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6202D59" w14:textId="77777777" w:rsidR="003C0FB1" w:rsidRDefault="00007EF6" w:rsidP="003C0FB1">
      <w:pPr>
        <w:jc w:val="both"/>
      </w:pPr>
      <w:r>
        <w:tab/>
      </w:r>
    </w:p>
    <w:p w14:paraId="4B789B9A" w14:textId="77777777" w:rsidR="003C0FB1" w:rsidRDefault="003C0FB1" w:rsidP="003C0FB1">
      <w:pPr>
        <w:jc w:val="both"/>
      </w:pPr>
    </w:p>
    <w:p w14:paraId="6CF64EEA" w14:textId="77777777" w:rsidR="003C0FB1" w:rsidRDefault="003C0FB1" w:rsidP="003C0FB1">
      <w:pPr>
        <w:jc w:val="both"/>
      </w:pPr>
    </w:p>
    <w:p w14:paraId="403E5D65" w14:textId="64DD3E5C" w:rsidR="003C0FB1" w:rsidRPr="00CB5B77"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40"/>
          <w:szCs w:val="40"/>
        </w:rPr>
      </w:pPr>
      <w:r w:rsidRPr="000E5DB7">
        <w:rPr>
          <w:rFonts w:ascii="Calibri" w:hAnsi="Calibri"/>
          <w:sz w:val="22"/>
        </w:rPr>
        <w:br/>
      </w:r>
      <w:r w:rsidRPr="000E5DB7">
        <w:rPr>
          <w:rFonts w:ascii="Calibri" w:hAnsi="Calibri"/>
          <w:sz w:val="22"/>
        </w:rPr>
        <w:br/>
      </w:r>
      <w:r w:rsidRPr="000E5DB7">
        <w:rPr>
          <w:rFonts w:ascii="Calibri" w:hAnsi="Calibri"/>
          <w:sz w:val="22"/>
        </w:rPr>
        <w:br/>
      </w:r>
      <w:r w:rsidRPr="000E5DB7">
        <w:rPr>
          <w:rFonts w:ascii="Calibri" w:hAnsi="Calibri"/>
          <w:sz w:val="22"/>
        </w:rPr>
        <w:br/>
      </w:r>
      <w:r w:rsidRPr="000E5DB7">
        <w:rPr>
          <w:rFonts w:ascii="Calibri" w:hAnsi="Calibri"/>
          <w:sz w:val="40"/>
          <w:szCs w:val="40"/>
        </w:rPr>
        <w:t xml:space="preserve">Request for Tenders dated </w:t>
      </w:r>
      <w:sdt>
        <w:sdtPr>
          <w:rPr>
            <w:rFonts w:ascii="Calibri" w:hAnsi="Calibri"/>
            <w:sz w:val="40"/>
            <w:szCs w:val="40"/>
            <w:highlight w:val="lightGray"/>
          </w:rPr>
          <w:id w:val="2077322833"/>
          <w:placeholder>
            <w:docPart w:val="6D89F498DD4E47C0A83747143FE29135"/>
          </w:placeholder>
          <w:date w:fullDate="2026-07-22T00:00:00Z">
            <w:dateFormat w:val="dd/MM/yyyy"/>
            <w:lid w:val="en-IE"/>
            <w:storeMappedDataAs w:val="dateTime"/>
            <w:calendar w:val="gregorian"/>
          </w:date>
        </w:sdtPr>
        <w:sdtEndPr/>
        <w:sdtContent>
          <w:r w:rsidR="00594A52">
            <w:rPr>
              <w:rFonts w:ascii="Calibri" w:hAnsi="Calibri"/>
              <w:sz w:val="40"/>
              <w:szCs w:val="40"/>
              <w:highlight w:val="lightGray"/>
              <w:lang w:val="en-IE"/>
            </w:rPr>
            <w:t>22/07/2026</w:t>
          </w:r>
        </w:sdtContent>
      </w:sdt>
      <w:r>
        <w:rPr>
          <w:rFonts w:ascii="Calibri" w:hAnsi="Calibri"/>
          <w:sz w:val="40"/>
          <w:szCs w:val="40"/>
        </w:rPr>
        <w:t xml:space="preserve"> </w:t>
      </w:r>
      <w:r w:rsidRPr="000E5DB7">
        <w:rPr>
          <w:rFonts w:ascii="Calibri" w:hAnsi="Calibri"/>
          <w:sz w:val="40"/>
          <w:szCs w:val="40"/>
        </w:rPr>
        <w:br/>
        <w:t>for the provision of</w:t>
      </w:r>
      <w:r>
        <w:rPr>
          <w:rFonts w:ascii="Calibri" w:hAnsi="Calibri"/>
          <w:sz w:val="40"/>
          <w:szCs w:val="40"/>
        </w:rPr>
        <w:t xml:space="preserve"> </w:t>
      </w:r>
      <w:r w:rsidR="000C65B7">
        <w:rPr>
          <w:rFonts w:ascii="Calibri" w:hAnsi="Calibri"/>
          <w:sz w:val="40"/>
          <w:szCs w:val="40"/>
        </w:rPr>
        <w:br/>
      </w:r>
      <w:sdt>
        <w:sdtPr>
          <w:rPr>
            <w:rFonts w:ascii="Calibri" w:hAnsi="Calibri"/>
            <w:sz w:val="40"/>
            <w:szCs w:val="40"/>
          </w:rPr>
          <w:alias w:val="Type of Services"/>
          <w:tag w:val="Type of Services"/>
          <w:id w:val="-2055306172"/>
          <w:placeholder>
            <w:docPart w:val="D0EC56387C6D41C89CF9C17DECAF0E76"/>
          </w:placeholder>
          <w:dataBinding w:prefixMappings="xmlns:ns0='http://schemas.microsoft.com/office/2006/coverPageProps' " w:xpath="/ns0:CoverPageProperties[1]/ns0:CompanyFax[1]" w:storeItemID="{55AF091B-3C7A-41E3-B477-F2FDAA23CFDA}"/>
          <w:text/>
        </w:sdtPr>
        <w:sdtEndPr/>
        <w:sdtContent>
          <w:r w:rsidR="00131A5B">
            <w:rPr>
              <w:rFonts w:ascii="Calibri" w:hAnsi="Calibri"/>
              <w:sz w:val="40"/>
              <w:szCs w:val="40"/>
            </w:rPr>
            <w:t xml:space="preserve">Research </w:t>
          </w:r>
          <w:r w:rsidR="00F505B3">
            <w:rPr>
              <w:rFonts w:ascii="Calibri" w:hAnsi="Calibri"/>
              <w:sz w:val="40"/>
              <w:szCs w:val="40"/>
            </w:rPr>
            <w:t xml:space="preserve">Services </w:t>
          </w:r>
          <w:r w:rsidR="00131A5B">
            <w:rPr>
              <w:rFonts w:ascii="Calibri" w:hAnsi="Calibri"/>
              <w:sz w:val="40"/>
              <w:szCs w:val="40"/>
            </w:rPr>
            <w:t>for Updating QQI’s S</w:t>
          </w:r>
          <w:r w:rsidR="00C7272B">
            <w:rPr>
              <w:rFonts w:ascii="Calibri" w:hAnsi="Calibri"/>
              <w:sz w:val="40"/>
              <w:szCs w:val="40"/>
            </w:rPr>
            <w:t>t</w:t>
          </w:r>
          <w:r w:rsidR="00131A5B">
            <w:rPr>
              <w:rFonts w:ascii="Calibri" w:hAnsi="Calibri"/>
              <w:sz w:val="40"/>
              <w:szCs w:val="40"/>
            </w:rPr>
            <w:t xml:space="preserve">andards-based Assessment </w:t>
          </w:r>
          <w:r w:rsidR="00C7272B">
            <w:rPr>
              <w:rFonts w:ascii="Calibri" w:hAnsi="Calibri"/>
              <w:sz w:val="40"/>
              <w:szCs w:val="40"/>
            </w:rPr>
            <w:t>Infrastructure for FET and HE in Ireland</w:t>
          </w:r>
        </w:sdtContent>
      </w:sdt>
      <w:r w:rsidRPr="000E5DB7">
        <w:rPr>
          <w:rFonts w:ascii="Calibri" w:hAnsi="Calibri"/>
          <w:sz w:val="40"/>
          <w:szCs w:val="40"/>
        </w:rPr>
        <w:br/>
      </w:r>
    </w:p>
    <w:p w14:paraId="3391C53B" w14:textId="77777777" w:rsidR="003C0FB1"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40"/>
          <w:szCs w:val="40"/>
        </w:rPr>
      </w:pPr>
    </w:p>
    <w:p w14:paraId="7A484498" w14:textId="77777777" w:rsidR="003C0FB1"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40"/>
          <w:szCs w:val="40"/>
        </w:rPr>
      </w:pPr>
      <w:r w:rsidRPr="000E5DB7">
        <w:rPr>
          <w:rFonts w:ascii="Calibri" w:hAnsi="Calibri"/>
          <w:sz w:val="40"/>
          <w:szCs w:val="40"/>
        </w:rPr>
        <w:t>Tender procedure: Open procedure</w:t>
      </w:r>
    </w:p>
    <w:p w14:paraId="417C6518" w14:textId="77777777" w:rsidR="003C0FB1"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40"/>
          <w:szCs w:val="40"/>
        </w:rPr>
      </w:pPr>
    </w:p>
    <w:p w14:paraId="5C3F1685" w14:textId="00AAF930" w:rsidR="003C0FB1"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22"/>
        </w:rPr>
      </w:pPr>
      <w:bookmarkStart w:id="0" w:name="bkRFTdate"/>
      <w:r w:rsidRPr="000E5DB7">
        <w:rPr>
          <w:rFonts w:ascii="Calibri" w:hAnsi="Calibri"/>
          <w:sz w:val="40"/>
          <w:szCs w:val="40"/>
        </w:rPr>
        <w:t xml:space="preserve">Tender Deadline </w:t>
      </w:r>
      <w:bookmarkEnd w:id="0"/>
      <w:sdt>
        <w:sdtPr>
          <w:rPr>
            <w:rFonts w:ascii="Calibri" w:hAnsi="Calibri"/>
            <w:sz w:val="40"/>
            <w:szCs w:val="40"/>
            <w:highlight w:val="lightGray"/>
          </w:rPr>
          <w:id w:val="1374727333"/>
          <w:placeholder>
            <w:docPart w:val="31F58FFDE33446F0A34067A67ED0A508"/>
          </w:placeholder>
          <w:date w:fullDate="2026-09-30T12:00:00Z">
            <w:dateFormat w:val="dd/MM/yyyy HH:mm"/>
            <w:lid w:val="en-IE"/>
            <w:storeMappedDataAs w:val="dateTime"/>
            <w:calendar w:val="gregorian"/>
          </w:date>
        </w:sdtPr>
        <w:sdtEndPr/>
        <w:sdtContent>
          <w:r w:rsidR="001A3CDF">
            <w:rPr>
              <w:rFonts w:ascii="Calibri" w:hAnsi="Calibri"/>
              <w:sz w:val="40"/>
              <w:szCs w:val="40"/>
              <w:highlight w:val="lightGray"/>
              <w:lang w:val="en-IE"/>
            </w:rPr>
            <w:t>30/09/2026 12:00</w:t>
          </w:r>
        </w:sdtContent>
      </w:sdt>
      <w:r w:rsidRPr="000E5DB7">
        <w:rPr>
          <w:rFonts w:ascii="Calibri" w:hAnsi="Calibri"/>
          <w:sz w:val="40"/>
          <w:szCs w:val="40"/>
        </w:rPr>
        <w:br/>
      </w:r>
      <w:r w:rsidRPr="000E5DB7">
        <w:rPr>
          <w:rFonts w:ascii="Calibri" w:hAnsi="Calibri"/>
          <w:sz w:val="22"/>
        </w:rPr>
        <w:br/>
      </w:r>
      <w:r w:rsidRPr="000E5DB7">
        <w:rPr>
          <w:rFonts w:ascii="Calibri" w:hAnsi="Calibri"/>
          <w:sz w:val="22"/>
        </w:rPr>
        <w:br/>
      </w:r>
    </w:p>
    <w:p w14:paraId="7B4FCD1F" w14:textId="77777777" w:rsidR="003C0FB1" w:rsidRDefault="003C0FB1" w:rsidP="003C0FB1">
      <w:pPr>
        <w:pStyle w:val="Heading1"/>
        <w:jc w:val="both"/>
        <w:rPr>
          <w:rFonts w:ascii="Calibri" w:hAnsi="Calibri"/>
        </w:rPr>
      </w:pPr>
      <w:r w:rsidRPr="000E5DB7">
        <w:rPr>
          <w:rFonts w:ascii="Calibri" w:hAnsi="Calibri"/>
        </w:rPr>
        <w:lastRenderedPageBreak/>
        <w:t>Contents</w:t>
      </w:r>
    </w:p>
    <w:sdt>
      <w:sdtPr>
        <w:rPr>
          <w:color w:val="FF0000"/>
        </w:rPr>
        <w:id w:val="86591918"/>
        <w:placeholder>
          <w:docPart w:val="600E05FC36764FD594EE26394993B5C8"/>
        </w:placeholder>
      </w:sdtPr>
      <w:sdtEndPr>
        <w:rPr>
          <w:color w:val="auto"/>
        </w:rPr>
      </w:sdtEndPr>
      <w:sdtContent>
        <w:sdt>
          <w:sdtPr>
            <w:id w:val="-348562262"/>
            <w:placeholder>
              <w:docPart w:val="9A6F2485719743F8AA974D754B223CFB"/>
            </w:placeholder>
          </w:sdtPr>
          <w:sdtEndPr/>
          <w:sdtContent>
            <w:p w14:paraId="3F7D122D" w14:textId="77777777" w:rsidR="00234C8E" w:rsidRDefault="00234C8E" w:rsidP="00234C8E">
              <w:pPr>
                <w:spacing w:after="200" w:line="320" w:lineRule="auto"/>
                <w:jc w:val="both"/>
              </w:pPr>
              <w:r w:rsidRPr="000E5DB7">
                <w:t>Part 1:</w:t>
              </w:r>
              <w:r>
                <w:tab/>
              </w:r>
              <w:r>
                <w:tab/>
              </w:r>
              <w:r w:rsidRPr="000E5DB7">
                <w:t xml:space="preserve"> </w:t>
              </w:r>
              <w:r>
                <w:tab/>
              </w:r>
              <w:r w:rsidRPr="000E5DB7">
                <w:t xml:space="preserve">Introduction </w:t>
              </w:r>
            </w:p>
            <w:p w14:paraId="3C2F2230" w14:textId="77777777" w:rsidR="00234C8E" w:rsidRDefault="00234C8E" w:rsidP="00234C8E">
              <w:pPr>
                <w:spacing w:after="200" w:line="320" w:lineRule="auto"/>
                <w:jc w:val="both"/>
              </w:pPr>
              <w:r w:rsidRPr="000E5DB7">
                <w:t>Part 2:</w:t>
              </w:r>
              <w:r>
                <w:tab/>
              </w:r>
              <w:r>
                <w:tab/>
              </w:r>
              <w:r>
                <w:tab/>
              </w:r>
              <w:r w:rsidRPr="000E5DB7">
                <w:t>Instructions to Tenderers</w:t>
              </w:r>
            </w:p>
            <w:p w14:paraId="773F5D1B" w14:textId="77777777" w:rsidR="00234C8E" w:rsidRDefault="00234C8E" w:rsidP="00234C8E">
              <w:pPr>
                <w:spacing w:after="200" w:line="320" w:lineRule="auto"/>
                <w:jc w:val="both"/>
              </w:pPr>
              <w:r w:rsidRPr="000E5DB7">
                <w:t xml:space="preserve">Part </w:t>
              </w:r>
              <w:r w:rsidRPr="00507FE4">
                <w:t xml:space="preserve">3: </w:t>
              </w:r>
              <w:r>
                <w:tab/>
              </w:r>
              <w:r>
                <w:tab/>
              </w:r>
              <w:r>
                <w:tab/>
              </w:r>
              <w:r w:rsidRPr="00507FE4">
                <w:t>Selection and A</w:t>
              </w:r>
              <w:r w:rsidRPr="000E5DB7">
                <w:t>ward Criteria</w:t>
              </w:r>
            </w:p>
            <w:p w14:paraId="54E3D48F" w14:textId="77777777" w:rsidR="00234C8E" w:rsidRDefault="00234C8E" w:rsidP="00234C8E">
              <w:pPr>
                <w:spacing w:after="200" w:line="320" w:lineRule="auto"/>
                <w:jc w:val="both"/>
              </w:pPr>
              <w:r w:rsidRPr="000E5DB7">
                <w:t xml:space="preserve">Appendix 1: </w:t>
              </w:r>
              <w:r>
                <w:tab/>
              </w:r>
              <w:r>
                <w:tab/>
              </w:r>
              <w:r w:rsidRPr="000E5DB7">
                <w:t>Requirements and Specifications</w:t>
              </w:r>
            </w:p>
            <w:p w14:paraId="435E669D" w14:textId="77777777" w:rsidR="00234C8E" w:rsidRDefault="00234C8E" w:rsidP="00234C8E">
              <w:pPr>
                <w:spacing w:after="200" w:line="320" w:lineRule="auto"/>
                <w:jc w:val="both"/>
              </w:pPr>
              <w:r w:rsidRPr="000E5DB7">
                <w:t xml:space="preserve">Appendix 2: </w:t>
              </w:r>
              <w:r>
                <w:tab/>
              </w:r>
              <w:r>
                <w:tab/>
              </w:r>
              <w:r w:rsidRPr="000E5DB7">
                <w:t xml:space="preserve">Pricing Schedule </w:t>
              </w:r>
            </w:p>
            <w:p w14:paraId="179367C2" w14:textId="77777777" w:rsidR="00234C8E" w:rsidRDefault="00234C8E" w:rsidP="00234C8E">
              <w:pPr>
                <w:spacing w:after="200" w:line="320" w:lineRule="auto"/>
                <w:jc w:val="both"/>
              </w:pPr>
              <w:r w:rsidRPr="000E5DB7">
                <w:t xml:space="preserve">Appendix 3: </w:t>
              </w:r>
              <w:r>
                <w:tab/>
              </w:r>
              <w:r>
                <w:tab/>
              </w:r>
              <w:r w:rsidRPr="000E5DB7">
                <w:t>Tenderer</w:t>
              </w:r>
              <w:r>
                <w:t>’</w:t>
              </w:r>
              <w:r w:rsidRPr="000E5DB7">
                <w:t xml:space="preserve">s Statement </w:t>
              </w:r>
            </w:p>
            <w:p w14:paraId="0D004556" w14:textId="77777777" w:rsidR="00234C8E" w:rsidRDefault="00234C8E" w:rsidP="00234C8E">
              <w:pPr>
                <w:spacing w:after="200" w:line="320" w:lineRule="auto"/>
                <w:jc w:val="both"/>
              </w:pPr>
              <w:r w:rsidRPr="000E5DB7">
                <w:t xml:space="preserve">Appendix </w:t>
              </w:r>
              <w:r w:rsidR="0037365C">
                <w:t>4</w:t>
              </w:r>
              <w:r w:rsidRPr="000E5DB7">
                <w:t xml:space="preserve">: </w:t>
              </w:r>
              <w:r>
                <w:tab/>
              </w:r>
              <w:r>
                <w:tab/>
              </w:r>
              <w:r w:rsidRPr="000E5DB7">
                <w:t xml:space="preserve">Declaration as to Personal Circumstances of Tenderer </w:t>
              </w:r>
            </w:p>
            <w:p w14:paraId="5E70AF22" w14:textId="77777777" w:rsidR="00234C8E" w:rsidRDefault="00234C8E" w:rsidP="00234C8E">
              <w:pPr>
                <w:spacing w:after="200" w:line="320" w:lineRule="auto"/>
                <w:jc w:val="both"/>
              </w:pPr>
              <w:r w:rsidRPr="000E5DB7">
                <w:t xml:space="preserve">Appendix </w:t>
              </w:r>
              <w:r w:rsidR="0037365C">
                <w:t>5</w:t>
              </w:r>
              <w:r w:rsidRPr="000E5DB7">
                <w:t xml:space="preserve">: </w:t>
              </w:r>
              <w:r>
                <w:tab/>
              </w:r>
              <w:r>
                <w:tab/>
              </w:r>
              <w:r w:rsidRPr="000E5DB7">
                <w:t xml:space="preserve">Services Contract </w:t>
              </w:r>
            </w:p>
            <w:p w14:paraId="23FBA2B7" w14:textId="77777777" w:rsidR="00234C8E" w:rsidRDefault="00234C8E" w:rsidP="00234C8E">
              <w:pPr>
                <w:spacing w:after="200" w:line="320" w:lineRule="auto"/>
                <w:jc w:val="both"/>
              </w:pPr>
              <w:r w:rsidRPr="000E5DB7">
                <w:t xml:space="preserve">Appendix </w:t>
              </w:r>
              <w:r w:rsidR="0037365C">
                <w:t>6</w:t>
              </w:r>
              <w:r w:rsidRPr="000E5DB7">
                <w:t xml:space="preserve">: </w:t>
              </w:r>
              <w:r>
                <w:tab/>
              </w:r>
              <w:r>
                <w:tab/>
              </w:r>
              <w:r w:rsidRPr="000E5DB7">
                <w:t>Confidentiality Agreement</w:t>
              </w:r>
            </w:p>
            <w:p w14:paraId="079E0786" w14:textId="77777777" w:rsidR="00234C8E" w:rsidRDefault="00DF2F36" w:rsidP="00234C8E">
              <w:pPr>
                <w:jc w:val="both"/>
              </w:pPr>
            </w:p>
          </w:sdtContent>
        </w:sdt>
      </w:sdtContent>
    </w:sdt>
    <w:p w14:paraId="54934644" w14:textId="77777777" w:rsidR="00234C8E" w:rsidRDefault="00234C8E" w:rsidP="003C0FB1">
      <w:pPr>
        <w:spacing w:after="200" w:line="320" w:lineRule="auto"/>
        <w:jc w:val="both"/>
      </w:pPr>
    </w:p>
    <w:p w14:paraId="30FB8D73" w14:textId="77777777" w:rsidR="00234C8E" w:rsidRDefault="00234C8E" w:rsidP="003C0FB1">
      <w:pPr>
        <w:spacing w:after="200" w:line="320" w:lineRule="auto"/>
        <w:jc w:val="both"/>
      </w:pPr>
    </w:p>
    <w:p w14:paraId="3D6E3A16" w14:textId="77777777" w:rsidR="003C0FB1" w:rsidRDefault="003C0FB1" w:rsidP="003C0FB1">
      <w:pPr>
        <w:spacing w:after="200" w:line="320" w:lineRule="auto"/>
        <w:jc w:val="both"/>
      </w:pPr>
    </w:p>
    <w:p w14:paraId="5AE726E5" w14:textId="77777777" w:rsidR="003C0FB1" w:rsidRDefault="003C0FB1" w:rsidP="003C0FB1">
      <w:pPr>
        <w:spacing w:after="200" w:line="320" w:lineRule="auto"/>
        <w:jc w:val="both"/>
        <w:sectPr w:rsidR="003C0FB1" w:rsidSect="00926F67">
          <w:footerReference w:type="default" r:id="rId12"/>
          <w:headerReference w:type="first" r:id="rId13"/>
          <w:pgSz w:w="11907" w:h="16840" w:code="9"/>
          <w:pgMar w:top="1134" w:right="1418" w:bottom="851" w:left="1418" w:header="709" w:footer="709" w:gutter="0"/>
          <w:cols w:space="708"/>
          <w:titlePg/>
          <w:docGrid w:linePitch="360"/>
        </w:sectPr>
      </w:pPr>
    </w:p>
    <w:p w14:paraId="70CC017F" w14:textId="77777777" w:rsidR="003C0FB1" w:rsidRDefault="003C0FB1" w:rsidP="003C0FB1">
      <w:pPr>
        <w:pStyle w:val="Heading1"/>
        <w:jc w:val="both"/>
        <w:rPr>
          <w:rFonts w:ascii="Calibri" w:hAnsi="Calibri"/>
        </w:rPr>
      </w:pPr>
      <w:r w:rsidRPr="000E5DB7">
        <w:rPr>
          <w:rFonts w:ascii="Calibri" w:hAnsi="Calibri"/>
        </w:rPr>
        <w:lastRenderedPageBreak/>
        <w:t>Part 1: Introduction</w:t>
      </w:r>
    </w:p>
    <w:tbl>
      <w:tblPr>
        <w:tblW w:w="5000" w:type="pct"/>
        <w:tblLook w:val="01E0" w:firstRow="1" w:lastRow="1" w:firstColumn="1" w:lastColumn="1" w:noHBand="0" w:noVBand="0"/>
      </w:tblPr>
      <w:tblGrid>
        <w:gridCol w:w="776"/>
        <w:gridCol w:w="8295"/>
      </w:tblGrid>
      <w:tr w:rsidR="003C0FB1" w:rsidRPr="00CB5B77" w14:paraId="7B019F89" w14:textId="77777777" w:rsidTr="00503F93">
        <w:tc>
          <w:tcPr>
            <w:tcW w:w="428" w:type="pct"/>
          </w:tcPr>
          <w:p w14:paraId="5D624AF6" w14:textId="77777777" w:rsidR="003C0FB1" w:rsidRDefault="003C0FB1" w:rsidP="00503F93">
            <w:pPr>
              <w:spacing w:after="200" w:line="320" w:lineRule="auto"/>
              <w:jc w:val="both"/>
              <w:rPr>
                <w:color w:val="0000FF"/>
              </w:rPr>
            </w:pPr>
            <w:r w:rsidRPr="000E5DB7">
              <w:rPr>
                <w:color w:val="0000FF"/>
              </w:rPr>
              <w:t>1.1</w:t>
            </w:r>
          </w:p>
        </w:tc>
        <w:tc>
          <w:tcPr>
            <w:tcW w:w="4572" w:type="pct"/>
          </w:tcPr>
          <w:p w14:paraId="1EE2B9E1" w14:textId="02752EE5" w:rsidR="003C0FB1" w:rsidRDefault="00DF2F36" w:rsidP="0073644F">
            <w:pPr>
              <w:jc w:val="both"/>
            </w:pPr>
            <w:sdt>
              <w:sdtPr>
                <w:rPr>
                  <w:highlight w:val="lightGray"/>
                </w:rPr>
                <w:alias w:val="Name"/>
                <w:tag w:val="Name"/>
                <w:id w:val="1366259151"/>
                <w:placeholder>
                  <w:docPart w:val="6D573401CBBB4CA2B091C8D0E297F0A6"/>
                </w:placeholder>
                <w:dataBinding w:prefixMappings="xmlns:ns0='http://schemas.microsoft.com/office/2006/coverPageProps' " w:xpath="/ns0:CoverPageProperties[1]/ns0:Abstract[1]" w:storeItemID="{55AF091B-3C7A-41E3-B477-F2FDAA23CFDA}"/>
                <w:text/>
              </w:sdtPr>
              <w:sdtEndPr/>
              <w:sdtContent>
                <w:r w:rsidR="00882C0A">
                  <w:rPr>
                    <w:highlight w:val="lightGray"/>
                  </w:rPr>
                  <w:t>Quality and Qualifications Ireland</w:t>
                </w:r>
              </w:sdtContent>
            </w:sdt>
            <w:r w:rsidR="00CE7EE0">
              <w:t xml:space="preserve"> </w:t>
            </w:r>
            <w:r w:rsidR="003C0FB1" w:rsidRPr="00CC568F">
              <w:t>(the “Contracting Authority”)</w:t>
            </w:r>
            <w:r w:rsidR="003C0FB1" w:rsidRPr="000E5DB7">
              <w:t xml:space="preserve"> invites tenders (“Tenders”) to this </w:t>
            </w:r>
            <w:r w:rsidR="003C0FB1">
              <w:t>r</w:t>
            </w:r>
            <w:r w:rsidR="003C0FB1" w:rsidRPr="000E5DB7">
              <w:t xml:space="preserve">equest for </w:t>
            </w:r>
            <w:r w:rsidR="003C0FB1">
              <w:t>t</w:t>
            </w:r>
            <w:r w:rsidR="003C0FB1" w:rsidRPr="000E5DB7">
              <w:t xml:space="preserve">enders (“RFT”) from economic operators (“Tenderers”) for the provision of the services as described in Appendix 1 to this RFT (the </w:t>
            </w:r>
            <w:r w:rsidR="003C0FB1">
              <w:t>“</w:t>
            </w:r>
            <w:r w:rsidR="003C0FB1" w:rsidRPr="000E5DB7">
              <w:t xml:space="preserve">Services”). </w:t>
            </w:r>
          </w:p>
        </w:tc>
      </w:tr>
      <w:tr w:rsidR="003C0FB1" w:rsidRPr="00CB5B77" w14:paraId="060962B9" w14:textId="77777777" w:rsidTr="00503F93">
        <w:tc>
          <w:tcPr>
            <w:tcW w:w="428" w:type="pct"/>
          </w:tcPr>
          <w:p w14:paraId="085250D2" w14:textId="77777777" w:rsidR="003C0FB1" w:rsidRDefault="003C0FB1" w:rsidP="00503F93">
            <w:pPr>
              <w:spacing w:after="200" w:line="320" w:lineRule="auto"/>
              <w:jc w:val="both"/>
              <w:rPr>
                <w:color w:val="0000FF"/>
              </w:rPr>
            </w:pPr>
            <w:r w:rsidRPr="000E5DB7">
              <w:rPr>
                <w:color w:val="0000FF"/>
              </w:rPr>
              <w:t>1.2</w:t>
            </w:r>
          </w:p>
        </w:tc>
        <w:tc>
          <w:tcPr>
            <w:tcW w:w="4572" w:type="pct"/>
          </w:tcPr>
          <w:p w14:paraId="58F33A1D" w14:textId="1D923A49" w:rsidR="003C0FB1" w:rsidRDefault="003C0FB1" w:rsidP="00B61DAD">
            <w:r w:rsidRPr="000E5DB7">
              <w:t xml:space="preserve">In summary, the Services comprise:  </w:t>
            </w:r>
            <w:r w:rsidR="00757561">
              <w:fldChar w:fldCharType="begin">
                <w:ffData>
                  <w:name w:val="Text3"/>
                  <w:enabled/>
                  <w:calcOnExit w:val="0"/>
                  <w:textInput>
                    <w:default w:val="[Insert summary of services sought – See Guidance Notes.]"/>
                  </w:textInput>
                </w:ffData>
              </w:fldChar>
            </w:r>
            <w:bookmarkStart w:id="1" w:name="Text3"/>
            <w:r w:rsidR="00757561">
              <w:instrText xml:space="preserve"> FORMTEXT </w:instrText>
            </w:r>
            <w:r w:rsidR="00757561">
              <w:fldChar w:fldCharType="separate"/>
            </w:r>
            <w:r w:rsidR="001B2DE5">
              <w:rPr>
                <w:noProof/>
              </w:rPr>
              <w:t>The establishment of a validated</w:t>
            </w:r>
            <w:r w:rsidR="00125AD3" w:rsidRPr="00125AD3">
              <w:rPr>
                <w:noProof/>
              </w:rPr>
              <w:t xml:space="preserve"> evidence base for</w:t>
            </w:r>
            <w:r w:rsidR="009A135D">
              <w:rPr>
                <w:noProof/>
              </w:rPr>
              <w:t xml:space="preserve"> QQI to use when</w:t>
            </w:r>
            <w:r w:rsidR="00125AD3" w:rsidRPr="00125AD3">
              <w:rPr>
                <w:noProof/>
              </w:rPr>
              <w:t xml:space="preserve"> updating its standards-based assessment infrastructure for further education and training and higher education in Ireland. </w:t>
            </w:r>
            <w:r w:rsidR="009A135D">
              <w:rPr>
                <w:noProof/>
              </w:rPr>
              <w:t xml:space="preserve">QQI </w:t>
            </w:r>
            <w:r w:rsidR="00125AD3" w:rsidRPr="00125AD3">
              <w:rPr>
                <w:noProof/>
              </w:rPr>
              <w:t xml:space="preserve">wishes to discover stakeholders’ views on issues that might be addressed in that regard including what is working well and what is not. The focus is on the quality assurance of assessment including its interpretations and uses and not on </w:t>
            </w:r>
            <w:r w:rsidR="00C551D6">
              <w:rPr>
                <w:noProof/>
              </w:rPr>
              <w:t xml:space="preserve">specific </w:t>
            </w:r>
            <w:r w:rsidR="00125AD3" w:rsidRPr="00125AD3">
              <w:rPr>
                <w:noProof/>
              </w:rPr>
              <w:t>techniques for assessment. It is also seeking to better understand the national context for standards-based assessment including how awarding bodies in Ireland satisfy themselves of the effectiveness of the</w:t>
            </w:r>
            <w:r w:rsidR="00C04625">
              <w:rPr>
                <w:noProof/>
              </w:rPr>
              <w:t>ir</w:t>
            </w:r>
            <w:r w:rsidR="00125AD3" w:rsidRPr="00125AD3">
              <w:rPr>
                <w:noProof/>
              </w:rPr>
              <w:t xml:space="preserve"> standards-based assessment-related policies considering that assessment has both summative and formative purposes. Finally, QQI is interested in a comparison of practices of a selection of awarding bodies, providers, quality assurance agencies, and regulators in other countries to the quality assurance of standards-based assessment including its interpretations and uses with those in Ireland</w:t>
            </w:r>
            <w:r w:rsidR="00757561">
              <w:fldChar w:fldCharType="end"/>
            </w:r>
            <w:bookmarkEnd w:id="1"/>
            <w:r w:rsidRPr="000E5DB7">
              <w:t>.</w:t>
            </w:r>
          </w:p>
        </w:tc>
      </w:tr>
      <w:tr w:rsidR="00B6057A" w:rsidRPr="00CB5B77" w14:paraId="252E9AFD" w14:textId="77777777" w:rsidTr="00503F93">
        <w:tc>
          <w:tcPr>
            <w:tcW w:w="428" w:type="pct"/>
          </w:tcPr>
          <w:p w14:paraId="311D142C" w14:textId="77777777" w:rsidR="00B6057A" w:rsidRPr="000E5DB7" w:rsidRDefault="00AC44B0" w:rsidP="00503F93">
            <w:pPr>
              <w:spacing w:after="200" w:line="320" w:lineRule="auto"/>
              <w:jc w:val="both"/>
              <w:rPr>
                <w:color w:val="0000FF"/>
              </w:rPr>
            </w:pPr>
            <w:r w:rsidRPr="000E5DB7">
              <w:rPr>
                <w:color w:val="0000FF"/>
              </w:rPr>
              <w:t>1.3</w:t>
            </w:r>
          </w:p>
        </w:tc>
        <w:tc>
          <w:tcPr>
            <w:tcW w:w="4572" w:type="pct"/>
          </w:tcPr>
          <w:p w14:paraId="439BA1F8" w14:textId="49CF7808" w:rsidR="00B6057A" w:rsidRDefault="00B6057A" w:rsidP="00B61DAD">
            <w:pPr>
              <w:rPr>
                <w:i/>
                <w:iCs/>
                <w:color w:val="FF0000"/>
              </w:rPr>
            </w:pPr>
            <w:r>
              <w:rPr>
                <w:i/>
                <w:iCs/>
                <w:color w:val="FF0000"/>
              </w:rPr>
              <w:fldChar w:fldCharType="begin">
                <w:ffData>
                  <w:name w:val="Text122"/>
                  <w:enabled/>
                  <w:calcOnExit w:val="0"/>
                  <w:textInput>
                    <w:default w:val="Delete and replace with “Not Used” if not applicable:"/>
                  </w:textInput>
                </w:ffData>
              </w:fldChar>
            </w:r>
            <w:bookmarkStart w:id="2" w:name="Text122"/>
            <w:r>
              <w:rPr>
                <w:i/>
                <w:iCs/>
                <w:color w:val="FF0000"/>
              </w:rPr>
              <w:instrText xml:space="preserve"> FORMTEXT </w:instrText>
            </w:r>
            <w:r>
              <w:rPr>
                <w:i/>
                <w:iCs/>
                <w:color w:val="FF0000"/>
              </w:rPr>
            </w:r>
            <w:r>
              <w:rPr>
                <w:i/>
                <w:iCs/>
                <w:color w:val="FF0000"/>
              </w:rPr>
              <w:fldChar w:fldCharType="separate"/>
            </w:r>
            <w:r w:rsidR="00037D03">
              <w:rPr>
                <w:i/>
                <w:iCs/>
                <w:noProof/>
                <w:color w:val="FF0000"/>
              </w:rPr>
              <w:t>Not Used</w:t>
            </w:r>
            <w:r>
              <w:rPr>
                <w:i/>
                <w:iCs/>
                <w:color w:val="FF0000"/>
              </w:rPr>
              <w:fldChar w:fldCharType="end"/>
            </w:r>
            <w:bookmarkEnd w:id="2"/>
          </w:p>
          <w:p w14:paraId="44A17398" w14:textId="77777777" w:rsidR="00AC44B0" w:rsidRDefault="00AC44B0" w:rsidP="00B61DAD">
            <w:r w:rsidRPr="00E13A0D">
              <w:t xml:space="preserve">This public procurement competition will be divided into </w:t>
            </w:r>
            <w:r>
              <w:fldChar w:fldCharType="begin">
                <w:ffData>
                  <w:name w:val="Text109"/>
                  <w:enabled/>
                  <w:calcOnExit w:val="0"/>
                  <w:textInput>
                    <w:default w:val="[Insert number]"/>
                  </w:textInput>
                </w:ffData>
              </w:fldChar>
            </w:r>
            <w:bookmarkStart w:id="3" w:name="Text109"/>
            <w:r>
              <w:instrText xml:space="preserve"> FORMTEXT </w:instrText>
            </w:r>
            <w:r>
              <w:fldChar w:fldCharType="separate"/>
            </w:r>
            <w:r>
              <w:rPr>
                <w:noProof/>
              </w:rPr>
              <w:t>[Insert number]</w:t>
            </w:r>
            <w:r>
              <w:fldChar w:fldCharType="end"/>
            </w:r>
            <w:bookmarkEnd w:id="3"/>
            <w:r>
              <w:t xml:space="preserve"> </w:t>
            </w:r>
            <w:r w:rsidRPr="00E13A0D">
              <w:t>lots (each a “Lot”) as described below.  Each Lot will result in a separate contract.</w:t>
            </w:r>
          </w:p>
          <w:p w14:paraId="00DC7985" w14:textId="77777777" w:rsidR="00B6057A" w:rsidRPr="00AC44B0" w:rsidRDefault="00AC44B0" w:rsidP="00B61DAD">
            <w:r>
              <w:fldChar w:fldCharType="begin">
                <w:ffData>
                  <w:name w:val="Text110"/>
                  <w:enabled/>
                  <w:calcOnExit w:val="0"/>
                  <w:textInput>
                    <w:default w:val="[Insert description of Lots and any rules / instructions in relation to Lots]"/>
                  </w:textInput>
                </w:ffData>
              </w:fldChar>
            </w:r>
            <w:bookmarkStart w:id="4" w:name="Text110"/>
            <w:r>
              <w:instrText xml:space="preserve"> FORMTEXT </w:instrText>
            </w:r>
            <w:r>
              <w:fldChar w:fldCharType="separate"/>
            </w:r>
            <w:r>
              <w:rPr>
                <w:noProof/>
              </w:rPr>
              <w:t>[Insert description of Lots and any rules / instructions in relation to Lots]</w:t>
            </w:r>
            <w:r>
              <w:fldChar w:fldCharType="end"/>
            </w:r>
            <w:bookmarkEnd w:id="4"/>
          </w:p>
        </w:tc>
      </w:tr>
      <w:tr w:rsidR="003C0FB1" w:rsidRPr="00CB5B77" w14:paraId="7DA08D11" w14:textId="77777777" w:rsidTr="00503F93">
        <w:tc>
          <w:tcPr>
            <w:tcW w:w="428" w:type="pct"/>
          </w:tcPr>
          <w:p w14:paraId="07FCB42E" w14:textId="77777777" w:rsidR="003C0FB1" w:rsidRPr="000E5DB7" w:rsidRDefault="003C0FB1" w:rsidP="00503F93">
            <w:pPr>
              <w:spacing w:after="200" w:line="320" w:lineRule="auto"/>
              <w:jc w:val="both"/>
              <w:rPr>
                <w:color w:val="0000FF"/>
              </w:rPr>
            </w:pPr>
            <w:r>
              <w:rPr>
                <w:color w:val="0000FF"/>
              </w:rPr>
              <w:t>1.4</w:t>
            </w:r>
          </w:p>
        </w:tc>
        <w:tc>
          <w:tcPr>
            <w:tcW w:w="4572" w:type="pct"/>
          </w:tcPr>
          <w:p w14:paraId="049906A5" w14:textId="102063ED" w:rsidR="003C0FB1" w:rsidRPr="001B5C7C" w:rsidRDefault="003C0FB1" w:rsidP="0073644F">
            <w:r w:rsidRPr="00447F8D">
              <w:t>This public procurement competition (the “Competition”) will be conducted in accordance with the open procedure under the European Union (Award of Public Authority Contracts) Regulations 2016</w:t>
            </w:r>
            <w:r>
              <w:t xml:space="preserve"> </w:t>
            </w:r>
            <w:r w:rsidRPr="00105464">
              <w:t xml:space="preserve">(Statutory Instrument </w:t>
            </w:r>
            <w:r>
              <w:t>284</w:t>
            </w:r>
            <w:r w:rsidRPr="00105464">
              <w:t xml:space="preserve"> of 20</w:t>
            </w:r>
            <w:r>
              <w:t>1</w:t>
            </w:r>
            <w:r w:rsidRPr="00105464">
              <w:t>6)</w:t>
            </w:r>
            <w:r w:rsidRPr="00447F8D">
              <w:t xml:space="preserve"> (the “Regulations”)</w:t>
            </w:r>
            <w:r>
              <w:t>.  Any contract</w:t>
            </w:r>
            <w:r w:rsidRPr="009A78A1">
              <w:t xml:space="preserve"> that may result from this </w:t>
            </w:r>
            <w:r>
              <w:t xml:space="preserve">Competition </w:t>
            </w:r>
            <w:r w:rsidRPr="009A78A1">
              <w:t>(</w:t>
            </w:r>
            <w:r>
              <w:t xml:space="preserve">the </w:t>
            </w:r>
            <w:r w:rsidRPr="009A78A1">
              <w:t>“Services Contract”)</w:t>
            </w:r>
            <w:r>
              <w:t xml:space="preserve"> </w:t>
            </w:r>
            <w:r w:rsidRPr="009A78A1">
              <w:t xml:space="preserve">will be issued for a term of </w:t>
            </w:r>
            <w:r w:rsidRPr="00675784">
              <w:rPr>
                <w:b/>
              </w:rPr>
              <w:fldChar w:fldCharType="begin">
                <w:ffData>
                  <w:name w:val="Text4"/>
                  <w:enabled/>
                  <w:calcOnExit w:val="0"/>
                  <w:textInput>
                    <w:default w:val="[insert relevant period]"/>
                  </w:textInput>
                </w:ffData>
              </w:fldChar>
            </w:r>
            <w:r w:rsidRPr="00675784">
              <w:rPr>
                <w:b/>
              </w:rPr>
              <w:instrText xml:space="preserve"> FORMTEXT </w:instrText>
            </w:r>
            <w:r w:rsidRPr="00675784">
              <w:rPr>
                <w:b/>
              </w:rPr>
            </w:r>
            <w:r w:rsidRPr="00675784">
              <w:rPr>
                <w:b/>
              </w:rPr>
              <w:fldChar w:fldCharType="separate"/>
            </w:r>
            <w:r w:rsidR="00AC3DD6">
              <w:rPr>
                <w:b/>
              </w:rPr>
              <w:t xml:space="preserve">up to </w:t>
            </w:r>
            <w:r w:rsidR="00BA6946">
              <w:rPr>
                <w:b/>
              </w:rPr>
              <w:t xml:space="preserve">18 </w:t>
            </w:r>
            <w:r w:rsidR="00AC3DD6">
              <w:rPr>
                <w:b/>
              </w:rPr>
              <w:t>months</w:t>
            </w:r>
            <w:r w:rsidRPr="00675784">
              <w:rPr>
                <w:b/>
              </w:rPr>
              <w:fldChar w:fldCharType="end"/>
            </w:r>
            <w:r w:rsidRPr="009A78A1">
              <w:t xml:space="preserve"> (“the Term”). </w:t>
            </w:r>
          </w:p>
        </w:tc>
      </w:tr>
      <w:tr w:rsidR="001B5C7C" w:rsidRPr="00CB5B77" w14:paraId="29F3C1BA" w14:textId="77777777" w:rsidTr="001B5C7C">
        <w:trPr>
          <w:trHeight w:val="1733"/>
        </w:trPr>
        <w:tc>
          <w:tcPr>
            <w:tcW w:w="428" w:type="pct"/>
          </w:tcPr>
          <w:p w14:paraId="1350B250" w14:textId="77777777" w:rsidR="001B5C7C" w:rsidRDefault="001B5C7C" w:rsidP="001B5C7C">
            <w:pPr>
              <w:spacing w:after="200" w:line="320" w:lineRule="auto"/>
              <w:jc w:val="both"/>
              <w:rPr>
                <w:color w:val="0000FF"/>
              </w:rPr>
            </w:pPr>
            <w:r w:rsidRPr="000E5DB7">
              <w:rPr>
                <w:color w:val="0000FF"/>
              </w:rPr>
              <w:t>1.</w:t>
            </w:r>
            <w:r>
              <w:rPr>
                <w:color w:val="0000FF"/>
              </w:rPr>
              <w:t>5</w:t>
            </w:r>
          </w:p>
        </w:tc>
        <w:tc>
          <w:tcPr>
            <w:tcW w:w="4572" w:type="pct"/>
          </w:tcPr>
          <w:p w14:paraId="19D55CF0" w14:textId="35C4AAB5" w:rsidR="001B5C7C" w:rsidRDefault="001B5C7C" w:rsidP="0073644F">
            <w:pPr>
              <w:jc w:val="both"/>
              <w:rPr>
                <w:i/>
                <w:iCs/>
                <w:color w:val="FF0000"/>
              </w:rPr>
            </w:pPr>
            <w:r w:rsidRPr="003650CE">
              <w:rPr>
                <w:i/>
                <w:iCs/>
                <w:color w:val="FF0000"/>
              </w:rPr>
              <w:fldChar w:fldCharType="begin">
                <w:ffData>
                  <w:name w:val="Text124"/>
                  <w:enabled/>
                  <w:calcOnExit w:val="0"/>
                  <w:textInput>
                    <w:default w:val="Delete and replace with “Not Used” if not applicable:"/>
                  </w:textInput>
                </w:ffData>
              </w:fldChar>
            </w:r>
            <w:bookmarkStart w:id="5" w:name="Text124"/>
            <w:r w:rsidRPr="003650CE">
              <w:rPr>
                <w:i/>
                <w:iCs/>
                <w:color w:val="FF0000"/>
              </w:rPr>
              <w:instrText xml:space="preserve"> FORMTEXT </w:instrText>
            </w:r>
            <w:r w:rsidRPr="003650CE">
              <w:rPr>
                <w:i/>
                <w:iCs/>
                <w:color w:val="FF0000"/>
              </w:rPr>
            </w:r>
            <w:r w:rsidRPr="003650CE">
              <w:rPr>
                <w:i/>
                <w:iCs/>
                <w:color w:val="FF0000"/>
              </w:rPr>
              <w:fldChar w:fldCharType="separate"/>
            </w:r>
            <w:r w:rsidR="00037D03">
              <w:rPr>
                <w:i/>
                <w:iCs/>
                <w:color w:val="FF0000"/>
              </w:rPr>
              <w:t> </w:t>
            </w:r>
            <w:r w:rsidRPr="003650CE">
              <w:rPr>
                <w:i/>
                <w:iCs/>
                <w:color w:val="FF0000"/>
              </w:rPr>
              <w:fldChar w:fldCharType="end"/>
            </w:r>
            <w:bookmarkEnd w:id="5"/>
          </w:p>
          <w:p w14:paraId="295B2DAB" w14:textId="5F9180DC" w:rsidR="001B5C7C" w:rsidRPr="001B5C7C" w:rsidRDefault="001B5C7C" w:rsidP="0073644F">
            <w:r w:rsidRPr="00BE4F7F">
              <w:t xml:space="preserve">The Contracting Authority reserves the right to extend the Term for a period or periods of up to </w:t>
            </w:r>
            <w:r w:rsidRPr="00BE4F7F">
              <w:rPr>
                <w:highlight w:val="lightGray"/>
              </w:rPr>
              <w:fldChar w:fldCharType="begin">
                <w:ffData>
                  <w:name w:val="Text5"/>
                  <w:enabled/>
                  <w:calcOnExit w:val="0"/>
                  <w:textInput>
                    <w:default w:val="[insert relevant period]"/>
                  </w:textInput>
                </w:ffData>
              </w:fldChar>
            </w:r>
            <w:r w:rsidRPr="00BE4F7F">
              <w:rPr>
                <w:highlight w:val="lightGray"/>
              </w:rPr>
              <w:instrText xml:space="preserve"> FORMTEXT </w:instrText>
            </w:r>
            <w:r w:rsidRPr="00BE4F7F">
              <w:rPr>
                <w:highlight w:val="lightGray"/>
              </w:rPr>
            </w:r>
            <w:r w:rsidRPr="00BE4F7F">
              <w:rPr>
                <w:highlight w:val="lightGray"/>
              </w:rPr>
              <w:fldChar w:fldCharType="separate"/>
            </w:r>
            <w:r w:rsidR="00ED2C24">
              <w:rPr>
                <w:highlight w:val="lightGray"/>
              </w:rPr>
              <w:t>three months</w:t>
            </w:r>
            <w:r w:rsidRPr="00BE4F7F">
              <w:rPr>
                <w:highlight w:val="lightGray"/>
              </w:rPr>
              <w:fldChar w:fldCharType="end"/>
            </w:r>
            <w:r w:rsidRPr="00BE4F7F">
              <w:t xml:space="preserve"> with a maximum of </w:t>
            </w:r>
            <w:r w:rsidRPr="00BE4F7F">
              <w:rPr>
                <w:highlight w:val="lightGray"/>
              </w:rPr>
              <w:fldChar w:fldCharType="begin">
                <w:ffData>
                  <w:name w:val="Text6"/>
                  <w:enabled/>
                  <w:calcOnExit w:val="0"/>
                  <w:textInput>
                    <w:default w:val="[insert relevant number]"/>
                  </w:textInput>
                </w:ffData>
              </w:fldChar>
            </w:r>
            <w:r w:rsidRPr="00BE4F7F">
              <w:rPr>
                <w:highlight w:val="lightGray"/>
              </w:rPr>
              <w:instrText xml:space="preserve"> FORMTEXT </w:instrText>
            </w:r>
            <w:r w:rsidRPr="00BE4F7F">
              <w:rPr>
                <w:highlight w:val="lightGray"/>
              </w:rPr>
            </w:r>
            <w:r w:rsidRPr="00BE4F7F">
              <w:rPr>
                <w:highlight w:val="lightGray"/>
              </w:rPr>
              <w:fldChar w:fldCharType="separate"/>
            </w:r>
            <w:r w:rsidR="00ED2C24">
              <w:rPr>
                <w:highlight w:val="lightGray"/>
              </w:rPr>
              <w:t>two</w:t>
            </w:r>
            <w:r w:rsidRPr="00BE4F7F">
              <w:rPr>
                <w:highlight w:val="lightGray"/>
              </w:rPr>
              <w:fldChar w:fldCharType="end"/>
            </w:r>
            <w:r w:rsidRPr="00BE4F7F">
              <w:t xml:space="preserve"> such extension or extensions on the same terms and conditions, subject to the Contracting Authority’s obligations at law.</w:t>
            </w:r>
          </w:p>
        </w:tc>
      </w:tr>
      <w:tr w:rsidR="001B5C7C" w:rsidRPr="00CB5B77" w14:paraId="16F27BC5" w14:textId="77777777" w:rsidTr="00503F93">
        <w:tc>
          <w:tcPr>
            <w:tcW w:w="428" w:type="pct"/>
          </w:tcPr>
          <w:p w14:paraId="075BD6CA" w14:textId="77777777" w:rsidR="001B5C7C" w:rsidRPr="000E5DB7" w:rsidRDefault="001B5C7C" w:rsidP="001B5C7C">
            <w:pPr>
              <w:spacing w:after="200" w:line="320" w:lineRule="auto"/>
              <w:jc w:val="both"/>
              <w:rPr>
                <w:color w:val="0000FF"/>
              </w:rPr>
            </w:pPr>
            <w:r>
              <w:rPr>
                <w:color w:val="0000FF"/>
              </w:rPr>
              <w:t>1.6</w:t>
            </w:r>
          </w:p>
        </w:tc>
        <w:tc>
          <w:tcPr>
            <w:tcW w:w="4572" w:type="pct"/>
          </w:tcPr>
          <w:p w14:paraId="694BAB2B" w14:textId="25E93647" w:rsidR="001B5C7C" w:rsidRDefault="001B5C7C" w:rsidP="00A034E8">
            <w:pPr>
              <w:jc w:val="both"/>
              <w:rPr>
                <w:color w:val="FF0000"/>
                <w:szCs w:val="22"/>
              </w:rPr>
            </w:pPr>
            <w:r w:rsidRPr="00830A49">
              <w:rPr>
                <w:szCs w:val="22"/>
              </w:rPr>
              <w:t xml:space="preserve">The Contracting Authority estimates that the expenditure on the </w:t>
            </w:r>
            <w:r w:rsidR="00A034E8">
              <w:rPr>
                <w:szCs w:val="22"/>
              </w:rPr>
              <w:t>Services</w:t>
            </w:r>
            <w:r w:rsidRPr="00830A49">
              <w:rPr>
                <w:szCs w:val="22"/>
              </w:rPr>
              <w:t xml:space="preserve"> to be covered by the</w:t>
            </w:r>
            <w:r>
              <w:rPr>
                <w:szCs w:val="22"/>
              </w:rPr>
              <w:t xml:space="preserve"> </w:t>
            </w:r>
            <w:r w:rsidRPr="00830A49">
              <w:rPr>
                <w:szCs w:val="22"/>
              </w:rPr>
              <w:t>proposed</w:t>
            </w:r>
            <w:r>
              <w:rPr>
                <w:szCs w:val="22"/>
              </w:rPr>
              <w:t xml:space="preserve"> </w:t>
            </w:r>
            <w:r w:rsidR="000C0E11">
              <w:rPr>
                <w:highlight w:val="lightGray"/>
              </w:rPr>
              <w:fldChar w:fldCharType="begin">
                <w:ffData>
                  <w:name w:val="Text6"/>
                  <w:enabled/>
                  <w:calcOnExit w:val="0"/>
                  <w:textInput>
                    <w:default w:val="[Services Contracts]"/>
                  </w:textInput>
                </w:ffData>
              </w:fldChar>
            </w:r>
            <w:bookmarkStart w:id="6" w:name="Text6"/>
            <w:r w:rsidR="000C0E11">
              <w:rPr>
                <w:highlight w:val="lightGray"/>
              </w:rPr>
              <w:instrText xml:space="preserve"> FORMTEXT </w:instrText>
            </w:r>
            <w:r w:rsidR="000C0E11">
              <w:rPr>
                <w:highlight w:val="lightGray"/>
              </w:rPr>
            </w:r>
            <w:r w:rsidR="000C0E11">
              <w:rPr>
                <w:highlight w:val="lightGray"/>
              </w:rPr>
              <w:fldChar w:fldCharType="separate"/>
            </w:r>
            <w:r w:rsidR="000C0E11">
              <w:rPr>
                <w:noProof/>
                <w:highlight w:val="lightGray"/>
              </w:rPr>
              <w:t>Services Contract</w:t>
            </w:r>
            <w:r w:rsidR="000C0E11">
              <w:rPr>
                <w:highlight w:val="lightGray"/>
              </w:rPr>
              <w:fldChar w:fldCharType="end"/>
            </w:r>
            <w:bookmarkEnd w:id="6"/>
            <w:r w:rsidR="000C0E11" w:rsidRPr="00EB5466">
              <w:rPr>
                <w:szCs w:val="22"/>
                <w:highlight w:val="lightGray"/>
              </w:rPr>
              <w:t xml:space="preserve"> </w:t>
            </w:r>
            <w:r w:rsidR="000C0E11">
              <w:rPr>
                <w:i/>
                <w:color w:val="FF0000"/>
                <w:highlight w:val="lightGray"/>
              </w:rPr>
              <w:fldChar w:fldCharType="begin">
                <w:ffData>
                  <w:name w:val=""/>
                  <w:enabled/>
                  <w:calcOnExit w:val="0"/>
                  <w:textInput>
                    <w:default w:val="– [delete “s” if 1.3 does not apply]"/>
                  </w:textInput>
                </w:ffData>
              </w:fldChar>
            </w:r>
            <w:r w:rsidR="000C0E11">
              <w:rPr>
                <w:i/>
                <w:color w:val="FF0000"/>
                <w:highlight w:val="lightGray"/>
              </w:rPr>
              <w:instrText xml:space="preserve"> FORMTEXT </w:instrText>
            </w:r>
            <w:r w:rsidR="000C0E11">
              <w:rPr>
                <w:i/>
                <w:color w:val="FF0000"/>
                <w:highlight w:val="lightGray"/>
              </w:rPr>
            </w:r>
            <w:r w:rsidR="000C0E11">
              <w:rPr>
                <w:i/>
                <w:color w:val="FF0000"/>
                <w:highlight w:val="lightGray"/>
              </w:rPr>
              <w:fldChar w:fldCharType="separate"/>
            </w:r>
            <w:r w:rsidR="00E30079">
              <w:rPr>
                <w:i/>
                <w:color w:val="FF0000"/>
                <w:highlight w:val="lightGray"/>
              </w:rPr>
              <w:t> </w:t>
            </w:r>
            <w:r w:rsidR="000C0E11">
              <w:rPr>
                <w:i/>
                <w:color w:val="FF0000"/>
                <w:highlight w:val="lightGray"/>
              </w:rPr>
              <w:fldChar w:fldCharType="end"/>
            </w:r>
            <w:r w:rsidR="000C0E11">
              <w:rPr>
                <w:i/>
                <w:color w:val="FF0000"/>
              </w:rPr>
              <w:t xml:space="preserve"> </w:t>
            </w:r>
            <w:r w:rsidR="000C0E11" w:rsidRPr="00830A49">
              <w:rPr>
                <w:szCs w:val="22"/>
              </w:rPr>
              <w:t>may amount to some</w:t>
            </w:r>
            <w:r w:rsidR="000C0E11">
              <w:rPr>
                <w:szCs w:val="22"/>
              </w:rPr>
              <w:t xml:space="preserve"> </w:t>
            </w:r>
            <w:r w:rsidR="000C0E11">
              <w:rPr>
                <w:szCs w:val="22"/>
              </w:rPr>
              <w:fldChar w:fldCharType="begin">
                <w:ffData>
                  <w:name w:val=""/>
                  <w:enabled/>
                  <w:calcOnExit w:val="0"/>
                  <w:textInput>
                    <w:default w:val="[insert amount]"/>
                  </w:textInput>
                </w:ffData>
              </w:fldChar>
            </w:r>
            <w:r w:rsidR="000C0E11">
              <w:rPr>
                <w:szCs w:val="22"/>
              </w:rPr>
              <w:instrText xml:space="preserve"> FORMTEXT </w:instrText>
            </w:r>
            <w:r w:rsidR="000C0E11">
              <w:rPr>
                <w:szCs w:val="22"/>
              </w:rPr>
            </w:r>
            <w:r w:rsidR="000C0E11">
              <w:rPr>
                <w:szCs w:val="22"/>
              </w:rPr>
              <w:fldChar w:fldCharType="separate"/>
            </w:r>
            <w:r w:rsidR="00B06AF6">
              <w:rPr>
                <w:noProof/>
                <w:szCs w:val="22"/>
              </w:rPr>
              <w:t>€160,000</w:t>
            </w:r>
            <w:r w:rsidR="000C0E11">
              <w:rPr>
                <w:szCs w:val="22"/>
              </w:rPr>
              <w:fldChar w:fldCharType="end"/>
            </w:r>
            <w:r>
              <w:rPr>
                <w:szCs w:val="22"/>
              </w:rPr>
              <w:t xml:space="preserve"> </w:t>
            </w:r>
            <w:r w:rsidRPr="00830A49">
              <w:rPr>
                <w:szCs w:val="22"/>
              </w:rPr>
              <w:t>(excl. VAT) over the Term</w:t>
            </w:r>
            <w:r>
              <w:rPr>
                <w:szCs w:val="22"/>
              </w:rPr>
              <w:t xml:space="preserve"> and any possible extensions</w:t>
            </w:r>
            <w:r w:rsidRPr="00830A49">
              <w:rPr>
                <w:szCs w:val="22"/>
              </w:rPr>
              <w:t xml:space="preserve">.  Tenderers must understand that this figure is an estimate </w:t>
            </w:r>
            <w:r>
              <w:rPr>
                <w:szCs w:val="22"/>
              </w:rPr>
              <w:t xml:space="preserve">only </w:t>
            </w:r>
            <w:r w:rsidRPr="00830A49">
              <w:rPr>
                <w:szCs w:val="22"/>
              </w:rPr>
              <w:t>based on current and future expected usage.</w:t>
            </w:r>
          </w:p>
        </w:tc>
      </w:tr>
      <w:tr w:rsidR="001B5C7C" w:rsidRPr="00CB5B77" w14:paraId="79F50945" w14:textId="77777777" w:rsidTr="00503F93">
        <w:tc>
          <w:tcPr>
            <w:tcW w:w="428" w:type="pct"/>
          </w:tcPr>
          <w:p w14:paraId="6F8304AA" w14:textId="77777777" w:rsidR="001B5C7C" w:rsidRDefault="001B5C7C" w:rsidP="001B5C7C">
            <w:pPr>
              <w:spacing w:after="200" w:line="320" w:lineRule="auto"/>
              <w:jc w:val="both"/>
              <w:rPr>
                <w:color w:val="0000FF"/>
              </w:rPr>
            </w:pPr>
            <w:r w:rsidRPr="000E5DB7">
              <w:rPr>
                <w:color w:val="0000FF"/>
              </w:rPr>
              <w:t>1.</w:t>
            </w:r>
            <w:r>
              <w:rPr>
                <w:color w:val="0000FF"/>
              </w:rPr>
              <w:t>7</w:t>
            </w:r>
          </w:p>
        </w:tc>
        <w:tc>
          <w:tcPr>
            <w:tcW w:w="4572" w:type="pct"/>
          </w:tcPr>
          <w:p w14:paraId="1056CE45" w14:textId="77777777" w:rsidR="001B5C7C" w:rsidRPr="00CB5B77" w:rsidRDefault="001B5C7C" w:rsidP="00533484">
            <w:pPr>
              <w:jc w:val="both"/>
            </w:pPr>
            <w:r w:rsidRPr="000E5DB7">
              <w:t>Contracting Authority policy seeks to encourage participation on a fair and equal basis by Small and Medium Enterprises (“</w:t>
            </w:r>
            <w:proofErr w:type="gramStart"/>
            <w:r w:rsidRPr="000E5DB7">
              <w:t>SME”s</w:t>
            </w:r>
            <w:proofErr w:type="gramEnd"/>
            <w:r w:rsidRPr="000E5DB7">
              <w:t>) in this Competition.</w:t>
            </w:r>
            <w:r>
              <w:t xml:space="preserve"> </w:t>
            </w:r>
            <w:r w:rsidRPr="000E5DB7">
              <w:t xml:space="preserve">SMEs that believe the scope of this Competition is beyond their technical or business capacity are encouraged, subject to paragraph 2.5, to explore the possibilities of forming relationships with other SMEs or with larger enterprises. Through such relationships they can participate and contribute to </w:t>
            </w:r>
            <w:r w:rsidRPr="000E5DB7">
              <w:lastRenderedPageBreak/>
              <w:t>the successful implementation of any Services Contract</w:t>
            </w:r>
            <w:r>
              <w:t xml:space="preserve"> </w:t>
            </w:r>
            <w:r w:rsidRPr="000E5DB7">
              <w:t xml:space="preserve">that may result from this Competition and therefore increase their social and economic benefits. </w:t>
            </w:r>
          </w:p>
          <w:p w14:paraId="6D33DEBE" w14:textId="77777777" w:rsidR="001B5C7C" w:rsidRPr="00533484" w:rsidRDefault="001B5C7C" w:rsidP="00533484">
            <w:pPr>
              <w:jc w:val="both"/>
            </w:pPr>
            <w:r w:rsidRPr="000E5DB7">
              <w:t xml:space="preserve">Larger enterprises are also encouraged, subject to paragraph 2.5, to consider the practical ways that SMEs can be included in their proposals to maximise the social and economic benefits of any Services Contracts that may result from this Competition. </w:t>
            </w:r>
          </w:p>
        </w:tc>
      </w:tr>
    </w:tbl>
    <w:p w14:paraId="48718BC9" w14:textId="77777777" w:rsidR="003C0FB1" w:rsidRDefault="003C0FB1" w:rsidP="003C0FB1">
      <w:pPr>
        <w:pStyle w:val="Heading1"/>
        <w:jc w:val="both"/>
        <w:rPr>
          <w:rFonts w:ascii="Calibri" w:hAnsi="Calibri"/>
        </w:rPr>
      </w:pPr>
      <w:r w:rsidRPr="000E5DB7">
        <w:rPr>
          <w:rFonts w:ascii="Calibri" w:hAnsi="Calibri"/>
        </w:rPr>
        <w:lastRenderedPageBreak/>
        <w:t>Part 2: Instructions to Tenderers</w:t>
      </w:r>
    </w:p>
    <w:p w14:paraId="470C7144" w14:textId="77777777" w:rsidR="003C0FB1" w:rsidRDefault="003C0FB1" w:rsidP="003C0FB1">
      <w:pPr>
        <w:pStyle w:val="Heading2"/>
        <w:jc w:val="both"/>
      </w:pPr>
      <w:r w:rsidRPr="000E5DB7">
        <w:t>2.1</w:t>
      </w:r>
      <w:r w:rsidRPr="000E5DB7">
        <w:tab/>
        <w:t>Important Notices</w:t>
      </w:r>
    </w:p>
    <w:tbl>
      <w:tblPr>
        <w:tblW w:w="5000" w:type="pct"/>
        <w:tblLook w:val="01E0" w:firstRow="1" w:lastRow="1" w:firstColumn="1" w:lastColumn="1" w:noHBand="0" w:noVBand="0"/>
      </w:tblPr>
      <w:tblGrid>
        <w:gridCol w:w="791"/>
        <w:gridCol w:w="8280"/>
      </w:tblGrid>
      <w:tr w:rsidR="003C0FB1" w:rsidRPr="00CB5B77" w14:paraId="6F27E10D" w14:textId="77777777" w:rsidTr="00245488">
        <w:tc>
          <w:tcPr>
            <w:tcW w:w="436" w:type="pct"/>
          </w:tcPr>
          <w:p w14:paraId="43620FF9" w14:textId="77777777" w:rsidR="003C0FB1" w:rsidRDefault="003C0FB1" w:rsidP="005D60C5">
            <w:pPr>
              <w:spacing w:after="200"/>
              <w:jc w:val="both"/>
              <w:rPr>
                <w:color w:val="0000FF"/>
              </w:rPr>
            </w:pPr>
            <w:r w:rsidRPr="000E5DB7">
              <w:rPr>
                <w:color w:val="0000FF"/>
              </w:rPr>
              <w:t>2.1.1</w:t>
            </w:r>
          </w:p>
        </w:tc>
        <w:tc>
          <w:tcPr>
            <w:tcW w:w="4564" w:type="pct"/>
          </w:tcPr>
          <w:p w14:paraId="240BAE3B" w14:textId="77777777" w:rsidR="003C0FB1" w:rsidRDefault="003C0FB1" w:rsidP="0018606D">
            <w:pPr>
              <w:jc w:val="both"/>
            </w:pPr>
            <w:r w:rsidRPr="000E5DB7">
              <w:t>While every effort has been made to provide comprehensive and accurate information in all notices and documents prepared for the purposes of this Competition, the Contracting Authority does not accept any liability or provide any express or implied warranty in respect of any such information. Tenderers must form their own conclusions about the solution needed to meet the requirements set out in this RFT and may wish to consult their legal advisers.</w:t>
            </w:r>
          </w:p>
        </w:tc>
      </w:tr>
      <w:tr w:rsidR="003C0FB1" w:rsidRPr="00CB5B77" w14:paraId="77928661" w14:textId="77777777" w:rsidTr="00245488">
        <w:tc>
          <w:tcPr>
            <w:tcW w:w="436" w:type="pct"/>
          </w:tcPr>
          <w:p w14:paraId="67F1A4D5" w14:textId="77777777" w:rsidR="003C0FB1" w:rsidRDefault="003C0FB1" w:rsidP="005D60C5">
            <w:pPr>
              <w:spacing w:after="200"/>
              <w:jc w:val="both"/>
              <w:rPr>
                <w:color w:val="0000FF"/>
              </w:rPr>
            </w:pPr>
            <w:r w:rsidRPr="000E5DB7">
              <w:rPr>
                <w:color w:val="0000FF"/>
              </w:rPr>
              <w:t>2.1.2</w:t>
            </w:r>
          </w:p>
        </w:tc>
        <w:tc>
          <w:tcPr>
            <w:tcW w:w="4564" w:type="pct"/>
          </w:tcPr>
          <w:p w14:paraId="3C4D7BFC" w14:textId="77777777" w:rsidR="003C0FB1" w:rsidRDefault="003C0FB1" w:rsidP="0018606D">
            <w:pPr>
              <w:jc w:val="both"/>
            </w:pPr>
            <w:r w:rsidRPr="000E5DB7">
              <w:t xml:space="preserve">The Contracting Authority does not bind itself to accept the lowest priced or any Tender.  </w:t>
            </w:r>
          </w:p>
          <w:p w14:paraId="039A4F03" w14:textId="77777777" w:rsidR="003C0FB1" w:rsidRDefault="003C0FB1" w:rsidP="0018606D">
            <w:pPr>
              <w:jc w:val="both"/>
            </w:pPr>
            <w:r w:rsidRPr="000E5DB7">
              <w:t xml:space="preserve">This RFT does not constitute an offer or commitment to enter into a Services Contract.  </w:t>
            </w:r>
          </w:p>
          <w:p w14:paraId="51D5DF1C" w14:textId="77777777" w:rsidR="003C0FB1" w:rsidRDefault="003C0FB1" w:rsidP="0018606D">
            <w:pPr>
              <w:jc w:val="both"/>
            </w:pPr>
            <w:r w:rsidRPr="000E5DB7">
              <w:t>No contractual rights in relation to the Contracting Authority will exist unless and until a formal written Services Contract has been executed by or on behalf of the Contracting Authority.</w:t>
            </w:r>
          </w:p>
          <w:p w14:paraId="14DD17C8" w14:textId="77777777" w:rsidR="003C0FB1" w:rsidRDefault="003C0FB1" w:rsidP="0018606D">
            <w:pPr>
              <w:jc w:val="both"/>
            </w:pPr>
            <w:r w:rsidRPr="000E5DB7">
              <w:t xml:space="preserve">Any notification of preferred bidder status by the Contracting Authority shall not give rise to any enforceable rights by the Tenderer. </w:t>
            </w:r>
          </w:p>
          <w:p w14:paraId="00E608A2" w14:textId="2BECB3CB" w:rsidR="003C0FB1" w:rsidRDefault="003C0FB1" w:rsidP="0018606D">
            <w:pPr>
              <w:jc w:val="both"/>
            </w:pPr>
            <w:r w:rsidRPr="000E5DB7">
              <w:t xml:space="preserve">The Contracting Authority may cancel this Competition </w:t>
            </w:r>
            <w:r w:rsidR="00B809C4" w:rsidRPr="00AC0D84">
              <w:rPr>
                <w:i/>
                <w:color w:val="FF0000"/>
              </w:rPr>
              <w:fldChar w:fldCharType="begin">
                <w:ffData>
                  <w:name w:val=""/>
                  <w:enabled/>
                  <w:calcOnExit w:val="0"/>
                  <w:textInput>
                    <w:default w:val="[Delete if not applicable"/>
                  </w:textInput>
                </w:ffData>
              </w:fldChar>
            </w:r>
            <w:r w:rsidR="00B809C4" w:rsidRPr="00AC0D84">
              <w:rPr>
                <w:i/>
                <w:color w:val="FF0000"/>
              </w:rPr>
              <w:instrText xml:space="preserve"> FORMTEXT </w:instrText>
            </w:r>
            <w:r w:rsidR="00B809C4" w:rsidRPr="00AC0D84">
              <w:rPr>
                <w:i/>
                <w:color w:val="FF0000"/>
              </w:rPr>
            </w:r>
            <w:r w:rsidR="00B809C4" w:rsidRPr="00AC0D84">
              <w:rPr>
                <w:i/>
                <w:color w:val="FF0000"/>
              </w:rPr>
              <w:fldChar w:fldCharType="separate"/>
            </w:r>
            <w:r w:rsidR="009C7740">
              <w:rPr>
                <w:i/>
                <w:color w:val="FF0000"/>
              </w:rPr>
              <w:t> </w:t>
            </w:r>
            <w:r w:rsidR="00B809C4" w:rsidRPr="00AC0D84">
              <w:rPr>
                <w:i/>
                <w:color w:val="FF0000"/>
              </w:rPr>
              <w:fldChar w:fldCharType="end"/>
            </w:r>
            <w:r w:rsidR="00B809C4">
              <w:rPr>
                <w:i/>
                <w:color w:val="FF0000"/>
              </w:rPr>
              <w:t xml:space="preserve"> </w:t>
            </w:r>
            <w:r w:rsidR="00B809C4">
              <w:rPr>
                <w:highlight w:val="lightGray"/>
              </w:rPr>
              <w:fldChar w:fldCharType="begin">
                <w:ffData>
                  <w:name w:val=""/>
                  <w:enabled/>
                  <w:calcOnExit w:val="0"/>
                  <w:textInput>
                    <w:default w:val="(or, for the avoidance of doubt, any individual Lot)]"/>
                  </w:textInput>
                </w:ffData>
              </w:fldChar>
            </w:r>
            <w:r w:rsidR="00B809C4">
              <w:rPr>
                <w:highlight w:val="lightGray"/>
              </w:rPr>
              <w:instrText xml:space="preserve"> FORMTEXT </w:instrText>
            </w:r>
            <w:r w:rsidR="00B809C4">
              <w:rPr>
                <w:highlight w:val="lightGray"/>
              </w:rPr>
            </w:r>
            <w:r w:rsidR="00B809C4">
              <w:rPr>
                <w:highlight w:val="lightGray"/>
              </w:rPr>
              <w:fldChar w:fldCharType="separate"/>
            </w:r>
            <w:r w:rsidR="009C7740">
              <w:rPr>
                <w:highlight w:val="lightGray"/>
              </w:rPr>
              <w:t> </w:t>
            </w:r>
            <w:r w:rsidR="00B809C4">
              <w:rPr>
                <w:highlight w:val="lightGray"/>
              </w:rPr>
              <w:fldChar w:fldCharType="end"/>
            </w:r>
            <w:r>
              <w:rPr>
                <w:i/>
                <w:szCs w:val="22"/>
              </w:rPr>
              <w:t xml:space="preserve"> </w:t>
            </w:r>
            <w:r w:rsidRPr="000E5DB7">
              <w:t xml:space="preserve">at any time prior to a formal written Services Contract being executed by or on behalf of the Contracting Authority.  </w:t>
            </w:r>
          </w:p>
          <w:p w14:paraId="13E5F271" w14:textId="77777777" w:rsidR="003C0FB1" w:rsidRDefault="003C0FB1" w:rsidP="0018606D">
            <w:pPr>
              <w:jc w:val="both"/>
            </w:pPr>
            <w:r w:rsidRPr="000E5DB7">
              <w:t>The award of a Services Contract does not confer exclusivity on the successful Tenderer.</w:t>
            </w:r>
          </w:p>
        </w:tc>
      </w:tr>
      <w:tr w:rsidR="003C0FB1" w:rsidRPr="00CB5B77" w14:paraId="03C3A9BB" w14:textId="77777777" w:rsidTr="00245488">
        <w:tc>
          <w:tcPr>
            <w:tcW w:w="436" w:type="pct"/>
          </w:tcPr>
          <w:p w14:paraId="4B3A3ED2" w14:textId="77777777" w:rsidR="003C0FB1" w:rsidRDefault="003C0FB1" w:rsidP="005D60C5">
            <w:pPr>
              <w:spacing w:after="200"/>
              <w:jc w:val="both"/>
              <w:rPr>
                <w:color w:val="0000FF"/>
              </w:rPr>
            </w:pPr>
            <w:r w:rsidRPr="000E5DB7">
              <w:rPr>
                <w:color w:val="0000FF"/>
              </w:rPr>
              <w:t>2.1.3</w:t>
            </w:r>
          </w:p>
        </w:tc>
        <w:tc>
          <w:tcPr>
            <w:tcW w:w="4564" w:type="pct"/>
          </w:tcPr>
          <w:p w14:paraId="1488DF06" w14:textId="77777777" w:rsidR="003C0FB1" w:rsidRDefault="003C0FB1" w:rsidP="0018606D">
            <w:pPr>
              <w:jc w:val="both"/>
            </w:pPr>
            <w:r w:rsidRPr="000E5DB7">
              <w:t xml:space="preserve">This RFT supersedes and replaces </w:t>
            </w:r>
            <w:proofErr w:type="gramStart"/>
            <w:r w:rsidRPr="000E5DB7">
              <w:t>any and all</w:t>
            </w:r>
            <w:proofErr w:type="gramEnd"/>
            <w:r w:rsidRPr="000E5DB7">
              <w:t xml:space="preserve"> previous documentation, communications and correspondence between the Contracting Authority and Tenderers, and Tenderers should place no reliance on such previous documentation and correspondence. </w:t>
            </w:r>
          </w:p>
          <w:p w14:paraId="61E0AFC3" w14:textId="77777777" w:rsidR="00684357" w:rsidRDefault="00684357" w:rsidP="0018606D">
            <w:pPr>
              <w:jc w:val="both"/>
            </w:pPr>
          </w:p>
        </w:tc>
      </w:tr>
      <w:tr w:rsidR="00684357" w:rsidRPr="00514373" w14:paraId="16FE478B" w14:textId="77777777" w:rsidTr="00684357">
        <w:tc>
          <w:tcPr>
            <w:tcW w:w="436" w:type="pct"/>
          </w:tcPr>
          <w:p w14:paraId="04530EE7" w14:textId="77777777" w:rsidR="00684357" w:rsidRPr="00684357" w:rsidRDefault="00684357" w:rsidP="00684357">
            <w:pPr>
              <w:spacing w:after="200"/>
              <w:jc w:val="both"/>
              <w:rPr>
                <w:color w:val="0000FF"/>
              </w:rPr>
            </w:pPr>
            <w:r w:rsidRPr="00684357">
              <w:rPr>
                <w:color w:val="0000FF"/>
              </w:rPr>
              <w:t>2.1.4</w:t>
            </w:r>
          </w:p>
        </w:tc>
        <w:tc>
          <w:tcPr>
            <w:tcW w:w="4564" w:type="pct"/>
          </w:tcPr>
          <w:p w14:paraId="016F6E97" w14:textId="77777777" w:rsidR="00684357" w:rsidRPr="00684357" w:rsidRDefault="00684357" w:rsidP="00684357">
            <w:pPr>
              <w:jc w:val="both"/>
            </w:pPr>
            <w:r w:rsidRPr="00684357">
              <w:t>In this clause 2.1.4, “Data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guidelines and codes of practice issued by the Office of the Data Protection Commission or other supervisory authority for data protection in Ireland from time to time.</w:t>
            </w:r>
          </w:p>
          <w:p w14:paraId="2AF252F3" w14:textId="77777777" w:rsidR="00684357" w:rsidRPr="00684357" w:rsidRDefault="00684357" w:rsidP="00684357">
            <w:r w:rsidRPr="00684357">
              <w:t xml:space="preserve">The Contracting Authority will be a Data Controller (where Data Controller has the meaning given under the Data Protection Laws) in respect of any Personal Data (where Personal Data has the meaning given under the Data Protection Laws) required to be provided by the Tenderer in response to this RFT. </w:t>
            </w:r>
          </w:p>
          <w:p w14:paraId="2D6501AE" w14:textId="3229C71D" w:rsidR="00684357" w:rsidRPr="00684357" w:rsidRDefault="00684357" w:rsidP="00684357">
            <w:r w:rsidRPr="00684357">
              <w:t xml:space="preserve">The Tenderer, as Data Controller in respect of any Personal Data provided by it in its Tender, is required to confirm in the statement required under paragraph 2.4 below that all Data Subjects (where Data Subject has the meaning given under the Data Protection Laws) whose Personal Data is provided by the Tenderer have consented to the processing of such Personal Data by the Tenderer, the Contracting Authority, the Evaluation Team and the supplier of the etenders.gov.ie website, for the purposes of the participation of the Tenderer in this Competition or that the Tenderer otherwise has a legal basis for </w:t>
            </w:r>
            <w:r w:rsidRPr="00684357">
              <w:lastRenderedPageBreak/>
              <w:t>providing such Personal Data to the Contracting Authority for the purposes of its pa</w:t>
            </w:r>
            <w:r w:rsidR="002628DF">
              <w:t>rticipation in this Competition</w:t>
            </w:r>
            <w:r w:rsidRPr="00684357">
              <w:t xml:space="preserve">.  </w:t>
            </w:r>
          </w:p>
        </w:tc>
      </w:tr>
      <w:tr w:rsidR="002628DF" w:rsidRPr="00514373" w14:paraId="451A5E7B" w14:textId="77777777" w:rsidTr="00684357">
        <w:tc>
          <w:tcPr>
            <w:tcW w:w="436" w:type="pct"/>
          </w:tcPr>
          <w:p w14:paraId="0558AC7B" w14:textId="77777777" w:rsidR="007C5D7B" w:rsidRDefault="002628DF" w:rsidP="002628DF">
            <w:pPr>
              <w:spacing w:after="200"/>
              <w:jc w:val="both"/>
              <w:rPr>
                <w:color w:val="0000FF"/>
              </w:rPr>
            </w:pPr>
            <w:r>
              <w:rPr>
                <w:color w:val="0000FF"/>
              </w:rPr>
              <w:lastRenderedPageBreak/>
              <w:t>2.1.5</w:t>
            </w:r>
          </w:p>
          <w:p w14:paraId="5CCC7738" w14:textId="77777777" w:rsidR="007C5D7B" w:rsidRDefault="007C5D7B" w:rsidP="002628DF">
            <w:pPr>
              <w:spacing w:after="200"/>
              <w:jc w:val="both"/>
              <w:rPr>
                <w:color w:val="0000FF"/>
              </w:rPr>
            </w:pPr>
          </w:p>
          <w:p w14:paraId="2D0B6D33" w14:textId="77777777" w:rsidR="007C5D7B" w:rsidRDefault="007C5D7B" w:rsidP="002628DF">
            <w:pPr>
              <w:spacing w:after="200"/>
              <w:jc w:val="both"/>
              <w:rPr>
                <w:color w:val="0000FF"/>
              </w:rPr>
            </w:pPr>
          </w:p>
          <w:p w14:paraId="54D49513" w14:textId="77777777" w:rsidR="007C5D7B" w:rsidRDefault="007C5D7B" w:rsidP="002628DF">
            <w:pPr>
              <w:spacing w:after="200"/>
              <w:jc w:val="both"/>
              <w:rPr>
                <w:color w:val="0000FF"/>
              </w:rPr>
            </w:pPr>
          </w:p>
          <w:p w14:paraId="2DD9335C" w14:textId="77777777" w:rsidR="007C5D7B" w:rsidRDefault="007C5D7B" w:rsidP="002628DF">
            <w:pPr>
              <w:spacing w:after="200"/>
              <w:jc w:val="both"/>
              <w:rPr>
                <w:color w:val="0000FF"/>
              </w:rPr>
            </w:pPr>
          </w:p>
          <w:p w14:paraId="32ABBE68" w14:textId="2B959E45" w:rsidR="007C5D7B" w:rsidRDefault="007C5D7B" w:rsidP="002628DF">
            <w:pPr>
              <w:spacing w:after="200"/>
              <w:jc w:val="both"/>
              <w:rPr>
                <w:color w:val="0000FF"/>
              </w:rPr>
            </w:pPr>
          </w:p>
          <w:p w14:paraId="2C22B5FA" w14:textId="572146F3" w:rsidR="002628DF" w:rsidRPr="00684357" w:rsidRDefault="007C5D7B" w:rsidP="002628DF">
            <w:pPr>
              <w:spacing w:after="200"/>
              <w:jc w:val="both"/>
              <w:rPr>
                <w:color w:val="0000FF"/>
              </w:rPr>
            </w:pPr>
            <w:r>
              <w:rPr>
                <w:color w:val="0000FF"/>
              </w:rPr>
              <w:t>2.1.6</w:t>
            </w:r>
          </w:p>
        </w:tc>
        <w:tc>
          <w:tcPr>
            <w:tcW w:w="4564" w:type="pct"/>
          </w:tcPr>
          <w:p w14:paraId="33DB2D8C" w14:textId="77777777" w:rsidR="002628DF" w:rsidRDefault="002628DF" w:rsidP="002628DF">
            <w:pPr>
              <w:rPr>
                <w:szCs w:val="22"/>
                <w:lang w:val="en-IE"/>
              </w:rPr>
            </w:pPr>
            <w:r>
              <w:t>The Contracting Authority would refer Tenderers in particular to the provisions of Regulation (EU) 2022/1031 on the access of third country economic operators, goods and services to the Union’s public procurement and concession markets and procedures supporting negotiations on access of Union economic operators, goods and services to the public procurement and concession markets of third countries (International Procurement Instrument – IPI), and to their obligation to comply therewith.</w:t>
            </w:r>
          </w:p>
          <w:p w14:paraId="56E0FD98" w14:textId="065AF6AE" w:rsidR="007C5D7B" w:rsidRDefault="002628DF" w:rsidP="002628DF">
            <w:pPr>
              <w:jc w:val="both"/>
            </w:pPr>
            <w:proofErr w:type="gramStart"/>
            <w:r>
              <w:t>In particular, tenderers</w:t>
            </w:r>
            <w:proofErr w:type="gramEnd"/>
            <w:r>
              <w:t xml:space="preserve"> and candidates should note in Article 6 of Regulation</w:t>
            </w:r>
            <w:r>
              <w:rPr>
                <w:color w:val="1F497D"/>
              </w:rPr>
              <w:t xml:space="preserve"> </w:t>
            </w:r>
            <w:r>
              <w:t>(EU) 2022/1031, the obligations for a Contracting Authority in the context of a procurement procedure where the EU Commission has adopted an IPI measure.  </w:t>
            </w:r>
          </w:p>
          <w:p w14:paraId="4AAC0A77" w14:textId="41CDB454" w:rsidR="007C5D7B" w:rsidRPr="00684357" w:rsidRDefault="007C5D7B" w:rsidP="002628DF">
            <w:pPr>
              <w:jc w:val="both"/>
            </w:pPr>
            <w:r>
              <w:t xml:space="preserve">Tenderers are referred to the provisions of Regulation (EU) 2022/2560 of the European Parliament and of the Council on Foreign Subsidies distorting the Internal Market, in addition to Commission Implementing Regulation (EU) 2023/1441, and their obligation to comply therewith. </w:t>
            </w:r>
            <w:proofErr w:type="gramStart"/>
            <w:r>
              <w:t>In particular, tenderers</w:t>
            </w:r>
            <w:proofErr w:type="gramEnd"/>
            <w:r>
              <w:t xml:space="preserve"> and candidates should note the requirements in Articles 28 and 29 of Regulation (EU) 2022/2560 relating to the prior notification or declaration of foreign financial contributions, where the estimated value of the public procurement procedure is equal to or greater than the applicable financial thresholds set out therein. In that regard, Tenderers and Candidates are referred to Appendix 3A of the RFT.</w:t>
            </w:r>
          </w:p>
        </w:tc>
      </w:tr>
    </w:tbl>
    <w:p w14:paraId="340B5ABA" w14:textId="77777777" w:rsidR="003C0FB1" w:rsidRDefault="003C0FB1" w:rsidP="0038799C">
      <w:pPr>
        <w:pStyle w:val="Heading2"/>
        <w:jc w:val="both"/>
      </w:pPr>
      <w:r w:rsidRPr="000E5DB7">
        <w:t>2.2</w:t>
      </w:r>
      <w:r w:rsidRPr="000E5DB7">
        <w:tab/>
        <w:t xml:space="preserve">Compliant Tenders </w:t>
      </w:r>
    </w:p>
    <w:tbl>
      <w:tblPr>
        <w:tblW w:w="5000" w:type="pct"/>
        <w:tblLook w:val="01E0" w:firstRow="1" w:lastRow="1" w:firstColumn="1" w:lastColumn="1" w:noHBand="0" w:noVBand="0"/>
      </w:tblPr>
      <w:tblGrid>
        <w:gridCol w:w="773"/>
        <w:gridCol w:w="521"/>
        <w:gridCol w:w="7777"/>
      </w:tblGrid>
      <w:tr w:rsidR="003C0FB1" w:rsidRPr="00CB5B77" w14:paraId="52291445" w14:textId="77777777" w:rsidTr="0099533F">
        <w:trPr>
          <w:trHeight w:val="511"/>
        </w:trPr>
        <w:tc>
          <w:tcPr>
            <w:tcW w:w="426" w:type="pct"/>
          </w:tcPr>
          <w:p w14:paraId="32A46EBF" w14:textId="77777777" w:rsidR="003C0FB1" w:rsidRDefault="003C0FB1" w:rsidP="005D60C5">
            <w:pPr>
              <w:spacing w:after="200"/>
              <w:jc w:val="both"/>
              <w:rPr>
                <w:color w:val="0000FF"/>
              </w:rPr>
            </w:pPr>
            <w:r w:rsidRPr="000E5DB7">
              <w:rPr>
                <w:color w:val="0000FF"/>
              </w:rPr>
              <w:t>2.2.1</w:t>
            </w:r>
          </w:p>
        </w:tc>
        <w:tc>
          <w:tcPr>
            <w:tcW w:w="4574" w:type="pct"/>
            <w:gridSpan w:val="2"/>
          </w:tcPr>
          <w:p w14:paraId="6939570F" w14:textId="77777777" w:rsidR="003C0FB1" w:rsidRDefault="003C0FB1" w:rsidP="005F7E00">
            <w:pPr>
              <w:jc w:val="both"/>
            </w:pPr>
            <w:r w:rsidRPr="000E5DB7">
              <w:t>If a Tenderer fails to comply in any respect with the requirements of this paragraph 2.2.1, the Contracting Authority reserves the right to reject the Tenderer’s Tender as non-compliant or, without prejudice to this right and subject to its obligations at law, to take any other action it considers appropriate including but not limited to:</w:t>
            </w:r>
          </w:p>
          <w:p w14:paraId="57CDCF73" w14:textId="77777777" w:rsidR="003C0FB1" w:rsidRDefault="003C0FB1" w:rsidP="005F7E00">
            <w:pPr>
              <w:numPr>
                <w:ilvl w:val="0"/>
                <w:numId w:val="5"/>
              </w:numPr>
              <w:jc w:val="both"/>
            </w:pPr>
            <w:r w:rsidRPr="000E5DB7">
              <w:t>seeking written clarification from the Tenderer;</w:t>
            </w:r>
          </w:p>
          <w:p w14:paraId="0D9C4DA4" w14:textId="77777777" w:rsidR="003C0FB1" w:rsidRDefault="003C0FB1" w:rsidP="005F7E00">
            <w:pPr>
              <w:numPr>
                <w:ilvl w:val="0"/>
                <w:numId w:val="5"/>
              </w:numPr>
              <w:jc w:val="both"/>
            </w:pPr>
            <w:r w:rsidRPr="000E5DB7">
              <w:t>seeking further information from the Tenderer;</w:t>
            </w:r>
            <w:r>
              <w:t xml:space="preserve"> or</w:t>
            </w:r>
          </w:p>
          <w:p w14:paraId="405B3E68" w14:textId="77777777" w:rsidR="003C0FB1" w:rsidRDefault="003C0FB1" w:rsidP="005F7E00">
            <w:pPr>
              <w:numPr>
                <w:ilvl w:val="0"/>
                <w:numId w:val="5"/>
              </w:numPr>
              <w:jc w:val="both"/>
            </w:pPr>
            <w:r w:rsidRPr="000E5DB7">
              <w:t xml:space="preserve">waiving a requirement, which in </w:t>
            </w:r>
            <w:r>
              <w:t xml:space="preserve">the </w:t>
            </w:r>
            <w:r w:rsidRPr="000E5DB7">
              <w:t>Contracting Authority’s view, is non-material or procedural.</w:t>
            </w:r>
          </w:p>
          <w:p w14:paraId="0775ED9B" w14:textId="77777777" w:rsidR="003C0FB1" w:rsidRDefault="003C0FB1" w:rsidP="005F7E00">
            <w:pPr>
              <w:jc w:val="both"/>
            </w:pPr>
            <w:r w:rsidRPr="000E5DB7">
              <w:t xml:space="preserve">Tenderers are required: </w:t>
            </w:r>
          </w:p>
        </w:tc>
      </w:tr>
      <w:tr w:rsidR="003C0FB1" w:rsidRPr="00507FE4" w14:paraId="74452636" w14:textId="77777777" w:rsidTr="0099533F">
        <w:tc>
          <w:tcPr>
            <w:tcW w:w="426" w:type="pct"/>
          </w:tcPr>
          <w:p w14:paraId="0CFB876B" w14:textId="77777777" w:rsidR="003C0FB1" w:rsidRDefault="003C0FB1" w:rsidP="005D60C5">
            <w:pPr>
              <w:spacing w:after="200"/>
              <w:jc w:val="both"/>
              <w:rPr>
                <w:color w:val="0000FF"/>
              </w:rPr>
            </w:pPr>
          </w:p>
        </w:tc>
        <w:tc>
          <w:tcPr>
            <w:tcW w:w="287" w:type="pct"/>
          </w:tcPr>
          <w:p w14:paraId="2886BA03" w14:textId="77777777" w:rsidR="003C0FB1" w:rsidRDefault="003C0FB1" w:rsidP="005F7E00">
            <w:pPr>
              <w:jc w:val="both"/>
            </w:pPr>
            <w:r w:rsidRPr="008506C8">
              <w:rPr>
                <w:color w:val="0000FF"/>
                <w:szCs w:val="22"/>
              </w:rPr>
              <w:t>(a)</w:t>
            </w:r>
          </w:p>
        </w:tc>
        <w:tc>
          <w:tcPr>
            <w:tcW w:w="4286" w:type="pct"/>
          </w:tcPr>
          <w:p w14:paraId="539ACA06" w14:textId="77777777" w:rsidR="003C0FB1" w:rsidRPr="00D27E59" w:rsidRDefault="0037365C" w:rsidP="00292437">
            <w:pPr>
              <w:contextualSpacing/>
              <w:jc w:val="both"/>
            </w:pPr>
            <w:r w:rsidRPr="00D02FE4">
              <w:rPr>
                <w:szCs w:val="22"/>
              </w:rPr>
              <w:t xml:space="preserve">To complete and submit with their Tender the </w:t>
            </w:r>
            <w:r>
              <w:rPr>
                <w:szCs w:val="22"/>
              </w:rPr>
              <w:t xml:space="preserve">electronic version of the </w:t>
            </w:r>
            <w:r w:rsidRPr="00D02FE4">
              <w:rPr>
                <w:szCs w:val="22"/>
              </w:rPr>
              <w:t>European Single Procurement Document (“</w:t>
            </w:r>
            <w:hyperlink r:id="rId14" w:history="1">
              <w:r w:rsidRPr="00130442">
                <w:rPr>
                  <w:rStyle w:val="Hyperlink"/>
                  <w:szCs w:val="22"/>
                </w:rPr>
                <w:t>eESPD</w:t>
              </w:r>
            </w:hyperlink>
            <w:r w:rsidRPr="00D02FE4">
              <w:rPr>
                <w:szCs w:val="22"/>
              </w:rPr>
              <w:t>”)</w:t>
            </w:r>
            <w:r w:rsidR="00130442">
              <w:rPr>
                <w:szCs w:val="22"/>
              </w:rPr>
              <w:t xml:space="preserve">. </w:t>
            </w:r>
            <w:r w:rsidRPr="00D02FE4">
              <w:rPr>
                <w:szCs w:val="22"/>
              </w:rPr>
              <w:t xml:space="preserve">Tenderers may submit an </w:t>
            </w:r>
            <w:r>
              <w:rPr>
                <w:szCs w:val="22"/>
              </w:rPr>
              <w:t>e</w:t>
            </w:r>
            <w:r w:rsidRPr="00D02FE4">
              <w:rPr>
                <w:szCs w:val="22"/>
              </w:rPr>
              <w:t>ESPD which has already been used in a previous procurement procedure PROVIDED THAT they confirm that: (i) the information contained in it continues to be correct and (ii) that they satisfy the Selection Criteria for this Competition as set out at part 3.2 below;</w:t>
            </w:r>
          </w:p>
        </w:tc>
      </w:tr>
      <w:tr w:rsidR="003C0FB1" w:rsidRPr="00CB5B77" w14:paraId="68510839" w14:textId="77777777" w:rsidTr="0099533F">
        <w:tc>
          <w:tcPr>
            <w:tcW w:w="426" w:type="pct"/>
          </w:tcPr>
          <w:p w14:paraId="1BD7E440" w14:textId="77777777" w:rsidR="003C0FB1" w:rsidRDefault="003C0FB1" w:rsidP="005D60C5">
            <w:pPr>
              <w:spacing w:after="200"/>
              <w:jc w:val="both"/>
              <w:rPr>
                <w:color w:val="0000FF"/>
              </w:rPr>
            </w:pPr>
          </w:p>
        </w:tc>
        <w:tc>
          <w:tcPr>
            <w:tcW w:w="287" w:type="pct"/>
          </w:tcPr>
          <w:p w14:paraId="445C1DD4" w14:textId="77777777" w:rsidR="003C0FB1" w:rsidRDefault="003C0FB1" w:rsidP="005F7E00">
            <w:pPr>
              <w:jc w:val="both"/>
            </w:pPr>
            <w:r w:rsidRPr="00016CD3">
              <w:rPr>
                <w:color w:val="0000FF"/>
                <w:szCs w:val="22"/>
              </w:rPr>
              <w:t>(b)</w:t>
            </w:r>
            <w:r>
              <w:t>.</w:t>
            </w:r>
          </w:p>
        </w:tc>
        <w:tc>
          <w:tcPr>
            <w:tcW w:w="4286" w:type="pct"/>
          </w:tcPr>
          <w:p w14:paraId="1CF118CC" w14:textId="77777777" w:rsidR="003C0FB1" w:rsidRDefault="003C0FB1" w:rsidP="005F7E00">
            <w:pPr>
              <w:jc w:val="both"/>
              <w:rPr>
                <w:u w:val="single"/>
              </w:rPr>
            </w:pPr>
            <w:r w:rsidRPr="00507FE4">
              <w:t xml:space="preserve">To submit all documentation which this RFT requires to be submitted </w:t>
            </w:r>
            <w:r w:rsidRPr="00507FE4">
              <w:rPr>
                <w:u w:val="single"/>
              </w:rPr>
              <w:t>with the</w:t>
            </w:r>
            <w:r>
              <w:rPr>
                <w:u w:val="single"/>
              </w:rPr>
              <w:t>ir</w:t>
            </w:r>
            <w:r w:rsidRPr="00507FE4">
              <w:rPr>
                <w:u w:val="single"/>
              </w:rPr>
              <w:t xml:space="preserve"> Tender;</w:t>
            </w:r>
          </w:p>
        </w:tc>
      </w:tr>
      <w:tr w:rsidR="003C0FB1" w:rsidRPr="00CB5B77" w14:paraId="1B72268F" w14:textId="77777777" w:rsidTr="0099533F">
        <w:tc>
          <w:tcPr>
            <w:tcW w:w="426" w:type="pct"/>
          </w:tcPr>
          <w:p w14:paraId="07B562CE" w14:textId="77777777" w:rsidR="003C0FB1" w:rsidRDefault="003C0FB1" w:rsidP="005D60C5">
            <w:pPr>
              <w:spacing w:after="200"/>
              <w:jc w:val="both"/>
              <w:rPr>
                <w:color w:val="0000FF"/>
              </w:rPr>
            </w:pPr>
          </w:p>
        </w:tc>
        <w:tc>
          <w:tcPr>
            <w:tcW w:w="287" w:type="pct"/>
          </w:tcPr>
          <w:p w14:paraId="549C221F" w14:textId="77777777" w:rsidR="003C0FB1" w:rsidRPr="000E5DB7" w:rsidRDefault="003C0FB1" w:rsidP="005F7E00">
            <w:pPr>
              <w:jc w:val="both"/>
            </w:pPr>
            <w:r>
              <w:rPr>
                <w:color w:val="0000FF"/>
                <w:szCs w:val="22"/>
              </w:rPr>
              <w:t>(c)</w:t>
            </w:r>
          </w:p>
        </w:tc>
        <w:tc>
          <w:tcPr>
            <w:tcW w:w="4286" w:type="pct"/>
          </w:tcPr>
          <w:p w14:paraId="04D5DC54" w14:textId="77777777" w:rsidR="003C0FB1" w:rsidRPr="000E5DB7" w:rsidRDefault="003C0FB1" w:rsidP="005F7E00">
            <w:pPr>
              <w:jc w:val="both"/>
            </w:pPr>
            <w:r w:rsidRPr="000E5DB7">
              <w:t>To follow the format of this RFT and respond to each element in the order as set out in this RFT;</w:t>
            </w:r>
          </w:p>
        </w:tc>
      </w:tr>
      <w:tr w:rsidR="003C0FB1" w:rsidRPr="00CB5B77" w14:paraId="359E470E" w14:textId="77777777" w:rsidTr="0099533F">
        <w:tc>
          <w:tcPr>
            <w:tcW w:w="426" w:type="pct"/>
          </w:tcPr>
          <w:p w14:paraId="053DFD97" w14:textId="77777777" w:rsidR="003C0FB1" w:rsidRDefault="003C0FB1" w:rsidP="005D60C5">
            <w:pPr>
              <w:spacing w:after="200"/>
              <w:jc w:val="both"/>
              <w:rPr>
                <w:color w:val="0000FF"/>
              </w:rPr>
            </w:pPr>
          </w:p>
        </w:tc>
        <w:tc>
          <w:tcPr>
            <w:tcW w:w="287" w:type="pct"/>
          </w:tcPr>
          <w:p w14:paraId="363641D4" w14:textId="77777777" w:rsidR="003C0FB1" w:rsidRPr="000E5DB7" w:rsidRDefault="003C0FB1" w:rsidP="005F7E00">
            <w:pPr>
              <w:jc w:val="both"/>
            </w:pPr>
            <w:r w:rsidRPr="008506C8">
              <w:rPr>
                <w:color w:val="0000FF"/>
                <w:szCs w:val="22"/>
              </w:rPr>
              <w:t>(d)</w:t>
            </w:r>
          </w:p>
        </w:tc>
        <w:tc>
          <w:tcPr>
            <w:tcW w:w="4286" w:type="pct"/>
          </w:tcPr>
          <w:p w14:paraId="5A882FCA" w14:textId="77777777" w:rsidR="003C0FB1" w:rsidRPr="000E5DB7" w:rsidRDefault="003C0FB1" w:rsidP="005F7E00">
            <w:pPr>
              <w:jc w:val="both"/>
            </w:pPr>
            <w:r w:rsidRPr="000E5DB7">
              <w:t xml:space="preserve">To conform </w:t>
            </w:r>
            <w:r>
              <w:t xml:space="preserve">to </w:t>
            </w:r>
            <w:r w:rsidRPr="000E5DB7">
              <w:t>and comply with all instructions and requirements set out in this RFT</w:t>
            </w:r>
            <w:r>
              <w:t>;</w:t>
            </w:r>
          </w:p>
        </w:tc>
      </w:tr>
      <w:tr w:rsidR="003C0FB1" w:rsidRPr="00CB5B77" w14:paraId="7AFA1ECF" w14:textId="77777777" w:rsidTr="0099533F">
        <w:tc>
          <w:tcPr>
            <w:tcW w:w="426" w:type="pct"/>
          </w:tcPr>
          <w:p w14:paraId="1418A26E" w14:textId="77777777" w:rsidR="003C0FB1" w:rsidRDefault="003C0FB1" w:rsidP="005D60C5">
            <w:pPr>
              <w:spacing w:after="200"/>
              <w:jc w:val="both"/>
              <w:rPr>
                <w:color w:val="0000FF"/>
              </w:rPr>
            </w:pPr>
          </w:p>
        </w:tc>
        <w:tc>
          <w:tcPr>
            <w:tcW w:w="287" w:type="pct"/>
          </w:tcPr>
          <w:p w14:paraId="101C0E3C" w14:textId="77777777" w:rsidR="003C0FB1" w:rsidRPr="000E5DB7" w:rsidRDefault="003C0FB1" w:rsidP="005F7E00">
            <w:pPr>
              <w:jc w:val="both"/>
            </w:pPr>
            <w:r w:rsidRPr="008506C8">
              <w:rPr>
                <w:color w:val="0000FF"/>
                <w:szCs w:val="22"/>
              </w:rPr>
              <w:t>(e)</w:t>
            </w:r>
          </w:p>
        </w:tc>
        <w:tc>
          <w:tcPr>
            <w:tcW w:w="4286" w:type="pct"/>
          </w:tcPr>
          <w:p w14:paraId="1F5AD716" w14:textId="77777777" w:rsidR="003C0FB1" w:rsidRPr="000E5DB7" w:rsidRDefault="003C0FB1" w:rsidP="005F7E00">
            <w:pPr>
              <w:jc w:val="both"/>
            </w:pPr>
            <w:r w:rsidRPr="000E5DB7">
              <w:t>To submit the statement required under paragraph 2.4 below; and</w:t>
            </w:r>
          </w:p>
        </w:tc>
      </w:tr>
      <w:tr w:rsidR="003C0FB1" w:rsidRPr="00CB5B77" w14:paraId="729AFE11" w14:textId="77777777" w:rsidTr="0099533F">
        <w:tc>
          <w:tcPr>
            <w:tcW w:w="426" w:type="pct"/>
          </w:tcPr>
          <w:p w14:paraId="687CF7C3" w14:textId="77777777" w:rsidR="003C0FB1" w:rsidRDefault="003C0FB1" w:rsidP="005D60C5">
            <w:pPr>
              <w:spacing w:after="200"/>
              <w:jc w:val="both"/>
              <w:rPr>
                <w:color w:val="0000FF"/>
              </w:rPr>
            </w:pPr>
          </w:p>
        </w:tc>
        <w:tc>
          <w:tcPr>
            <w:tcW w:w="287" w:type="pct"/>
          </w:tcPr>
          <w:p w14:paraId="1D39EAC1" w14:textId="77777777" w:rsidR="003C0FB1" w:rsidRDefault="003C0FB1" w:rsidP="005F7E00">
            <w:pPr>
              <w:jc w:val="both"/>
            </w:pPr>
            <w:r w:rsidRPr="008506C8">
              <w:rPr>
                <w:color w:val="0000FF"/>
                <w:szCs w:val="22"/>
              </w:rPr>
              <w:t>(f)</w:t>
            </w:r>
          </w:p>
        </w:tc>
        <w:tc>
          <w:tcPr>
            <w:tcW w:w="4286" w:type="pct"/>
          </w:tcPr>
          <w:p w14:paraId="51EFABB4" w14:textId="77777777" w:rsidR="003C0FB1" w:rsidRDefault="003C0FB1" w:rsidP="005F7E00">
            <w:pPr>
              <w:jc w:val="both"/>
            </w:pPr>
            <w:r w:rsidRPr="000E5DB7">
              <w:t>Not to alter or edit this RFT in any way.</w:t>
            </w:r>
          </w:p>
        </w:tc>
      </w:tr>
      <w:tr w:rsidR="003C0FB1" w:rsidRPr="00CB5B77" w14:paraId="142C8ECB" w14:textId="77777777" w:rsidTr="0099533F">
        <w:trPr>
          <w:trHeight w:val="716"/>
        </w:trPr>
        <w:tc>
          <w:tcPr>
            <w:tcW w:w="426" w:type="pct"/>
          </w:tcPr>
          <w:p w14:paraId="3F11BEAC" w14:textId="77777777" w:rsidR="003C0FB1" w:rsidRDefault="003C0FB1" w:rsidP="00503F93">
            <w:pPr>
              <w:spacing w:after="200" w:line="320" w:lineRule="auto"/>
              <w:jc w:val="both"/>
              <w:rPr>
                <w:color w:val="0000FF"/>
              </w:rPr>
            </w:pPr>
            <w:r w:rsidRPr="000E5DB7">
              <w:rPr>
                <w:color w:val="0000FF"/>
              </w:rPr>
              <w:t>2.2.2</w:t>
            </w:r>
          </w:p>
        </w:tc>
        <w:tc>
          <w:tcPr>
            <w:tcW w:w="4574" w:type="pct"/>
            <w:gridSpan w:val="2"/>
          </w:tcPr>
          <w:p w14:paraId="26CCA6ED" w14:textId="77777777" w:rsidR="003C0FB1" w:rsidRDefault="003C0FB1" w:rsidP="005F7E00">
            <w:pPr>
              <w:jc w:val="both"/>
            </w:pPr>
            <w:r w:rsidRPr="000E5DB7">
              <w:t>Without prejudice to the generality of paragraph</w:t>
            </w:r>
            <w:r>
              <w:t>s</w:t>
            </w:r>
            <w:r w:rsidRPr="000E5DB7">
              <w:t xml:space="preserve"> 2.2.1, failure to comply with </w:t>
            </w:r>
            <w:proofErr w:type="gramStart"/>
            <w:r w:rsidRPr="000E5DB7">
              <w:t>paragraph</w:t>
            </w:r>
            <w:proofErr w:type="gramEnd"/>
            <w:r w:rsidRPr="000E5DB7">
              <w:t xml:space="preserve"> 2.6.1, 2.6.2 or 2.6.3 below will render the Tender non-compliant and it will be rejected.</w:t>
            </w:r>
          </w:p>
        </w:tc>
      </w:tr>
    </w:tbl>
    <w:p w14:paraId="0C6EBA2C" w14:textId="77777777" w:rsidR="003C0FB1" w:rsidRDefault="003C0FB1" w:rsidP="003C0FB1">
      <w:pPr>
        <w:pStyle w:val="Heading2"/>
        <w:jc w:val="both"/>
      </w:pPr>
      <w:r w:rsidRPr="000E5DB7">
        <w:t>2.3</w:t>
      </w:r>
      <w:r w:rsidRPr="000E5DB7">
        <w:tab/>
        <w:t xml:space="preserve">Services Contract </w:t>
      </w:r>
    </w:p>
    <w:tbl>
      <w:tblPr>
        <w:tblW w:w="5000" w:type="pct"/>
        <w:tblLook w:val="01E0" w:firstRow="1" w:lastRow="1" w:firstColumn="1" w:lastColumn="1" w:noHBand="0" w:noVBand="0"/>
      </w:tblPr>
      <w:tblGrid>
        <w:gridCol w:w="731"/>
        <w:gridCol w:w="8340"/>
      </w:tblGrid>
      <w:tr w:rsidR="003C0FB1" w:rsidRPr="00CB5B77" w14:paraId="7592FB18" w14:textId="77777777" w:rsidTr="0099533F">
        <w:tc>
          <w:tcPr>
            <w:tcW w:w="403" w:type="pct"/>
          </w:tcPr>
          <w:p w14:paraId="0EE8D4D9" w14:textId="77777777" w:rsidR="003C0FB1" w:rsidRPr="000E5DB7" w:rsidRDefault="003C0FB1" w:rsidP="00503F93">
            <w:pPr>
              <w:spacing w:after="200" w:line="320" w:lineRule="auto"/>
              <w:jc w:val="both"/>
              <w:rPr>
                <w:color w:val="0000FF"/>
              </w:rPr>
            </w:pPr>
            <w:r w:rsidRPr="000E5DB7">
              <w:rPr>
                <w:color w:val="0000FF"/>
              </w:rPr>
              <w:t>2.3.1</w:t>
            </w:r>
          </w:p>
        </w:tc>
        <w:tc>
          <w:tcPr>
            <w:tcW w:w="4597" w:type="pct"/>
          </w:tcPr>
          <w:p w14:paraId="153A386A" w14:textId="77777777" w:rsidR="003C0FB1" w:rsidRPr="000E5DB7" w:rsidRDefault="003C0FB1" w:rsidP="00926F67">
            <w:pPr>
              <w:jc w:val="both"/>
            </w:pPr>
            <w:r w:rsidRPr="000E5DB7">
              <w:t xml:space="preserve">Tenderers should note the terms and conditions of the Services Contract at Appendix </w:t>
            </w:r>
            <w:r w:rsidR="0037365C">
              <w:t xml:space="preserve">5 </w:t>
            </w:r>
            <w:r w:rsidRPr="000E5DB7">
              <w:t>to this RFT.</w:t>
            </w:r>
          </w:p>
        </w:tc>
      </w:tr>
      <w:tr w:rsidR="003C0FB1" w:rsidRPr="00CB5B77" w14:paraId="23DA74E1" w14:textId="77777777" w:rsidTr="0099533F">
        <w:tc>
          <w:tcPr>
            <w:tcW w:w="403" w:type="pct"/>
          </w:tcPr>
          <w:p w14:paraId="22B7B797" w14:textId="77777777" w:rsidR="003C0FB1" w:rsidRPr="000E5DB7" w:rsidRDefault="003C0FB1" w:rsidP="00503F93">
            <w:pPr>
              <w:spacing w:after="200" w:line="320" w:lineRule="auto"/>
              <w:jc w:val="both"/>
              <w:rPr>
                <w:color w:val="0000FF"/>
              </w:rPr>
            </w:pPr>
            <w:r w:rsidRPr="000E5DB7">
              <w:rPr>
                <w:color w:val="0000FF"/>
              </w:rPr>
              <w:t>2.3.2</w:t>
            </w:r>
          </w:p>
        </w:tc>
        <w:tc>
          <w:tcPr>
            <w:tcW w:w="4597" w:type="pct"/>
          </w:tcPr>
          <w:p w14:paraId="7D0AD6AC" w14:textId="77777777" w:rsidR="003C0FB1" w:rsidRPr="000E5DB7" w:rsidRDefault="003C0FB1" w:rsidP="00926F67">
            <w:pPr>
              <w:jc w:val="both"/>
            </w:pPr>
            <w:r w:rsidRPr="000E5DB7">
              <w:t xml:space="preserve">Tenderers are required to confirm their acceptance of the terms and conditions of the Services Contract </w:t>
            </w:r>
            <w:r>
              <w:t xml:space="preserve">by signing </w:t>
            </w:r>
            <w:r w:rsidRPr="000E5DB7">
              <w:t>the Tend</w:t>
            </w:r>
            <w:r>
              <w:t xml:space="preserve">erer’s Statement at Appendix 3.  </w:t>
            </w:r>
            <w:r w:rsidRPr="000E5DB7">
              <w:t>Tenderers may not amend the Services Contract.</w:t>
            </w:r>
          </w:p>
        </w:tc>
      </w:tr>
    </w:tbl>
    <w:p w14:paraId="0EC2A0E7" w14:textId="77777777" w:rsidR="003C0FB1" w:rsidRDefault="003C0FB1" w:rsidP="003C0FB1">
      <w:pPr>
        <w:pStyle w:val="Heading2"/>
        <w:jc w:val="both"/>
      </w:pPr>
      <w:r w:rsidRPr="000E5DB7">
        <w:t>2.4</w:t>
      </w:r>
      <w:r w:rsidRPr="000E5DB7">
        <w:tab/>
        <w:t>Acceptance of RFT Requirements</w:t>
      </w:r>
    </w:p>
    <w:p w14:paraId="5BA36421" w14:textId="77777777" w:rsidR="003C0FB1" w:rsidRDefault="003C0FB1" w:rsidP="00EA39AD">
      <w:pPr>
        <w:jc w:val="both"/>
      </w:pPr>
      <w:r w:rsidRPr="000E5DB7">
        <w:t xml:space="preserve">Each Tenderer is required to accept the provisions of this RFT. ALL TENDERERS MUST RETURN, with their Tender, a scanned signed copy of the Tenderer’s Statement, as set out in Appendix 3, printed on the Tenderer’s letterhead. The Contracting Authority must be able to read the scanned signature of the Tenderer. If possible, please sign documents using blue ink. If the Contracting Authority cannot read the scanned signature, Tenderers may be requested to re-submit. Tenderers may not amend the Tenderer’s Statement. </w:t>
      </w:r>
    </w:p>
    <w:p w14:paraId="26453841" w14:textId="77777777" w:rsidR="003C0FB1" w:rsidRDefault="003C0FB1" w:rsidP="003C0FB1">
      <w:pPr>
        <w:pStyle w:val="Heading2"/>
        <w:jc w:val="both"/>
      </w:pPr>
      <w:r w:rsidRPr="000E5DB7">
        <w:t>2.5</w:t>
      </w:r>
      <w:r w:rsidRPr="000E5DB7">
        <w:tab/>
        <w:t>Consortia and Prime / Subcontractors</w:t>
      </w:r>
    </w:p>
    <w:p w14:paraId="488BEF87" w14:textId="77777777" w:rsidR="003C0FB1" w:rsidRDefault="003C0FB1" w:rsidP="00EA39AD">
      <w:pPr>
        <w:jc w:val="both"/>
      </w:pPr>
      <w:r w:rsidRPr="000E5DB7">
        <w:t xml:space="preserve">Where a group of undertakings (in whatever form and regardless of the legal relationship between them) come together to submit a Tender in response to this RFT, the Contracting Authority will deal with all matters relating to this </w:t>
      </w:r>
      <w:r>
        <w:t>C</w:t>
      </w:r>
      <w:r w:rsidRPr="000E5DB7">
        <w:t xml:space="preserve">ompetition through </w:t>
      </w:r>
      <w:r>
        <w:rPr>
          <w:szCs w:val="22"/>
        </w:rPr>
        <w:t xml:space="preserve">a single nominated </w:t>
      </w:r>
      <w:r w:rsidRPr="000E5DB7">
        <w:t xml:space="preserve">entity </w:t>
      </w:r>
      <w:r>
        <w:rPr>
          <w:szCs w:val="22"/>
        </w:rPr>
        <w:t>authorised to represent all members of the group of undertakings.</w:t>
      </w:r>
      <w:r w:rsidRPr="000E5DB7">
        <w:t xml:space="preserve"> The Tenderer must </w:t>
      </w:r>
      <w:r>
        <w:rPr>
          <w:szCs w:val="22"/>
        </w:rPr>
        <w:t>provide details of all members of the group of undertakings and their role in the Tender and</w:t>
      </w:r>
      <w:r w:rsidRPr="003C4B88">
        <w:rPr>
          <w:szCs w:val="22"/>
        </w:rPr>
        <w:t xml:space="preserve"> </w:t>
      </w:r>
      <w:r w:rsidRPr="000E5DB7">
        <w:t xml:space="preserve">clearly set out the </w:t>
      </w:r>
      <w:r>
        <w:rPr>
          <w:szCs w:val="22"/>
        </w:rPr>
        <w:t xml:space="preserve">contact details including </w:t>
      </w:r>
      <w:r w:rsidRPr="000E5DB7">
        <w:t xml:space="preserve">name, title, telephone number, postal address, facsimile number and e-mail address of the nominated </w:t>
      </w:r>
      <w:r>
        <w:rPr>
          <w:szCs w:val="22"/>
        </w:rPr>
        <w:t>entity</w:t>
      </w:r>
      <w:r w:rsidRPr="000E5DB7">
        <w:t xml:space="preserve"> authorised to represent the Tenderer and to whom all communications shall be directed and accepted until this Competition has been completed or terminated.</w:t>
      </w:r>
      <w:r>
        <w:t xml:space="preserve"> </w:t>
      </w:r>
      <w:r w:rsidRPr="000E5DB7">
        <w:t>Correspondence from any other person will NOT be accepted, acknowledged or responded to.</w:t>
      </w:r>
    </w:p>
    <w:p w14:paraId="3B70E6AF" w14:textId="77777777" w:rsidR="003C0FB1" w:rsidRDefault="003C0FB1" w:rsidP="00EA39AD">
      <w:pPr>
        <w:jc w:val="both"/>
      </w:pPr>
      <w:r>
        <w:rPr>
          <w:szCs w:val="22"/>
        </w:rPr>
        <w:t xml:space="preserve">Prior to and as a condition of award of any Services Contract, the successful Tenderer shall be required to designate a single entity </w:t>
      </w:r>
      <w:r w:rsidRPr="003C4B88">
        <w:rPr>
          <w:szCs w:val="22"/>
        </w:rPr>
        <w:t>who will carry overall responsib</w:t>
      </w:r>
      <w:r>
        <w:rPr>
          <w:szCs w:val="22"/>
        </w:rPr>
        <w:t>ility for the Services Contract (the “Prime Contractor”)</w:t>
      </w:r>
      <w:r w:rsidRPr="003C4B88">
        <w:rPr>
          <w:szCs w:val="22"/>
        </w:rPr>
        <w:t>, irrespective of whether or not tasks are to be performed by a subcontractor or other consortium</w:t>
      </w:r>
      <w:r>
        <w:rPr>
          <w:szCs w:val="22"/>
        </w:rPr>
        <w:t xml:space="preserve"> member (the “Subcontractor”).</w:t>
      </w:r>
    </w:p>
    <w:p w14:paraId="370B4FD9" w14:textId="77777777" w:rsidR="003670C3" w:rsidRDefault="00977CC4" w:rsidP="00977CC4">
      <w:pPr>
        <w:pStyle w:val="Heading2"/>
        <w:jc w:val="both"/>
        <w:sectPr w:rsidR="003670C3" w:rsidSect="00C3103B">
          <w:footerReference w:type="default" r:id="rId15"/>
          <w:pgSz w:w="11907" w:h="16840" w:code="9"/>
          <w:pgMar w:top="1134" w:right="1418" w:bottom="851" w:left="1418" w:header="709" w:footer="709" w:gutter="0"/>
          <w:cols w:space="708"/>
          <w:docGrid w:linePitch="360"/>
        </w:sectPr>
      </w:pPr>
      <w:r w:rsidRPr="00830A49">
        <w:t>2.6</w:t>
      </w:r>
      <w:r w:rsidRPr="00830A49">
        <w:tab/>
        <w:t>Tender Submission Requirements</w:t>
      </w:r>
    </w:p>
    <w:tbl>
      <w:tblPr>
        <w:tblW w:w="5000" w:type="pct"/>
        <w:tblLook w:val="01E0" w:firstRow="1" w:lastRow="1" w:firstColumn="1" w:lastColumn="1" w:noHBand="0" w:noVBand="0"/>
      </w:tblPr>
      <w:tblGrid>
        <w:gridCol w:w="780"/>
        <w:gridCol w:w="8291"/>
      </w:tblGrid>
      <w:tr w:rsidR="00977CC4" w:rsidRPr="00830A49" w14:paraId="7D787EE3" w14:textId="77777777" w:rsidTr="00C3103B">
        <w:tc>
          <w:tcPr>
            <w:tcW w:w="430" w:type="pct"/>
          </w:tcPr>
          <w:p w14:paraId="4802F62C" w14:textId="77777777" w:rsidR="00977CC4" w:rsidRPr="00830A49" w:rsidRDefault="00977CC4" w:rsidP="00C3103B">
            <w:pPr>
              <w:jc w:val="both"/>
              <w:rPr>
                <w:color w:val="0000FF"/>
                <w:szCs w:val="22"/>
              </w:rPr>
            </w:pPr>
            <w:r w:rsidRPr="00830A49">
              <w:rPr>
                <w:color w:val="0000FF"/>
                <w:szCs w:val="22"/>
              </w:rPr>
              <w:t>2.6.1</w:t>
            </w:r>
          </w:p>
        </w:tc>
        <w:tc>
          <w:tcPr>
            <w:tcW w:w="4570" w:type="pct"/>
          </w:tcPr>
          <w:sdt>
            <w:sdtPr>
              <w:rPr>
                <w:color w:val="FF0000"/>
                <w:highlight w:val="lightGray"/>
              </w:rPr>
              <w:id w:val="437764801"/>
              <w:placeholder>
                <w:docPart w:val="50A4CAD30A4C42EA999076BC444A2477"/>
              </w:placeholder>
            </w:sdtPr>
            <w:sdtEndPr>
              <w:rPr>
                <w:color w:val="000000"/>
                <w:szCs w:val="22"/>
              </w:rPr>
            </w:sdtEndPr>
            <w:sdtContent>
              <w:sdt>
                <w:sdtPr>
                  <w:rPr>
                    <w:color w:val="FF0000"/>
                    <w:highlight w:val="lightGray"/>
                  </w:rPr>
                  <w:id w:val="1467708055"/>
                  <w:placeholder>
                    <w:docPart w:val="E99EEB4CC20343D5A185CF8D54599456"/>
                  </w:placeholder>
                </w:sdtPr>
                <w:sdtEndPr>
                  <w:rPr>
                    <w:color w:val="000000"/>
                    <w:szCs w:val="22"/>
                  </w:rPr>
                </w:sdtEndPr>
                <w:sdtContent>
                  <w:p w14:paraId="40060B68" w14:textId="0F3355DF" w:rsidR="007B7D0E" w:rsidRPr="009476F2" w:rsidRDefault="007B7D0E" w:rsidP="007B7D0E">
                    <w:pPr>
                      <w:rPr>
                        <w:highlight w:val="lightGray"/>
                      </w:rPr>
                    </w:pPr>
                    <w:r w:rsidRPr="009476F2">
                      <w:rPr>
                        <w:highlight w:val="lightGray"/>
                      </w:rPr>
                      <w:t xml:space="preserve">Tenders must be submitted via the ‘electronic </w:t>
                    </w:r>
                    <w:proofErr w:type="spellStart"/>
                    <w:r w:rsidRPr="009476F2">
                      <w:rPr>
                        <w:highlight w:val="lightGray"/>
                      </w:rPr>
                      <w:t>tenderbox</w:t>
                    </w:r>
                    <w:proofErr w:type="spellEnd"/>
                    <w:r w:rsidRPr="009476F2">
                      <w:rPr>
                        <w:highlight w:val="lightGray"/>
                      </w:rPr>
                      <w:t xml:space="preserve">’ available on </w:t>
                    </w:r>
                    <w:hyperlink r:id="rId16" w:history="1">
                      <w:r w:rsidR="005520E5" w:rsidRPr="005520E5">
                        <w:rPr>
                          <w:rStyle w:val="Hyperlink"/>
                          <w:highlight w:val="lightGray"/>
                        </w:rPr>
                        <w:t>www.etenders.gov.ie</w:t>
                      </w:r>
                    </w:hyperlink>
                    <w:r w:rsidRPr="009476F2">
                      <w:rPr>
                        <w:highlight w:val="lightGray"/>
                      </w:rPr>
                      <w:t xml:space="preserve">.   Only Tenders submitted to the electronic </w:t>
                    </w:r>
                    <w:proofErr w:type="spellStart"/>
                    <w:r w:rsidRPr="009476F2">
                      <w:rPr>
                        <w:highlight w:val="lightGray"/>
                      </w:rPr>
                      <w:t>tenderbox</w:t>
                    </w:r>
                    <w:proofErr w:type="spellEnd"/>
                    <w:r w:rsidRPr="009476F2">
                      <w:rPr>
                        <w:highlight w:val="lightGray"/>
                      </w:rPr>
                      <w:t xml:space="preserve"> will be accepted.  Tenders submitted by any other means (including but not limited </w:t>
                    </w:r>
                    <w:proofErr w:type="gramStart"/>
                    <w:r w:rsidRPr="009476F2">
                      <w:rPr>
                        <w:highlight w:val="lightGray"/>
                      </w:rPr>
                      <w:t>to:</w:t>
                    </w:r>
                    <w:proofErr w:type="gramEnd"/>
                    <w:r w:rsidRPr="009476F2">
                      <w:rPr>
                        <w:highlight w:val="lightGray"/>
                      </w:rPr>
                      <w:t xml:space="preserve"> by email, fax, post, hand delivery, etc.) will NOT be accepted.</w:t>
                    </w:r>
                  </w:p>
                  <w:p w14:paraId="601257E8" w14:textId="77777777" w:rsidR="00A76E64" w:rsidRDefault="007B7D0E" w:rsidP="00A76E64">
                    <w:pPr>
                      <w:rPr>
                        <w:highlight w:val="lightGray"/>
                      </w:rPr>
                    </w:pPr>
                    <w:r w:rsidRPr="009476F2">
                      <w:rPr>
                        <w:highlight w:val="lightGray"/>
                      </w:rPr>
                      <w:lastRenderedPageBreak/>
                      <w:t xml:space="preserve">Tenderers must ensure that they give themselves sufficient time to upload and submit all required tender documentation in their Tender before the Tender Deadline (as defined in paragraph 2.6.2). Tenderers should </w:t>
                    </w:r>
                    <w:proofErr w:type="gramStart"/>
                    <w:r w:rsidRPr="009476F2">
                      <w:rPr>
                        <w:highlight w:val="lightGray"/>
                      </w:rPr>
                      <w:t>take into account</w:t>
                    </w:r>
                    <w:proofErr w:type="gramEnd"/>
                    <w:r w:rsidRPr="009476F2">
                      <w:rPr>
                        <w:highlight w:val="lightGray"/>
                      </w:rPr>
                      <w:t xml:space="preserve"> the fact that upload speeds vary. </w:t>
                    </w:r>
                  </w:p>
                  <w:p w14:paraId="04CEA3C7" w14:textId="77777777" w:rsidR="00A76E64" w:rsidRDefault="00A76E64" w:rsidP="00A76E64">
                    <w:pPr>
                      <w:rPr>
                        <w:highlight w:val="lightGray"/>
                      </w:rPr>
                    </w:pPr>
                    <w:r w:rsidRPr="00A76E64">
                      <w:rPr>
                        <w:highlight w:val="lightGray"/>
                      </w:rPr>
                      <w:t xml:space="preserve">Tenderers must note that in the electronic </w:t>
                    </w:r>
                    <w:proofErr w:type="spellStart"/>
                    <w:r w:rsidRPr="00A76E64">
                      <w:rPr>
                        <w:highlight w:val="lightGray"/>
                      </w:rPr>
                      <w:t>tenderbox</w:t>
                    </w:r>
                    <w:proofErr w:type="spellEnd"/>
                    <w:r w:rsidRPr="00A76E64">
                      <w:rPr>
                        <w:highlight w:val="lightGray"/>
                      </w:rPr>
                      <w:t xml:space="preserve">, there is a current file size limit of 250MB for each single file uploaded, with a maximum total limit of 2GB for all documentation (combined) in the Tender submitted.  </w:t>
                    </w:r>
                  </w:p>
                  <w:p w14:paraId="1168D322" w14:textId="49354AFD" w:rsidR="00977CC4" w:rsidRPr="009C7740" w:rsidRDefault="00A76E64" w:rsidP="007B7D0E">
                    <w:pPr>
                      <w:rPr>
                        <w:highlight w:val="lightGray"/>
                      </w:rPr>
                    </w:pPr>
                    <w:proofErr w:type="gramStart"/>
                    <w:r w:rsidRPr="00A76E64">
                      <w:rPr>
                        <w:highlight w:val="lightGray"/>
                      </w:rPr>
                      <w:t>In order to</w:t>
                    </w:r>
                    <w:proofErr w:type="gramEnd"/>
                    <w:r w:rsidRPr="00A76E64">
                      <w:rPr>
                        <w:highlight w:val="lightGray"/>
                      </w:rPr>
                      <w:t xml:space="preserve"> submit a Tender to the electronic </w:t>
                    </w:r>
                    <w:proofErr w:type="spellStart"/>
                    <w:r w:rsidRPr="00A76E64">
                      <w:rPr>
                        <w:highlight w:val="lightGray"/>
                      </w:rPr>
                      <w:t>tenderbox</w:t>
                    </w:r>
                    <w:proofErr w:type="spellEnd"/>
                    <w:r w:rsidRPr="00A76E64">
                      <w:rPr>
                        <w:highlight w:val="lightGray"/>
                      </w:rPr>
                      <w:t xml:space="preserve">, Tenderers must ensure that they follow the necessary steps on the eTenders platform to ensure that their tender has been submitted properly, which includes ensuring that the “Submit” button has been clicked. </w:t>
                    </w:r>
                    <w:proofErr w:type="gramStart"/>
                    <w:r w:rsidRPr="00A76E64">
                      <w:rPr>
                        <w:highlight w:val="lightGray"/>
                      </w:rPr>
                      <w:t>in the event that</w:t>
                    </w:r>
                    <w:proofErr w:type="gramEnd"/>
                    <w:r w:rsidRPr="00A76E64">
                      <w:rPr>
                        <w:highlight w:val="lightGray"/>
                      </w:rPr>
                      <w:t xml:space="preserve"> Tenderers need to modify or change any aspect of their Tender before the Tender Deadline, the Tender in its entirety will need to be re-submitted. Tenderers should be aware that the “Submit” button will be disabled automatically at the Tender Deadline.</w:t>
                    </w:r>
                  </w:p>
                </w:sdtContent>
              </w:sdt>
            </w:sdtContent>
          </w:sdt>
        </w:tc>
      </w:tr>
    </w:tbl>
    <w:p w14:paraId="12A8CBDE" w14:textId="77777777" w:rsidR="00A6430B" w:rsidRDefault="00A6430B">
      <w:pPr>
        <w:sectPr w:rsidR="00A6430B" w:rsidSect="003670C3">
          <w:type w:val="continuous"/>
          <w:pgSz w:w="11907" w:h="16840" w:code="9"/>
          <w:pgMar w:top="1134" w:right="1418" w:bottom="851" w:left="1418" w:header="709" w:footer="709" w:gutter="0"/>
          <w:cols w:space="708"/>
          <w:formProt w:val="0"/>
          <w:docGrid w:linePitch="360"/>
        </w:sectPr>
      </w:pPr>
    </w:p>
    <w:tbl>
      <w:tblPr>
        <w:tblW w:w="5000" w:type="pct"/>
        <w:tblLook w:val="01E0" w:firstRow="1" w:lastRow="1" w:firstColumn="1" w:lastColumn="1" w:noHBand="0" w:noVBand="0"/>
      </w:tblPr>
      <w:tblGrid>
        <w:gridCol w:w="793"/>
        <w:gridCol w:w="8278"/>
      </w:tblGrid>
      <w:tr w:rsidR="003C0FB1" w:rsidRPr="00CB5B77" w14:paraId="43CB363A" w14:textId="77777777" w:rsidTr="00503F93">
        <w:tc>
          <w:tcPr>
            <w:tcW w:w="437" w:type="pct"/>
          </w:tcPr>
          <w:p w14:paraId="70A1D1CC" w14:textId="77777777" w:rsidR="003C0FB1" w:rsidRPr="000E5DB7" w:rsidRDefault="003C0FB1" w:rsidP="00503F93">
            <w:pPr>
              <w:jc w:val="both"/>
              <w:rPr>
                <w:color w:val="0000FF"/>
              </w:rPr>
            </w:pPr>
            <w:r>
              <w:rPr>
                <w:color w:val="0000FF"/>
              </w:rPr>
              <w:t>2.6.2</w:t>
            </w:r>
          </w:p>
        </w:tc>
        <w:tc>
          <w:tcPr>
            <w:tcW w:w="4563" w:type="pct"/>
          </w:tcPr>
          <w:p w14:paraId="0AFA6A43" w14:textId="309BAA8C" w:rsidR="003C0FB1" w:rsidRPr="000E5DB7" w:rsidRDefault="003C0FB1" w:rsidP="003670C3">
            <w:pPr>
              <w:jc w:val="both"/>
              <w:rPr>
                <w:color w:val="000000"/>
              </w:rPr>
            </w:pPr>
            <w:r w:rsidRPr="000E5DB7">
              <w:t xml:space="preserve">Tenders must be received not later than </w:t>
            </w:r>
            <w:r w:rsidRPr="000E5DB7">
              <w:fldChar w:fldCharType="begin">
                <w:ffData>
                  <w:name w:val=""/>
                  <w:enabled/>
                  <w:calcOnExit w:val="0"/>
                  <w:textInput>
                    <w:default w:val="[insert time]"/>
                  </w:textInput>
                </w:ffData>
              </w:fldChar>
            </w:r>
            <w:r w:rsidRPr="000E5DB7">
              <w:instrText xml:space="preserve"> FORMTEXT </w:instrText>
            </w:r>
            <w:r w:rsidRPr="000E5DB7">
              <w:fldChar w:fldCharType="separate"/>
            </w:r>
            <w:r w:rsidR="00BD5C31">
              <w:rPr>
                <w:noProof/>
              </w:rPr>
              <w:t>12:00 PM</w:t>
            </w:r>
            <w:r w:rsidRPr="000E5DB7">
              <w:fldChar w:fldCharType="end"/>
            </w:r>
            <w:r w:rsidRPr="000E5DB7">
              <w:t xml:space="preserve"> on </w:t>
            </w:r>
            <w:r w:rsidRPr="000E5DB7">
              <w:fldChar w:fldCharType="begin">
                <w:ffData>
                  <w:name w:val=""/>
                  <w:enabled/>
                  <w:calcOnExit w:val="0"/>
                  <w:textInput>
                    <w:default w:val="[insert date]"/>
                  </w:textInput>
                </w:ffData>
              </w:fldChar>
            </w:r>
            <w:r w:rsidRPr="000E5DB7">
              <w:instrText xml:space="preserve"> FORMTEXT </w:instrText>
            </w:r>
            <w:r w:rsidRPr="000E5DB7">
              <w:fldChar w:fldCharType="separate"/>
            </w:r>
            <w:r w:rsidR="000761C0">
              <w:rPr>
                <w:noProof/>
              </w:rPr>
              <w:t>30 September 202</w:t>
            </w:r>
            <w:r w:rsidR="009A24DF">
              <w:rPr>
                <w:noProof/>
              </w:rPr>
              <w:t>6</w:t>
            </w:r>
            <w:r w:rsidRPr="000E5DB7">
              <w:fldChar w:fldCharType="end"/>
            </w:r>
            <w:r w:rsidRPr="000E5DB7">
              <w:t xml:space="preserve"> (</w:t>
            </w:r>
            <w:r>
              <w:t xml:space="preserve">the </w:t>
            </w:r>
            <w:r w:rsidRPr="000E5DB7">
              <w:t>“Tender Deadline”).</w:t>
            </w:r>
            <w:r>
              <w:t xml:space="preserve">  </w:t>
            </w:r>
            <w:r w:rsidRPr="000E5DB7">
              <w:t>Tenders that are received late WILL NOT be considered in this</w:t>
            </w:r>
            <w:r>
              <w:t xml:space="preserve"> C</w:t>
            </w:r>
            <w:r w:rsidRPr="000E5DB7">
              <w:t xml:space="preserve">ompetition. </w:t>
            </w:r>
          </w:p>
        </w:tc>
      </w:tr>
      <w:tr w:rsidR="003C0FB1" w:rsidRPr="00CB5B77" w14:paraId="321BA8BB" w14:textId="77777777" w:rsidTr="00503F93">
        <w:trPr>
          <w:trHeight w:val="503"/>
        </w:trPr>
        <w:tc>
          <w:tcPr>
            <w:tcW w:w="437" w:type="pct"/>
          </w:tcPr>
          <w:p w14:paraId="65EC1726" w14:textId="77777777" w:rsidR="003C0FB1" w:rsidRPr="000E5DB7" w:rsidRDefault="003C0FB1" w:rsidP="00503F93">
            <w:pPr>
              <w:jc w:val="both"/>
              <w:rPr>
                <w:color w:val="0000FF"/>
              </w:rPr>
            </w:pPr>
            <w:r>
              <w:rPr>
                <w:color w:val="0000FF"/>
              </w:rPr>
              <w:t>2.6.3</w:t>
            </w:r>
          </w:p>
        </w:tc>
        <w:tc>
          <w:tcPr>
            <w:tcW w:w="4563" w:type="pct"/>
          </w:tcPr>
          <w:p w14:paraId="2D4102F8" w14:textId="4C1F933E" w:rsidR="003C0FB1" w:rsidRPr="000E5DB7" w:rsidRDefault="00A0779A" w:rsidP="003670C3">
            <w:pPr>
              <w:jc w:val="both"/>
            </w:pPr>
            <w:r w:rsidRPr="00796899">
              <w:rPr>
                <w:szCs w:val="22"/>
              </w:rPr>
              <w:t xml:space="preserve">Tenders must be submitted in </w:t>
            </w:r>
            <w:r>
              <w:rPr>
                <w:szCs w:val="22"/>
              </w:rPr>
              <w:fldChar w:fldCharType="begin">
                <w:ffData>
                  <w:name w:val=""/>
                  <w:enabled/>
                  <w:calcOnExit w:val="0"/>
                  <w:textInput>
                    <w:default w:val="[for each Lot"/>
                  </w:textInput>
                </w:ffData>
              </w:fldChar>
            </w:r>
            <w:r>
              <w:rPr>
                <w:szCs w:val="22"/>
              </w:rPr>
              <w:instrText xml:space="preserve"> FORMTEXT </w:instrText>
            </w:r>
            <w:r>
              <w:rPr>
                <w:szCs w:val="22"/>
              </w:rPr>
            </w:r>
            <w:r>
              <w:rPr>
                <w:szCs w:val="22"/>
              </w:rPr>
              <w:fldChar w:fldCharType="separate"/>
            </w:r>
            <w:r w:rsidR="00530259">
              <w:rPr>
                <w:szCs w:val="22"/>
              </w:rPr>
              <w:t>English</w:t>
            </w:r>
            <w:r>
              <w:rPr>
                <w:szCs w:val="22"/>
              </w:rPr>
              <w:fldChar w:fldCharType="end"/>
            </w:r>
            <w:r w:rsidRPr="00796899">
              <w:rPr>
                <w:szCs w:val="22"/>
              </w:rPr>
              <w:t>.</w:t>
            </w:r>
          </w:p>
        </w:tc>
      </w:tr>
      <w:tr w:rsidR="00B9639C" w:rsidRPr="00CB5B77" w14:paraId="17BAFFE3" w14:textId="77777777" w:rsidTr="00503F93">
        <w:tc>
          <w:tcPr>
            <w:tcW w:w="437" w:type="pct"/>
          </w:tcPr>
          <w:p w14:paraId="6A24D018" w14:textId="77777777" w:rsidR="00B9639C" w:rsidRDefault="00B9639C" w:rsidP="00B9639C">
            <w:pPr>
              <w:jc w:val="both"/>
              <w:rPr>
                <w:color w:val="0000FF"/>
              </w:rPr>
            </w:pPr>
            <w:r>
              <w:rPr>
                <w:color w:val="0000FF"/>
              </w:rPr>
              <w:t>2.6.4</w:t>
            </w:r>
          </w:p>
        </w:tc>
        <w:tc>
          <w:tcPr>
            <w:tcW w:w="4563" w:type="pct"/>
          </w:tcPr>
          <w:p w14:paraId="21501178" w14:textId="65AC5443" w:rsidR="00B9639C" w:rsidRPr="004A0961" w:rsidRDefault="00B9639C" w:rsidP="003670C3">
            <w:r w:rsidRPr="00463D05">
              <w:t>Subje</w:t>
            </w:r>
            <w:r>
              <w:t xml:space="preserve">ct to paragraph 2.14 and 2.18, </w:t>
            </w:r>
            <w:r w:rsidRPr="000A2070">
              <w:t xml:space="preserve">each Tenderer is limited to submitting one Tender in </w:t>
            </w:r>
            <w:r>
              <w:t>its</w:t>
            </w:r>
            <w:r w:rsidRPr="000A2070">
              <w:t xml:space="preserve"> own capacity and one Tender as part of a consortium/group of undertakings under this RFT </w:t>
            </w:r>
            <w:r w:rsidR="004A0961">
              <w:fldChar w:fldCharType="begin">
                <w:ffData>
                  <w:name w:val="Text111"/>
                  <w:enabled/>
                  <w:calcOnExit w:val="0"/>
                  <w:textInput>
                    <w:default w:val="[for each Lot"/>
                  </w:textInput>
                </w:ffData>
              </w:fldChar>
            </w:r>
            <w:bookmarkStart w:id="7" w:name="Text111"/>
            <w:r w:rsidR="004A0961">
              <w:instrText xml:space="preserve"> FORMTEXT </w:instrText>
            </w:r>
            <w:r w:rsidR="004A0961">
              <w:fldChar w:fldCharType="separate"/>
            </w:r>
            <w:r w:rsidR="00B62227">
              <w:t> </w:t>
            </w:r>
            <w:r w:rsidR="004A0961">
              <w:fldChar w:fldCharType="end"/>
            </w:r>
            <w:bookmarkEnd w:id="7"/>
            <w:r w:rsidR="004A0961">
              <w:t xml:space="preserve"> </w:t>
            </w:r>
            <w:r w:rsidR="004A0961" w:rsidRPr="008E339E">
              <w:rPr>
                <w:i/>
                <w:iCs/>
                <w:color w:val="FF0000"/>
              </w:rPr>
              <w:fldChar w:fldCharType="begin">
                <w:ffData>
                  <w:name w:val="Text112"/>
                  <w:enabled/>
                  <w:calcOnExit w:val="0"/>
                  <w:textInput>
                    <w:default w:val="delete if not applicable]"/>
                  </w:textInput>
                </w:ffData>
              </w:fldChar>
            </w:r>
            <w:bookmarkStart w:id="8" w:name="Text112"/>
            <w:r w:rsidR="004A0961" w:rsidRPr="008E339E">
              <w:rPr>
                <w:i/>
                <w:iCs/>
                <w:color w:val="FF0000"/>
              </w:rPr>
              <w:instrText xml:space="preserve"> FORMTEXT </w:instrText>
            </w:r>
            <w:r w:rsidR="004A0961" w:rsidRPr="008E339E">
              <w:rPr>
                <w:i/>
                <w:iCs/>
                <w:color w:val="FF0000"/>
              </w:rPr>
            </w:r>
            <w:r w:rsidR="004A0961" w:rsidRPr="008E339E">
              <w:rPr>
                <w:i/>
                <w:iCs/>
                <w:color w:val="FF0000"/>
              </w:rPr>
              <w:fldChar w:fldCharType="separate"/>
            </w:r>
            <w:r w:rsidR="00B62227">
              <w:rPr>
                <w:i/>
                <w:iCs/>
                <w:color w:val="FF0000"/>
              </w:rPr>
              <w:t> </w:t>
            </w:r>
            <w:r w:rsidR="004A0961" w:rsidRPr="008E339E">
              <w:rPr>
                <w:i/>
                <w:iCs/>
                <w:color w:val="FF0000"/>
              </w:rPr>
              <w:fldChar w:fldCharType="end"/>
            </w:r>
            <w:bookmarkEnd w:id="8"/>
            <w:r w:rsidR="004A0961" w:rsidRPr="004A0961">
              <w:t>.</w:t>
            </w:r>
          </w:p>
        </w:tc>
      </w:tr>
      <w:tr w:rsidR="00B9639C" w:rsidRPr="00CB5B77" w14:paraId="2C1558F3" w14:textId="77777777" w:rsidTr="003670C3">
        <w:trPr>
          <w:trHeight w:val="1146"/>
        </w:trPr>
        <w:tc>
          <w:tcPr>
            <w:tcW w:w="437" w:type="pct"/>
          </w:tcPr>
          <w:p w14:paraId="7BF77264" w14:textId="77777777" w:rsidR="00B9639C" w:rsidRDefault="00B9639C" w:rsidP="00B9639C">
            <w:pPr>
              <w:jc w:val="both"/>
              <w:rPr>
                <w:color w:val="0000FF"/>
              </w:rPr>
            </w:pPr>
            <w:r w:rsidRPr="000E5DB7">
              <w:rPr>
                <w:color w:val="0000FF"/>
              </w:rPr>
              <w:t>2.6.</w:t>
            </w:r>
            <w:r>
              <w:rPr>
                <w:color w:val="0000FF"/>
              </w:rPr>
              <w:t>5</w:t>
            </w:r>
          </w:p>
        </w:tc>
        <w:tc>
          <w:tcPr>
            <w:tcW w:w="4563" w:type="pct"/>
          </w:tcPr>
          <w:p w14:paraId="5EEC58BE" w14:textId="1A322A67" w:rsidR="00B9639C" w:rsidRPr="00463D05" w:rsidRDefault="00B9639C" w:rsidP="003670C3">
            <w:pPr>
              <w:jc w:val="both"/>
            </w:pPr>
            <w:r w:rsidRPr="000E5DB7">
              <w:t xml:space="preserve">All Tenders submitted in soft copy must be compiled such that they can be read immediately using </w:t>
            </w:r>
            <w:r w:rsidR="003270FE">
              <w:fldChar w:fldCharType="begin">
                <w:ffData>
                  <w:name w:val=""/>
                  <w:enabled/>
                  <w:calcOnExit w:val="0"/>
                  <w:textInput>
                    <w:default w:val="[specify required format for example, PDF]"/>
                  </w:textInput>
                </w:ffData>
              </w:fldChar>
            </w:r>
            <w:r w:rsidR="003270FE">
              <w:instrText xml:space="preserve"> FORMTEXT </w:instrText>
            </w:r>
            <w:r w:rsidR="003270FE">
              <w:fldChar w:fldCharType="separate"/>
            </w:r>
            <w:r w:rsidR="00EF39D5">
              <w:t xml:space="preserve">a </w:t>
            </w:r>
            <w:r w:rsidR="003270FE">
              <w:rPr>
                <w:noProof/>
              </w:rPr>
              <w:t>PDF</w:t>
            </w:r>
            <w:r w:rsidR="00EF39D5">
              <w:rPr>
                <w:noProof/>
              </w:rPr>
              <w:t xml:space="preserve"> reader o</w:t>
            </w:r>
            <w:r w:rsidR="00E0143B">
              <w:rPr>
                <w:noProof/>
              </w:rPr>
              <w:t>r</w:t>
            </w:r>
            <w:r w:rsidR="00EF39D5">
              <w:rPr>
                <w:noProof/>
              </w:rPr>
              <w:t xml:space="preserve"> Microsoft Word</w:t>
            </w:r>
            <w:r w:rsidR="003270FE">
              <w:fldChar w:fldCharType="end"/>
            </w:r>
            <w:r w:rsidRPr="000E5DB7">
              <w:t xml:space="preserve">. </w:t>
            </w:r>
            <w:r w:rsidR="003270FE">
              <w:t xml:space="preserve"> </w:t>
            </w:r>
            <w:r w:rsidRPr="000E5DB7">
              <w:t>The Contracting Authority is not responsible for corruption in electronic documents. Tenderers must ensure electronic documents are not corrupt.</w:t>
            </w:r>
          </w:p>
        </w:tc>
      </w:tr>
    </w:tbl>
    <w:p w14:paraId="4A0239A5" w14:textId="77777777" w:rsidR="003C0FB1" w:rsidRDefault="003C0FB1" w:rsidP="003C0FB1">
      <w:pPr>
        <w:pStyle w:val="Heading2"/>
        <w:spacing w:before="120"/>
        <w:ind w:firstLine="0"/>
        <w:jc w:val="both"/>
      </w:pPr>
      <w:r w:rsidRPr="000E5DB7">
        <w:t>2.7</w:t>
      </w:r>
      <w:r w:rsidRPr="000E5DB7">
        <w:tab/>
        <w:t>Queries and Clarifications</w:t>
      </w:r>
    </w:p>
    <w:tbl>
      <w:tblPr>
        <w:tblW w:w="5000" w:type="pct"/>
        <w:tblLook w:val="01E0" w:firstRow="1" w:lastRow="1" w:firstColumn="1" w:lastColumn="1" w:noHBand="0" w:noVBand="0"/>
      </w:tblPr>
      <w:tblGrid>
        <w:gridCol w:w="809"/>
        <w:gridCol w:w="8262"/>
      </w:tblGrid>
      <w:tr w:rsidR="003C0FB1" w:rsidRPr="00CB5B77" w14:paraId="0F138180" w14:textId="77777777" w:rsidTr="00503F93">
        <w:tc>
          <w:tcPr>
            <w:tcW w:w="446" w:type="pct"/>
          </w:tcPr>
          <w:p w14:paraId="526A40D6" w14:textId="77777777" w:rsidR="003C0FB1" w:rsidRDefault="003C0FB1" w:rsidP="00503F93">
            <w:pPr>
              <w:keepLines/>
              <w:spacing w:line="320" w:lineRule="exact"/>
              <w:jc w:val="both"/>
              <w:rPr>
                <w:color w:val="0000FF"/>
              </w:rPr>
            </w:pPr>
            <w:r w:rsidRPr="000E5DB7">
              <w:rPr>
                <w:color w:val="0000FF"/>
              </w:rPr>
              <w:t>2.7.1</w:t>
            </w:r>
          </w:p>
        </w:tc>
        <w:tc>
          <w:tcPr>
            <w:tcW w:w="4554" w:type="pct"/>
          </w:tcPr>
          <w:p w14:paraId="51464009" w14:textId="4BC1D9A0" w:rsidR="003C0FB1" w:rsidRDefault="003C0FB1" w:rsidP="002C72C0">
            <w:pPr>
              <w:jc w:val="both"/>
            </w:pPr>
            <w:r w:rsidRPr="000E5DB7">
              <w:t>All queries relating to any aspect of this Competition or of this RFT must be directed to</w:t>
            </w:r>
            <w:r>
              <w:t xml:space="preserve"> the messaging facility on </w:t>
            </w:r>
            <w:hyperlink r:id="rId17" w:history="1">
              <w:r w:rsidRPr="003C0B09">
                <w:rPr>
                  <w:rStyle w:val="Hyperlink"/>
                </w:rPr>
                <w:t>www.etenders.gov.ie</w:t>
              </w:r>
            </w:hyperlink>
            <w:r>
              <w:t xml:space="preserve">.  </w:t>
            </w:r>
            <w:r w:rsidRPr="000E5DB7">
              <w:t xml:space="preserve">Queries will be accepted no later than </w:t>
            </w:r>
            <w:r w:rsidRPr="000E5DB7">
              <w:fldChar w:fldCharType="begin">
                <w:ffData>
                  <w:name w:val=""/>
                  <w:enabled/>
                  <w:calcOnExit w:val="0"/>
                  <w:textInput>
                    <w:default w:val="[insert time]"/>
                  </w:textInput>
                </w:ffData>
              </w:fldChar>
            </w:r>
            <w:r w:rsidRPr="000E5DB7">
              <w:instrText xml:space="preserve"> FORMTEXT </w:instrText>
            </w:r>
            <w:r w:rsidRPr="000E5DB7">
              <w:fldChar w:fldCharType="separate"/>
            </w:r>
            <w:r w:rsidR="004D12CB">
              <w:t>23:59</w:t>
            </w:r>
            <w:r w:rsidRPr="000E5DB7">
              <w:fldChar w:fldCharType="end"/>
            </w:r>
            <w:r w:rsidRPr="000E5DB7">
              <w:t xml:space="preserve"> on </w:t>
            </w:r>
            <w:r w:rsidRPr="000E5DB7">
              <w:fldChar w:fldCharType="begin">
                <w:ffData>
                  <w:name w:val=""/>
                  <w:enabled/>
                  <w:calcOnExit w:val="0"/>
                  <w:textInput>
                    <w:default w:val="[insert date]"/>
                  </w:textInput>
                </w:ffData>
              </w:fldChar>
            </w:r>
            <w:r w:rsidRPr="000E5DB7">
              <w:instrText xml:space="preserve"> FORMTEXT </w:instrText>
            </w:r>
            <w:r w:rsidRPr="000E5DB7">
              <w:fldChar w:fldCharType="separate"/>
            </w:r>
            <w:r w:rsidR="00D627CB">
              <w:rPr>
                <w:noProof/>
              </w:rPr>
              <w:t>11 September 2026</w:t>
            </w:r>
            <w:r w:rsidRPr="000E5DB7">
              <w:fldChar w:fldCharType="end"/>
            </w:r>
            <w:r w:rsidRPr="000E5DB7">
              <w:t xml:space="preserve"> unless otherwise published by the Contracting Authority. For the avoidance of doubt, Tenderers may not contact the Contracting Authority </w:t>
            </w:r>
            <w:r>
              <w:t xml:space="preserve">directly </w:t>
            </w:r>
            <w:r w:rsidRPr="000E5DB7">
              <w:t>regarding any aspect of this Competition.</w:t>
            </w:r>
          </w:p>
        </w:tc>
      </w:tr>
      <w:tr w:rsidR="003C0FB1" w:rsidRPr="00CB5B77" w14:paraId="7CCC8226" w14:textId="77777777" w:rsidTr="00503F93">
        <w:tc>
          <w:tcPr>
            <w:tcW w:w="446" w:type="pct"/>
          </w:tcPr>
          <w:p w14:paraId="7A5BB203" w14:textId="77777777" w:rsidR="003C0FB1" w:rsidRDefault="003C0FB1" w:rsidP="00503F93">
            <w:pPr>
              <w:keepLines/>
              <w:spacing w:line="320" w:lineRule="exact"/>
              <w:jc w:val="both"/>
              <w:rPr>
                <w:color w:val="0000FF"/>
              </w:rPr>
            </w:pPr>
            <w:r w:rsidRPr="000E5DB7">
              <w:rPr>
                <w:color w:val="0000FF"/>
              </w:rPr>
              <w:t>2.7.2</w:t>
            </w:r>
          </w:p>
        </w:tc>
        <w:tc>
          <w:tcPr>
            <w:tcW w:w="4554" w:type="pct"/>
          </w:tcPr>
          <w:p w14:paraId="2AC904DE" w14:textId="77777777" w:rsidR="003C0FB1" w:rsidRDefault="003C0FB1" w:rsidP="002C72C0">
            <w:pPr>
              <w:jc w:val="both"/>
              <w:rPr>
                <w:rFonts w:eastAsia="MS Mincho"/>
              </w:rPr>
            </w:pPr>
            <w:r w:rsidRPr="00830A49">
              <w:rPr>
                <w:szCs w:val="22"/>
              </w:rPr>
              <w:t>All responses to queries will be issued by the Contracting Authority via</w:t>
            </w:r>
            <w:r>
              <w:rPr>
                <w:szCs w:val="22"/>
              </w:rPr>
              <w:t xml:space="preserve"> the messaging facility on </w:t>
            </w:r>
            <w:hyperlink r:id="rId18" w:history="1">
              <w:r w:rsidRPr="003C0B09">
                <w:rPr>
                  <w:rStyle w:val="Hyperlink"/>
                  <w:szCs w:val="22"/>
                </w:rPr>
                <w:t>www.etenders.gov.ie</w:t>
              </w:r>
            </w:hyperlink>
            <w:r>
              <w:rPr>
                <w:szCs w:val="22"/>
              </w:rPr>
              <w:t>.</w:t>
            </w:r>
            <w:r w:rsidRPr="00830A49">
              <w:rPr>
                <w:szCs w:val="22"/>
              </w:rPr>
              <w:t xml:space="preserve"> Where appropriate, queries may be amalgamated. Tenderers should note that the Contracting Authority will not respond to individual Tenderers privately.</w:t>
            </w:r>
          </w:p>
        </w:tc>
      </w:tr>
      <w:tr w:rsidR="003C0FB1" w:rsidRPr="00CB5B77" w14:paraId="62A873D6" w14:textId="77777777" w:rsidTr="00503F93">
        <w:trPr>
          <w:trHeight w:val="443"/>
        </w:trPr>
        <w:tc>
          <w:tcPr>
            <w:tcW w:w="446" w:type="pct"/>
          </w:tcPr>
          <w:p w14:paraId="4CA9F346" w14:textId="77777777" w:rsidR="003C0FB1" w:rsidRDefault="003C0FB1" w:rsidP="00503F93">
            <w:pPr>
              <w:spacing w:after="200" w:line="320" w:lineRule="auto"/>
              <w:jc w:val="both"/>
              <w:rPr>
                <w:color w:val="0000FF"/>
              </w:rPr>
            </w:pPr>
            <w:r w:rsidRPr="000E5DB7">
              <w:rPr>
                <w:color w:val="0000FF"/>
              </w:rPr>
              <w:t>2.7.3</w:t>
            </w:r>
          </w:p>
        </w:tc>
        <w:tc>
          <w:tcPr>
            <w:tcW w:w="4554" w:type="pct"/>
          </w:tcPr>
          <w:p w14:paraId="2EE6ADDB" w14:textId="77777777" w:rsidR="003C0FB1" w:rsidRDefault="003C0FB1" w:rsidP="002C72C0">
            <w:pPr>
              <w:jc w:val="both"/>
            </w:pPr>
            <w:r w:rsidRPr="000E5DB7">
              <w:t>The Contracting Authority reserves the right to issue or seek written clarifications.</w:t>
            </w:r>
          </w:p>
        </w:tc>
      </w:tr>
      <w:tr w:rsidR="003C0FB1" w:rsidRPr="00CB5B77" w14:paraId="7A1844C7" w14:textId="77777777" w:rsidTr="00503F93">
        <w:tc>
          <w:tcPr>
            <w:tcW w:w="446" w:type="pct"/>
          </w:tcPr>
          <w:p w14:paraId="7370CB4E" w14:textId="77777777" w:rsidR="003C0FB1" w:rsidRDefault="003C0FB1" w:rsidP="00503F93">
            <w:pPr>
              <w:spacing w:after="200"/>
              <w:jc w:val="both"/>
              <w:rPr>
                <w:color w:val="0000FF"/>
              </w:rPr>
            </w:pPr>
            <w:r w:rsidRPr="000E5DB7">
              <w:rPr>
                <w:color w:val="0000FF"/>
              </w:rPr>
              <w:t>2.7.4</w:t>
            </w:r>
          </w:p>
        </w:tc>
        <w:tc>
          <w:tcPr>
            <w:tcW w:w="4554" w:type="pct"/>
          </w:tcPr>
          <w:p w14:paraId="4934651F" w14:textId="77777777" w:rsidR="003C0FB1" w:rsidRDefault="003C0FB1" w:rsidP="002C72C0">
            <w:pPr>
              <w:tabs>
                <w:tab w:val="center" w:pos="4153"/>
                <w:tab w:val="right" w:pos="8306"/>
              </w:tabs>
              <w:jc w:val="both"/>
              <w:rPr>
                <w:highlight w:val="yellow"/>
              </w:rPr>
            </w:pPr>
            <w:r w:rsidRPr="00507FE4">
              <w:t xml:space="preserve">The Contracting Authority reserves the right at any time before the Tender Deadline, to update or amend the information contained in this document and/or to extend the Tender Deadline. Participating Tenderers will be informed of any such amendment or extension through the eTenders website. </w:t>
            </w:r>
          </w:p>
        </w:tc>
      </w:tr>
      <w:tr w:rsidR="003C0FB1" w:rsidRPr="00CB5B77" w14:paraId="09F4B3D1" w14:textId="77777777" w:rsidTr="00503F93">
        <w:trPr>
          <w:trHeight w:val="420"/>
        </w:trPr>
        <w:tc>
          <w:tcPr>
            <w:tcW w:w="446" w:type="pct"/>
          </w:tcPr>
          <w:p w14:paraId="1013836D" w14:textId="77777777" w:rsidR="003C0FB1" w:rsidRPr="000E5DB7" w:rsidRDefault="003C0FB1" w:rsidP="00503F93">
            <w:pPr>
              <w:spacing w:after="200"/>
              <w:jc w:val="both"/>
              <w:rPr>
                <w:color w:val="0000FF"/>
              </w:rPr>
            </w:pPr>
            <w:r>
              <w:rPr>
                <w:color w:val="0000FF"/>
              </w:rPr>
              <w:lastRenderedPageBreak/>
              <w:t>2.7.5</w:t>
            </w:r>
          </w:p>
        </w:tc>
        <w:tc>
          <w:tcPr>
            <w:tcW w:w="4554" w:type="pct"/>
          </w:tcPr>
          <w:p w14:paraId="57A5AD42" w14:textId="77777777" w:rsidR="003C0FB1" w:rsidRPr="00507FE4" w:rsidRDefault="003C0FB1" w:rsidP="002C72C0">
            <w:pPr>
              <w:tabs>
                <w:tab w:val="center" w:pos="4153"/>
                <w:tab w:val="right" w:pos="8306"/>
              </w:tabs>
              <w:jc w:val="both"/>
            </w:pPr>
            <w:r>
              <w:rPr>
                <w:szCs w:val="22"/>
              </w:rPr>
              <w:t xml:space="preserve">Tenderers should ensure that they register their interest in this Competition, by clicking on the “Accept” button on </w:t>
            </w:r>
            <w:hyperlink r:id="rId19" w:history="1">
              <w:r w:rsidRPr="003C0B09">
                <w:rPr>
                  <w:rStyle w:val="Hyperlink"/>
                  <w:szCs w:val="22"/>
                </w:rPr>
                <w:t>www.etenders.gov.ie</w:t>
              </w:r>
            </w:hyperlink>
            <w:r>
              <w:rPr>
                <w:szCs w:val="22"/>
              </w:rPr>
              <w:t xml:space="preserve">, </w:t>
            </w:r>
            <w:proofErr w:type="gramStart"/>
            <w:r>
              <w:rPr>
                <w:szCs w:val="22"/>
              </w:rPr>
              <w:t>in order to</w:t>
            </w:r>
            <w:proofErr w:type="gramEnd"/>
            <w:r>
              <w:rPr>
                <w:szCs w:val="22"/>
              </w:rPr>
              <w:t xml:space="preserve"> receive all responses to queries and other updates in relation to this Competition.</w:t>
            </w:r>
          </w:p>
        </w:tc>
      </w:tr>
    </w:tbl>
    <w:p w14:paraId="0BA30F8D" w14:textId="77777777" w:rsidR="003C0FB1" w:rsidRDefault="003C0FB1" w:rsidP="003C0FB1">
      <w:pPr>
        <w:pStyle w:val="Heading2"/>
        <w:jc w:val="both"/>
      </w:pPr>
      <w:r w:rsidRPr="000E5DB7">
        <w:t>2.8</w:t>
      </w:r>
      <w:r w:rsidRPr="000E5DB7">
        <w:tab/>
        <w:t>Tendering Costs</w:t>
      </w:r>
    </w:p>
    <w:tbl>
      <w:tblPr>
        <w:tblW w:w="9072" w:type="dxa"/>
        <w:tblLayout w:type="fixed"/>
        <w:tblLook w:val="01E0" w:firstRow="1" w:lastRow="1" w:firstColumn="1" w:lastColumn="1" w:noHBand="0" w:noVBand="0"/>
      </w:tblPr>
      <w:tblGrid>
        <w:gridCol w:w="794"/>
        <w:gridCol w:w="8278"/>
      </w:tblGrid>
      <w:tr w:rsidR="00474043" w:rsidRPr="00830A49" w14:paraId="09771A22" w14:textId="77777777" w:rsidTr="00C3103B">
        <w:tc>
          <w:tcPr>
            <w:tcW w:w="794" w:type="dxa"/>
          </w:tcPr>
          <w:p w14:paraId="099857A9" w14:textId="77777777" w:rsidR="00474043" w:rsidRPr="00830A49" w:rsidRDefault="00474043" w:rsidP="00C3103B">
            <w:pPr>
              <w:jc w:val="both"/>
              <w:rPr>
                <w:color w:val="0000FF"/>
                <w:szCs w:val="22"/>
              </w:rPr>
            </w:pPr>
            <w:r w:rsidRPr="00830A49">
              <w:rPr>
                <w:color w:val="0000FF"/>
                <w:szCs w:val="22"/>
              </w:rPr>
              <w:t>2.8.1</w:t>
            </w:r>
          </w:p>
        </w:tc>
        <w:tc>
          <w:tcPr>
            <w:tcW w:w="8278" w:type="dxa"/>
          </w:tcPr>
          <w:p w14:paraId="3467B427" w14:textId="77777777" w:rsidR="00474043" w:rsidRPr="00830A49" w:rsidRDefault="00474043" w:rsidP="00522DF9">
            <w:pPr>
              <w:jc w:val="both"/>
              <w:rPr>
                <w:szCs w:val="22"/>
              </w:rPr>
            </w:pPr>
            <w:r w:rsidRPr="00830A49">
              <w:rPr>
                <w:szCs w:val="22"/>
              </w:rPr>
              <w:t>All costs and expenses incurred by Tenderers relating to their participation in this Competition including, but not being limited to, site visits, field trials, demonstrations and/or presentations shall be borne by and are a matter for discharge by the Tenderers exclusively.</w:t>
            </w:r>
          </w:p>
        </w:tc>
      </w:tr>
    </w:tbl>
    <w:p w14:paraId="39323549" w14:textId="77777777" w:rsidR="003C0FB1" w:rsidRDefault="003C0FB1" w:rsidP="003C0FB1">
      <w:pPr>
        <w:pStyle w:val="Heading2"/>
        <w:jc w:val="both"/>
      </w:pPr>
      <w:r w:rsidRPr="000E5DB7">
        <w:t>2.9</w:t>
      </w:r>
      <w:r w:rsidRPr="000E5DB7">
        <w:tab/>
        <w:t xml:space="preserve">Confidentiality </w:t>
      </w:r>
    </w:p>
    <w:tbl>
      <w:tblPr>
        <w:tblW w:w="5000" w:type="pct"/>
        <w:tblLook w:val="01E0" w:firstRow="1" w:lastRow="1" w:firstColumn="1" w:lastColumn="1" w:noHBand="0" w:noVBand="0"/>
      </w:tblPr>
      <w:tblGrid>
        <w:gridCol w:w="844"/>
        <w:gridCol w:w="504"/>
        <w:gridCol w:w="7723"/>
      </w:tblGrid>
      <w:tr w:rsidR="003C0FB1" w:rsidRPr="00CB5B77" w14:paraId="223659A1" w14:textId="77777777" w:rsidTr="00ED08A1">
        <w:trPr>
          <w:trHeight w:val="1060"/>
        </w:trPr>
        <w:tc>
          <w:tcPr>
            <w:tcW w:w="465" w:type="pct"/>
          </w:tcPr>
          <w:p w14:paraId="56330E6E" w14:textId="77777777" w:rsidR="003C0FB1" w:rsidRDefault="003C0FB1" w:rsidP="00503F93">
            <w:pPr>
              <w:jc w:val="both"/>
              <w:rPr>
                <w:color w:val="0000FF"/>
              </w:rPr>
            </w:pPr>
            <w:r w:rsidRPr="000E5DB7">
              <w:rPr>
                <w:color w:val="0000FF"/>
              </w:rPr>
              <w:t>2.9.1</w:t>
            </w:r>
          </w:p>
        </w:tc>
        <w:tc>
          <w:tcPr>
            <w:tcW w:w="4535" w:type="pct"/>
            <w:gridSpan w:val="2"/>
          </w:tcPr>
          <w:p w14:paraId="7FBD74CA" w14:textId="77777777" w:rsidR="003C0FB1" w:rsidRDefault="003C0FB1" w:rsidP="00522DF9">
            <w:pPr>
              <w:jc w:val="both"/>
            </w:pPr>
            <w:r w:rsidRPr="000E5DB7">
              <w:t xml:space="preserve">All documentation, data, statistics, drawings, information, patterns, samples or material disclosed or furnished by the Contracting Authority to Tenderers </w:t>
            </w:r>
            <w:proofErr w:type="gramStart"/>
            <w:r w:rsidRPr="000E5DB7">
              <w:t>during the course of</w:t>
            </w:r>
            <w:proofErr w:type="gramEnd"/>
            <w:r w:rsidRPr="000E5DB7">
              <w:t xml:space="preserve"> this Competition:</w:t>
            </w:r>
          </w:p>
        </w:tc>
      </w:tr>
      <w:tr w:rsidR="003C0FB1" w:rsidRPr="00CB5B77" w14:paraId="03C14AF9" w14:textId="77777777" w:rsidTr="00ED08A1">
        <w:trPr>
          <w:trHeight w:val="393"/>
        </w:trPr>
        <w:tc>
          <w:tcPr>
            <w:tcW w:w="465" w:type="pct"/>
          </w:tcPr>
          <w:p w14:paraId="1A192CDD" w14:textId="77777777" w:rsidR="003C0FB1" w:rsidRDefault="003C0FB1" w:rsidP="00503F93">
            <w:pPr>
              <w:jc w:val="both"/>
              <w:rPr>
                <w:color w:val="0000FF"/>
              </w:rPr>
            </w:pPr>
          </w:p>
        </w:tc>
        <w:tc>
          <w:tcPr>
            <w:tcW w:w="278" w:type="pct"/>
          </w:tcPr>
          <w:p w14:paraId="52DAD6AD" w14:textId="77777777" w:rsidR="003C0FB1" w:rsidRDefault="003C0FB1" w:rsidP="00522DF9">
            <w:pPr>
              <w:jc w:val="both"/>
            </w:pPr>
            <w:r w:rsidRPr="00830A49">
              <w:rPr>
                <w:color w:val="0000FF"/>
                <w:szCs w:val="22"/>
              </w:rPr>
              <w:t>(a)</w:t>
            </w:r>
          </w:p>
        </w:tc>
        <w:tc>
          <w:tcPr>
            <w:tcW w:w="4257" w:type="pct"/>
          </w:tcPr>
          <w:p w14:paraId="306A9420" w14:textId="77777777" w:rsidR="003C0FB1" w:rsidRDefault="003C0FB1" w:rsidP="00522DF9">
            <w:pPr>
              <w:jc w:val="both"/>
            </w:pPr>
            <w:r w:rsidRPr="000E5DB7">
              <w:t>are furnished for the sole purpose of replying to this RFT only;</w:t>
            </w:r>
          </w:p>
        </w:tc>
      </w:tr>
      <w:tr w:rsidR="003C0FB1" w:rsidRPr="00CB5B77" w14:paraId="0B53E2AC" w14:textId="77777777" w:rsidTr="00ED08A1">
        <w:trPr>
          <w:trHeight w:val="735"/>
        </w:trPr>
        <w:tc>
          <w:tcPr>
            <w:tcW w:w="465" w:type="pct"/>
          </w:tcPr>
          <w:p w14:paraId="2965E08A" w14:textId="77777777" w:rsidR="003C0FB1" w:rsidRDefault="003C0FB1" w:rsidP="00503F93">
            <w:pPr>
              <w:jc w:val="both"/>
              <w:rPr>
                <w:color w:val="0000FF"/>
              </w:rPr>
            </w:pPr>
          </w:p>
        </w:tc>
        <w:tc>
          <w:tcPr>
            <w:tcW w:w="278" w:type="pct"/>
          </w:tcPr>
          <w:p w14:paraId="4463DCCF" w14:textId="77777777" w:rsidR="003C0FB1" w:rsidRDefault="003C0FB1" w:rsidP="00522DF9">
            <w:pPr>
              <w:jc w:val="both"/>
            </w:pPr>
            <w:r w:rsidRPr="00830A49">
              <w:rPr>
                <w:color w:val="0000FF"/>
                <w:szCs w:val="22"/>
              </w:rPr>
              <w:t>(b)</w:t>
            </w:r>
          </w:p>
        </w:tc>
        <w:tc>
          <w:tcPr>
            <w:tcW w:w="4257" w:type="pct"/>
          </w:tcPr>
          <w:p w14:paraId="461AC066" w14:textId="77777777" w:rsidR="003C0FB1" w:rsidRDefault="003C0FB1" w:rsidP="00522DF9">
            <w:pPr>
              <w:jc w:val="both"/>
            </w:pPr>
            <w:r w:rsidRPr="000E5DB7">
              <w:t>may not be used, communicated, reproduced or published for any other purpose without the prior written permission of the Contracting Authority;</w:t>
            </w:r>
          </w:p>
        </w:tc>
      </w:tr>
      <w:tr w:rsidR="003C0FB1" w:rsidRPr="00CB5B77" w14:paraId="5358288C" w14:textId="77777777" w:rsidTr="00ED08A1">
        <w:trPr>
          <w:trHeight w:val="718"/>
        </w:trPr>
        <w:tc>
          <w:tcPr>
            <w:tcW w:w="465" w:type="pct"/>
          </w:tcPr>
          <w:p w14:paraId="2C2B9D41" w14:textId="77777777" w:rsidR="003C0FB1" w:rsidRDefault="003C0FB1" w:rsidP="00503F93">
            <w:pPr>
              <w:jc w:val="both"/>
              <w:rPr>
                <w:color w:val="0000FF"/>
              </w:rPr>
            </w:pPr>
          </w:p>
        </w:tc>
        <w:tc>
          <w:tcPr>
            <w:tcW w:w="278" w:type="pct"/>
          </w:tcPr>
          <w:p w14:paraId="203C8601" w14:textId="77777777" w:rsidR="003C0FB1" w:rsidRDefault="003C0FB1" w:rsidP="00522DF9">
            <w:pPr>
              <w:jc w:val="both"/>
            </w:pPr>
            <w:r w:rsidRPr="00830A49">
              <w:rPr>
                <w:color w:val="0000FF"/>
                <w:szCs w:val="22"/>
              </w:rPr>
              <w:t>(c)</w:t>
            </w:r>
          </w:p>
        </w:tc>
        <w:tc>
          <w:tcPr>
            <w:tcW w:w="4257" w:type="pct"/>
          </w:tcPr>
          <w:p w14:paraId="4CEDA177" w14:textId="77777777" w:rsidR="003C0FB1" w:rsidRDefault="003C0FB1" w:rsidP="00522DF9">
            <w:pPr>
              <w:jc w:val="both"/>
            </w:pPr>
            <w:r w:rsidRPr="000E5DB7">
              <w:t>shall be treated as confidential by the Tenderer and by any third parties (including subcontractors) engaged or consulted by the Tenderer; and</w:t>
            </w:r>
          </w:p>
        </w:tc>
      </w:tr>
      <w:tr w:rsidR="003C0FB1" w:rsidRPr="00CB5B77" w14:paraId="28C9BCCB" w14:textId="77777777" w:rsidTr="00522DF9">
        <w:trPr>
          <w:trHeight w:val="605"/>
        </w:trPr>
        <w:tc>
          <w:tcPr>
            <w:tcW w:w="465" w:type="pct"/>
          </w:tcPr>
          <w:p w14:paraId="78186649" w14:textId="77777777" w:rsidR="003C0FB1" w:rsidRDefault="003C0FB1" w:rsidP="00503F93">
            <w:pPr>
              <w:jc w:val="both"/>
              <w:rPr>
                <w:color w:val="0000FF"/>
              </w:rPr>
            </w:pPr>
          </w:p>
        </w:tc>
        <w:tc>
          <w:tcPr>
            <w:tcW w:w="278" w:type="pct"/>
          </w:tcPr>
          <w:p w14:paraId="5B190025" w14:textId="77777777" w:rsidR="003C0FB1" w:rsidRDefault="003C0FB1" w:rsidP="00522DF9">
            <w:pPr>
              <w:jc w:val="both"/>
            </w:pPr>
            <w:r w:rsidRPr="00830A49">
              <w:rPr>
                <w:color w:val="0000FF"/>
                <w:szCs w:val="22"/>
              </w:rPr>
              <w:t>(d)</w:t>
            </w:r>
          </w:p>
        </w:tc>
        <w:tc>
          <w:tcPr>
            <w:tcW w:w="4257" w:type="pct"/>
          </w:tcPr>
          <w:p w14:paraId="69276E92" w14:textId="77777777" w:rsidR="003C0FB1" w:rsidRDefault="003C0FB1" w:rsidP="00522DF9">
            <w:pPr>
              <w:spacing w:line="320" w:lineRule="auto"/>
              <w:jc w:val="both"/>
            </w:pPr>
            <w:r w:rsidRPr="000E5DB7">
              <w:t xml:space="preserve">must be returned immediately to the Contracting Authority upon cancellation or completion of this </w:t>
            </w:r>
            <w:r>
              <w:t>C</w:t>
            </w:r>
            <w:r w:rsidRPr="000E5DB7">
              <w:t xml:space="preserve">ompetition if </w:t>
            </w:r>
            <w:proofErr w:type="gramStart"/>
            <w:r w:rsidRPr="000E5DB7">
              <w:t>so</w:t>
            </w:r>
            <w:proofErr w:type="gramEnd"/>
            <w:r w:rsidRPr="000E5DB7">
              <w:t xml:space="preserve"> requested by the Contracting Authority.</w:t>
            </w:r>
          </w:p>
        </w:tc>
      </w:tr>
    </w:tbl>
    <w:p w14:paraId="5E5C84D9" w14:textId="77777777" w:rsidR="003C0FB1" w:rsidRDefault="003C0FB1" w:rsidP="003C0FB1">
      <w:pPr>
        <w:pStyle w:val="Heading2"/>
        <w:jc w:val="both"/>
      </w:pPr>
      <w:r w:rsidRPr="000E5DB7">
        <w:t>2.10</w:t>
      </w:r>
      <w:r w:rsidRPr="000E5DB7">
        <w:tab/>
        <w:t>Pricing</w:t>
      </w:r>
    </w:p>
    <w:tbl>
      <w:tblPr>
        <w:tblW w:w="5000" w:type="pct"/>
        <w:tblLook w:val="01E0" w:firstRow="1" w:lastRow="1" w:firstColumn="1" w:lastColumn="1" w:noHBand="0" w:noVBand="0"/>
      </w:tblPr>
      <w:tblGrid>
        <w:gridCol w:w="795"/>
        <w:gridCol w:w="8276"/>
      </w:tblGrid>
      <w:tr w:rsidR="003C0FB1" w:rsidRPr="00CB5B77" w14:paraId="55AE010F" w14:textId="77777777" w:rsidTr="00ED08A1">
        <w:tc>
          <w:tcPr>
            <w:tcW w:w="438" w:type="pct"/>
          </w:tcPr>
          <w:p w14:paraId="1E614F27" w14:textId="77777777" w:rsidR="003C0FB1" w:rsidRPr="000E5DB7" w:rsidRDefault="003C0FB1" w:rsidP="00503F93">
            <w:pPr>
              <w:jc w:val="both"/>
              <w:rPr>
                <w:color w:val="0000FF"/>
              </w:rPr>
            </w:pPr>
            <w:r w:rsidRPr="000E5DB7">
              <w:rPr>
                <w:color w:val="0000FF"/>
              </w:rPr>
              <w:t>2.10.1</w:t>
            </w:r>
          </w:p>
        </w:tc>
        <w:tc>
          <w:tcPr>
            <w:tcW w:w="4562" w:type="pct"/>
          </w:tcPr>
          <w:p w14:paraId="1626483D" w14:textId="77777777" w:rsidR="003C0FB1" w:rsidRPr="000E5DB7" w:rsidRDefault="003C0FB1" w:rsidP="00503F93">
            <w:pPr>
              <w:spacing w:after="80"/>
              <w:jc w:val="both"/>
            </w:pPr>
            <w:r w:rsidRPr="000E5DB7">
              <w:t>All Tenderers must complete the Pricing Schedule at Appendix 2 to this RFT.</w:t>
            </w:r>
          </w:p>
        </w:tc>
      </w:tr>
      <w:tr w:rsidR="003C0FB1" w:rsidRPr="00CB5B77" w14:paraId="084D85A4" w14:textId="77777777" w:rsidTr="00ED08A1">
        <w:tc>
          <w:tcPr>
            <w:tcW w:w="438" w:type="pct"/>
          </w:tcPr>
          <w:p w14:paraId="0F6B7F6F" w14:textId="77777777" w:rsidR="003C0FB1" w:rsidRPr="000E5DB7" w:rsidRDefault="003C0FB1" w:rsidP="00503F93">
            <w:pPr>
              <w:jc w:val="both"/>
              <w:rPr>
                <w:color w:val="0000FF"/>
              </w:rPr>
            </w:pPr>
            <w:r>
              <w:rPr>
                <w:color w:val="0000FF"/>
              </w:rPr>
              <w:t>2.10.2</w:t>
            </w:r>
          </w:p>
        </w:tc>
        <w:tc>
          <w:tcPr>
            <w:tcW w:w="4562" w:type="pct"/>
          </w:tcPr>
          <w:p w14:paraId="2A0476C7" w14:textId="77777777" w:rsidR="003C0FB1" w:rsidRPr="000E5DB7" w:rsidRDefault="003C0FB1" w:rsidP="00503F93">
            <w:pPr>
              <w:spacing w:after="80"/>
              <w:jc w:val="both"/>
            </w:pPr>
            <w:r w:rsidRPr="00830A49">
              <w:rPr>
                <w:szCs w:val="22"/>
              </w:rPr>
              <w:t xml:space="preserve">All prices quoted must be all-inclusive (i.e. including but not being limited to shipping, packaging, delivery, ancillary costs and all other costs/expenses), be expressed in Euro only and exclusive </w:t>
            </w:r>
            <w:r>
              <w:rPr>
                <w:szCs w:val="22"/>
              </w:rPr>
              <w:t xml:space="preserve">of VAT.  </w:t>
            </w:r>
            <w:r w:rsidRPr="00830A49">
              <w:rPr>
                <w:szCs w:val="22"/>
              </w:rPr>
              <w:t>The VAT rate(s) where applicable should be indicated separately.</w:t>
            </w:r>
          </w:p>
        </w:tc>
      </w:tr>
      <w:tr w:rsidR="003C0FB1" w:rsidRPr="00CB5B77" w14:paraId="3FBEB219" w14:textId="77777777" w:rsidTr="00ED08A1">
        <w:tc>
          <w:tcPr>
            <w:tcW w:w="438" w:type="pct"/>
          </w:tcPr>
          <w:p w14:paraId="210C93C9" w14:textId="77777777" w:rsidR="003C0FB1" w:rsidRDefault="003C0FB1" w:rsidP="00503F93">
            <w:pPr>
              <w:jc w:val="both"/>
              <w:rPr>
                <w:color w:val="0000FF"/>
              </w:rPr>
            </w:pPr>
            <w:r w:rsidRPr="000E5DB7">
              <w:rPr>
                <w:color w:val="0000FF"/>
              </w:rPr>
              <w:t>2.10.3</w:t>
            </w:r>
          </w:p>
        </w:tc>
        <w:tc>
          <w:tcPr>
            <w:tcW w:w="4562" w:type="pct"/>
          </w:tcPr>
          <w:p w14:paraId="7A8E4A20" w14:textId="70B1FBCD" w:rsidR="003C0FB1" w:rsidRDefault="003C0FB1" w:rsidP="00522DF9">
            <w:pPr>
              <w:spacing w:after="80"/>
              <w:jc w:val="both"/>
            </w:pPr>
            <w:r w:rsidRPr="000E5DB7">
              <w:t>Tenderers must confirm that all prices quoted in the Tender will remain valid for</w:t>
            </w:r>
            <w:r w:rsidR="00522DF9">
              <w:t xml:space="preserve"> </w:t>
            </w:r>
            <w:r w:rsidR="00522DF9">
              <w:fldChar w:fldCharType="begin">
                <w:ffData>
                  <w:name w:val="Text125"/>
                  <w:enabled/>
                  <w:calcOnExit w:val="0"/>
                  <w:textInput>
                    <w:default w:val="[insert period]"/>
                  </w:textInput>
                </w:ffData>
              </w:fldChar>
            </w:r>
            <w:bookmarkStart w:id="9" w:name="Text125"/>
            <w:r w:rsidR="00522DF9">
              <w:instrText xml:space="preserve"> FORMTEXT </w:instrText>
            </w:r>
            <w:r w:rsidR="00522DF9">
              <w:fldChar w:fldCharType="separate"/>
            </w:r>
            <w:r w:rsidR="000D5D17">
              <w:t xml:space="preserve">a time that includes </w:t>
            </w:r>
            <w:r w:rsidR="00C51C64">
              <w:t xml:space="preserve">the duration </w:t>
            </w:r>
            <w:r w:rsidR="000D5D17">
              <w:t>of</w:t>
            </w:r>
            <w:r w:rsidR="00C51C64">
              <w:t xml:space="preserve"> the </w:t>
            </w:r>
            <w:r w:rsidR="00401C68">
              <w:t xml:space="preserve">anticipated </w:t>
            </w:r>
            <w:r w:rsidR="005264D1">
              <w:t>contract including any extensions</w:t>
            </w:r>
            <w:r w:rsidR="0043762A">
              <w:t>,</w:t>
            </w:r>
            <w:r w:rsidR="00522DF9">
              <w:fldChar w:fldCharType="end"/>
            </w:r>
            <w:bookmarkEnd w:id="9"/>
            <w:r w:rsidRPr="000E5DB7">
              <w:t xml:space="preserve"> commencing from the Tender Deadline.</w:t>
            </w:r>
          </w:p>
        </w:tc>
      </w:tr>
      <w:tr w:rsidR="003C0FB1" w:rsidRPr="00CB5B77" w14:paraId="7E6E1C4C" w14:textId="77777777" w:rsidTr="00ED08A1">
        <w:tc>
          <w:tcPr>
            <w:tcW w:w="438" w:type="pct"/>
          </w:tcPr>
          <w:p w14:paraId="11C34852" w14:textId="77777777" w:rsidR="003C0FB1" w:rsidRDefault="003C0FB1" w:rsidP="00503F93">
            <w:pPr>
              <w:jc w:val="both"/>
              <w:rPr>
                <w:color w:val="0000FF"/>
              </w:rPr>
            </w:pPr>
            <w:r w:rsidRPr="000E5DB7">
              <w:rPr>
                <w:color w:val="0000FF"/>
              </w:rPr>
              <w:t>2.10.4</w:t>
            </w:r>
          </w:p>
        </w:tc>
        <w:tc>
          <w:tcPr>
            <w:tcW w:w="4562" w:type="pct"/>
          </w:tcPr>
          <w:p w14:paraId="0BBA2019" w14:textId="77777777" w:rsidR="003C0FB1" w:rsidRDefault="003C0FB1" w:rsidP="00503F93">
            <w:pPr>
              <w:spacing w:after="80"/>
              <w:jc w:val="both"/>
            </w:pPr>
            <w:r w:rsidRPr="000E5DB7">
              <w:t>Any currency variations occurring over the term of the Services Contract shall be borne by the Tenderer.</w:t>
            </w:r>
          </w:p>
        </w:tc>
      </w:tr>
      <w:tr w:rsidR="003C0FB1" w:rsidRPr="00CB5B77" w14:paraId="79710AC0" w14:textId="77777777" w:rsidTr="00ED08A1">
        <w:trPr>
          <w:trHeight w:val="711"/>
        </w:trPr>
        <w:tc>
          <w:tcPr>
            <w:tcW w:w="438" w:type="pct"/>
          </w:tcPr>
          <w:p w14:paraId="614078CF" w14:textId="77777777" w:rsidR="003C0FB1" w:rsidRDefault="003C0FB1" w:rsidP="00503F93">
            <w:pPr>
              <w:spacing w:after="200"/>
              <w:jc w:val="both"/>
              <w:rPr>
                <w:color w:val="0000FF"/>
              </w:rPr>
            </w:pPr>
            <w:r w:rsidRPr="000E5DB7">
              <w:rPr>
                <w:color w:val="0000FF"/>
              </w:rPr>
              <w:t>2.10.5</w:t>
            </w:r>
          </w:p>
        </w:tc>
        <w:tc>
          <w:tcPr>
            <w:tcW w:w="4562" w:type="pct"/>
          </w:tcPr>
          <w:p w14:paraId="016777F1" w14:textId="77777777" w:rsidR="003C0FB1" w:rsidRDefault="003C0FB1" w:rsidP="00503F93">
            <w:pPr>
              <w:spacing w:after="80"/>
              <w:jc w:val="both"/>
            </w:pPr>
            <w:r w:rsidRPr="000E5DB7">
              <w:t xml:space="preserve">Payments for Services provided pursuant to this RFT shall be subject to and made in accordance with the Services Contract at Appendix </w:t>
            </w:r>
            <w:r w:rsidR="00B66734">
              <w:t>5</w:t>
            </w:r>
            <w:r w:rsidRPr="000E5DB7">
              <w:t xml:space="preserve"> to this RFT.</w:t>
            </w:r>
          </w:p>
        </w:tc>
      </w:tr>
      <w:tr w:rsidR="00522DF9" w:rsidRPr="00CB5B77" w14:paraId="41C9CCBB" w14:textId="77777777" w:rsidTr="00ED08A1">
        <w:tc>
          <w:tcPr>
            <w:tcW w:w="438" w:type="pct"/>
          </w:tcPr>
          <w:p w14:paraId="00B65C6B" w14:textId="77777777" w:rsidR="00522DF9" w:rsidRDefault="00522DF9" w:rsidP="00522DF9">
            <w:pPr>
              <w:jc w:val="both"/>
              <w:rPr>
                <w:color w:val="0000FF"/>
              </w:rPr>
            </w:pPr>
            <w:r w:rsidRPr="000E5DB7">
              <w:rPr>
                <w:color w:val="0000FF"/>
              </w:rPr>
              <w:t>2.10.6</w:t>
            </w:r>
          </w:p>
        </w:tc>
        <w:tc>
          <w:tcPr>
            <w:tcW w:w="4562" w:type="pct"/>
          </w:tcPr>
          <w:p w14:paraId="6F042CD7" w14:textId="720F0F7E" w:rsidR="00522DF9" w:rsidRDefault="00522DF9" w:rsidP="00522DF9">
            <w:pPr>
              <w:spacing w:after="200"/>
              <w:rPr>
                <w:i/>
                <w:iCs/>
                <w:color w:val="FF0000"/>
              </w:rPr>
            </w:pPr>
            <w:r w:rsidRPr="004C1900">
              <w:rPr>
                <w:i/>
                <w:iCs/>
                <w:color w:val="FF0000"/>
                <w:highlight w:val="lightGray"/>
              </w:rPr>
              <w:fldChar w:fldCharType="begin">
                <w:ffData>
                  <w:name w:val="Text125"/>
                  <w:enabled/>
                  <w:calcOnExit w:val="0"/>
                  <w:textInput>
                    <w:default w:val="Delete and replace with “Not Used” if not applicable:"/>
                  </w:textInput>
                </w:ffData>
              </w:fldChar>
            </w:r>
            <w:r w:rsidRPr="004C1900">
              <w:rPr>
                <w:i/>
                <w:iCs/>
                <w:color w:val="FF0000"/>
                <w:highlight w:val="lightGray"/>
              </w:rPr>
              <w:instrText xml:space="preserve"> FORMTEXT </w:instrText>
            </w:r>
            <w:r w:rsidRPr="004C1900">
              <w:rPr>
                <w:i/>
                <w:iCs/>
                <w:color w:val="FF0000"/>
                <w:highlight w:val="lightGray"/>
              </w:rPr>
            </w:r>
            <w:r w:rsidRPr="004C1900">
              <w:rPr>
                <w:i/>
                <w:iCs/>
                <w:color w:val="FF0000"/>
                <w:highlight w:val="lightGray"/>
              </w:rPr>
              <w:fldChar w:fldCharType="separate"/>
            </w:r>
            <w:r w:rsidR="00037D03">
              <w:rPr>
                <w:i/>
                <w:iCs/>
                <w:noProof/>
                <w:color w:val="FF0000"/>
                <w:highlight w:val="lightGray"/>
              </w:rPr>
              <w:t>Not Used</w:t>
            </w:r>
            <w:r w:rsidRPr="004C1900">
              <w:rPr>
                <w:i/>
                <w:iCs/>
                <w:noProof/>
                <w:color w:val="FF0000"/>
                <w:highlight w:val="lightGray"/>
              </w:rPr>
              <w:t>:</w:t>
            </w:r>
            <w:r w:rsidRPr="004C1900">
              <w:rPr>
                <w:i/>
                <w:iCs/>
                <w:color w:val="FF0000"/>
                <w:highlight w:val="lightGray"/>
              </w:rPr>
              <w:fldChar w:fldCharType="end"/>
            </w:r>
          </w:p>
          <w:p w14:paraId="0E392840" w14:textId="77777777" w:rsidR="00522DF9" w:rsidRPr="00522DF9" w:rsidRDefault="00522DF9" w:rsidP="006565BD">
            <w:r w:rsidRPr="00830A49">
              <w:rPr>
                <w:szCs w:val="22"/>
              </w:rPr>
              <w:t xml:space="preserve">Tenderers should note that prices may be increased or decreased only on the first anniversary of the Effective Date of the </w:t>
            </w:r>
            <w:r>
              <w:rPr>
                <w:szCs w:val="22"/>
              </w:rPr>
              <w:t>Services</w:t>
            </w:r>
            <w:r w:rsidRPr="00830A49">
              <w:rPr>
                <w:szCs w:val="22"/>
              </w:rPr>
              <w:t xml:space="preserve"> Contract </w:t>
            </w:r>
            <w:r>
              <w:rPr>
                <w:szCs w:val="22"/>
              </w:rPr>
              <w:t xml:space="preserve">(as defined in the Services Contract) </w:t>
            </w:r>
            <w:r w:rsidRPr="00830A49">
              <w:rPr>
                <w:szCs w:val="22"/>
              </w:rPr>
              <w:t>and on subsequent anniversaries of the Effective Date thereafter, and then only by the percentage by which the</w:t>
            </w:r>
            <w:r>
              <w:rPr>
                <w:szCs w:val="22"/>
              </w:rPr>
              <w:t xml:space="preserve"> </w:t>
            </w:r>
            <w:r w:rsidR="006565BD">
              <w:rPr>
                <w:szCs w:val="22"/>
              </w:rPr>
              <w:fldChar w:fldCharType="begin">
                <w:ffData>
                  <w:name w:val="Text113"/>
                  <w:enabled/>
                  <w:calcOnExit w:val="0"/>
                  <w:textInput>
                    <w:default w:val="[insert relevant price index]"/>
                  </w:textInput>
                </w:ffData>
              </w:fldChar>
            </w:r>
            <w:bookmarkStart w:id="10" w:name="Text113"/>
            <w:r w:rsidR="006565BD">
              <w:rPr>
                <w:szCs w:val="22"/>
              </w:rPr>
              <w:instrText xml:space="preserve"> FORMTEXT </w:instrText>
            </w:r>
            <w:r w:rsidR="006565BD">
              <w:rPr>
                <w:szCs w:val="22"/>
              </w:rPr>
            </w:r>
            <w:r w:rsidR="006565BD">
              <w:rPr>
                <w:szCs w:val="22"/>
              </w:rPr>
              <w:fldChar w:fldCharType="separate"/>
            </w:r>
            <w:r w:rsidR="006565BD">
              <w:rPr>
                <w:noProof/>
                <w:szCs w:val="22"/>
              </w:rPr>
              <w:t>[insert relevant price index]</w:t>
            </w:r>
            <w:r w:rsidR="006565BD">
              <w:rPr>
                <w:szCs w:val="22"/>
              </w:rPr>
              <w:fldChar w:fldCharType="end"/>
            </w:r>
            <w:bookmarkEnd w:id="10"/>
            <w:r w:rsidRPr="00830A49">
              <w:rPr>
                <w:szCs w:val="22"/>
              </w:rPr>
              <w:t xml:space="preserve"> has increased or decreased in the edition of that index published by the </w:t>
            </w:r>
            <w:r w:rsidR="006565BD">
              <w:rPr>
                <w:szCs w:val="22"/>
              </w:rPr>
              <w:fldChar w:fldCharType="begin">
                <w:ffData>
                  <w:name w:val="Text139"/>
                  <w:enabled/>
                  <w:calcOnExit w:val="0"/>
                  <w:textInput>
                    <w:default w:val="[insert relevant authority]"/>
                  </w:textInput>
                </w:ffData>
              </w:fldChar>
            </w:r>
            <w:bookmarkStart w:id="11" w:name="Text139"/>
            <w:r w:rsidR="006565BD">
              <w:rPr>
                <w:szCs w:val="22"/>
              </w:rPr>
              <w:instrText xml:space="preserve"> FORMTEXT </w:instrText>
            </w:r>
            <w:r w:rsidR="006565BD">
              <w:rPr>
                <w:szCs w:val="22"/>
              </w:rPr>
            </w:r>
            <w:r w:rsidR="006565BD">
              <w:rPr>
                <w:szCs w:val="22"/>
              </w:rPr>
              <w:fldChar w:fldCharType="separate"/>
            </w:r>
            <w:r w:rsidR="006565BD">
              <w:rPr>
                <w:noProof/>
                <w:szCs w:val="22"/>
              </w:rPr>
              <w:t>[insert relevant authority]</w:t>
            </w:r>
            <w:r w:rsidR="006565BD">
              <w:rPr>
                <w:szCs w:val="22"/>
              </w:rPr>
              <w:fldChar w:fldCharType="end"/>
            </w:r>
            <w:bookmarkEnd w:id="11"/>
            <w:r w:rsidRPr="00830A49">
              <w:rPr>
                <w:szCs w:val="22"/>
              </w:rPr>
              <w:t xml:space="preserve"> most recently prior to that anniversary</w:t>
            </w:r>
            <w:r>
              <w:rPr>
                <w:szCs w:val="22"/>
              </w:rPr>
              <w:t>.</w:t>
            </w:r>
          </w:p>
        </w:tc>
      </w:tr>
    </w:tbl>
    <w:p w14:paraId="75C00596" w14:textId="77777777" w:rsidR="003C0FB1" w:rsidRDefault="003C0FB1" w:rsidP="003C0FB1">
      <w:pPr>
        <w:pStyle w:val="Heading2"/>
        <w:keepNext w:val="0"/>
        <w:keepLines/>
        <w:spacing w:after="100"/>
        <w:ind w:firstLine="0"/>
        <w:jc w:val="both"/>
      </w:pPr>
      <w:r w:rsidRPr="000E5DB7">
        <w:lastRenderedPageBreak/>
        <w:t>2.11</w:t>
      </w:r>
      <w:r w:rsidRPr="000E5DB7">
        <w:tab/>
        <w:t xml:space="preserve">Environmental, Social and Labour Law </w:t>
      </w:r>
    </w:p>
    <w:tbl>
      <w:tblPr>
        <w:tblW w:w="5000" w:type="pct"/>
        <w:tblLook w:val="01E0" w:firstRow="1" w:lastRow="1" w:firstColumn="1" w:lastColumn="1" w:noHBand="0" w:noVBand="0"/>
      </w:tblPr>
      <w:tblGrid>
        <w:gridCol w:w="793"/>
        <w:gridCol w:w="8269"/>
        <w:gridCol w:w="9"/>
      </w:tblGrid>
      <w:tr w:rsidR="003C0FB1" w:rsidRPr="00CB5B77" w14:paraId="1BE1C0E7" w14:textId="77777777" w:rsidTr="00ED08A1">
        <w:tc>
          <w:tcPr>
            <w:tcW w:w="437" w:type="pct"/>
          </w:tcPr>
          <w:p w14:paraId="62A33BA8" w14:textId="77777777" w:rsidR="003C0FB1" w:rsidRDefault="003C0FB1" w:rsidP="00503F93">
            <w:pPr>
              <w:jc w:val="both"/>
              <w:rPr>
                <w:color w:val="0000FF"/>
              </w:rPr>
            </w:pPr>
            <w:r w:rsidRPr="000E5DB7">
              <w:rPr>
                <w:color w:val="0000FF"/>
              </w:rPr>
              <w:t>2.11.1</w:t>
            </w:r>
          </w:p>
        </w:tc>
        <w:tc>
          <w:tcPr>
            <w:tcW w:w="4563" w:type="pct"/>
            <w:gridSpan w:val="2"/>
          </w:tcPr>
          <w:p w14:paraId="2B349917" w14:textId="77777777" w:rsidR="003C0FB1" w:rsidRDefault="003C0FB1" w:rsidP="003E08C5">
            <w:pPr>
              <w:jc w:val="both"/>
            </w:pPr>
            <w:r w:rsidRPr="00507FE4">
              <w:t xml:space="preserve">In the performance of any Services Contract awarded, the successful Tenderers </w:t>
            </w:r>
            <w:r>
              <w:t xml:space="preserve">and </w:t>
            </w:r>
            <w:r w:rsidRPr="00507FE4">
              <w:t>their Subcontractors</w:t>
            </w:r>
            <w:r>
              <w:t xml:space="preserve"> (if any)</w:t>
            </w:r>
            <w:r w:rsidRPr="00507FE4">
              <w:t xml:space="preserve">, shall be required to comply with all applicable obligations in the field of environmental, social and labour law that apply at the place where the services are provided, that have been established by EU law, national law, collective agreements or by international, environmental, social and labour law listed in </w:t>
            </w:r>
            <w:r w:rsidRPr="00117E35">
              <w:rPr>
                <w:szCs w:val="22"/>
              </w:rPr>
              <w:t>Schedule 7</w:t>
            </w:r>
            <w:r w:rsidRPr="00D20BEF">
              <w:rPr>
                <w:szCs w:val="22"/>
              </w:rPr>
              <w:t xml:space="preserve"> of </w:t>
            </w:r>
            <w:r w:rsidRPr="00117E35">
              <w:rPr>
                <w:szCs w:val="22"/>
              </w:rPr>
              <w:t>the Regulations</w:t>
            </w:r>
            <w:r w:rsidRPr="003215FF">
              <w:rPr>
                <w:szCs w:val="22"/>
              </w:rPr>
              <w:t>.</w:t>
            </w:r>
          </w:p>
        </w:tc>
      </w:tr>
      <w:tr w:rsidR="003C0FB1" w:rsidRPr="00CB5B77" w14:paraId="4040AA2F" w14:textId="77777777" w:rsidTr="00ED08A1">
        <w:trPr>
          <w:gridAfter w:val="1"/>
          <w:wAfter w:w="5" w:type="pct"/>
        </w:trPr>
        <w:tc>
          <w:tcPr>
            <w:tcW w:w="437" w:type="pct"/>
          </w:tcPr>
          <w:p w14:paraId="3EB22493" w14:textId="77777777" w:rsidR="003C0FB1" w:rsidRDefault="003C0FB1" w:rsidP="00503F93">
            <w:pPr>
              <w:jc w:val="both"/>
              <w:rPr>
                <w:color w:val="0000FF"/>
              </w:rPr>
            </w:pPr>
            <w:r w:rsidRPr="000E5DB7">
              <w:rPr>
                <w:color w:val="0000FF"/>
              </w:rPr>
              <w:t>2.11.2</w:t>
            </w:r>
          </w:p>
        </w:tc>
        <w:tc>
          <w:tcPr>
            <w:tcW w:w="4558" w:type="pct"/>
          </w:tcPr>
          <w:p w14:paraId="53320041" w14:textId="77777777" w:rsidR="003C0FB1" w:rsidRDefault="003C0FB1" w:rsidP="003E08C5">
            <w:pPr>
              <w:jc w:val="both"/>
            </w:pPr>
            <w:r w:rsidRPr="000E5DB7">
              <w:t>Tenderers shall be required to include an undertaking to comply fully with the provisions of Council Directive 2001/23/EC of 12 March 2001 on the approximation of the laws of the Member States relating to the safeguarding of employees’ rights in the event of transfers of undertakings, business or parts of undertakings or business and as implemented in Irish law by Statutory Instrument No. 131 of 2003, the European Communities (Protection of Employees on Transfer of Undertakings) Regulations 2003 and to indemnify the Contracting Authority for any claim arising or loss or costs incurred as a result of its failure or incapacity to fulfil its obligations under the said Directive and Statutory Instrument.</w:t>
            </w:r>
          </w:p>
        </w:tc>
      </w:tr>
      <w:tr w:rsidR="003C0FB1" w:rsidRPr="00CB5B77" w14:paraId="0AE52390" w14:textId="77777777" w:rsidTr="003E08C5">
        <w:trPr>
          <w:gridAfter w:val="1"/>
          <w:wAfter w:w="5" w:type="pct"/>
          <w:trHeight w:val="2761"/>
        </w:trPr>
        <w:tc>
          <w:tcPr>
            <w:tcW w:w="437" w:type="pct"/>
          </w:tcPr>
          <w:p w14:paraId="0BCDAE7C" w14:textId="77777777" w:rsidR="003C0FB1" w:rsidRPr="000E5DB7" w:rsidRDefault="003C0FB1" w:rsidP="00503F93">
            <w:pPr>
              <w:jc w:val="both"/>
              <w:rPr>
                <w:color w:val="0000FF"/>
              </w:rPr>
            </w:pPr>
            <w:r>
              <w:rPr>
                <w:color w:val="0000FF"/>
              </w:rPr>
              <w:t>2.11.3</w:t>
            </w:r>
          </w:p>
        </w:tc>
        <w:tc>
          <w:tcPr>
            <w:tcW w:w="4558" w:type="pct"/>
          </w:tcPr>
          <w:p w14:paraId="6CAB839E" w14:textId="77777777" w:rsidR="003C0FB1" w:rsidRPr="000E5DB7" w:rsidRDefault="003C0FB1" w:rsidP="003E08C5">
            <w:pPr>
              <w:jc w:val="both"/>
            </w:pPr>
            <w:r w:rsidRPr="000E5DB7">
              <w:t>The Protection of Employees (Temporary Agency Work) Act 2012 (the “2012 Act”) provides that an Agency Worker (as defined in the 2012 Act) is entitled to the same basic working and employment conditions as those which apply to employees recruited directly by the Hirer (as defined in the 2012 Act) to do the same or a similar job.</w:t>
            </w:r>
            <w:r>
              <w:t xml:space="preserve"> </w:t>
            </w:r>
            <w:r w:rsidRPr="000E5DB7">
              <w:t xml:space="preserve">Where the provision of the Services will involve the provision to the Contracting Authority of Agency Workers (within the meaning of the 2012 Act), Tenderers should ensure that they consider their obligations under the 2012 Act when pricing their Tender. The Contracting Authority shall have no liability for any increase in salaries that may be payable </w:t>
            </w:r>
            <w:proofErr w:type="gramStart"/>
            <w:r w:rsidRPr="000E5DB7">
              <w:t>as a result of</w:t>
            </w:r>
            <w:proofErr w:type="gramEnd"/>
            <w:r w:rsidRPr="000E5DB7">
              <w:t xml:space="preserve"> the application of the 2012 Act to the provision of the Services.</w:t>
            </w:r>
          </w:p>
        </w:tc>
      </w:tr>
    </w:tbl>
    <w:p w14:paraId="1391F2CE" w14:textId="77777777" w:rsidR="003C0FB1" w:rsidRDefault="003C0FB1" w:rsidP="003C0FB1">
      <w:pPr>
        <w:pStyle w:val="Heading2"/>
        <w:jc w:val="both"/>
      </w:pPr>
      <w:r w:rsidRPr="000E5DB7">
        <w:t>2.12</w:t>
      </w:r>
      <w:r w:rsidRPr="000E5DB7">
        <w:tab/>
        <w:t>Publicity</w:t>
      </w:r>
    </w:p>
    <w:p w14:paraId="611C71BF" w14:textId="77777777" w:rsidR="003C0FB1" w:rsidRDefault="003C0FB1" w:rsidP="003E08C5">
      <w:pPr>
        <w:jc w:val="both"/>
      </w:pPr>
      <w:r w:rsidRPr="000E5DB7">
        <w:t xml:space="preserve">No publicity regarding this Competition or </w:t>
      </w:r>
      <w:r>
        <w:t>any</w:t>
      </w:r>
      <w:r w:rsidRPr="000E5DB7">
        <w:t xml:space="preserve"> Services Contract pursuant to this Competition is permitted unless and until the Contracting Authority has given its prior written consent to the relevant communication. </w:t>
      </w:r>
    </w:p>
    <w:p w14:paraId="1B448CF9" w14:textId="77777777" w:rsidR="003C0FB1" w:rsidRDefault="003C0FB1" w:rsidP="003C0FB1">
      <w:pPr>
        <w:pStyle w:val="Heading2"/>
        <w:jc w:val="both"/>
      </w:pPr>
      <w:r w:rsidRPr="000E5DB7">
        <w:t>2.13</w:t>
      </w:r>
      <w:r w:rsidRPr="000E5DB7">
        <w:tab/>
        <w:t xml:space="preserve">Registrable Interest </w:t>
      </w:r>
    </w:p>
    <w:p w14:paraId="2FE0E51B" w14:textId="77777777" w:rsidR="003C0FB1" w:rsidRDefault="003C0FB1" w:rsidP="003E08C5">
      <w:pPr>
        <w:jc w:val="both"/>
      </w:pPr>
      <w:r w:rsidRPr="000E5DB7">
        <w:t>Any Registrable Interest involving any Tenderer or Subcontractor and the Contracting Authority, members of the Government, members of the Oireachtas, or employees and officers of the Contracting Authority and their relatives must be fully disclosed in the Tender or, in the event of this information only coming to the notice of the Tenderer or Subcontractor after the submission of a Tender, must be communicated to the Contracting Authority immediately upon such information</w:t>
      </w:r>
      <w:r>
        <w:t xml:space="preserve"> becoming known to the Tenderer or </w:t>
      </w:r>
      <w:r w:rsidRPr="000E5DB7">
        <w:t xml:space="preserve">Subcontractor. </w:t>
      </w:r>
    </w:p>
    <w:p w14:paraId="61C1FC92" w14:textId="77777777" w:rsidR="003C0FB1" w:rsidRDefault="003C0FB1" w:rsidP="003E08C5">
      <w:pPr>
        <w:jc w:val="both"/>
      </w:pPr>
      <w:r w:rsidRPr="000E5DB7">
        <w:t xml:space="preserve">The terms </w:t>
      </w:r>
      <w:r>
        <w:t>“</w:t>
      </w:r>
      <w:r w:rsidRPr="000E5DB7">
        <w:t>Registrable Interest</w:t>
      </w:r>
      <w:r>
        <w:t>”</w:t>
      </w:r>
      <w:r w:rsidRPr="000E5DB7">
        <w:t xml:space="preserve"> and </w:t>
      </w:r>
      <w:r>
        <w:t>“</w:t>
      </w:r>
      <w:r w:rsidRPr="000E5DB7">
        <w:t>Relative</w:t>
      </w:r>
      <w:r>
        <w:t>”</w:t>
      </w:r>
      <w:r w:rsidRPr="000E5DB7">
        <w:t xml:space="preserve"> shall be interpreted as per Section 2 of the Ethics in Public Office Act</w:t>
      </w:r>
      <w:r>
        <w:t>s</w:t>
      </w:r>
      <w:r w:rsidRPr="000E5DB7">
        <w:t xml:space="preserve"> 1995 and 2001, copies of which are available at www.irishstatutebook.ie. </w:t>
      </w:r>
      <w:r>
        <w:t xml:space="preserve"> </w:t>
      </w:r>
      <w:r w:rsidRPr="000E5DB7">
        <w:t>The Contracting Authority will, at its absolute discretion, decide on the appropriate course of action, which may in appropriate circumstances include</w:t>
      </w:r>
      <w:r>
        <w:t xml:space="preserve"> eliminating a Tenderer from this</w:t>
      </w:r>
      <w:r w:rsidRPr="000E5DB7">
        <w:t xml:space="preserve"> Competition or terminating any Services Contract </w:t>
      </w:r>
      <w:proofErr w:type="gramStart"/>
      <w:r w:rsidRPr="000E5DB7">
        <w:t>entered into</w:t>
      </w:r>
      <w:proofErr w:type="gramEnd"/>
      <w:r w:rsidRPr="000E5DB7">
        <w:t xml:space="preserve"> by a Tenderer. </w:t>
      </w:r>
    </w:p>
    <w:p w14:paraId="6A035CFB" w14:textId="77777777" w:rsidR="003C0FB1" w:rsidRDefault="003C0FB1" w:rsidP="003C0FB1">
      <w:pPr>
        <w:pStyle w:val="Heading2"/>
        <w:jc w:val="both"/>
      </w:pPr>
      <w:r w:rsidRPr="000E5DB7">
        <w:lastRenderedPageBreak/>
        <w:t>2.14</w:t>
      </w:r>
      <w:r w:rsidRPr="000E5DB7">
        <w:tab/>
        <w:t>Anti-Competitive Conduct</w:t>
      </w:r>
    </w:p>
    <w:p w14:paraId="1E12F143" w14:textId="77777777" w:rsidR="003C0FB1" w:rsidRDefault="003C0FB1" w:rsidP="00EB1547">
      <w:pPr>
        <w:jc w:val="both"/>
      </w:pPr>
      <w:r w:rsidRPr="000E5DB7">
        <w:t>Tenderers</w:t>
      </w:r>
      <w:r>
        <w:t>’</w:t>
      </w:r>
      <w:r w:rsidRPr="000E5DB7">
        <w:t xml:space="preserve"> attention is drawn to the Competition Act 2002 (as amended, the “2002 Act”). </w:t>
      </w:r>
      <w:r>
        <w:t xml:space="preserve"> </w:t>
      </w:r>
      <w:r w:rsidRPr="000E5DB7">
        <w:t xml:space="preserve">The 2002 Act makes it a criminal offence for Tenderers to collude on prices or terms in a public procurement competition. </w:t>
      </w:r>
    </w:p>
    <w:p w14:paraId="57BE5647" w14:textId="77777777" w:rsidR="003C0FB1" w:rsidRDefault="003C0FB1" w:rsidP="003C0FB1">
      <w:pPr>
        <w:pStyle w:val="Heading2"/>
        <w:jc w:val="both"/>
      </w:pPr>
      <w:r w:rsidRPr="000E5DB7">
        <w:t>2.15</w:t>
      </w:r>
      <w:r w:rsidRPr="000E5DB7">
        <w:tab/>
        <w:t>Industry Terms Used in this RFT</w:t>
      </w:r>
    </w:p>
    <w:p w14:paraId="3C00D1D0" w14:textId="77777777" w:rsidR="003C0FB1" w:rsidRDefault="003C0FB1" w:rsidP="00EB1547">
      <w:pPr>
        <w:jc w:val="both"/>
      </w:pPr>
      <w:r w:rsidRPr="000E5DB7">
        <w:t xml:space="preserve">Where reference is made to a particular item, source, process, trademark, or type in this RFT then all such references are to be given the meaning generally understood in the relevant industry and operational environment. </w:t>
      </w:r>
    </w:p>
    <w:p w14:paraId="067DE13F" w14:textId="77777777" w:rsidR="003C0FB1" w:rsidRDefault="003C0FB1" w:rsidP="003C0FB1">
      <w:pPr>
        <w:pStyle w:val="Heading2"/>
        <w:jc w:val="both"/>
      </w:pPr>
      <w:r w:rsidRPr="000E5DB7">
        <w:t>2.16</w:t>
      </w:r>
      <w:r w:rsidRPr="000E5DB7">
        <w:tab/>
        <w:t>Freedom of Information</w:t>
      </w:r>
    </w:p>
    <w:tbl>
      <w:tblPr>
        <w:tblW w:w="5000" w:type="pct"/>
        <w:tblLook w:val="01E0" w:firstRow="1" w:lastRow="1" w:firstColumn="1" w:lastColumn="1" w:noHBand="0" w:noVBand="0"/>
      </w:tblPr>
      <w:tblGrid>
        <w:gridCol w:w="796"/>
        <w:gridCol w:w="8275"/>
      </w:tblGrid>
      <w:tr w:rsidR="003C0FB1" w:rsidRPr="00CB5B77" w14:paraId="07A4B12F" w14:textId="77777777" w:rsidTr="00ED08A1">
        <w:tc>
          <w:tcPr>
            <w:tcW w:w="439" w:type="pct"/>
          </w:tcPr>
          <w:p w14:paraId="2636E8B5" w14:textId="77777777" w:rsidR="003C0FB1" w:rsidRDefault="003C0FB1" w:rsidP="00503F93">
            <w:pPr>
              <w:spacing w:after="200" w:line="320" w:lineRule="auto"/>
              <w:jc w:val="both"/>
              <w:rPr>
                <w:color w:val="0000FF"/>
              </w:rPr>
            </w:pPr>
            <w:r w:rsidRPr="000E5DB7">
              <w:rPr>
                <w:color w:val="0000FF"/>
              </w:rPr>
              <w:t>2.16.1</w:t>
            </w:r>
          </w:p>
        </w:tc>
        <w:tc>
          <w:tcPr>
            <w:tcW w:w="4561" w:type="pct"/>
          </w:tcPr>
          <w:p w14:paraId="238A31C9" w14:textId="77777777" w:rsidR="003C0FB1" w:rsidRDefault="003C0FB1" w:rsidP="001F6360">
            <w:pPr>
              <w:jc w:val="both"/>
            </w:pPr>
            <w:r w:rsidRPr="000E5DB7">
              <w:t>Tenderers should be aware that, under the Freedom of Information Act 2014</w:t>
            </w:r>
            <w:r>
              <w:t xml:space="preserve"> </w:t>
            </w:r>
            <w:r>
              <w:rPr>
                <w:szCs w:val="22"/>
              </w:rPr>
              <w:t>and the</w:t>
            </w:r>
            <w:r w:rsidRPr="00D40BF0">
              <w:rPr>
                <w:szCs w:val="22"/>
              </w:rPr>
              <w:t xml:space="preserve"> European Communities (Access to Information on the Environment) Regulations 2007 to 2014</w:t>
            </w:r>
            <w:r w:rsidRPr="000E5DB7">
              <w:t xml:space="preserve">, information provided by them during this </w:t>
            </w:r>
            <w:r>
              <w:t>C</w:t>
            </w:r>
            <w:r w:rsidRPr="000E5DB7">
              <w:t>ompetition may be liable to be disclosed.</w:t>
            </w:r>
          </w:p>
        </w:tc>
      </w:tr>
      <w:tr w:rsidR="003C0FB1" w:rsidRPr="00CB5B77" w14:paraId="0D0680F0" w14:textId="77777777" w:rsidTr="00ED08A1">
        <w:tc>
          <w:tcPr>
            <w:tcW w:w="439" w:type="pct"/>
          </w:tcPr>
          <w:p w14:paraId="542DFE49" w14:textId="77777777" w:rsidR="003C0FB1" w:rsidRDefault="003C0FB1" w:rsidP="00503F93">
            <w:pPr>
              <w:spacing w:after="200" w:line="320" w:lineRule="auto"/>
              <w:jc w:val="both"/>
              <w:rPr>
                <w:color w:val="0000FF"/>
              </w:rPr>
            </w:pPr>
            <w:r w:rsidRPr="000E5DB7">
              <w:rPr>
                <w:color w:val="0000FF"/>
              </w:rPr>
              <w:t>2.16.2</w:t>
            </w:r>
          </w:p>
        </w:tc>
        <w:tc>
          <w:tcPr>
            <w:tcW w:w="4561" w:type="pct"/>
          </w:tcPr>
          <w:p w14:paraId="038128CA" w14:textId="77777777" w:rsidR="003C0FB1" w:rsidRDefault="003C0FB1" w:rsidP="00684357">
            <w:pPr>
              <w:jc w:val="both"/>
            </w:pPr>
            <w:r w:rsidRPr="000E5DB7">
              <w:t>Tenderers are asked to consider if any of the information supplied by them in their Tender should not be disclosed because of its confidentiality or commercial sensitivity. If Tenderers consider that certain information is not to be disclosed because of its confidentiality or commercial sensitivity, Tenderers must, when providing such information, clearly identify</w:t>
            </w:r>
            <w:r w:rsidR="00684357">
              <w:t xml:space="preserve"> </w:t>
            </w:r>
            <w:r w:rsidR="00684357">
              <w:rPr>
                <w:szCs w:val="22"/>
              </w:rPr>
              <w:t>the specific sections of their Tender containing</w:t>
            </w:r>
            <w:r w:rsidRPr="000E5DB7">
              <w:t xml:space="preserve"> such information and specify the reasons for its confidentiality or commercial sensitivity. </w:t>
            </w:r>
            <w:r w:rsidR="00684357">
              <w:rPr>
                <w:szCs w:val="22"/>
              </w:rPr>
              <w:t xml:space="preserve">For the avoidance of doubt Tenderers may not assert confidentiality or commercial sensitivity over the entire Tender but must clearly identify the specific section containing such information.  </w:t>
            </w:r>
            <w:r w:rsidRPr="000E5DB7">
              <w:t xml:space="preserve">If Tenderers do not identify information as confidential or commercially sensitive, it is liable to be released in response to a request </w:t>
            </w:r>
            <w:r>
              <w:rPr>
                <w:szCs w:val="22"/>
              </w:rPr>
              <w:t>under the above legislation</w:t>
            </w:r>
            <w:r w:rsidRPr="00514373">
              <w:rPr>
                <w:szCs w:val="22"/>
              </w:rPr>
              <w:t xml:space="preserve"> </w:t>
            </w:r>
            <w:r w:rsidRPr="000E5DB7">
              <w:t xml:space="preserve">without further notice to or consultation with the Tenderer. The Contracting Authority will, where possible, consult with Tenderers about confidential or commercially sensitive information so identified before making </w:t>
            </w:r>
            <w:r w:rsidR="00684357">
              <w:t>its</w:t>
            </w:r>
            <w:r w:rsidR="00684357" w:rsidRPr="000E5DB7">
              <w:t xml:space="preserve"> </w:t>
            </w:r>
            <w:r w:rsidRPr="000E5DB7">
              <w:t>decision on a request received.</w:t>
            </w:r>
            <w:r w:rsidR="00684357">
              <w:t xml:space="preserve">  </w:t>
            </w:r>
            <w:r w:rsidR="00684357" w:rsidRPr="006C766A">
              <w:rPr>
                <w:szCs w:val="22"/>
              </w:rPr>
              <w:t>T</w:t>
            </w:r>
            <w:r w:rsidR="00684357" w:rsidRPr="00796899">
              <w:rPr>
                <w:szCs w:val="22"/>
              </w:rPr>
              <w:t xml:space="preserve">he Contracting Authority accepts no liability whatsoever in respect of any information provided which is subsequently released (irrespective of notification) or in respect of any consequential damage suffered </w:t>
            </w:r>
            <w:proofErr w:type="gramStart"/>
            <w:r w:rsidR="00684357" w:rsidRPr="00796899">
              <w:rPr>
                <w:szCs w:val="22"/>
              </w:rPr>
              <w:t>as a result of</w:t>
            </w:r>
            <w:proofErr w:type="gramEnd"/>
            <w:r w:rsidR="00684357" w:rsidRPr="00796899">
              <w:rPr>
                <w:szCs w:val="22"/>
              </w:rPr>
              <w:t xml:space="preserve"> such obligations</w:t>
            </w:r>
            <w:r w:rsidR="00684357" w:rsidRPr="00514373">
              <w:rPr>
                <w:szCs w:val="22"/>
              </w:rPr>
              <w:t>.</w:t>
            </w:r>
          </w:p>
        </w:tc>
      </w:tr>
    </w:tbl>
    <w:p w14:paraId="4D8D2977" w14:textId="77777777" w:rsidR="003C0FB1" w:rsidRDefault="003C0FB1" w:rsidP="003C0FB1">
      <w:pPr>
        <w:pStyle w:val="Heading2"/>
        <w:jc w:val="both"/>
      </w:pPr>
      <w:r w:rsidRPr="000E5DB7">
        <w:t>2.17</w:t>
      </w:r>
      <w:r w:rsidRPr="000E5DB7">
        <w:tab/>
        <w:t>Tax Clearance</w:t>
      </w:r>
    </w:p>
    <w:tbl>
      <w:tblPr>
        <w:tblW w:w="5000" w:type="pct"/>
        <w:tblLook w:val="01E0" w:firstRow="1" w:lastRow="1" w:firstColumn="1" w:lastColumn="1" w:noHBand="0" w:noVBand="0"/>
      </w:tblPr>
      <w:tblGrid>
        <w:gridCol w:w="9071"/>
      </w:tblGrid>
      <w:tr w:rsidR="003C0FB1" w:rsidRPr="00CB5B77" w14:paraId="3499F01A" w14:textId="77777777" w:rsidTr="001F6360">
        <w:trPr>
          <w:trHeight w:val="2400"/>
        </w:trPr>
        <w:tc>
          <w:tcPr>
            <w:tcW w:w="5000" w:type="pct"/>
          </w:tcPr>
          <w:p w14:paraId="3B7C8F80" w14:textId="77777777" w:rsidR="003C0FB1" w:rsidRPr="00CB5B77" w:rsidRDefault="003C0FB1" w:rsidP="001F6360">
            <w:pPr>
              <w:ind w:right="-108"/>
              <w:jc w:val="both"/>
            </w:pPr>
            <w:r w:rsidRPr="000E5DB7">
              <w:t xml:space="preserve">It will be a condition of any Services Contract pursuant to this Competition that the successful Tenderer(s) shall, for the term of such contract(s), comply with all </w:t>
            </w:r>
            <w:r w:rsidR="00684357">
              <w:t xml:space="preserve">applicable </w:t>
            </w:r>
            <w:r w:rsidRPr="000E5DB7">
              <w:t xml:space="preserve">EU and domestic tax laws. Tenderers are referred to </w:t>
            </w:r>
            <w:hyperlink r:id="rId20" w:history="1">
              <w:r w:rsidRPr="000E5DB7">
                <w:rPr>
                  <w:rStyle w:val="Hyperlink"/>
                </w:rPr>
                <w:t>www.revenue.ie</w:t>
              </w:r>
            </w:hyperlink>
            <w:r w:rsidRPr="000E5DB7">
              <w:t xml:space="preserve"> for further information.</w:t>
            </w:r>
            <w:r>
              <w:t xml:space="preserve">  </w:t>
            </w:r>
            <w:r w:rsidRPr="000E5DB7">
              <w:t xml:space="preserve">Prior to the award of any Services Contract arising out of this Competition the successful Tenderer shall be required to supply its Tax Clearance Access Number and Tax Reference Number to facilitate online verification of their tax status by the Contracting Authority. By supplying these </w:t>
            </w:r>
            <w:proofErr w:type="gramStart"/>
            <w:r w:rsidRPr="000E5DB7">
              <w:t>numbers</w:t>
            </w:r>
            <w:proofErr w:type="gramEnd"/>
            <w:r w:rsidRPr="000E5DB7">
              <w:t xml:space="preserve"> the successful Tenderer acknowledges and agrees that the Contracting Authority has the permission of the successful Tenderer to verify its tax cleared position online.</w:t>
            </w:r>
          </w:p>
        </w:tc>
      </w:tr>
    </w:tbl>
    <w:p w14:paraId="109CDDAE" w14:textId="77777777" w:rsidR="003C0FB1" w:rsidRDefault="003C0FB1" w:rsidP="003C0FB1">
      <w:pPr>
        <w:pStyle w:val="Heading2"/>
        <w:jc w:val="both"/>
      </w:pPr>
      <w:r w:rsidRPr="000E5DB7">
        <w:t>2.18</w:t>
      </w:r>
      <w:r w:rsidRPr="000E5DB7">
        <w:tab/>
        <w:t>Conflicts of Interest</w:t>
      </w:r>
    </w:p>
    <w:p w14:paraId="6CF11395" w14:textId="77777777" w:rsidR="007746D2" w:rsidRDefault="007746D2" w:rsidP="001F6360">
      <w:pPr>
        <w:jc w:val="both"/>
      </w:pPr>
    </w:p>
    <w:p w14:paraId="77891DE2" w14:textId="77777777" w:rsidR="0001388F" w:rsidRDefault="0001388F" w:rsidP="001F6360">
      <w:pPr>
        <w:jc w:val="both"/>
      </w:pPr>
      <w:r w:rsidRPr="0001388F">
        <w:t xml:space="preserve">Any conflict of interest or potential conflict of interest on the part of a Tenderer, Subcontractor or individual employee(s) or agent(s) of a Tenderer or Subcontractor(s) must be fully disclosed to the </w:t>
      </w:r>
      <w:r w:rsidRPr="0001388F">
        <w:lastRenderedPageBreak/>
        <w:t xml:space="preserve">Contracting Authority as soon as the conflict or potential conflict is or becomes apparent.  Tenderers are required to declare that the preparation of their Tender was carried out independently.  In the event of any actual or potential conflict of interest, the Contracting Authority may invite Tenderers to propose means by which the conflict of interest might be removed and in circumstances where there are links between Tenderers, the Contracting Authority may seek further information to confirm the Tenders have been prepared independently. The Contracting Authority will, at its absolute discretion, decide on the appropriate course of action, which may in appropriate circumstances include eliminating a Tenderer from this Competition or any Mini-Competition or terminating any Framework Agreement or Services Contract </w:t>
      </w:r>
      <w:proofErr w:type="gramStart"/>
      <w:r w:rsidRPr="0001388F">
        <w:t>entered into</w:t>
      </w:r>
      <w:proofErr w:type="gramEnd"/>
      <w:r w:rsidRPr="0001388F">
        <w:t xml:space="preserve"> by a Tenderer.</w:t>
      </w:r>
    </w:p>
    <w:p w14:paraId="624C5086" w14:textId="77777777" w:rsidR="003C0FB1" w:rsidRDefault="003C0FB1" w:rsidP="003C0FB1">
      <w:pPr>
        <w:pStyle w:val="Heading2"/>
        <w:jc w:val="both"/>
      </w:pPr>
      <w:r w:rsidRPr="000E5DB7">
        <w:t>2.19</w:t>
      </w:r>
      <w:r w:rsidRPr="000E5DB7">
        <w:tab/>
        <w:t>Withdrawal from this Competition</w:t>
      </w:r>
    </w:p>
    <w:p w14:paraId="24BA1466" w14:textId="77777777" w:rsidR="003C0FB1" w:rsidRDefault="003C0FB1" w:rsidP="001F6360">
      <w:pPr>
        <w:jc w:val="both"/>
      </w:pPr>
      <w:r w:rsidRPr="000E5DB7">
        <w:t xml:space="preserve">Tenderers are required to notify the Contracting Authority immediately via the e-tenders website, if at any stage they decide to withdraw from this Competition. </w:t>
      </w:r>
    </w:p>
    <w:p w14:paraId="11AD603A" w14:textId="77777777" w:rsidR="003C0FB1" w:rsidRDefault="003C0FB1" w:rsidP="003C0FB1">
      <w:pPr>
        <w:pStyle w:val="Heading2"/>
        <w:jc w:val="both"/>
      </w:pPr>
      <w:r w:rsidRPr="000E5DB7">
        <w:t>2.20</w:t>
      </w:r>
      <w:r w:rsidRPr="000E5DB7">
        <w:tab/>
        <w:t>Site Visit</w:t>
      </w:r>
    </w:p>
    <w:tbl>
      <w:tblPr>
        <w:tblW w:w="5000" w:type="pct"/>
        <w:tblLook w:val="01E0" w:firstRow="1" w:lastRow="1" w:firstColumn="1" w:lastColumn="1" w:noHBand="0" w:noVBand="0"/>
      </w:tblPr>
      <w:tblGrid>
        <w:gridCol w:w="992"/>
        <w:gridCol w:w="8079"/>
      </w:tblGrid>
      <w:tr w:rsidR="00BB5E9D" w:rsidRPr="00CB5B77" w14:paraId="4C8092D0" w14:textId="77777777" w:rsidTr="00C57446">
        <w:tc>
          <w:tcPr>
            <w:tcW w:w="547" w:type="pct"/>
          </w:tcPr>
          <w:p w14:paraId="43515C60" w14:textId="77777777" w:rsidR="00BB5E9D" w:rsidRPr="007F5883" w:rsidRDefault="00BB5E9D" w:rsidP="00BB5E9D">
            <w:pPr>
              <w:spacing w:line="316" w:lineRule="auto"/>
              <w:rPr>
                <w:color w:val="0000FF"/>
                <w:szCs w:val="22"/>
              </w:rPr>
            </w:pPr>
            <w:r>
              <w:rPr>
                <w:color w:val="0000FF"/>
                <w:szCs w:val="22"/>
              </w:rPr>
              <w:t>2.20.1</w:t>
            </w:r>
          </w:p>
        </w:tc>
        <w:tc>
          <w:tcPr>
            <w:tcW w:w="4453" w:type="pct"/>
          </w:tcPr>
          <w:sdt>
            <w:sdtPr>
              <w:id w:val="28327723"/>
              <w:placeholder>
                <w:docPart w:val="14C59CB05DCB43E895C3A0280AD1F76A"/>
              </w:placeholder>
            </w:sdtPr>
            <w:sdtEndPr/>
            <w:sdtContent>
              <w:p w14:paraId="23519768" w14:textId="1F19C1BF" w:rsidR="00DC28E8" w:rsidRPr="00DC28E8" w:rsidRDefault="00DC28E8" w:rsidP="00DC28E8">
                <w:pPr>
                  <w:rPr>
                    <w:highlight w:val="lightGray"/>
                  </w:rPr>
                </w:pPr>
                <w:r w:rsidRPr="00DC28E8">
                  <w:rPr>
                    <w:i/>
                    <w:color w:val="FF0000"/>
                    <w:highlight w:val="lightGray"/>
                  </w:rPr>
                  <w:fldChar w:fldCharType="begin">
                    <w:ffData>
                      <w:name w:val=""/>
                      <w:enabled/>
                      <w:calcOnExit w:val="0"/>
                      <w:textInput>
                        <w:default w:val="Delete and replace with “Not Used” if not applicable:"/>
                      </w:textInput>
                    </w:ffData>
                  </w:fldChar>
                </w:r>
                <w:r w:rsidRPr="00DC28E8">
                  <w:rPr>
                    <w:i/>
                    <w:color w:val="FF0000"/>
                    <w:highlight w:val="lightGray"/>
                  </w:rPr>
                  <w:instrText xml:space="preserve"> FORMTEXT </w:instrText>
                </w:r>
                <w:r w:rsidRPr="00DC28E8">
                  <w:rPr>
                    <w:i/>
                    <w:color w:val="FF0000"/>
                    <w:highlight w:val="lightGray"/>
                  </w:rPr>
                </w:r>
                <w:r w:rsidRPr="00DC28E8">
                  <w:rPr>
                    <w:i/>
                    <w:color w:val="FF0000"/>
                    <w:highlight w:val="lightGray"/>
                  </w:rPr>
                  <w:fldChar w:fldCharType="separate"/>
                </w:r>
                <w:r w:rsidR="00037D03">
                  <w:rPr>
                    <w:i/>
                    <w:color w:val="FF0000"/>
                    <w:highlight w:val="lightGray"/>
                  </w:rPr>
                  <w:t>Not Used</w:t>
                </w:r>
                <w:r w:rsidRPr="00DC28E8">
                  <w:rPr>
                    <w:i/>
                    <w:color w:val="FF0000"/>
                    <w:highlight w:val="lightGray"/>
                  </w:rPr>
                  <w:fldChar w:fldCharType="end"/>
                </w:r>
              </w:p>
              <w:p w14:paraId="0C2A4408" w14:textId="77777777" w:rsidR="00BB5E9D" w:rsidRPr="00DC28E8" w:rsidRDefault="00DC28E8" w:rsidP="00DC28E8">
                <w:pPr>
                  <w:spacing w:after="200" w:line="316" w:lineRule="auto"/>
                  <w:jc w:val="both"/>
                </w:pPr>
                <w:r w:rsidRPr="000E5DB7">
                  <w:t xml:space="preserve">The Contracting Authority will facilitate Tenderers by permitting an inspection of the Contracting Authority’s premises. A site visit to view the Contracting Authority’s premises or facilities at </w:t>
                </w:r>
                <w:r w:rsidRPr="000E5DB7">
                  <w:fldChar w:fldCharType="begin">
                    <w:ffData>
                      <w:name w:val="Text14"/>
                      <w:enabled/>
                      <w:calcOnExit w:val="0"/>
                      <w:textInput>
                        <w:default w:val="[insert relevant addresses]"/>
                      </w:textInput>
                    </w:ffData>
                  </w:fldChar>
                </w:r>
                <w:r w:rsidRPr="000E5DB7">
                  <w:instrText xml:space="preserve"> FORMTEXT </w:instrText>
                </w:r>
                <w:r w:rsidRPr="000E5DB7">
                  <w:fldChar w:fldCharType="separate"/>
                </w:r>
                <w:r w:rsidRPr="000E5DB7">
                  <w:rPr>
                    <w:noProof/>
                  </w:rPr>
                  <w:t>[insert relevant addresses]</w:t>
                </w:r>
                <w:r w:rsidRPr="000E5DB7">
                  <w:fldChar w:fldCharType="end"/>
                </w:r>
                <w:r w:rsidRPr="000E5DB7">
                  <w:t xml:space="preserve"> shall be organised on </w:t>
                </w:r>
                <w:r w:rsidRPr="000E5DB7">
                  <w:fldChar w:fldCharType="begin">
                    <w:ffData>
                      <w:name w:val="Text15"/>
                      <w:enabled/>
                      <w:calcOnExit w:val="0"/>
                      <w:textInput>
                        <w:default w:val="[date]"/>
                      </w:textInput>
                    </w:ffData>
                  </w:fldChar>
                </w:r>
                <w:r w:rsidRPr="000E5DB7">
                  <w:instrText xml:space="preserve"> FORMTEXT </w:instrText>
                </w:r>
                <w:r w:rsidRPr="000E5DB7">
                  <w:fldChar w:fldCharType="separate"/>
                </w:r>
                <w:r w:rsidRPr="000E5DB7">
                  <w:rPr>
                    <w:noProof/>
                  </w:rPr>
                  <w:t>[date]</w:t>
                </w:r>
                <w:r w:rsidRPr="000E5DB7">
                  <w:fldChar w:fldCharType="end"/>
                </w:r>
                <w:r w:rsidRPr="000E5DB7">
                  <w:t xml:space="preserve"> between the hours of </w:t>
                </w:r>
                <w:r w:rsidRPr="000E5DB7">
                  <w:fldChar w:fldCharType="begin">
                    <w:ffData>
                      <w:name w:val="Text95"/>
                      <w:enabled/>
                      <w:calcOnExit w:val="0"/>
                      <w:textInput>
                        <w:default w:val="[x and y]"/>
                      </w:textInput>
                    </w:ffData>
                  </w:fldChar>
                </w:r>
                <w:r w:rsidRPr="000E5DB7">
                  <w:instrText xml:space="preserve"> FORMTEXT </w:instrText>
                </w:r>
                <w:r w:rsidRPr="000E5DB7">
                  <w:fldChar w:fldCharType="separate"/>
                </w:r>
                <w:r w:rsidRPr="000E5DB7">
                  <w:rPr>
                    <w:noProof/>
                  </w:rPr>
                  <w:t>[x and y]</w:t>
                </w:r>
                <w:r w:rsidRPr="000E5DB7">
                  <w:fldChar w:fldCharType="end"/>
                </w:r>
                <w:r w:rsidRPr="000E5DB7">
                  <w:t xml:space="preserve">. Tenderers wishing to make an appointment to avail of this opportunity must confirm their attendance by contacting </w:t>
                </w:r>
                <w:r w:rsidRPr="000E5DB7">
                  <w:fldChar w:fldCharType="begin">
                    <w:ffData>
                      <w:name w:val="Text96"/>
                      <w:enabled/>
                      <w:calcOnExit w:val="0"/>
                      <w:textInput>
                        <w:default w:val="[name of person]"/>
                      </w:textInput>
                    </w:ffData>
                  </w:fldChar>
                </w:r>
                <w:r w:rsidRPr="000E5DB7">
                  <w:instrText xml:space="preserve"> FORMTEXT </w:instrText>
                </w:r>
                <w:r w:rsidRPr="000E5DB7">
                  <w:fldChar w:fldCharType="separate"/>
                </w:r>
                <w:r w:rsidRPr="000E5DB7">
                  <w:rPr>
                    <w:noProof/>
                  </w:rPr>
                  <w:t>[name of person]</w:t>
                </w:r>
                <w:r w:rsidRPr="000E5DB7">
                  <w:fldChar w:fldCharType="end"/>
                </w:r>
                <w:r w:rsidRPr="000E5DB7">
                  <w:t xml:space="preserve"> at </w:t>
                </w:r>
                <w:r w:rsidRPr="000E5DB7">
                  <w:fldChar w:fldCharType="begin">
                    <w:ffData>
                      <w:name w:val=""/>
                      <w:enabled/>
                      <w:calcOnExit w:val="0"/>
                      <w:textInput>
                        <w:default w:val="[insert email address]"/>
                      </w:textInput>
                    </w:ffData>
                  </w:fldChar>
                </w:r>
                <w:r w:rsidRPr="000E5DB7">
                  <w:instrText xml:space="preserve"> FORMTEXT </w:instrText>
                </w:r>
                <w:r w:rsidRPr="000E5DB7">
                  <w:fldChar w:fldCharType="separate"/>
                </w:r>
                <w:r w:rsidRPr="000E5DB7">
                  <w:rPr>
                    <w:noProof/>
                  </w:rPr>
                  <w:t>[insert email address]</w:t>
                </w:r>
                <w:r w:rsidRPr="000E5DB7">
                  <w:fldChar w:fldCharType="end"/>
                </w:r>
                <w:r w:rsidRPr="000E5DB7">
                  <w:t xml:space="preserve"> by </w:t>
                </w:r>
                <w:r w:rsidRPr="000E5DB7">
                  <w:fldChar w:fldCharType="begin">
                    <w:ffData>
                      <w:name w:val=""/>
                      <w:enabled/>
                      <w:calcOnExit w:val="0"/>
                      <w:textInput>
                        <w:default w:val="[insert date and time]"/>
                      </w:textInput>
                    </w:ffData>
                  </w:fldChar>
                </w:r>
                <w:r w:rsidRPr="000E5DB7">
                  <w:instrText xml:space="preserve"> FORMTEXT </w:instrText>
                </w:r>
                <w:r w:rsidRPr="000E5DB7">
                  <w:fldChar w:fldCharType="separate"/>
                </w:r>
                <w:r w:rsidRPr="000E5DB7">
                  <w:rPr>
                    <w:noProof/>
                  </w:rPr>
                  <w:t>[insert date and time]</w:t>
                </w:r>
                <w:r w:rsidRPr="000E5DB7">
                  <w:fldChar w:fldCharType="end"/>
                </w:r>
                <w:r w:rsidRPr="000E5DB7">
                  <w:t>. Attendance at the Contracting Authority’s premises will be subject to compliance with local security and health and safety arrangements</w:t>
                </w:r>
                <w:r>
                  <w:t>.</w:t>
                </w:r>
              </w:p>
            </w:sdtContent>
          </w:sdt>
        </w:tc>
      </w:tr>
      <w:tr w:rsidR="00101AC8" w:rsidRPr="00830A49" w14:paraId="633ACE83" w14:textId="77777777" w:rsidTr="00C57446">
        <w:trPr>
          <w:trHeight w:val="615"/>
        </w:trPr>
        <w:tc>
          <w:tcPr>
            <w:tcW w:w="547" w:type="pct"/>
          </w:tcPr>
          <w:p w14:paraId="7B8D2055" w14:textId="77777777" w:rsidR="00101AC8" w:rsidRPr="004A4FDD" w:rsidRDefault="00101AC8" w:rsidP="00684357">
            <w:pPr>
              <w:spacing w:line="316" w:lineRule="auto"/>
              <w:rPr>
                <w:color w:val="0000FF"/>
                <w:szCs w:val="22"/>
                <w:highlight w:val="yellow"/>
              </w:rPr>
            </w:pPr>
            <w:r w:rsidRPr="00EB1496">
              <w:rPr>
                <w:color w:val="0000FF"/>
                <w:szCs w:val="22"/>
              </w:rPr>
              <w:t>2.20.2</w:t>
            </w:r>
          </w:p>
        </w:tc>
        <w:tc>
          <w:tcPr>
            <w:tcW w:w="4453" w:type="pct"/>
          </w:tcPr>
          <w:p w14:paraId="701E56DC" w14:textId="63809765" w:rsidR="00101AC8" w:rsidRPr="00227275" w:rsidRDefault="00101AC8" w:rsidP="00684357">
            <w:pPr>
              <w:rPr>
                <w:highlight w:val="lightGray"/>
              </w:rPr>
            </w:pPr>
            <w:r w:rsidRPr="00215CCA">
              <w:rPr>
                <w:i/>
                <w:iCs/>
                <w:color w:val="FF0000"/>
                <w:highlight w:val="lightGray"/>
              </w:rPr>
              <w:fldChar w:fldCharType="begin">
                <w:ffData>
                  <w:name w:val="Text126"/>
                  <w:enabled/>
                  <w:calcOnExit w:val="0"/>
                  <w:textInput>
                    <w:default w:val="Delete and replace with “Not Used” if not applicable:"/>
                  </w:textInput>
                </w:ffData>
              </w:fldChar>
            </w:r>
            <w:r w:rsidRPr="00215CCA">
              <w:rPr>
                <w:i/>
                <w:iCs/>
                <w:color w:val="FF0000"/>
                <w:highlight w:val="lightGray"/>
              </w:rPr>
              <w:instrText xml:space="preserve"> FORMTEXT </w:instrText>
            </w:r>
            <w:r w:rsidRPr="00215CCA">
              <w:rPr>
                <w:i/>
                <w:iCs/>
                <w:color w:val="FF0000"/>
                <w:highlight w:val="lightGray"/>
              </w:rPr>
            </w:r>
            <w:r w:rsidRPr="00215CCA">
              <w:rPr>
                <w:i/>
                <w:iCs/>
                <w:color w:val="FF0000"/>
                <w:highlight w:val="lightGray"/>
              </w:rPr>
              <w:fldChar w:fldCharType="separate"/>
            </w:r>
            <w:r w:rsidR="003E05AE">
              <w:rPr>
                <w:i/>
                <w:iCs/>
                <w:noProof/>
                <w:color w:val="FF0000"/>
                <w:highlight w:val="lightGray"/>
              </w:rPr>
              <w:t>Not Used</w:t>
            </w:r>
            <w:r w:rsidRPr="00215CCA">
              <w:rPr>
                <w:i/>
                <w:iCs/>
                <w:color w:val="FF0000"/>
                <w:highlight w:val="lightGray"/>
              </w:rPr>
              <w:fldChar w:fldCharType="end"/>
            </w:r>
          </w:p>
          <w:p w14:paraId="56F72B09" w14:textId="77777777" w:rsidR="00101AC8" w:rsidRDefault="00101AC8" w:rsidP="00684357">
            <w:pPr>
              <w:rPr>
                <w:highlight w:val="lightGray"/>
              </w:rPr>
            </w:pPr>
            <w:r w:rsidRPr="00227275">
              <w:rPr>
                <w:highlight w:val="lightGray"/>
              </w:rPr>
              <w:fldChar w:fldCharType="begin">
                <w:ffData>
                  <w:name w:val="Text120"/>
                  <w:enabled/>
                  <w:calcOnExit w:val="0"/>
                  <w:textInput>
                    <w:default w:val="[Insert here details of any site visit required by the Contracting Authority to the Tenderer's premises]"/>
                  </w:textInput>
                </w:ffData>
              </w:fldChar>
            </w:r>
            <w:bookmarkStart w:id="12" w:name="Text120"/>
            <w:r w:rsidRPr="00227275">
              <w:rPr>
                <w:highlight w:val="lightGray"/>
              </w:rPr>
              <w:instrText xml:space="preserve"> FORMTEXT </w:instrText>
            </w:r>
            <w:r w:rsidRPr="00227275">
              <w:rPr>
                <w:highlight w:val="lightGray"/>
              </w:rPr>
            </w:r>
            <w:r w:rsidRPr="00227275">
              <w:rPr>
                <w:highlight w:val="lightGray"/>
              </w:rPr>
              <w:fldChar w:fldCharType="separate"/>
            </w:r>
            <w:r w:rsidRPr="00227275">
              <w:rPr>
                <w:noProof/>
                <w:highlight w:val="lightGray"/>
              </w:rPr>
              <w:t>[Insert here details of any site visit required by the Contracting Authority to the Tenderer's premises]</w:t>
            </w:r>
            <w:r w:rsidRPr="00227275">
              <w:rPr>
                <w:highlight w:val="lightGray"/>
              </w:rPr>
              <w:fldChar w:fldCharType="end"/>
            </w:r>
            <w:bookmarkEnd w:id="12"/>
            <w:r>
              <w:rPr>
                <w:highlight w:val="lightGray"/>
              </w:rPr>
              <w:t>.</w:t>
            </w:r>
          </w:p>
        </w:tc>
      </w:tr>
    </w:tbl>
    <w:p w14:paraId="6211540D" w14:textId="77777777" w:rsidR="00061527" w:rsidRPr="00BD041C" w:rsidRDefault="00061527" w:rsidP="00173329">
      <w:pPr>
        <w:pStyle w:val="Heading2"/>
        <w:ind w:firstLine="0"/>
        <w:jc w:val="both"/>
      </w:pPr>
      <w:r w:rsidRPr="00830A49">
        <w:t>2.2</w:t>
      </w:r>
      <w:r>
        <w:t>1</w:t>
      </w:r>
      <w:r w:rsidRPr="00830A49">
        <w:tab/>
      </w:r>
      <w:r>
        <w:tab/>
        <w:t>Insurance</w:t>
      </w:r>
    </w:p>
    <w:tbl>
      <w:tblPr>
        <w:tblW w:w="5000" w:type="pct"/>
        <w:tblLook w:val="01E0" w:firstRow="1" w:lastRow="1" w:firstColumn="1" w:lastColumn="1" w:noHBand="0" w:noVBand="0"/>
      </w:tblPr>
      <w:tblGrid>
        <w:gridCol w:w="774"/>
        <w:gridCol w:w="782"/>
        <w:gridCol w:w="7515"/>
      </w:tblGrid>
      <w:tr w:rsidR="003C0FB1" w:rsidRPr="00CB5B77" w14:paraId="5868690F" w14:textId="77777777" w:rsidTr="00C7189F">
        <w:trPr>
          <w:trHeight w:val="4097"/>
        </w:trPr>
        <w:tc>
          <w:tcPr>
            <w:tcW w:w="417" w:type="pct"/>
          </w:tcPr>
          <w:p w14:paraId="4DD2561B" w14:textId="77777777" w:rsidR="003C0FB1" w:rsidRDefault="003C0FB1" w:rsidP="00503F93">
            <w:pPr>
              <w:jc w:val="both"/>
              <w:rPr>
                <w:color w:val="0000FF"/>
              </w:rPr>
            </w:pPr>
            <w:r w:rsidRPr="000E5DB7">
              <w:rPr>
                <w:color w:val="0000FF"/>
              </w:rPr>
              <w:t>2.21.1</w:t>
            </w:r>
          </w:p>
        </w:tc>
        <w:tc>
          <w:tcPr>
            <w:tcW w:w="4583" w:type="pct"/>
            <w:gridSpan w:val="2"/>
          </w:tcPr>
          <w:p w14:paraId="193E2C6B" w14:textId="77777777" w:rsidR="003C0FB1" w:rsidRPr="00CA3AF8" w:rsidRDefault="003C0FB1" w:rsidP="00CA3AF8">
            <w:pPr>
              <w:jc w:val="both"/>
              <w:rPr>
                <w:szCs w:val="22"/>
              </w:rPr>
            </w:pPr>
            <w:r w:rsidRPr="00CA3AF8">
              <w:rPr>
                <w:szCs w:val="22"/>
              </w:rPr>
              <w:t>The successful Tenderer shall be required to hold for the term of the Services Contract the following insurances:</w:t>
            </w:r>
          </w:p>
          <w:tbl>
            <w:tblPr>
              <w:tblStyle w:val="GridTable4-Accent1"/>
              <w:tblW w:w="5000" w:type="pct"/>
              <w:tblLook w:val="04A0" w:firstRow="1" w:lastRow="0" w:firstColumn="1" w:lastColumn="0" w:noHBand="0" w:noVBand="1"/>
            </w:tblPr>
            <w:tblGrid>
              <w:gridCol w:w="4035"/>
              <w:gridCol w:w="4036"/>
            </w:tblGrid>
            <w:tr w:rsidR="00C7189F" w:rsidRPr="00CA3AF8" w14:paraId="0BF04592" w14:textId="77777777" w:rsidTr="00C3103B">
              <w:trPr>
                <w:cnfStyle w:val="100000000000" w:firstRow="1" w:lastRow="0" w:firstColumn="0" w:lastColumn="0" w:oddVBand="0" w:evenVBand="0" w:oddHBand="0"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13AB9D9" w14:textId="77777777" w:rsidR="00C7189F" w:rsidRPr="00CA3AF8" w:rsidRDefault="00C7189F" w:rsidP="00CA3AF8">
                  <w:pPr>
                    <w:spacing w:after="0"/>
                    <w:rPr>
                      <w:sz w:val="22"/>
                      <w:szCs w:val="22"/>
                    </w:rPr>
                  </w:pPr>
                  <w:r w:rsidRPr="00CA3AF8">
                    <w:rPr>
                      <w:sz w:val="22"/>
                      <w:szCs w:val="22"/>
                    </w:rPr>
                    <w:t>Type of Insurance</w:t>
                  </w:r>
                </w:p>
              </w:tc>
              <w:tc>
                <w:tcPr>
                  <w:tcW w:w="2500" w:type="pct"/>
                  <w:vAlign w:val="center"/>
                </w:tcPr>
                <w:p w14:paraId="44F87D6B" w14:textId="77777777" w:rsidR="00C7189F" w:rsidRPr="00CA3AF8" w:rsidRDefault="001C3A95" w:rsidP="00CA3AF8">
                  <w:pPr>
                    <w:spacing w:after="0"/>
                    <w:cnfStyle w:val="100000000000" w:firstRow="1" w:lastRow="0" w:firstColumn="0" w:lastColumn="0" w:oddVBand="0" w:evenVBand="0" w:oddHBand="0" w:evenHBand="0" w:firstRowFirstColumn="0" w:firstRowLastColumn="0" w:lastRowFirstColumn="0" w:lastRowLastColumn="0"/>
                    <w:rPr>
                      <w:sz w:val="22"/>
                      <w:szCs w:val="22"/>
                    </w:rPr>
                  </w:pPr>
                  <w:r>
                    <w:rPr>
                      <w:sz w:val="22"/>
                      <w:szCs w:val="22"/>
                    </w:rPr>
                    <w:t>Indemnity Limit</w:t>
                  </w:r>
                </w:p>
              </w:tc>
            </w:tr>
            <w:tr w:rsidR="00C7189F" w:rsidRPr="00CA3AF8" w14:paraId="15AA7ECD" w14:textId="77777777" w:rsidTr="00C3103B">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1BA9ACDC" w14:textId="77777777" w:rsidR="00C7189F" w:rsidRPr="00CA3AF8" w:rsidRDefault="00C7189F" w:rsidP="00CA3AF8">
                  <w:pPr>
                    <w:spacing w:after="0"/>
                    <w:rPr>
                      <w:sz w:val="22"/>
                      <w:szCs w:val="22"/>
                    </w:rPr>
                  </w:pPr>
                  <w:r w:rsidRPr="00CA3AF8">
                    <w:rPr>
                      <w:sz w:val="22"/>
                      <w:szCs w:val="22"/>
                    </w:rPr>
                    <w:t>Employer’s Liability</w:t>
                  </w:r>
                </w:p>
              </w:tc>
              <w:tc>
                <w:tcPr>
                  <w:tcW w:w="2500" w:type="pct"/>
                  <w:vAlign w:val="center"/>
                </w:tcPr>
                <w:p w14:paraId="57593DF3" w14:textId="4AFF7D5C" w:rsidR="00C7189F" w:rsidRPr="00CA3AF8" w:rsidRDefault="00C7189F" w:rsidP="00CA3AF8">
                  <w:pPr>
                    <w:spacing w:after="0"/>
                    <w:cnfStyle w:val="000000100000" w:firstRow="0" w:lastRow="0" w:firstColumn="0" w:lastColumn="0" w:oddVBand="0" w:evenVBand="0" w:oddHBand="1" w:evenHBand="0" w:firstRowFirstColumn="0" w:firstRowLastColumn="0" w:lastRowFirstColumn="0" w:lastRowLastColumn="0"/>
                    <w:rPr>
                      <w:sz w:val="22"/>
                      <w:szCs w:val="22"/>
                    </w:rPr>
                  </w:pPr>
                  <w:r w:rsidRPr="00CA3AF8">
                    <w:rPr>
                      <w:szCs w:val="22"/>
                    </w:rPr>
                    <w:fldChar w:fldCharType="begin">
                      <w:ffData>
                        <w:name w:val="Text105"/>
                        <w:enabled/>
                        <w:calcOnExit w:val="0"/>
                        <w:textInput>
                          <w:default w:val="[Click here to enter text]"/>
                        </w:textInput>
                      </w:ffData>
                    </w:fldChar>
                  </w:r>
                  <w:r w:rsidRPr="00CA3AF8">
                    <w:rPr>
                      <w:sz w:val="22"/>
                      <w:szCs w:val="22"/>
                    </w:rPr>
                    <w:instrText xml:space="preserve"> FORMTEXT </w:instrText>
                  </w:r>
                  <w:r w:rsidRPr="00CA3AF8">
                    <w:rPr>
                      <w:szCs w:val="22"/>
                    </w:rPr>
                  </w:r>
                  <w:r w:rsidRPr="00CA3AF8">
                    <w:rPr>
                      <w:szCs w:val="22"/>
                    </w:rPr>
                    <w:fldChar w:fldCharType="separate"/>
                  </w:r>
                  <w:r w:rsidR="003E05AE">
                    <w:rPr>
                      <w:szCs w:val="22"/>
                    </w:rPr>
                    <w:t>€13,000,000</w:t>
                  </w:r>
                  <w:r w:rsidR="00D06697">
                    <w:rPr>
                      <w:szCs w:val="22"/>
                    </w:rPr>
                    <w:t xml:space="preserve"> any one occurance</w:t>
                  </w:r>
                  <w:r w:rsidRPr="00CA3AF8">
                    <w:rPr>
                      <w:szCs w:val="22"/>
                    </w:rPr>
                    <w:fldChar w:fldCharType="end"/>
                  </w:r>
                </w:p>
              </w:tc>
            </w:tr>
            <w:tr w:rsidR="00C7189F" w:rsidRPr="00CA3AF8" w14:paraId="49D4BD0A" w14:textId="77777777" w:rsidTr="00C3103B">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8CF4B0D" w14:textId="77777777" w:rsidR="00C7189F" w:rsidRPr="00CA3AF8" w:rsidRDefault="00C7189F" w:rsidP="00CA3AF8">
                  <w:pPr>
                    <w:spacing w:after="0"/>
                    <w:rPr>
                      <w:sz w:val="22"/>
                      <w:szCs w:val="22"/>
                    </w:rPr>
                  </w:pPr>
                  <w:r w:rsidRPr="00CA3AF8">
                    <w:rPr>
                      <w:sz w:val="22"/>
                      <w:szCs w:val="22"/>
                    </w:rPr>
                    <w:t>Public Liability</w:t>
                  </w:r>
                </w:p>
              </w:tc>
              <w:tc>
                <w:tcPr>
                  <w:tcW w:w="2500" w:type="pct"/>
                  <w:vAlign w:val="center"/>
                </w:tcPr>
                <w:p w14:paraId="537EFDA0" w14:textId="66187EE8" w:rsidR="00C7189F" w:rsidRPr="00CA3AF8" w:rsidRDefault="00C7189F" w:rsidP="00CA3AF8">
                  <w:pPr>
                    <w:spacing w:after="0"/>
                    <w:cnfStyle w:val="000000000000" w:firstRow="0" w:lastRow="0" w:firstColumn="0" w:lastColumn="0" w:oddVBand="0" w:evenVBand="0" w:oddHBand="0" w:evenHBand="0" w:firstRowFirstColumn="0" w:firstRowLastColumn="0" w:lastRowFirstColumn="0" w:lastRowLastColumn="0"/>
                    <w:rPr>
                      <w:sz w:val="22"/>
                      <w:szCs w:val="22"/>
                    </w:rPr>
                  </w:pPr>
                  <w:r w:rsidRPr="00CA3AF8">
                    <w:rPr>
                      <w:szCs w:val="22"/>
                    </w:rPr>
                    <w:fldChar w:fldCharType="begin">
                      <w:ffData>
                        <w:name w:val="Text105"/>
                        <w:enabled/>
                        <w:calcOnExit w:val="0"/>
                        <w:textInput>
                          <w:default w:val="[Click here to enter text]"/>
                        </w:textInput>
                      </w:ffData>
                    </w:fldChar>
                  </w:r>
                  <w:r w:rsidRPr="00CA3AF8">
                    <w:rPr>
                      <w:sz w:val="22"/>
                      <w:szCs w:val="22"/>
                    </w:rPr>
                    <w:instrText xml:space="preserve"> FORMTEXT </w:instrText>
                  </w:r>
                  <w:r w:rsidRPr="00CA3AF8">
                    <w:rPr>
                      <w:szCs w:val="22"/>
                    </w:rPr>
                  </w:r>
                  <w:r w:rsidRPr="00CA3AF8">
                    <w:rPr>
                      <w:szCs w:val="22"/>
                    </w:rPr>
                    <w:fldChar w:fldCharType="separate"/>
                  </w:r>
                  <w:r w:rsidR="00D06697">
                    <w:rPr>
                      <w:szCs w:val="22"/>
                    </w:rPr>
                    <w:t>€6,500,000 any one occurance</w:t>
                  </w:r>
                  <w:r w:rsidRPr="00CA3AF8">
                    <w:rPr>
                      <w:szCs w:val="22"/>
                    </w:rPr>
                    <w:fldChar w:fldCharType="end"/>
                  </w:r>
                </w:p>
              </w:tc>
            </w:tr>
            <w:tr w:rsidR="001C3A95" w:rsidRPr="00CA3AF8" w14:paraId="51D734A1" w14:textId="77777777" w:rsidTr="00684357">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1650147" w14:textId="77777777" w:rsidR="001C3A95" w:rsidRPr="00CA3AF8" w:rsidRDefault="001C3A95" w:rsidP="00684357">
                  <w:pPr>
                    <w:spacing w:after="0"/>
                    <w:rPr>
                      <w:sz w:val="22"/>
                      <w:szCs w:val="22"/>
                    </w:rPr>
                  </w:pPr>
                  <w:r w:rsidRPr="00CA3AF8">
                    <w:rPr>
                      <w:sz w:val="22"/>
                      <w:szCs w:val="22"/>
                    </w:rPr>
                    <w:t>Product Liability</w:t>
                  </w:r>
                </w:p>
              </w:tc>
              <w:tc>
                <w:tcPr>
                  <w:tcW w:w="2500" w:type="pct"/>
                  <w:vAlign w:val="center"/>
                </w:tcPr>
                <w:p w14:paraId="1AEEAFB3" w14:textId="61E141D3" w:rsidR="001C3A95" w:rsidRPr="00CA3AF8" w:rsidRDefault="001C3A95" w:rsidP="00684357">
                  <w:pPr>
                    <w:spacing w:after="0"/>
                    <w:cnfStyle w:val="000000100000" w:firstRow="0" w:lastRow="0" w:firstColumn="0" w:lastColumn="0" w:oddVBand="0" w:evenVBand="0" w:oddHBand="1" w:evenHBand="0" w:firstRowFirstColumn="0" w:firstRowLastColumn="0" w:lastRowFirstColumn="0" w:lastRowLastColumn="0"/>
                    <w:rPr>
                      <w:sz w:val="22"/>
                      <w:szCs w:val="22"/>
                    </w:rPr>
                  </w:pPr>
                  <w:r w:rsidRPr="00CA3AF8">
                    <w:rPr>
                      <w:szCs w:val="22"/>
                    </w:rPr>
                    <w:fldChar w:fldCharType="begin">
                      <w:ffData>
                        <w:name w:val="Text105"/>
                        <w:enabled/>
                        <w:calcOnExit w:val="0"/>
                        <w:textInput>
                          <w:default w:val="[Click here to enter text]"/>
                        </w:textInput>
                      </w:ffData>
                    </w:fldChar>
                  </w:r>
                  <w:r w:rsidRPr="00CA3AF8">
                    <w:rPr>
                      <w:sz w:val="22"/>
                      <w:szCs w:val="22"/>
                    </w:rPr>
                    <w:instrText xml:space="preserve"> FORMTEXT </w:instrText>
                  </w:r>
                  <w:r w:rsidRPr="00CA3AF8">
                    <w:rPr>
                      <w:szCs w:val="22"/>
                    </w:rPr>
                  </w:r>
                  <w:r w:rsidRPr="00CA3AF8">
                    <w:rPr>
                      <w:szCs w:val="22"/>
                    </w:rPr>
                    <w:fldChar w:fldCharType="separate"/>
                  </w:r>
                  <w:r w:rsidR="00386BDD">
                    <w:rPr>
                      <w:noProof/>
                      <w:sz w:val="22"/>
                      <w:szCs w:val="22"/>
                    </w:rPr>
                    <w:t>N/A</w:t>
                  </w:r>
                  <w:r w:rsidRPr="00CA3AF8">
                    <w:rPr>
                      <w:szCs w:val="22"/>
                    </w:rPr>
                    <w:fldChar w:fldCharType="end"/>
                  </w:r>
                </w:p>
              </w:tc>
            </w:tr>
            <w:tr w:rsidR="00C7189F" w:rsidRPr="00CA3AF8" w14:paraId="55C0FACD" w14:textId="77777777" w:rsidTr="00C3103B">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80AD838" w14:textId="77777777" w:rsidR="00C7189F" w:rsidRPr="00CA3AF8" w:rsidRDefault="00C7189F" w:rsidP="00CA3AF8">
                  <w:pPr>
                    <w:spacing w:after="0"/>
                    <w:rPr>
                      <w:sz w:val="22"/>
                      <w:szCs w:val="22"/>
                    </w:rPr>
                  </w:pPr>
                  <w:r w:rsidRPr="00CA3AF8">
                    <w:rPr>
                      <w:sz w:val="22"/>
                      <w:szCs w:val="22"/>
                    </w:rPr>
                    <w:t>Professional Indemnity</w:t>
                  </w:r>
                </w:p>
              </w:tc>
              <w:tc>
                <w:tcPr>
                  <w:tcW w:w="2500" w:type="pct"/>
                  <w:vAlign w:val="center"/>
                </w:tcPr>
                <w:p w14:paraId="6315C8B0" w14:textId="703FB0EF" w:rsidR="00C7189F" w:rsidRPr="00CA3AF8" w:rsidRDefault="00C7189F" w:rsidP="00CA3AF8">
                  <w:pPr>
                    <w:spacing w:after="0"/>
                    <w:cnfStyle w:val="000000000000" w:firstRow="0" w:lastRow="0" w:firstColumn="0" w:lastColumn="0" w:oddVBand="0" w:evenVBand="0" w:oddHBand="0" w:evenHBand="0" w:firstRowFirstColumn="0" w:firstRowLastColumn="0" w:lastRowFirstColumn="0" w:lastRowLastColumn="0"/>
                    <w:rPr>
                      <w:sz w:val="22"/>
                      <w:szCs w:val="22"/>
                    </w:rPr>
                  </w:pPr>
                  <w:r w:rsidRPr="00CA3AF8">
                    <w:rPr>
                      <w:szCs w:val="22"/>
                    </w:rPr>
                    <w:fldChar w:fldCharType="begin">
                      <w:ffData>
                        <w:name w:val="Text105"/>
                        <w:enabled/>
                        <w:calcOnExit w:val="0"/>
                        <w:textInput>
                          <w:default w:val="[Click here to enter text]"/>
                        </w:textInput>
                      </w:ffData>
                    </w:fldChar>
                  </w:r>
                  <w:r w:rsidRPr="00CA3AF8">
                    <w:rPr>
                      <w:sz w:val="22"/>
                      <w:szCs w:val="22"/>
                    </w:rPr>
                    <w:instrText xml:space="preserve"> FORMTEXT </w:instrText>
                  </w:r>
                  <w:r w:rsidRPr="00CA3AF8">
                    <w:rPr>
                      <w:szCs w:val="22"/>
                    </w:rPr>
                  </w:r>
                  <w:r w:rsidRPr="00CA3AF8">
                    <w:rPr>
                      <w:szCs w:val="22"/>
                    </w:rPr>
                    <w:fldChar w:fldCharType="separate"/>
                  </w:r>
                  <w:r w:rsidR="00386BDD">
                    <w:rPr>
                      <w:noProof/>
                      <w:sz w:val="22"/>
                      <w:szCs w:val="22"/>
                    </w:rPr>
                    <w:t>€200,000</w:t>
                  </w:r>
                  <w:r w:rsidRPr="00CA3AF8">
                    <w:rPr>
                      <w:szCs w:val="22"/>
                    </w:rPr>
                    <w:fldChar w:fldCharType="end"/>
                  </w:r>
                </w:p>
              </w:tc>
            </w:tr>
            <w:tr w:rsidR="00C7189F" w:rsidRPr="00CA3AF8" w14:paraId="6BEAC035" w14:textId="77777777" w:rsidTr="00C3103B">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676275C5" w14:textId="32311652" w:rsidR="00C7189F" w:rsidRPr="00CA3AF8" w:rsidRDefault="00C7189F" w:rsidP="00CA3AF8">
                  <w:pPr>
                    <w:spacing w:after="0"/>
                    <w:rPr>
                      <w:sz w:val="22"/>
                      <w:szCs w:val="22"/>
                    </w:rPr>
                  </w:pPr>
                  <w:r w:rsidRPr="00CA3AF8">
                    <w:rPr>
                      <w:szCs w:val="22"/>
                    </w:rPr>
                    <w:fldChar w:fldCharType="begin">
                      <w:ffData>
                        <w:name w:val="Text105"/>
                        <w:enabled/>
                        <w:calcOnExit w:val="0"/>
                        <w:textInput>
                          <w:default w:val="[Click here to enter text]"/>
                        </w:textInput>
                      </w:ffData>
                    </w:fldChar>
                  </w:r>
                  <w:r w:rsidRPr="00CA3AF8">
                    <w:rPr>
                      <w:sz w:val="22"/>
                      <w:szCs w:val="22"/>
                    </w:rPr>
                    <w:instrText xml:space="preserve"> FORMTEXT </w:instrText>
                  </w:r>
                  <w:r w:rsidRPr="00CA3AF8">
                    <w:rPr>
                      <w:szCs w:val="22"/>
                    </w:rPr>
                  </w:r>
                  <w:r w:rsidRPr="00CA3AF8">
                    <w:rPr>
                      <w:szCs w:val="22"/>
                    </w:rPr>
                    <w:fldChar w:fldCharType="separate"/>
                  </w:r>
                  <w:r w:rsidR="00386BDD">
                    <w:rPr>
                      <w:szCs w:val="22"/>
                    </w:rPr>
                    <w:t> </w:t>
                  </w:r>
                  <w:r w:rsidR="00386BDD">
                    <w:rPr>
                      <w:szCs w:val="22"/>
                    </w:rPr>
                    <w:t> </w:t>
                  </w:r>
                  <w:r w:rsidR="00386BDD">
                    <w:rPr>
                      <w:szCs w:val="22"/>
                    </w:rPr>
                    <w:t> </w:t>
                  </w:r>
                  <w:r w:rsidR="00386BDD">
                    <w:rPr>
                      <w:szCs w:val="22"/>
                    </w:rPr>
                    <w:t> </w:t>
                  </w:r>
                  <w:r w:rsidR="00386BDD">
                    <w:rPr>
                      <w:szCs w:val="22"/>
                    </w:rPr>
                    <w:t> </w:t>
                  </w:r>
                  <w:r w:rsidRPr="00CA3AF8">
                    <w:rPr>
                      <w:szCs w:val="22"/>
                    </w:rPr>
                    <w:fldChar w:fldCharType="end"/>
                  </w:r>
                </w:p>
              </w:tc>
              <w:tc>
                <w:tcPr>
                  <w:tcW w:w="2500" w:type="pct"/>
                  <w:vAlign w:val="center"/>
                </w:tcPr>
                <w:p w14:paraId="474CE49A" w14:textId="66A939AF" w:rsidR="00C7189F" w:rsidRPr="00CA3AF8" w:rsidRDefault="00C7189F" w:rsidP="00CA3AF8">
                  <w:pPr>
                    <w:spacing w:after="0"/>
                    <w:cnfStyle w:val="000000100000" w:firstRow="0" w:lastRow="0" w:firstColumn="0" w:lastColumn="0" w:oddVBand="0" w:evenVBand="0" w:oddHBand="1" w:evenHBand="0" w:firstRowFirstColumn="0" w:firstRowLastColumn="0" w:lastRowFirstColumn="0" w:lastRowLastColumn="0"/>
                    <w:rPr>
                      <w:sz w:val="22"/>
                      <w:szCs w:val="22"/>
                    </w:rPr>
                  </w:pPr>
                  <w:r w:rsidRPr="00CA3AF8">
                    <w:rPr>
                      <w:szCs w:val="22"/>
                    </w:rPr>
                    <w:fldChar w:fldCharType="begin">
                      <w:ffData>
                        <w:name w:val="Text105"/>
                        <w:enabled/>
                        <w:calcOnExit w:val="0"/>
                        <w:textInput>
                          <w:default w:val="[Click here to enter text]"/>
                        </w:textInput>
                      </w:ffData>
                    </w:fldChar>
                  </w:r>
                  <w:r w:rsidRPr="00CA3AF8">
                    <w:rPr>
                      <w:sz w:val="22"/>
                      <w:szCs w:val="22"/>
                    </w:rPr>
                    <w:instrText xml:space="preserve"> FORMTEXT </w:instrText>
                  </w:r>
                  <w:r w:rsidRPr="00CA3AF8">
                    <w:rPr>
                      <w:szCs w:val="22"/>
                    </w:rPr>
                  </w:r>
                  <w:r w:rsidRPr="00CA3AF8">
                    <w:rPr>
                      <w:szCs w:val="22"/>
                    </w:rPr>
                    <w:fldChar w:fldCharType="separate"/>
                  </w:r>
                  <w:r w:rsidR="00C50F1B">
                    <w:rPr>
                      <w:szCs w:val="22"/>
                    </w:rPr>
                    <w:t> </w:t>
                  </w:r>
                  <w:r w:rsidR="00C50F1B">
                    <w:rPr>
                      <w:szCs w:val="22"/>
                    </w:rPr>
                    <w:t> </w:t>
                  </w:r>
                  <w:r w:rsidR="00C50F1B">
                    <w:rPr>
                      <w:szCs w:val="22"/>
                    </w:rPr>
                    <w:t> </w:t>
                  </w:r>
                  <w:r w:rsidR="00C50F1B">
                    <w:rPr>
                      <w:szCs w:val="22"/>
                    </w:rPr>
                    <w:t> </w:t>
                  </w:r>
                  <w:r w:rsidR="00C50F1B">
                    <w:rPr>
                      <w:szCs w:val="22"/>
                    </w:rPr>
                    <w:t> </w:t>
                  </w:r>
                  <w:r w:rsidRPr="00CA3AF8">
                    <w:rPr>
                      <w:szCs w:val="22"/>
                    </w:rPr>
                    <w:fldChar w:fldCharType="end"/>
                  </w:r>
                </w:p>
              </w:tc>
            </w:tr>
          </w:tbl>
          <w:p w14:paraId="27DCB069" w14:textId="77777777" w:rsidR="003C0FB1" w:rsidRPr="00CA3AF8" w:rsidRDefault="003C0FB1" w:rsidP="00CA3AF8">
            <w:pPr>
              <w:jc w:val="both"/>
              <w:rPr>
                <w:szCs w:val="22"/>
              </w:rPr>
            </w:pPr>
          </w:p>
        </w:tc>
      </w:tr>
      <w:tr w:rsidR="003C0FB1" w:rsidRPr="00CB5B77" w14:paraId="7E87CB40" w14:textId="77777777" w:rsidTr="00C32309">
        <w:tc>
          <w:tcPr>
            <w:tcW w:w="417" w:type="pct"/>
          </w:tcPr>
          <w:p w14:paraId="38935824" w14:textId="77777777" w:rsidR="003C0FB1" w:rsidRDefault="003C0FB1" w:rsidP="00810B05">
            <w:pPr>
              <w:spacing w:before="120"/>
              <w:jc w:val="both"/>
              <w:rPr>
                <w:color w:val="0000FF"/>
              </w:rPr>
            </w:pPr>
            <w:r w:rsidRPr="000E5DB7">
              <w:rPr>
                <w:color w:val="0000FF"/>
              </w:rPr>
              <w:t>2.21.2</w:t>
            </w:r>
          </w:p>
        </w:tc>
        <w:tc>
          <w:tcPr>
            <w:tcW w:w="4583" w:type="pct"/>
            <w:gridSpan w:val="2"/>
          </w:tcPr>
          <w:p w14:paraId="07A921F1" w14:textId="77777777" w:rsidR="003C0FB1" w:rsidRDefault="003C0FB1" w:rsidP="00483B81">
            <w:pPr>
              <w:jc w:val="both"/>
            </w:pPr>
            <w:r w:rsidRPr="000E5DB7">
              <w:t>By signing the Tenderer’s Statement at Appendix 3, Tenderers confirm that</w:t>
            </w:r>
            <w:r w:rsidR="00684357">
              <w:t>,</w:t>
            </w:r>
            <w:r w:rsidRPr="000E5DB7">
              <w:t xml:space="preserve"> if awarded a Services Contract under this Competition, </w:t>
            </w:r>
            <w:r w:rsidR="00684357">
              <w:t xml:space="preserve">(i) </w:t>
            </w:r>
            <w:r w:rsidRPr="000E5DB7">
              <w:t xml:space="preserve">they will, from the Effective Date of the </w:t>
            </w:r>
            <w:r w:rsidRPr="000E5DB7">
              <w:lastRenderedPageBreak/>
              <w:t>Services Contract (as defined in the Services Contract), obtain and hold the types and levels of insurance as specified at paragraph 2.21.1</w:t>
            </w:r>
            <w:r w:rsidR="00904FCA">
              <w:t xml:space="preserve">, </w:t>
            </w:r>
            <w:r w:rsidR="00904FCA" w:rsidRPr="00904FCA">
              <w:rPr>
                <w:szCs w:val="22"/>
              </w:rPr>
              <w:t>(ii) the territorial limits and jurisdiction of its insurance policies include Ireland and (iii) they are not aware of any exclusions, restrictions, conditions or warranties or, in the case of policies with an aggregate limit of indemnity, any outstanding claims, which could have a material adverse impact on the level of coverage specified above</w:t>
            </w:r>
            <w:r w:rsidRPr="000E5DB7">
              <w:t>. A formal confirmation from the Tenderer's insurance company or broker to this effect will be requested from the successful Tenderer(s) prior to the award of (and shall be a condition of) any Services Contract.</w:t>
            </w:r>
          </w:p>
        </w:tc>
      </w:tr>
      <w:tr w:rsidR="003C0FB1" w:rsidRPr="00CB5B77" w14:paraId="118A021C" w14:textId="77777777" w:rsidTr="00C32309">
        <w:tc>
          <w:tcPr>
            <w:tcW w:w="417" w:type="pct"/>
          </w:tcPr>
          <w:p w14:paraId="3A8D5900" w14:textId="77777777" w:rsidR="003C0FB1" w:rsidRDefault="003C0FB1" w:rsidP="00503F93">
            <w:pPr>
              <w:jc w:val="both"/>
              <w:rPr>
                <w:color w:val="0000FF"/>
              </w:rPr>
            </w:pPr>
            <w:r w:rsidRPr="000E5DB7">
              <w:rPr>
                <w:color w:val="0000FF"/>
              </w:rPr>
              <w:lastRenderedPageBreak/>
              <w:t>2.21.3</w:t>
            </w:r>
          </w:p>
        </w:tc>
        <w:tc>
          <w:tcPr>
            <w:tcW w:w="4583" w:type="pct"/>
            <w:gridSpan w:val="2"/>
          </w:tcPr>
          <w:p w14:paraId="5B9C2D7D" w14:textId="77777777" w:rsidR="003C0FB1" w:rsidRDefault="003C0FB1" w:rsidP="008F5874">
            <w:pPr>
              <w:jc w:val="both"/>
            </w:pPr>
            <w:r w:rsidRPr="000E5DB7">
              <w:t xml:space="preserve">The successful Tenderer will, during the term of the Services Contract, be required to: </w:t>
            </w:r>
          </w:p>
        </w:tc>
      </w:tr>
      <w:tr w:rsidR="003C0FB1" w:rsidRPr="00CB5B77" w14:paraId="35504179" w14:textId="77777777" w:rsidTr="00C32309">
        <w:tc>
          <w:tcPr>
            <w:tcW w:w="417" w:type="pct"/>
          </w:tcPr>
          <w:p w14:paraId="767F9CA6" w14:textId="77777777" w:rsidR="003C0FB1" w:rsidRDefault="003C0FB1" w:rsidP="00503F93">
            <w:pPr>
              <w:jc w:val="both"/>
              <w:rPr>
                <w:color w:val="0000FF"/>
              </w:rPr>
            </w:pPr>
          </w:p>
        </w:tc>
        <w:tc>
          <w:tcPr>
            <w:tcW w:w="436" w:type="pct"/>
          </w:tcPr>
          <w:p w14:paraId="18A97A27" w14:textId="77777777" w:rsidR="003C0FB1" w:rsidRPr="00810B05" w:rsidRDefault="003C0FB1" w:rsidP="008F5874">
            <w:pPr>
              <w:jc w:val="both"/>
              <w:rPr>
                <w:color w:val="0000FF"/>
              </w:rPr>
            </w:pPr>
            <w:r w:rsidRPr="00810B05">
              <w:rPr>
                <w:color w:val="0000FF"/>
              </w:rPr>
              <w:t>(a)</w:t>
            </w:r>
          </w:p>
        </w:tc>
        <w:tc>
          <w:tcPr>
            <w:tcW w:w="4148" w:type="pct"/>
          </w:tcPr>
          <w:p w14:paraId="38BFE8BC" w14:textId="77777777" w:rsidR="003C0FB1" w:rsidRDefault="003C0FB1" w:rsidP="008F5874">
            <w:pPr>
              <w:jc w:val="both"/>
            </w:pPr>
            <w:r w:rsidRPr="000E5DB7">
              <w:t>immediately advise the Contracting Authority of any material change to its insured status;</w:t>
            </w:r>
          </w:p>
        </w:tc>
      </w:tr>
      <w:tr w:rsidR="003C0FB1" w:rsidRPr="00CB5B77" w14:paraId="340600EA" w14:textId="77777777" w:rsidTr="00C32309">
        <w:tc>
          <w:tcPr>
            <w:tcW w:w="417" w:type="pct"/>
          </w:tcPr>
          <w:p w14:paraId="62EC9C3E" w14:textId="77777777" w:rsidR="003C0FB1" w:rsidRDefault="003C0FB1" w:rsidP="00503F93">
            <w:pPr>
              <w:jc w:val="both"/>
              <w:rPr>
                <w:color w:val="0000FF"/>
              </w:rPr>
            </w:pPr>
          </w:p>
        </w:tc>
        <w:tc>
          <w:tcPr>
            <w:tcW w:w="436" w:type="pct"/>
          </w:tcPr>
          <w:p w14:paraId="2A32D5D5" w14:textId="77777777" w:rsidR="003C0FB1" w:rsidRPr="00810B05" w:rsidRDefault="003C0FB1" w:rsidP="008F5874">
            <w:pPr>
              <w:jc w:val="both"/>
              <w:rPr>
                <w:color w:val="0000FF"/>
              </w:rPr>
            </w:pPr>
            <w:r w:rsidRPr="00810B05">
              <w:rPr>
                <w:color w:val="0000FF"/>
              </w:rPr>
              <w:t>(b)</w:t>
            </w:r>
          </w:p>
        </w:tc>
        <w:tc>
          <w:tcPr>
            <w:tcW w:w="4148" w:type="pct"/>
          </w:tcPr>
          <w:p w14:paraId="7B422803" w14:textId="77777777" w:rsidR="003C0FB1" w:rsidRDefault="003C0FB1" w:rsidP="008F5874">
            <w:pPr>
              <w:jc w:val="both"/>
            </w:pPr>
            <w:r w:rsidRPr="000E5DB7">
              <w:t>produce proof of current premiums paid upon request;</w:t>
            </w:r>
          </w:p>
        </w:tc>
      </w:tr>
      <w:tr w:rsidR="003C0FB1" w:rsidRPr="00CB5B77" w14:paraId="0FE95D03" w14:textId="77777777" w:rsidTr="00C32309">
        <w:tc>
          <w:tcPr>
            <w:tcW w:w="417" w:type="pct"/>
          </w:tcPr>
          <w:p w14:paraId="655DD45E" w14:textId="77777777" w:rsidR="003C0FB1" w:rsidRDefault="003C0FB1" w:rsidP="00503F93">
            <w:pPr>
              <w:jc w:val="both"/>
              <w:rPr>
                <w:color w:val="0000FF"/>
              </w:rPr>
            </w:pPr>
          </w:p>
        </w:tc>
        <w:tc>
          <w:tcPr>
            <w:tcW w:w="436" w:type="pct"/>
          </w:tcPr>
          <w:p w14:paraId="5BA8FF4D" w14:textId="77777777" w:rsidR="003C0FB1" w:rsidRPr="00810B05" w:rsidRDefault="003C0FB1" w:rsidP="008F5874">
            <w:pPr>
              <w:jc w:val="both"/>
              <w:rPr>
                <w:color w:val="0000FF"/>
              </w:rPr>
            </w:pPr>
            <w:r w:rsidRPr="00810B05">
              <w:rPr>
                <w:color w:val="0000FF"/>
              </w:rPr>
              <w:t>(c)</w:t>
            </w:r>
          </w:p>
        </w:tc>
        <w:tc>
          <w:tcPr>
            <w:tcW w:w="4148" w:type="pct"/>
          </w:tcPr>
          <w:p w14:paraId="7D570F0D" w14:textId="77777777" w:rsidR="003C0FB1" w:rsidRDefault="003C0FB1" w:rsidP="008F5874">
            <w:pPr>
              <w:jc w:val="both"/>
            </w:pPr>
            <w:r w:rsidRPr="000E5DB7">
              <w:t>produce valid certificates of insurance upon request.</w:t>
            </w:r>
          </w:p>
        </w:tc>
      </w:tr>
    </w:tbl>
    <w:p w14:paraId="06A1F62A" w14:textId="77777777" w:rsidR="003C0FB1" w:rsidRDefault="003C0FB1" w:rsidP="003C0FB1">
      <w:pPr>
        <w:pStyle w:val="Heading1"/>
        <w:jc w:val="both"/>
        <w:rPr>
          <w:rFonts w:ascii="Calibri" w:hAnsi="Calibri"/>
        </w:rPr>
      </w:pPr>
      <w:r w:rsidRPr="000E5DB7">
        <w:rPr>
          <w:rFonts w:ascii="Calibri" w:hAnsi="Calibri"/>
        </w:rPr>
        <w:lastRenderedPageBreak/>
        <w:t xml:space="preserve">Part 3: </w:t>
      </w:r>
      <w:r w:rsidRPr="00507FE4">
        <w:rPr>
          <w:rFonts w:ascii="Calibri" w:hAnsi="Calibri"/>
        </w:rPr>
        <w:t>Selection an</w:t>
      </w:r>
      <w:r w:rsidRPr="000E5DB7">
        <w:rPr>
          <w:rFonts w:ascii="Calibri" w:hAnsi="Calibri"/>
        </w:rPr>
        <w:t>d Award Criteria</w:t>
      </w:r>
    </w:p>
    <w:p w14:paraId="0E6D53F8" w14:textId="77777777" w:rsidR="003C0FB1" w:rsidRDefault="003C0FB1" w:rsidP="003C0FB1">
      <w:pPr>
        <w:pStyle w:val="Heading2"/>
        <w:jc w:val="both"/>
      </w:pPr>
      <w:r w:rsidRPr="000E5DB7">
        <w:t>3.1</w:t>
      </w:r>
      <w:r w:rsidRPr="000E5DB7">
        <w:tab/>
        <w:t>Compliant Tenders</w:t>
      </w:r>
    </w:p>
    <w:tbl>
      <w:tblPr>
        <w:tblW w:w="9287" w:type="dxa"/>
        <w:tblLook w:val="01E0" w:firstRow="1" w:lastRow="1" w:firstColumn="1" w:lastColumn="1" w:noHBand="0" w:noVBand="0"/>
      </w:tblPr>
      <w:tblGrid>
        <w:gridCol w:w="671"/>
        <w:gridCol w:w="678"/>
        <w:gridCol w:w="7938"/>
      </w:tblGrid>
      <w:tr w:rsidR="003C0FB1" w:rsidRPr="00830A49" w14:paraId="4BD6438C" w14:textId="77777777" w:rsidTr="00503F93">
        <w:tc>
          <w:tcPr>
            <w:tcW w:w="1349" w:type="dxa"/>
            <w:gridSpan w:val="2"/>
          </w:tcPr>
          <w:p w14:paraId="133B191A" w14:textId="77777777" w:rsidR="003C0FB1" w:rsidRDefault="003C0FB1" w:rsidP="00503F93">
            <w:pPr>
              <w:jc w:val="both"/>
              <w:rPr>
                <w:color w:val="0000FF"/>
                <w:szCs w:val="22"/>
              </w:rPr>
            </w:pPr>
            <w:r>
              <w:rPr>
                <w:color w:val="0000FF"/>
                <w:szCs w:val="22"/>
              </w:rPr>
              <w:t>3.1</w:t>
            </w:r>
          </w:p>
        </w:tc>
        <w:tc>
          <w:tcPr>
            <w:tcW w:w="7938" w:type="dxa"/>
          </w:tcPr>
          <w:p w14:paraId="5D3EC346" w14:textId="77777777" w:rsidR="003C0FB1" w:rsidRPr="00830A49" w:rsidRDefault="003C0FB1" w:rsidP="008F5874">
            <w:pPr>
              <w:jc w:val="both"/>
              <w:rPr>
                <w:szCs w:val="22"/>
              </w:rPr>
            </w:pPr>
            <w:r w:rsidRPr="00830A49">
              <w:rPr>
                <w:szCs w:val="22"/>
              </w:rPr>
              <w:t xml:space="preserve">Only those Tenderers who </w:t>
            </w:r>
            <w:proofErr w:type="gramStart"/>
            <w:r w:rsidRPr="00830A49">
              <w:rPr>
                <w:szCs w:val="22"/>
              </w:rPr>
              <w:t>have:-</w:t>
            </w:r>
            <w:proofErr w:type="gramEnd"/>
          </w:p>
        </w:tc>
      </w:tr>
      <w:tr w:rsidR="003C0FB1" w:rsidRPr="00830A49" w14:paraId="745FA4B1" w14:textId="77777777" w:rsidTr="00503F93">
        <w:tc>
          <w:tcPr>
            <w:tcW w:w="671" w:type="dxa"/>
          </w:tcPr>
          <w:p w14:paraId="75EA3A02" w14:textId="77777777" w:rsidR="003C0FB1" w:rsidRPr="00830A49" w:rsidRDefault="003C0FB1" w:rsidP="00503F93">
            <w:pPr>
              <w:jc w:val="both"/>
              <w:rPr>
                <w:color w:val="0000FF"/>
                <w:szCs w:val="22"/>
              </w:rPr>
            </w:pPr>
          </w:p>
        </w:tc>
        <w:tc>
          <w:tcPr>
            <w:tcW w:w="678" w:type="dxa"/>
          </w:tcPr>
          <w:p w14:paraId="35C04B00" w14:textId="77777777" w:rsidR="003C0FB1" w:rsidRPr="00830A49" w:rsidRDefault="003C0FB1" w:rsidP="00503F93">
            <w:pPr>
              <w:jc w:val="both"/>
              <w:rPr>
                <w:color w:val="0000FF"/>
                <w:szCs w:val="22"/>
              </w:rPr>
            </w:pPr>
            <w:r>
              <w:rPr>
                <w:color w:val="0000FF"/>
                <w:szCs w:val="22"/>
              </w:rPr>
              <w:t>(a)</w:t>
            </w:r>
          </w:p>
        </w:tc>
        <w:tc>
          <w:tcPr>
            <w:tcW w:w="7938" w:type="dxa"/>
          </w:tcPr>
          <w:p w14:paraId="2D0A049C" w14:textId="77777777" w:rsidR="003C0FB1" w:rsidRDefault="003C0FB1" w:rsidP="008F5874">
            <w:pPr>
              <w:jc w:val="both"/>
              <w:rPr>
                <w:szCs w:val="22"/>
              </w:rPr>
            </w:pPr>
            <w:r w:rsidRPr="00830A49">
              <w:rPr>
                <w:szCs w:val="22"/>
              </w:rPr>
              <w:t>Sub</w:t>
            </w:r>
            <w:r w:rsidRPr="003215FF">
              <w:rPr>
                <w:szCs w:val="22"/>
              </w:rPr>
              <w:t>mitted compliant Tenders pursuant to paragraph 2.2 above</w:t>
            </w:r>
            <w:r>
              <w:rPr>
                <w:szCs w:val="22"/>
              </w:rPr>
              <w:t>, and</w:t>
            </w:r>
          </w:p>
        </w:tc>
      </w:tr>
      <w:tr w:rsidR="003C0FB1" w:rsidRPr="00830A49" w14:paraId="6007062C" w14:textId="77777777" w:rsidTr="008F5874">
        <w:trPr>
          <w:trHeight w:val="2608"/>
        </w:trPr>
        <w:tc>
          <w:tcPr>
            <w:tcW w:w="671" w:type="dxa"/>
          </w:tcPr>
          <w:p w14:paraId="143E1A35" w14:textId="77777777" w:rsidR="003C0FB1" w:rsidRPr="00830A49" w:rsidRDefault="003C0FB1" w:rsidP="00503F93">
            <w:pPr>
              <w:jc w:val="both"/>
              <w:rPr>
                <w:color w:val="0000FF"/>
                <w:szCs w:val="22"/>
              </w:rPr>
            </w:pPr>
          </w:p>
        </w:tc>
        <w:tc>
          <w:tcPr>
            <w:tcW w:w="678" w:type="dxa"/>
          </w:tcPr>
          <w:p w14:paraId="2D801921" w14:textId="77777777" w:rsidR="003C0FB1" w:rsidRPr="00830A49" w:rsidRDefault="003C0FB1" w:rsidP="00503F93">
            <w:pPr>
              <w:jc w:val="both"/>
              <w:rPr>
                <w:color w:val="0000FF"/>
                <w:szCs w:val="22"/>
              </w:rPr>
            </w:pPr>
            <w:r>
              <w:rPr>
                <w:color w:val="0000FF"/>
                <w:szCs w:val="22"/>
              </w:rPr>
              <w:t>(b)</w:t>
            </w:r>
          </w:p>
        </w:tc>
        <w:tc>
          <w:tcPr>
            <w:tcW w:w="7938" w:type="dxa"/>
          </w:tcPr>
          <w:p w14:paraId="2650D178" w14:textId="77777777" w:rsidR="003C0FB1" w:rsidRDefault="003C0FB1" w:rsidP="008F5874">
            <w:pPr>
              <w:spacing w:after="0"/>
              <w:jc w:val="both"/>
            </w:pPr>
            <w:r w:rsidRPr="00507FE4">
              <w:t xml:space="preserve">Declared by way </w:t>
            </w:r>
            <w:r w:rsidRPr="00117E35">
              <w:t xml:space="preserve">of </w:t>
            </w:r>
            <w:r w:rsidR="00B66734">
              <w:t>e</w:t>
            </w:r>
            <w:r w:rsidRPr="00117E35">
              <w:t>ESPD that</w:t>
            </w:r>
            <w:r>
              <w:t xml:space="preserve"> either:</w:t>
            </w:r>
          </w:p>
          <w:p w14:paraId="0580B134" w14:textId="77777777" w:rsidR="003C0FB1" w:rsidRDefault="003C0FB1" w:rsidP="0003041E">
            <w:pPr>
              <w:pStyle w:val="ListParagraph"/>
              <w:numPr>
                <w:ilvl w:val="0"/>
                <w:numId w:val="8"/>
              </w:numPr>
              <w:spacing w:after="0"/>
              <w:jc w:val="both"/>
              <w:rPr>
                <w:szCs w:val="22"/>
              </w:rPr>
            </w:pPr>
            <w:r w:rsidRPr="00960030">
              <w:t>no mandatory grounds for exclusion of the Tenderer pursuant to Regulation 57 of the Regulations apply to them,</w:t>
            </w:r>
            <w:r>
              <w:t xml:space="preserve"> or</w:t>
            </w:r>
          </w:p>
          <w:p w14:paraId="351ACBBE" w14:textId="77777777" w:rsidR="003C0FB1" w:rsidRPr="008F5874" w:rsidRDefault="003C0FB1" w:rsidP="0003041E">
            <w:pPr>
              <w:pStyle w:val="ListParagraph"/>
              <w:numPr>
                <w:ilvl w:val="0"/>
                <w:numId w:val="8"/>
              </w:numPr>
              <w:spacing w:after="0"/>
              <w:jc w:val="both"/>
              <w:rPr>
                <w:szCs w:val="22"/>
              </w:rPr>
            </w:pPr>
            <w:r w:rsidRPr="00960030">
              <w:t xml:space="preserve">in circumstances where any </w:t>
            </w:r>
            <w:r>
              <w:t>mandatory</w:t>
            </w:r>
            <w:r w:rsidRPr="00960030">
              <w:t xml:space="preserve"> exclusion grounds apply </w:t>
            </w:r>
            <w:r>
              <w:t xml:space="preserve">to the Tenderer </w:t>
            </w:r>
            <w:r w:rsidRPr="00960030">
              <w:t>(and where the Tenderer is not precluded from doing so under Regulation 57(17) of the Regulations),</w:t>
            </w:r>
            <w:r>
              <w:t xml:space="preserve"> that</w:t>
            </w:r>
            <w:r w:rsidRPr="00960030">
              <w:t xml:space="preserve"> it can provide evidence to the effect that measures taken </w:t>
            </w:r>
            <w:r>
              <w:t>by it</w:t>
            </w:r>
            <w:r w:rsidRPr="00960030">
              <w:t xml:space="preserve"> are sufficient to demonstrate its reliability despite the existence of any such relevant exclusion ground, and</w:t>
            </w:r>
          </w:p>
        </w:tc>
      </w:tr>
      <w:tr w:rsidR="003C0FB1" w:rsidRPr="00830A49" w14:paraId="7A68474C" w14:textId="77777777" w:rsidTr="00503F93">
        <w:tc>
          <w:tcPr>
            <w:tcW w:w="671" w:type="dxa"/>
          </w:tcPr>
          <w:p w14:paraId="0884B123" w14:textId="77777777" w:rsidR="003C0FB1" w:rsidRPr="00830A49" w:rsidRDefault="003C0FB1" w:rsidP="00503F93">
            <w:pPr>
              <w:jc w:val="both"/>
              <w:rPr>
                <w:color w:val="0000FF"/>
                <w:szCs w:val="22"/>
              </w:rPr>
            </w:pPr>
          </w:p>
        </w:tc>
        <w:tc>
          <w:tcPr>
            <w:tcW w:w="678" w:type="dxa"/>
          </w:tcPr>
          <w:p w14:paraId="658C3573" w14:textId="77777777" w:rsidR="003C0FB1" w:rsidRPr="00830A49" w:rsidRDefault="003C0FB1" w:rsidP="00503F93">
            <w:pPr>
              <w:jc w:val="both"/>
              <w:rPr>
                <w:color w:val="0000FF"/>
                <w:szCs w:val="22"/>
              </w:rPr>
            </w:pPr>
            <w:r>
              <w:rPr>
                <w:color w:val="0000FF"/>
                <w:szCs w:val="22"/>
              </w:rPr>
              <w:t>(c)</w:t>
            </w:r>
          </w:p>
        </w:tc>
        <w:tc>
          <w:tcPr>
            <w:tcW w:w="7938" w:type="dxa"/>
          </w:tcPr>
          <w:p w14:paraId="4EEB5D49" w14:textId="141FDD28" w:rsidR="00C3103B" w:rsidRDefault="00C3103B" w:rsidP="008F5874">
            <w:r w:rsidRPr="003215FF">
              <w:t xml:space="preserve">Declared by way of </w:t>
            </w:r>
            <w:r w:rsidR="00B66734">
              <w:t>e</w:t>
            </w:r>
            <w:r w:rsidRPr="003215FF">
              <w:t>ESPD that they satisfy the selection criteria for</w:t>
            </w:r>
            <w:r>
              <w:t xml:space="preserve"> </w:t>
            </w:r>
            <w:r w:rsidR="008F5874" w:rsidRPr="00373E15">
              <w:rPr>
                <w:i/>
                <w:iCs/>
                <w:color w:val="FF0000"/>
              </w:rPr>
              <w:fldChar w:fldCharType="begin">
                <w:ffData>
                  <w:name w:val="Text128"/>
                  <w:enabled/>
                  <w:calcOnExit w:val="0"/>
                  <w:textInput>
                    <w:default w:val="[Delete if not applicable:"/>
                  </w:textInput>
                </w:ffData>
              </w:fldChar>
            </w:r>
            <w:bookmarkStart w:id="13" w:name="Text128"/>
            <w:r w:rsidR="008F5874" w:rsidRPr="00373E15">
              <w:rPr>
                <w:i/>
                <w:iCs/>
                <w:color w:val="FF0000"/>
              </w:rPr>
              <w:instrText xml:space="preserve"> FORMTEXT </w:instrText>
            </w:r>
            <w:r w:rsidR="008F5874" w:rsidRPr="00373E15">
              <w:rPr>
                <w:i/>
                <w:iCs/>
                <w:color w:val="FF0000"/>
              </w:rPr>
            </w:r>
            <w:r w:rsidR="008F5874" w:rsidRPr="00373E15">
              <w:rPr>
                <w:i/>
                <w:iCs/>
                <w:color w:val="FF0000"/>
              </w:rPr>
              <w:fldChar w:fldCharType="separate"/>
            </w:r>
            <w:r w:rsidR="00E16A86">
              <w:rPr>
                <w:i/>
                <w:iCs/>
                <w:color w:val="FF0000"/>
              </w:rPr>
              <w:t> </w:t>
            </w:r>
            <w:r w:rsidR="008F5874" w:rsidRPr="00373E15">
              <w:rPr>
                <w:i/>
                <w:iCs/>
                <w:color w:val="FF0000"/>
              </w:rPr>
              <w:fldChar w:fldCharType="end"/>
            </w:r>
            <w:bookmarkEnd w:id="13"/>
            <w:r w:rsidR="008F5874" w:rsidRPr="00373E15">
              <w:t xml:space="preserve"> </w:t>
            </w:r>
            <w:r w:rsidR="008F5874">
              <w:fldChar w:fldCharType="begin">
                <w:ffData>
                  <w:name w:val="Text129"/>
                  <w:enabled/>
                  <w:calcOnExit w:val="0"/>
                  <w:textInput>
                    <w:default w:val="each Lot applied for in]"/>
                  </w:textInput>
                </w:ffData>
              </w:fldChar>
            </w:r>
            <w:bookmarkStart w:id="14" w:name="Text129"/>
            <w:r w:rsidR="008F5874">
              <w:instrText xml:space="preserve"> FORMTEXT </w:instrText>
            </w:r>
            <w:r w:rsidR="008F5874">
              <w:fldChar w:fldCharType="separate"/>
            </w:r>
            <w:r w:rsidR="00E16A86">
              <w:t> </w:t>
            </w:r>
            <w:r w:rsidR="008F5874">
              <w:fldChar w:fldCharType="end"/>
            </w:r>
            <w:bookmarkEnd w:id="14"/>
            <w:r w:rsidRPr="003215FF">
              <w:t xml:space="preserve"> this Competition as set out in part 3.2 below (the “Selection Criteria”)</w:t>
            </w:r>
            <w:r>
              <w:t>,</w:t>
            </w:r>
          </w:p>
          <w:p w14:paraId="36669190" w14:textId="77777777" w:rsidR="003C0FB1" w:rsidRDefault="003C0FB1" w:rsidP="008F5874">
            <w:pPr>
              <w:jc w:val="both"/>
              <w:rPr>
                <w:szCs w:val="22"/>
              </w:rPr>
            </w:pPr>
            <w:r w:rsidRPr="003215FF">
              <w:rPr>
                <w:szCs w:val="22"/>
              </w:rPr>
              <w:t>will be evaluated in accordance with the Award Criteria at part 3.3 below.</w:t>
            </w:r>
          </w:p>
          <w:p w14:paraId="17EB0533" w14:textId="77777777" w:rsidR="003C0FB1" w:rsidRDefault="003C0FB1" w:rsidP="008F5874">
            <w:pPr>
              <w:pStyle w:val="BodyText"/>
              <w:suppressAutoHyphens w:val="0"/>
              <w:spacing w:after="120"/>
            </w:pPr>
            <w:r>
              <w:t xml:space="preserve">However, please note that the Contracting Authority also reserves the right to exclude from evaluation a Tenderer to whom a discretionary ground for exclusion </w:t>
            </w:r>
            <w:r w:rsidRPr="00117E35">
              <w:t>pursuant to Regulation 57 of the Regulations applies.</w:t>
            </w:r>
          </w:p>
          <w:p w14:paraId="2E333EBC" w14:textId="77777777" w:rsidR="00D74111" w:rsidRDefault="00D74111" w:rsidP="00D74111">
            <w:pPr>
              <w:jc w:val="both"/>
            </w:pPr>
            <w:r>
              <w:t xml:space="preserve">Tenderers should note that where a Tenderer is relying on the capacity of other entities (for example, Subcontractors) for the purposes of fulfilling any of the Selection Criteria in part 3.2 below it must ensure that each such entity: </w:t>
            </w:r>
          </w:p>
          <w:p w14:paraId="7EFA7787" w14:textId="77777777" w:rsidR="00D74111" w:rsidRDefault="00D74111" w:rsidP="0003041E">
            <w:pPr>
              <w:pStyle w:val="ListParagraph"/>
              <w:numPr>
                <w:ilvl w:val="0"/>
                <w:numId w:val="17"/>
              </w:numPr>
              <w:jc w:val="both"/>
            </w:pPr>
            <w:r>
              <w:t xml:space="preserve">completes and submits a separate eESPD in respect of each such entity, and </w:t>
            </w:r>
          </w:p>
          <w:p w14:paraId="69C86FF3" w14:textId="77777777" w:rsidR="00D74111" w:rsidRDefault="00D74111" w:rsidP="0003041E">
            <w:pPr>
              <w:pStyle w:val="ListParagraph"/>
              <w:numPr>
                <w:ilvl w:val="0"/>
                <w:numId w:val="17"/>
              </w:numPr>
              <w:jc w:val="both"/>
            </w:pPr>
            <w:r>
              <w:t xml:space="preserve">when requested by the Contracting Authority, submit proof, to the satisfaction of the Contracting Authority, that each such entity will place the necessary resources at the disposal of the Tenderer. </w:t>
            </w:r>
          </w:p>
          <w:p w14:paraId="497BAB7F" w14:textId="25740221" w:rsidR="00931121" w:rsidRDefault="00931121" w:rsidP="00931121">
            <w:pPr>
              <w:jc w:val="both"/>
            </w:pPr>
            <w:r>
              <w:rPr>
                <w:i/>
                <w:iCs/>
                <w:color w:val="FF0000"/>
              </w:rPr>
              <w:fldChar w:fldCharType="begin">
                <w:ffData>
                  <w:name w:val=""/>
                  <w:enabled/>
                  <w:calcOnExit w:val="0"/>
                  <w:textInput>
                    <w:default w:val="[Delete if not applicable:"/>
                  </w:textInput>
                </w:ffData>
              </w:fldChar>
            </w:r>
            <w:r>
              <w:rPr>
                <w:i/>
                <w:iCs/>
                <w:color w:val="FF0000"/>
              </w:rPr>
              <w:instrText xml:space="preserve"> FORMTEXT </w:instrText>
            </w:r>
            <w:r>
              <w:rPr>
                <w:i/>
                <w:iCs/>
                <w:color w:val="FF0000"/>
              </w:rPr>
            </w:r>
            <w:r>
              <w:rPr>
                <w:i/>
                <w:iCs/>
                <w:color w:val="FF0000"/>
              </w:rPr>
              <w:fldChar w:fldCharType="separate"/>
            </w:r>
            <w:r>
              <w:rPr>
                <w:szCs w:val="22"/>
              </w:rPr>
              <w:t>Where a Tenderer (Prime Contractor) intends to subcontract any share of any Contract to a Subcontractor, but is not relying on the capacity of such Subcontractor for the purposes of fulfilling any of the Selection Criteria in part 3.2 below, it must ensure that each such Subcontractor submits a separate eESPD in respect of such Subcontractor completing those sections of the eESPD which are specified in section 2.D of the eESPD for this Competition.</w:t>
            </w:r>
            <w:r>
              <w:rPr>
                <w:i/>
                <w:iCs/>
                <w:color w:val="FF0000"/>
              </w:rPr>
              <w:fldChar w:fldCharType="end"/>
            </w:r>
          </w:p>
          <w:p w14:paraId="286F0865" w14:textId="77777777" w:rsidR="003C0FB1" w:rsidRPr="003215FF" w:rsidRDefault="003C0FB1" w:rsidP="008F5874">
            <w:pPr>
              <w:pStyle w:val="western"/>
              <w:suppressAutoHyphens w:val="0"/>
              <w:spacing w:before="0"/>
              <w:rPr>
                <w:rFonts w:ascii="Calibri" w:eastAsia="Times New Roman" w:hAnsi="Calibri"/>
                <w:szCs w:val="22"/>
                <w:lang w:eastAsia="en-US"/>
              </w:rPr>
            </w:pPr>
            <w:r w:rsidRPr="00507FE4">
              <w:rPr>
                <w:rFonts w:ascii="Calibri" w:eastAsia="Times New Roman" w:hAnsi="Calibri"/>
                <w:lang w:eastAsia="en-US"/>
              </w:rPr>
              <w:t>The Contracting Authority may decide to e</w:t>
            </w:r>
            <w:r w:rsidRPr="00117E35">
              <w:rPr>
                <w:rFonts w:ascii="Calibri" w:eastAsia="Times New Roman" w:hAnsi="Calibri"/>
                <w:lang w:eastAsia="en-US"/>
              </w:rPr>
              <w:t>xamine Tenders before verifying the absence of exclusion grounds in Regulation 57 of the Regulations (the “Exclusion Grounds”) and</w:t>
            </w:r>
            <w:r w:rsidRPr="00507FE4">
              <w:rPr>
                <w:rFonts w:ascii="Calibri" w:eastAsia="Times New Roman" w:hAnsi="Calibri"/>
                <w:lang w:eastAsia="en-US"/>
              </w:rPr>
              <w:t xml:space="preserve"> the fulfilment of the Selection Criteria.  </w:t>
            </w:r>
            <w:r w:rsidRPr="003215FF">
              <w:rPr>
                <w:rFonts w:ascii="Calibri" w:eastAsia="Times New Roman" w:hAnsi="Calibri"/>
                <w:szCs w:val="22"/>
                <w:lang w:eastAsia="en-US"/>
              </w:rPr>
              <w:t xml:space="preserve"> </w:t>
            </w:r>
          </w:p>
          <w:p w14:paraId="46A1DBB0" w14:textId="77777777" w:rsidR="003C0FB1" w:rsidRPr="003215FF" w:rsidRDefault="003C0FB1" w:rsidP="008F5874">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 xml:space="preserve">However, notwithstanding anything to the contrary in this part 3.1, the Contracting Authority reserves the right to ask Tenderers at any moment during the Competition to submit any or </w:t>
            </w:r>
            <w:proofErr w:type="gramStart"/>
            <w:r w:rsidRPr="003215FF">
              <w:rPr>
                <w:rFonts w:ascii="Calibri" w:eastAsia="Times New Roman" w:hAnsi="Calibri"/>
                <w:szCs w:val="22"/>
                <w:lang w:eastAsia="en-US"/>
              </w:rPr>
              <w:t>all of</w:t>
            </w:r>
            <w:proofErr w:type="gramEnd"/>
            <w:r w:rsidRPr="003215FF">
              <w:rPr>
                <w:rFonts w:ascii="Calibri" w:eastAsia="Times New Roman" w:hAnsi="Calibri"/>
                <w:szCs w:val="22"/>
                <w:lang w:eastAsia="en-US"/>
              </w:rPr>
              <w:t xml:space="preserve"> the following for the purposes of verification of the status of the Tenderer (including the Prime Contractor and any </w:t>
            </w:r>
            <w:r>
              <w:rPr>
                <w:rFonts w:ascii="Calibri" w:eastAsia="Times New Roman" w:hAnsi="Calibri"/>
                <w:szCs w:val="22"/>
                <w:lang w:eastAsia="en-US"/>
              </w:rPr>
              <w:t>Subcontractor</w:t>
            </w:r>
            <w:r w:rsidRPr="003215FF">
              <w:rPr>
                <w:rFonts w:ascii="Calibri" w:eastAsia="Times New Roman" w:hAnsi="Calibri"/>
                <w:szCs w:val="22"/>
                <w:lang w:eastAsia="en-US"/>
              </w:rPr>
              <w:t xml:space="preserve">): </w:t>
            </w:r>
          </w:p>
          <w:p w14:paraId="4A75D657" w14:textId="77777777" w:rsidR="003C0FB1" w:rsidRPr="003215FF" w:rsidRDefault="003C0FB1" w:rsidP="0003041E">
            <w:pPr>
              <w:pStyle w:val="western"/>
              <w:numPr>
                <w:ilvl w:val="0"/>
                <w:numId w:val="7"/>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eastAsia="en-US"/>
              </w:rPr>
              <w:t xml:space="preserve">a Declaration in the form attached at Appendix </w:t>
            </w:r>
            <w:r w:rsidR="002F0288">
              <w:rPr>
                <w:rFonts w:ascii="Calibri" w:eastAsia="Times New Roman" w:hAnsi="Calibri"/>
                <w:szCs w:val="22"/>
                <w:lang w:eastAsia="en-US"/>
              </w:rPr>
              <w:t>4</w:t>
            </w:r>
            <w:r w:rsidRPr="003215FF">
              <w:rPr>
                <w:rFonts w:ascii="Calibri" w:eastAsia="Times New Roman" w:hAnsi="Calibri"/>
                <w:szCs w:val="22"/>
                <w:lang w:eastAsia="en-US"/>
              </w:rPr>
              <w:t xml:space="preserve">; </w:t>
            </w:r>
          </w:p>
          <w:p w14:paraId="25AC948F" w14:textId="2F0C2BD8" w:rsidR="003C0FB1" w:rsidRPr="003215FF" w:rsidRDefault="003C0FB1" w:rsidP="0003041E">
            <w:pPr>
              <w:pStyle w:val="western"/>
              <w:numPr>
                <w:ilvl w:val="0"/>
                <w:numId w:val="7"/>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val="en-IE" w:eastAsia="en-US"/>
              </w:rPr>
              <w:lastRenderedPageBreak/>
              <w:t xml:space="preserve">evidence to the effect that measures taken by the entity concerned are sufficient to demonstrate its reliability despite the existence of </w:t>
            </w:r>
            <w:r w:rsidR="00FB7237">
              <w:rPr>
                <w:rFonts w:ascii="Calibri" w:eastAsia="Times New Roman" w:hAnsi="Calibri"/>
                <w:szCs w:val="22"/>
                <w:lang w:val="en-IE" w:eastAsia="en-US"/>
              </w:rPr>
              <w:t xml:space="preserve">a relevant Exclusion Ground; </w:t>
            </w:r>
          </w:p>
          <w:p w14:paraId="52B78BF8" w14:textId="0245F691" w:rsidR="00FB7237" w:rsidRDefault="003C0FB1" w:rsidP="0003041E">
            <w:pPr>
              <w:pStyle w:val="western"/>
              <w:numPr>
                <w:ilvl w:val="0"/>
                <w:numId w:val="7"/>
              </w:numPr>
              <w:suppressAutoHyphens w:val="0"/>
              <w:spacing w:before="0"/>
              <w:rPr>
                <w:rFonts w:ascii="Calibri" w:eastAsia="Times New Roman" w:hAnsi="Calibri"/>
                <w:szCs w:val="22"/>
                <w:lang w:eastAsia="en-US"/>
              </w:rPr>
            </w:pPr>
            <w:r>
              <w:rPr>
                <w:rFonts w:ascii="Calibri" w:eastAsia="Times New Roman" w:hAnsi="Calibri"/>
                <w:szCs w:val="22"/>
                <w:lang w:eastAsia="en-US"/>
              </w:rPr>
              <w:t xml:space="preserve">in the case of the Prime Contractor and any Subcontractor on whose capacity the Prime Contractor relies, </w:t>
            </w:r>
            <w:r w:rsidRPr="003215FF">
              <w:rPr>
                <w:rFonts w:ascii="Calibri" w:eastAsia="Times New Roman" w:hAnsi="Calibri"/>
                <w:szCs w:val="22"/>
                <w:lang w:eastAsia="en-US"/>
              </w:rPr>
              <w:t>all or any of the supporting documents s</w:t>
            </w:r>
            <w:r w:rsidR="00FB7237">
              <w:rPr>
                <w:rFonts w:ascii="Calibri" w:eastAsia="Times New Roman" w:hAnsi="Calibri"/>
                <w:szCs w:val="22"/>
                <w:lang w:eastAsia="en-US"/>
              </w:rPr>
              <w:t>pecified at paragraph 3.2 below;</w:t>
            </w:r>
          </w:p>
          <w:p w14:paraId="60AA6E3A" w14:textId="4A5FA7DC" w:rsidR="00FB7237" w:rsidRDefault="00FB7237" w:rsidP="0003041E">
            <w:pPr>
              <w:pStyle w:val="western"/>
              <w:numPr>
                <w:ilvl w:val="0"/>
                <w:numId w:val="7"/>
              </w:numPr>
              <w:suppressAutoHyphens w:val="0"/>
              <w:spacing w:before="0"/>
              <w:rPr>
                <w:rFonts w:ascii="Calibri" w:eastAsia="Times New Roman" w:hAnsi="Calibri"/>
                <w:szCs w:val="22"/>
                <w:lang w:eastAsia="en-US"/>
              </w:rPr>
            </w:pPr>
            <w:r w:rsidRPr="0035177C">
              <w:rPr>
                <w:rFonts w:ascii="Calibri" w:eastAsia="Times New Roman" w:hAnsi="Calibri"/>
                <w:szCs w:val="22"/>
                <w:lang w:eastAsia="en-US"/>
              </w:rPr>
              <w:t xml:space="preserve">information concerning the Tenderer, and any proposed subcontractors, for the purposes of Regulation (EU) No 833/2014 (as amended by EU Regulation 2022/576 or any subsequent amendments to same) including, </w:t>
            </w:r>
            <w:r>
              <w:rPr>
                <w:rFonts w:ascii="Calibri" w:eastAsia="Times New Roman" w:hAnsi="Calibri"/>
                <w:szCs w:val="22"/>
                <w:lang w:eastAsia="en-US"/>
              </w:rPr>
              <w:t xml:space="preserve">but not limited to, </w:t>
            </w:r>
            <w:r w:rsidRPr="0035177C">
              <w:rPr>
                <w:rFonts w:ascii="Calibri" w:eastAsia="Times New Roman" w:hAnsi="Calibri"/>
                <w:szCs w:val="22"/>
                <w:lang w:eastAsia="en-US"/>
              </w:rPr>
              <w:t>in respect of natural persons, copies of identity documents and, in respect of legal persons, a certificate or extract from the commercial register or other competent authority of the country in which the legal person is establ</w:t>
            </w:r>
            <w:r>
              <w:rPr>
                <w:rFonts w:ascii="Calibri" w:eastAsia="Times New Roman" w:hAnsi="Calibri"/>
                <w:szCs w:val="22"/>
                <w:lang w:eastAsia="en-US"/>
              </w:rPr>
              <w:t xml:space="preserve">ished; and </w:t>
            </w:r>
          </w:p>
          <w:p w14:paraId="05537FA4" w14:textId="77777777" w:rsidR="00FB7237" w:rsidRPr="00351A32" w:rsidRDefault="00FB7237" w:rsidP="0003041E">
            <w:pPr>
              <w:pStyle w:val="western"/>
              <w:numPr>
                <w:ilvl w:val="0"/>
                <w:numId w:val="7"/>
              </w:numPr>
              <w:suppressAutoHyphens w:val="0"/>
              <w:spacing w:before="0"/>
              <w:rPr>
                <w:rFonts w:ascii="Calibri" w:eastAsia="Times New Roman" w:hAnsi="Calibri"/>
                <w:szCs w:val="22"/>
                <w:lang w:eastAsia="en-US"/>
              </w:rPr>
            </w:pPr>
            <w:r w:rsidRPr="00351A32">
              <w:rPr>
                <w:rFonts w:ascii="Calibri" w:eastAsia="Times New Roman" w:hAnsi="Calibri"/>
                <w:szCs w:val="22"/>
                <w:lang w:eastAsia="en-US"/>
              </w:rPr>
              <w:t xml:space="preserve">information concerning </w:t>
            </w:r>
            <w:r>
              <w:rPr>
                <w:rFonts w:ascii="Calibri" w:eastAsia="Times New Roman" w:hAnsi="Calibri"/>
                <w:szCs w:val="22"/>
                <w:lang w:eastAsia="en-US"/>
              </w:rPr>
              <w:t xml:space="preserve">the </w:t>
            </w:r>
            <w:r w:rsidRPr="00351A32">
              <w:rPr>
                <w:rFonts w:ascii="Calibri" w:eastAsia="Times New Roman" w:hAnsi="Calibri"/>
                <w:szCs w:val="22"/>
                <w:lang w:eastAsia="en-US"/>
              </w:rPr>
              <w:t xml:space="preserve">origin of goods, if any, </w:t>
            </w:r>
            <w:r>
              <w:rPr>
                <w:rFonts w:ascii="Calibri" w:eastAsia="Times New Roman" w:hAnsi="Calibri"/>
                <w:szCs w:val="22"/>
                <w:lang w:eastAsia="en-US"/>
              </w:rPr>
              <w:t>for the purposes of assessing compliance with</w:t>
            </w:r>
            <w:r w:rsidRPr="00351A32">
              <w:rPr>
                <w:rFonts w:ascii="Calibri" w:eastAsia="Times New Roman" w:hAnsi="Calibri"/>
                <w:szCs w:val="22"/>
                <w:lang w:eastAsia="en-US"/>
              </w:rPr>
              <w:t xml:space="preserve"> Regulation (EU) No 833/2014 (as amended by EU Regulation 2022/576 or any subsequent amendments to same).          </w:t>
            </w:r>
          </w:p>
          <w:p w14:paraId="68CBFA54" w14:textId="77777777" w:rsidR="003C0FB1" w:rsidRPr="003215FF" w:rsidRDefault="003C0FB1" w:rsidP="00FB7237">
            <w:pPr>
              <w:pStyle w:val="western"/>
              <w:suppressAutoHyphens w:val="0"/>
              <w:spacing w:before="0"/>
              <w:ind w:left="1080"/>
              <w:rPr>
                <w:rFonts w:ascii="Calibri" w:eastAsia="Times New Roman" w:hAnsi="Calibri"/>
                <w:szCs w:val="22"/>
                <w:lang w:eastAsia="en-US"/>
              </w:rPr>
            </w:pPr>
          </w:p>
          <w:p w14:paraId="4C159965" w14:textId="682F3CAE" w:rsidR="00FB7237" w:rsidRPr="003215FF" w:rsidRDefault="00FB7237" w:rsidP="00FB7237">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If a Tenderer does not, upon request by the Contracting Authority, provide evidence which is considered by the Contracting Authority as sufficient to demonstrate (i) its fulfilment of the Selection Criteria (or any one of them) in accordance with this RFT and (ii) the absence of Exclusion Grounds, or its reliability despite the existence of a relevant Exclusion Ground</w:t>
            </w:r>
            <w:r w:rsidRPr="0035177C">
              <w:rPr>
                <w:rFonts w:ascii="Calibri" w:eastAsia="Times New Roman" w:hAnsi="Calibri"/>
                <w:szCs w:val="22"/>
                <w:lang w:eastAsia="en-US"/>
              </w:rPr>
              <w:t xml:space="preserve"> and (iii) that it does not</w:t>
            </w:r>
            <w:r>
              <w:rPr>
                <w:rFonts w:ascii="Calibri" w:eastAsia="Times New Roman" w:hAnsi="Calibri"/>
                <w:szCs w:val="22"/>
                <w:lang w:eastAsia="en-US"/>
              </w:rPr>
              <w:t xml:space="preserve"> </w:t>
            </w:r>
            <w:r w:rsidRPr="0035177C">
              <w:rPr>
                <w:rFonts w:ascii="Calibri" w:eastAsia="Times New Roman" w:hAnsi="Calibri"/>
                <w:szCs w:val="22"/>
                <w:lang w:eastAsia="en-US"/>
              </w:rPr>
              <w:t>come within the category of prohibited economic operators identified in Regulatio</w:t>
            </w:r>
            <w:r w:rsidRPr="00486E4F">
              <w:rPr>
                <w:rFonts w:ascii="Calibri" w:eastAsia="Times New Roman" w:hAnsi="Calibri"/>
                <w:szCs w:val="22"/>
                <w:lang w:eastAsia="en-US"/>
              </w:rPr>
              <w:t>n (EU) No 833/2014 of 31 July 2014 (as amended by EU Reg</w:t>
            </w:r>
            <w:r w:rsidRPr="0035177C">
              <w:rPr>
                <w:rFonts w:ascii="Calibri" w:eastAsia="Times New Roman" w:hAnsi="Calibri"/>
                <w:szCs w:val="22"/>
                <w:lang w:eastAsia="en-US"/>
              </w:rPr>
              <w:t xml:space="preserve">ulation 2022/576) </w:t>
            </w:r>
            <w:r>
              <w:rPr>
                <w:rFonts w:ascii="Calibri" w:eastAsia="Times New Roman" w:hAnsi="Calibri"/>
                <w:szCs w:val="22"/>
                <w:lang w:eastAsia="en-US"/>
              </w:rPr>
              <w:t>and (iv</w:t>
            </w:r>
            <w:r w:rsidRPr="00351A32">
              <w:rPr>
                <w:rFonts w:ascii="Calibri" w:eastAsia="Times New Roman" w:hAnsi="Calibri"/>
                <w:szCs w:val="22"/>
                <w:lang w:eastAsia="en-US"/>
              </w:rPr>
              <w:t>)</w:t>
            </w:r>
            <w:r>
              <w:t xml:space="preserve"> </w:t>
            </w:r>
            <w:r>
              <w:rPr>
                <w:rFonts w:ascii="Calibri" w:eastAsia="Times New Roman" w:hAnsi="Calibri"/>
                <w:szCs w:val="22"/>
                <w:lang w:eastAsia="en-US"/>
              </w:rPr>
              <w:t>that the</w:t>
            </w:r>
            <w:r w:rsidRPr="00351A32">
              <w:rPr>
                <w:rFonts w:ascii="Calibri" w:eastAsia="Times New Roman" w:hAnsi="Calibri"/>
                <w:szCs w:val="22"/>
                <w:lang w:eastAsia="en-US"/>
              </w:rPr>
              <w:t xml:space="preserve"> origin of goods, if any, are not subject to the prohibitions set out in Regulation (EU) No 833/2014 (as amended by EU Regulation 2022/576 or any subsequen</w:t>
            </w:r>
            <w:r>
              <w:rPr>
                <w:rFonts w:ascii="Calibri" w:eastAsia="Times New Roman" w:hAnsi="Calibri"/>
                <w:szCs w:val="22"/>
                <w:lang w:eastAsia="en-US"/>
              </w:rPr>
              <w:t xml:space="preserve">t amendments to same) </w:t>
            </w:r>
            <w:r w:rsidRPr="0035177C">
              <w:rPr>
                <w:rFonts w:ascii="Calibri" w:eastAsia="Times New Roman" w:hAnsi="Calibri"/>
                <w:szCs w:val="22"/>
                <w:lang w:eastAsia="en-US"/>
              </w:rPr>
              <w:t xml:space="preserve">then </w:t>
            </w:r>
            <w:r w:rsidRPr="003215FF">
              <w:rPr>
                <w:rFonts w:ascii="Calibri" w:eastAsia="Times New Roman" w:hAnsi="Calibri"/>
                <w:szCs w:val="22"/>
                <w:lang w:eastAsia="en-US"/>
              </w:rPr>
              <w:t>it shall be excluded from further participation in this Competition.</w:t>
            </w:r>
          </w:p>
          <w:p w14:paraId="225D8FF4" w14:textId="1C040BAC" w:rsidR="003C0FB1" w:rsidRPr="00830A49" w:rsidRDefault="003C0FB1" w:rsidP="008F5874">
            <w:pPr>
              <w:jc w:val="both"/>
              <w:rPr>
                <w:szCs w:val="22"/>
              </w:rPr>
            </w:pPr>
            <w:r w:rsidRPr="003215FF">
              <w:rPr>
                <w:szCs w:val="22"/>
              </w:rPr>
              <w:t xml:space="preserve">If a Tenderer does not, upon request by the Contracting Authority, provide evidence which is considered by the Contracting Authority as sufficient to demonstrate (i) the fulfilment by any </w:t>
            </w:r>
            <w:r>
              <w:rPr>
                <w:szCs w:val="22"/>
              </w:rPr>
              <w:t>Subcontractor</w:t>
            </w:r>
            <w:r w:rsidRPr="003215FF">
              <w:rPr>
                <w:szCs w:val="22"/>
              </w:rPr>
              <w:t xml:space="preserve"> </w:t>
            </w:r>
            <w:r>
              <w:rPr>
                <w:szCs w:val="22"/>
              </w:rPr>
              <w:t xml:space="preserve">on whose capacity the Prime Contractor relies </w:t>
            </w:r>
            <w:r w:rsidRPr="003215FF">
              <w:rPr>
                <w:szCs w:val="22"/>
              </w:rPr>
              <w:t xml:space="preserve">of the Selection Criteria (or any one of them) in accordance with this RFT and (ii) the absence of Exclusion Grounds in respect of any </w:t>
            </w:r>
            <w:r>
              <w:rPr>
                <w:szCs w:val="22"/>
              </w:rPr>
              <w:t>Subcontractor</w:t>
            </w:r>
            <w:r w:rsidRPr="003215FF">
              <w:rPr>
                <w:szCs w:val="22"/>
              </w:rPr>
              <w:t xml:space="preserve">, or the reliability of any </w:t>
            </w:r>
            <w:r>
              <w:rPr>
                <w:szCs w:val="22"/>
              </w:rPr>
              <w:t>Subcontractor</w:t>
            </w:r>
            <w:r w:rsidRPr="003215FF">
              <w:rPr>
                <w:szCs w:val="22"/>
              </w:rPr>
              <w:t xml:space="preserve"> despite the existence of a relevant Exclusion Ground</w:t>
            </w:r>
            <w:r w:rsidR="00FB7237">
              <w:rPr>
                <w:szCs w:val="22"/>
              </w:rPr>
              <w:t xml:space="preserve"> </w:t>
            </w:r>
            <w:r w:rsidR="00FB7237" w:rsidRPr="00FB7237">
              <w:t>and (iii) that any proposed Subcontractor on whose capacity the Tenderer relies (where the value of that subcontract exceeds 10% of the value of the Services Contract) does not come within the category of prohibited economic operators identified in Regulation (EU) No 833/2014 of 31 July 2014 (as amended by EU Regulation 2022/576) then</w:t>
            </w:r>
            <w:r w:rsidRPr="003215FF">
              <w:rPr>
                <w:szCs w:val="22"/>
              </w:rPr>
              <w:t xml:space="preserve">, it shall be excluded from further participation in this Competition </w:t>
            </w:r>
            <w:r w:rsidRPr="003215FF">
              <w:rPr>
                <w:i/>
                <w:szCs w:val="22"/>
              </w:rPr>
              <w:t xml:space="preserve">unless </w:t>
            </w:r>
            <w:r w:rsidRPr="003215FF">
              <w:rPr>
                <w:szCs w:val="22"/>
              </w:rPr>
              <w:t xml:space="preserve">it replaces the </w:t>
            </w:r>
            <w:r>
              <w:rPr>
                <w:szCs w:val="22"/>
              </w:rPr>
              <w:t>Subcontractor</w:t>
            </w:r>
            <w:r w:rsidRPr="003215FF">
              <w:rPr>
                <w:szCs w:val="22"/>
              </w:rPr>
              <w:t xml:space="preserve"> with one which meets all relevant requirements of this RFT.</w:t>
            </w:r>
          </w:p>
        </w:tc>
      </w:tr>
    </w:tbl>
    <w:p w14:paraId="0D842FA4" w14:textId="77777777" w:rsidR="003C0FB1" w:rsidRPr="00830A49" w:rsidRDefault="003C0FB1" w:rsidP="003C0FB1">
      <w:pPr>
        <w:pStyle w:val="Heading2"/>
        <w:jc w:val="both"/>
      </w:pPr>
      <w:r w:rsidRPr="00830A49">
        <w:lastRenderedPageBreak/>
        <w:t>3.2</w:t>
      </w:r>
      <w:r w:rsidRPr="00830A49">
        <w:tab/>
        <w:t>Selection Criteria</w:t>
      </w:r>
    </w:p>
    <w:tbl>
      <w:tblPr>
        <w:tblW w:w="5000" w:type="pct"/>
        <w:tblLook w:val="01E0" w:firstRow="1" w:lastRow="1" w:firstColumn="1" w:lastColumn="1" w:noHBand="0" w:noVBand="0"/>
      </w:tblPr>
      <w:tblGrid>
        <w:gridCol w:w="651"/>
        <w:gridCol w:w="686"/>
        <w:gridCol w:w="7734"/>
      </w:tblGrid>
      <w:tr w:rsidR="00C3103B" w:rsidRPr="00830A49" w14:paraId="3498EBAD" w14:textId="77777777" w:rsidTr="00192D79">
        <w:trPr>
          <w:trHeight w:val="1041"/>
        </w:trPr>
        <w:tc>
          <w:tcPr>
            <w:tcW w:w="737" w:type="pct"/>
            <w:gridSpan w:val="2"/>
          </w:tcPr>
          <w:p w14:paraId="232451F7" w14:textId="77777777" w:rsidR="00C3103B" w:rsidRPr="00830A49" w:rsidRDefault="00C3103B" w:rsidP="00C3103B">
            <w:pPr>
              <w:jc w:val="both"/>
              <w:rPr>
                <w:color w:val="0000FF"/>
                <w:szCs w:val="22"/>
              </w:rPr>
            </w:pPr>
            <w:r w:rsidRPr="00830A49">
              <w:rPr>
                <w:color w:val="0000FF"/>
                <w:szCs w:val="22"/>
              </w:rPr>
              <w:t>3.2</w:t>
            </w:r>
          </w:p>
        </w:tc>
        <w:tc>
          <w:tcPr>
            <w:tcW w:w="4263" w:type="pct"/>
          </w:tcPr>
          <w:p w14:paraId="43692ABA" w14:textId="77777777" w:rsidR="00C3103B" w:rsidRPr="00830A49" w:rsidRDefault="00C3103B" w:rsidP="00904FCA">
            <w:pPr>
              <w:jc w:val="both"/>
              <w:rPr>
                <w:szCs w:val="22"/>
              </w:rPr>
            </w:pPr>
            <w:r w:rsidRPr="00830A49">
              <w:rPr>
                <w:szCs w:val="22"/>
              </w:rPr>
              <w:t>Tenderers will either pass OR fail each of the Select</w:t>
            </w:r>
            <w:r>
              <w:rPr>
                <w:szCs w:val="22"/>
              </w:rPr>
              <w:t xml:space="preserve">ion Criteria in this part 3.2.  </w:t>
            </w:r>
            <w:r w:rsidR="00904FCA">
              <w:rPr>
                <w:szCs w:val="22"/>
              </w:rPr>
              <w:t>A Tenderer who fails a selection criterion</w:t>
            </w:r>
            <w:r w:rsidRPr="00830A49">
              <w:rPr>
                <w:szCs w:val="22"/>
              </w:rPr>
              <w:t xml:space="preserve"> will be excluded from participating in this Competition.</w:t>
            </w:r>
          </w:p>
        </w:tc>
      </w:tr>
      <w:tr w:rsidR="00C3103B" w:rsidRPr="00830A49" w14:paraId="0E18EEDD" w14:textId="77777777" w:rsidTr="00192D79">
        <w:trPr>
          <w:trHeight w:val="1693"/>
        </w:trPr>
        <w:tc>
          <w:tcPr>
            <w:tcW w:w="359" w:type="pct"/>
          </w:tcPr>
          <w:p w14:paraId="699617F9" w14:textId="77777777" w:rsidR="00C3103B" w:rsidRPr="00830A49" w:rsidDel="007E6485" w:rsidRDefault="00C3103B" w:rsidP="00C3103B">
            <w:pPr>
              <w:jc w:val="both"/>
              <w:rPr>
                <w:color w:val="0000FF"/>
                <w:szCs w:val="22"/>
              </w:rPr>
            </w:pPr>
          </w:p>
        </w:tc>
        <w:tc>
          <w:tcPr>
            <w:tcW w:w="378" w:type="pct"/>
          </w:tcPr>
          <w:p w14:paraId="3E229A47" w14:textId="77777777" w:rsidR="00C3103B" w:rsidRPr="00830A49" w:rsidDel="007E6485" w:rsidRDefault="00C3103B" w:rsidP="00C3103B">
            <w:pPr>
              <w:jc w:val="both"/>
              <w:rPr>
                <w:color w:val="0000FF"/>
                <w:szCs w:val="22"/>
              </w:rPr>
            </w:pPr>
            <w:r w:rsidRPr="00830A49">
              <w:rPr>
                <w:color w:val="0000FF"/>
                <w:szCs w:val="22"/>
              </w:rPr>
              <w:t>3.</w:t>
            </w:r>
            <w:proofErr w:type="gramStart"/>
            <w:r w:rsidRPr="00830A49">
              <w:rPr>
                <w:color w:val="0000FF"/>
                <w:szCs w:val="22"/>
              </w:rPr>
              <w:t>2.A</w:t>
            </w:r>
            <w:proofErr w:type="gramEnd"/>
          </w:p>
        </w:tc>
        <w:tc>
          <w:tcPr>
            <w:tcW w:w="4263" w:type="pct"/>
          </w:tcPr>
          <w:p w14:paraId="50856212" w14:textId="77777777" w:rsidR="00C3103B" w:rsidRPr="00830A49" w:rsidRDefault="00C3103B" w:rsidP="00192D79">
            <w:pPr>
              <w:jc w:val="both"/>
              <w:rPr>
                <w:b/>
                <w:szCs w:val="22"/>
              </w:rPr>
            </w:pPr>
            <w:r w:rsidRPr="00830A49">
              <w:rPr>
                <w:b/>
                <w:szCs w:val="22"/>
              </w:rPr>
              <w:t xml:space="preserve">Economic and Financial Standing </w:t>
            </w:r>
          </w:p>
          <w:p w14:paraId="281022EF" w14:textId="587C5451" w:rsidR="00C3103B" w:rsidRPr="005D57EC" w:rsidDel="007E6485" w:rsidRDefault="00C3103B" w:rsidP="00192D79">
            <w:pPr>
              <w:jc w:val="both"/>
              <w:rPr>
                <w:szCs w:val="22"/>
              </w:rPr>
            </w:pPr>
            <w:r w:rsidRPr="003215FF">
              <w:rPr>
                <w:szCs w:val="22"/>
              </w:rPr>
              <w:t xml:space="preserve">Tenderers must declare by way of </w:t>
            </w:r>
            <w:r w:rsidR="00FB4614">
              <w:rPr>
                <w:szCs w:val="22"/>
              </w:rPr>
              <w:t>e</w:t>
            </w:r>
            <w:r w:rsidRPr="003215FF">
              <w:rPr>
                <w:szCs w:val="22"/>
              </w:rPr>
              <w:t xml:space="preserve">ESPD that they satisfy the financial and economic standing requirement(s) set out below </w:t>
            </w:r>
            <w:r w:rsidR="00192D79" w:rsidRPr="00835F52">
              <w:rPr>
                <w:i/>
                <w:iCs/>
                <w:color w:val="FF0000"/>
                <w:szCs w:val="22"/>
              </w:rPr>
              <w:fldChar w:fldCharType="begin">
                <w:ffData>
                  <w:name w:val="Text130"/>
                  <w:enabled/>
                  <w:calcOnExit w:val="0"/>
                  <w:textInput>
                    <w:default w:val="[Delete if not applicable:"/>
                  </w:textInput>
                </w:ffData>
              </w:fldChar>
            </w:r>
            <w:bookmarkStart w:id="15" w:name="Text130"/>
            <w:r w:rsidR="00192D79" w:rsidRPr="00835F52">
              <w:rPr>
                <w:i/>
                <w:iCs/>
                <w:color w:val="FF0000"/>
                <w:szCs w:val="22"/>
              </w:rPr>
              <w:instrText xml:space="preserve"> FORMTEXT </w:instrText>
            </w:r>
            <w:r w:rsidR="00192D79" w:rsidRPr="00835F52">
              <w:rPr>
                <w:i/>
                <w:iCs/>
                <w:color w:val="FF0000"/>
                <w:szCs w:val="22"/>
              </w:rPr>
            </w:r>
            <w:r w:rsidR="00192D79" w:rsidRPr="00835F52">
              <w:rPr>
                <w:i/>
                <w:iCs/>
                <w:color w:val="FF0000"/>
                <w:szCs w:val="22"/>
              </w:rPr>
              <w:fldChar w:fldCharType="separate"/>
            </w:r>
            <w:r w:rsidR="00F44E81">
              <w:rPr>
                <w:i/>
                <w:iCs/>
                <w:color w:val="FF0000"/>
                <w:szCs w:val="22"/>
              </w:rPr>
              <w:t> </w:t>
            </w:r>
            <w:r w:rsidR="00192D79" w:rsidRPr="00835F52">
              <w:rPr>
                <w:i/>
                <w:iCs/>
                <w:color w:val="FF0000"/>
                <w:szCs w:val="22"/>
              </w:rPr>
              <w:fldChar w:fldCharType="end"/>
            </w:r>
            <w:bookmarkEnd w:id="15"/>
            <w:r w:rsidR="00192D79">
              <w:rPr>
                <w:szCs w:val="22"/>
              </w:rPr>
              <w:t xml:space="preserve"> </w:t>
            </w:r>
            <w:r w:rsidR="00192D79">
              <w:rPr>
                <w:szCs w:val="22"/>
              </w:rPr>
              <w:fldChar w:fldCharType="begin">
                <w:ffData>
                  <w:name w:val="Text131"/>
                  <w:enabled/>
                  <w:calcOnExit w:val="0"/>
                  <w:textInput>
                    <w:default w:val="in respect of each Lot tendered for]"/>
                  </w:textInput>
                </w:ffData>
              </w:fldChar>
            </w:r>
            <w:bookmarkStart w:id="16" w:name="Text131"/>
            <w:r w:rsidR="00192D79">
              <w:rPr>
                <w:szCs w:val="22"/>
              </w:rPr>
              <w:instrText xml:space="preserve"> FORMTEXT </w:instrText>
            </w:r>
            <w:r w:rsidR="00192D79">
              <w:rPr>
                <w:szCs w:val="22"/>
              </w:rPr>
            </w:r>
            <w:r w:rsidR="00192D79">
              <w:rPr>
                <w:szCs w:val="22"/>
              </w:rPr>
              <w:fldChar w:fldCharType="separate"/>
            </w:r>
            <w:r w:rsidR="00F44E81">
              <w:rPr>
                <w:szCs w:val="22"/>
              </w:rPr>
              <w:t> </w:t>
            </w:r>
            <w:r w:rsidR="00192D79">
              <w:rPr>
                <w:szCs w:val="22"/>
              </w:rPr>
              <w:fldChar w:fldCharType="end"/>
            </w:r>
            <w:bookmarkEnd w:id="16"/>
            <w:r w:rsidR="00192D79">
              <w:rPr>
                <w:szCs w:val="22"/>
              </w:rPr>
              <w:t xml:space="preserve"> </w:t>
            </w:r>
            <w:r w:rsidRPr="003215FF">
              <w:rPr>
                <w:szCs w:val="22"/>
              </w:rPr>
              <w:t>and that they are able, upon request and without delay, to provide the supporting documentation specified below to the Contracting Authority in each case.</w:t>
            </w:r>
          </w:p>
        </w:tc>
      </w:tr>
    </w:tbl>
    <w:p w14:paraId="6D904510" w14:textId="77777777" w:rsidR="00C3103B" w:rsidRDefault="00C3103B" w:rsidP="00C3103B">
      <w:pPr>
        <w:spacing w:after="0"/>
        <w:jc w:val="both"/>
        <w:rPr>
          <w:szCs w:val="22"/>
        </w:rPr>
        <w:sectPr w:rsidR="00C3103B" w:rsidSect="00A6430B">
          <w:type w:val="continuous"/>
          <w:pgSz w:w="11907" w:h="16840" w:code="9"/>
          <w:pgMar w:top="1134" w:right="1418" w:bottom="851" w:left="1418" w:header="709" w:footer="709" w:gutter="0"/>
          <w:cols w:space="708"/>
          <w:docGrid w:linePitch="360"/>
        </w:sectPr>
      </w:pPr>
    </w:p>
    <w:sdt>
      <w:sdtPr>
        <w:rPr>
          <w:color w:val="FF0000"/>
          <w:lang w:eastAsia="en-US"/>
        </w:rPr>
        <w:id w:val="617800904"/>
        <w:placeholder>
          <w:docPart w:val="C96B893A44EB4193BB782AF94E05F5C3"/>
        </w:placeholder>
      </w:sdtPr>
      <w:sdtEndPr>
        <w:rPr>
          <w:color w:val="auto"/>
        </w:rPr>
      </w:sdtEndPr>
      <w:sdtContent>
        <w:tbl>
          <w:tblPr>
            <w:tblStyle w:val="TableGrid1"/>
            <w:tblW w:w="4975" w:type="pct"/>
            <w:tblInd w:w="0" w:type="dxa"/>
            <w:tblCellMar>
              <w:top w:w="50" w:type="dxa"/>
              <w:left w:w="104" w:type="dxa"/>
              <w:right w:w="115" w:type="dxa"/>
            </w:tblCellMar>
            <w:tblLook w:val="04A0" w:firstRow="1" w:lastRow="0" w:firstColumn="1" w:lastColumn="0" w:noHBand="0" w:noVBand="1"/>
          </w:tblPr>
          <w:tblGrid>
            <w:gridCol w:w="1420"/>
            <w:gridCol w:w="1923"/>
            <w:gridCol w:w="381"/>
            <w:gridCol w:w="711"/>
            <w:gridCol w:w="40"/>
            <w:gridCol w:w="651"/>
            <w:gridCol w:w="821"/>
            <w:gridCol w:w="1461"/>
            <w:gridCol w:w="711"/>
            <w:gridCol w:w="902"/>
          </w:tblGrid>
          <w:tr w:rsidR="00D21BEC" w:rsidRPr="00D21BEC" w14:paraId="3C876F01" w14:textId="77777777" w:rsidTr="00DB2F42">
            <w:trPr>
              <w:trHeight w:val="594"/>
            </w:trPr>
            <w:tc>
              <w:tcPr>
                <w:tcW w:w="4104" w:type="pct"/>
                <w:gridSpan w:val="8"/>
                <w:tcBorders>
                  <w:top w:val="single" w:sz="4" w:space="0" w:color="FFFFFF"/>
                  <w:left w:val="single" w:sz="4" w:space="0" w:color="FFFFFF"/>
                  <w:bottom w:val="single" w:sz="4" w:space="0" w:color="FFFFFF"/>
                  <w:right w:val="single" w:sz="4" w:space="0" w:color="FFFFFF"/>
                </w:tcBorders>
                <w:shd w:val="clear" w:color="auto" w:fill="BDD6EE"/>
                <w:vAlign w:val="center"/>
              </w:tcPr>
              <w:p w14:paraId="79BEC836" w14:textId="63013B6F" w:rsidR="00D21BEC" w:rsidRPr="00D21BEC" w:rsidRDefault="00D21BEC" w:rsidP="00D21BEC">
                <w:pPr>
                  <w:spacing w:after="0" w:line="259" w:lineRule="auto"/>
                  <w:ind w:left="2"/>
                  <w:rPr>
                    <w:rFonts w:cs="Calibri"/>
                  </w:rPr>
                </w:pPr>
                <w:r w:rsidRPr="00D21BEC">
                  <w:rPr>
                    <w:rFonts w:cs="Calibri"/>
                    <w:b/>
                  </w:rPr>
                  <w:t xml:space="preserve">Tax Clearance </w:t>
                </w:r>
              </w:p>
            </w:tc>
            <w:tc>
              <w:tcPr>
                <w:tcW w:w="895" w:type="pct"/>
                <w:gridSpan w:val="2"/>
                <w:tcBorders>
                  <w:top w:val="single" w:sz="4" w:space="0" w:color="FFFFFF"/>
                  <w:left w:val="single" w:sz="4" w:space="0" w:color="FFFFFF"/>
                  <w:bottom w:val="single" w:sz="4" w:space="0" w:color="000000"/>
                  <w:right w:val="nil"/>
                </w:tcBorders>
                <w:shd w:val="clear" w:color="auto" w:fill="BDD6EE"/>
              </w:tcPr>
              <w:p w14:paraId="2713C55E" w14:textId="77777777" w:rsidR="00D21BEC" w:rsidRPr="00D21BEC" w:rsidRDefault="00D21BEC" w:rsidP="00D21BEC">
                <w:pPr>
                  <w:spacing w:after="0" w:line="259" w:lineRule="auto"/>
                  <w:ind w:left="7"/>
                  <w:rPr>
                    <w:rFonts w:cs="Calibri"/>
                  </w:rPr>
                </w:pPr>
                <w:r w:rsidRPr="00D21BEC">
                  <w:rPr>
                    <w:rFonts w:cs="Calibri"/>
                    <w:b/>
                  </w:rPr>
                  <w:t xml:space="preserve">Please confirm YES/NO </w:t>
                </w:r>
              </w:p>
            </w:tc>
          </w:tr>
          <w:tr w:rsidR="00D21BEC" w:rsidRPr="00D21BEC" w14:paraId="2F307FB1" w14:textId="77777777" w:rsidTr="00DB2F42">
            <w:trPr>
              <w:trHeight w:val="584"/>
            </w:trPr>
            <w:tc>
              <w:tcPr>
                <w:tcW w:w="4104" w:type="pct"/>
                <w:gridSpan w:val="8"/>
                <w:vMerge w:val="restart"/>
                <w:tcBorders>
                  <w:top w:val="single" w:sz="4" w:space="0" w:color="FFFFFF"/>
                  <w:left w:val="single" w:sz="4" w:space="0" w:color="FFFFFF"/>
                  <w:bottom w:val="single" w:sz="4" w:space="0" w:color="000000"/>
                  <w:right w:val="single" w:sz="4" w:space="0" w:color="FFFFFF"/>
                </w:tcBorders>
                <w:shd w:val="clear" w:color="auto" w:fill="BDD6EE"/>
              </w:tcPr>
              <w:p w14:paraId="32BA5A9F" w14:textId="77777777" w:rsidR="00D21BEC" w:rsidRPr="00D21BEC" w:rsidRDefault="00D21BEC" w:rsidP="00D21BEC">
                <w:pPr>
                  <w:spacing w:after="0" w:line="259" w:lineRule="auto"/>
                  <w:ind w:left="2"/>
                  <w:rPr>
                    <w:rFonts w:cs="Calibri"/>
                  </w:rPr>
                </w:pPr>
                <w:r w:rsidRPr="00D21BEC">
                  <w:rPr>
                    <w:rFonts w:cs="Calibri"/>
                  </w:rPr>
                  <w:t xml:space="preserve">I confirm and declare that I/we am/are tax compliant.  The Contracting Authority can verify your tax clearance status through Revenue’s online facility at </w:t>
                </w:r>
                <w:hyperlink r:id="rId21">
                  <w:r w:rsidRPr="00D21BEC">
                    <w:rPr>
                      <w:rFonts w:cs="Calibri"/>
                      <w:u w:val="single" w:color="000000"/>
                    </w:rPr>
                    <w:t>http://www.revenue.ie/en/online/tax</w:t>
                  </w:r>
                </w:hyperlink>
                <w:hyperlink r:id="rId22">
                  <w:r w:rsidRPr="00D21BEC">
                    <w:rPr>
                      <w:color w:val="0000FF"/>
                      <w:u w:val="single"/>
                    </w:rPr>
                    <w:t>http://www.revenue.ie/en/online/tax-clearance.html</w:t>
                  </w:r>
                </w:hyperlink>
                <w:hyperlink r:id="rId23">
                  <w:r w:rsidRPr="00D21BEC">
                    <w:rPr>
                      <w:rFonts w:cs="Calibri"/>
                      <w:u w:val="single" w:color="000000"/>
                    </w:rPr>
                    <w:t>clearance.html</w:t>
                  </w:r>
                </w:hyperlink>
                <w:hyperlink r:id="rId24">
                  <w:r w:rsidRPr="00D21BEC">
                    <w:rPr>
                      <w:rFonts w:cs="Calibri"/>
                    </w:rPr>
                    <w:t xml:space="preserve"> </w:t>
                  </w:r>
                </w:hyperlink>
                <w:r w:rsidRPr="00D21BEC">
                  <w:rPr>
                    <w:rFonts w:cs="Calibri"/>
                  </w:rPr>
                  <w:t xml:space="preserve"> To this end, please confirm:</w:t>
                </w:r>
                <w:r w:rsidRPr="00D21BEC">
                  <w:rPr>
                    <w:rFonts w:cs="Calibri"/>
                    <w:b/>
                  </w:rPr>
                  <w:t xml:space="preserve"> </w:t>
                </w:r>
              </w:p>
            </w:tc>
            <w:tc>
              <w:tcPr>
                <w:tcW w:w="394" w:type="pct"/>
                <w:tcBorders>
                  <w:top w:val="single" w:sz="4" w:space="0" w:color="FFFFFF"/>
                  <w:left w:val="single" w:sz="4" w:space="0" w:color="FFFFFF"/>
                  <w:bottom w:val="nil"/>
                  <w:right w:val="single" w:sz="4" w:space="0" w:color="000000"/>
                </w:tcBorders>
                <w:shd w:val="clear" w:color="auto" w:fill="BDD6EE"/>
                <w:vAlign w:val="center"/>
              </w:tcPr>
              <w:p w14:paraId="323356C3" w14:textId="77777777" w:rsidR="00D21BEC" w:rsidRPr="00D21BEC" w:rsidRDefault="00D21BEC" w:rsidP="00D21BEC">
                <w:pPr>
                  <w:spacing w:after="0" w:line="259" w:lineRule="auto"/>
                  <w:ind w:left="7"/>
                  <w:rPr>
                    <w:rFonts w:cs="Calibri"/>
                  </w:rPr>
                </w:pPr>
                <w:r w:rsidRPr="00D21BEC">
                  <w:rPr>
                    <w:rFonts w:cs="Calibri"/>
                    <w:b/>
                  </w:rPr>
                  <w:t xml:space="preserve">Yes </w:t>
                </w:r>
              </w:p>
            </w:tc>
            <w:tc>
              <w:tcPr>
                <w:tcW w:w="501" w:type="pct"/>
                <w:tcBorders>
                  <w:top w:val="single" w:sz="4" w:space="0" w:color="000000"/>
                  <w:left w:val="single" w:sz="4" w:space="0" w:color="000000"/>
                  <w:bottom w:val="single" w:sz="4" w:space="0" w:color="000000"/>
                  <w:right w:val="single" w:sz="4" w:space="0" w:color="000000"/>
                </w:tcBorders>
              </w:tcPr>
              <w:p w14:paraId="769437E0" w14:textId="77777777" w:rsidR="00D21BEC" w:rsidRPr="00D21BEC" w:rsidRDefault="00D21BEC" w:rsidP="00D21BEC">
                <w:pPr>
                  <w:spacing w:after="0" w:line="259" w:lineRule="auto"/>
                  <w:ind w:left="7"/>
                  <w:rPr>
                    <w:rFonts w:cs="Calibri"/>
                  </w:rPr>
                </w:pPr>
              </w:p>
            </w:tc>
          </w:tr>
          <w:tr w:rsidR="00D21BEC" w:rsidRPr="00D21BEC" w14:paraId="7B47FC00" w14:textId="77777777" w:rsidTr="00DB2F42">
            <w:trPr>
              <w:trHeight w:val="599"/>
            </w:trPr>
            <w:tc>
              <w:tcPr>
                <w:tcW w:w="4104" w:type="pct"/>
                <w:gridSpan w:val="8"/>
                <w:vMerge/>
                <w:tcBorders>
                  <w:top w:val="nil"/>
                  <w:left w:val="single" w:sz="4" w:space="0" w:color="FFFFFF"/>
                  <w:bottom w:val="single" w:sz="4" w:space="0" w:color="000000"/>
                  <w:right w:val="single" w:sz="4" w:space="0" w:color="FFFFFF"/>
                </w:tcBorders>
              </w:tcPr>
              <w:p w14:paraId="729F71C1" w14:textId="77777777" w:rsidR="00D21BEC" w:rsidRPr="00D21BEC" w:rsidRDefault="00D21BEC" w:rsidP="00D21BEC">
                <w:pPr>
                  <w:spacing w:after="160" w:line="259" w:lineRule="auto"/>
                  <w:rPr>
                    <w:rFonts w:cs="Calibri"/>
                  </w:rPr>
                </w:pPr>
              </w:p>
            </w:tc>
            <w:tc>
              <w:tcPr>
                <w:tcW w:w="394" w:type="pct"/>
                <w:tcBorders>
                  <w:top w:val="nil"/>
                  <w:left w:val="single" w:sz="4" w:space="0" w:color="FFFFFF"/>
                  <w:bottom w:val="single" w:sz="4" w:space="0" w:color="000000"/>
                  <w:right w:val="single" w:sz="4" w:space="0" w:color="000000"/>
                </w:tcBorders>
                <w:shd w:val="clear" w:color="auto" w:fill="BDD6EE"/>
                <w:vAlign w:val="center"/>
              </w:tcPr>
              <w:p w14:paraId="69DBEBC0" w14:textId="77777777" w:rsidR="00D21BEC" w:rsidRPr="00D21BEC" w:rsidRDefault="00D21BEC" w:rsidP="00D21BEC">
                <w:pPr>
                  <w:spacing w:after="0" w:line="259" w:lineRule="auto"/>
                  <w:ind w:left="7"/>
                  <w:rPr>
                    <w:rFonts w:cs="Calibri"/>
                  </w:rPr>
                </w:pPr>
                <w:r w:rsidRPr="00D21BEC">
                  <w:rPr>
                    <w:rFonts w:cs="Calibri"/>
                    <w:b/>
                  </w:rPr>
                  <w:t xml:space="preserve">No </w:t>
                </w:r>
              </w:p>
            </w:tc>
            <w:tc>
              <w:tcPr>
                <w:tcW w:w="501" w:type="pct"/>
                <w:tcBorders>
                  <w:top w:val="single" w:sz="4" w:space="0" w:color="000000"/>
                  <w:left w:val="single" w:sz="4" w:space="0" w:color="000000"/>
                  <w:bottom w:val="single" w:sz="4" w:space="0" w:color="000000"/>
                  <w:right w:val="single" w:sz="4" w:space="0" w:color="000000"/>
                </w:tcBorders>
              </w:tcPr>
              <w:p w14:paraId="34F021A8" w14:textId="77777777" w:rsidR="00D21BEC" w:rsidRPr="00D21BEC" w:rsidRDefault="00D21BEC" w:rsidP="00D21BEC">
                <w:pPr>
                  <w:spacing w:after="0" w:line="259" w:lineRule="auto"/>
                  <w:ind w:left="7"/>
                  <w:rPr>
                    <w:rFonts w:cs="Calibri"/>
                  </w:rPr>
                </w:pPr>
                <w:r w:rsidRPr="00D21BEC">
                  <w:rPr>
                    <w:rFonts w:cs="Calibri"/>
                    <w:b/>
                  </w:rPr>
                  <w:t xml:space="preserve"> </w:t>
                </w:r>
              </w:p>
            </w:tc>
          </w:tr>
          <w:tr w:rsidR="00D21BEC" w:rsidRPr="00D21BEC" w14:paraId="4C1E8189" w14:textId="77777777" w:rsidTr="00DB2F42">
            <w:trPr>
              <w:trHeight w:val="456"/>
            </w:trPr>
            <w:tc>
              <w:tcPr>
                <w:tcW w:w="2063" w:type="pct"/>
                <w:gridSpan w:val="3"/>
                <w:tcBorders>
                  <w:top w:val="single" w:sz="4" w:space="0" w:color="FFFFFF"/>
                  <w:left w:val="single" w:sz="4" w:space="0" w:color="FFFFFF"/>
                  <w:bottom w:val="single" w:sz="4" w:space="0" w:color="FFFFFF"/>
                  <w:right w:val="single" w:sz="4" w:space="0" w:color="000000"/>
                </w:tcBorders>
                <w:shd w:val="clear" w:color="auto" w:fill="BDD6EE"/>
              </w:tcPr>
              <w:p w14:paraId="139B8144" w14:textId="77777777" w:rsidR="00D21BEC" w:rsidRPr="00D21BEC" w:rsidRDefault="00D21BEC" w:rsidP="00D21BEC">
                <w:pPr>
                  <w:spacing w:after="0" w:line="259" w:lineRule="auto"/>
                  <w:ind w:left="2"/>
                  <w:rPr>
                    <w:rFonts w:cs="Calibri"/>
                  </w:rPr>
                </w:pPr>
                <w:r w:rsidRPr="00D21BEC">
                  <w:rPr>
                    <w:rFonts w:cs="Calibri"/>
                  </w:rPr>
                  <w:t xml:space="preserve">Applicant Name: </w:t>
                </w:r>
              </w:p>
            </w:tc>
            <w:tc>
              <w:tcPr>
                <w:tcW w:w="2936" w:type="pct"/>
                <w:gridSpan w:val="7"/>
                <w:tcBorders>
                  <w:top w:val="single" w:sz="4" w:space="0" w:color="000000"/>
                  <w:left w:val="single" w:sz="4" w:space="0" w:color="000000"/>
                  <w:bottom w:val="single" w:sz="4" w:space="0" w:color="000000"/>
                  <w:right w:val="single" w:sz="4" w:space="0" w:color="000000"/>
                </w:tcBorders>
              </w:tcPr>
              <w:p w14:paraId="4FBACB85" w14:textId="77777777" w:rsidR="00D21BEC" w:rsidRPr="00D21BEC" w:rsidRDefault="00D21BEC" w:rsidP="00D21BEC">
                <w:pPr>
                  <w:spacing w:after="0" w:line="259" w:lineRule="auto"/>
                  <w:ind w:left="4"/>
                  <w:rPr>
                    <w:rFonts w:cs="Calibri"/>
                  </w:rPr>
                </w:pPr>
                <w:r w:rsidRPr="00D21BEC">
                  <w:rPr>
                    <w:rFonts w:cs="Calibri"/>
                    <w:b/>
                  </w:rPr>
                  <w:t xml:space="preserve"> </w:t>
                </w:r>
              </w:p>
            </w:tc>
          </w:tr>
          <w:tr w:rsidR="00D21BEC" w:rsidRPr="00D21BEC" w14:paraId="7AF9A02C" w14:textId="77777777" w:rsidTr="00DB2F42">
            <w:trPr>
              <w:trHeight w:val="434"/>
            </w:trPr>
            <w:tc>
              <w:tcPr>
                <w:tcW w:w="2063" w:type="pct"/>
                <w:gridSpan w:val="3"/>
                <w:tcBorders>
                  <w:top w:val="single" w:sz="4" w:space="0" w:color="FFFFFF"/>
                  <w:left w:val="single" w:sz="4" w:space="0" w:color="FFFFFF"/>
                  <w:bottom w:val="single" w:sz="4" w:space="0" w:color="FFFFFF"/>
                  <w:right w:val="single" w:sz="4" w:space="0" w:color="000000"/>
                </w:tcBorders>
                <w:shd w:val="clear" w:color="auto" w:fill="BDD6EE"/>
              </w:tcPr>
              <w:p w14:paraId="495C44E7" w14:textId="77777777" w:rsidR="00D21BEC" w:rsidRPr="00D21BEC" w:rsidRDefault="00D21BEC" w:rsidP="00D21BEC">
                <w:pPr>
                  <w:spacing w:after="0" w:line="259" w:lineRule="auto"/>
                  <w:ind w:left="2"/>
                  <w:rPr>
                    <w:rFonts w:cs="Calibri"/>
                  </w:rPr>
                </w:pPr>
                <w:r w:rsidRPr="00D21BEC">
                  <w:rPr>
                    <w:rFonts w:cs="Calibri"/>
                  </w:rPr>
                  <w:t xml:space="preserve">Applicant PPSN/ Tax Reference Number </w:t>
                </w:r>
              </w:p>
            </w:tc>
            <w:tc>
              <w:tcPr>
                <w:tcW w:w="2936" w:type="pct"/>
                <w:gridSpan w:val="7"/>
                <w:tcBorders>
                  <w:top w:val="single" w:sz="4" w:space="0" w:color="000000"/>
                  <w:left w:val="single" w:sz="4" w:space="0" w:color="000000"/>
                  <w:bottom w:val="single" w:sz="4" w:space="0" w:color="000000"/>
                  <w:right w:val="single" w:sz="4" w:space="0" w:color="000000"/>
                </w:tcBorders>
              </w:tcPr>
              <w:p w14:paraId="73CC2D7A" w14:textId="77777777" w:rsidR="00D21BEC" w:rsidRPr="00D21BEC" w:rsidRDefault="00D21BEC" w:rsidP="00D21BEC">
                <w:pPr>
                  <w:spacing w:after="0" w:line="259" w:lineRule="auto"/>
                  <w:ind w:left="4"/>
                  <w:rPr>
                    <w:rFonts w:cs="Calibri"/>
                  </w:rPr>
                </w:pPr>
                <w:r w:rsidRPr="00D21BEC">
                  <w:rPr>
                    <w:rFonts w:cs="Calibri"/>
                    <w:b/>
                  </w:rPr>
                  <w:t xml:space="preserve"> </w:t>
                </w:r>
              </w:p>
            </w:tc>
          </w:tr>
          <w:tr w:rsidR="00D21BEC" w:rsidRPr="00D21BEC" w14:paraId="5F9BB954" w14:textId="77777777" w:rsidTr="00DB2F42">
            <w:trPr>
              <w:trHeight w:val="428"/>
            </w:trPr>
            <w:tc>
              <w:tcPr>
                <w:tcW w:w="2063" w:type="pct"/>
                <w:gridSpan w:val="3"/>
                <w:tcBorders>
                  <w:top w:val="single" w:sz="4" w:space="0" w:color="FFFFFF"/>
                  <w:left w:val="single" w:sz="4" w:space="0" w:color="FFFFFF"/>
                  <w:bottom w:val="single" w:sz="4" w:space="0" w:color="auto"/>
                  <w:right w:val="single" w:sz="4" w:space="0" w:color="000000"/>
                </w:tcBorders>
                <w:shd w:val="clear" w:color="auto" w:fill="BDD6EE"/>
              </w:tcPr>
              <w:p w14:paraId="5582A5C1" w14:textId="77777777" w:rsidR="00D21BEC" w:rsidRPr="00D21BEC" w:rsidRDefault="00D21BEC" w:rsidP="00D21BEC">
                <w:pPr>
                  <w:spacing w:after="0" w:line="259" w:lineRule="auto"/>
                  <w:ind w:left="2"/>
                  <w:rPr>
                    <w:rFonts w:cs="Calibri"/>
                  </w:rPr>
                </w:pPr>
                <w:r w:rsidRPr="00D21BEC">
                  <w:rPr>
                    <w:rFonts w:cs="Calibri"/>
                  </w:rPr>
                  <w:t xml:space="preserve">Access Number </w:t>
                </w:r>
              </w:p>
            </w:tc>
            <w:tc>
              <w:tcPr>
                <w:tcW w:w="2936" w:type="pct"/>
                <w:gridSpan w:val="7"/>
                <w:tcBorders>
                  <w:top w:val="single" w:sz="4" w:space="0" w:color="000000"/>
                  <w:left w:val="single" w:sz="4" w:space="0" w:color="000000"/>
                  <w:bottom w:val="single" w:sz="4" w:space="0" w:color="auto"/>
                  <w:right w:val="single" w:sz="4" w:space="0" w:color="000000"/>
                </w:tcBorders>
              </w:tcPr>
              <w:p w14:paraId="101DBB00" w14:textId="77777777" w:rsidR="00D21BEC" w:rsidRPr="00D21BEC" w:rsidRDefault="00D21BEC" w:rsidP="00D21BEC">
                <w:pPr>
                  <w:spacing w:after="0" w:line="259" w:lineRule="auto"/>
                  <w:ind w:left="4"/>
                  <w:rPr>
                    <w:rFonts w:cs="Calibri"/>
                  </w:rPr>
                </w:pPr>
                <w:r w:rsidRPr="00D21BEC">
                  <w:rPr>
                    <w:rFonts w:cs="Calibri"/>
                    <w:b/>
                  </w:rPr>
                  <w:t xml:space="preserve"> </w:t>
                </w:r>
              </w:p>
            </w:tc>
          </w:tr>
          <w:tr w:rsidR="00D21BEC" w:rsidRPr="00D21BEC" w14:paraId="2EA96196" w14:textId="77777777" w:rsidTr="00DB2F42">
            <w:trPr>
              <w:trHeight w:val="888"/>
            </w:trPr>
            <w:tc>
              <w:tcPr>
                <w:tcW w:w="4999" w:type="pct"/>
                <w:gridSpan w:val="10"/>
                <w:tcBorders>
                  <w:top w:val="single" w:sz="4" w:space="0" w:color="auto"/>
                  <w:left w:val="single" w:sz="4" w:space="0" w:color="auto"/>
                  <w:right w:val="single" w:sz="4" w:space="0" w:color="auto"/>
                </w:tcBorders>
                <w:shd w:val="clear" w:color="auto" w:fill="BDD6EE"/>
              </w:tcPr>
              <w:p w14:paraId="4AE55951" w14:textId="77777777" w:rsidR="00D21BEC" w:rsidRPr="00D21BEC" w:rsidRDefault="00D21BEC" w:rsidP="00D21BEC">
                <w:pPr>
                  <w:spacing w:after="0" w:line="259" w:lineRule="auto"/>
                  <w:ind w:left="2"/>
                  <w:rPr>
                    <w:rFonts w:cs="Calibri"/>
                  </w:rPr>
                </w:pPr>
                <w:r w:rsidRPr="00D21BEC">
                  <w:rPr>
                    <w:rFonts w:cs="Calibri"/>
                    <w:b/>
                  </w:rPr>
                  <w:t xml:space="preserve">OR </w:t>
                </w:r>
                <w:r w:rsidRPr="00D21BEC">
                  <w:rPr>
                    <w:rFonts w:cs="Calibri"/>
                  </w:rPr>
                  <w:t xml:space="preserve"> </w:t>
                </w:r>
              </w:p>
              <w:p w14:paraId="5BA045FA" w14:textId="77777777" w:rsidR="00D21BEC" w:rsidRPr="00D21BEC" w:rsidRDefault="00D21BEC" w:rsidP="00D21BEC">
                <w:pPr>
                  <w:spacing w:after="0" w:line="259" w:lineRule="auto"/>
                  <w:ind w:left="2"/>
                  <w:rPr>
                    <w:rFonts w:cs="Calibri"/>
                    <w:bCs/>
                  </w:rPr>
                </w:pPr>
                <w:r w:rsidRPr="00D21BEC">
                  <w:rPr>
                    <w:rFonts w:cs="Calibri"/>
                    <w:bCs/>
                  </w:rPr>
                  <w:t xml:space="preserve">I confirm that I/we hold a current valid paper Tax Clearance Certificate (generally relates to </w:t>
                </w:r>
                <w:proofErr w:type="gramStart"/>
                <w:r w:rsidRPr="00D21BEC">
                  <w:rPr>
                    <w:rFonts w:cs="Calibri"/>
                    <w:bCs/>
                  </w:rPr>
                  <w:t>Non-Residents</w:t>
                </w:r>
                <w:proofErr w:type="gramEnd"/>
                <w:r w:rsidRPr="00D21BEC">
                  <w:rPr>
                    <w:rFonts w:cs="Calibri"/>
                    <w:bCs/>
                  </w:rPr>
                  <w:t xml:space="preserve">) </w:t>
                </w:r>
              </w:p>
            </w:tc>
          </w:tr>
          <w:tr w:rsidR="00D21BEC" w:rsidRPr="00D21BEC" w14:paraId="69F57E46" w14:textId="77777777" w:rsidTr="00DB2F42">
            <w:trPr>
              <w:trHeight w:val="596"/>
            </w:trPr>
            <w:tc>
              <w:tcPr>
                <w:tcW w:w="787" w:type="pct"/>
                <w:tcBorders>
                  <w:left w:val="single" w:sz="4" w:space="0" w:color="auto"/>
                  <w:bottom w:val="single" w:sz="4" w:space="0" w:color="auto"/>
                </w:tcBorders>
                <w:shd w:val="clear" w:color="auto" w:fill="BDD6EE"/>
              </w:tcPr>
              <w:p w14:paraId="33118232" w14:textId="77777777" w:rsidR="00D21BEC" w:rsidRPr="00D21BEC" w:rsidRDefault="00D21BEC" w:rsidP="00D21BEC">
                <w:pPr>
                  <w:spacing w:after="0" w:line="259" w:lineRule="auto"/>
                  <w:ind w:left="2"/>
                  <w:rPr>
                    <w:rFonts w:cs="Calibri"/>
                  </w:rPr>
                </w:pPr>
                <w:r w:rsidRPr="00D21BEC">
                  <w:rPr>
                    <w:rFonts w:cs="Calibri"/>
                    <w:b/>
                  </w:rPr>
                  <w:t xml:space="preserve">Registration </w:t>
                </w:r>
              </w:p>
              <w:p w14:paraId="41BC95AD" w14:textId="77777777" w:rsidR="00D21BEC" w:rsidRPr="00D21BEC" w:rsidRDefault="00D21BEC" w:rsidP="00D21BEC">
                <w:pPr>
                  <w:spacing w:after="0" w:line="259" w:lineRule="auto"/>
                  <w:ind w:left="2"/>
                  <w:rPr>
                    <w:rFonts w:cs="Calibri"/>
                  </w:rPr>
                </w:pPr>
                <w:r w:rsidRPr="00D21BEC">
                  <w:rPr>
                    <w:rFonts w:cs="Calibri"/>
                    <w:b/>
                  </w:rPr>
                  <w:t xml:space="preserve">Number </w:t>
                </w:r>
              </w:p>
            </w:tc>
            <w:tc>
              <w:tcPr>
                <w:tcW w:w="1276" w:type="pct"/>
                <w:gridSpan w:val="2"/>
                <w:tcBorders>
                  <w:bottom w:val="single" w:sz="4" w:space="0" w:color="auto"/>
                </w:tcBorders>
                <w:vAlign w:val="center"/>
              </w:tcPr>
              <w:p w14:paraId="7AC6DBB2" w14:textId="77777777" w:rsidR="00D21BEC" w:rsidRPr="00D21BEC" w:rsidRDefault="00D21BEC" w:rsidP="00D21BEC">
                <w:pPr>
                  <w:spacing w:after="0" w:line="259" w:lineRule="auto"/>
                  <w:ind w:left="5"/>
                  <w:rPr>
                    <w:rFonts w:cs="Calibri"/>
                  </w:rPr>
                </w:pPr>
              </w:p>
            </w:tc>
            <w:tc>
              <w:tcPr>
                <w:tcW w:w="777" w:type="pct"/>
                <w:gridSpan w:val="3"/>
                <w:tcBorders>
                  <w:bottom w:val="single" w:sz="4" w:space="0" w:color="auto"/>
                </w:tcBorders>
                <w:shd w:val="clear" w:color="auto" w:fill="BDD6EE"/>
              </w:tcPr>
              <w:p w14:paraId="39E7314D" w14:textId="77777777" w:rsidR="00D21BEC" w:rsidRPr="00D21BEC" w:rsidRDefault="00D21BEC" w:rsidP="00D21BEC">
                <w:pPr>
                  <w:spacing w:after="0" w:line="259" w:lineRule="auto"/>
                  <w:ind w:left="4"/>
                  <w:rPr>
                    <w:rFonts w:cs="Calibri"/>
                  </w:rPr>
                </w:pPr>
                <w:r w:rsidRPr="00D21BEC">
                  <w:rPr>
                    <w:rFonts w:cs="Calibri"/>
                    <w:b/>
                  </w:rPr>
                  <w:t xml:space="preserve">Certificate </w:t>
                </w:r>
              </w:p>
              <w:p w14:paraId="755B37B4" w14:textId="77777777" w:rsidR="00D21BEC" w:rsidRPr="00D21BEC" w:rsidRDefault="00D21BEC" w:rsidP="00D21BEC">
                <w:pPr>
                  <w:spacing w:after="0" w:line="259" w:lineRule="auto"/>
                  <w:ind w:left="4"/>
                  <w:rPr>
                    <w:rFonts w:cs="Calibri"/>
                  </w:rPr>
                </w:pPr>
                <w:r w:rsidRPr="00D21BEC">
                  <w:rPr>
                    <w:rFonts w:cs="Calibri"/>
                    <w:b/>
                  </w:rPr>
                  <w:t xml:space="preserve">Number </w:t>
                </w:r>
              </w:p>
            </w:tc>
            <w:tc>
              <w:tcPr>
                <w:tcW w:w="2159" w:type="pct"/>
                <w:gridSpan w:val="4"/>
                <w:tcBorders>
                  <w:bottom w:val="single" w:sz="4" w:space="0" w:color="auto"/>
                  <w:right w:val="single" w:sz="4" w:space="0" w:color="auto"/>
                </w:tcBorders>
                <w:vAlign w:val="center"/>
              </w:tcPr>
              <w:p w14:paraId="4774E156" w14:textId="77777777" w:rsidR="00D21BEC" w:rsidRPr="00D21BEC" w:rsidRDefault="00D21BEC" w:rsidP="00D21BEC">
                <w:pPr>
                  <w:spacing w:after="0" w:line="259" w:lineRule="auto"/>
                  <w:rPr>
                    <w:rFonts w:cs="Calibri"/>
                  </w:rPr>
                </w:pPr>
              </w:p>
            </w:tc>
          </w:tr>
          <w:tr w:rsidR="00D21BEC" w:rsidRPr="00D21BEC" w14:paraId="1EAD7FD3" w14:textId="77777777" w:rsidTr="00DB2F42">
            <w:trPr>
              <w:trHeight w:val="487"/>
            </w:trPr>
            <w:tc>
              <w:tcPr>
                <w:tcW w:w="4104" w:type="pct"/>
                <w:gridSpan w:val="8"/>
                <w:vMerge w:val="restart"/>
                <w:tcBorders>
                  <w:top w:val="single" w:sz="4" w:space="0" w:color="auto"/>
                  <w:left w:val="single" w:sz="4" w:space="0" w:color="auto"/>
                  <w:bottom w:val="single" w:sz="4" w:space="0" w:color="auto"/>
                  <w:right w:val="single" w:sz="4" w:space="0" w:color="auto"/>
                </w:tcBorders>
                <w:shd w:val="clear" w:color="auto" w:fill="BDD6EE"/>
              </w:tcPr>
              <w:p w14:paraId="60C5123D" w14:textId="77777777" w:rsidR="00D21BEC" w:rsidRPr="00D21BEC" w:rsidRDefault="00D21BEC" w:rsidP="00D21BEC">
                <w:pPr>
                  <w:spacing w:after="0" w:line="259" w:lineRule="auto"/>
                  <w:ind w:left="2"/>
                  <w:rPr>
                    <w:rFonts w:cs="Calibri"/>
                  </w:rPr>
                </w:pPr>
                <w:r w:rsidRPr="00D21BEC">
                  <w:rPr>
                    <w:rFonts w:cs="Calibri"/>
                    <w:b/>
                  </w:rPr>
                  <w:t xml:space="preserve">OR </w:t>
                </w:r>
              </w:p>
              <w:p w14:paraId="0359915F" w14:textId="77777777" w:rsidR="00D21BEC" w:rsidRPr="00D21BEC" w:rsidRDefault="00D21BEC" w:rsidP="00D21BEC">
                <w:pPr>
                  <w:spacing w:after="0" w:line="259" w:lineRule="auto"/>
                  <w:ind w:left="2"/>
                  <w:rPr>
                    <w:rFonts w:cs="Calibri"/>
                  </w:rPr>
                </w:pPr>
                <w:r w:rsidRPr="00D21BEC">
                  <w:rPr>
                    <w:rFonts w:cs="Calibri"/>
                  </w:rPr>
                  <w:t xml:space="preserve">I confirm that I/we have applied for Tax Clearance status or a Tax </w:t>
                </w:r>
              </w:p>
              <w:p w14:paraId="1E2A8982" w14:textId="77777777" w:rsidR="00D21BEC" w:rsidRPr="00D21BEC" w:rsidRDefault="00D21BEC" w:rsidP="00D21BEC">
                <w:pPr>
                  <w:spacing w:after="0" w:line="259" w:lineRule="auto"/>
                  <w:ind w:left="2"/>
                  <w:rPr>
                    <w:rFonts w:cs="Calibri"/>
                  </w:rPr>
                </w:pPr>
                <w:r w:rsidRPr="00D21BEC">
                  <w:rPr>
                    <w:rFonts w:cs="Calibri"/>
                  </w:rPr>
                  <w:t xml:space="preserve">Clearance Certificate which will be made available on request </w:t>
                </w:r>
              </w:p>
            </w:tc>
            <w:tc>
              <w:tcPr>
                <w:tcW w:w="394" w:type="pct"/>
                <w:tcBorders>
                  <w:top w:val="single" w:sz="4" w:space="0" w:color="auto"/>
                  <w:left w:val="single" w:sz="4" w:space="0" w:color="auto"/>
                  <w:bottom w:val="single" w:sz="4" w:space="0" w:color="auto"/>
                  <w:right w:val="single" w:sz="4" w:space="0" w:color="auto"/>
                </w:tcBorders>
                <w:shd w:val="clear" w:color="auto" w:fill="BDD6EE"/>
              </w:tcPr>
              <w:p w14:paraId="60EA0934" w14:textId="77777777" w:rsidR="00D21BEC" w:rsidRPr="00D21BEC" w:rsidRDefault="00D21BEC" w:rsidP="00D21BEC">
                <w:pPr>
                  <w:spacing w:after="0" w:line="259" w:lineRule="auto"/>
                  <w:ind w:left="7"/>
                  <w:rPr>
                    <w:rFonts w:cs="Calibri"/>
                  </w:rPr>
                </w:pPr>
                <w:r w:rsidRPr="00D21BEC">
                  <w:rPr>
                    <w:rFonts w:cs="Calibri"/>
                    <w:b/>
                  </w:rPr>
                  <w:t xml:space="preserve">Yes </w:t>
                </w:r>
              </w:p>
            </w:tc>
            <w:tc>
              <w:tcPr>
                <w:tcW w:w="501" w:type="pct"/>
                <w:tcBorders>
                  <w:top w:val="single" w:sz="4" w:space="0" w:color="auto"/>
                  <w:left w:val="single" w:sz="4" w:space="0" w:color="auto"/>
                  <w:bottom w:val="single" w:sz="4" w:space="0" w:color="auto"/>
                  <w:right w:val="single" w:sz="4" w:space="0" w:color="auto"/>
                </w:tcBorders>
              </w:tcPr>
              <w:p w14:paraId="0D700CF3" w14:textId="77777777" w:rsidR="00D21BEC" w:rsidRPr="00D21BEC" w:rsidRDefault="00D21BEC" w:rsidP="00D21BEC">
                <w:pPr>
                  <w:spacing w:after="0" w:line="259" w:lineRule="auto"/>
                  <w:ind w:left="7"/>
                  <w:rPr>
                    <w:rFonts w:cs="Calibri"/>
                  </w:rPr>
                </w:pPr>
                <w:r w:rsidRPr="00D21BEC">
                  <w:rPr>
                    <w:rFonts w:cs="Calibri"/>
                    <w:b/>
                  </w:rPr>
                  <w:t xml:space="preserve"> </w:t>
                </w:r>
              </w:p>
            </w:tc>
          </w:tr>
          <w:tr w:rsidR="00D21BEC" w:rsidRPr="00D21BEC" w14:paraId="41758CC4" w14:textId="77777777" w:rsidTr="00DB2F42">
            <w:trPr>
              <w:trHeight w:val="436"/>
            </w:trPr>
            <w:tc>
              <w:tcPr>
                <w:tcW w:w="4104" w:type="pct"/>
                <w:gridSpan w:val="8"/>
                <w:vMerge/>
                <w:tcBorders>
                  <w:top w:val="single" w:sz="4" w:space="0" w:color="auto"/>
                  <w:left w:val="single" w:sz="4" w:space="0" w:color="auto"/>
                  <w:bottom w:val="single" w:sz="4" w:space="0" w:color="auto"/>
                  <w:right w:val="single" w:sz="4" w:space="0" w:color="auto"/>
                </w:tcBorders>
              </w:tcPr>
              <w:p w14:paraId="010D8850" w14:textId="77777777" w:rsidR="00D21BEC" w:rsidRPr="00D21BEC" w:rsidRDefault="00D21BEC" w:rsidP="00D21BEC">
                <w:pPr>
                  <w:spacing w:after="160" w:line="259" w:lineRule="auto"/>
                  <w:rPr>
                    <w:rFonts w:cs="Calibri"/>
                  </w:rPr>
                </w:pPr>
              </w:p>
            </w:tc>
            <w:tc>
              <w:tcPr>
                <w:tcW w:w="394" w:type="pct"/>
                <w:tcBorders>
                  <w:top w:val="single" w:sz="4" w:space="0" w:color="auto"/>
                  <w:left w:val="single" w:sz="4" w:space="0" w:color="auto"/>
                  <w:bottom w:val="single" w:sz="4" w:space="0" w:color="auto"/>
                  <w:right w:val="single" w:sz="4" w:space="0" w:color="auto"/>
                </w:tcBorders>
                <w:shd w:val="clear" w:color="auto" w:fill="BDD6EE"/>
              </w:tcPr>
              <w:p w14:paraId="7F33238D" w14:textId="77777777" w:rsidR="00D21BEC" w:rsidRPr="00D21BEC" w:rsidRDefault="00D21BEC" w:rsidP="00D21BEC">
                <w:pPr>
                  <w:spacing w:after="0" w:line="259" w:lineRule="auto"/>
                  <w:ind w:left="7"/>
                  <w:rPr>
                    <w:rFonts w:cs="Calibri"/>
                  </w:rPr>
                </w:pPr>
                <w:r w:rsidRPr="00D21BEC">
                  <w:rPr>
                    <w:rFonts w:cs="Calibri"/>
                    <w:b/>
                  </w:rPr>
                  <w:t xml:space="preserve">No </w:t>
                </w:r>
              </w:p>
            </w:tc>
            <w:tc>
              <w:tcPr>
                <w:tcW w:w="501" w:type="pct"/>
                <w:tcBorders>
                  <w:top w:val="single" w:sz="4" w:space="0" w:color="auto"/>
                  <w:left w:val="single" w:sz="4" w:space="0" w:color="auto"/>
                  <w:bottom w:val="single" w:sz="4" w:space="0" w:color="auto"/>
                  <w:right w:val="single" w:sz="4" w:space="0" w:color="auto"/>
                </w:tcBorders>
              </w:tcPr>
              <w:p w14:paraId="67E7C4CB" w14:textId="77777777" w:rsidR="00D21BEC" w:rsidRPr="00D21BEC" w:rsidRDefault="00D21BEC" w:rsidP="00D21BEC">
                <w:pPr>
                  <w:spacing w:after="0" w:line="259" w:lineRule="auto"/>
                  <w:ind w:left="7"/>
                  <w:rPr>
                    <w:rFonts w:cs="Calibri"/>
                  </w:rPr>
                </w:pPr>
                <w:r w:rsidRPr="00D21BEC">
                  <w:rPr>
                    <w:rFonts w:cs="Calibri"/>
                    <w:b/>
                  </w:rPr>
                  <w:t xml:space="preserve"> </w:t>
                </w:r>
              </w:p>
            </w:tc>
          </w:tr>
          <w:tr w:rsidR="00D21BEC" w:rsidRPr="00D21BEC" w14:paraId="6F67FF6F" w14:textId="77777777" w:rsidTr="00DB2F42">
            <w:trPr>
              <w:trHeight w:val="557"/>
            </w:trPr>
            <w:tc>
              <w:tcPr>
                <w:tcW w:w="4999" w:type="pct"/>
                <w:gridSpan w:val="10"/>
                <w:tcBorders>
                  <w:top w:val="single" w:sz="4" w:space="0" w:color="auto"/>
                  <w:left w:val="single" w:sz="4" w:space="0" w:color="auto"/>
                  <w:right w:val="single" w:sz="4" w:space="0" w:color="auto"/>
                </w:tcBorders>
                <w:shd w:val="clear" w:color="auto" w:fill="BDD6EE"/>
                <w:vAlign w:val="center"/>
              </w:tcPr>
              <w:p w14:paraId="6128A5A8" w14:textId="77777777" w:rsidR="00D21BEC" w:rsidRPr="00D21BEC" w:rsidRDefault="00D21BEC" w:rsidP="00D21BEC">
                <w:pPr>
                  <w:spacing w:after="0" w:line="259" w:lineRule="auto"/>
                  <w:ind w:left="2"/>
                  <w:rPr>
                    <w:rFonts w:cs="Calibri"/>
                  </w:rPr>
                </w:pPr>
                <w:r w:rsidRPr="00D21BEC">
                  <w:rPr>
                    <w:rFonts w:cs="Calibri"/>
                    <w:b/>
                  </w:rPr>
                  <w:t>Turnover</w:t>
                </w:r>
                <w:r w:rsidRPr="00D21BEC">
                  <w:rPr>
                    <w:rFonts w:cs="Calibri"/>
                  </w:rPr>
                  <w:t xml:space="preserve"> </w:t>
                </w:r>
              </w:p>
            </w:tc>
          </w:tr>
          <w:tr w:rsidR="00D21BEC" w:rsidRPr="00D21BEC" w14:paraId="06DAE836" w14:textId="77777777" w:rsidTr="00DB2F42">
            <w:trPr>
              <w:trHeight w:val="432"/>
            </w:trPr>
            <w:tc>
              <w:tcPr>
                <w:tcW w:w="4104" w:type="pct"/>
                <w:gridSpan w:val="8"/>
                <w:vMerge w:val="restart"/>
                <w:tcBorders>
                  <w:left w:val="single" w:sz="4" w:space="0" w:color="auto"/>
                  <w:bottom w:val="single" w:sz="4" w:space="0" w:color="auto"/>
                  <w:right w:val="single" w:sz="4" w:space="0" w:color="auto"/>
                </w:tcBorders>
                <w:shd w:val="clear" w:color="auto" w:fill="BDD6EE"/>
                <w:vAlign w:val="center"/>
              </w:tcPr>
              <w:p w14:paraId="03BF4AA0" w14:textId="77777777" w:rsidR="00D21BEC" w:rsidRPr="00D21BEC" w:rsidRDefault="00D21BEC" w:rsidP="00D21BEC">
                <w:pPr>
                  <w:spacing w:after="0" w:line="259" w:lineRule="auto"/>
                  <w:ind w:left="2"/>
                  <w:rPr>
                    <w:rFonts w:cs="Calibri"/>
                    <w:bCs/>
                  </w:rPr>
                </w:pPr>
                <w:r w:rsidRPr="00D21BEC">
                  <w:rPr>
                    <w:rFonts w:cs="Calibri"/>
                    <w:bCs/>
                  </w:rPr>
                  <w:t>I confirm that I/we have the requisite turnover to be considered for the contract.</w:t>
                </w:r>
              </w:p>
              <w:p w14:paraId="5C9E94FF" w14:textId="77777777" w:rsidR="00D21BEC" w:rsidRPr="00D21BEC" w:rsidRDefault="00D21BEC" w:rsidP="00D21BEC">
                <w:pPr>
                  <w:spacing w:after="0" w:line="259" w:lineRule="auto"/>
                  <w:ind w:left="2"/>
                  <w:rPr>
                    <w:rFonts w:cs="Calibri"/>
                  </w:rPr>
                </w:pPr>
              </w:p>
            </w:tc>
            <w:tc>
              <w:tcPr>
                <w:tcW w:w="394" w:type="pct"/>
                <w:tcBorders>
                  <w:top w:val="single" w:sz="4" w:space="0" w:color="auto"/>
                  <w:left w:val="single" w:sz="4" w:space="0" w:color="auto"/>
                  <w:bottom w:val="single" w:sz="4" w:space="0" w:color="auto"/>
                  <w:right w:val="single" w:sz="4" w:space="0" w:color="auto"/>
                </w:tcBorders>
                <w:shd w:val="clear" w:color="auto" w:fill="BDD6EE"/>
              </w:tcPr>
              <w:p w14:paraId="4AC6CF4E" w14:textId="77777777" w:rsidR="00D21BEC" w:rsidRPr="00D21BEC" w:rsidRDefault="00D21BEC" w:rsidP="00D21BEC">
                <w:pPr>
                  <w:spacing w:after="0" w:line="259" w:lineRule="auto"/>
                  <w:ind w:left="7"/>
                  <w:rPr>
                    <w:rFonts w:cs="Calibri"/>
                  </w:rPr>
                </w:pPr>
                <w:r w:rsidRPr="00D21BEC">
                  <w:rPr>
                    <w:rFonts w:cs="Calibri"/>
                    <w:b/>
                  </w:rPr>
                  <w:t xml:space="preserve">Yes </w:t>
                </w:r>
              </w:p>
            </w:tc>
            <w:tc>
              <w:tcPr>
                <w:tcW w:w="501" w:type="pct"/>
                <w:tcBorders>
                  <w:top w:val="single" w:sz="4" w:space="0" w:color="auto"/>
                  <w:left w:val="single" w:sz="4" w:space="0" w:color="auto"/>
                  <w:bottom w:val="single" w:sz="4" w:space="0" w:color="auto"/>
                  <w:right w:val="single" w:sz="4" w:space="0" w:color="auto"/>
                </w:tcBorders>
              </w:tcPr>
              <w:p w14:paraId="480BC6EA" w14:textId="77777777" w:rsidR="00D21BEC" w:rsidRPr="00D21BEC" w:rsidRDefault="00D21BEC" w:rsidP="00D21BEC">
                <w:pPr>
                  <w:spacing w:after="0" w:line="259" w:lineRule="auto"/>
                  <w:ind w:left="7"/>
                  <w:rPr>
                    <w:rFonts w:cs="Calibri"/>
                  </w:rPr>
                </w:pPr>
              </w:p>
            </w:tc>
          </w:tr>
          <w:tr w:rsidR="00D21BEC" w:rsidRPr="00D21BEC" w14:paraId="74AB1D80" w14:textId="77777777" w:rsidTr="00DB2F42">
            <w:trPr>
              <w:trHeight w:val="433"/>
            </w:trPr>
            <w:tc>
              <w:tcPr>
                <w:tcW w:w="4104" w:type="pct"/>
                <w:gridSpan w:val="8"/>
                <w:vMerge/>
                <w:tcBorders>
                  <w:top w:val="single" w:sz="4" w:space="0" w:color="auto"/>
                  <w:left w:val="single" w:sz="4" w:space="0" w:color="FFFFFF"/>
                  <w:bottom w:val="single" w:sz="4" w:space="0" w:color="auto"/>
                  <w:right w:val="single" w:sz="4" w:space="0" w:color="FFFFFF"/>
                </w:tcBorders>
              </w:tcPr>
              <w:p w14:paraId="170B13FF" w14:textId="77777777" w:rsidR="00D21BEC" w:rsidRPr="00D21BEC" w:rsidRDefault="00D21BEC" w:rsidP="00D21BEC">
                <w:pPr>
                  <w:spacing w:after="160" w:line="259" w:lineRule="auto"/>
                  <w:rPr>
                    <w:rFonts w:cs="Calibri"/>
                  </w:rPr>
                </w:pPr>
              </w:p>
            </w:tc>
            <w:tc>
              <w:tcPr>
                <w:tcW w:w="394" w:type="pct"/>
                <w:tcBorders>
                  <w:top w:val="single" w:sz="4" w:space="0" w:color="auto"/>
                  <w:left w:val="single" w:sz="4" w:space="0" w:color="FFFFFF"/>
                  <w:bottom w:val="single" w:sz="4" w:space="0" w:color="auto"/>
                  <w:right w:val="single" w:sz="4" w:space="0" w:color="000000"/>
                </w:tcBorders>
                <w:shd w:val="clear" w:color="auto" w:fill="BDD6EE"/>
              </w:tcPr>
              <w:p w14:paraId="1F0ACFD7" w14:textId="77777777" w:rsidR="00D21BEC" w:rsidRPr="00D21BEC" w:rsidRDefault="00D21BEC" w:rsidP="00D21BEC">
                <w:pPr>
                  <w:spacing w:after="0" w:line="259" w:lineRule="auto"/>
                  <w:ind w:left="7"/>
                  <w:rPr>
                    <w:rFonts w:cs="Calibri"/>
                  </w:rPr>
                </w:pPr>
                <w:r w:rsidRPr="00D21BEC">
                  <w:rPr>
                    <w:rFonts w:cs="Calibri"/>
                    <w:b/>
                  </w:rPr>
                  <w:t xml:space="preserve">No </w:t>
                </w:r>
              </w:p>
            </w:tc>
            <w:tc>
              <w:tcPr>
                <w:tcW w:w="501" w:type="pct"/>
                <w:tcBorders>
                  <w:top w:val="single" w:sz="4" w:space="0" w:color="auto"/>
                  <w:left w:val="single" w:sz="4" w:space="0" w:color="000000"/>
                  <w:bottom w:val="single" w:sz="4" w:space="0" w:color="auto"/>
                  <w:right w:val="single" w:sz="4" w:space="0" w:color="000000"/>
                </w:tcBorders>
              </w:tcPr>
              <w:p w14:paraId="7CD43967" w14:textId="77777777" w:rsidR="00D21BEC" w:rsidRPr="00D21BEC" w:rsidRDefault="00D21BEC" w:rsidP="00D21BEC">
                <w:pPr>
                  <w:spacing w:after="0" w:line="259" w:lineRule="auto"/>
                  <w:ind w:left="7"/>
                  <w:rPr>
                    <w:rFonts w:cs="Calibri"/>
                  </w:rPr>
                </w:pPr>
                <w:r w:rsidRPr="00D21BEC">
                  <w:rPr>
                    <w:rFonts w:cs="Calibri"/>
                    <w:b/>
                  </w:rPr>
                  <w:t xml:space="preserve"> </w:t>
                </w:r>
              </w:p>
            </w:tc>
          </w:tr>
          <w:tr w:rsidR="00D21BEC" w:rsidRPr="00D21BEC" w14:paraId="3BDF4750" w14:textId="77777777" w:rsidTr="00DB2F42">
            <w:trPr>
              <w:trHeight w:val="597"/>
            </w:trPr>
            <w:tc>
              <w:tcPr>
                <w:tcW w:w="4999" w:type="pct"/>
                <w:gridSpan w:val="10"/>
                <w:tcBorders>
                  <w:top w:val="single" w:sz="4" w:space="0" w:color="auto"/>
                  <w:left w:val="single" w:sz="4" w:space="0" w:color="auto"/>
                  <w:bottom w:val="single" w:sz="4" w:space="0" w:color="auto"/>
                  <w:right w:val="single" w:sz="4" w:space="0" w:color="auto"/>
                </w:tcBorders>
                <w:shd w:val="clear" w:color="auto" w:fill="BDD6EE"/>
              </w:tcPr>
              <w:p w14:paraId="4BBD652D" w14:textId="5EF3403D" w:rsidR="00D21BEC" w:rsidRPr="00D21BEC" w:rsidRDefault="00D21BEC" w:rsidP="00D21BEC">
                <w:pPr>
                  <w:spacing w:after="0" w:line="259" w:lineRule="auto"/>
                  <w:ind w:right="699"/>
                  <w:rPr>
                    <w:rFonts w:cs="Calibri"/>
                    <w:bCs/>
                  </w:rPr>
                </w:pPr>
                <w:r w:rsidRPr="00D21BEC">
                  <w:rPr>
                    <w:rFonts w:cs="Calibri"/>
                    <w:bCs/>
                    <w:i/>
                  </w:rPr>
                  <w:t>If accounts available for 202</w:t>
                </w:r>
                <w:r w:rsidR="00741255">
                  <w:rPr>
                    <w:rFonts w:cs="Calibri"/>
                    <w:bCs/>
                    <w:i/>
                  </w:rPr>
                  <w:t>2</w:t>
                </w:r>
                <w:r w:rsidRPr="00D21BEC">
                  <w:rPr>
                    <w:rFonts w:cs="Calibri"/>
                    <w:bCs/>
                    <w:i/>
                  </w:rPr>
                  <w:t>-202</w:t>
                </w:r>
                <w:r w:rsidR="00741255">
                  <w:rPr>
                    <w:rFonts w:cs="Calibri"/>
                    <w:bCs/>
                    <w:i/>
                  </w:rPr>
                  <w:t>4</w:t>
                </w:r>
                <w:r w:rsidRPr="00D21BEC">
                  <w:rPr>
                    <w:rFonts w:cs="Calibri"/>
                    <w:bCs/>
                    <w:i/>
                  </w:rPr>
                  <w:t xml:space="preserve"> please provide details for 202</w:t>
                </w:r>
                <w:r w:rsidR="00741255">
                  <w:rPr>
                    <w:rFonts w:cs="Calibri"/>
                    <w:bCs/>
                    <w:i/>
                  </w:rPr>
                  <w:t>2</w:t>
                </w:r>
                <w:r w:rsidRPr="00D21BEC">
                  <w:rPr>
                    <w:rFonts w:cs="Calibri"/>
                    <w:bCs/>
                    <w:i/>
                  </w:rPr>
                  <w:t>, 202</w:t>
                </w:r>
                <w:r w:rsidR="00741255">
                  <w:rPr>
                    <w:rFonts w:cs="Calibri"/>
                    <w:bCs/>
                    <w:i/>
                  </w:rPr>
                  <w:t>3</w:t>
                </w:r>
                <w:r w:rsidRPr="00D21BEC">
                  <w:rPr>
                    <w:rFonts w:cs="Calibri"/>
                    <w:bCs/>
                    <w:i/>
                  </w:rPr>
                  <w:t xml:space="preserve"> and 202</w:t>
                </w:r>
                <w:r w:rsidR="00741255">
                  <w:rPr>
                    <w:rFonts w:cs="Calibri"/>
                    <w:bCs/>
                    <w:i/>
                  </w:rPr>
                  <w:t>4</w:t>
                </w:r>
                <w:r w:rsidRPr="00D21BEC">
                  <w:rPr>
                    <w:rFonts w:cs="Calibri"/>
                    <w:bCs/>
                    <w:i/>
                  </w:rPr>
                  <w:t xml:space="preserve">. </w:t>
                </w:r>
              </w:p>
            </w:tc>
          </w:tr>
          <w:tr w:rsidR="00D21BEC" w:rsidRPr="00D21BEC" w14:paraId="21784DA7" w14:textId="77777777" w:rsidTr="00DB2F42">
            <w:trPr>
              <w:trHeight w:val="595"/>
            </w:trPr>
            <w:tc>
              <w:tcPr>
                <w:tcW w:w="2480" w:type="pct"/>
                <w:gridSpan w:val="5"/>
                <w:tcBorders>
                  <w:top w:val="single" w:sz="4" w:space="0" w:color="auto"/>
                  <w:left w:val="single" w:sz="4" w:space="0" w:color="auto"/>
                  <w:bottom w:val="single" w:sz="4" w:space="0" w:color="auto"/>
                  <w:right w:val="single" w:sz="4" w:space="0" w:color="auto"/>
                </w:tcBorders>
                <w:shd w:val="clear" w:color="auto" w:fill="BDD6EE"/>
                <w:vAlign w:val="center"/>
              </w:tcPr>
              <w:p w14:paraId="7FBFAB57" w14:textId="77777777" w:rsidR="00D21BEC" w:rsidRPr="00D21BEC" w:rsidRDefault="00D21BEC" w:rsidP="00D21BEC">
                <w:pPr>
                  <w:spacing w:after="0" w:line="259" w:lineRule="auto"/>
                  <w:ind w:left="2"/>
                  <w:rPr>
                    <w:rFonts w:cs="Calibri"/>
                    <w:b/>
                  </w:rPr>
                </w:pPr>
                <w:r w:rsidRPr="00D21BEC">
                  <w:rPr>
                    <w:rFonts w:cs="Calibri"/>
                    <w:b/>
                  </w:rPr>
                  <w:t>Year</w:t>
                </w:r>
              </w:p>
            </w:tc>
            <w:tc>
              <w:tcPr>
                <w:tcW w:w="816" w:type="pct"/>
                <w:gridSpan w:val="2"/>
                <w:tcBorders>
                  <w:top w:val="single" w:sz="4" w:space="0" w:color="auto"/>
                  <w:left w:val="single" w:sz="4" w:space="0" w:color="auto"/>
                  <w:bottom w:val="single" w:sz="4" w:space="0" w:color="auto"/>
                  <w:right w:val="single" w:sz="4" w:space="0" w:color="auto"/>
                </w:tcBorders>
                <w:shd w:val="clear" w:color="auto" w:fill="BDD6EE"/>
                <w:vAlign w:val="center"/>
              </w:tcPr>
              <w:p w14:paraId="771D1C4B" w14:textId="2BA6DC5E" w:rsidR="00D21BEC" w:rsidRPr="000006AA" w:rsidRDefault="00D21BEC" w:rsidP="00D21BEC">
                <w:pPr>
                  <w:spacing w:after="0" w:line="259" w:lineRule="auto"/>
                  <w:ind w:left="3"/>
                  <w:rPr>
                    <w:rFonts w:cs="Calibri"/>
                    <w:b/>
                  </w:rPr>
                </w:pPr>
                <w:r w:rsidRPr="000006AA">
                  <w:rPr>
                    <w:rFonts w:cs="Calibri"/>
                    <w:b/>
                  </w:rPr>
                  <w:t>202</w:t>
                </w:r>
                <w:r w:rsidR="000006AA" w:rsidRPr="000006AA">
                  <w:rPr>
                    <w:rFonts w:cs="Calibri"/>
                    <w:b/>
                  </w:rPr>
                  <w:t>3</w:t>
                </w:r>
              </w:p>
            </w:tc>
            <w:tc>
              <w:tcPr>
                <w:tcW w:w="808" w:type="pct"/>
                <w:tcBorders>
                  <w:top w:val="single" w:sz="4" w:space="0" w:color="auto"/>
                  <w:left w:val="single" w:sz="4" w:space="0" w:color="auto"/>
                  <w:bottom w:val="single" w:sz="4" w:space="0" w:color="auto"/>
                  <w:right w:val="single" w:sz="4" w:space="0" w:color="auto"/>
                </w:tcBorders>
                <w:shd w:val="clear" w:color="auto" w:fill="BDD6EE"/>
                <w:vAlign w:val="center"/>
              </w:tcPr>
              <w:p w14:paraId="32D35478" w14:textId="09388063" w:rsidR="00D21BEC" w:rsidRPr="000006AA" w:rsidRDefault="00D21BEC" w:rsidP="00D21BEC">
                <w:pPr>
                  <w:spacing w:after="0" w:line="259" w:lineRule="auto"/>
                  <w:ind w:left="4"/>
                  <w:rPr>
                    <w:rFonts w:cs="Calibri"/>
                    <w:b/>
                  </w:rPr>
                </w:pPr>
                <w:r w:rsidRPr="000006AA">
                  <w:rPr>
                    <w:rFonts w:cs="Calibri"/>
                    <w:b/>
                  </w:rPr>
                  <w:t>202</w:t>
                </w:r>
                <w:r w:rsidR="000006AA" w:rsidRPr="000006AA">
                  <w:rPr>
                    <w:rFonts w:cs="Calibri"/>
                    <w:b/>
                  </w:rPr>
                  <w:t>4</w:t>
                </w:r>
              </w:p>
            </w:tc>
            <w:tc>
              <w:tcPr>
                <w:tcW w:w="895" w:type="pct"/>
                <w:gridSpan w:val="2"/>
                <w:tcBorders>
                  <w:top w:val="single" w:sz="4" w:space="0" w:color="auto"/>
                  <w:left w:val="single" w:sz="4" w:space="0" w:color="auto"/>
                  <w:bottom w:val="single" w:sz="4" w:space="0" w:color="auto"/>
                  <w:right w:val="single" w:sz="4" w:space="0" w:color="auto"/>
                </w:tcBorders>
                <w:shd w:val="clear" w:color="auto" w:fill="BDD6EE"/>
                <w:vAlign w:val="center"/>
              </w:tcPr>
              <w:p w14:paraId="705C56BC" w14:textId="7C73DB30" w:rsidR="00D21BEC" w:rsidRPr="000006AA" w:rsidRDefault="00D21BEC" w:rsidP="00D21BEC">
                <w:pPr>
                  <w:spacing w:after="0" w:line="259" w:lineRule="auto"/>
                  <w:ind w:left="7"/>
                  <w:rPr>
                    <w:rFonts w:cs="Calibri"/>
                    <w:b/>
                  </w:rPr>
                </w:pPr>
                <w:r w:rsidRPr="000006AA">
                  <w:rPr>
                    <w:rFonts w:cs="Calibri"/>
                    <w:b/>
                  </w:rPr>
                  <w:t>202</w:t>
                </w:r>
                <w:r w:rsidR="000006AA" w:rsidRPr="000006AA">
                  <w:rPr>
                    <w:rFonts w:cs="Calibri"/>
                    <w:b/>
                  </w:rPr>
                  <w:t>5</w:t>
                </w:r>
              </w:p>
            </w:tc>
          </w:tr>
          <w:tr w:rsidR="00D21BEC" w:rsidRPr="00D21BEC" w14:paraId="56839D43" w14:textId="77777777" w:rsidTr="00DB2F42">
            <w:trPr>
              <w:trHeight w:val="595"/>
            </w:trPr>
            <w:tc>
              <w:tcPr>
                <w:tcW w:w="2480" w:type="pct"/>
                <w:gridSpan w:val="5"/>
                <w:tcBorders>
                  <w:top w:val="single" w:sz="4" w:space="0" w:color="auto"/>
                  <w:left w:val="single" w:sz="4" w:space="0" w:color="auto"/>
                  <w:bottom w:val="single" w:sz="4" w:space="0" w:color="auto"/>
                  <w:right w:val="single" w:sz="4" w:space="0" w:color="auto"/>
                </w:tcBorders>
                <w:shd w:val="clear" w:color="auto" w:fill="BDD6EE"/>
                <w:vAlign w:val="center"/>
              </w:tcPr>
              <w:p w14:paraId="1F47D41D" w14:textId="77777777" w:rsidR="00D21BEC" w:rsidRPr="00D21BEC" w:rsidRDefault="00D21BEC" w:rsidP="00D21BEC">
                <w:pPr>
                  <w:spacing w:after="0" w:line="259" w:lineRule="auto"/>
                  <w:ind w:left="2"/>
                  <w:rPr>
                    <w:rFonts w:cs="Calibri"/>
                  </w:rPr>
                </w:pPr>
                <w:r w:rsidRPr="00D21BEC">
                  <w:rPr>
                    <w:rFonts w:cs="Calibri"/>
                    <w:b/>
                  </w:rPr>
                  <w:t xml:space="preserve">Turnover € </w:t>
                </w:r>
              </w:p>
            </w:tc>
            <w:tc>
              <w:tcPr>
                <w:tcW w:w="816" w:type="pct"/>
                <w:gridSpan w:val="2"/>
                <w:tcBorders>
                  <w:top w:val="single" w:sz="4" w:space="0" w:color="auto"/>
                  <w:left w:val="single" w:sz="4" w:space="0" w:color="auto"/>
                  <w:bottom w:val="single" w:sz="4" w:space="0" w:color="auto"/>
                  <w:right w:val="single" w:sz="4" w:space="0" w:color="auto"/>
                </w:tcBorders>
              </w:tcPr>
              <w:p w14:paraId="21A12B36" w14:textId="77777777" w:rsidR="00D21BEC" w:rsidRPr="00D21BEC" w:rsidRDefault="00D21BEC" w:rsidP="00D21BEC">
                <w:pPr>
                  <w:spacing w:after="0" w:line="259" w:lineRule="auto"/>
                  <w:ind w:left="3"/>
                  <w:rPr>
                    <w:rFonts w:cs="Calibri"/>
                  </w:rPr>
                </w:pPr>
              </w:p>
            </w:tc>
            <w:tc>
              <w:tcPr>
                <w:tcW w:w="808" w:type="pct"/>
                <w:tcBorders>
                  <w:top w:val="single" w:sz="4" w:space="0" w:color="auto"/>
                  <w:left w:val="single" w:sz="4" w:space="0" w:color="auto"/>
                  <w:bottom w:val="single" w:sz="4" w:space="0" w:color="auto"/>
                  <w:right w:val="single" w:sz="4" w:space="0" w:color="auto"/>
                </w:tcBorders>
              </w:tcPr>
              <w:p w14:paraId="3F0385D1" w14:textId="77777777" w:rsidR="00D21BEC" w:rsidRPr="00D21BEC" w:rsidRDefault="00D21BEC" w:rsidP="00D21BEC">
                <w:pPr>
                  <w:spacing w:after="0" w:line="259" w:lineRule="auto"/>
                  <w:ind w:left="4"/>
                  <w:rPr>
                    <w:rFonts w:cs="Calibri"/>
                  </w:rPr>
                </w:pPr>
              </w:p>
            </w:tc>
            <w:tc>
              <w:tcPr>
                <w:tcW w:w="895" w:type="pct"/>
                <w:gridSpan w:val="2"/>
                <w:tcBorders>
                  <w:top w:val="single" w:sz="4" w:space="0" w:color="auto"/>
                  <w:left w:val="single" w:sz="4" w:space="0" w:color="auto"/>
                  <w:bottom w:val="single" w:sz="4" w:space="0" w:color="auto"/>
                  <w:right w:val="single" w:sz="4" w:space="0" w:color="auto"/>
                </w:tcBorders>
              </w:tcPr>
              <w:p w14:paraId="05317C8B" w14:textId="77777777" w:rsidR="00D21BEC" w:rsidRPr="00D21BEC" w:rsidRDefault="00D21BEC" w:rsidP="00D21BEC">
                <w:pPr>
                  <w:spacing w:after="0" w:line="259" w:lineRule="auto"/>
                  <w:ind w:left="7"/>
                  <w:rPr>
                    <w:rFonts w:cs="Calibri"/>
                  </w:rPr>
                </w:pPr>
              </w:p>
            </w:tc>
          </w:tr>
          <w:tr w:rsidR="00D21BEC" w:rsidRPr="00D21BEC" w14:paraId="739D36EC" w14:textId="77777777" w:rsidTr="00DB2F42">
            <w:trPr>
              <w:trHeight w:val="432"/>
            </w:trPr>
            <w:tc>
              <w:tcPr>
                <w:tcW w:w="4106" w:type="pct"/>
                <w:gridSpan w:val="8"/>
                <w:vMerge w:val="restart"/>
                <w:tcBorders>
                  <w:top w:val="single" w:sz="4" w:space="0" w:color="auto"/>
                  <w:left w:val="single" w:sz="4" w:space="0" w:color="auto"/>
                  <w:bottom w:val="single" w:sz="4" w:space="0" w:color="auto"/>
                  <w:right w:val="single" w:sz="4" w:space="0" w:color="auto"/>
                </w:tcBorders>
                <w:shd w:val="clear" w:color="auto" w:fill="BDD6EE"/>
                <w:vAlign w:val="center"/>
              </w:tcPr>
              <w:p w14:paraId="1544DAD3" w14:textId="77777777" w:rsidR="00D21BEC" w:rsidRPr="00D21BEC" w:rsidRDefault="00D21BEC" w:rsidP="00D21BEC">
                <w:pPr>
                  <w:spacing w:after="0" w:line="259" w:lineRule="auto"/>
                  <w:ind w:left="2"/>
                  <w:rPr>
                    <w:rFonts w:cs="Calibri"/>
                  </w:rPr>
                </w:pPr>
                <w:bookmarkStart w:id="17" w:name="_Hlk93065260"/>
                <w:r w:rsidRPr="00D21BEC">
                  <w:rPr>
                    <w:rFonts w:cs="Calibri"/>
                  </w:rPr>
                  <w:t xml:space="preserve">I confirm that I/we have the financial capacity to complete the contract </w:t>
                </w:r>
              </w:p>
            </w:tc>
            <w:tc>
              <w:tcPr>
                <w:tcW w:w="394" w:type="pct"/>
                <w:tcBorders>
                  <w:top w:val="single" w:sz="4" w:space="0" w:color="auto"/>
                  <w:left w:val="single" w:sz="4" w:space="0" w:color="auto"/>
                  <w:bottom w:val="single" w:sz="4" w:space="0" w:color="auto"/>
                  <w:right w:val="single" w:sz="4" w:space="0" w:color="auto"/>
                </w:tcBorders>
                <w:shd w:val="clear" w:color="auto" w:fill="BDD6EE"/>
              </w:tcPr>
              <w:p w14:paraId="0D8B809C" w14:textId="77777777" w:rsidR="00D21BEC" w:rsidRPr="00D21BEC" w:rsidRDefault="00D21BEC" w:rsidP="00D21BEC">
                <w:pPr>
                  <w:spacing w:after="0" w:line="259" w:lineRule="auto"/>
                  <w:ind w:left="7"/>
                  <w:rPr>
                    <w:rFonts w:cs="Calibri"/>
                  </w:rPr>
                </w:pPr>
                <w:r w:rsidRPr="00D21BEC">
                  <w:rPr>
                    <w:rFonts w:cs="Calibri"/>
                    <w:b/>
                  </w:rPr>
                  <w:t xml:space="preserve">Yes </w:t>
                </w:r>
              </w:p>
            </w:tc>
            <w:tc>
              <w:tcPr>
                <w:tcW w:w="500" w:type="pct"/>
                <w:tcBorders>
                  <w:top w:val="single" w:sz="4" w:space="0" w:color="auto"/>
                  <w:left w:val="single" w:sz="4" w:space="0" w:color="auto"/>
                  <w:bottom w:val="single" w:sz="4" w:space="0" w:color="auto"/>
                  <w:right w:val="single" w:sz="4" w:space="0" w:color="auto"/>
                </w:tcBorders>
              </w:tcPr>
              <w:p w14:paraId="3BD19DBD" w14:textId="77777777" w:rsidR="00D21BEC" w:rsidRPr="00D21BEC" w:rsidRDefault="00D21BEC" w:rsidP="00D21BEC">
                <w:pPr>
                  <w:spacing w:after="0" w:line="259" w:lineRule="auto"/>
                  <w:ind w:left="7"/>
                  <w:rPr>
                    <w:rFonts w:cs="Calibri"/>
                  </w:rPr>
                </w:pPr>
              </w:p>
            </w:tc>
          </w:tr>
          <w:tr w:rsidR="00D21BEC" w:rsidRPr="00D21BEC" w14:paraId="206CC1F9" w14:textId="77777777" w:rsidTr="00DB2F42">
            <w:trPr>
              <w:trHeight w:val="433"/>
            </w:trPr>
            <w:tc>
              <w:tcPr>
                <w:tcW w:w="4106" w:type="pct"/>
                <w:gridSpan w:val="8"/>
                <w:vMerge/>
                <w:tcBorders>
                  <w:top w:val="single" w:sz="4" w:space="0" w:color="auto"/>
                  <w:left w:val="single" w:sz="4" w:space="0" w:color="auto"/>
                  <w:bottom w:val="single" w:sz="4" w:space="0" w:color="auto"/>
                  <w:right w:val="single" w:sz="4" w:space="0" w:color="auto"/>
                </w:tcBorders>
              </w:tcPr>
              <w:p w14:paraId="7150DEB6" w14:textId="77777777" w:rsidR="00D21BEC" w:rsidRPr="00D21BEC" w:rsidRDefault="00D21BEC" w:rsidP="00D21BEC">
                <w:pPr>
                  <w:spacing w:after="160" w:line="259" w:lineRule="auto"/>
                  <w:rPr>
                    <w:rFonts w:cs="Calibri"/>
                  </w:rPr>
                </w:pPr>
              </w:p>
            </w:tc>
            <w:tc>
              <w:tcPr>
                <w:tcW w:w="394" w:type="pct"/>
                <w:tcBorders>
                  <w:top w:val="single" w:sz="4" w:space="0" w:color="auto"/>
                  <w:left w:val="single" w:sz="4" w:space="0" w:color="auto"/>
                  <w:bottom w:val="single" w:sz="4" w:space="0" w:color="auto"/>
                  <w:right w:val="single" w:sz="4" w:space="0" w:color="auto"/>
                </w:tcBorders>
                <w:shd w:val="clear" w:color="auto" w:fill="BDD6EE"/>
              </w:tcPr>
              <w:p w14:paraId="467CEA5F" w14:textId="77777777" w:rsidR="00D21BEC" w:rsidRPr="00D21BEC" w:rsidRDefault="00D21BEC" w:rsidP="00D21BEC">
                <w:pPr>
                  <w:spacing w:after="0" w:line="259" w:lineRule="auto"/>
                  <w:ind w:left="7"/>
                  <w:rPr>
                    <w:rFonts w:cs="Calibri"/>
                  </w:rPr>
                </w:pPr>
                <w:r w:rsidRPr="00D21BEC">
                  <w:rPr>
                    <w:rFonts w:cs="Calibri"/>
                    <w:b/>
                  </w:rPr>
                  <w:t xml:space="preserve">No </w:t>
                </w:r>
              </w:p>
            </w:tc>
            <w:tc>
              <w:tcPr>
                <w:tcW w:w="500" w:type="pct"/>
                <w:tcBorders>
                  <w:top w:val="single" w:sz="4" w:space="0" w:color="auto"/>
                  <w:left w:val="single" w:sz="4" w:space="0" w:color="auto"/>
                  <w:bottom w:val="single" w:sz="4" w:space="0" w:color="auto"/>
                  <w:right w:val="single" w:sz="4" w:space="0" w:color="auto"/>
                </w:tcBorders>
              </w:tcPr>
              <w:p w14:paraId="41381AE6" w14:textId="77777777" w:rsidR="00D21BEC" w:rsidRPr="00D21BEC" w:rsidRDefault="00D21BEC" w:rsidP="00D21BEC">
                <w:pPr>
                  <w:spacing w:after="0" w:line="259" w:lineRule="auto"/>
                  <w:ind w:left="7"/>
                  <w:rPr>
                    <w:rFonts w:cs="Calibri"/>
                  </w:rPr>
                </w:pPr>
                <w:r w:rsidRPr="00D21BEC">
                  <w:rPr>
                    <w:rFonts w:cs="Calibri"/>
                    <w:b/>
                  </w:rPr>
                  <w:t xml:space="preserve"> </w:t>
                </w:r>
              </w:p>
            </w:tc>
          </w:tr>
          <w:bookmarkEnd w:id="17"/>
          <w:tr w:rsidR="00D21BEC" w:rsidRPr="00D21BEC" w14:paraId="1222EA41" w14:textId="77777777" w:rsidTr="00DB2F42">
            <w:trPr>
              <w:trHeight w:val="556"/>
            </w:trPr>
            <w:tc>
              <w:tcPr>
                <w:tcW w:w="4106" w:type="pct"/>
                <w:gridSpan w:val="8"/>
                <w:vMerge w:val="restart"/>
                <w:tcBorders>
                  <w:top w:val="single" w:sz="4" w:space="0" w:color="auto"/>
                  <w:left w:val="single" w:sz="4" w:space="0" w:color="FFFFFF"/>
                  <w:bottom w:val="single" w:sz="4" w:space="0" w:color="FFFFFF"/>
                  <w:right w:val="single" w:sz="4" w:space="0" w:color="FFFFFF"/>
                </w:tcBorders>
                <w:shd w:val="clear" w:color="auto" w:fill="BDD6EE"/>
              </w:tcPr>
              <w:p w14:paraId="299CAC41" w14:textId="77777777" w:rsidR="00D21BEC" w:rsidRPr="00D21BEC" w:rsidRDefault="00D21BEC" w:rsidP="00D21BEC">
                <w:pPr>
                  <w:spacing w:after="0" w:line="240" w:lineRule="auto"/>
                  <w:ind w:left="2"/>
                  <w:rPr>
                    <w:rFonts w:cs="Calibri"/>
                  </w:rPr>
                </w:pPr>
                <w:r w:rsidRPr="00D21BEC">
                  <w:rPr>
                    <w:rFonts w:cs="Calibri"/>
                  </w:rPr>
                  <w:lastRenderedPageBreak/>
                  <w:t>I confirm that I/we will provide evidence of turnover promptly on request.</w:t>
                </w:r>
                <w:r w:rsidRPr="00D21BEC">
                  <w:rPr>
                    <w:rFonts w:cs="Calibri"/>
                    <w:b/>
                  </w:rPr>
                  <w:t xml:space="preserve"> </w:t>
                </w:r>
              </w:p>
              <w:p w14:paraId="7A8900B8" w14:textId="77777777" w:rsidR="00D21BEC" w:rsidRPr="00D21BEC" w:rsidRDefault="00D21BEC" w:rsidP="00D21BEC">
                <w:pPr>
                  <w:spacing w:after="0" w:line="259" w:lineRule="auto"/>
                  <w:ind w:left="2"/>
                  <w:rPr>
                    <w:rFonts w:cs="Calibri"/>
                  </w:rPr>
                </w:pPr>
                <w:r w:rsidRPr="00D21BEC">
                  <w:rPr>
                    <w:rFonts w:cs="Calibri"/>
                    <w:b/>
                  </w:rPr>
                  <w:t>NOTE #1</w:t>
                </w:r>
                <w:r w:rsidRPr="00D21BEC">
                  <w:rPr>
                    <w:rFonts w:cs="Calibri"/>
                  </w:rPr>
                  <w:t xml:space="preserve">:  In the case of sole traders or partnerships this condition may be satisfied by a letter of confirmation from a senior partner.  </w:t>
                </w:r>
              </w:p>
            </w:tc>
            <w:tc>
              <w:tcPr>
                <w:tcW w:w="394" w:type="pct"/>
                <w:tcBorders>
                  <w:top w:val="single" w:sz="4" w:space="0" w:color="auto"/>
                  <w:left w:val="single" w:sz="4" w:space="0" w:color="FFFFFF"/>
                  <w:bottom w:val="single" w:sz="4" w:space="0" w:color="FFFFFF"/>
                  <w:right w:val="single" w:sz="4" w:space="0" w:color="000000"/>
                </w:tcBorders>
                <w:shd w:val="clear" w:color="auto" w:fill="BDD6EE"/>
                <w:vAlign w:val="center"/>
              </w:tcPr>
              <w:p w14:paraId="74ED7B24" w14:textId="77777777" w:rsidR="00D21BEC" w:rsidRPr="00D21BEC" w:rsidRDefault="00D21BEC" w:rsidP="00D21BEC">
                <w:pPr>
                  <w:spacing w:after="0" w:line="259" w:lineRule="auto"/>
                  <w:ind w:left="7"/>
                  <w:rPr>
                    <w:rFonts w:cs="Calibri"/>
                  </w:rPr>
                </w:pPr>
                <w:r w:rsidRPr="00D21BEC">
                  <w:rPr>
                    <w:rFonts w:cs="Calibri"/>
                    <w:b/>
                  </w:rPr>
                  <w:t xml:space="preserve">Yes </w:t>
                </w:r>
              </w:p>
            </w:tc>
            <w:tc>
              <w:tcPr>
                <w:tcW w:w="500" w:type="pct"/>
                <w:tcBorders>
                  <w:top w:val="single" w:sz="4" w:space="0" w:color="auto"/>
                  <w:left w:val="single" w:sz="4" w:space="0" w:color="000000"/>
                  <w:bottom w:val="single" w:sz="4" w:space="0" w:color="000000"/>
                  <w:right w:val="single" w:sz="4" w:space="0" w:color="000000"/>
                </w:tcBorders>
              </w:tcPr>
              <w:p w14:paraId="559A0E49" w14:textId="77777777" w:rsidR="00D21BEC" w:rsidRPr="00D21BEC" w:rsidRDefault="00D21BEC" w:rsidP="00D21BEC">
                <w:pPr>
                  <w:spacing w:after="0" w:line="259" w:lineRule="auto"/>
                  <w:ind w:left="7"/>
                  <w:rPr>
                    <w:rFonts w:cs="Calibri"/>
                  </w:rPr>
                </w:pPr>
              </w:p>
            </w:tc>
          </w:tr>
          <w:tr w:rsidR="00D21BEC" w:rsidRPr="00D21BEC" w14:paraId="3B818A84" w14:textId="77777777" w:rsidTr="00DB2F42">
            <w:trPr>
              <w:trHeight w:val="919"/>
            </w:trPr>
            <w:tc>
              <w:tcPr>
                <w:tcW w:w="4106" w:type="pct"/>
                <w:gridSpan w:val="8"/>
                <w:vMerge/>
                <w:tcBorders>
                  <w:top w:val="nil"/>
                  <w:left w:val="single" w:sz="4" w:space="0" w:color="FFFFFF"/>
                  <w:bottom w:val="single" w:sz="4" w:space="0" w:color="FFFFFF"/>
                  <w:right w:val="single" w:sz="4" w:space="0" w:color="FFFFFF"/>
                </w:tcBorders>
              </w:tcPr>
              <w:p w14:paraId="60816A05" w14:textId="77777777" w:rsidR="00D21BEC" w:rsidRPr="00D21BEC" w:rsidRDefault="00D21BEC" w:rsidP="00D21BEC">
                <w:pPr>
                  <w:spacing w:after="160" w:line="259" w:lineRule="auto"/>
                  <w:rPr>
                    <w:rFonts w:cs="Calibri"/>
                  </w:rPr>
                </w:pPr>
              </w:p>
            </w:tc>
            <w:tc>
              <w:tcPr>
                <w:tcW w:w="394" w:type="pct"/>
                <w:tcBorders>
                  <w:top w:val="single" w:sz="4" w:space="0" w:color="FFFFFF"/>
                  <w:left w:val="single" w:sz="4" w:space="0" w:color="FFFFFF"/>
                  <w:bottom w:val="single" w:sz="4" w:space="0" w:color="FFFFFF"/>
                  <w:right w:val="single" w:sz="4" w:space="0" w:color="000000"/>
                </w:tcBorders>
                <w:shd w:val="clear" w:color="auto" w:fill="BDD6EE"/>
                <w:vAlign w:val="center"/>
              </w:tcPr>
              <w:p w14:paraId="5FCD3AAD" w14:textId="77777777" w:rsidR="00D21BEC" w:rsidRPr="00D21BEC" w:rsidRDefault="00D21BEC" w:rsidP="00D21BEC">
                <w:pPr>
                  <w:spacing w:after="0" w:line="259" w:lineRule="auto"/>
                  <w:ind w:left="7"/>
                  <w:rPr>
                    <w:rFonts w:cs="Calibri"/>
                  </w:rPr>
                </w:pPr>
                <w:r w:rsidRPr="00D21BEC">
                  <w:rPr>
                    <w:rFonts w:cs="Calibri"/>
                    <w:b/>
                  </w:rPr>
                  <w:t xml:space="preserve">No </w:t>
                </w:r>
              </w:p>
            </w:tc>
            <w:tc>
              <w:tcPr>
                <w:tcW w:w="500" w:type="pct"/>
                <w:tcBorders>
                  <w:top w:val="single" w:sz="4" w:space="0" w:color="000000"/>
                  <w:left w:val="single" w:sz="4" w:space="0" w:color="000000"/>
                  <w:bottom w:val="single" w:sz="4" w:space="0" w:color="000000"/>
                  <w:right w:val="single" w:sz="4" w:space="0" w:color="000000"/>
                </w:tcBorders>
              </w:tcPr>
              <w:p w14:paraId="5F50D829" w14:textId="77777777" w:rsidR="00D21BEC" w:rsidRPr="00D21BEC" w:rsidRDefault="00D21BEC" w:rsidP="00D21BEC">
                <w:pPr>
                  <w:spacing w:after="0" w:line="259" w:lineRule="auto"/>
                  <w:ind w:left="7"/>
                  <w:rPr>
                    <w:rFonts w:cs="Calibri"/>
                  </w:rPr>
                </w:pPr>
                <w:r w:rsidRPr="00D21BEC">
                  <w:rPr>
                    <w:rFonts w:cs="Calibri"/>
                  </w:rPr>
                  <w:t xml:space="preserve"> </w:t>
                </w:r>
              </w:p>
            </w:tc>
          </w:tr>
          <w:tr w:rsidR="00D21BEC" w:rsidRPr="00D21BEC" w14:paraId="381E22E1" w14:textId="77777777" w:rsidTr="00DB2F42">
            <w:trPr>
              <w:trHeight w:val="466"/>
            </w:trPr>
            <w:tc>
              <w:tcPr>
                <w:tcW w:w="5000" w:type="pct"/>
                <w:gridSpan w:val="10"/>
                <w:tcBorders>
                  <w:top w:val="single" w:sz="4" w:space="0" w:color="000000"/>
                  <w:left w:val="single" w:sz="4" w:space="0" w:color="FFFFFF"/>
                  <w:bottom w:val="single" w:sz="4" w:space="0" w:color="FFFFFF"/>
                  <w:right w:val="nil"/>
                </w:tcBorders>
                <w:shd w:val="clear" w:color="auto" w:fill="BDD6EE"/>
              </w:tcPr>
              <w:p w14:paraId="1E04C59F" w14:textId="77777777" w:rsidR="00D21BEC" w:rsidRPr="00D21BEC" w:rsidRDefault="00D21BEC" w:rsidP="00D21BEC">
                <w:pPr>
                  <w:spacing w:after="0" w:line="259" w:lineRule="auto"/>
                  <w:ind w:left="2"/>
                  <w:rPr>
                    <w:rFonts w:cs="Calibri"/>
                  </w:rPr>
                </w:pPr>
                <w:r w:rsidRPr="00D21BEC">
                  <w:rPr>
                    <w:rFonts w:cs="Calibri"/>
                    <w:b/>
                  </w:rPr>
                  <w:t>Insurances</w:t>
                </w:r>
                <w:r w:rsidRPr="00D21BEC">
                  <w:rPr>
                    <w:rFonts w:cs="Calibri"/>
                  </w:rPr>
                  <w:t xml:space="preserve"> </w:t>
                </w:r>
              </w:p>
            </w:tc>
          </w:tr>
          <w:tr w:rsidR="00D21BEC" w:rsidRPr="00D21BEC" w14:paraId="0EEC5A3F" w14:textId="77777777" w:rsidTr="00DB2F42">
            <w:trPr>
              <w:trHeight w:val="464"/>
            </w:trPr>
            <w:tc>
              <w:tcPr>
                <w:tcW w:w="5000" w:type="pct"/>
                <w:gridSpan w:val="10"/>
                <w:tcBorders>
                  <w:top w:val="single" w:sz="4" w:space="0" w:color="FFFFFF"/>
                  <w:left w:val="single" w:sz="4" w:space="0" w:color="FFFFFF"/>
                  <w:bottom w:val="single" w:sz="4" w:space="0" w:color="000000"/>
                  <w:right w:val="nil"/>
                </w:tcBorders>
                <w:shd w:val="clear" w:color="auto" w:fill="BDD6EE"/>
              </w:tcPr>
              <w:p w14:paraId="772CDB77" w14:textId="77777777" w:rsidR="00D21BEC" w:rsidRPr="00D21BEC" w:rsidRDefault="00D21BEC" w:rsidP="00D21BEC">
                <w:pPr>
                  <w:spacing w:after="0" w:line="259" w:lineRule="auto"/>
                  <w:ind w:left="2"/>
                  <w:rPr>
                    <w:rFonts w:cs="Calibri"/>
                  </w:rPr>
                </w:pPr>
                <w:r w:rsidRPr="00D21BEC">
                  <w:rPr>
                    <w:rFonts w:cs="Calibri"/>
                    <w:b/>
                  </w:rPr>
                  <w:t xml:space="preserve">I confirm that I/we have the following insurances in place  </w:t>
                </w:r>
              </w:p>
            </w:tc>
          </w:tr>
          <w:tr w:rsidR="00D21BEC" w:rsidRPr="00D21BEC" w14:paraId="1800F9C5" w14:textId="77777777" w:rsidTr="00DB2F42">
            <w:trPr>
              <w:trHeight w:val="469"/>
            </w:trPr>
            <w:tc>
              <w:tcPr>
                <w:tcW w:w="5000" w:type="pct"/>
                <w:gridSpan w:val="10"/>
                <w:tcBorders>
                  <w:top w:val="single" w:sz="4" w:space="0" w:color="000000"/>
                  <w:left w:val="single" w:sz="4" w:space="0" w:color="000000"/>
                  <w:bottom w:val="single" w:sz="4" w:space="0" w:color="000000"/>
                  <w:right w:val="single" w:sz="4" w:space="0" w:color="000000"/>
                </w:tcBorders>
              </w:tcPr>
              <w:p w14:paraId="1C4ED9A9" w14:textId="77777777" w:rsidR="00D21BEC" w:rsidRPr="00D21BEC" w:rsidRDefault="00D21BEC" w:rsidP="00D21BEC">
                <w:pPr>
                  <w:spacing w:after="0" w:line="259" w:lineRule="auto"/>
                  <w:ind w:left="2"/>
                  <w:rPr>
                    <w:rFonts w:cs="Calibri"/>
                  </w:rPr>
                </w:pPr>
                <w:r w:rsidRPr="00D21BEC">
                  <w:rPr>
                    <w:rFonts w:cs="Calibri"/>
                    <w:b/>
                  </w:rPr>
                  <w:t xml:space="preserve">Name of Insurer:                             </w:t>
                </w:r>
              </w:p>
            </w:tc>
          </w:tr>
          <w:tr w:rsidR="00D21BEC" w:rsidRPr="00D21BEC" w14:paraId="1F938E20" w14:textId="77777777" w:rsidTr="00DB2F42">
            <w:trPr>
              <w:trHeight w:val="595"/>
            </w:trPr>
            <w:tc>
              <w:tcPr>
                <w:tcW w:w="2064" w:type="pct"/>
                <w:gridSpan w:val="3"/>
                <w:tcBorders>
                  <w:top w:val="single" w:sz="4" w:space="0" w:color="000000"/>
                  <w:left w:val="single" w:sz="4" w:space="0" w:color="FFFFFF"/>
                  <w:bottom w:val="single" w:sz="4" w:space="0" w:color="FFFFFF"/>
                  <w:right w:val="single" w:sz="4" w:space="0" w:color="FFFFFF"/>
                </w:tcBorders>
                <w:shd w:val="clear" w:color="auto" w:fill="BDD6EE"/>
              </w:tcPr>
              <w:p w14:paraId="787AB814" w14:textId="77777777" w:rsidR="00D21BEC" w:rsidRPr="00D21BEC" w:rsidRDefault="00D21BEC" w:rsidP="00D21BEC">
                <w:pPr>
                  <w:spacing w:after="0" w:line="259" w:lineRule="auto"/>
                  <w:ind w:left="2"/>
                  <w:rPr>
                    <w:rFonts w:cs="Calibri"/>
                  </w:rPr>
                </w:pPr>
                <w:r w:rsidRPr="00D21BEC">
                  <w:rPr>
                    <w:rFonts w:cs="Calibri"/>
                    <w:b/>
                  </w:rPr>
                  <w:t xml:space="preserve">Insurance Type </w:t>
                </w:r>
              </w:p>
            </w:tc>
            <w:tc>
              <w:tcPr>
                <w:tcW w:w="394" w:type="pct"/>
                <w:tcBorders>
                  <w:top w:val="single" w:sz="4" w:space="0" w:color="000000"/>
                  <w:left w:val="single" w:sz="4" w:space="0" w:color="FFFFFF"/>
                  <w:bottom w:val="single" w:sz="4" w:space="0" w:color="000000"/>
                  <w:right w:val="single" w:sz="4" w:space="0" w:color="FFFFFF"/>
                </w:tcBorders>
                <w:shd w:val="clear" w:color="auto" w:fill="BDD6EE"/>
              </w:tcPr>
              <w:p w14:paraId="16F4DC57" w14:textId="77777777" w:rsidR="00D21BEC" w:rsidRPr="00D21BEC" w:rsidRDefault="00D21BEC" w:rsidP="00D21BEC">
                <w:pPr>
                  <w:spacing w:after="0" w:line="259" w:lineRule="auto"/>
                  <w:ind w:left="4"/>
                  <w:rPr>
                    <w:rFonts w:cs="Calibri"/>
                  </w:rPr>
                </w:pPr>
                <w:r w:rsidRPr="00D21BEC">
                  <w:rPr>
                    <w:rFonts w:cs="Calibri"/>
                    <w:b/>
                  </w:rPr>
                  <w:t xml:space="preserve">Level in Place </w:t>
                </w:r>
              </w:p>
            </w:tc>
            <w:tc>
              <w:tcPr>
                <w:tcW w:w="1648" w:type="pct"/>
                <w:gridSpan w:val="4"/>
                <w:tcBorders>
                  <w:top w:val="single" w:sz="4" w:space="0" w:color="000000"/>
                  <w:left w:val="single" w:sz="4" w:space="0" w:color="FFFFFF"/>
                  <w:bottom w:val="single" w:sz="4" w:space="0" w:color="000000"/>
                  <w:right w:val="single" w:sz="4" w:space="0" w:color="FFFFFF"/>
                </w:tcBorders>
                <w:shd w:val="clear" w:color="auto" w:fill="BDD6EE"/>
              </w:tcPr>
              <w:p w14:paraId="4AB5BFDC" w14:textId="77777777" w:rsidR="00D21BEC" w:rsidRPr="00D21BEC" w:rsidRDefault="00D21BEC" w:rsidP="00D21BEC">
                <w:pPr>
                  <w:spacing w:after="0" w:line="259" w:lineRule="auto"/>
                  <w:ind w:left="4"/>
                  <w:rPr>
                    <w:rFonts w:cs="Calibri"/>
                  </w:rPr>
                </w:pPr>
                <w:r w:rsidRPr="00D21BEC">
                  <w:rPr>
                    <w:rFonts w:cs="Calibri"/>
                    <w:b/>
                  </w:rPr>
                  <w:t xml:space="preserve">Details of Any Excess </w:t>
                </w:r>
              </w:p>
            </w:tc>
            <w:tc>
              <w:tcPr>
                <w:tcW w:w="894" w:type="pct"/>
                <w:gridSpan w:val="2"/>
                <w:tcBorders>
                  <w:top w:val="single" w:sz="4" w:space="0" w:color="000000"/>
                  <w:left w:val="single" w:sz="4" w:space="0" w:color="FFFFFF"/>
                  <w:bottom w:val="single" w:sz="4" w:space="0" w:color="000000"/>
                  <w:right w:val="single" w:sz="4" w:space="0" w:color="FFFFFF"/>
                </w:tcBorders>
                <w:shd w:val="clear" w:color="auto" w:fill="BDD6EE"/>
              </w:tcPr>
              <w:p w14:paraId="398E34FD" w14:textId="77777777" w:rsidR="00D21BEC" w:rsidRPr="00D21BEC" w:rsidRDefault="00D21BEC" w:rsidP="00D21BEC">
                <w:pPr>
                  <w:spacing w:after="0" w:line="259" w:lineRule="auto"/>
                  <w:ind w:left="7"/>
                  <w:rPr>
                    <w:rFonts w:cs="Calibri"/>
                  </w:rPr>
                </w:pPr>
                <w:r w:rsidRPr="00D21BEC">
                  <w:rPr>
                    <w:rFonts w:cs="Calibri"/>
                    <w:b/>
                  </w:rPr>
                  <w:t xml:space="preserve">Expiry Date </w:t>
                </w:r>
              </w:p>
            </w:tc>
          </w:tr>
          <w:tr w:rsidR="00D21BEC" w:rsidRPr="00D21BEC" w14:paraId="026849A6" w14:textId="77777777" w:rsidTr="00DB2F42">
            <w:trPr>
              <w:trHeight w:val="379"/>
            </w:trPr>
            <w:tc>
              <w:tcPr>
                <w:tcW w:w="2064" w:type="pct"/>
                <w:gridSpan w:val="3"/>
                <w:tcBorders>
                  <w:top w:val="single" w:sz="4" w:space="0" w:color="FFFFFF"/>
                  <w:left w:val="single" w:sz="4" w:space="0" w:color="FFFFFF"/>
                  <w:bottom w:val="single" w:sz="4" w:space="0" w:color="FFFFFF"/>
                  <w:right w:val="single" w:sz="4" w:space="0" w:color="000000"/>
                </w:tcBorders>
                <w:shd w:val="clear" w:color="auto" w:fill="BDD6EE"/>
              </w:tcPr>
              <w:p w14:paraId="7AC02EA6" w14:textId="77777777" w:rsidR="00D21BEC" w:rsidRPr="00D21BEC" w:rsidRDefault="00D21BEC" w:rsidP="00D21BEC">
                <w:pPr>
                  <w:spacing w:after="0" w:line="259" w:lineRule="auto"/>
                  <w:ind w:left="2"/>
                  <w:rPr>
                    <w:rFonts w:cs="Calibri"/>
                  </w:rPr>
                </w:pPr>
                <w:r w:rsidRPr="00D21BEC">
                  <w:rPr>
                    <w:rFonts w:cs="Calibri"/>
                    <w:b/>
                  </w:rPr>
                  <w:t xml:space="preserve">Employers Liability </w:t>
                </w:r>
              </w:p>
            </w:tc>
            <w:tc>
              <w:tcPr>
                <w:tcW w:w="394" w:type="pct"/>
                <w:tcBorders>
                  <w:top w:val="single" w:sz="4" w:space="0" w:color="000000"/>
                  <w:left w:val="single" w:sz="4" w:space="0" w:color="000000"/>
                  <w:bottom w:val="single" w:sz="4" w:space="0" w:color="000000"/>
                  <w:right w:val="single" w:sz="4" w:space="0" w:color="000000"/>
                </w:tcBorders>
              </w:tcPr>
              <w:p w14:paraId="39CA8C05" w14:textId="77777777" w:rsidR="00D21BEC" w:rsidRPr="00D21BEC" w:rsidRDefault="00D21BEC" w:rsidP="00D21BEC">
                <w:pPr>
                  <w:spacing w:after="0" w:line="259" w:lineRule="auto"/>
                  <w:ind w:left="4"/>
                  <w:rPr>
                    <w:rFonts w:cs="Calibri"/>
                  </w:rPr>
                </w:pPr>
              </w:p>
            </w:tc>
            <w:tc>
              <w:tcPr>
                <w:tcW w:w="1648" w:type="pct"/>
                <w:gridSpan w:val="4"/>
                <w:tcBorders>
                  <w:top w:val="single" w:sz="4" w:space="0" w:color="000000"/>
                  <w:left w:val="single" w:sz="4" w:space="0" w:color="000000"/>
                  <w:bottom w:val="single" w:sz="4" w:space="0" w:color="000000"/>
                  <w:right w:val="single" w:sz="4" w:space="0" w:color="000000"/>
                </w:tcBorders>
              </w:tcPr>
              <w:p w14:paraId="2A6A5D15" w14:textId="77777777" w:rsidR="00D21BEC" w:rsidRPr="00D21BEC" w:rsidRDefault="00D21BEC" w:rsidP="00D21BEC">
                <w:pPr>
                  <w:spacing w:after="0" w:line="259" w:lineRule="auto"/>
                  <w:ind w:left="4"/>
                  <w:rPr>
                    <w:rFonts w:cs="Calibri"/>
                  </w:rPr>
                </w:pPr>
              </w:p>
            </w:tc>
            <w:tc>
              <w:tcPr>
                <w:tcW w:w="894" w:type="pct"/>
                <w:gridSpan w:val="2"/>
                <w:tcBorders>
                  <w:top w:val="single" w:sz="4" w:space="0" w:color="000000"/>
                  <w:left w:val="single" w:sz="4" w:space="0" w:color="000000"/>
                  <w:bottom w:val="single" w:sz="4" w:space="0" w:color="000000"/>
                  <w:right w:val="single" w:sz="4" w:space="0" w:color="000000"/>
                </w:tcBorders>
              </w:tcPr>
              <w:p w14:paraId="4D81AA1F" w14:textId="77777777" w:rsidR="00D21BEC" w:rsidRPr="00D21BEC" w:rsidRDefault="00D21BEC" w:rsidP="00D21BEC">
                <w:pPr>
                  <w:spacing w:after="0" w:line="259" w:lineRule="auto"/>
                  <w:ind w:left="7"/>
                  <w:rPr>
                    <w:rFonts w:cs="Calibri"/>
                  </w:rPr>
                </w:pPr>
              </w:p>
            </w:tc>
          </w:tr>
          <w:tr w:rsidR="00D21BEC" w:rsidRPr="00D21BEC" w14:paraId="7D5619D7" w14:textId="77777777" w:rsidTr="00DB2F42">
            <w:trPr>
              <w:trHeight w:val="372"/>
            </w:trPr>
            <w:tc>
              <w:tcPr>
                <w:tcW w:w="2064" w:type="pct"/>
                <w:gridSpan w:val="3"/>
                <w:tcBorders>
                  <w:top w:val="single" w:sz="4" w:space="0" w:color="FFFFFF"/>
                  <w:left w:val="single" w:sz="4" w:space="0" w:color="FFFFFF"/>
                  <w:bottom w:val="single" w:sz="4" w:space="0" w:color="FFFFFF"/>
                  <w:right w:val="single" w:sz="4" w:space="0" w:color="000000"/>
                </w:tcBorders>
                <w:shd w:val="clear" w:color="auto" w:fill="BDD6EE"/>
              </w:tcPr>
              <w:p w14:paraId="75DE055F" w14:textId="77777777" w:rsidR="00D21BEC" w:rsidRPr="00D21BEC" w:rsidRDefault="00D21BEC" w:rsidP="00D21BEC">
                <w:pPr>
                  <w:spacing w:after="0" w:line="259" w:lineRule="auto"/>
                  <w:ind w:left="2"/>
                  <w:rPr>
                    <w:rFonts w:cs="Calibri"/>
                  </w:rPr>
                </w:pPr>
                <w:r w:rsidRPr="00D21BEC">
                  <w:rPr>
                    <w:rFonts w:cs="Calibri"/>
                    <w:b/>
                  </w:rPr>
                  <w:t xml:space="preserve">Professional Indemnity  </w:t>
                </w:r>
              </w:p>
            </w:tc>
            <w:tc>
              <w:tcPr>
                <w:tcW w:w="394" w:type="pct"/>
                <w:tcBorders>
                  <w:top w:val="single" w:sz="4" w:space="0" w:color="000000"/>
                  <w:left w:val="single" w:sz="4" w:space="0" w:color="000000"/>
                  <w:bottom w:val="single" w:sz="4" w:space="0" w:color="000000"/>
                  <w:right w:val="single" w:sz="4" w:space="0" w:color="000000"/>
                </w:tcBorders>
              </w:tcPr>
              <w:p w14:paraId="618103D3" w14:textId="77777777" w:rsidR="00D21BEC" w:rsidRPr="00D21BEC" w:rsidRDefault="00D21BEC" w:rsidP="00D21BEC">
                <w:pPr>
                  <w:spacing w:after="0" w:line="259" w:lineRule="auto"/>
                  <w:ind w:left="4"/>
                  <w:rPr>
                    <w:rFonts w:cs="Calibri"/>
                  </w:rPr>
                </w:pPr>
              </w:p>
            </w:tc>
            <w:tc>
              <w:tcPr>
                <w:tcW w:w="1648" w:type="pct"/>
                <w:gridSpan w:val="4"/>
                <w:tcBorders>
                  <w:top w:val="single" w:sz="4" w:space="0" w:color="000000"/>
                  <w:left w:val="single" w:sz="4" w:space="0" w:color="000000"/>
                  <w:bottom w:val="single" w:sz="4" w:space="0" w:color="000000"/>
                  <w:right w:val="single" w:sz="4" w:space="0" w:color="000000"/>
                </w:tcBorders>
              </w:tcPr>
              <w:p w14:paraId="2D7C9F3A" w14:textId="77777777" w:rsidR="00D21BEC" w:rsidRPr="00D21BEC" w:rsidRDefault="00D21BEC" w:rsidP="00D21BEC">
                <w:pPr>
                  <w:spacing w:after="0" w:line="259" w:lineRule="auto"/>
                  <w:ind w:left="4"/>
                  <w:rPr>
                    <w:rFonts w:cs="Calibri"/>
                  </w:rPr>
                </w:pPr>
              </w:p>
            </w:tc>
            <w:tc>
              <w:tcPr>
                <w:tcW w:w="894" w:type="pct"/>
                <w:gridSpan w:val="2"/>
                <w:tcBorders>
                  <w:top w:val="single" w:sz="4" w:space="0" w:color="000000"/>
                  <w:left w:val="single" w:sz="4" w:space="0" w:color="000000"/>
                  <w:bottom w:val="single" w:sz="4" w:space="0" w:color="000000"/>
                  <w:right w:val="single" w:sz="4" w:space="0" w:color="000000"/>
                </w:tcBorders>
              </w:tcPr>
              <w:p w14:paraId="20F54B4A" w14:textId="77777777" w:rsidR="00D21BEC" w:rsidRPr="00D21BEC" w:rsidRDefault="00D21BEC" w:rsidP="00D21BEC">
                <w:pPr>
                  <w:spacing w:after="0" w:line="259" w:lineRule="auto"/>
                  <w:ind w:left="7"/>
                  <w:rPr>
                    <w:rFonts w:cs="Calibri"/>
                  </w:rPr>
                </w:pPr>
              </w:p>
            </w:tc>
          </w:tr>
          <w:tr w:rsidR="00D21BEC" w:rsidRPr="00D21BEC" w14:paraId="7A2AB8E3" w14:textId="77777777" w:rsidTr="00DB2F42">
            <w:trPr>
              <w:trHeight w:val="372"/>
            </w:trPr>
            <w:tc>
              <w:tcPr>
                <w:tcW w:w="2064" w:type="pct"/>
                <w:gridSpan w:val="3"/>
                <w:tcBorders>
                  <w:top w:val="single" w:sz="4" w:space="0" w:color="FFFFFF"/>
                  <w:left w:val="single" w:sz="4" w:space="0" w:color="FFFFFF"/>
                  <w:bottom w:val="nil"/>
                  <w:right w:val="single" w:sz="4" w:space="0" w:color="000000"/>
                </w:tcBorders>
                <w:shd w:val="clear" w:color="auto" w:fill="BDD6EE"/>
              </w:tcPr>
              <w:p w14:paraId="6B2A43A4" w14:textId="77777777" w:rsidR="00D21BEC" w:rsidRPr="00D21BEC" w:rsidRDefault="00D21BEC" w:rsidP="00D21BEC">
                <w:pPr>
                  <w:spacing w:after="0" w:line="259" w:lineRule="auto"/>
                  <w:ind w:left="2"/>
                  <w:rPr>
                    <w:rFonts w:cs="Calibri"/>
                  </w:rPr>
                </w:pPr>
                <w:r w:rsidRPr="00D21BEC">
                  <w:rPr>
                    <w:rFonts w:cs="Calibri"/>
                    <w:b/>
                  </w:rPr>
                  <w:t xml:space="preserve">Public Liability </w:t>
                </w:r>
              </w:p>
            </w:tc>
            <w:tc>
              <w:tcPr>
                <w:tcW w:w="394" w:type="pct"/>
                <w:tcBorders>
                  <w:top w:val="single" w:sz="4" w:space="0" w:color="000000"/>
                  <w:left w:val="single" w:sz="4" w:space="0" w:color="000000"/>
                  <w:bottom w:val="single" w:sz="4" w:space="0" w:color="000000"/>
                  <w:right w:val="single" w:sz="4" w:space="0" w:color="000000"/>
                </w:tcBorders>
              </w:tcPr>
              <w:p w14:paraId="4F71D234" w14:textId="77777777" w:rsidR="00D21BEC" w:rsidRPr="00D21BEC" w:rsidRDefault="00D21BEC" w:rsidP="00D21BEC">
                <w:pPr>
                  <w:spacing w:after="0" w:line="259" w:lineRule="auto"/>
                  <w:ind w:left="4"/>
                  <w:rPr>
                    <w:rFonts w:cs="Calibri"/>
                  </w:rPr>
                </w:pPr>
              </w:p>
            </w:tc>
            <w:tc>
              <w:tcPr>
                <w:tcW w:w="1648" w:type="pct"/>
                <w:gridSpan w:val="4"/>
                <w:tcBorders>
                  <w:top w:val="single" w:sz="4" w:space="0" w:color="000000"/>
                  <w:left w:val="single" w:sz="4" w:space="0" w:color="000000"/>
                  <w:bottom w:val="single" w:sz="4" w:space="0" w:color="000000"/>
                  <w:right w:val="single" w:sz="4" w:space="0" w:color="000000"/>
                </w:tcBorders>
              </w:tcPr>
              <w:p w14:paraId="5C99F6D2" w14:textId="77777777" w:rsidR="00D21BEC" w:rsidRPr="00D21BEC" w:rsidRDefault="00D21BEC" w:rsidP="00D21BEC">
                <w:pPr>
                  <w:spacing w:after="0" w:line="259" w:lineRule="auto"/>
                  <w:ind w:left="4"/>
                  <w:rPr>
                    <w:rFonts w:cs="Calibri"/>
                  </w:rPr>
                </w:pPr>
              </w:p>
            </w:tc>
            <w:tc>
              <w:tcPr>
                <w:tcW w:w="894" w:type="pct"/>
                <w:gridSpan w:val="2"/>
                <w:tcBorders>
                  <w:top w:val="single" w:sz="4" w:space="0" w:color="000000"/>
                  <w:left w:val="single" w:sz="4" w:space="0" w:color="000000"/>
                  <w:bottom w:val="single" w:sz="4" w:space="0" w:color="000000"/>
                  <w:right w:val="single" w:sz="4" w:space="0" w:color="000000"/>
                </w:tcBorders>
              </w:tcPr>
              <w:p w14:paraId="199EBFA4" w14:textId="77777777" w:rsidR="00D21BEC" w:rsidRPr="00D21BEC" w:rsidRDefault="00D21BEC" w:rsidP="00D21BEC">
                <w:pPr>
                  <w:spacing w:after="0" w:line="259" w:lineRule="auto"/>
                  <w:ind w:left="7"/>
                  <w:rPr>
                    <w:rFonts w:cs="Calibri"/>
                  </w:rPr>
                </w:pPr>
              </w:p>
            </w:tc>
          </w:tr>
          <w:tr w:rsidR="00D21BEC" w:rsidRPr="00D21BEC" w14:paraId="6E596B83" w14:textId="77777777" w:rsidTr="00DB2F42">
            <w:trPr>
              <w:trHeight w:val="371"/>
            </w:trPr>
            <w:tc>
              <w:tcPr>
                <w:tcW w:w="2064" w:type="pct"/>
                <w:gridSpan w:val="3"/>
                <w:tcBorders>
                  <w:top w:val="single" w:sz="4" w:space="0" w:color="FFFFFF"/>
                  <w:left w:val="single" w:sz="4" w:space="0" w:color="FFFFFF"/>
                  <w:bottom w:val="single" w:sz="4" w:space="0" w:color="FFFFFF"/>
                  <w:right w:val="single" w:sz="4" w:space="0" w:color="000000"/>
                </w:tcBorders>
                <w:shd w:val="clear" w:color="auto" w:fill="BDD6EE"/>
              </w:tcPr>
              <w:p w14:paraId="5403D326" w14:textId="18FC8103" w:rsidR="00D21BEC" w:rsidRPr="00D21BEC" w:rsidRDefault="00D21BEC" w:rsidP="00D21BEC">
                <w:pPr>
                  <w:spacing w:after="0" w:line="259" w:lineRule="auto"/>
                  <w:rPr>
                    <w:rFonts w:cs="Calibri"/>
                  </w:rPr>
                </w:pPr>
              </w:p>
            </w:tc>
            <w:tc>
              <w:tcPr>
                <w:tcW w:w="394" w:type="pct"/>
                <w:tcBorders>
                  <w:top w:val="single" w:sz="4" w:space="0" w:color="000000"/>
                  <w:left w:val="single" w:sz="4" w:space="0" w:color="000000"/>
                  <w:bottom w:val="single" w:sz="4" w:space="0" w:color="000000"/>
                  <w:right w:val="single" w:sz="4" w:space="0" w:color="000000"/>
                </w:tcBorders>
              </w:tcPr>
              <w:p w14:paraId="31C84E38" w14:textId="77777777" w:rsidR="00D21BEC" w:rsidRPr="00D21BEC" w:rsidRDefault="00D21BEC" w:rsidP="00D21BEC">
                <w:pPr>
                  <w:spacing w:after="0" w:line="259" w:lineRule="auto"/>
                  <w:ind w:left="2"/>
                  <w:rPr>
                    <w:rFonts w:cs="Calibri"/>
                  </w:rPr>
                </w:pPr>
              </w:p>
            </w:tc>
            <w:tc>
              <w:tcPr>
                <w:tcW w:w="1648" w:type="pct"/>
                <w:gridSpan w:val="4"/>
                <w:tcBorders>
                  <w:top w:val="single" w:sz="4" w:space="0" w:color="000000"/>
                  <w:left w:val="single" w:sz="4" w:space="0" w:color="000000"/>
                  <w:bottom w:val="single" w:sz="4" w:space="0" w:color="000000"/>
                  <w:right w:val="single" w:sz="4" w:space="0" w:color="000000"/>
                </w:tcBorders>
              </w:tcPr>
              <w:p w14:paraId="6C6D8605" w14:textId="77777777" w:rsidR="00D21BEC" w:rsidRPr="00D21BEC" w:rsidRDefault="00D21BEC" w:rsidP="00D21BEC">
                <w:pPr>
                  <w:spacing w:after="0" w:line="259" w:lineRule="auto"/>
                  <w:ind w:left="1"/>
                  <w:rPr>
                    <w:rFonts w:cs="Calibri"/>
                  </w:rPr>
                </w:pPr>
              </w:p>
            </w:tc>
            <w:tc>
              <w:tcPr>
                <w:tcW w:w="894" w:type="pct"/>
                <w:gridSpan w:val="2"/>
                <w:tcBorders>
                  <w:top w:val="single" w:sz="4" w:space="0" w:color="000000"/>
                  <w:left w:val="single" w:sz="4" w:space="0" w:color="000000"/>
                  <w:bottom w:val="single" w:sz="4" w:space="0" w:color="000000"/>
                  <w:right w:val="single" w:sz="4" w:space="0" w:color="000000"/>
                </w:tcBorders>
              </w:tcPr>
              <w:p w14:paraId="40BB5930" w14:textId="77777777" w:rsidR="00D21BEC" w:rsidRPr="00D21BEC" w:rsidRDefault="00D21BEC" w:rsidP="00D21BEC">
                <w:pPr>
                  <w:spacing w:after="0" w:line="259" w:lineRule="auto"/>
                  <w:ind w:left="1"/>
                  <w:rPr>
                    <w:rFonts w:cs="Calibri"/>
                  </w:rPr>
                </w:pPr>
              </w:p>
            </w:tc>
          </w:tr>
          <w:tr w:rsidR="00D21BEC" w:rsidRPr="00D21BEC" w14:paraId="6E5F9379" w14:textId="77777777" w:rsidTr="00DB2F42">
            <w:trPr>
              <w:trHeight w:val="303"/>
            </w:trPr>
            <w:tc>
              <w:tcPr>
                <w:tcW w:w="4106" w:type="pct"/>
                <w:gridSpan w:val="8"/>
                <w:tcBorders>
                  <w:top w:val="single" w:sz="4" w:space="0" w:color="000000"/>
                  <w:left w:val="single" w:sz="4" w:space="0" w:color="FFFFFF"/>
                  <w:bottom w:val="single" w:sz="4" w:space="0" w:color="FFFFFF"/>
                  <w:right w:val="nil"/>
                </w:tcBorders>
                <w:shd w:val="clear" w:color="auto" w:fill="BDD6EE"/>
              </w:tcPr>
              <w:p w14:paraId="777E8210" w14:textId="77777777" w:rsidR="00D21BEC" w:rsidRPr="00D21BEC" w:rsidRDefault="00D21BEC" w:rsidP="00D21BEC">
                <w:pPr>
                  <w:spacing w:after="0" w:line="259" w:lineRule="auto"/>
                  <w:rPr>
                    <w:rFonts w:cs="Calibri"/>
                  </w:rPr>
                </w:pPr>
                <w:r w:rsidRPr="00D21BEC">
                  <w:rPr>
                    <w:rFonts w:cs="Calibri"/>
                    <w:b/>
                  </w:rPr>
                  <w:t xml:space="preserve">AND </w:t>
                </w:r>
              </w:p>
            </w:tc>
            <w:tc>
              <w:tcPr>
                <w:tcW w:w="894" w:type="pct"/>
                <w:gridSpan w:val="2"/>
                <w:tcBorders>
                  <w:top w:val="single" w:sz="4" w:space="0" w:color="000000"/>
                  <w:left w:val="nil"/>
                  <w:bottom w:val="single" w:sz="4" w:space="0" w:color="000000"/>
                  <w:right w:val="single" w:sz="4" w:space="0" w:color="FFFFFF"/>
                </w:tcBorders>
                <w:shd w:val="clear" w:color="auto" w:fill="BDD6EE"/>
              </w:tcPr>
              <w:p w14:paraId="4B509B38" w14:textId="77777777" w:rsidR="00D21BEC" w:rsidRPr="00D21BEC" w:rsidRDefault="00D21BEC" w:rsidP="00D21BEC">
                <w:pPr>
                  <w:spacing w:after="160" w:line="259" w:lineRule="auto"/>
                  <w:rPr>
                    <w:rFonts w:cs="Calibri"/>
                  </w:rPr>
                </w:pPr>
              </w:p>
            </w:tc>
          </w:tr>
          <w:tr w:rsidR="00D21BEC" w:rsidRPr="00D21BEC" w14:paraId="5CD7F9FF" w14:textId="77777777" w:rsidTr="00DB2F42">
            <w:trPr>
              <w:trHeight w:val="594"/>
            </w:trPr>
            <w:tc>
              <w:tcPr>
                <w:tcW w:w="4106" w:type="pct"/>
                <w:gridSpan w:val="8"/>
                <w:vMerge w:val="restart"/>
                <w:tcBorders>
                  <w:top w:val="single" w:sz="4" w:space="0" w:color="FFFFFF"/>
                  <w:left w:val="single" w:sz="4" w:space="0" w:color="FFFFFF"/>
                  <w:right w:val="single" w:sz="4" w:space="0" w:color="000000"/>
                </w:tcBorders>
                <w:shd w:val="clear" w:color="auto" w:fill="BDD6EE"/>
              </w:tcPr>
              <w:p w14:paraId="63A98AE1" w14:textId="77777777" w:rsidR="00D21BEC" w:rsidRPr="00D21BEC" w:rsidRDefault="00D21BEC" w:rsidP="00D21BEC">
                <w:pPr>
                  <w:spacing w:after="0" w:line="259" w:lineRule="auto"/>
                  <w:rPr>
                    <w:rFonts w:cs="Calibri"/>
                  </w:rPr>
                </w:pPr>
                <w:r w:rsidRPr="00D21BEC">
                  <w:rPr>
                    <w:rFonts w:cs="Calibri"/>
                    <w:b/>
                  </w:rPr>
                  <w:t xml:space="preserve">I confirm that if successful, where the levels required under the contract are higher than those currently in our possession, I/we will be </w:t>
                </w:r>
                <w:proofErr w:type="gramStart"/>
                <w:r w:rsidRPr="00D21BEC">
                  <w:rPr>
                    <w:rFonts w:cs="Calibri"/>
                    <w:b/>
                  </w:rPr>
                  <w:t>in a position</w:t>
                </w:r>
                <w:proofErr w:type="gramEnd"/>
                <w:r w:rsidRPr="00D21BEC">
                  <w:rPr>
                    <w:rFonts w:cs="Calibri"/>
                    <w:b/>
                  </w:rPr>
                  <w:t xml:space="preserve"> to put the required forms and levels of insurances required in place.  </w:t>
                </w:r>
              </w:p>
            </w:tc>
            <w:tc>
              <w:tcPr>
                <w:tcW w:w="394" w:type="pct"/>
                <w:tcBorders>
                  <w:top w:val="single" w:sz="4" w:space="0" w:color="000000"/>
                  <w:left w:val="single" w:sz="4" w:space="0" w:color="000000"/>
                  <w:bottom w:val="single" w:sz="4" w:space="0" w:color="000000"/>
                  <w:right w:val="single" w:sz="4" w:space="0" w:color="000000"/>
                </w:tcBorders>
                <w:shd w:val="clear" w:color="auto" w:fill="BDD6EE"/>
              </w:tcPr>
              <w:p w14:paraId="7A41D8BD" w14:textId="77777777" w:rsidR="00D21BEC" w:rsidRPr="00D21BEC" w:rsidRDefault="00D21BEC" w:rsidP="00D21BEC">
                <w:pPr>
                  <w:spacing w:after="0" w:line="259" w:lineRule="auto"/>
                  <w:ind w:left="1"/>
                  <w:rPr>
                    <w:rFonts w:cs="Calibri"/>
                    <w:b/>
                    <w:bCs/>
                  </w:rPr>
                </w:pPr>
                <w:r w:rsidRPr="00D21BEC">
                  <w:rPr>
                    <w:rFonts w:cs="Calibri"/>
                    <w:b/>
                    <w:bCs/>
                  </w:rPr>
                  <w:t>YES</w:t>
                </w:r>
              </w:p>
            </w:tc>
            <w:tc>
              <w:tcPr>
                <w:tcW w:w="500" w:type="pct"/>
                <w:tcBorders>
                  <w:top w:val="single" w:sz="4" w:space="0" w:color="000000"/>
                  <w:left w:val="single" w:sz="4" w:space="0" w:color="000000"/>
                  <w:bottom w:val="single" w:sz="4" w:space="0" w:color="000000"/>
                  <w:right w:val="single" w:sz="4" w:space="0" w:color="000000"/>
                </w:tcBorders>
              </w:tcPr>
              <w:p w14:paraId="4B24C64B" w14:textId="77777777" w:rsidR="00D21BEC" w:rsidRPr="00D21BEC" w:rsidRDefault="00D21BEC" w:rsidP="00D21BEC">
                <w:pPr>
                  <w:spacing w:after="0" w:line="259" w:lineRule="auto"/>
                  <w:ind w:left="1"/>
                  <w:rPr>
                    <w:rFonts w:cs="Calibri"/>
                  </w:rPr>
                </w:pPr>
              </w:p>
            </w:tc>
          </w:tr>
          <w:tr w:rsidR="00D21BEC" w:rsidRPr="00D21BEC" w14:paraId="3F7FCD0C" w14:textId="77777777" w:rsidTr="00DB2F42">
            <w:trPr>
              <w:trHeight w:val="594"/>
            </w:trPr>
            <w:tc>
              <w:tcPr>
                <w:tcW w:w="4106" w:type="pct"/>
                <w:gridSpan w:val="8"/>
                <w:vMerge/>
                <w:tcBorders>
                  <w:left w:val="single" w:sz="4" w:space="0" w:color="FFFFFF"/>
                  <w:bottom w:val="single" w:sz="4" w:space="0" w:color="FFFFFF"/>
                  <w:right w:val="single" w:sz="4" w:space="0" w:color="000000"/>
                </w:tcBorders>
                <w:shd w:val="clear" w:color="auto" w:fill="BDD6EE"/>
              </w:tcPr>
              <w:p w14:paraId="649E81CD" w14:textId="77777777" w:rsidR="00D21BEC" w:rsidRPr="00D21BEC" w:rsidRDefault="00D21BEC" w:rsidP="00D21BEC">
                <w:pPr>
                  <w:spacing w:after="0" w:line="259" w:lineRule="auto"/>
                  <w:rPr>
                    <w:rFonts w:cs="Calibri"/>
                    <w:b/>
                  </w:rPr>
                </w:pPr>
              </w:p>
            </w:tc>
            <w:tc>
              <w:tcPr>
                <w:tcW w:w="394" w:type="pct"/>
                <w:tcBorders>
                  <w:top w:val="single" w:sz="4" w:space="0" w:color="000000"/>
                  <w:left w:val="single" w:sz="4" w:space="0" w:color="000000"/>
                  <w:bottom w:val="single" w:sz="4" w:space="0" w:color="000000"/>
                  <w:right w:val="single" w:sz="4" w:space="0" w:color="000000"/>
                </w:tcBorders>
                <w:shd w:val="clear" w:color="auto" w:fill="BDD6EE"/>
              </w:tcPr>
              <w:p w14:paraId="2FE69155" w14:textId="77777777" w:rsidR="00D21BEC" w:rsidRPr="00D21BEC" w:rsidRDefault="00D21BEC" w:rsidP="00D21BEC">
                <w:pPr>
                  <w:spacing w:after="0" w:line="259" w:lineRule="auto"/>
                  <w:ind w:left="1"/>
                  <w:rPr>
                    <w:rFonts w:cs="Calibri"/>
                    <w:b/>
                    <w:bCs/>
                  </w:rPr>
                </w:pPr>
                <w:r w:rsidRPr="00D21BEC">
                  <w:rPr>
                    <w:rFonts w:cs="Calibri"/>
                    <w:b/>
                    <w:bCs/>
                  </w:rPr>
                  <w:t>NO</w:t>
                </w:r>
              </w:p>
            </w:tc>
            <w:tc>
              <w:tcPr>
                <w:tcW w:w="500" w:type="pct"/>
                <w:tcBorders>
                  <w:top w:val="single" w:sz="4" w:space="0" w:color="000000"/>
                  <w:left w:val="single" w:sz="4" w:space="0" w:color="000000"/>
                  <w:bottom w:val="single" w:sz="4" w:space="0" w:color="000000"/>
                  <w:right w:val="single" w:sz="4" w:space="0" w:color="000000"/>
                </w:tcBorders>
              </w:tcPr>
              <w:p w14:paraId="3B622705" w14:textId="77777777" w:rsidR="00D21BEC" w:rsidRPr="00D21BEC" w:rsidRDefault="00D21BEC" w:rsidP="00D21BEC">
                <w:pPr>
                  <w:spacing w:after="0" w:line="259" w:lineRule="auto"/>
                  <w:ind w:left="1"/>
                  <w:rPr>
                    <w:rFonts w:cs="Calibri"/>
                  </w:rPr>
                </w:pPr>
              </w:p>
            </w:tc>
          </w:tr>
          <w:tr w:rsidR="00D21BEC" w:rsidRPr="00D21BEC" w14:paraId="4D2A6997" w14:textId="77777777" w:rsidTr="00DB2F42">
            <w:trPr>
              <w:trHeight w:val="302"/>
            </w:trPr>
            <w:tc>
              <w:tcPr>
                <w:tcW w:w="4106" w:type="pct"/>
                <w:gridSpan w:val="8"/>
                <w:tcBorders>
                  <w:top w:val="single" w:sz="4" w:space="0" w:color="FFFFFF"/>
                  <w:left w:val="single" w:sz="4" w:space="0" w:color="FFFFFF"/>
                  <w:bottom w:val="single" w:sz="4" w:space="0" w:color="FFFFFF"/>
                  <w:right w:val="nil"/>
                </w:tcBorders>
                <w:shd w:val="clear" w:color="auto" w:fill="BDD6EE"/>
              </w:tcPr>
              <w:p w14:paraId="24EA2438" w14:textId="77777777" w:rsidR="00D21BEC" w:rsidRPr="00D21BEC" w:rsidRDefault="00D21BEC" w:rsidP="00D21BEC">
                <w:pPr>
                  <w:spacing w:after="0" w:line="259" w:lineRule="auto"/>
                  <w:rPr>
                    <w:rFonts w:cs="Calibri"/>
                  </w:rPr>
                </w:pPr>
                <w:r w:rsidRPr="00D21BEC">
                  <w:rPr>
                    <w:rFonts w:cs="Calibri"/>
                    <w:b/>
                  </w:rPr>
                  <w:t xml:space="preserve">AND </w:t>
                </w:r>
              </w:p>
            </w:tc>
            <w:tc>
              <w:tcPr>
                <w:tcW w:w="894" w:type="pct"/>
                <w:gridSpan w:val="2"/>
                <w:tcBorders>
                  <w:top w:val="single" w:sz="4" w:space="0" w:color="000000"/>
                  <w:left w:val="nil"/>
                  <w:bottom w:val="single" w:sz="4" w:space="0" w:color="000000"/>
                  <w:right w:val="single" w:sz="4" w:space="0" w:color="FFFFFF"/>
                </w:tcBorders>
                <w:shd w:val="clear" w:color="auto" w:fill="BDD6EE"/>
              </w:tcPr>
              <w:p w14:paraId="457C5089" w14:textId="77777777" w:rsidR="00D21BEC" w:rsidRPr="00D21BEC" w:rsidRDefault="00D21BEC" w:rsidP="00D21BEC">
                <w:pPr>
                  <w:spacing w:after="160" w:line="259" w:lineRule="auto"/>
                  <w:rPr>
                    <w:rFonts w:cs="Calibri"/>
                  </w:rPr>
                </w:pPr>
              </w:p>
            </w:tc>
          </w:tr>
          <w:tr w:rsidR="00D21BEC" w:rsidRPr="00D21BEC" w14:paraId="0A859A41" w14:textId="77777777" w:rsidTr="00DB2F42">
            <w:trPr>
              <w:trHeight w:val="780"/>
            </w:trPr>
            <w:tc>
              <w:tcPr>
                <w:tcW w:w="4106" w:type="pct"/>
                <w:gridSpan w:val="8"/>
                <w:vMerge w:val="restart"/>
                <w:tcBorders>
                  <w:top w:val="single" w:sz="4" w:space="0" w:color="FFFFFF"/>
                  <w:left w:val="single" w:sz="4" w:space="0" w:color="FFFFFF"/>
                  <w:right w:val="single" w:sz="4" w:space="0" w:color="000000"/>
                </w:tcBorders>
                <w:shd w:val="clear" w:color="auto" w:fill="BDD6EE"/>
              </w:tcPr>
              <w:p w14:paraId="6F21AD2E" w14:textId="77777777" w:rsidR="00D21BEC" w:rsidRPr="00D21BEC" w:rsidRDefault="00D21BEC" w:rsidP="00D21BEC">
                <w:pPr>
                  <w:spacing w:after="25" w:line="259" w:lineRule="auto"/>
                  <w:rPr>
                    <w:rFonts w:cs="Calibri"/>
                  </w:rPr>
                </w:pPr>
                <w:r w:rsidRPr="00D21BEC">
                  <w:rPr>
                    <w:rFonts w:cs="Calibri"/>
                    <w:b/>
                  </w:rPr>
                  <w:t xml:space="preserve">I confirm that I/we will provide the following promptly on request: </w:t>
                </w:r>
              </w:p>
              <w:p w14:paraId="79FDAA0E" w14:textId="77777777" w:rsidR="00D21BEC" w:rsidRPr="00D21BEC" w:rsidRDefault="00D21BEC" w:rsidP="00D21BEC">
                <w:pPr>
                  <w:numPr>
                    <w:ilvl w:val="0"/>
                    <w:numId w:val="24"/>
                  </w:numPr>
                  <w:spacing w:after="0" w:line="259" w:lineRule="auto"/>
                  <w:rPr>
                    <w:rFonts w:cs="Calibri"/>
                  </w:rPr>
                </w:pPr>
                <w:r w:rsidRPr="00D21BEC">
                  <w:rPr>
                    <w:rFonts w:cs="Calibri"/>
                  </w:rPr>
                  <w:t xml:space="preserve">evidence of insurances in place     </w:t>
                </w:r>
                <w:r w:rsidRPr="00D21BEC">
                  <w:rPr>
                    <w:rFonts w:cs="Calibri"/>
                    <w:b/>
                  </w:rPr>
                  <w:t xml:space="preserve"> or</w:t>
                </w:r>
                <w:r w:rsidRPr="00D21BEC">
                  <w:rPr>
                    <w:rFonts w:cs="Calibri"/>
                  </w:rPr>
                  <w:t xml:space="preserve">  </w:t>
                </w:r>
              </w:p>
              <w:p w14:paraId="1371CE1B" w14:textId="77777777" w:rsidR="00D21BEC" w:rsidRPr="00D21BEC" w:rsidRDefault="00D21BEC" w:rsidP="00D21BEC">
                <w:pPr>
                  <w:numPr>
                    <w:ilvl w:val="0"/>
                    <w:numId w:val="24"/>
                  </w:numPr>
                  <w:spacing w:after="0" w:line="259" w:lineRule="auto"/>
                  <w:rPr>
                    <w:rFonts w:cs="Calibri"/>
                  </w:rPr>
                </w:pPr>
                <w:r w:rsidRPr="00D21BEC">
                  <w:rPr>
                    <w:rFonts w:cs="Calibri"/>
                  </w:rPr>
                  <w:t xml:space="preserve">letter from Insurance Broker confirming that the required levels could be put in place if successful  </w:t>
                </w:r>
              </w:p>
            </w:tc>
            <w:tc>
              <w:tcPr>
                <w:tcW w:w="394" w:type="pct"/>
                <w:tcBorders>
                  <w:top w:val="single" w:sz="4" w:space="0" w:color="000000"/>
                  <w:left w:val="single" w:sz="4" w:space="0" w:color="000000"/>
                  <w:bottom w:val="single" w:sz="4" w:space="0" w:color="000000"/>
                  <w:right w:val="single" w:sz="4" w:space="0" w:color="000000"/>
                </w:tcBorders>
                <w:shd w:val="clear" w:color="auto" w:fill="BDD6EE"/>
              </w:tcPr>
              <w:p w14:paraId="0FFC8E65" w14:textId="77777777" w:rsidR="00D21BEC" w:rsidRPr="00D21BEC" w:rsidRDefault="00D21BEC" w:rsidP="00D21BEC">
                <w:pPr>
                  <w:spacing w:after="0" w:line="259" w:lineRule="auto"/>
                  <w:ind w:left="1"/>
                  <w:rPr>
                    <w:rFonts w:cs="Calibri"/>
                    <w:b/>
                    <w:bCs/>
                  </w:rPr>
                </w:pPr>
                <w:r w:rsidRPr="00D21BEC">
                  <w:rPr>
                    <w:rFonts w:cs="Calibri"/>
                    <w:b/>
                    <w:bCs/>
                  </w:rPr>
                  <w:t>YES</w:t>
                </w:r>
              </w:p>
            </w:tc>
            <w:tc>
              <w:tcPr>
                <w:tcW w:w="500" w:type="pct"/>
                <w:tcBorders>
                  <w:top w:val="single" w:sz="4" w:space="0" w:color="000000"/>
                  <w:left w:val="single" w:sz="4" w:space="0" w:color="000000"/>
                  <w:bottom w:val="single" w:sz="4" w:space="0" w:color="000000"/>
                  <w:right w:val="single" w:sz="4" w:space="0" w:color="000000"/>
                </w:tcBorders>
                <w:shd w:val="clear" w:color="auto" w:fill="FFFFFF"/>
              </w:tcPr>
              <w:p w14:paraId="66EF6F16" w14:textId="77777777" w:rsidR="00D21BEC" w:rsidRPr="00D21BEC" w:rsidRDefault="00D21BEC" w:rsidP="00D21BEC">
                <w:pPr>
                  <w:spacing w:after="0" w:line="259" w:lineRule="auto"/>
                  <w:ind w:left="1"/>
                  <w:rPr>
                    <w:rFonts w:cs="Calibri"/>
                  </w:rPr>
                </w:pPr>
              </w:p>
            </w:tc>
          </w:tr>
          <w:tr w:rsidR="00D21BEC" w:rsidRPr="00D21BEC" w14:paraId="7440DE29" w14:textId="77777777" w:rsidTr="00DB2F42">
            <w:trPr>
              <w:trHeight w:val="780"/>
            </w:trPr>
            <w:tc>
              <w:tcPr>
                <w:tcW w:w="4106" w:type="pct"/>
                <w:gridSpan w:val="8"/>
                <w:vMerge/>
                <w:tcBorders>
                  <w:left w:val="single" w:sz="4" w:space="0" w:color="FFFFFF"/>
                  <w:bottom w:val="single" w:sz="4" w:space="0" w:color="000000"/>
                  <w:right w:val="single" w:sz="4" w:space="0" w:color="000000"/>
                </w:tcBorders>
                <w:shd w:val="clear" w:color="auto" w:fill="BDD6EE"/>
              </w:tcPr>
              <w:p w14:paraId="427B5B5F" w14:textId="77777777" w:rsidR="00D21BEC" w:rsidRPr="00D21BEC" w:rsidRDefault="00D21BEC" w:rsidP="00D21BEC">
                <w:pPr>
                  <w:spacing w:after="25" w:line="259" w:lineRule="auto"/>
                  <w:rPr>
                    <w:rFonts w:cs="Calibri"/>
                    <w:b/>
                  </w:rPr>
                </w:pPr>
              </w:p>
            </w:tc>
            <w:tc>
              <w:tcPr>
                <w:tcW w:w="394" w:type="pct"/>
                <w:tcBorders>
                  <w:top w:val="single" w:sz="4" w:space="0" w:color="000000"/>
                  <w:left w:val="single" w:sz="4" w:space="0" w:color="000000"/>
                  <w:bottom w:val="single" w:sz="4" w:space="0" w:color="000000"/>
                  <w:right w:val="single" w:sz="4" w:space="0" w:color="000000"/>
                </w:tcBorders>
                <w:shd w:val="clear" w:color="auto" w:fill="BDD6EE"/>
              </w:tcPr>
              <w:p w14:paraId="116D285A" w14:textId="77777777" w:rsidR="00D21BEC" w:rsidRPr="00D21BEC" w:rsidRDefault="00D21BEC" w:rsidP="00D21BEC">
                <w:pPr>
                  <w:spacing w:after="0" w:line="259" w:lineRule="auto"/>
                  <w:ind w:left="1"/>
                  <w:rPr>
                    <w:rFonts w:cs="Calibri"/>
                    <w:b/>
                    <w:bCs/>
                  </w:rPr>
                </w:pPr>
                <w:r w:rsidRPr="00D21BEC">
                  <w:rPr>
                    <w:rFonts w:cs="Calibri"/>
                    <w:b/>
                    <w:bCs/>
                  </w:rPr>
                  <w:t>NO</w:t>
                </w:r>
              </w:p>
            </w:tc>
            <w:tc>
              <w:tcPr>
                <w:tcW w:w="500" w:type="pct"/>
                <w:tcBorders>
                  <w:top w:val="single" w:sz="4" w:space="0" w:color="000000"/>
                  <w:left w:val="single" w:sz="4" w:space="0" w:color="000000"/>
                  <w:bottom w:val="single" w:sz="4" w:space="0" w:color="000000"/>
                  <w:right w:val="single" w:sz="4" w:space="0" w:color="000000"/>
                </w:tcBorders>
                <w:shd w:val="clear" w:color="auto" w:fill="FFFFFF"/>
              </w:tcPr>
              <w:p w14:paraId="23B1BA32" w14:textId="77777777" w:rsidR="00D21BEC" w:rsidRPr="00D21BEC" w:rsidRDefault="00D21BEC" w:rsidP="00D21BEC">
                <w:pPr>
                  <w:spacing w:after="0" w:line="259" w:lineRule="auto"/>
                  <w:ind w:left="1"/>
                  <w:rPr>
                    <w:rFonts w:cs="Calibri"/>
                  </w:rPr>
                </w:pPr>
              </w:p>
            </w:tc>
          </w:tr>
          <w:tr w:rsidR="00D21BEC" w:rsidRPr="00D21BEC" w14:paraId="3624729B" w14:textId="77777777" w:rsidTr="00DB2F42">
            <w:trPr>
              <w:trHeight w:val="705"/>
            </w:trPr>
            <w:tc>
              <w:tcPr>
                <w:tcW w:w="1853" w:type="pct"/>
                <w:gridSpan w:val="2"/>
                <w:tcBorders>
                  <w:top w:val="single" w:sz="4" w:space="0" w:color="FFFFFF"/>
                  <w:left w:val="single" w:sz="4" w:space="0" w:color="FFFFFF"/>
                  <w:bottom w:val="single" w:sz="4" w:space="0" w:color="FFFFFF"/>
                  <w:right w:val="single" w:sz="4" w:space="0" w:color="000000"/>
                </w:tcBorders>
                <w:shd w:val="clear" w:color="auto" w:fill="BDD6EE"/>
              </w:tcPr>
              <w:p w14:paraId="15D8A9F0" w14:textId="77777777" w:rsidR="00D21BEC" w:rsidRPr="00D21BEC" w:rsidRDefault="00D21BEC" w:rsidP="00D21BEC">
                <w:pPr>
                  <w:spacing w:after="0" w:line="259" w:lineRule="auto"/>
                  <w:rPr>
                    <w:rFonts w:cs="Calibri"/>
                  </w:rPr>
                </w:pPr>
                <w:r w:rsidRPr="00D21BEC">
                  <w:rPr>
                    <w:rFonts w:cs="Calibri"/>
                    <w:b/>
                  </w:rPr>
                  <w:t>Name of Economic Operator</w:t>
                </w:r>
                <w:r w:rsidRPr="00D21BEC">
                  <w:rPr>
                    <w:rFonts w:cs="Calibri"/>
                    <w:color w:val="FFFFFF"/>
                  </w:rPr>
                  <w:t xml:space="preserve"> </w:t>
                </w:r>
              </w:p>
            </w:tc>
            <w:tc>
              <w:tcPr>
                <w:tcW w:w="2253" w:type="pct"/>
                <w:gridSpan w:val="6"/>
                <w:tcBorders>
                  <w:top w:val="single" w:sz="4" w:space="0" w:color="000000"/>
                  <w:left w:val="single" w:sz="4" w:space="0" w:color="000000"/>
                  <w:bottom w:val="single" w:sz="4" w:space="0" w:color="000000"/>
                  <w:right w:val="nil"/>
                </w:tcBorders>
                <w:vAlign w:val="center"/>
              </w:tcPr>
              <w:p w14:paraId="33FC15A9" w14:textId="77777777" w:rsidR="00D21BEC" w:rsidRPr="00D21BEC" w:rsidRDefault="00D21BEC" w:rsidP="00D21BEC">
                <w:pPr>
                  <w:spacing w:after="0" w:line="259" w:lineRule="auto"/>
                  <w:ind w:left="3"/>
                  <w:rPr>
                    <w:rFonts w:cs="Calibri"/>
                  </w:rPr>
                </w:pPr>
              </w:p>
            </w:tc>
            <w:tc>
              <w:tcPr>
                <w:tcW w:w="894" w:type="pct"/>
                <w:gridSpan w:val="2"/>
                <w:tcBorders>
                  <w:top w:val="single" w:sz="4" w:space="0" w:color="000000"/>
                  <w:left w:val="nil"/>
                  <w:bottom w:val="single" w:sz="4" w:space="0" w:color="000000"/>
                  <w:right w:val="single" w:sz="4" w:space="0" w:color="000000"/>
                </w:tcBorders>
              </w:tcPr>
              <w:p w14:paraId="68D7B415" w14:textId="77777777" w:rsidR="00D21BEC" w:rsidRPr="00D21BEC" w:rsidRDefault="00D21BEC" w:rsidP="00D21BEC">
                <w:pPr>
                  <w:spacing w:after="160" w:line="259" w:lineRule="auto"/>
                  <w:rPr>
                    <w:rFonts w:cs="Calibri"/>
                  </w:rPr>
                </w:pPr>
              </w:p>
            </w:tc>
          </w:tr>
          <w:tr w:rsidR="00D21BEC" w:rsidRPr="00D21BEC" w14:paraId="1DF8BC35" w14:textId="77777777" w:rsidTr="00DB2F42">
            <w:trPr>
              <w:trHeight w:val="703"/>
            </w:trPr>
            <w:tc>
              <w:tcPr>
                <w:tcW w:w="1853" w:type="pct"/>
                <w:gridSpan w:val="2"/>
                <w:tcBorders>
                  <w:top w:val="single" w:sz="4" w:space="0" w:color="FFFFFF"/>
                  <w:left w:val="single" w:sz="4" w:space="0" w:color="FFFFFF"/>
                  <w:bottom w:val="single" w:sz="4" w:space="0" w:color="FFFFFF"/>
                  <w:right w:val="single" w:sz="4" w:space="0" w:color="000000"/>
                </w:tcBorders>
                <w:shd w:val="clear" w:color="auto" w:fill="BDD6EE"/>
                <w:vAlign w:val="center"/>
              </w:tcPr>
              <w:p w14:paraId="2F4D6A25" w14:textId="77777777" w:rsidR="00D21BEC" w:rsidRPr="00D21BEC" w:rsidRDefault="00D21BEC" w:rsidP="00D21BEC">
                <w:pPr>
                  <w:spacing w:after="0" w:line="259" w:lineRule="auto"/>
                  <w:rPr>
                    <w:rFonts w:cs="Calibri"/>
                  </w:rPr>
                </w:pPr>
                <w:r w:rsidRPr="00D21BEC">
                  <w:rPr>
                    <w:rFonts w:cs="Calibri"/>
                    <w:b/>
                  </w:rPr>
                  <w:t>Authorised Signatory</w:t>
                </w:r>
                <w:r w:rsidRPr="00D21BEC">
                  <w:rPr>
                    <w:rFonts w:cs="Calibri"/>
                    <w:b/>
                    <w:color w:val="FFFFFF"/>
                  </w:rPr>
                  <w:t xml:space="preserve"> </w:t>
                </w:r>
              </w:p>
            </w:tc>
            <w:tc>
              <w:tcPr>
                <w:tcW w:w="2253" w:type="pct"/>
                <w:gridSpan w:val="6"/>
                <w:tcBorders>
                  <w:top w:val="single" w:sz="4" w:space="0" w:color="000000"/>
                  <w:left w:val="single" w:sz="4" w:space="0" w:color="000000"/>
                  <w:bottom w:val="single" w:sz="4" w:space="0" w:color="000000"/>
                  <w:right w:val="nil"/>
                </w:tcBorders>
                <w:vAlign w:val="center"/>
              </w:tcPr>
              <w:p w14:paraId="47EDCC02" w14:textId="77777777" w:rsidR="00D21BEC" w:rsidRPr="00D21BEC" w:rsidRDefault="00D21BEC" w:rsidP="00D21BEC">
                <w:pPr>
                  <w:spacing w:after="0" w:line="259" w:lineRule="auto"/>
                  <w:ind w:left="3"/>
                  <w:rPr>
                    <w:rFonts w:cs="Calibri"/>
                  </w:rPr>
                </w:pPr>
              </w:p>
            </w:tc>
            <w:tc>
              <w:tcPr>
                <w:tcW w:w="894" w:type="pct"/>
                <w:gridSpan w:val="2"/>
                <w:tcBorders>
                  <w:top w:val="single" w:sz="4" w:space="0" w:color="000000"/>
                  <w:left w:val="nil"/>
                  <w:bottom w:val="single" w:sz="4" w:space="0" w:color="000000"/>
                  <w:right w:val="single" w:sz="4" w:space="0" w:color="000000"/>
                </w:tcBorders>
              </w:tcPr>
              <w:p w14:paraId="08B835E8" w14:textId="77777777" w:rsidR="00D21BEC" w:rsidRPr="00D21BEC" w:rsidRDefault="00D21BEC" w:rsidP="00D21BEC">
                <w:pPr>
                  <w:spacing w:after="160" w:line="259" w:lineRule="auto"/>
                  <w:rPr>
                    <w:rFonts w:cs="Calibri"/>
                  </w:rPr>
                </w:pPr>
              </w:p>
            </w:tc>
          </w:tr>
          <w:tr w:rsidR="00D21BEC" w:rsidRPr="00D21BEC" w14:paraId="04DFE635" w14:textId="77777777" w:rsidTr="00DB2F42">
            <w:trPr>
              <w:trHeight w:val="704"/>
            </w:trPr>
            <w:tc>
              <w:tcPr>
                <w:tcW w:w="1853" w:type="pct"/>
                <w:gridSpan w:val="2"/>
                <w:tcBorders>
                  <w:top w:val="single" w:sz="4" w:space="0" w:color="FFFFFF"/>
                  <w:left w:val="single" w:sz="4" w:space="0" w:color="FFFFFF"/>
                  <w:bottom w:val="single" w:sz="4" w:space="0" w:color="FFFFFF"/>
                  <w:right w:val="single" w:sz="4" w:space="0" w:color="000000"/>
                </w:tcBorders>
                <w:shd w:val="clear" w:color="auto" w:fill="BDD6EE"/>
              </w:tcPr>
              <w:p w14:paraId="6A58F632" w14:textId="77777777" w:rsidR="00D21BEC" w:rsidRPr="00D21BEC" w:rsidRDefault="00D21BEC" w:rsidP="00D21BEC">
                <w:pPr>
                  <w:spacing w:after="0" w:line="259" w:lineRule="auto"/>
                  <w:rPr>
                    <w:rFonts w:cs="Calibri"/>
                  </w:rPr>
                </w:pPr>
                <w:r w:rsidRPr="00D21BEC">
                  <w:rPr>
                    <w:rFonts w:cs="Calibri"/>
                    <w:b/>
                  </w:rPr>
                  <w:t>Name in print or block capitals</w:t>
                </w:r>
                <w:r w:rsidRPr="00D21BEC">
                  <w:rPr>
                    <w:rFonts w:cs="Calibri"/>
                    <w:b/>
                    <w:color w:val="FFFFFF"/>
                  </w:rPr>
                  <w:t xml:space="preserve"> </w:t>
                </w:r>
              </w:p>
            </w:tc>
            <w:tc>
              <w:tcPr>
                <w:tcW w:w="2253" w:type="pct"/>
                <w:gridSpan w:val="6"/>
                <w:tcBorders>
                  <w:top w:val="single" w:sz="4" w:space="0" w:color="000000"/>
                  <w:left w:val="single" w:sz="4" w:space="0" w:color="000000"/>
                  <w:bottom w:val="single" w:sz="4" w:space="0" w:color="000000"/>
                  <w:right w:val="nil"/>
                </w:tcBorders>
                <w:vAlign w:val="center"/>
              </w:tcPr>
              <w:p w14:paraId="71E9DE29" w14:textId="77777777" w:rsidR="00D21BEC" w:rsidRPr="00D21BEC" w:rsidRDefault="00D21BEC" w:rsidP="00D21BEC">
                <w:pPr>
                  <w:spacing w:after="0" w:line="259" w:lineRule="auto"/>
                  <w:ind w:left="3"/>
                  <w:rPr>
                    <w:rFonts w:cs="Calibri"/>
                  </w:rPr>
                </w:pPr>
              </w:p>
            </w:tc>
            <w:tc>
              <w:tcPr>
                <w:tcW w:w="894" w:type="pct"/>
                <w:gridSpan w:val="2"/>
                <w:tcBorders>
                  <w:top w:val="single" w:sz="4" w:space="0" w:color="000000"/>
                  <w:left w:val="nil"/>
                  <w:bottom w:val="single" w:sz="4" w:space="0" w:color="000000"/>
                  <w:right w:val="single" w:sz="4" w:space="0" w:color="000000"/>
                </w:tcBorders>
              </w:tcPr>
              <w:p w14:paraId="33FCD0B8" w14:textId="77777777" w:rsidR="00D21BEC" w:rsidRPr="00D21BEC" w:rsidRDefault="00D21BEC" w:rsidP="00D21BEC">
                <w:pPr>
                  <w:spacing w:after="160" w:line="259" w:lineRule="auto"/>
                  <w:rPr>
                    <w:rFonts w:cs="Calibri"/>
                  </w:rPr>
                </w:pPr>
              </w:p>
            </w:tc>
          </w:tr>
          <w:tr w:rsidR="00D21BEC" w:rsidRPr="00D21BEC" w14:paraId="4ABF9FDF" w14:textId="77777777" w:rsidTr="00DB2F42">
            <w:trPr>
              <w:trHeight w:val="703"/>
            </w:trPr>
            <w:tc>
              <w:tcPr>
                <w:tcW w:w="1853" w:type="pct"/>
                <w:gridSpan w:val="2"/>
                <w:tcBorders>
                  <w:top w:val="single" w:sz="4" w:space="0" w:color="FFFFFF"/>
                  <w:left w:val="single" w:sz="4" w:space="0" w:color="FFFFFF"/>
                  <w:bottom w:val="single" w:sz="4" w:space="0" w:color="FFFFFF"/>
                  <w:right w:val="single" w:sz="4" w:space="0" w:color="000000"/>
                </w:tcBorders>
                <w:shd w:val="clear" w:color="auto" w:fill="BDD6EE"/>
                <w:vAlign w:val="center"/>
              </w:tcPr>
              <w:p w14:paraId="1C8F3E0C" w14:textId="77777777" w:rsidR="00D21BEC" w:rsidRPr="00D21BEC" w:rsidRDefault="00D21BEC" w:rsidP="00D21BEC">
                <w:pPr>
                  <w:tabs>
                    <w:tab w:val="center" w:pos="1442"/>
                  </w:tabs>
                  <w:spacing w:after="0" w:line="259" w:lineRule="auto"/>
                  <w:rPr>
                    <w:rFonts w:cs="Calibri"/>
                  </w:rPr>
                </w:pPr>
                <w:r w:rsidRPr="00D21BEC">
                  <w:rPr>
                    <w:rFonts w:cs="Calibri"/>
                    <w:b/>
                  </w:rPr>
                  <w:t xml:space="preserve">Position </w:t>
                </w:r>
                <w:r w:rsidRPr="00D21BEC">
                  <w:rPr>
                    <w:rFonts w:cs="Calibri"/>
                    <w:b/>
                  </w:rPr>
                  <w:tab/>
                </w:r>
                <w:r w:rsidRPr="00D21BEC">
                  <w:rPr>
                    <w:rFonts w:cs="Calibri"/>
                    <w:b/>
                    <w:color w:val="FFFFFF"/>
                  </w:rPr>
                  <w:t xml:space="preserve"> </w:t>
                </w:r>
              </w:p>
            </w:tc>
            <w:tc>
              <w:tcPr>
                <w:tcW w:w="2253" w:type="pct"/>
                <w:gridSpan w:val="6"/>
                <w:tcBorders>
                  <w:top w:val="single" w:sz="4" w:space="0" w:color="000000"/>
                  <w:left w:val="single" w:sz="4" w:space="0" w:color="000000"/>
                  <w:bottom w:val="single" w:sz="4" w:space="0" w:color="000000"/>
                  <w:right w:val="nil"/>
                </w:tcBorders>
                <w:vAlign w:val="center"/>
              </w:tcPr>
              <w:p w14:paraId="3E4C0E14" w14:textId="77777777" w:rsidR="00D21BEC" w:rsidRPr="00D21BEC" w:rsidRDefault="00D21BEC" w:rsidP="00D21BEC">
                <w:pPr>
                  <w:spacing w:after="0" w:line="259" w:lineRule="auto"/>
                  <w:ind w:left="3"/>
                  <w:rPr>
                    <w:rFonts w:cs="Calibri"/>
                  </w:rPr>
                </w:pPr>
              </w:p>
            </w:tc>
            <w:tc>
              <w:tcPr>
                <w:tcW w:w="894" w:type="pct"/>
                <w:gridSpan w:val="2"/>
                <w:tcBorders>
                  <w:top w:val="single" w:sz="4" w:space="0" w:color="000000"/>
                  <w:left w:val="nil"/>
                  <w:bottom w:val="single" w:sz="4" w:space="0" w:color="000000"/>
                  <w:right w:val="single" w:sz="4" w:space="0" w:color="000000"/>
                </w:tcBorders>
              </w:tcPr>
              <w:p w14:paraId="06C4E631" w14:textId="77777777" w:rsidR="00D21BEC" w:rsidRPr="00D21BEC" w:rsidRDefault="00D21BEC" w:rsidP="00D21BEC">
                <w:pPr>
                  <w:spacing w:after="160" w:line="259" w:lineRule="auto"/>
                  <w:rPr>
                    <w:rFonts w:cs="Calibri"/>
                  </w:rPr>
                </w:pPr>
              </w:p>
            </w:tc>
          </w:tr>
          <w:tr w:rsidR="00D21BEC" w:rsidRPr="00D21BEC" w14:paraId="79160B22" w14:textId="77777777" w:rsidTr="00DB2F42">
            <w:trPr>
              <w:trHeight w:val="703"/>
            </w:trPr>
            <w:tc>
              <w:tcPr>
                <w:tcW w:w="1853" w:type="pct"/>
                <w:gridSpan w:val="2"/>
                <w:tcBorders>
                  <w:top w:val="single" w:sz="4" w:space="0" w:color="FFFFFF"/>
                  <w:left w:val="single" w:sz="4" w:space="0" w:color="FFFFFF"/>
                  <w:bottom w:val="single" w:sz="4" w:space="0" w:color="FFFFFF"/>
                  <w:right w:val="single" w:sz="4" w:space="0" w:color="000000"/>
                </w:tcBorders>
                <w:shd w:val="clear" w:color="auto" w:fill="BDD6EE"/>
                <w:vAlign w:val="center"/>
              </w:tcPr>
              <w:p w14:paraId="3464FF16" w14:textId="77777777" w:rsidR="00D21BEC" w:rsidRPr="00D21BEC" w:rsidRDefault="00D21BEC" w:rsidP="00D21BEC">
                <w:pPr>
                  <w:tabs>
                    <w:tab w:val="center" w:pos="1442"/>
                  </w:tabs>
                  <w:spacing w:after="0" w:line="259" w:lineRule="auto"/>
                  <w:rPr>
                    <w:rFonts w:cs="Calibri"/>
                    <w:b/>
                  </w:rPr>
                </w:pPr>
                <w:r w:rsidRPr="00D21BEC">
                  <w:rPr>
                    <w:rFonts w:cs="Calibri"/>
                    <w:b/>
                  </w:rPr>
                  <w:t>Date</w:t>
                </w:r>
              </w:p>
            </w:tc>
            <w:tc>
              <w:tcPr>
                <w:tcW w:w="2253" w:type="pct"/>
                <w:gridSpan w:val="6"/>
                <w:tcBorders>
                  <w:top w:val="single" w:sz="4" w:space="0" w:color="000000"/>
                  <w:left w:val="single" w:sz="4" w:space="0" w:color="000000"/>
                  <w:bottom w:val="single" w:sz="4" w:space="0" w:color="000000"/>
                  <w:right w:val="nil"/>
                </w:tcBorders>
                <w:vAlign w:val="center"/>
              </w:tcPr>
              <w:p w14:paraId="219AB700" w14:textId="77777777" w:rsidR="00D21BEC" w:rsidRPr="00D21BEC" w:rsidRDefault="00D21BEC" w:rsidP="00D21BEC">
                <w:pPr>
                  <w:spacing w:after="0" w:line="259" w:lineRule="auto"/>
                  <w:ind w:left="3"/>
                  <w:rPr>
                    <w:rFonts w:cs="Calibri"/>
                  </w:rPr>
                </w:pPr>
              </w:p>
            </w:tc>
            <w:tc>
              <w:tcPr>
                <w:tcW w:w="894" w:type="pct"/>
                <w:gridSpan w:val="2"/>
                <w:tcBorders>
                  <w:top w:val="single" w:sz="4" w:space="0" w:color="000000"/>
                  <w:left w:val="nil"/>
                  <w:bottom w:val="single" w:sz="4" w:space="0" w:color="000000"/>
                  <w:right w:val="single" w:sz="4" w:space="0" w:color="000000"/>
                </w:tcBorders>
              </w:tcPr>
              <w:p w14:paraId="476B43D5" w14:textId="77777777" w:rsidR="00D21BEC" w:rsidRPr="00D21BEC" w:rsidRDefault="00D21BEC" w:rsidP="00D21BEC">
                <w:pPr>
                  <w:spacing w:after="160" w:line="259" w:lineRule="auto"/>
                  <w:rPr>
                    <w:rFonts w:cs="Calibri"/>
                  </w:rPr>
                </w:pPr>
              </w:p>
            </w:tc>
          </w:tr>
        </w:tbl>
        <w:p w14:paraId="52B65A2B" w14:textId="79013E43" w:rsidR="00C3103B" w:rsidRPr="00310EDC" w:rsidRDefault="00DF2F36" w:rsidP="00B61DAD">
          <w:pPr>
            <w:spacing w:after="0"/>
          </w:pPr>
        </w:p>
      </w:sdtContent>
    </w:sdt>
    <w:p w14:paraId="38ADF811" w14:textId="77777777" w:rsidR="00C3103B" w:rsidRDefault="00C3103B" w:rsidP="00C3103B">
      <w:pPr>
        <w:spacing w:after="0"/>
        <w:jc w:val="both"/>
        <w:rPr>
          <w:szCs w:val="22"/>
        </w:rPr>
      </w:pPr>
    </w:p>
    <w:p w14:paraId="051272DB" w14:textId="77777777" w:rsidR="00C3103B" w:rsidRPr="00830A49" w:rsidRDefault="00C3103B" w:rsidP="00C3103B">
      <w:pPr>
        <w:spacing w:after="0"/>
        <w:jc w:val="both"/>
        <w:rPr>
          <w:szCs w:val="22"/>
        </w:rPr>
        <w:sectPr w:rsidR="00C3103B" w:rsidRPr="00830A49" w:rsidSect="00C3103B">
          <w:type w:val="continuous"/>
          <w:pgSz w:w="11907" w:h="16840" w:code="9"/>
          <w:pgMar w:top="1134" w:right="1418" w:bottom="851" w:left="1418" w:header="709" w:footer="709" w:gutter="0"/>
          <w:cols w:space="708"/>
          <w:formProt w:val="0"/>
          <w:docGrid w:linePitch="360"/>
        </w:sectPr>
      </w:pPr>
    </w:p>
    <w:tbl>
      <w:tblPr>
        <w:tblW w:w="5000" w:type="pct"/>
        <w:tblLook w:val="01E0" w:firstRow="1" w:lastRow="1" w:firstColumn="1" w:lastColumn="1" w:noHBand="0" w:noVBand="0"/>
      </w:tblPr>
      <w:tblGrid>
        <w:gridCol w:w="651"/>
        <w:gridCol w:w="686"/>
        <w:gridCol w:w="7734"/>
      </w:tblGrid>
      <w:tr w:rsidR="00C3103B" w:rsidRPr="00830A49" w14:paraId="7C0371FB" w14:textId="77777777" w:rsidTr="00D7420C">
        <w:trPr>
          <w:trHeight w:val="2665"/>
        </w:trPr>
        <w:tc>
          <w:tcPr>
            <w:tcW w:w="359" w:type="pct"/>
          </w:tcPr>
          <w:p w14:paraId="2FCCE465" w14:textId="77777777" w:rsidR="00C3103B" w:rsidRPr="00830A49" w:rsidRDefault="00C3103B" w:rsidP="00C3103B">
            <w:pPr>
              <w:jc w:val="both"/>
              <w:rPr>
                <w:color w:val="0000FF"/>
                <w:szCs w:val="22"/>
              </w:rPr>
            </w:pPr>
          </w:p>
        </w:tc>
        <w:tc>
          <w:tcPr>
            <w:tcW w:w="378" w:type="pct"/>
          </w:tcPr>
          <w:p w14:paraId="6262D04E" w14:textId="77777777" w:rsidR="00C3103B" w:rsidRPr="00830A49" w:rsidRDefault="00C3103B" w:rsidP="00C3103B">
            <w:pPr>
              <w:jc w:val="both"/>
              <w:rPr>
                <w:color w:val="0000FF"/>
                <w:szCs w:val="22"/>
              </w:rPr>
            </w:pPr>
          </w:p>
        </w:tc>
        <w:tc>
          <w:tcPr>
            <w:tcW w:w="4263" w:type="pct"/>
          </w:tcPr>
          <w:p w14:paraId="03DE2378" w14:textId="77777777" w:rsidR="00C3103B" w:rsidRPr="00830A49" w:rsidRDefault="00C3103B" w:rsidP="00D7420C">
            <w:pPr>
              <w:jc w:val="both"/>
              <w:rPr>
                <w:szCs w:val="22"/>
              </w:rPr>
            </w:pPr>
            <w:r w:rsidRPr="00830A49">
              <w:rPr>
                <w:szCs w:val="22"/>
              </w:rPr>
              <w:t xml:space="preserve">Tenderers must provide </w:t>
            </w:r>
            <w:r w:rsidRPr="003215FF">
              <w:rPr>
                <w:szCs w:val="22"/>
              </w:rPr>
              <w:t>the supporting documentation specified above</w:t>
            </w:r>
            <w:r w:rsidRPr="00830A49">
              <w:rPr>
                <w:szCs w:val="22"/>
              </w:rPr>
              <w:t xml:space="preserve"> without delay when requested by the Contracting Authority. However, where the Tenderer is unable, for a valid reason, to provide the specified documentation, the Tenderer must inform the Contracting Authority of the valid reason </w:t>
            </w:r>
            <w:r>
              <w:rPr>
                <w:szCs w:val="22"/>
              </w:rPr>
              <w:t xml:space="preserve">as to </w:t>
            </w:r>
            <w:r w:rsidRPr="00830A49">
              <w:rPr>
                <w:szCs w:val="22"/>
              </w:rPr>
              <w:t>why the documentation cannot be supplied and, if the Contracting Authority considers the reason given to be valid, provide such other suitable alternative documentation to prove, to the satisfaction of the Contracting Authority, their economic and financial capacity.</w:t>
            </w:r>
          </w:p>
        </w:tc>
      </w:tr>
      <w:tr w:rsidR="00C3103B" w:rsidRPr="00830A49" w14:paraId="18828A13" w14:textId="77777777" w:rsidTr="00663B2A">
        <w:trPr>
          <w:trHeight w:val="1984"/>
        </w:trPr>
        <w:tc>
          <w:tcPr>
            <w:tcW w:w="359" w:type="pct"/>
          </w:tcPr>
          <w:p w14:paraId="2B389DA6" w14:textId="77777777" w:rsidR="00C3103B" w:rsidRPr="00830A49" w:rsidRDefault="00C3103B" w:rsidP="00C3103B">
            <w:pPr>
              <w:jc w:val="both"/>
              <w:rPr>
                <w:color w:val="0000FF"/>
                <w:szCs w:val="22"/>
              </w:rPr>
            </w:pPr>
          </w:p>
        </w:tc>
        <w:tc>
          <w:tcPr>
            <w:tcW w:w="378" w:type="pct"/>
          </w:tcPr>
          <w:p w14:paraId="3604BFB3" w14:textId="77777777" w:rsidR="00C3103B" w:rsidRPr="00830A49" w:rsidRDefault="00C3103B" w:rsidP="00C3103B">
            <w:pPr>
              <w:jc w:val="both"/>
              <w:rPr>
                <w:color w:val="0000FF"/>
                <w:szCs w:val="22"/>
              </w:rPr>
            </w:pPr>
            <w:r w:rsidRPr="00830A49">
              <w:rPr>
                <w:color w:val="0000FF"/>
                <w:szCs w:val="22"/>
              </w:rPr>
              <w:t>3.</w:t>
            </w:r>
            <w:proofErr w:type="gramStart"/>
            <w:r w:rsidRPr="00830A49">
              <w:rPr>
                <w:color w:val="0000FF"/>
                <w:szCs w:val="22"/>
              </w:rPr>
              <w:t>2.B</w:t>
            </w:r>
            <w:proofErr w:type="gramEnd"/>
          </w:p>
        </w:tc>
        <w:tc>
          <w:tcPr>
            <w:tcW w:w="4263" w:type="pct"/>
          </w:tcPr>
          <w:p w14:paraId="6F3AFA0F" w14:textId="77777777" w:rsidR="00C3103B" w:rsidRPr="00830A49" w:rsidRDefault="00C3103B" w:rsidP="00663B2A">
            <w:pPr>
              <w:jc w:val="both"/>
              <w:rPr>
                <w:b/>
                <w:szCs w:val="22"/>
              </w:rPr>
            </w:pPr>
            <w:r w:rsidRPr="00830A49">
              <w:rPr>
                <w:b/>
                <w:szCs w:val="22"/>
              </w:rPr>
              <w:t>Technical and Professional Ability</w:t>
            </w:r>
          </w:p>
          <w:p w14:paraId="44980EF4" w14:textId="03839AE2" w:rsidR="00C3103B" w:rsidRPr="00A970E4" w:rsidRDefault="00C3103B" w:rsidP="00663B2A">
            <w:pPr>
              <w:jc w:val="both"/>
              <w:rPr>
                <w:szCs w:val="22"/>
              </w:rPr>
            </w:pPr>
            <w:r w:rsidRPr="003215FF">
              <w:rPr>
                <w:szCs w:val="22"/>
              </w:rPr>
              <w:t xml:space="preserve">Tenderers must declare by way of </w:t>
            </w:r>
            <w:r w:rsidR="00FB4614">
              <w:rPr>
                <w:szCs w:val="22"/>
              </w:rPr>
              <w:t>e</w:t>
            </w:r>
            <w:r w:rsidRPr="003215FF">
              <w:rPr>
                <w:szCs w:val="22"/>
              </w:rPr>
              <w:t xml:space="preserve">ESPD that they satisfy the technical and professional requirement(s) set out below </w:t>
            </w:r>
            <w:r w:rsidR="00663B2A" w:rsidRPr="00AB3C4D">
              <w:rPr>
                <w:i/>
                <w:iCs/>
                <w:color w:val="FF0000"/>
                <w:szCs w:val="22"/>
              </w:rPr>
              <w:fldChar w:fldCharType="begin">
                <w:ffData>
                  <w:name w:val="Text132"/>
                  <w:enabled/>
                  <w:calcOnExit w:val="0"/>
                  <w:textInput>
                    <w:default w:val="[Delete if not applicable:"/>
                  </w:textInput>
                </w:ffData>
              </w:fldChar>
            </w:r>
            <w:bookmarkStart w:id="18" w:name="Text132"/>
            <w:r w:rsidR="00663B2A" w:rsidRPr="00AB3C4D">
              <w:rPr>
                <w:i/>
                <w:iCs/>
                <w:color w:val="FF0000"/>
                <w:szCs w:val="22"/>
              </w:rPr>
              <w:instrText xml:space="preserve"> FORMTEXT </w:instrText>
            </w:r>
            <w:r w:rsidR="00663B2A" w:rsidRPr="00AB3C4D">
              <w:rPr>
                <w:i/>
                <w:iCs/>
                <w:color w:val="FF0000"/>
                <w:szCs w:val="22"/>
              </w:rPr>
            </w:r>
            <w:r w:rsidR="00663B2A" w:rsidRPr="00AB3C4D">
              <w:rPr>
                <w:i/>
                <w:iCs/>
                <w:color w:val="FF0000"/>
                <w:szCs w:val="22"/>
              </w:rPr>
              <w:fldChar w:fldCharType="separate"/>
            </w:r>
            <w:r w:rsidR="00F44E81">
              <w:rPr>
                <w:i/>
                <w:iCs/>
                <w:color w:val="FF0000"/>
                <w:szCs w:val="22"/>
              </w:rPr>
              <w:t> </w:t>
            </w:r>
            <w:r w:rsidR="00663B2A" w:rsidRPr="00AB3C4D">
              <w:rPr>
                <w:i/>
                <w:iCs/>
                <w:color w:val="FF0000"/>
                <w:szCs w:val="22"/>
              </w:rPr>
              <w:fldChar w:fldCharType="end"/>
            </w:r>
            <w:bookmarkEnd w:id="18"/>
            <w:r w:rsidR="00663B2A">
              <w:rPr>
                <w:i/>
                <w:iCs/>
                <w:color w:val="FF0000"/>
                <w:szCs w:val="22"/>
              </w:rPr>
              <w:t xml:space="preserve"> </w:t>
            </w:r>
            <w:r w:rsidR="00663B2A" w:rsidRPr="00AB3C4D">
              <w:rPr>
                <w:szCs w:val="22"/>
              </w:rPr>
              <w:fldChar w:fldCharType="begin">
                <w:ffData>
                  <w:name w:val="Text133"/>
                  <w:enabled/>
                  <w:calcOnExit w:val="0"/>
                  <w:textInput>
                    <w:default w:val="in respect of each Lot tendered for]"/>
                  </w:textInput>
                </w:ffData>
              </w:fldChar>
            </w:r>
            <w:bookmarkStart w:id="19" w:name="Text133"/>
            <w:r w:rsidR="00663B2A" w:rsidRPr="00AB3C4D">
              <w:rPr>
                <w:szCs w:val="22"/>
              </w:rPr>
              <w:instrText xml:space="preserve"> FORMTEXT </w:instrText>
            </w:r>
            <w:r w:rsidR="00663B2A" w:rsidRPr="00AB3C4D">
              <w:rPr>
                <w:szCs w:val="22"/>
              </w:rPr>
            </w:r>
            <w:r w:rsidR="00663B2A" w:rsidRPr="00AB3C4D">
              <w:rPr>
                <w:szCs w:val="22"/>
              </w:rPr>
              <w:fldChar w:fldCharType="separate"/>
            </w:r>
            <w:r w:rsidR="00F44E81">
              <w:rPr>
                <w:szCs w:val="22"/>
              </w:rPr>
              <w:t> </w:t>
            </w:r>
            <w:r w:rsidR="00663B2A" w:rsidRPr="00AB3C4D">
              <w:rPr>
                <w:szCs w:val="22"/>
              </w:rPr>
              <w:fldChar w:fldCharType="end"/>
            </w:r>
            <w:bookmarkEnd w:id="19"/>
            <w:r w:rsidRPr="003215FF">
              <w:rPr>
                <w:szCs w:val="22"/>
              </w:rPr>
              <w:t xml:space="preserve"> and that they are able, upon request and without delay, to provide the supporting documentation specified below to the Contracting Authority in each case.</w:t>
            </w:r>
            <w:r>
              <w:rPr>
                <w:szCs w:val="22"/>
              </w:rPr>
              <w:t xml:space="preserve"> </w:t>
            </w:r>
          </w:p>
        </w:tc>
      </w:tr>
    </w:tbl>
    <w:p w14:paraId="62F7AFCD" w14:textId="77777777" w:rsidR="00C3103B" w:rsidRDefault="00C3103B" w:rsidP="00C3103B">
      <w:pPr>
        <w:spacing w:after="0"/>
        <w:jc w:val="both"/>
        <w:rPr>
          <w:szCs w:val="22"/>
        </w:rPr>
        <w:sectPr w:rsidR="00C3103B" w:rsidSect="00C3103B">
          <w:type w:val="continuous"/>
          <w:pgSz w:w="11907" w:h="16840" w:code="9"/>
          <w:pgMar w:top="1134" w:right="1418" w:bottom="851" w:left="1418" w:header="709" w:footer="709" w:gutter="0"/>
          <w:cols w:space="708"/>
          <w:docGrid w:linePitch="360"/>
        </w:sectPr>
      </w:pPr>
    </w:p>
    <w:sdt>
      <w:sdtPr>
        <w:rPr>
          <w:color w:val="FF0000"/>
        </w:rPr>
        <w:id w:val="1108477636"/>
        <w:placeholder>
          <w:docPart w:val="242DA34E6AED4F51A351857C0994C5C1"/>
        </w:placeholder>
      </w:sdtPr>
      <w:sdtEndPr>
        <w:rPr>
          <w:color w:val="auto"/>
        </w:rPr>
      </w:sdtEndPr>
      <w:sdtContent>
        <w:sdt>
          <w:sdtPr>
            <w:rPr>
              <w:color w:val="FF0000"/>
            </w:rPr>
            <w:id w:val="-1657143592"/>
            <w:placeholder>
              <w:docPart w:val="8555CABEF62E4547AEAE39D32E7AA18B"/>
            </w:placeholder>
          </w:sdtPr>
          <w:sdtEndPr>
            <w:rPr>
              <w:color w:val="auto"/>
            </w:rPr>
          </w:sdtEndPr>
          <w:sdtContent>
            <w:sdt>
              <w:sdtPr>
                <w:rPr>
                  <w:rFonts w:cs="Calibri"/>
                  <w:color w:val="FF0000"/>
                  <w:szCs w:val="22"/>
                </w:rPr>
                <w:id w:val="-72586669"/>
                <w:placeholder>
                  <w:docPart w:val="35973CFF1F2244CFABF02F1CB7FDA767"/>
                </w:placeholder>
              </w:sdtPr>
              <w:sdtEndPr>
                <w:rPr>
                  <w:rFonts w:cs="Times New Roman"/>
                  <w:color w:val="auto"/>
                  <w:szCs w:val="24"/>
                </w:rPr>
              </w:sdtEndPr>
              <w:sdtContent>
                <w:p w14:paraId="0A8FF015" w14:textId="3B7D396E" w:rsidR="0032335F" w:rsidRPr="0032335F" w:rsidRDefault="0032335F" w:rsidP="0032335F">
                  <w:pPr>
                    <w:spacing w:after="0"/>
                    <w:rPr>
                      <w:rFonts w:cs="Calibri"/>
                      <w:b/>
                      <w:bCs/>
                      <w:szCs w:val="22"/>
                    </w:rPr>
                  </w:pPr>
                  <w:r w:rsidRPr="0032335F">
                    <w:rPr>
                      <w:rFonts w:cs="Calibri"/>
                      <w:b/>
                      <w:bCs/>
                      <w:szCs w:val="22"/>
                    </w:rPr>
                    <w:t xml:space="preserve">Technical and/or professional requirements </w:t>
                  </w:r>
                  <w:r w:rsidR="005B724C">
                    <w:rPr>
                      <w:rFonts w:cs="Calibri"/>
                      <w:b/>
                      <w:bCs/>
                      <w:szCs w:val="22"/>
                    </w:rPr>
                    <w:t>and</w:t>
                  </w:r>
                  <w:r w:rsidRPr="0032335F">
                    <w:rPr>
                      <w:rFonts w:cs="Calibri"/>
                      <w:b/>
                      <w:bCs/>
                      <w:szCs w:val="22"/>
                    </w:rPr>
                    <w:t xml:space="preserve"> details of proofs and documents required as evidence</w:t>
                  </w:r>
                </w:p>
                <w:p w14:paraId="4EFA0A27" w14:textId="5AC7DE75" w:rsidR="0032335F" w:rsidRPr="0032335F" w:rsidRDefault="0032335F" w:rsidP="0032335F">
                  <w:pPr>
                    <w:spacing w:after="0" w:line="240" w:lineRule="auto"/>
                    <w:ind w:left="7" w:right="44" w:hanging="10"/>
                    <w:rPr>
                      <w:rFonts w:eastAsia="Calibri" w:cs="Calibri"/>
                      <w:bCs/>
                      <w:iCs/>
                      <w:color w:val="000000"/>
                      <w:szCs w:val="22"/>
                      <w:lang w:val="en-IE" w:eastAsia="en-IE"/>
                    </w:rPr>
                  </w:pPr>
                  <w:r w:rsidRPr="00B97691">
                    <w:rPr>
                      <w:rFonts w:eastAsia="Calibri" w:cs="Calibri"/>
                      <w:bCs/>
                      <w:iCs/>
                      <w:color w:val="000000"/>
                      <w:szCs w:val="22"/>
                      <w:lang w:val="en-IE" w:eastAsia="en-IE"/>
                    </w:rPr>
                    <w:t>Tenderers must be able to demonstrate professional and/or technical competence to undertake the Services as specified in Appendix 1</w:t>
                  </w:r>
                  <w:r w:rsidRPr="0032335F">
                    <w:rPr>
                      <w:rFonts w:eastAsia="Calibri" w:cs="Calibri"/>
                      <w:bCs/>
                      <w:iCs/>
                      <w:color w:val="000000"/>
                      <w:szCs w:val="22"/>
                      <w:lang w:val="en-IE" w:eastAsia="en-IE"/>
                    </w:rPr>
                    <w:t xml:space="preserve"> by </w:t>
                  </w:r>
                  <w:r w:rsidR="00B069A5">
                    <w:rPr>
                      <w:rFonts w:eastAsia="Calibri" w:cs="Calibri"/>
                      <w:bCs/>
                      <w:iCs/>
                      <w:color w:val="000000"/>
                      <w:szCs w:val="22"/>
                      <w:lang w:val="en-IE" w:eastAsia="en-IE"/>
                    </w:rPr>
                    <w:t xml:space="preserve">providing </w:t>
                  </w:r>
                  <w:r w:rsidRPr="0032335F">
                    <w:rPr>
                      <w:rFonts w:eastAsia="Calibri" w:cs="Calibri"/>
                      <w:bCs/>
                      <w:iCs/>
                      <w:color w:val="000000"/>
                      <w:szCs w:val="22"/>
                      <w:lang w:val="en-IE" w:eastAsia="en-IE"/>
                    </w:rPr>
                    <w:t>examples of at least 3 previous projects undertaken.</w:t>
                  </w:r>
                </w:p>
                <w:p w14:paraId="696460AB" w14:textId="77777777" w:rsidR="0032335F" w:rsidRPr="0032335F" w:rsidRDefault="0032335F" w:rsidP="0032335F">
                  <w:pPr>
                    <w:spacing w:after="0" w:line="240" w:lineRule="auto"/>
                    <w:ind w:left="7" w:right="44" w:hanging="10"/>
                    <w:rPr>
                      <w:rFonts w:eastAsia="Calibri" w:cs="Calibri"/>
                      <w:b/>
                      <w:i/>
                      <w:color w:val="000000"/>
                      <w:szCs w:val="22"/>
                      <w:lang w:val="en-IE" w:eastAsia="en-IE"/>
                    </w:rPr>
                  </w:pPr>
                </w:p>
                <w:p w14:paraId="4ADD6C8B" w14:textId="77777777" w:rsidR="0032335F" w:rsidRPr="0032335F" w:rsidRDefault="0032335F" w:rsidP="0032335F">
                  <w:pPr>
                    <w:spacing w:after="0" w:line="240" w:lineRule="auto"/>
                    <w:ind w:left="7" w:right="44" w:hanging="10"/>
                    <w:rPr>
                      <w:rFonts w:eastAsia="Calibri" w:cs="Calibri"/>
                      <w:bCs/>
                      <w:iCs/>
                      <w:color w:val="000000"/>
                      <w:szCs w:val="22"/>
                      <w:lang w:val="en-IE" w:eastAsia="en-IE"/>
                    </w:rPr>
                  </w:pPr>
                  <w:r w:rsidRPr="0032335F">
                    <w:rPr>
                      <w:rFonts w:eastAsia="Calibri" w:cs="Calibri"/>
                      <w:bCs/>
                      <w:iCs/>
                      <w:color w:val="000000"/>
                      <w:szCs w:val="22"/>
                      <w:lang w:val="en-IE" w:eastAsia="en-IE"/>
                    </w:rPr>
                    <w:t xml:space="preserve">Please use the tables below to outline examples of previous projects that demonstrate that you meet the technical and/or professional requirements set out above. </w:t>
                  </w:r>
                </w:p>
                <w:p w14:paraId="2B99E3F8" w14:textId="77777777" w:rsidR="0032335F" w:rsidRPr="0032335F" w:rsidRDefault="0032335F" w:rsidP="0032335F">
                  <w:pPr>
                    <w:spacing w:after="0" w:line="240" w:lineRule="auto"/>
                    <w:ind w:left="7" w:right="44" w:hanging="10"/>
                    <w:rPr>
                      <w:rFonts w:eastAsia="Calibri" w:cs="Calibri"/>
                      <w:bCs/>
                      <w:iCs/>
                      <w:color w:val="000000"/>
                      <w:szCs w:val="22"/>
                      <w:lang w:val="en-IE" w:eastAsia="en-IE"/>
                    </w:rPr>
                  </w:pPr>
                </w:p>
                <w:p w14:paraId="49CB61E8" w14:textId="77777777" w:rsidR="0032335F" w:rsidRPr="00F73BE3" w:rsidRDefault="0032335F" w:rsidP="0032335F">
                  <w:pPr>
                    <w:spacing w:after="0" w:line="240" w:lineRule="auto"/>
                    <w:ind w:left="7" w:right="44" w:hanging="10"/>
                    <w:rPr>
                      <w:rFonts w:eastAsia="Calibri" w:cs="Calibri"/>
                      <w:bCs/>
                      <w:iCs/>
                      <w:color w:val="000000"/>
                      <w:szCs w:val="22"/>
                      <w:lang w:val="en-IE" w:eastAsia="en-IE"/>
                    </w:rPr>
                  </w:pPr>
                  <w:r w:rsidRPr="00F73BE3">
                    <w:rPr>
                      <w:rFonts w:eastAsia="Calibri" w:cs="Calibri"/>
                      <w:bCs/>
                      <w:iCs/>
                      <w:color w:val="000000"/>
                      <w:szCs w:val="22"/>
                      <w:lang w:val="en-IE" w:eastAsia="en-IE"/>
                    </w:rPr>
                    <w:t>Please note that the Contracting Authority may contact the contact names for the projects below directly without advising the Tenderer. Supporting documentation may be requested by the Contracting Authority.</w:t>
                  </w:r>
                </w:p>
                <w:p w14:paraId="1A77DFB2" w14:textId="77777777" w:rsidR="0032335F" w:rsidRPr="0032335F" w:rsidRDefault="0032335F" w:rsidP="0032335F">
                  <w:pPr>
                    <w:spacing w:after="0" w:line="240" w:lineRule="auto"/>
                    <w:ind w:left="7" w:right="44" w:hanging="10"/>
                    <w:rPr>
                      <w:rFonts w:eastAsia="Calibri" w:cs="Calibri"/>
                      <w:bCs/>
                      <w:color w:val="000000"/>
                      <w:szCs w:val="22"/>
                      <w:lang w:val="en-IE" w:eastAsia="en-IE"/>
                    </w:rPr>
                  </w:pPr>
                </w:p>
                <w:p w14:paraId="03CD5E0C" w14:textId="77777777" w:rsidR="0032335F" w:rsidRPr="0032335F" w:rsidRDefault="0032335F" w:rsidP="0032335F">
                  <w:pPr>
                    <w:spacing w:after="0"/>
                    <w:ind w:left="12"/>
                    <w:rPr>
                      <w:rFonts w:eastAsia="Calibri" w:cs="Calibri"/>
                      <w:color w:val="000000"/>
                      <w:szCs w:val="22"/>
                      <w:lang w:val="en-IE" w:eastAsia="en-IE"/>
                    </w:rPr>
                  </w:pPr>
                  <w:r w:rsidRPr="0032335F">
                    <w:rPr>
                      <w:rFonts w:eastAsia="Calibri" w:cs="Calibri"/>
                      <w:b/>
                      <w:i/>
                      <w:color w:val="000000"/>
                      <w:szCs w:val="22"/>
                      <w:lang w:val="en-IE" w:eastAsia="en-IE"/>
                    </w:rPr>
                    <w:t xml:space="preserve"> </w:t>
                  </w:r>
                </w:p>
                <w:tbl>
                  <w:tblPr>
                    <w:tblStyle w:val="TableGrid1"/>
                    <w:tblW w:w="5000" w:type="pct"/>
                    <w:tblInd w:w="0" w:type="dxa"/>
                    <w:tblCellMar>
                      <w:top w:w="52" w:type="dxa"/>
                      <w:left w:w="107" w:type="dxa"/>
                    </w:tblCellMar>
                    <w:tblLook w:val="04A0" w:firstRow="1" w:lastRow="0" w:firstColumn="1" w:lastColumn="0" w:noHBand="0" w:noVBand="1"/>
                  </w:tblPr>
                  <w:tblGrid>
                    <w:gridCol w:w="3777"/>
                    <w:gridCol w:w="5284"/>
                  </w:tblGrid>
                  <w:tr w:rsidR="0032335F" w:rsidRPr="0032335F" w14:paraId="5570D793" w14:textId="77777777" w:rsidTr="00DC3E6D">
                    <w:trPr>
                      <w:trHeight w:val="301"/>
                    </w:trPr>
                    <w:tc>
                      <w:tcPr>
                        <w:tcW w:w="5000" w:type="pct"/>
                        <w:gridSpan w:val="2"/>
                        <w:tcBorders>
                          <w:top w:val="single" w:sz="4" w:space="0" w:color="000000"/>
                          <w:left w:val="single" w:sz="4" w:space="0" w:color="000000"/>
                          <w:bottom w:val="single" w:sz="4" w:space="0" w:color="000000"/>
                          <w:right w:val="single" w:sz="4" w:space="0" w:color="000000"/>
                        </w:tcBorders>
                        <w:shd w:val="clear" w:color="auto" w:fill="DEEAF6"/>
                      </w:tcPr>
                      <w:p w14:paraId="789DB68A" w14:textId="77777777" w:rsidR="0032335F" w:rsidRPr="0032335F" w:rsidRDefault="0032335F" w:rsidP="0032335F">
                        <w:pPr>
                          <w:spacing w:after="0" w:line="240" w:lineRule="auto"/>
                          <w:rPr>
                            <w:rFonts w:eastAsia="Calibri" w:cs="Calibri"/>
                            <w:color w:val="000000"/>
                            <w:szCs w:val="22"/>
                            <w:lang w:val="en-IE"/>
                          </w:rPr>
                        </w:pPr>
                        <w:r w:rsidRPr="0032335F">
                          <w:rPr>
                            <w:rFonts w:eastAsia="Calibri" w:cs="Calibri"/>
                            <w:color w:val="000000"/>
                            <w:szCs w:val="22"/>
                            <w:lang w:val="en-IE"/>
                          </w:rPr>
                          <w:t xml:space="preserve">PREVIOUS PROJECTS  </w:t>
                        </w:r>
                      </w:p>
                    </w:tc>
                  </w:tr>
                  <w:tr w:rsidR="0032335F" w:rsidRPr="0032335F" w14:paraId="70E3D195" w14:textId="77777777" w:rsidTr="00DC3E6D">
                    <w:trPr>
                      <w:trHeight w:val="418"/>
                    </w:trPr>
                    <w:tc>
                      <w:tcPr>
                        <w:tcW w:w="2084" w:type="pct"/>
                        <w:tcBorders>
                          <w:top w:val="single" w:sz="4" w:space="0" w:color="000000"/>
                          <w:left w:val="single" w:sz="4" w:space="0" w:color="000000"/>
                          <w:bottom w:val="single" w:sz="4" w:space="0" w:color="000000"/>
                          <w:right w:val="single" w:sz="4" w:space="0" w:color="000000"/>
                        </w:tcBorders>
                        <w:shd w:val="clear" w:color="auto" w:fill="DEEAF6"/>
                      </w:tcPr>
                      <w:p w14:paraId="650AFD97" w14:textId="77777777" w:rsidR="0032335F" w:rsidRPr="0032335F" w:rsidRDefault="0032335F" w:rsidP="0032335F">
                        <w:pPr>
                          <w:spacing w:after="0" w:line="240" w:lineRule="auto"/>
                          <w:rPr>
                            <w:rFonts w:eastAsia="Calibri" w:cs="Calibri"/>
                            <w:color w:val="000000"/>
                            <w:szCs w:val="22"/>
                            <w:lang w:val="en-IE"/>
                          </w:rPr>
                        </w:pPr>
                        <w:r w:rsidRPr="0032335F">
                          <w:rPr>
                            <w:rFonts w:eastAsia="Calibri" w:cs="Calibri"/>
                            <w:color w:val="000000"/>
                            <w:szCs w:val="22"/>
                            <w:lang w:val="en-IE"/>
                          </w:rPr>
                          <w:t xml:space="preserve">Reference Project #1 </w:t>
                        </w:r>
                      </w:p>
                    </w:tc>
                    <w:tc>
                      <w:tcPr>
                        <w:tcW w:w="2916" w:type="pct"/>
                        <w:tcBorders>
                          <w:top w:val="single" w:sz="4" w:space="0" w:color="000000"/>
                          <w:left w:val="single" w:sz="4" w:space="0" w:color="000000"/>
                          <w:bottom w:val="single" w:sz="4" w:space="0" w:color="000000"/>
                          <w:right w:val="single" w:sz="4" w:space="0" w:color="000000"/>
                        </w:tcBorders>
                      </w:tcPr>
                      <w:p w14:paraId="71AF65DD" w14:textId="77777777" w:rsidR="0032335F" w:rsidRPr="0032335F" w:rsidRDefault="0032335F" w:rsidP="0032335F">
                        <w:pPr>
                          <w:spacing w:after="0" w:line="240" w:lineRule="auto"/>
                          <w:ind w:left="2"/>
                          <w:rPr>
                            <w:rFonts w:eastAsia="Calibri" w:cs="Calibri"/>
                            <w:color w:val="000000"/>
                            <w:szCs w:val="22"/>
                            <w:lang w:val="en-IE"/>
                          </w:rPr>
                        </w:pPr>
                        <w:r w:rsidRPr="0032335F">
                          <w:rPr>
                            <w:rFonts w:eastAsia="Calibri" w:cs="Calibri"/>
                            <w:color w:val="000000"/>
                            <w:szCs w:val="22"/>
                            <w:lang w:val="en-IE"/>
                          </w:rPr>
                          <w:t xml:space="preserve"> </w:t>
                        </w:r>
                      </w:p>
                    </w:tc>
                  </w:tr>
                  <w:tr w:rsidR="0032335F" w:rsidRPr="0032335F" w14:paraId="2F63008E" w14:textId="77777777" w:rsidTr="00DC3E6D">
                    <w:trPr>
                      <w:trHeight w:val="437"/>
                    </w:trPr>
                    <w:tc>
                      <w:tcPr>
                        <w:tcW w:w="2084" w:type="pct"/>
                        <w:tcBorders>
                          <w:top w:val="single" w:sz="4" w:space="0" w:color="000000"/>
                          <w:left w:val="single" w:sz="4" w:space="0" w:color="000000"/>
                          <w:bottom w:val="single" w:sz="4" w:space="0" w:color="000000"/>
                          <w:right w:val="single" w:sz="4" w:space="0" w:color="000000"/>
                        </w:tcBorders>
                        <w:shd w:val="clear" w:color="auto" w:fill="DEEAF6"/>
                      </w:tcPr>
                      <w:p w14:paraId="6EEC3C89" w14:textId="77777777" w:rsidR="0032335F" w:rsidRPr="0032335F" w:rsidRDefault="0032335F" w:rsidP="0032335F">
                        <w:pPr>
                          <w:spacing w:after="0" w:line="240" w:lineRule="auto"/>
                          <w:rPr>
                            <w:rFonts w:eastAsia="Calibri" w:cs="Calibri"/>
                            <w:color w:val="000000"/>
                            <w:szCs w:val="22"/>
                            <w:lang w:val="en-IE"/>
                          </w:rPr>
                        </w:pPr>
                        <w:r w:rsidRPr="0032335F">
                          <w:rPr>
                            <w:rFonts w:eastAsia="Calibri" w:cs="Calibri"/>
                            <w:color w:val="000000"/>
                            <w:szCs w:val="22"/>
                            <w:lang w:val="en-IE"/>
                          </w:rPr>
                          <w:t xml:space="preserve">Client Name </w:t>
                        </w:r>
                      </w:p>
                    </w:tc>
                    <w:tc>
                      <w:tcPr>
                        <w:tcW w:w="2916" w:type="pct"/>
                        <w:tcBorders>
                          <w:top w:val="single" w:sz="4" w:space="0" w:color="000000"/>
                          <w:left w:val="single" w:sz="4" w:space="0" w:color="000000"/>
                          <w:bottom w:val="single" w:sz="4" w:space="0" w:color="000000"/>
                          <w:right w:val="single" w:sz="4" w:space="0" w:color="000000"/>
                        </w:tcBorders>
                      </w:tcPr>
                      <w:p w14:paraId="77DB33E6" w14:textId="77777777" w:rsidR="0032335F" w:rsidRPr="0032335F" w:rsidRDefault="0032335F" w:rsidP="0032335F">
                        <w:pPr>
                          <w:spacing w:after="0" w:line="240" w:lineRule="auto"/>
                          <w:ind w:left="2"/>
                          <w:rPr>
                            <w:rFonts w:eastAsia="Calibri" w:cs="Calibri"/>
                            <w:color w:val="000000"/>
                            <w:szCs w:val="22"/>
                            <w:lang w:val="en-IE"/>
                          </w:rPr>
                        </w:pPr>
                      </w:p>
                    </w:tc>
                  </w:tr>
                  <w:tr w:rsidR="0032335F" w:rsidRPr="0032335F" w14:paraId="6977B425" w14:textId="77777777" w:rsidTr="00DC3E6D">
                    <w:trPr>
                      <w:trHeight w:val="428"/>
                    </w:trPr>
                    <w:tc>
                      <w:tcPr>
                        <w:tcW w:w="2084" w:type="pct"/>
                        <w:tcBorders>
                          <w:top w:val="single" w:sz="4" w:space="0" w:color="000000"/>
                          <w:left w:val="single" w:sz="4" w:space="0" w:color="000000"/>
                          <w:bottom w:val="single" w:sz="4" w:space="0" w:color="000000"/>
                          <w:right w:val="single" w:sz="4" w:space="0" w:color="000000"/>
                        </w:tcBorders>
                        <w:shd w:val="clear" w:color="auto" w:fill="DEEAF6"/>
                      </w:tcPr>
                      <w:p w14:paraId="04192720" w14:textId="77777777" w:rsidR="0032335F" w:rsidRPr="0032335F" w:rsidRDefault="0032335F" w:rsidP="0032335F">
                        <w:pPr>
                          <w:spacing w:after="0" w:line="240" w:lineRule="auto"/>
                          <w:rPr>
                            <w:rFonts w:eastAsia="Calibri" w:cs="Calibri"/>
                            <w:color w:val="000000"/>
                            <w:szCs w:val="22"/>
                            <w:lang w:val="en-IE"/>
                          </w:rPr>
                        </w:pPr>
                        <w:r w:rsidRPr="0032335F">
                          <w:rPr>
                            <w:rFonts w:eastAsia="Calibri" w:cs="Calibri"/>
                            <w:color w:val="000000"/>
                            <w:szCs w:val="22"/>
                            <w:lang w:val="en-IE"/>
                          </w:rPr>
                          <w:t xml:space="preserve">Contact Name </w:t>
                        </w:r>
                      </w:p>
                    </w:tc>
                    <w:tc>
                      <w:tcPr>
                        <w:tcW w:w="2916" w:type="pct"/>
                        <w:tcBorders>
                          <w:top w:val="single" w:sz="4" w:space="0" w:color="000000"/>
                          <w:left w:val="single" w:sz="4" w:space="0" w:color="000000"/>
                          <w:bottom w:val="single" w:sz="4" w:space="0" w:color="000000"/>
                          <w:right w:val="single" w:sz="4" w:space="0" w:color="000000"/>
                        </w:tcBorders>
                      </w:tcPr>
                      <w:p w14:paraId="53FE9A71" w14:textId="77777777" w:rsidR="0032335F" w:rsidRPr="0032335F" w:rsidRDefault="0032335F" w:rsidP="0032335F">
                        <w:pPr>
                          <w:spacing w:after="0" w:line="240" w:lineRule="auto"/>
                          <w:ind w:left="2"/>
                          <w:rPr>
                            <w:rFonts w:eastAsia="Calibri" w:cs="Calibri"/>
                            <w:color w:val="000000"/>
                            <w:szCs w:val="22"/>
                            <w:lang w:val="en-IE"/>
                          </w:rPr>
                        </w:pPr>
                      </w:p>
                    </w:tc>
                  </w:tr>
                  <w:tr w:rsidR="0032335F" w:rsidRPr="0032335F" w14:paraId="009DCFCF" w14:textId="77777777" w:rsidTr="00DC3E6D">
                    <w:trPr>
                      <w:trHeight w:val="421"/>
                    </w:trPr>
                    <w:tc>
                      <w:tcPr>
                        <w:tcW w:w="2084" w:type="pct"/>
                        <w:tcBorders>
                          <w:top w:val="single" w:sz="4" w:space="0" w:color="000000"/>
                          <w:left w:val="single" w:sz="4" w:space="0" w:color="000000"/>
                          <w:bottom w:val="single" w:sz="4" w:space="0" w:color="000000"/>
                          <w:right w:val="single" w:sz="4" w:space="0" w:color="000000"/>
                        </w:tcBorders>
                        <w:shd w:val="clear" w:color="auto" w:fill="DEEAF6"/>
                      </w:tcPr>
                      <w:p w14:paraId="3046DA24" w14:textId="77777777" w:rsidR="0032335F" w:rsidRPr="0032335F" w:rsidRDefault="0032335F" w:rsidP="0032335F">
                        <w:pPr>
                          <w:spacing w:after="0" w:line="240" w:lineRule="auto"/>
                          <w:rPr>
                            <w:rFonts w:eastAsia="Calibri" w:cs="Calibri"/>
                            <w:color w:val="000000"/>
                            <w:szCs w:val="22"/>
                            <w:lang w:val="en-IE"/>
                          </w:rPr>
                        </w:pPr>
                        <w:r w:rsidRPr="0032335F">
                          <w:rPr>
                            <w:rFonts w:eastAsia="Calibri" w:cs="Calibri"/>
                            <w:color w:val="000000"/>
                            <w:szCs w:val="22"/>
                            <w:lang w:val="en-IE"/>
                          </w:rPr>
                          <w:t xml:space="preserve">Contact Number </w:t>
                        </w:r>
                      </w:p>
                    </w:tc>
                    <w:tc>
                      <w:tcPr>
                        <w:tcW w:w="2916" w:type="pct"/>
                        <w:tcBorders>
                          <w:top w:val="single" w:sz="4" w:space="0" w:color="000000"/>
                          <w:left w:val="single" w:sz="4" w:space="0" w:color="000000"/>
                          <w:bottom w:val="single" w:sz="4" w:space="0" w:color="000000"/>
                          <w:right w:val="single" w:sz="4" w:space="0" w:color="000000"/>
                        </w:tcBorders>
                      </w:tcPr>
                      <w:p w14:paraId="292B63BB" w14:textId="77777777" w:rsidR="0032335F" w:rsidRPr="0032335F" w:rsidRDefault="0032335F" w:rsidP="0032335F">
                        <w:pPr>
                          <w:spacing w:after="0" w:line="240" w:lineRule="auto"/>
                          <w:ind w:left="2"/>
                          <w:rPr>
                            <w:rFonts w:eastAsia="Calibri" w:cs="Calibri"/>
                            <w:color w:val="000000"/>
                            <w:szCs w:val="22"/>
                            <w:lang w:val="en-IE"/>
                          </w:rPr>
                        </w:pPr>
                      </w:p>
                    </w:tc>
                  </w:tr>
                  <w:tr w:rsidR="0032335F" w:rsidRPr="0032335F" w14:paraId="43860613" w14:textId="77777777" w:rsidTr="00DC3E6D">
                    <w:trPr>
                      <w:trHeight w:val="426"/>
                    </w:trPr>
                    <w:tc>
                      <w:tcPr>
                        <w:tcW w:w="2084" w:type="pct"/>
                        <w:tcBorders>
                          <w:top w:val="single" w:sz="4" w:space="0" w:color="000000"/>
                          <w:left w:val="single" w:sz="4" w:space="0" w:color="000000"/>
                          <w:bottom w:val="single" w:sz="4" w:space="0" w:color="000000"/>
                          <w:right w:val="single" w:sz="4" w:space="0" w:color="000000"/>
                        </w:tcBorders>
                        <w:shd w:val="clear" w:color="auto" w:fill="DEEAF6"/>
                      </w:tcPr>
                      <w:p w14:paraId="4139E7A1" w14:textId="77777777" w:rsidR="0032335F" w:rsidRPr="0032335F" w:rsidRDefault="0032335F" w:rsidP="0032335F">
                        <w:pPr>
                          <w:spacing w:after="0" w:line="240" w:lineRule="auto"/>
                          <w:rPr>
                            <w:rFonts w:eastAsia="Calibri" w:cs="Calibri"/>
                            <w:color w:val="000000"/>
                            <w:szCs w:val="22"/>
                            <w:lang w:val="en-IE"/>
                          </w:rPr>
                        </w:pPr>
                        <w:r w:rsidRPr="0032335F">
                          <w:rPr>
                            <w:rFonts w:eastAsia="Calibri" w:cs="Calibri"/>
                            <w:color w:val="000000"/>
                            <w:szCs w:val="22"/>
                            <w:lang w:val="en-IE"/>
                          </w:rPr>
                          <w:t xml:space="preserve">Project Value (If appropriate) </w:t>
                        </w:r>
                      </w:p>
                    </w:tc>
                    <w:tc>
                      <w:tcPr>
                        <w:tcW w:w="2916" w:type="pct"/>
                        <w:tcBorders>
                          <w:top w:val="single" w:sz="4" w:space="0" w:color="000000"/>
                          <w:left w:val="single" w:sz="4" w:space="0" w:color="000000"/>
                          <w:bottom w:val="single" w:sz="4" w:space="0" w:color="000000"/>
                          <w:right w:val="single" w:sz="4" w:space="0" w:color="000000"/>
                        </w:tcBorders>
                      </w:tcPr>
                      <w:p w14:paraId="6577E481" w14:textId="77777777" w:rsidR="0032335F" w:rsidRPr="0032335F" w:rsidRDefault="0032335F" w:rsidP="0032335F">
                        <w:pPr>
                          <w:spacing w:after="0" w:line="240" w:lineRule="auto"/>
                          <w:ind w:left="2"/>
                          <w:rPr>
                            <w:rFonts w:eastAsia="Calibri" w:cs="Calibri"/>
                            <w:color w:val="000000"/>
                            <w:szCs w:val="22"/>
                            <w:lang w:val="en-IE"/>
                          </w:rPr>
                        </w:pPr>
                      </w:p>
                    </w:tc>
                  </w:tr>
                  <w:tr w:rsidR="0032335F" w:rsidRPr="0032335F" w14:paraId="18AE023E" w14:textId="77777777" w:rsidTr="00DC3E6D">
                    <w:trPr>
                      <w:trHeight w:val="419"/>
                    </w:trPr>
                    <w:tc>
                      <w:tcPr>
                        <w:tcW w:w="2084" w:type="pct"/>
                        <w:tcBorders>
                          <w:top w:val="single" w:sz="4" w:space="0" w:color="000000"/>
                          <w:left w:val="single" w:sz="4" w:space="0" w:color="000000"/>
                          <w:bottom w:val="single" w:sz="4" w:space="0" w:color="000000"/>
                          <w:right w:val="single" w:sz="4" w:space="0" w:color="000000"/>
                        </w:tcBorders>
                        <w:shd w:val="clear" w:color="auto" w:fill="DEEAF6"/>
                      </w:tcPr>
                      <w:p w14:paraId="07A3DF3F" w14:textId="77777777" w:rsidR="0032335F" w:rsidRPr="0032335F" w:rsidRDefault="0032335F" w:rsidP="0032335F">
                        <w:pPr>
                          <w:spacing w:after="0" w:line="240" w:lineRule="auto"/>
                          <w:rPr>
                            <w:rFonts w:eastAsia="Calibri" w:cs="Calibri"/>
                            <w:color w:val="000000"/>
                            <w:szCs w:val="22"/>
                            <w:lang w:val="en-IE"/>
                          </w:rPr>
                        </w:pPr>
                        <w:r w:rsidRPr="0032335F">
                          <w:rPr>
                            <w:rFonts w:eastAsia="Calibri" w:cs="Calibri"/>
                            <w:color w:val="000000"/>
                            <w:szCs w:val="22"/>
                            <w:lang w:val="en-IE"/>
                          </w:rPr>
                          <w:t xml:space="preserve">Delivery Date(s) </w:t>
                        </w:r>
                      </w:p>
                    </w:tc>
                    <w:tc>
                      <w:tcPr>
                        <w:tcW w:w="2916" w:type="pct"/>
                        <w:tcBorders>
                          <w:top w:val="single" w:sz="4" w:space="0" w:color="000000"/>
                          <w:left w:val="single" w:sz="4" w:space="0" w:color="000000"/>
                          <w:bottom w:val="single" w:sz="4" w:space="0" w:color="000000"/>
                          <w:right w:val="single" w:sz="4" w:space="0" w:color="000000"/>
                        </w:tcBorders>
                      </w:tcPr>
                      <w:p w14:paraId="34B82D48" w14:textId="77777777" w:rsidR="0032335F" w:rsidRPr="0032335F" w:rsidRDefault="0032335F" w:rsidP="0032335F">
                        <w:pPr>
                          <w:spacing w:after="0" w:line="240" w:lineRule="auto"/>
                          <w:ind w:left="2"/>
                          <w:rPr>
                            <w:rFonts w:eastAsia="Calibri" w:cs="Calibri"/>
                            <w:color w:val="000000"/>
                            <w:szCs w:val="22"/>
                            <w:lang w:val="en-IE"/>
                          </w:rPr>
                        </w:pPr>
                      </w:p>
                    </w:tc>
                  </w:tr>
                  <w:tr w:rsidR="0032335F" w:rsidRPr="0032335F" w14:paraId="204552C7" w14:textId="77777777" w:rsidTr="00DC3E6D">
                    <w:trPr>
                      <w:trHeight w:val="4869"/>
                    </w:trPr>
                    <w:tc>
                      <w:tcPr>
                        <w:tcW w:w="2084" w:type="pct"/>
                        <w:tcBorders>
                          <w:top w:val="single" w:sz="4" w:space="0" w:color="000000"/>
                          <w:left w:val="single" w:sz="4" w:space="0" w:color="000000"/>
                          <w:bottom w:val="single" w:sz="4" w:space="0" w:color="000000"/>
                          <w:right w:val="single" w:sz="4" w:space="0" w:color="000000"/>
                        </w:tcBorders>
                        <w:shd w:val="clear" w:color="auto" w:fill="DEEAF6"/>
                      </w:tcPr>
                      <w:p w14:paraId="6698CB41" w14:textId="77777777" w:rsidR="0032335F" w:rsidRPr="0032335F" w:rsidRDefault="0032335F" w:rsidP="0032335F">
                        <w:pPr>
                          <w:spacing w:after="0" w:line="240" w:lineRule="auto"/>
                          <w:rPr>
                            <w:rFonts w:eastAsia="Calibri" w:cs="Calibri"/>
                            <w:color w:val="000000"/>
                            <w:szCs w:val="22"/>
                            <w:lang w:val="en-IE"/>
                          </w:rPr>
                        </w:pPr>
                        <w:r w:rsidRPr="0032335F">
                          <w:rPr>
                            <w:rFonts w:eastAsia="Calibri" w:cs="Calibri"/>
                            <w:color w:val="000000"/>
                            <w:szCs w:val="22"/>
                            <w:lang w:val="en-IE"/>
                          </w:rPr>
                          <w:lastRenderedPageBreak/>
                          <w:t xml:space="preserve">Detailed project description </w:t>
                        </w:r>
                      </w:p>
                    </w:tc>
                    <w:tc>
                      <w:tcPr>
                        <w:tcW w:w="2916" w:type="pct"/>
                        <w:tcBorders>
                          <w:top w:val="single" w:sz="4" w:space="0" w:color="000000"/>
                          <w:left w:val="single" w:sz="4" w:space="0" w:color="000000"/>
                          <w:bottom w:val="single" w:sz="4" w:space="0" w:color="000000"/>
                          <w:right w:val="single" w:sz="4" w:space="0" w:color="000000"/>
                        </w:tcBorders>
                      </w:tcPr>
                      <w:p w14:paraId="0EBA6870" w14:textId="77777777" w:rsidR="0032335F" w:rsidRPr="0032335F" w:rsidRDefault="0032335F" w:rsidP="0032335F">
                        <w:pPr>
                          <w:spacing w:line="240" w:lineRule="auto"/>
                          <w:ind w:left="2" w:right="106"/>
                          <w:jc w:val="both"/>
                          <w:rPr>
                            <w:rFonts w:eastAsia="Calibri" w:cs="Calibri"/>
                            <w:color w:val="000000"/>
                            <w:szCs w:val="22"/>
                            <w:lang w:val="en-IE"/>
                          </w:rPr>
                        </w:pPr>
                      </w:p>
                    </w:tc>
                  </w:tr>
                  <w:tr w:rsidR="0032335F" w:rsidRPr="0032335F" w14:paraId="3E8777F6" w14:textId="77777777" w:rsidTr="00DC3E6D">
                    <w:trPr>
                      <w:trHeight w:val="4869"/>
                    </w:trPr>
                    <w:tc>
                      <w:tcPr>
                        <w:tcW w:w="2084" w:type="pct"/>
                        <w:tcBorders>
                          <w:top w:val="single" w:sz="4" w:space="0" w:color="000000"/>
                          <w:left w:val="single" w:sz="4" w:space="0" w:color="000000"/>
                          <w:bottom w:val="single" w:sz="4" w:space="0" w:color="000000"/>
                          <w:right w:val="single" w:sz="4" w:space="0" w:color="000000"/>
                        </w:tcBorders>
                        <w:shd w:val="clear" w:color="auto" w:fill="DEEAF6"/>
                      </w:tcPr>
                      <w:p w14:paraId="1E8557B7" w14:textId="77777777" w:rsidR="0032335F" w:rsidRPr="0032335F" w:rsidRDefault="0032335F" w:rsidP="0032335F">
                        <w:pPr>
                          <w:spacing w:after="0" w:line="240" w:lineRule="auto"/>
                          <w:rPr>
                            <w:rFonts w:eastAsia="Calibri" w:cs="Calibri"/>
                            <w:color w:val="000000"/>
                            <w:szCs w:val="22"/>
                            <w:lang w:val="en-IE"/>
                          </w:rPr>
                        </w:pPr>
                        <w:r w:rsidRPr="0032335F">
                          <w:rPr>
                            <w:rFonts w:eastAsia="Calibri" w:cs="Calibri"/>
                            <w:color w:val="000000"/>
                            <w:szCs w:val="22"/>
                            <w:lang w:val="en-IE"/>
                          </w:rPr>
                          <w:t>Outline how this project contributes to demonstrating that the tenderer meets the technical and professional requirements.</w:t>
                        </w:r>
                      </w:p>
                    </w:tc>
                    <w:tc>
                      <w:tcPr>
                        <w:tcW w:w="2916" w:type="pct"/>
                        <w:tcBorders>
                          <w:top w:val="single" w:sz="4" w:space="0" w:color="000000"/>
                          <w:left w:val="single" w:sz="4" w:space="0" w:color="000000"/>
                          <w:bottom w:val="single" w:sz="4" w:space="0" w:color="000000"/>
                          <w:right w:val="single" w:sz="4" w:space="0" w:color="000000"/>
                        </w:tcBorders>
                      </w:tcPr>
                      <w:p w14:paraId="7C82BC87" w14:textId="77777777" w:rsidR="0032335F" w:rsidRPr="0032335F" w:rsidRDefault="0032335F" w:rsidP="0032335F">
                        <w:pPr>
                          <w:spacing w:line="240" w:lineRule="auto"/>
                          <w:ind w:left="2" w:right="106"/>
                          <w:jc w:val="both"/>
                          <w:rPr>
                            <w:rFonts w:eastAsia="Calibri" w:cs="Calibri"/>
                            <w:color w:val="000000"/>
                            <w:szCs w:val="22"/>
                            <w:lang w:val="en-IE"/>
                          </w:rPr>
                        </w:pPr>
                      </w:p>
                    </w:tc>
                  </w:tr>
                </w:tbl>
                <w:p w14:paraId="6E11E803" w14:textId="77777777" w:rsidR="0032335F" w:rsidRPr="0032335F" w:rsidRDefault="0032335F" w:rsidP="0032335F">
                  <w:pPr>
                    <w:spacing w:after="0" w:line="259" w:lineRule="auto"/>
                    <w:ind w:left="-1407" w:right="155"/>
                    <w:rPr>
                      <w:rFonts w:eastAsia="Calibri" w:cs="Calibri"/>
                      <w:color w:val="000000"/>
                      <w:szCs w:val="22"/>
                      <w:lang w:val="en-IE" w:eastAsia="en-IE"/>
                    </w:rPr>
                  </w:pPr>
                </w:p>
                <w:p w14:paraId="3FFEBE84" w14:textId="77777777" w:rsidR="0032335F" w:rsidRPr="0032335F" w:rsidRDefault="0032335F" w:rsidP="0032335F">
                  <w:pPr>
                    <w:spacing w:after="0" w:line="259" w:lineRule="auto"/>
                    <w:ind w:left="-1407" w:right="155"/>
                    <w:rPr>
                      <w:rFonts w:eastAsia="Calibri" w:cs="Calibri"/>
                      <w:color w:val="000000"/>
                      <w:szCs w:val="22"/>
                      <w:lang w:val="en-IE" w:eastAsia="en-IE"/>
                    </w:rPr>
                  </w:pPr>
                </w:p>
                <w:p w14:paraId="2ADF9882" w14:textId="77777777" w:rsidR="0032335F" w:rsidRPr="0032335F" w:rsidRDefault="0032335F" w:rsidP="0032335F">
                  <w:pPr>
                    <w:spacing w:after="0" w:line="259" w:lineRule="auto"/>
                    <w:ind w:left="-1407" w:right="155"/>
                    <w:rPr>
                      <w:rFonts w:eastAsia="Calibri" w:cs="Calibri"/>
                      <w:color w:val="000000"/>
                      <w:szCs w:val="22"/>
                      <w:lang w:val="en-IE" w:eastAsia="en-IE"/>
                    </w:rPr>
                  </w:pPr>
                </w:p>
                <w:p w14:paraId="5EEA82CD" w14:textId="77777777" w:rsidR="0032335F" w:rsidRPr="0032335F" w:rsidRDefault="0032335F" w:rsidP="0032335F">
                  <w:pPr>
                    <w:spacing w:after="0" w:line="259" w:lineRule="auto"/>
                    <w:ind w:left="-1407" w:right="155"/>
                    <w:rPr>
                      <w:rFonts w:eastAsia="Calibri" w:cs="Calibri"/>
                      <w:color w:val="000000"/>
                      <w:szCs w:val="22"/>
                      <w:lang w:val="en-IE" w:eastAsia="en-IE"/>
                    </w:rPr>
                  </w:pPr>
                </w:p>
                <w:tbl>
                  <w:tblPr>
                    <w:tblStyle w:val="TableGrid1"/>
                    <w:tblW w:w="5000" w:type="pct"/>
                    <w:tblInd w:w="0" w:type="dxa"/>
                    <w:tblCellMar>
                      <w:top w:w="52" w:type="dxa"/>
                      <w:left w:w="107" w:type="dxa"/>
                    </w:tblCellMar>
                    <w:tblLook w:val="04A0" w:firstRow="1" w:lastRow="0" w:firstColumn="1" w:lastColumn="0" w:noHBand="0" w:noVBand="1"/>
                  </w:tblPr>
                  <w:tblGrid>
                    <w:gridCol w:w="3777"/>
                    <w:gridCol w:w="5284"/>
                  </w:tblGrid>
                  <w:tr w:rsidR="0032335F" w:rsidRPr="0032335F" w14:paraId="17233134" w14:textId="77777777" w:rsidTr="00DC3E6D">
                    <w:trPr>
                      <w:trHeight w:val="301"/>
                    </w:trPr>
                    <w:tc>
                      <w:tcPr>
                        <w:tcW w:w="5000" w:type="pct"/>
                        <w:gridSpan w:val="2"/>
                        <w:tcBorders>
                          <w:top w:val="single" w:sz="4" w:space="0" w:color="000000"/>
                          <w:left w:val="single" w:sz="4" w:space="0" w:color="000000"/>
                          <w:bottom w:val="single" w:sz="4" w:space="0" w:color="000000"/>
                          <w:right w:val="single" w:sz="4" w:space="0" w:color="000000"/>
                        </w:tcBorders>
                        <w:shd w:val="clear" w:color="auto" w:fill="DEEAF6"/>
                      </w:tcPr>
                      <w:p w14:paraId="65A8C890" w14:textId="77777777" w:rsidR="0032335F" w:rsidRPr="0032335F" w:rsidRDefault="0032335F" w:rsidP="0032335F">
                        <w:pPr>
                          <w:spacing w:after="0" w:line="240" w:lineRule="auto"/>
                          <w:rPr>
                            <w:rFonts w:eastAsia="Calibri" w:cs="Calibri"/>
                            <w:color w:val="000000"/>
                            <w:szCs w:val="22"/>
                            <w:lang w:val="en-IE"/>
                          </w:rPr>
                        </w:pPr>
                        <w:r w:rsidRPr="0032335F">
                          <w:rPr>
                            <w:rFonts w:eastAsia="Calibri" w:cs="Calibri"/>
                            <w:color w:val="000000"/>
                            <w:szCs w:val="22"/>
                            <w:lang w:val="en-IE"/>
                          </w:rPr>
                          <w:t xml:space="preserve">PREVIOUS PROJECTS  </w:t>
                        </w:r>
                      </w:p>
                    </w:tc>
                  </w:tr>
                  <w:tr w:rsidR="0032335F" w:rsidRPr="0032335F" w14:paraId="6FED3B8F" w14:textId="77777777" w:rsidTr="00DC3E6D">
                    <w:trPr>
                      <w:trHeight w:val="418"/>
                    </w:trPr>
                    <w:tc>
                      <w:tcPr>
                        <w:tcW w:w="2084" w:type="pct"/>
                        <w:tcBorders>
                          <w:top w:val="single" w:sz="4" w:space="0" w:color="000000"/>
                          <w:left w:val="single" w:sz="4" w:space="0" w:color="000000"/>
                          <w:bottom w:val="single" w:sz="4" w:space="0" w:color="000000"/>
                          <w:right w:val="single" w:sz="4" w:space="0" w:color="000000"/>
                        </w:tcBorders>
                        <w:shd w:val="clear" w:color="auto" w:fill="DEEAF6"/>
                      </w:tcPr>
                      <w:p w14:paraId="3C235927" w14:textId="77777777" w:rsidR="0032335F" w:rsidRPr="0032335F" w:rsidRDefault="0032335F" w:rsidP="0032335F">
                        <w:pPr>
                          <w:spacing w:after="0" w:line="240" w:lineRule="auto"/>
                          <w:rPr>
                            <w:rFonts w:eastAsia="Calibri" w:cs="Calibri"/>
                            <w:color w:val="000000"/>
                            <w:szCs w:val="22"/>
                            <w:lang w:val="en-IE"/>
                          </w:rPr>
                        </w:pPr>
                        <w:r w:rsidRPr="0032335F">
                          <w:rPr>
                            <w:rFonts w:eastAsia="Calibri" w:cs="Calibri"/>
                            <w:color w:val="000000"/>
                            <w:szCs w:val="22"/>
                            <w:lang w:val="en-IE"/>
                          </w:rPr>
                          <w:t xml:space="preserve">Reference Project #2 </w:t>
                        </w:r>
                      </w:p>
                    </w:tc>
                    <w:tc>
                      <w:tcPr>
                        <w:tcW w:w="2916" w:type="pct"/>
                        <w:tcBorders>
                          <w:top w:val="single" w:sz="4" w:space="0" w:color="000000"/>
                          <w:left w:val="single" w:sz="4" w:space="0" w:color="000000"/>
                          <w:bottom w:val="single" w:sz="4" w:space="0" w:color="000000"/>
                          <w:right w:val="single" w:sz="4" w:space="0" w:color="000000"/>
                        </w:tcBorders>
                      </w:tcPr>
                      <w:p w14:paraId="33200F07" w14:textId="77777777" w:rsidR="0032335F" w:rsidRPr="0032335F" w:rsidRDefault="0032335F" w:rsidP="0032335F">
                        <w:pPr>
                          <w:spacing w:after="0" w:line="240" w:lineRule="auto"/>
                          <w:ind w:left="2"/>
                          <w:rPr>
                            <w:rFonts w:eastAsia="Calibri" w:cs="Calibri"/>
                            <w:color w:val="000000"/>
                            <w:szCs w:val="22"/>
                            <w:lang w:val="en-IE"/>
                          </w:rPr>
                        </w:pPr>
                        <w:r w:rsidRPr="0032335F">
                          <w:rPr>
                            <w:rFonts w:eastAsia="Calibri" w:cs="Calibri"/>
                            <w:color w:val="000000"/>
                            <w:szCs w:val="22"/>
                            <w:lang w:val="en-IE"/>
                          </w:rPr>
                          <w:t xml:space="preserve"> </w:t>
                        </w:r>
                      </w:p>
                    </w:tc>
                  </w:tr>
                  <w:tr w:rsidR="0032335F" w:rsidRPr="0032335F" w14:paraId="16C5D9E4" w14:textId="77777777" w:rsidTr="00DC3E6D">
                    <w:trPr>
                      <w:trHeight w:val="437"/>
                    </w:trPr>
                    <w:tc>
                      <w:tcPr>
                        <w:tcW w:w="2084" w:type="pct"/>
                        <w:tcBorders>
                          <w:top w:val="single" w:sz="4" w:space="0" w:color="000000"/>
                          <w:left w:val="single" w:sz="4" w:space="0" w:color="000000"/>
                          <w:bottom w:val="single" w:sz="4" w:space="0" w:color="000000"/>
                          <w:right w:val="single" w:sz="4" w:space="0" w:color="000000"/>
                        </w:tcBorders>
                        <w:shd w:val="clear" w:color="auto" w:fill="DEEAF6"/>
                      </w:tcPr>
                      <w:p w14:paraId="7B12C9BE" w14:textId="77777777" w:rsidR="0032335F" w:rsidRPr="0032335F" w:rsidRDefault="0032335F" w:rsidP="0032335F">
                        <w:pPr>
                          <w:spacing w:after="0" w:line="240" w:lineRule="auto"/>
                          <w:rPr>
                            <w:rFonts w:eastAsia="Calibri" w:cs="Calibri"/>
                            <w:color w:val="000000"/>
                            <w:szCs w:val="22"/>
                            <w:lang w:val="en-IE"/>
                          </w:rPr>
                        </w:pPr>
                        <w:r w:rsidRPr="0032335F">
                          <w:rPr>
                            <w:rFonts w:eastAsia="Calibri" w:cs="Calibri"/>
                            <w:color w:val="000000"/>
                            <w:szCs w:val="22"/>
                            <w:lang w:val="en-IE"/>
                          </w:rPr>
                          <w:t xml:space="preserve">Client Name </w:t>
                        </w:r>
                      </w:p>
                    </w:tc>
                    <w:tc>
                      <w:tcPr>
                        <w:tcW w:w="2916" w:type="pct"/>
                        <w:tcBorders>
                          <w:top w:val="single" w:sz="4" w:space="0" w:color="000000"/>
                          <w:left w:val="single" w:sz="4" w:space="0" w:color="000000"/>
                          <w:bottom w:val="single" w:sz="4" w:space="0" w:color="000000"/>
                          <w:right w:val="single" w:sz="4" w:space="0" w:color="000000"/>
                        </w:tcBorders>
                      </w:tcPr>
                      <w:p w14:paraId="1AD27456" w14:textId="77777777" w:rsidR="0032335F" w:rsidRPr="0032335F" w:rsidRDefault="0032335F" w:rsidP="0032335F">
                        <w:pPr>
                          <w:spacing w:after="0" w:line="240" w:lineRule="auto"/>
                          <w:ind w:left="2"/>
                          <w:rPr>
                            <w:rFonts w:eastAsia="Calibri" w:cs="Calibri"/>
                            <w:color w:val="000000"/>
                            <w:szCs w:val="22"/>
                            <w:lang w:val="en-IE"/>
                          </w:rPr>
                        </w:pPr>
                      </w:p>
                    </w:tc>
                  </w:tr>
                  <w:tr w:rsidR="0032335F" w:rsidRPr="0032335F" w14:paraId="2393F58C" w14:textId="77777777" w:rsidTr="00DC3E6D">
                    <w:trPr>
                      <w:trHeight w:val="428"/>
                    </w:trPr>
                    <w:tc>
                      <w:tcPr>
                        <w:tcW w:w="2084" w:type="pct"/>
                        <w:tcBorders>
                          <w:top w:val="single" w:sz="4" w:space="0" w:color="000000"/>
                          <w:left w:val="single" w:sz="4" w:space="0" w:color="000000"/>
                          <w:bottom w:val="single" w:sz="4" w:space="0" w:color="000000"/>
                          <w:right w:val="single" w:sz="4" w:space="0" w:color="000000"/>
                        </w:tcBorders>
                        <w:shd w:val="clear" w:color="auto" w:fill="DEEAF6"/>
                      </w:tcPr>
                      <w:p w14:paraId="3F44C0B7" w14:textId="77777777" w:rsidR="0032335F" w:rsidRPr="0032335F" w:rsidRDefault="0032335F" w:rsidP="0032335F">
                        <w:pPr>
                          <w:spacing w:after="0" w:line="240" w:lineRule="auto"/>
                          <w:rPr>
                            <w:rFonts w:eastAsia="Calibri" w:cs="Calibri"/>
                            <w:color w:val="000000"/>
                            <w:szCs w:val="22"/>
                            <w:lang w:val="en-IE"/>
                          </w:rPr>
                        </w:pPr>
                        <w:r w:rsidRPr="0032335F">
                          <w:rPr>
                            <w:rFonts w:eastAsia="Calibri" w:cs="Calibri"/>
                            <w:color w:val="000000"/>
                            <w:szCs w:val="22"/>
                            <w:lang w:val="en-IE"/>
                          </w:rPr>
                          <w:t xml:space="preserve">Contact Name </w:t>
                        </w:r>
                      </w:p>
                    </w:tc>
                    <w:tc>
                      <w:tcPr>
                        <w:tcW w:w="2916" w:type="pct"/>
                        <w:tcBorders>
                          <w:top w:val="single" w:sz="4" w:space="0" w:color="000000"/>
                          <w:left w:val="single" w:sz="4" w:space="0" w:color="000000"/>
                          <w:bottom w:val="single" w:sz="4" w:space="0" w:color="000000"/>
                          <w:right w:val="single" w:sz="4" w:space="0" w:color="000000"/>
                        </w:tcBorders>
                      </w:tcPr>
                      <w:p w14:paraId="4BA211DC" w14:textId="77777777" w:rsidR="0032335F" w:rsidRPr="0032335F" w:rsidRDefault="0032335F" w:rsidP="0032335F">
                        <w:pPr>
                          <w:spacing w:after="0" w:line="240" w:lineRule="auto"/>
                          <w:ind w:left="2"/>
                          <w:rPr>
                            <w:rFonts w:eastAsia="Calibri" w:cs="Calibri"/>
                            <w:color w:val="000000"/>
                            <w:szCs w:val="22"/>
                            <w:lang w:val="en-IE"/>
                          </w:rPr>
                        </w:pPr>
                      </w:p>
                    </w:tc>
                  </w:tr>
                  <w:tr w:rsidR="0032335F" w:rsidRPr="0032335F" w14:paraId="3028049F" w14:textId="77777777" w:rsidTr="00DC3E6D">
                    <w:trPr>
                      <w:trHeight w:val="421"/>
                    </w:trPr>
                    <w:tc>
                      <w:tcPr>
                        <w:tcW w:w="2084" w:type="pct"/>
                        <w:tcBorders>
                          <w:top w:val="single" w:sz="4" w:space="0" w:color="000000"/>
                          <w:left w:val="single" w:sz="4" w:space="0" w:color="000000"/>
                          <w:bottom w:val="single" w:sz="4" w:space="0" w:color="000000"/>
                          <w:right w:val="single" w:sz="4" w:space="0" w:color="000000"/>
                        </w:tcBorders>
                        <w:shd w:val="clear" w:color="auto" w:fill="DEEAF6"/>
                      </w:tcPr>
                      <w:p w14:paraId="7E3FC06A" w14:textId="77777777" w:rsidR="0032335F" w:rsidRPr="0032335F" w:rsidRDefault="0032335F" w:rsidP="0032335F">
                        <w:pPr>
                          <w:spacing w:after="0" w:line="240" w:lineRule="auto"/>
                          <w:rPr>
                            <w:rFonts w:eastAsia="Calibri" w:cs="Calibri"/>
                            <w:color w:val="000000"/>
                            <w:szCs w:val="22"/>
                            <w:lang w:val="en-IE"/>
                          </w:rPr>
                        </w:pPr>
                        <w:r w:rsidRPr="0032335F">
                          <w:rPr>
                            <w:rFonts w:eastAsia="Calibri" w:cs="Calibri"/>
                            <w:color w:val="000000"/>
                            <w:szCs w:val="22"/>
                            <w:lang w:val="en-IE"/>
                          </w:rPr>
                          <w:t xml:space="preserve">Contact Number </w:t>
                        </w:r>
                      </w:p>
                    </w:tc>
                    <w:tc>
                      <w:tcPr>
                        <w:tcW w:w="2916" w:type="pct"/>
                        <w:tcBorders>
                          <w:top w:val="single" w:sz="4" w:space="0" w:color="000000"/>
                          <w:left w:val="single" w:sz="4" w:space="0" w:color="000000"/>
                          <w:bottom w:val="single" w:sz="4" w:space="0" w:color="000000"/>
                          <w:right w:val="single" w:sz="4" w:space="0" w:color="000000"/>
                        </w:tcBorders>
                      </w:tcPr>
                      <w:p w14:paraId="6EC5AA6D" w14:textId="77777777" w:rsidR="0032335F" w:rsidRPr="0032335F" w:rsidRDefault="0032335F" w:rsidP="0032335F">
                        <w:pPr>
                          <w:spacing w:after="0" w:line="240" w:lineRule="auto"/>
                          <w:ind w:left="2"/>
                          <w:rPr>
                            <w:rFonts w:eastAsia="Calibri" w:cs="Calibri"/>
                            <w:color w:val="000000"/>
                            <w:szCs w:val="22"/>
                            <w:lang w:val="en-IE"/>
                          </w:rPr>
                        </w:pPr>
                      </w:p>
                    </w:tc>
                  </w:tr>
                  <w:tr w:rsidR="0032335F" w:rsidRPr="0032335F" w14:paraId="757B1095" w14:textId="77777777" w:rsidTr="00DC3E6D">
                    <w:trPr>
                      <w:trHeight w:val="426"/>
                    </w:trPr>
                    <w:tc>
                      <w:tcPr>
                        <w:tcW w:w="2084" w:type="pct"/>
                        <w:tcBorders>
                          <w:top w:val="single" w:sz="4" w:space="0" w:color="000000"/>
                          <w:left w:val="single" w:sz="4" w:space="0" w:color="000000"/>
                          <w:bottom w:val="single" w:sz="4" w:space="0" w:color="000000"/>
                          <w:right w:val="single" w:sz="4" w:space="0" w:color="000000"/>
                        </w:tcBorders>
                        <w:shd w:val="clear" w:color="auto" w:fill="DEEAF6"/>
                      </w:tcPr>
                      <w:p w14:paraId="0A460655" w14:textId="77777777" w:rsidR="0032335F" w:rsidRPr="0032335F" w:rsidRDefault="0032335F" w:rsidP="0032335F">
                        <w:pPr>
                          <w:spacing w:after="0" w:line="240" w:lineRule="auto"/>
                          <w:rPr>
                            <w:rFonts w:eastAsia="Calibri" w:cs="Calibri"/>
                            <w:color w:val="000000"/>
                            <w:szCs w:val="22"/>
                            <w:lang w:val="en-IE"/>
                          </w:rPr>
                        </w:pPr>
                        <w:r w:rsidRPr="0032335F">
                          <w:rPr>
                            <w:rFonts w:eastAsia="Calibri" w:cs="Calibri"/>
                            <w:color w:val="000000"/>
                            <w:szCs w:val="22"/>
                            <w:lang w:val="en-IE"/>
                          </w:rPr>
                          <w:t xml:space="preserve">Project Value (If appropriate) </w:t>
                        </w:r>
                      </w:p>
                    </w:tc>
                    <w:tc>
                      <w:tcPr>
                        <w:tcW w:w="2916" w:type="pct"/>
                        <w:tcBorders>
                          <w:top w:val="single" w:sz="4" w:space="0" w:color="000000"/>
                          <w:left w:val="single" w:sz="4" w:space="0" w:color="000000"/>
                          <w:bottom w:val="single" w:sz="4" w:space="0" w:color="000000"/>
                          <w:right w:val="single" w:sz="4" w:space="0" w:color="000000"/>
                        </w:tcBorders>
                      </w:tcPr>
                      <w:p w14:paraId="3B6D91B1" w14:textId="77777777" w:rsidR="0032335F" w:rsidRPr="0032335F" w:rsidRDefault="0032335F" w:rsidP="0032335F">
                        <w:pPr>
                          <w:spacing w:after="0" w:line="240" w:lineRule="auto"/>
                          <w:ind w:left="2"/>
                          <w:rPr>
                            <w:rFonts w:eastAsia="Calibri" w:cs="Calibri"/>
                            <w:color w:val="000000"/>
                            <w:szCs w:val="22"/>
                            <w:lang w:val="en-IE"/>
                          </w:rPr>
                        </w:pPr>
                      </w:p>
                    </w:tc>
                  </w:tr>
                  <w:tr w:rsidR="0032335F" w:rsidRPr="0032335F" w14:paraId="603B06A1" w14:textId="77777777" w:rsidTr="00DC3E6D">
                    <w:trPr>
                      <w:trHeight w:val="419"/>
                    </w:trPr>
                    <w:tc>
                      <w:tcPr>
                        <w:tcW w:w="2084" w:type="pct"/>
                        <w:tcBorders>
                          <w:top w:val="single" w:sz="4" w:space="0" w:color="000000"/>
                          <w:left w:val="single" w:sz="4" w:space="0" w:color="000000"/>
                          <w:bottom w:val="single" w:sz="4" w:space="0" w:color="000000"/>
                          <w:right w:val="single" w:sz="4" w:space="0" w:color="000000"/>
                        </w:tcBorders>
                        <w:shd w:val="clear" w:color="auto" w:fill="DEEAF6"/>
                      </w:tcPr>
                      <w:p w14:paraId="0D3829CE" w14:textId="77777777" w:rsidR="0032335F" w:rsidRPr="0032335F" w:rsidRDefault="0032335F" w:rsidP="0032335F">
                        <w:pPr>
                          <w:spacing w:after="0" w:line="240" w:lineRule="auto"/>
                          <w:rPr>
                            <w:rFonts w:eastAsia="Calibri" w:cs="Calibri"/>
                            <w:color w:val="000000"/>
                            <w:szCs w:val="22"/>
                            <w:lang w:val="en-IE"/>
                          </w:rPr>
                        </w:pPr>
                        <w:r w:rsidRPr="0032335F">
                          <w:rPr>
                            <w:rFonts w:eastAsia="Calibri" w:cs="Calibri"/>
                            <w:color w:val="000000"/>
                            <w:szCs w:val="22"/>
                            <w:lang w:val="en-IE"/>
                          </w:rPr>
                          <w:t xml:space="preserve">Delivery Date(s) </w:t>
                        </w:r>
                      </w:p>
                    </w:tc>
                    <w:tc>
                      <w:tcPr>
                        <w:tcW w:w="2916" w:type="pct"/>
                        <w:tcBorders>
                          <w:top w:val="single" w:sz="4" w:space="0" w:color="000000"/>
                          <w:left w:val="single" w:sz="4" w:space="0" w:color="000000"/>
                          <w:bottom w:val="single" w:sz="4" w:space="0" w:color="000000"/>
                          <w:right w:val="single" w:sz="4" w:space="0" w:color="000000"/>
                        </w:tcBorders>
                      </w:tcPr>
                      <w:p w14:paraId="3EA8791C" w14:textId="77777777" w:rsidR="0032335F" w:rsidRPr="0032335F" w:rsidRDefault="0032335F" w:rsidP="0032335F">
                        <w:pPr>
                          <w:spacing w:after="0" w:line="240" w:lineRule="auto"/>
                          <w:ind w:left="2"/>
                          <w:rPr>
                            <w:rFonts w:eastAsia="Calibri" w:cs="Calibri"/>
                            <w:color w:val="000000"/>
                            <w:szCs w:val="22"/>
                            <w:lang w:val="en-IE"/>
                          </w:rPr>
                        </w:pPr>
                      </w:p>
                    </w:tc>
                  </w:tr>
                  <w:tr w:rsidR="0032335F" w:rsidRPr="0032335F" w14:paraId="40F317DE" w14:textId="77777777" w:rsidTr="00DC3E6D">
                    <w:trPr>
                      <w:trHeight w:val="4869"/>
                    </w:trPr>
                    <w:tc>
                      <w:tcPr>
                        <w:tcW w:w="2084" w:type="pct"/>
                        <w:tcBorders>
                          <w:top w:val="single" w:sz="4" w:space="0" w:color="000000"/>
                          <w:left w:val="single" w:sz="4" w:space="0" w:color="000000"/>
                          <w:bottom w:val="single" w:sz="4" w:space="0" w:color="000000"/>
                          <w:right w:val="single" w:sz="4" w:space="0" w:color="000000"/>
                        </w:tcBorders>
                        <w:shd w:val="clear" w:color="auto" w:fill="DEEAF6"/>
                      </w:tcPr>
                      <w:p w14:paraId="537A3810" w14:textId="77777777" w:rsidR="0032335F" w:rsidRPr="0032335F" w:rsidRDefault="0032335F" w:rsidP="0032335F">
                        <w:pPr>
                          <w:spacing w:after="0" w:line="240" w:lineRule="auto"/>
                          <w:rPr>
                            <w:rFonts w:eastAsia="Calibri" w:cs="Calibri"/>
                            <w:color w:val="000000"/>
                            <w:szCs w:val="22"/>
                            <w:lang w:val="en-IE"/>
                          </w:rPr>
                        </w:pPr>
                        <w:r w:rsidRPr="0032335F">
                          <w:rPr>
                            <w:rFonts w:eastAsia="Calibri" w:cs="Calibri"/>
                            <w:color w:val="000000"/>
                            <w:szCs w:val="22"/>
                            <w:lang w:val="en-IE"/>
                          </w:rPr>
                          <w:lastRenderedPageBreak/>
                          <w:t xml:space="preserve">Detailed project description </w:t>
                        </w:r>
                      </w:p>
                    </w:tc>
                    <w:tc>
                      <w:tcPr>
                        <w:tcW w:w="2916" w:type="pct"/>
                        <w:tcBorders>
                          <w:top w:val="single" w:sz="4" w:space="0" w:color="000000"/>
                          <w:left w:val="single" w:sz="4" w:space="0" w:color="000000"/>
                          <w:bottom w:val="single" w:sz="4" w:space="0" w:color="000000"/>
                          <w:right w:val="single" w:sz="4" w:space="0" w:color="000000"/>
                        </w:tcBorders>
                      </w:tcPr>
                      <w:p w14:paraId="12C59508" w14:textId="77777777" w:rsidR="0032335F" w:rsidRPr="0032335F" w:rsidRDefault="0032335F" w:rsidP="0032335F">
                        <w:pPr>
                          <w:spacing w:line="240" w:lineRule="auto"/>
                          <w:ind w:left="2" w:right="106"/>
                          <w:jc w:val="both"/>
                          <w:rPr>
                            <w:rFonts w:eastAsia="Calibri" w:cs="Calibri"/>
                            <w:color w:val="000000"/>
                            <w:szCs w:val="22"/>
                            <w:lang w:val="en-IE"/>
                          </w:rPr>
                        </w:pPr>
                      </w:p>
                    </w:tc>
                  </w:tr>
                  <w:tr w:rsidR="0032335F" w:rsidRPr="0032335F" w14:paraId="7C0BDD1F" w14:textId="77777777" w:rsidTr="00DC3E6D">
                    <w:trPr>
                      <w:trHeight w:val="4869"/>
                    </w:trPr>
                    <w:tc>
                      <w:tcPr>
                        <w:tcW w:w="2084" w:type="pct"/>
                        <w:tcBorders>
                          <w:top w:val="single" w:sz="4" w:space="0" w:color="000000"/>
                          <w:left w:val="single" w:sz="4" w:space="0" w:color="000000"/>
                          <w:bottom w:val="single" w:sz="4" w:space="0" w:color="000000"/>
                          <w:right w:val="single" w:sz="4" w:space="0" w:color="000000"/>
                        </w:tcBorders>
                        <w:shd w:val="clear" w:color="auto" w:fill="DEEAF6"/>
                      </w:tcPr>
                      <w:p w14:paraId="48E76FD2" w14:textId="77777777" w:rsidR="0032335F" w:rsidRPr="0032335F" w:rsidRDefault="0032335F" w:rsidP="0032335F">
                        <w:pPr>
                          <w:spacing w:after="0" w:line="240" w:lineRule="auto"/>
                          <w:rPr>
                            <w:rFonts w:eastAsia="Calibri" w:cs="Calibri"/>
                            <w:color w:val="000000"/>
                            <w:szCs w:val="22"/>
                            <w:lang w:val="en-IE"/>
                          </w:rPr>
                        </w:pPr>
                        <w:bookmarkStart w:id="20" w:name="_Hlk94523931"/>
                        <w:r w:rsidRPr="0032335F">
                          <w:rPr>
                            <w:rFonts w:eastAsia="Calibri" w:cs="Calibri"/>
                            <w:color w:val="000000"/>
                            <w:szCs w:val="22"/>
                            <w:lang w:val="en-IE"/>
                          </w:rPr>
                          <w:t>Outline how this project contributes to demonstrating that the tenderer meets the technical and professional requirements.</w:t>
                        </w:r>
                      </w:p>
                    </w:tc>
                    <w:tc>
                      <w:tcPr>
                        <w:tcW w:w="2916" w:type="pct"/>
                        <w:tcBorders>
                          <w:top w:val="single" w:sz="4" w:space="0" w:color="000000"/>
                          <w:left w:val="single" w:sz="4" w:space="0" w:color="000000"/>
                          <w:bottom w:val="single" w:sz="4" w:space="0" w:color="000000"/>
                          <w:right w:val="single" w:sz="4" w:space="0" w:color="000000"/>
                        </w:tcBorders>
                      </w:tcPr>
                      <w:p w14:paraId="71B9B2C3" w14:textId="77777777" w:rsidR="0032335F" w:rsidRPr="0032335F" w:rsidRDefault="0032335F" w:rsidP="0032335F">
                        <w:pPr>
                          <w:spacing w:line="240" w:lineRule="auto"/>
                          <w:ind w:left="2" w:right="106"/>
                          <w:jc w:val="both"/>
                          <w:rPr>
                            <w:rFonts w:eastAsia="Calibri" w:cs="Calibri"/>
                            <w:color w:val="000000"/>
                            <w:szCs w:val="22"/>
                            <w:lang w:val="en-IE"/>
                          </w:rPr>
                        </w:pPr>
                      </w:p>
                    </w:tc>
                  </w:tr>
                  <w:bookmarkEnd w:id="20"/>
                </w:tbl>
                <w:p w14:paraId="6E2ED8E2" w14:textId="77777777" w:rsidR="0032335F" w:rsidRPr="0032335F" w:rsidRDefault="0032335F" w:rsidP="0032335F">
                  <w:pPr>
                    <w:spacing w:after="0" w:line="259" w:lineRule="auto"/>
                    <w:ind w:left="-1407" w:right="155"/>
                    <w:rPr>
                      <w:rFonts w:eastAsia="Calibri" w:cs="Calibri"/>
                      <w:color w:val="000000"/>
                      <w:szCs w:val="22"/>
                      <w:lang w:val="en-IE" w:eastAsia="en-IE"/>
                    </w:rPr>
                  </w:pPr>
                </w:p>
                <w:p w14:paraId="1643423A" w14:textId="77777777" w:rsidR="0032335F" w:rsidRPr="0032335F" w:rsidRDefault="0032335F" w:rsidP="0032335F">
                  <w:pPr>
                    <w:spacing w:after="0" w:line="259" w:lineRule="auto"/>
                    <w:ind w:left="-1407" w:right="155"/>
                    <w:rPr>
                      <w:rFonts w:eastAsia="Calibri" w:cs="Calibri"/>
                      <w:color w:val="000000"/>
                      <w:szCs w:val="22"/>
                      <w:lang w:val="en-IE" w:eastAsia="en-IE"/>
                    </w:rPr>
                  </w:pPr>
                </w:p>
                <w:p w14:paraId="2D5062BE" w14:textId="77777777" w:rsidR="0032335F" w:rsidRPr="0032335F" w:rsidRDefault="0032335F" w:rsidP="0032335F">
                  <w:pPr>
                    <w:spacing w:after="0" w:line="259" w:lineRule="auto"/>
                    <w:ind w:left="-1407" w:right="155"/>
                    <w:rPr>
                      <w:rFonts w:eastAsia="Calibri" w:cs="Calibri"/>
                      <w:color w:val="000000"/>
                      <w:szCs w:val="22"/>
                      <w:lang w:val="en-IE" w:eastAsia="en-IE"/>
                    </w:rPr>
                  </w:pPr>
                </w:p>
                <w:p w14:paraId="7FE8EB49" w14:textId="77777777" w:rsidR="0032335F" w:rsidRPr="0032335F" w:rsidRDefault="0032335F" w:rsidP="0032335F">
                  <w:pPr>
                    <w:spacing w:after="0" w:line="259" w:lineRule="auto"/>
                    <w:ind w:left="-1407" w:right="155"/>
                    <w:rPr>
                      <w:rFonts w:eastAsia="Calibri" w:cs="Calibri"/>
                      <w:color w:val="000000"/>
                      <w:szCs w:val="22"/>
                      <w:lang w:val="en-IE" w:eastAsia="en-IE"/>
                    </w:rPr>
                  </w:pPr>
                </w:p>
                <w:tbl>
                  <w:tblPr>
                    <w:tblStyle w:val="TableGrid1"/>
                    <w:tblW w:w="5000" w:type="pct"/>
                    <w:tblInd w:w="0" w:type="dxa"/>
                    <w:tblCellMar>
                      <w:top w:w="52" w:type="dxa"/>
                      <w:left w:w="107" w:type="dxa"/>
                    </w:tblCellMar>
                    <w:tblLook w:val="04A0" w:firstRow="1" w:lastRow="0" w:firstColumn="1" w:lastColumn="0" w:noHBand="0" w:noVBand="1"/>
                  </w:tblPr>
                  <w:tblGrid>
                    <w:gridCol w:w="3777"/>
                    <w:gridCol w:w="5284"/>
                  </w:tblGrid>
                  <w:tr w:rsidR="0032335F" w:rsidRPr="0032335F" w14:paraId="38B1FFC4" w14:textId="77777777" w:rsidTr="00DC3E6D">
                    <w:trPr>
                      <w:trHeight w:val="301"/>
                    </w:trPr>
                    <w:tc>
                      <w:tcPr>
                        <w:tcW w:w="5000" w:type="pct"/>
                        <w:gridSpan w:val="2"/>
                        <w:tcBorders>
                          <w:top w:val="single" w:sz="4" w:space="0" w:color="000000"/>
                          <w:left w:val="single" w:sz="4" w:space="0" w:color="000000"/>
                          <w:bottom w:val="single" w:sz="4" w:space="0" w:color="000000"/>
                          <w:right w:val="single" w:sz="4" w:space="0" w:color="000000"/>
                        </w:tcBorders>
                        <w:shd w:val="clear" w:color="auto" w:fill="DEEAF6"/>
                      </w:tcPr>
                      <w:p w14:paraId="25974EAD" w14:textId="77777777" w:rsidR="0032335F" w:rsidRPr="0032335F" w:rsidRDefault="0032335F" w:rsidP="0032335F">
                        <w:pPr>
                          <w:spacing w:after="0" w:line="240" w:lineRule="auto"/>
                          <w:rPr>
                            <w:rFonts w:eastAsia="Calibri" w:cs="Calibri"/>
                            <w:color w:val="000000"/>
                            <w:szCs w:val="22"/>
                            <w:lang w:val="en-IE"/>
                          </w:rPr>
                        </w:pPr>
                        <w:r w:rsidRPr="0032335F">
                          <w:rPr>
                            <w:rFonts w:eastAsia="Calibri" w:cs="Calibri"/>
                            <w:color w:val="000000"/>
                            <w:szCs w:val="22"/>
                            <w:lang w:val="en-IE"/>
                          </w:rPr>
                          <w:t xml:space="preserve">PREVIOUS PROJECTS  </w:t>
                        </w:r>
                      </w:p>
                    </w:tc>
                  </w:tr>
                  <w:tr w:rsidR="0032335F" w:rsidRPr="0032335F" w14:paraId="04105CC6" w14:textId="77777777" w:rsidTr="00DC3E6D">
                    <w:trPr>
                      <w:trHeight w:val="418"/>
                    </w:trPr>
                    <w:tc>
                      <w:tcPr>
                        <w:tcW w:w="2084" w:type="pct"/>
                        <w:tcBorders>
                          <w:top w:val="single" w:sz="4" w:space="0" w:color="000000"/>
                          <w:left w:val="single" w:sz="4" w:space="0" w:color="000000"/>
                          <w:bottom w:val="single" w:sz="4" w:space="0" w:color="000000"/>
                          <w:right w:val="single" w:sz="4" w:space="0" w:color="000000"/>
                        </w:tcBorders>
                        <w:shd w:val="clear" w:color="auto" w:fill="DEEAF6"/>
                      </w:tcPr>
                      <w:p w14:paraId="1FADCF88" w14:textId="77777777" w:rsidR="0032335F" w:rsidRPr="0032335F" w:rsidRDefault="0032335F" w:rsidP="0032335F">
                        <w:pPr>
                          <w:spacing w:after="0" w:line="240" w:lineRule="auto"/>
                          <w:rPr>
                            <w:rFonts w:eastAsia="Calibri" w:cs="Calibri"/>
                            <w:color w:val="000000"/>
                            <w:szCs w:val="22"/>
                            <w:lang w:val="en-IE"/>
                          </w:rPr>
                        </w:pPr>
                        <w:r w:rsidRPr="0032335F">
                          <w:rPr>
                            <w:rFonts w:eastAsia="Calibri" w:cs="Calibri"/>
                            <w:color w:val="000000"/>
                            <w:szCs w:val="22"/>
                            <w:lang w:val="en-IE"/>
                          </w:rPr>
                          <w:t xml:space="preserve">Reference Project #3 </w:t>
                        </w:r>
                      </w:p>
                    </w:tc>
                    <w:tc>
                      <w:tcPr>
                        <w:tcW w:w="2916" w:type="pct"/>
                        <w:tcBorders>
                          <w:top w:val="single" w:sz="4" w:space="0" w:color="000000"/>
                          <w:left w:val="single" w:sz="4" w:space="0" w:color="000000"/>
                          <w:bottom w:val="single" w:sz="4" w:space="0" w:color="000000"/>
                          <w:right w:val="single" w:sz="4" w:space="0" w:color="000000"/>
                        </w:tcBorders>
                      </w:tcPr>
                      <w:p w14:paraId="69FF5943" w14:textId="77777777" w:rsidR="0032335F" w:rsidRPr="0032335F" w:rsidRDefault="0032335F" w:rsidP="0032335F">
                        <w:pPr>
                          <w:spacing w:after="0" w:line="240" w:lineRule="auto"/>
                          <w:ind w:left="2"/>
                          <w:rPr>
                            <w:rFonts w:eastAsia="Calibri" w:cs="Calibri"/>
                            <w:color w:val="000000"/>
                            <w:szCs w:val="22"/>
                            <w:lang w:val="en-IE"/>
                          </w:rPr>
                        </w:pPr>
                        <w:r w:rsidRPr="0032335F">
                          <w:rPr>
                            <w:rFonts w:eastAsia="Calibri" w:cs="Calibri"/>
                            <w:color w:val="000000"/>
                            <w:szCs w:val="22"/>
                            <w:lang w:val="en-IE"/>
                          </w:rPr>
                          <w:t xml:space="preserve"> </w:t>
                        </w:r>
                      </w:p>
                    </w:tc>
                  </w:tr>
                  <w:tr w:rsidR="0032335F" w:rsidRPr="0032335F" w14:paraId="7EAD19D0" w14:textId="77777777" w:rsidTr="00DC3E6D">
                    <w:trPr>
                      <w:trHeight w:val="437"/>
                    </w:trPr>
                    <w:tc>
                      <w:tcPr>
                        <w:tcW w:w="2084" w:type="pct"/>
                        <w:tcBorders>
                          <w:top w:val="single" w:sz="4" w:space="0" w:color="000000"/>
                          <w:left w:val="single" w:sz="4" w:space="0" w:color="000000"/>
                          <w:bottom w:val="single" w:sz="4" w:space="0" w:color="000000"/>
                          <w:right w:val="single" w:sz="4" w:space="0" w:color="000000"/>
                        </w:tcBorders>
                        <w:shd w:val="clear" w:color="auto" w:fill="DEEAF6"/>
                      </w:tcPr>
                      <w:p w14:paraId="02C3CDF5" w14:textId="77777777" w:rsidR="0032335F" w:rsidRPr="0032335F" w:rsidRDefault="0032335F" w:rsidP="0032335F">
                        <w:pPr>
                          <w:spacing w:after="0" w:line="240" w:lineRule="auto"/>
                          <w:rPr>
                            <w:rFonts w:eastAsia="Calibri" w:cs="Calibri"/>
                            <w:color w:val="000000"/>
                            <w:szCs w:val="22"/>
                            <w:lang w:val="en-IE"/>
                          </w:rPr>
                        </w:pPr>
                        <w:r w:rsidRPr="0032335F">
                          <w:rPr>
                            <w:rFonts w:eastAsia="Calibri" w:cs="Calibri"/>
                            <w:color w:val="000000"/>
                            <w:szCs w:val="22"/>
                            <w:lang w:val="en-IE"/>
                          </w:rPr>
                          <w:t xml:space="preserve">Client Name </w:t>
                        </w:r>
                      </w:p>
                    </w:tc>
                    <w:tc>
                      <w:tcPr>
                        <w:tcW w:w="2916" w:type="pct"/>
                        <w:tcBorders>
                          <w:top w:val="single" w:sz="4" w:space="0" w:color="000000"/>
                          <w:left w:val="single" w:sz="4" w:space="0" w:color="000000"/>
                          <w:bottom w:val="single" w:sz="4" w:space="0" w:color="000000"/>
                          <w:right w:val="single" w:sz="4" w:space="0" w:color="000000"/>
                        </w:tcBorders>
                      </w:tcPr>
                      <w:p w14:paraId="2CC0E20F" w14:textId="77777777" w:rsidR="0032335F" w:rsidRPr="0032335F" w:rsidRDefault="0032335F" w:rsidP="0032335F">
                        <w:pPr>
                          <w:spacing w:after="0" w:line="240" w:lineRule="auto"/>
                          <w:ind w:left="2"/>
                          <w:rPr>
                            <w:rFonts w:eastAsia="Calibri" w:cs="Calibri"/>
                            <w:color w:val="000000"/>
                            <w:szCs w:val="22"/>
                            <w:lang w:val="en-IE"/>
                          </w:rPr>
                        </w:pPr>
                      </w:p>
                    </w:tc>
                  </w:tr>
                  <w:tr w:rsidR="0032335F" w:rsidRPr="0032335F" w14:paraId="3AB86369" w14:textId="77777777" w:rsidTr="00DC3E6D">
                    <w:trPr>
                      <w:trHeight w:val="428"/>
                    </w:trPr>
                    <w:tc>
                      <w:tcPr>
                        <w:tcW w:w="2084" w:type="pct"/>
                        <w:tcBorders>
                          <w:top w:val="single" w:sz="4" w:space="0" w:color="000000"/>
                          <w:left w:val="single" w:sz="4" w:space="0" w:color="000000"/>
                          <w:bottom w:val="single" w:sz="4" w:space="0" w:color="000000"/>
                          <w:right w:val="single" w:sz="4" w:space="0" w:color="000000"/>
                        </w:tcBorders>
                        <w:shd w:val="clear" w:color="auto" w:fill="DEEAF6"/>
                      </w:tcPr>
                      <w:p w14:paraId="51C43287" w14:textId="77777777" w:rsidR="0032335F" w:rsidRPr="0032335F" w:rsidRDefault="0032335F" w:rsidP="0032335F">
                        <w:pPr>
                          <w:spacing w:after="0" w:line="240" w:lineRule="auto"/>
                          <w:rPr>
                            <w:rFonts w:eastAsia="Calibri" w:cs="Calibri"/>
                            <w:color w:val="000000"/>
                            <w:szCs w:val="22"/>
                            <w:lang w:val="en-IE"/>
                          </w:rPr>
                        </w:pPr>
                        <w:r w:rsidRPr="0032335F">
                          <w:rPr>
                            <w:rFonts w:eastAsia="Calibri" w:cs="Calibri"/>
                            <w:color w:val="000000"/>
                            <w:szCs w:val="22"/>
                            <w:lang w:val="en-IE"/>
                          </w:rPr>
                          <w:t xml:space="preserve">Contact Name </w:t>
                        </w:r>
                      </w:p>
                    </w:tc>
                    <w:tc>
                      <w:tcPr>
                        <w:tcW w:w="2916" w:type="pct"/>
                        <w:tcBorders>
                          <w:top w:val="single" w:sz="4" w:space="0" w:color="000000"/>
                          <w:left w:val="single" w:sz="4" w:space="0" w:color="000000"/>
                          <w:bottom w:val="single" w:sz="4" w:space="0" w:color="000000"/>
                          <w:right w:val="single" w:sz="4" w:space="0" w:color="000000"/>
                        </w:tcBorders>
                      </w:tcPr>
                      <w:p w14:paraId="6ED34985" w14:textId="77777777" w:rsidR="0032335F" w:rsidRPr="0032335F" w:rsidRDefault="0032335F" w:rsidP="0032335F">
                        <w:pPr>
                          <w:spacing w:after="0" w:line="240" w:lineRule="auto"/>
                          <w:ind w:left="2"/>
                          <w:rPr>
                            <w:rFonts w:eastAsia="Calibri" w:cs="Calibri"/>
                            <w:color w:val="000000"/>
                            <w:szCs w:val="22"/>
                            <w:lang w:val="en-IE"/>
                          </w:rPr>
                        </w:pPr>
                      </w:p>
                    </w:tc>
                  </w:tr>
                  <w:tr w:rsidR="0032335F" w:rsidRPr="0032335F" w14:paraId="438F099A" w14:textId="77777777" w:rsidTr="00DC3E6D">
                    <w:trPr>
                      <w:trHeight w:val="421"/>
                    </w:trPr>
                    <w:tc>
                      <w:tcPr>
                        <w:tcW w:w="2084" w:type="pct"/>
                        <w:tcBorders>
                          <w:top w:val="single" w:sz="4" w:space="0" w:color="000000"/>
                          <w:left w:val="single" w:sz="4" w:space="0" w:color="000000"/>
                          <w:bottom w:val="single" w:sz="4" w:space="0" w:color="000000"/>
                          <w:right w:val="single" w:sz="4" w:space="0" w:color="000000"/>
                        </w:tcBorders>
                        <w:shd w:val="clear" w:color="auto" w:fill="DEEAF6"/>
                      </w:tcPr>
                      <w:p w14:paraId="4ECA82CB" w14:textId="77777777" w:rsidR="0032335F" w:rsidRPr="0032335F" w:rsidRDefault="0032335F" w:rsidP="0032335F">
                        <w:pPr>
                          <w:spacing w:after="0" w:line="240" w:lineRule="auto"/>
                          <w:rPr>
                            <w:rFonts w:eastAsia="Calibri" w:cs="Calibri"/>
                            <w:color w:val="000000"/>
                            <w:szCs w:val="22"/>
                            <w:lang w:val="en-IE"/>
                          </w:rPr>
                        </w:pPr>
                        <w:r w:rsidRPr="0032335F">
                          <w:rPr>
                            <w:rFonts w:eastAsia="Calibri" w:cs="Calibri"/>
                            <w:color w:val="000000"/>
                            <w:szCs w:val="22"/>
                            <w:lang w:val="en-IE"/>
                          </w:rPr>
                          <w:t xml:space="preserve">Contact Number </w:t>
                        </w:r>
                      </w:p>
                    </w:tc>
                    <w:tc>
                      <w:tcPr>
                        <w:tcW w:w="2916" w:type="pct"/>
                        <w:tcBorders>
                          <w:top w:val="single" w:sz="4" w:space="0" w:color="000000"/>
                          <w:left w:val="single" w:sz="4" w:space="0" w:color="000000"/>
                          <w:bottom w:val="single" w:sz="4" w:space="0" w:color="000000"/>
                          <w:right w:val="single" w:sz="4" w:space="0" w:color="000000"/>
                        </w:tcBorders>
                      </w:tcPr>
                      <w:p w14:paraId="4A0882CF" w14:textId="77777777" w:rsidR="0032335F" w:rsidRPr="0032335F" w:rsidRDefault="0032335F" w:rsidP="0032335F">
                        <w:pPr>
                          <w:spacing w:after="0" w:line="240" w:lineRule="auto"/>
                          <w:ind w:left="2"/>
                          <w:rPr>
                            <w:rFonts w:eastAsia="Calibri" w:cs="Calibri"/>
                            <w:color w:val="000000"/>
                            <w:szCs w:val="22"/>
                            <w:lang w:val="en-IE"/>
                          </w:rPr>
                        </w:pPr>
                      </w:p>
                    </w:tc>
                  </w:tr>
                  <w:tr w:rsidR="0032335F" w:rsidRPr="0032335F" w14:paraId="675DFF06" w14:textId="77777777" w:rsidTr="00DC3E6D">
                    <w:trPr>
                      <w:trHeight w:val="426"/>
                    </w:trPr>
                    <w:tc>
                      <w:tcPr>
                        <w:tcW w:w="2084" w:type="pct"/>
                        <w:tcBorders>
                          <w:top w:val="single" w:sz="4" w:space="0" w:color="000000"/>
                          <w:left w:val="single" w:sz="4" w:space="0" w:color="000000"/>
                          <w:bottom w:val="single" w:sz="4" w:space="0" w:color="000000"/>
                          <w:right w:val="single" w:sz="4" w:space="0" w:color="000000"/>
                        </w:tcBorders>
                        <w:shd w:val="clear" w:color="auto" w:fill="DEEAF6"/>
                      </w:tcPr>
                      <w:p w14:paraId="617040F2" w14:textId="77777777" w:rsidR="0032335F" w:rsidRPr="0032335F" w:rsidRDefault="0032335F" w:rsidP="0032335F">
                        <w:pPr>
                          <w:spacing w:after="0" w:line="240" w:lineRule="auto"/>
                          <w:rPr>
                            <w:rFonts w:eastAsia="Calibri" w:cs="Calibri"/>
                            <w:color w:val="000000"/>
                            <w:szCs w:val="22"/>
                            <w:lang w:val="en-IE"/>
                          </w:rPr>
                        </w:pPr>
                        <w:r w:rsidRPr="0032335F">
                          <w:rPr>
                            <w:rFonts w:eastAsia="Calibri" w:cs="Calibri"/>
                            <w:color w:val="000000"/>
                            <w:szCs w:val="22"/>
                            <w:lang w:val="en-IE"/>
                          </w:rPr>
                          <w:t xml:space="preserve">Project Value (If appropriate) </w:t>
                        </w:r>
                      </w:p>
                    </w:tc>
                    <w:tc>
                      <w:tcPr>
                        <w:tcW w:w="2916" w:type="pct"/>
                        <w:tcBorders>
                          <w:top w:val="single" w:sz="4" w:space="0" w:color="000000"/>
                          <w:left w:val="single" w:sz="4" w:space="0" w:color="000000"/>
                          <w:bottom w:val="single" w:sz="4" w:space="0" w:color="000000"/>
                          <w:right w:val="single" w:sz="4" w:space="0" w:color="000000"/>
                        </w:tcBorders>
                      </w:tcPr>
                      <w:p w14:paraId="2A786240" w14:textId="77777777" w:rsidR="0032335F" w:rsidRPr="0032335F" w:rsidRDefault="0032335F" w:rsidP="0032335F">
                        <w:pPr>
                          <w:spacing w:after="0" w:line="240" w:lineRule="auto"/>
                          <w:ind w:left="2"/>
                          <w:rPr>
                            <w:rFonts w:eastAsia="Calibri" w:cs="Calibri"/>
                            <w:color w:val="000000"/>
                            <w:szCs w:val="22"/>
                            <w:lang w:val="en-IE"/>
                          </w:rPr>
                        </w:pPr>
                      </w:p>
                    </w:tc>
                  </w:tr>
                  <w:tr w:rsidR="0032335F" w:rsidRPr="0032335F" w14:paraId="78A3FA67" w14:textId="77777777" w:rsidTr="00DC3E6D">
                    <w:trPr>
                      <w:trHeight w:val="419"/>
                    </w:trPr>
                    <w:tc>
                      <w:tcPr>
                        <w:tcW w:w="2084" w:type="pct"/>
                        <w:tcBorders>
                          <w:top w:val="single" w:sz="4" w:space="0" w:color="000000"/>
                          <w:left w:val="single" w:sz="4" w:space="0" w:color="000000"/>
                          <w:bottom w:val="single" w:sz="4" w:space="0" w:color="000000"/>
                          <w:right w:val="single" w:sz="4" w:space="0" w:color="000000"/>
                        </w:tcBorders>
                        <w:shd w:val="clear" w:color="auto" w:fill="DEEAF6"/>
                      </w:tcPr>
                      <w:p w14:paraId="1C0D77DA" w14:textId="77777777" w:rsidR="0032335F" w:rsidRPr="0032335F" w:rsidRDefault="0032335F" w:rsidP="0032335F">
                        <w:pPr>
                          <w:spacing w:after="0" w:line="240" w:lineRule="auto"/>
                          <w:rPr>
                            <w:rFonts w:eastAsia="Calibri" w:cs="Calibri"/>
                            <w:color w:val="000000"/>
                            <w:szCs w:val="22"/>
                            <w:lang w:val="en-IE"/>
                          </w:rPr>
                        </w:pPr>
                        <w:r w:rsidRPr="0032335F">
                          <w:rPr>
                            <w:rFonts w:eastAsia="Calibri" w:cs="Calibri"/>
                            <w:color w:val="000000"/>
                            <w:szCs w:val="22"/>
                            <w:lang w:val="en-IE"/>
                          </w:rPr>
                          <w:t xml:space="preserve">Delivery Date(s) </w:t>
                        </w:r>
                      </w:p>
                    </w:tc>
                    <w:tc>
                      <w:tcPr>
                        <w:tcW w:w="2916" w:type="pct"/>
                        <w:tcBorders>
                          <w:top w:val="single" w:sz="4" w:space="0" w:color="000000"/>
                          <w:left w:val="single" w:sz="4" w:space="0" w:color="000000"/>
                          <w:bottom w:val="single" w:sz="4" w:space="0" w:color="000000"/>
                          <w:right w:val="single" w:sz="4" w:space="0" w:color="000000"/>
                        </w:tcBorders>
                      </w:tcPr>
                      <w:p w14:paraId="4BBBA489" w14:textId="77777777" w:rsidR="0032335F" w:rsidRPr="0032335F" w:rsidRDefault="0032335F" w:rsidP="0032335F">
                        <w:pPr>
                          <w:spacing w:after="0" w:line="240" w:lineRule="auto"/>
                          <w:ind w:left="2"/>
                          <w:rPr>
                            <w:rFonts w:eastAsia="Calibri" w:cs="Calibri"/>
                            <w:color w:val="000000"/>
                            <w:szCs w:val="22"/>
                            <w:lang w:val="en-IE"/>
                          </w:rPr>
                        </w:pPr>
                      </w:p>
                    </w:tc>
                  </w:tr>
                  <w:tr w:rsidR="0032335F" w:rsidRPr="0032335F" w14:paraId="5BF0B45D" w14:textId="77777777" w:rsidTr="00DC3E6D">
                    <w:trPr>
                      <w:trHeight w:val="4869"/>
                    </w:trPr>
                    <w:tc>
                      <w:tcPr>
                        <w:tcW w:w="2084" w:type="pct"/>
                        <w:tcBorders>
                          <w:top w:val="single" w:sz="4" w:space="0" w:color="000000"/>
                          <w:left w:val="single" w:sz="4" w:space="0" w:color="000000"/>
                          <w:bottom w:val="single" w:sz="4" w:space="0" w:color="000000"/>
                          <w:right w:val="single" w:sz="4" w:space="0" w:color="000000"/>
                        </w:tcBorders>
                        <w:shd w:val="clear" w:color="auto" w:fill="DEEAF6"/>
                      </w:tcPr>
                      <w:p w14:paraId="45CA2B11" w14:textId="77777777" w:rsidR="0032335F" w:rsidRPr="0032335F" w:rsidRDefault="0032335F" w:rsidP="0032335F">
                        <w:pPr>
                          <w:spacing w:after="0" w:line="240" w:lineRule="auto"/>
                          <w:rPr>
                            <w:rFonts w:eastAsia="Calibri" w:cs="Calibri"/>
                            <w:color w:val="000000"/>
                            <w:szCs w:val="22"/>
                            <w:lang w:val="en-IE"/>
                          </w:rPr>
                        </w:pPr>
                        <w:r w:rsidRPr="0032335F">
                          <w:rPr>
                            <w:rFonts w:eastAsia="Calibri" w:cs="Calibri"/>
                            <w:color w:val="000000"/>
                            <w:szCs w:val="22"/>
                            <w:lang w:val="en-IE"/>
                          </w:rPr>
                          <w:lastRenderedPageBreak/>
                          <w:t xml:space="preserve">Detailed project description </w:t>
                        </w:r>
                      </w:p>
                    </w:tc>
                    <w:tc>
                      <w:tcPr>
                        <w:tcW w:w="2916" w:type="pct"/>
                        <w:tcBorders>
                          <w:top w:val="single" w:sz="4" w:space="0" w:color="000000"/>
                          <w:left w:val="single" w:sz="4" w:space="0" w:color="000000"/>
                          <w:bottom w:val="single" w:sz="4" w:space="0" w:color="000000"/>
                          <w:right w:val="single" w:sz="4" w:space="0" w:color="000000"/>
                        </w:tcBorders>
                      </w:tcPr>
                      <w:p w14:paraId="77E30982" w14:textId="77777777" w:rsidR="0032335F" w:rsidRPr="0032335F" w:rsidRDefault="0032335F" w:rsidP="0032335F">
                        <w:pPr>
                          <w:spacing w:line="240" w:lineRule="auto"/>
                          <w:ind w:left="2" w:right="106"/>
                          <w:jc w:val="both"/>
                          <w:rPr>
                            <w:rFonts w:eastAsia="Calibri" w:cs="Calibri"/>
                            <w:color w:val="000000"/>
                            <w:szCs w:val="22"/>
                            <w:lang w:val="en-IE"/>
                          </w:rPr>
                        </w:pPr>
                      </w:p>
                    </w:tc>
                  </w:tr>
                  <w:tr w:rsidR="0032335F" w:rsidRPr="0032335F" w14:paraId="446F50E2" w14:textId="77777777" w:rsidTr="00DC3E6D">
                    <w:trPr>
                      <w:trHeight w:val="4869"/>
                    </w:trPr>
                    <w:tc>
                      <w:tcPr>
                        <w:tcW w:w="2084" w:type="pct"/>
                        <w:tcBorders>
                          <w:top w:val="single" w:sz="4" w:space="0" w:color="000000"/>
                          <w:left w:val="single" w:sz="4" w:space="0" w:color="000000"/>
                          <w:bottom w:val="single" w:sz="4" w:space="0" w:color="000000"/>
                          <w:right w:val="single" w:sz="4" w:space="0" w:color="000000"/>
                        </w:tcBorders>
                        <w:shd w:val="clear" w:color="auto" w:fill="DEEAF6"/>
                      </w:tcPr>
                      <w:p w14:paraId="3C44429B" w14:textId="77777777" w:rsidR="0032335F" w:rsidRPr="0032335F" w:rsidRDefault="0032335F" w:rsidP="0032335F">
                        <w:pPr>
                          <w:spacing w:after="0" w:line="240" w:lineRule="auto"/>
                          <w:rPr>
                            <w:rFonts w:eastAsia="Calibri" w:cs="Calibri"/>
                            <w:color w:val="000000"/>
                            <w:szCs w:val="22"/>
                            <w:lang w:val="en-IE"/>
                          </w:rPr>
                        </w:pPr>
                        <w:bookmarkStart w:id="21" w:name="_Hlk94523914"/>
                        <w:r w:rsidRPr="0032335F">
                          <w:rPr>
                            <w:rFonts w:eastAsia="Calibri" w:cs="Calibri"/>
                            <w:color w:val="000000"/>
                            <w:szCs w:val="22"/>
                            <w:lang w:val="en-IE"/>
                          </w:rPr>
                          <w:t>Outline how this project contributes to demonstrating that the tenderer meets the technical and professional requirements.</w:t>
                        </w:r>
                      </w:p>
                    </w:tc>
                    <w:tc>
                      <w:tcPr>
                        <w:tcW w:w="2916" w:type="pct"/>
                        <w:tcBorders>
                          <w:top w:val="single" w:sz="4" w:space="0" w:color="000000"/>
                          <w:left w:val="single" w:sz="4" w:space="0" w:color="000000"/>
                          <w:bottom w:val="single" w:sz="4" w:space="0" w:color="000000"/>
                          <w:right w:val="single" w:sz="4" w:space="0" w:color="000000"/>
                        </w:tcBorders>
                      </w:tcPr>
                      <w:p w14:paraId="21BC0096" w14:textId="77777777" w:rsidR="0032335F" w:rsidRPr="0032335F" w:rsidRDefault="0032335F" w:rsidP="0032335F">
                        <w:pPr>
                          <w:spacing w:line="240" w:lineRule="auto"/>
                          <w:ind w:left="2" w:right="106"/>
                          <w:jc w:val="both"/>
                          <w:rPr>
                            <w:rFonts w:eastAsia="Calibri" w:cs="Calibri"/>
                            <w:color w:val="000000"/>
                            <w:szCs w:val="22"/>
                            <w:lang w:val="en-IE"/>
                          </w:rPr>
                        </w:pPr>
                      </w:p>
                    </w:tc>
                  </w:tr>
                </w:tbl>
                <w:p w14:paraId="14A2EFF6" w14:textId="55F91F01" w:rsidR="00C3103B" w:rsidRPr="00310EDC" w:rsidRDefault="00DF2F36" w:rsidP="00D35AA7">
                  <w:pPr>
                    <w:spacing w:after="0"/>
                  </w:pPr>
                </w:p>
                <w:bookmarkEnd w:id="21" w:displacedByCustomXml="next"/>
              </w:sdtContent>
            </w:sdt>
          </w:sdtContent>
        </w:sdt>
      </w:sdtContent>
    </w:sdt>
    <w:p w14:paraId="49DC5F59" w14:textId="77777777" w:rsidR="00C3103B" w:rsidRPr="00BA3C02" w:rsidRDefault="00C3103B" w:rsidP="00BA3C02">
      <w:pPr>
        <w:spacing w:after="0"/>
        <w:jc w:val="both"/>
        <w:rPr>
          <w:szCs w:val="22"/>
        </w:rPr>
      </w:pPr>
    </w:p>
    <w:p w14:paraId="2642AEE7" w14:textId="77777777" w:rsidR="00C3103B" w:rsidRPr="00C3103B" w:rsidRDefault="00C3103B" w:rsidP="00C3103B">
      <w:pPr>
        <w:pStyle w:val="ListParagraph"/>
        <w:numPr>
          <w:ilvl w:val="0"/>
          <w:numId w:val="4"/>
        </w:numPr>
        <w:spacing w:after="0"/>
        <w:jc w:val="both"/>
        <w:rPr>
          <w:szCs w:val="22"/>
        </w:rPr>
        <w:sectPr w:rsidR="00C3103B" w:rsidRPr="00C3103B" w:rsidSect="00C3103B">
          <w:type w:val="continuous"/>
          <w:pgSz w:w="11907" w:h="16840" w:code="9"/>
          <w:pgMar w:top="1134" w:right="1418" w:bottom="851" w:left="1418" w:header="709" w:footer="709" w:gutter="0"/>
          <w:cols w:space="708"/>
          <w:formProt w:val="0"/>
          <w:docGrid w:linePitch="360"/>
        </w:sectPr>
      </w:pPr>
    </w:p>
    <w:tbl>
      <w:tblPr>
        <w:tblW w:w="5000" w:type="pct"/>
        <w:tblLook w:val="01E0" w:firstRow="1" w:lastRow="1" w:firstColumn="1" w:lastColumn="1" w:noHBand="0" w:noVBand="0"/>
      </w:tblPr>
      <w:tblGrid>
        <w:gridCol w:w="651"/>
        <w:gridCol w:w="686"/>
        <w:gridCol w:w="7734"/>
      </w:tblGrid>
      <w:tr w:rsidR="00C3103B" w:rsidRPr="00830A49" w14:paraId="548F5596" w14:textId="77777777" w:rsidTr="007831B0">
        <w:trPr>
          <w:trHeight w:val="655"/>
        </w:trPr>
        <w:tc>
          <w:tcPr>
            <w:tcW w:w="359" w:type="pct"/>
          </w:tcPr>
          <w:p w14:paraId="673C9807" w14:textId="77777777" w:rsidR="00C3103B" w:rsidRPr="00830A49" w:rsidRDefault="00C3103B" w:rsidP="00C3103B">
            <w:pPr>
              <w:jc w:val="both"/>
              <w:rPr>
                <w:color w:val="0000FF"/>
                <w:szCs w:val="22"/>
              </w:rPr>
            </w:pPr>
            <w:bookmarkStart w:id="22" w:name="Text81"/>
          </w:p>
        </w:tc>
        <w:tc>
          <w:tcPr>
            <w:tcW w:w="378" w:type="pct"/>
          </w:tcPr>
          <w:p w14:paraId="1AA122A8" w14:textId="77777777" w:rsidR="00C3103B" w:rsidRPr="00830A49" w:rsidRDefault="00C3103B" w:rsidP="00C3103B">
            <w:pPr>
              <w:jc w:val="both"/>
              <w:rPr>
                <w:color w:val="0000FF"/>
                <w:szCs w:val="22"/>
              </w:rPr>
            </w:pPr>
          </w:p>
        </w:tc>
        <w:tc>
          <w:tcPr>
            <w:tcW w:w="4263" w:type="pct"/>
          </w:tcPr>
          <w:p w14:paraId="32BB3FE7" w14:textId="77777777" w:rsidR="00C3103B" w:rsidRPr="00095116" w:rsidRDefault="00C3103B" w:rsidP="007831B0">
            <w:pPr>
              <w:jc w:val="both"/>
              <w:rPr>
                <w:szCs w:val="22"/>
              </w:rPr>
            </w:pPr>
            <w:r w:rsidRPr="003215FF">
              <w:rPr>
                <w:szCs w:val="22"/>
              </w:rPr>
              <w:t>Tenderers must provide the supporting documentation specified above without delay when requested by the Contracting Authority.</w:t>
            </w:r>
          </w:p>
        </w:tc>
      </w:tr>
    </w:tbl>
    <w:p w14:paraId="19D33F13" w14:textId="77777777" w:rsidR="00C3103B" w:rsidRPr="00C3103B" w:rsidRDefault="00C3103B" w:rsidP="00C3103B">
      <w:pPr>
        <w:pStyle w:val="ListParagraph"/>
        <w:numPr>
          <w:ilvl w:val="0"/>
          <w:numId w:val="4"/>
        </w:numPr>
        <w:jc w:val="both"/>
        <w:rPr>
          <w:szCs w:val="22"/>
        </w:rPr>
        <w:sectPr w:rsidR="00C3103B" w:rsidRPr="00C3103B" w:rsidSect="00C3103B">
          <w:type w:val="continuous"/>
          <w:pgSz w:w="11907" w:h="16840" w:code="9"/>
          <w:pgMar w:top="1134" w:right="1418" w:bottom="851" w:left="1418" w:header="709" w:footer="709" w:gutter="0"/>
          <w:cols w:space="708"/>
          <w:docGrid w:linePitch="360"/>
        </w:sectPr>
      </w:pPr>
    </w:p>
    <w:bookmarkEnd w:id="22"/>
    <w:p w14:paraId="58277EBD" w14:textId="77777777" w:rsidR="003C0FB1" w:rsidRDefault="003C0FB1" w:rsidP="00AB5697">
      <w:pPr>
        <w:pStyle w:val="Heading2"/>
        <w:numPr>
          <w:ilvl w:val="1"/>
          <w:numId w:val="4"/>
        </w:numPr>
        <w:tabs>
          <w:tab w:val="clear" w:pos="390"/>
        </w:tabs>
        <w:spacing w:after="100"/>
        <w:ind w:left="0" w:firstLine="0"/>
        <w:jc w:val="both"/>
      </w:pPr>
      <w:r w:rsidRPr="000E5DB7">
        <w:t>Award Criteria</w:t>
      </w:r>
    </w:p>
    <w:tbl>
      <w:tblPr>
        <w:tblW w:w="5000" w:type="pct"/>
        <w:tblLook w:val="01E0" w:firstRow="1" w:lastRow="1" w:firstColumn="1" w:lastColumn="1" w:noHBand="0" w:noVBand="0"/>
      </w:tblPr>
      <w:tblGrid>
        <w:gridCol w:w="776"/>
        <w:gridCol w:w="8295"/>
      </w:tblGrid>
      <w:tr w:rsidR="00564F8A" w:rsidRPr="00CB5B77" w14:paraId="5B056A36" w14:textId="77777777" w:rsidTr="00564F8A">
        <w:trPr>
          <w:trHeight w:val="595"/>
        </w:trPr>
        <w:tc>
          <w:tcPr>
            <w:tcW w:w="428" w:type="pct"/>
          </w:tcPr>
          <w:p w14:paraId="7E35F365" w14:textId="77777777" w:rsidR="00564F8A" w:rsidRPr="00810B05" w:rsidRDefault="00564F8A" w:rsidP="00503F93">
            <w:pPr>
              <w:spacing w:line="320" w:lineRule="exact"/>
              <w:jc w:val="both"/>
              <w:rPr>
                <w:color w:val="0000FF"/>
              </w:rPr>
            </w:pPr>
            <w:r w:rsidRPr="00810B05">
              <w:rPr>
                <w:color w:val="0000FF"/>
              </w:rPr>
              <w:t>3.3.1</w:t>
            </w:r>
          </w:p>
        </w:tc>
        <w:tc>
          <w:tcPr>
            <w:tcW w:w="4572" w:type="pct"/>
          </w:tcPr>
          <w:p w14:paraId="76C7689E" w14:textId="77777777" w:rsidR="00564F8A" w:rsidRPr="00507FE4" w:rsidRDefault="00564F8A" w:rsidP="00564F8A">
            <w:pPr>
              <w:jc w:val="both"/>
            </w:pPr>
            <w:r w:rsidRPr="00507FE4">
              <w:t xml:space="preserve">The Services Contract will be awarded </w:t>
            </w:r>
            <w:proofErr w:type="gramStart"/>
            <w:r w:rsidRPr="00507FE4">
              <w:t>on the basis of</w:t>
            </w:r>
            <w:proofErr w:type="gramEnd"/>
            <w:r w:rsidRPr="00507FE4">
              <w:t xml:space="preserve"> the most economically advantageous tender(s) as identified in accordance with the following criteria:</w:t>
            </w:r>
          </w:p>
        </w:tc>
      </w:tr>
    </w:tbl>
    <w:p w14:paraId="79C87A59" w14:textId="77777777" w:rsidR="00564F8A" w:rsidRDefault="00564F8A" w:rsidP="00564F8A">
      <w:pPr>
        <w:sectPr w:rsidR="00564F8A" w:rsidSect="00684357">
          <w:type w:val="continuous"/>
          <w:pgSz w:w="11907" w:h="16840" w:code="9"/>
          <w:pgMar w:top="1134" w:right="1418" w:bottom="851" w:left="1418" w:header="709" w:footer="709" w:gutter="0"/>
          <w:cols w:space="708"/>
          <w:docGrid w:linePitch="360"/>
        </w:sectPr>
      </w:pPr>
    </w:p>
    <w:sdt>
      <w:sdtPr>
        <w:id w:val="7810711"/>
        <w:placeholder>
          <w:docPart w:val="DefaultPlaceholder_-1854013440"/>
        </w:placeholder>
      </w:sdtPr>
      <w:sdtEndPr/>
      <w:sdtContent>
        <w:p w14:paraId="386A6DF1" w14:textId="77777777" w:rsidR="00D77E70" w:rsidRDefault="00D77E70" w:rsidP="00564F8A"/>
        <w:sdt>
          <w:sdtPr>
            <w:rPr>
              <w:rFonts w:ascii="Aptos" w:hAnsi="Aptos"/>
              <w:b w:val="0"/>
              <w:bCs w:val="0"/>
              <w:color w:val="auto"/>
            </w:rPr>
            <w:id w:val="-871308618"/>
            <w:placeholder>
              <w:docPart w:val="D465EF9BEA9F4EB890B81FCC7CE012F4"/>
            </w:placeholder>
          </w:sdtPr>
          <w:sdtEndPr>
            <w:rPr>
              <w:rFonts w:ascii="Calibri" w:hAnsi="Calibri"/>
            </w:rPr>
          </w:sdtEndPr>
          <w:sdtContent>
            <w:tbl>
              <w:tblPr>
                <w:tblStyle w:val="GridTable4-Accent5"/>
                <w:tblW w:w="9055" w:type="dxa"/>
                <w:tblLook w:val="04A0" w:firstRow="1" w:lastRow="0" w:firstColumn="1" w:lastColumn="0" w:noHBand="0" w:noVBand="1"/>
              </w:tblPr>
              <w:tblGrid>
                <w:gridCol w:w="500"/>
                <w:gridCol w:w="4801"/>
                <w:gridCol w:w="1283"/>
                <w:gridCol w:w="1285"/>
                <w:gridCol w:w="1186"/>
              </w:tblGrid>
              <w:tr w:rsidR="00D77E70" w:rsidRPr="00FE1BB9" w14:paraId="6ECC7FE7" w14:textId="77777777" w:rsidTr="00DC3E6D">
                <w:trPr>
                  <w:cnfStyle w:val="100000000000" w:firstRow="1" w:lastRow="0" w:firstColumn="0" w:lastColumn="0" w:oddVBand="0" w:evenVBand="0" w:oddHBand="0" w:evenHBand="0" w:firstRowFirstColumn="0" w:firstRowLastColumn="0" w:lastRowFirstColumn="0" w:lastRowLastColumn="0"/>
                  <w:trHeight w:val="886"/>
                </w:trPr>
                <w:tc>
                  <w:tcPr>
                    <w:cnfStyle w:val="001000000000" w:firstRow="0" w:lastRow="0" w:firstColumn="1" w:lastColumn="0" w:oddVBand="0" w:evenVBand="0" w:oddHBand="0" w:evenHBand="0" w:firstRowFirstColumn="0" w:firstRowLastColumn="0" w:lastRowFirstColumn="0" w:lastRowLastColumn="0"/>
                    <w:tcW w:w="500" w:type="dxa"/>
                  </w:tcPr>
                  <w:p w14:paraId="67FD0FAF" w14:textId="77777777" w:rsidR="00D77E70" w:rsidRPr="00FE1BB9" w:rsidRDefault="00D77E70" w:rsidP="00DC3E6D">
                    <w:pPr>
                      <w:spacing w:after="0" w:line="259" w:lineRule="auto"/>
                      <w:rPr>
                        <w:rFonts w:ascii="Aptos" w:eastAsia="Calibri" w:hAnsi="Aptos" w:cs="Calibri"/>
                        <w:color w:val="auto"/>
                        <w:szCs w:val="22"/>
                        <w:lang w:val="en-IE"/>
                      </w:rPr>
                    </w:pPr>
                  </w:p>
                </w:tc>
                <w:tc>
                  <w:tcPr>
                    <w:tcW w:w="4801" w:type="dxa"/>
                  </w:tcPr>
                  <w:p w14:paraId="724F994B" w14:textId="77777777" w:rsidR="00D77E70" w:rsidRPr="00FE1BB9" w:rsidRDefault="00D77E70" w:rsidP="00DC3E6D">
                    <w:pPr>
                      <w:spacing w:after="0" w:line="259" w:lineRule="auto"/>
                      <w:ind w:left="1"/>
                      <w:cnfStyle w:val="100000000000" w:firstRow="1" w:lastRow="0" w:firstColumn="0" w:lastColumn="0" w:oddVBand="0" w:evenVBand="0" w:oddHBand="0" w:evenHBand="0" w:firstRowFirstColumn="0" w:firstRowLastColumn="0" w:lastRowFirstColumn="0" w:lastRowLastColumn="0"/>
                      <w:rPr>
                        <w:rFonts w:ascii="Aptos" w:eastAsia="Calibri" w:hAnsi="Aptos" w:cs="Calibri"/>
                        <w:szCs w:val="22"/>
                        <w:lang w:val="en-IE"/>
                      </w:rPr>
                    </w:pPr>
                    <w:r w:rsidRPr="00FE1BB9">
                      <w:rPr>
                        <w:rFonts w:ascii="Aptos" w:hAnsi="Aptos" w:cs="Calibri"/>
                        <w:szCs w:val="22"/>
                        <w:lang w:val="en-IE"/>
                      </w:rPr>
                      <w:t xml:space="preserve">Criteria </w:t>
                    </w:r>
                  </w:p>
                </w:tc>
                <w:tc>
                  <w:tcPr>
                    <w:tcW w:w="1283" w:type="dxa"/>
                  </w:tcPr>
                  <w:p w14:paraId="72B8C196" w14:textId="77777777" w:rsidR="00D77E70" w:rsidRPr="00FE1BB9" w:rsidRDefault="00D77E70" w:rsidP="00DC3E6D">
                    <w:pPr>
                      <w:spacing w:after="0" w:line="259" w:lineRule="auto"/>
                      <w:jc w:val="both"/>
                      <w:cnfStyle w:val="100000000000" w:firstRow="1" w:lastRow="0" w:firstColumn="0" w:lastColumn="0" w:oddVBand="0" w:evenVBand="0" w:oddHBand="0" w:evenHBand="0" w:firstRowFirstColumn="0" w:firstRowLastColumn="0" w:lastRowFirstColumn="0" w:lastRowLastColumn="0"/>
                      <w:rPr>
                        <w:rFonts w:ascii="Aptos" w:eastAsia="Calibri" w:hAnsi="Aptos" w:cs="Calibri"/>
                        <w:szCs w:val="22"/>
                        <w:lang w:val="en-IE"/>
                      </w:rPr>
                    </w:pPr>
                    <w:r w:rsidRPr="00FE1BB9">
                      <w:rPr>
                        <w:rFonts w:ascii="Aptos" w:hAnsi="Aptos" w:cs="Calibri"/>
                        <w:szCs w:val="22"/>
                        <w:lang w:val="en-IE"/>
                      </w:rPr>
                      <w:t xml:space="preserve">Weighting </w:t>
                    </w:r>
                  </w:p>
                </w:tc>
                <w:tc>
                  <w:tcPr>
                    <w:tcW w:w="1285" w:type="dxa"/>
                  </w:tcPr>
                  <w:p w14:paraId="34E794B3" w14:textId="77777777" w:rsidR="00D77E70" w:rsidRPr="00FE1BB9" w:rsidRDefault="00D77E70" w:rsidP="00DC3E6D">
                    <w:pPr>
                      <w:spacing w:after="0" w:line="259" w:lineRule="auto"/>
                      <w:ind w:left="1"/>
                      <w:jc w:val="both"/>
                      <w:cnfStyle w:val="100000000000" w:firstRow="1" w:lastRow="0" w:firstColumn="0" w:lastColumn="0" w:oddVBand="0" w:evenVBand="0" w:oddHBand="0" w:evenHBand="0" w:firstRowFirstColumn="0" w:firstRowLastColumn="0" w:lastRowFirstColumn="0" w:lastRowLastColumn="0"/>
                      <w:rPr>
                        <w:rFonts w:ascii="Aptos" w:eastAsia="Calibri" w:hAnsi="Aptos" w:cs="Calibri"/>
                        <w:szCs w:val="22"/>
                        <w:lang w:val="en-IE"/>
                      </w:rPr>
                    </w:pPr>
                    <w:r w:rsidRPr="00FE1BB9">
                      <w:rPr>
                        <w:rFonts w:ascii="Aptos" w:hAnsi="Aptos" w:cs="Calibri"/>
                        <w:szCs w:val="22"/>
                        <w:lang w:val="en-IE"/>
                      </w:rPr>
                      <w:t xml:space="preserve">Maximum </w:t>
                    </w:r>
                  </w:p>
                  <w:p w14:paraId="33405E96" w14:textId="77777777" w:rsidR="00D77E70" w:rsidRPr="00FE1BB9" w:rsidRDefault="00D77E70" w:rsidP="00DC3E6D">
                    <w:pPr>
                      <w:spacing w:after="0" w:line="259" w:lineRule="auto"/>
                      <w:ind w:left="1"/>
                      <w:cnfStyle w:val="100000000000" w:firstRow="1" w:lastRow="0" w:firstColumn="0" w:lastColumn="0" w:oddVBand="0" w:evenVBand="0" w:oddHBand="0" w:evenHBand="0" w:firstRowFirstColumn="0" w:firstRowLastColumn="0" w:lastRowFirstColumn="0" w:lastRowLastColumn="0"/>
                      <w:rPr>
                        <w:rFonts w:ascii="Aptos" w:eastAsia="Calibri" w:hAnsi="Aptos" w:cs="Calibri"/>
                        <w:szCs w:val="22"/>
                        <w:lang w:val="en-IE"/>
                      </w:rPr>
                    </w:pPr>
                    <w:r w:rsidRPr="00FE1BB9">
                      <w:rPr>
                        <w:rFonts w:ascii="Aptos" w:hAnsi="Aptos" w:cs="Calibri"/>
                        <w:szCs w:val="22"/>
                        <w:lang w:val="en-IE"/>
                      </w:rPr>
                      <w:t xml:space="preserve">Score </w:t>
                    </w:r>
                  </w:p>
                </w:tc>
                <w:tc>
                  <w:tcPr>
                    <w:tcW w:w="1186" w:type="dxa"/>
                  </w:tcPr>
                  <w:p w14:paraId="477965E0" w14:textId="77777777" w:rsidR="00D77E70" w:rsidRPr="00FE1BB9" w:rsidRDefault="00D77E70" w:rsidP="00DC3E6D">
                    <w:pPr>
                      <w:spacing w:after="0" w:line="259" w:lineRule="auto"/>
                      <w:ind w:left="1"/>
                      <w:jc w:val="both"/>
                      <w:cnfStyle w:val="100000000000" w:firstRow="1" w:lastRow="0" w:firstColumn="0" w:lastColumn="0" w:oddVBand="0" w:evenVBand="0" w:oddHBand="0" w:evenHBand="0" w:firstRowFirstColumn="0" w:firstRowLastColumn="0" w:lastRowFirstColumn="0" w:lastRowLastColumn="0"/>
                      <w:rPr>
                        <w:rFonts w:ascii="Aptos" w:eastAsia="Calibri" w:hAnsi="Aptos" w:cs="Calibri"/>
                        <w:szCs w:val="22"/>
                        <w:lang w:val="en-IE"/>
                      </w:rPr>
                    </w:pPr>
                    <w:r w:rsidRPr="00FE1BB9">
                      <w:rPr>
                        <w:rFonts w:ascii="Aptos" w:eastAsia="Calibri" w:hAnsi="Aptos" w:cs="Calibri"/>
                        <w:szCs w:val="22"/>
                        <w:lang w:val="en-IE"/>
                      </w:rPr>
                      <w:t xml:space="preserve">Minimum </w:t>
                    </w:r>
                  </w:p>
                  <w:p w14:paraId="174623DC" w14:textId="77777777" w:rsidR="00D77E70" w:rsidRPr="00FE1BB9" w:rsidRDefault="00D77E70" w:rsidP="00DC3E6D">
                    <w:pPr>
                      <w:spacing w:after="11" w:line="259" w:lineRule="auto"/>
                      <w:ind w:left="1"/>
                      <w:cnfStyle w:val="100000000000" w:firstRow="1" w:lastRow="0" w:firstColumn="0" w:lastColumn="0" w:oddVBand="0" w:evenVBand="0" w:oddHBand="0" w:evenHBand="0" w:firstRowFirstColumn="0" w:firstRowLastColumn="0" w:lastRowFirstColumn="0" w:lastRowLastColumn="0"/>
                      <w:rPr>
                        <w:rFonts w:ascii="Aptos" w:eastAsia="Calibri" w:hAnsi="Aptos" w:cs="Calibri"/>
                        <w:szCs w:val="22"/>
                        <w:lang w:val="en-IE"/>
                      </w:rPr>
                    </w:pPr>
                    <w:r w:rsidRPr="00FE1BB9">
                      <w:rPr>
                        <w:rFonts w:ascii="Aptos" w:eastAsia="Calibri" w:hAnsi="Aptos" w:cs="Calibri"/>
                        <w:szCs w:val="22"/>
                        <w:lang w:val="en-IE"/>
                      </w:rPr>
                      <w:t xml:space="preserve">Score </w:t>
                    </w:r>
                  </w:p>
                  <w:p w14:paraId="78DA6E75" w14:textId="77777777" w:rsidR="00D77E70" w:rsidRPr="00FE1BB9" w:rsidRDefault="00D77E70" w:rsidP="00DC3E6D">
                    <w:pPr>
                      <w:spacing w:after="0" w:line="259" w:lineRule="auto"/>
                      <w:ind w:left="1"/>
                      <w:cnfStyle w:val="100000000000" w:firstRow="1" w:lastRow="0" w:firstColumn="0" w:lastColumn="0" w:oddVBand="0" w:evenVBand="0" w:oddHBand="0" w:evenHBand="0" w:firstRowFirstColumn="0" w:firstRowLastColumn="0" w:lastRowFirstColumn="0" w:lastRowLastColumn="0"/>
                      <w:rPr>
                        <w:rFonts w:ascii="Aptos" w:eastAsia="Calibri" w:hAnsi="Aptos" w:cs="Calibri"/>
                        <w:szCs w:val="22"/>
                        <w:lang w:val="en-IE"/>
                      </w:rPr>
                    </w:pPr>
                    <w:r w:rsidRPr="00FE1BB9">
                      <w:rPr>
                        <w:rFonts w:ascii="Aptos" w:eastAsia="Calibri" w:hAnsi="Aptos" w:cs="Calibri"/>
                        <w:szCs w:val="22"/>
                        <w:lang w:val="en-IE"/>
                      </w:rPr>
                      <w:t>Required</w:t>
                    </w:r>
                    <w:r w:rsidRPr="00FE1BB9">
                      <w:rPr>
                        <w:rFonts w:ascii="Aptos" w:hAnsi="Aptos" w:cs="Calibri"/>
                        <w:szCs w:val="22"/>
                        <w:lang w:val="en-IE"/>
                      </w:rPr>
                      <w:t xml:space="preserve"> </w:t>
                    </w:r>
                  </w:p>
                </w:tc>
              </w:tr>
              <w:tr w:rsidR="00D77E70" w:rsidRPr="00FE1BB9" w14:paraId="351A94AB" w14:textId="77777777" w:rsidTr="00DC3E6D">
                <w:trPr>
                  <w:cnfStyle w:val="000000100000" w:firstRow="0" w:lastRow="0" w:firstColumn="0" w:lastColumn="0" w:oddVBand="0" w:evenVBand="0" w:oddHBand="1" w:evenHBand="0" w:firstRowFirstColumn="0" w:firstRowLastColumn="0" w:lastRowFirstColumn="0" w:lastRowLastColumn="0"/>
                  <w:trHeight w:val="782"/>
                </w:trPr>
                <w:tc>
                  <w:tcPr>
                    <w:cnfStyle w:val="001000000000" w:firstRow="0" w:lastRow="0" w:firstColumn="1" w:lastColumn="0" w:oddVBand="0" w:evenVBand="0" w:oddHBand="0" w:evenHBand="0" w:firstRowFirstColumn="0" w:firstRowLastColumn="0" w:lastRowFirstColumn="0" w:lastRowLastColumn="0"/>
                    <w:tcW w:w="500" w:type="dxa"/>
                  </w:tcPr>
                  <w:p w14:paraId="3653B56F" w14:textId="77777777" w:rsidR="00D77E70" w:rsidRPr="00FE1BB9" w:rsidRDefault="00D77E70" w:rsidP="00DC3E6D">
                    <w:pPr>
                      <w:spacing w:after="0" w:line="259" w:lineRule="auto"/>
                      <w:rPr>
                        <w:rFonts w:ascii="Aptos" w:eastAsia="Calibri" w:hAnsi="Aptos" w:cs="Calibri"/>
                        <w:szCs w:val="22"/>
                        <w:lang w:val="en-IE"/>
                      </w:rPr>
                    </w:pPr>
                    <w:r w:rsidRPr="00FE1BB9">
                      <w:rPr>
                        <w:rFonts w:ascii="Aptos" w:hAnsi="Aptos" w:cs="Calibri"/>
                        <w:szCs w:val="22"/>
                        <w:lang w:val="en-IE"/>
                      </w:rPr>
                      <w:t xml:space="preserve">A </w:t>
                    </w:r>
                  </w:p>
                </w:tc>
                <w:tc>
                  <w:tcPr>
                    <w:tcW w:w="4801" w:type="dxa"/>
                  </w:tcPr>
                  <w:p w14:paraId="4464282F" w14:textId="77777777" w:rsidR="00D77E70" w:rsidRPr="00FE1BB9" w:rsidRDefault="00D77E70" w:rsidP="00DC3E6D">
                    <w:pPr>
                      <w:spacing w:after="0" w:line="259" w:lineRule="auto"/>
                      <w:ind w:left="1"/>
                      <w:cnfStyle w:val="000000100000" w:firstRow="0" w:lastRow="0" w:firstColumn="0" w:lastColumn="0" w:oddVBand="0" w:evenVBand="0" w:oddHBand="1" w:evenHBand="0" w:firstRowFirstColumn="0" w:firstRowLastColumn="0" w:lastRowFirstColumn="0" w:lastRowLastColumn="0"/>
                      <w:rPr>
                        <w:rFonts w:ascii="Aptos" w:hAnsi="Aptos" w:cs="Calibri"/>
                        <w:b/>
                        <w:szCs w:val="22"/>
                        <w:highlight w:val="yellow"/>
                        <w:lang w:val="en-IE"/>
                      </w:rPr>
                    </w:pPr>
                    <w:r w:rsidRPr="00FE1BB9">
                      <w:rPr>
                        <w:rFonts w:ascii="Aptos" w:hAnsi="Aptos" w:cs="Calibri"/>
                        <w:b/>
                        <w:szCs w:val="22"/>
                        <w:lang w:val="en-IE"/>
                      </w:rPr>
                      <w:t>The technical merit of the proposed approach and methodology for delivering the services and their likelihood of providing high quality outcomes</w:t>
                    </w:r>
                  </w:p>
                </w:tc>
                <w:tc>
                  <w:tcPr>
                    <w:tcW w:w="1283" w:type="dxa"/>
                  </w:tcPr>
                  <w:p w14:paraId="51666A24" w14:textId="77777777" w:rsidR="00D77E70" w:rsidRPr="00FE1BB9" w:rsidRDefault="00D77E70" w:rsidP="00DC3E6D">
                    <w:pPr>
                      <w:spacing w:after="0" w:line="259" w:lineRule="auto"/>
                      <w:cnfStyle w:val="000000100000" w:firstRow="0" w:lastRow="0" w:firstColumn="0" w:lastColumn="0" w:oddVBand="0" w:evenVBand="0" w:oddHBand="1" w:evenHBand="0" w:firstRowFirstColumn="0" w:firstRowLastColumn="0" w:lastRowFirstColumn="0" w:lastRowLastColumn="0"/>
                      <w:rPr>
                        <w:rFonts w:ascii="Aptos" w:eastAsia="Calibri" w:hAnsi="Aptos" w:cs="Calibri"/>
                        <w:szCs w:val="22"/>
                        <w:lang w:val="en-IE"/>
                      </w:rPr>
                    </w:pPr>
                    <w:r w:rsidRPr="00FE1BB9">
                      <w:rPr>
                        <w:rFonts w:ascii="Aptos" w:hAnsi="Aptos" w:cs="Calibri"/>
                        <w:b/>
                        <w:szCs w:val="22"/>
                        <w:lang w:val="en-IE"/>
                      </w:rPr>
                      <w:t xml:space="preserve">30% </w:t>
                    </w:r>
                  </w:p>
                </w:tc>
                <w:tc>
                  <w:tcPr>
                    <w:tcW w:w="1285" w:type="dxa"/>
                  </w:tcPr>
                  <w:p w14:paraId="6102C377" w14:textId="77777777" w:rsidR="00D77E70" w:rsidRPr="00FE1BB9" w:rsidRDefault="00D77E70" w:rsidP="00DC3E6D">
                    <w:pPr>
                      <w:spacing w:after="0" w:line="259" w:lineRule="auto"/>
                      <w:ind w:left="1"/>
                      <w:cnfStyle w:val="000000100000" w:firstRow="0" w:lastRow="0" w:firstColumn="0" w:lastColumn="0" w:oddVBand="0" w:evenVBand="0" w:oddHBand="1" w:evenHBand="0" w:firstRowFirstColumn="0" w:firstRowLastColumn="0" w:lastRowFirstColumn="0" w:lastRowLastColumn="0"/>
                      <w:rPr>
                        <w:rFonts w:ascii="Aptos" w:eastAsia="Calibri" w:hAnsi="Aptos" w:cs="Calibri"/>
                        <w:szCs w:val="22"/>
                        <w:lang w:val="en-IE"/>
                      </w:rPr>
                    </w:pPr>
                    <w:r w:rsidRPr="00FE1BB9">
                      <w:rPr>
                        <w:rFonts w:ascii="Aptos" w:hAnsi="Aptos" w:cs="Calibri"/>
                        <w:b/>
                        <w:szCs w:val="22"/>
                        <w:lang w:val="en-IE"/>
                      </w:rPr>
                      <w:t xml:space="preserve">300 </w:t>
                    </w:r>
                  </w:p>
                </w:tc>
                <w:tc>
                  <w:tcPr>
                    <w:tcW w:w="1186" w:type="dxa"/>
                  </w:tcPr>
                  <w:p w14:paraId="421184A5" w14:textId="77777777" w:rsidR="00D77E70" w:rsidRPr="00FE1BB9" w:rsidRDefault="00D77E70" w:rsidP="00DC3E6D">
                    <w:pPr>
                      <w:spacing w:after="0" w:line="259" w:lineRule="auto"/>
                      <w:ind w:left="1"/>
                      <w:cnfStyle w:val="000000100000" w:firstRow="0" w:lastRow="0" w:firstColumn="0" w:lastColumn="0" w:oddVBand="0" w:evenVBand="0" w:oddHBand="1" w:evenHBand="0" w:firstRowFirstColumn="0" w:firstRowLastColumn="0" w:lastRowFirstColumn="0" w:lastRowLastColumn="0"/>
                      <w:rPr>
                        <w:rFonts w:ascii="Aptos" w:eastAsia="Calibri" w:hAnsi="Aptos" w:cs="Calibri"/>
                        <w:szCs w:val="22"/>
                        <w:lang w:val="en-IE"/>
                      </w:rPr>
                    </w:pPr>
                    <w:r w:rsidRPr="00FE1BB9">
                      <w:rPr>
                        <w:rFonts w:ascii="Aptos" w:hAnsi="Aptos" w:cs="Calibri"/>
                        <w:b/>
                        <w:szCs w:val="22"/>
                        <w:lang w:val="en-IE"/>
                      </w:rPr>
                      <w:t xml:space="preserve">180 </w:t>
                    </w:r>
                  </w:p>
                </w:tc>
              </w:tr>
              <w:tr w:rsidR="00D77E70" w:rsidRPr="00FE1BB9" w14:paraId="6B6EF619" w14:textId="77777777" w:rsidTr="00DC3E6D">
                <w:trPr>
                  <w:trHeight w:val="1181"/>
                </w:trPr>
                <w:tc>
                  <w:tcPr>
                    <w:cnfStyle w:val="001000000000" w:firstRow="0" w:lastRow="0" w:firstColumn="1" w:lastColumn="0" w:oddVBand="0" w:evenVBand="0" w:oddHBand="0" w:evenHBand="0" w:firstRowFirstColumn="0" w:firstRowLastColumn="0" w:lastRowFirstColumn="0" w:lastRowLastColumn="0"/>
                    <w:tcW w:w="9055" w:type="dxa"/>
                    <w:gridSpan w:val="5"/>
                  </w:tcPr>
                  <w:p w14:paraId="67CA3976" w14:textId="112E103F" w:rsidR="00BB5680" w:rsidRPr="00620AC9" w:rsidRDefault="00D77E70" w:rsidP="005B0960">
                    <w:pPr>
                      <w:spacing w:after="0" w:line="259" w:lineRule="auto"/>
                      <w:ind w:right="47"/>
                      <w:rPr>
                        <w:rFonts w:ascii="Aptos" w:eastAsia="Calibri" w:hAnsi="Aptos" w:cs="Calibri"/>
                        <w:b w:val="0"/>
                        <w:bCs w:val="0"/>
                        <w:iCs/>
                        <w:szCs w:val="22"/>
                        <w:lang w:val="en-IE"/>
                      </w:rPr>
                    </w:pPr>
                    <w:r w:rsidRPr="00620AC9">
                      <w:rPr>
                        <w:rFonts w:ascii="Aptos" w:eastAsia="Calibri" w:hAnsi="Aptos" w:cs="Calibri"/>
                        <w:iCs/>
                        <w:szCs w:val="22"/>
                        <w:lang w:val="en-IE"/>
                      </w:rPr>
                      <w:t>See Appendix 1 (on Requirements and Specifications)</w:t>
                    </w:r>
                    <w:r w:rsidR="00C822B5" w:rsidRPr="00620AC9">
                      <w:rPr>
                        <w:rFonts w:ascii="Aptos" w:eastAsia="Calibri" w:hAnsi="Aptos" w:cs="Calibri"/>
                        <w:iCs/>
                        <w:szCs w:val="22"/>
                        <w:lang w:val="en-IE"/>
                      </w:rPr>
                      <w:t xml:space="preserve">. </w:t>
                    </w:r>
                    <w:r w:rsidR="00C822B5" w:rsidRPr="00620AC9">
                      <w:rPr>
                        <w:rFonts w:ascii="Aptos" w:eastAsia="Calibri" w:hAnsi="Aptos" w:cs="Calibri"/>
                        <w:b w:val="0"/>
                        <w:bCs w:val="0"/>
                        <w:iCs/>
                        <w:szCs w:val="22"/>
                        <w:lang w:val="en-IE"/>
                      </w:rPr>
                      <w:t>Section references below refer to sections of Appendix 1.</w:t>
                    </w:r>
                    <w:r w:rsidR="00326A48">
                      <w:rPr>
                        <w:rFonts w:ascii="Aptos" w:eastAsia="Calibri" w:hAnsi="Aptos" w:cs="Calibri"/>
                        <w:b w:val="0"/>
                        <w:bCs w:val="0"/>
                        <w:iCs/>
                        <w:szCs w:val="22"/>
                        <w:lang w:val="en-IE"/>
                      </w:rPr>
                      <w:t xml:space="preserve"> We </w:t>
                    </w:r>
                    <w:r w:rsidR="007808A9">
                      <w:rPr>
                        <w:rFonts w:ascii="Aptos" w:eastAsia="Calibri" w:hAnsi="Aptos" w:cs="Calibri"/>
                        <w:b w:val="0"/>
                        <w:bCs w:val="0"/>
                        <w:iCs/>
                        <w:szCs w:val="22"/>
                        <w:lang w:val="en-IE"/>
                      </w:rPr>
                      <w:t>highlight some key requirements below.</w:t>
                    </w:r>
                    <w:r w:rsidR="007F490A">
                      <w:rPr>
                        <w:rFonts w:ascii="Aptos" w:eastAsia="Calibri" w:hAnsi="Aptos" w:cs="Calibri"/>
                        <w:b w:val="0"/>
                        <w:bCs w:val="0"/>
                        <w:iCs/>
                        <w:szCs w:val="22"/>
                        <w:lang w:val="en-IE"/>
                      </w:rPr>
                      <w:t xml:space="preserve"> </w:t>
                    </w:r>
                  </w:p>
                  <w:p w14:paraId="076567EC" w14:textId="77777777" w:rsidR="00BB5680" w:rsidRPr="00620AC9" w:rsidRDefault="00BB5680" w:rsidP="005B0960">
                    <w:pPr>
                      <w:spacing w:after="0" w:line="259" w:lineRule="auto"/>
                      <w:ind w:right="47"/>
                      <w:rPr>
                        <w:rFonts w:ascii="Aptos" w:eastAsia="Calibri" w:hAnsi="Aptos" w:cs="Calibri"/>
                        <w:b w:val="0"/>
                        <w:bCs w:val="0"/>
                        <w:iCs/>
                        <w:szCs w:val="22"/>
                        <w:lang w:val="en-IE"/>
                      </w:rPr>
                    </w:pPr>
                  </w:p>
                  <w:p w14:paraId="540B469F" w14:textId="77777777" w:rsidR="00BB5680" w:rsidRPr="00620AC9" w:rsidRDefault="00BB5680" w:rsidP="00BB5680">
                    <w:pPr>
                      <w:rPr>
                        <w:rFonts w:ascii="Aptos" w:hAnsi="Aptos"/>
                        <w:b w:val="0"/>
                        <w:bCs w:val="0"/>
                        <w:szCs w:val="22"/>
                      </w:rPr>
                    </w:pPr>
                    <w:r w:rsidRPr="00620AC9">
                      <w:rPr>
                        <w:rFonts w:ascii="Aptos" w:hAnsi="Aptos"/>
                        <w:szCs w:val="22"/>
                      </w:rPr>
                      <w:t>The tender must demonstrate how the research objectives will be met by the research.</w:t>
                    </w:r>
                    <w:r w:rsidRPr="00620AC9">
                      <w:rPr>
                        <w:rFonts w:ascii="Aptos" w:hAnsi="Aptos"/>
                        <w:b w:val="0"/>
                        <w:bCs w:val="0"/>
                        <w:szCs w:val="22"/>
                      </w:rPr>
                      <w:t xml:space="preserve"> (Section 6.1)</w:t>
                    </w:r>
                  </w:p>
                  <w:p w14:paraId="4FA12B09" w14:textId="77777777" w:rsidR="00BB5680" w:rsidRPr="00620AC9" w:rsidRDefault="00BB5680" w:rsidP="00BB5680">
                    <w:pPr>
                      <w:rPr>
                        <w:rFonts w:ascii="Aptos" w:eastAsia="Aptos" w:hAnsi="Aptos" w:cs="Arial"/>
                        <w:b w:val="0"/>
                        <w:bCs w:val="0"/>
                        <w:szCs w:val="22"/>
                      </w:rPr>
                    </w:pPr>
                    <w:r w:rsidRPr="00620AC9">
                      <w:rPr>
                        <w:rFonts w:ascii="Aptos" w:eastAsia="Aptos" w:hAnsi="Aptos" w:cs="Arial"/>
                        <w:szCs w:val="22"/>
                      </w:rPr>
                      <w:t xml:space="preserve">The tender must demonstrate how the research priorities will be met by the research. </w:t>
                    </w:r>
                    <w:r w:rsidRPr="00620AC9">
                      <w:rPr>
                        <w:rFonts w:ascii="Aptos" w:eastAsia="Aptos" w:hAnsi="Aptos" w:cs="Arial"/>
                        <w:b w:val="0"/>
                        <w:bCs w:val="0"/>
                        <w:szCs w:val="22"/>
                      </w:rPr>
                      <w:t xml:space="preserve">(Section 6.2) </w:t>
                    </w:r>
                  </w:p>
                  <w:p w14:paraId="74FCD9F9" w14:textId="77777777" w:rsidR="00BB5680" w:rsidRPr="00620AC9" w:rsidRDefault="00BB5680" w:rsidP="00BB5680">
                    <w:pPr>
                      <w:rPr>
                        <w:rFonts w:ascii="Aptos" w:eastAsia="Aptos" w:hAnsi="Aptos" w:cs="Arial"/>
                        <w:b w:val="0"/>
                        <w:bCs w:val="0"/>
                        <w:szCs w:val="22"/>
                      </w:rPr>
                    </w:pPr>
                    <w:r w:rsidRPr="00620AC9">
                      <w:rPr>
                        <w:rFonts w:ascii="Aptos" w:eastAsia="Aptos" w:hAnsi="Aptos" w:cs="Arial"/>
                        <w:szCs w:val="22"/>
                      </w:rPr>
                      <w:t xml:space="preserve">The tender must provide for the </w:t>
                    </w:r>
                    <w:r w:rsidRPr="00620AC9">
                      <w:rPr>
                        <w:rFonts w:ascii="Aptos" w:eastAsia="Aptos" w:hAnsi="Aptos" w:cs="Arial"/>
                        <w:i/>
                        <w:iCs/>
                        <w:szCs w:val="22"/>
                      </w:rPr>
                      <w:t>high-level</w:t>
                    </w:r>
                    <w:r w:rsidRPr="00620AC9">
                      <w:rPr>
                        <w:rFonts w:ascii="Aptos" w:eastAsia="Aptos" w:hAnsi="Aptos" w:cs="Arial"/>
                        <w:szCs w:val="22"/>
                      </w:rPr>
                      <w:t xml:space="preserve"> research questions to be answered by the research.</w:t>
                    </w:r>
                    <w:r w:rsidRPr="00620AC9">
                      <w:rPr>
                        <w:rFonts w:ascii="Aptos" w:eastAsia="Aptos" w:hAnsi="Aptos" w:cs="Arial"/>
                        <w:b w:val="0"/>
                        <w:bCs w:val="0"/>
                        <w:szCs w:val="22"/>
                      </w:rPr>
                      <w:t xml:space="preserve"> (Section 6.3)</w:t>
                    </w:r>
                  </w:p>
                  <w:p w14:paraId="23432044" w14:textId="77777777" w:rsidR="00BB5680" w:rsidRPr="00620AC9" w:rsidRDefault="00BB5680" w:rsidP="00BB5680">
                    <w:pPr>
                      <w:spacing w:line="278" w:lineRule="auto"/>
                      <w:rPr>
                        <w:rFonts w:ascii="Aptos" w:eastAsia="Aptos" w:hAnsi="Aptos" w:cs="Arial"/>
                        <w:szCs w:val="22"/>
                      </w:rPr>
                    </w:pPr>
                    <w:r w:rsidRPr="00620AC9">
                      <w:rPr>
                        <w:rFonts w:ascii="Aptos" w:eastAsia="Aptos" w:hAnsi="Aptos" w:cs="Arial"/>
                        <w:szCs w:val="22"/>
                      </w:rPr>
                      <w:t>The tender must commit to engaging with the key stakeholders</w:t>
                    </w:r>
                    <w:r w:rsidRPr="00620AC9">
                      <w:rPr>
                        <w:rFonts w:ascii="Aptos" w:eastAsia="Aptos" w:hAnsi="Aptos" w:cs="Arial"/>
                        <w:b w:val="0"/>
                        <w:bCs w:val="0"/>
                        <w:szCs w:val="22"/>
                      </w:rPr>
                      <w:t xml:space="preserve"> (</w:t>
                    </w:r>
                    <w:r w:rsidRPr="00620AC9">
                      <w:rPr>
                        <w:rFonts w:ascii="Aptos" w:hAnsi="Aptos"/>
                        <w:b w:val="0"/>
                        <w:bCs w:val="0"/>
                        <w:szCs w:val="22"/>
                      </w:rPr>
                      <w:t xml:space="preserve">Sections </w:t>
                    </w:r>
                    <w:r w:rsidRPr="00620AC9">
                      <w:rPr>
                        <w:rFonts w:ascii="Aptos" w:hAnsi="Aptos"/>
                        <w:szCs w:val="22"/>
                      </w:rPr>
                      <w:fldChar w:fldCharType="begin"/>
                    </w:r>
                    <w:r w:rsidRPr="00620AC9">
                      <w:rPr>
                        <w:rFonts w:ascii="Aptos" w:hAnsi="Aptos"/>
                        <w:b w:val="0"/>
                        <w:bCs w:val="0"/>
                        <w:szCs w:val="22"/>
                      </w:rPr>
                      <w:instrText xml:space="preserve"> REF _Ref233116600 \r \h  \* MERGEFORMAT </w:instrText>
                    </w:r>
                    <w:r w:rsidRPr="00620AC9">
                      <w:rPr>
                        <w:rFonts w:ascii="Aptos" w:hAnsi="Aptos"/>
                        <w:szCs w:val="22"/>
                      </w:rPr>
                    </w:r>
                    <w:r w:rsidRPr="00620AC9">
                      <w:rPr>
                        <w:rFonts w:ascii="Aptos" w:hAnsi="Aptos"/>
                        <w:szCs w:val="22"/>
                      </w:rPr>
                      <w:fldChar w:fldCharType="separate"/>
                    </w:r>
                    <w:r w:rsidRPr="00620AC9">
                      <w:rPr>
                        <w:rFonts w:ascii="Aptos" w:hAnsi="Aptos"/>
                        <w:b w:val="0"/>
                        <w:bCs w:val="0"/>
                        <w:szCs w:val="22"/>
                      </w:rPr>
                      <w:t>6.4</w:t>
                    </w:r>
                    <w:r w:rsidRPr="00620AC9">
                      <w:rPr>
                        <w:rFonts w:ascii="Aptos" w:hAnsi="Aptos"/>
                        <w:szCs w:val="22"/>
                      </w:rPr>
                      <w:fldChar w:fldCharType="end"/>
                    </w:r>
                    <w:r w:rsidRPr="00620AC9">
                      <w:rPr>
                        <w:rFonts w:ascii="Aptos" w:hAnsi="Aptos"/>
                        <w:b w:val="0"/>
                        <w:bCs w:val="0"/>
                        <w:szCs w:val="22"/>
                      </w:rPr>
                      <w:t xml:space="preserve">, </w:t>
                    </w:r>
                    <w:r w:rsidRPr="00620AC9">
                      <w:rPr>
                        <w:rFonts w:ascii="Aptos" w:hAnsi="Aptos"/>
                        <w:szCs w:val="22"/>
                      </w:rPr>
                      <w:fldChar w:fldCharType="begin"/>
                    </w:r>
                    <w:r w:rsidRPr="00620AC9">
                      <w:rPr>
                        <w:rFonts w:ascii="Aptos" w:hAnsi="Aptos"/>
                        <w:b w:val="0"/>
                        <w:bCs w:val="0"/>
                        <w:szCs w:val="22"/>
                      </w:rPr>
                      <w:instrText xml:space="preserve"> REF _Ref233036423 \r \h  \* MERGEFORMAT </w:instrText>
                    </w:r>
                    <w:r w:rsidRPr="00620AC9">
                      <w:rPr>
                        <w:rFonts w:ascii="Aptos" w:hAnsi="Aptos"/>
                        <w:szCs w:val="22"/>
                      </w:rPr>
                    </w:r>
                    <w:r w:rsidRPr="00620AC9">
                      <w:rPr>
                        <w:rFonts w:ascii="Aptos" w:hAnsi="Aptos"/>
                        <w:szCs w:val="22"/>
                      </w:rPr>
                      <w:fldChar w:fldCharType="separate"/>
                    </w:r>
                    <w:r w:rsidRPr="00620AC9">
                      <w:rPr>
                        <w:rFonts w:ascii="Aptos" w:hAnsi="Aptos"/>
                        <w:b w:val="0"/>
                        <w:bCs w:val="0"/>
                        <w:szCs w:val="22"/>
                      </w:rPr>
                      <w:t>6.5.4</w:t>
                    </w:r>
                    <w:r w:rsidRPr="00620AC9">
                      <w:rPr>
                        <w:rFonts w:ascii="Aptos" w:hAnsi="Aptos"/>
                        <w:szCs w:val="22"/>
                      </w:rPr>
                      <w:fldChar w:fldCharType="end"/>
                    </w:r>
                    <w:r w:rsidRPr="00620AC9">
                      <w:rPr>
                        <w:rFonts w:ascii="Aptos" w:hAnsi="Aptos"/>
                        <w:b w:val="0"/>
                        <w:bCs w:val="0"/>
                        <w:szCs w:val="22"/>
                      </w:rPr>
                      <w:t xml:space="preserve"> and </w:t>
                    </w:r>
                    <w:r w:rsidRPr="00620AC9">
                      <w:rPr>
                        <w:rFonts w:ascii="Aptos" w:hAnsi="Aptos"/>
                        <w:szCs w:val="22"/>
                      </w:rPr>
                      <w:fldChar w:fldCharType="begin"/>
                    </w:r>
                    <w:r w:rsidRPr="00620AC9">
                      <w:rPr>
                        <w:rFonts w:ascii="Aptos" w:hAnsi="Aptos"/>
                        <w:b w:val="0"/>
                        <w:bCs w:val="0"/>
                        <w:szCs w:val="22"/>
                      </w:rPr>
                      <w:instrText xml:space="preserve"> REF _Ref233036859 \r \h  \* MERGEFORMAT </w:instrText>
                    </w:r>
                    <w:r w:rsidRPr="00620AC9">
                      <w:rPr>
                        <w:rFonts w:ascii="Aptos" w:hAnsi="Aptos"/>
                        <w:szCs w:val="22"/>
                      </w:rPr>
                    </w:r>
                    <w:r w:rsidRPr="00620AC9">
                      <w:rPr>
                        <w:rFonts w:ascii="Aptos" w:hAnsi="Aptos"/>
                        <w:szCs w:val="22"/>
                      </w:rPr>
                      <w:fldChar w:fldCharType="separate"/>
                    </w:r>
                    <w:r w:rsidRPr="00620AC9">
                      <w:rPr>
                        <w:rFonts w:ascii="Aptos" w:hAnsi="Aptos"/>
                        <w:b w:val="0"/>
                        <w:bCs w:val="0"/>
                        <w:szCs w:val="22"/>
                      </w:rPr>
                      <w:t>6.5.5</w:t>
                    </w:r>
                    <w:r w:rsidRPr="00620AC9">
                      <w:rPr>
                        <w:rFonts w:ascii="Aptos" w:hAnsi="Aptos"/>
                        <w:szCs w:val="22"/>
                      </w:rPr>
                      <w:fldChar w:fldCharType="end"/>
                    </w:r>
                    <w:r w:rsidRPr="00620AC9">
                      <w:rPr>
                        <w:rFonts w:ascii="Aptos" w:hAnsi="Aptos"/>
                        <w:b w:val="0"/>
                        <w:bCs w:val="0"/>
                        <w:szCs w:val="22"/>
                      </w:rPr>
                      <w:t>)</w:t>
                    </w:r>
                    <w:r w:rsidRPr="00620AC9">
                      <w:rPr>
                        <w:rFonts w:ascii="Aptos" w:eastAsia="Aptos" w:hAnsi="Aptos" w:cs="Arial"/>
                        <w:szCs w:val="22"/>
                      </w:rPr>
                      <w:t>.</w:t>
                    </w:r>
                    <w:r w:rsidRPr="00620AC9">
                      <w:rPr>
                        <w:rFonts w:ascii="Aptos" w:eastAsia="Aptos" w:hAnsi="Aptos" w:cs="Arial"/>
                        <w:b w:val="0"/>
                        <w:bCs w:val="0"/>
                        <w:szCs w:val="22"/>
                      </w:rPr>
                      <w:t xml:space="preserve"> </w:t>
                    </w:r>
                  </w:p>
                  <w:p w14:paraId="61399F73" w14:textId="490EEAF5" w:rsidR="00BB5680" w:rsidRPr="00620AC9" w:rsidRDefault="00BB5680" w:rsidP="00BB5680">
                    <w:pPr>
                      <w:rPr>
                        <w:rFonts w:ascii="Aptos" w:eastAsia="Aptos" w:hAnsi="Aptos" w:cs="Arial"/>
                      </w:rPr>
                    </w:pPr>
                    <w:r w:rsidRPr="00620AC9">
                      <w:rPr>
                        <w:rFonts w:ascii="Aptos" w:eastAsia="Aptos" w:hAnsi="Aptos" w:cs="Arial"/>
                      </w:rPr>
                      <w:t xml:space="preserve">The tender must set out the proposed methodology in sufficient detail to allow its viability to be evaluated. </w:t>
                    </w:r>
                    <w:r w:rsidRPr="00620AC9">
                      <w:rPr>
                        <w:rFonts w:ascii="Aptos" w:eastAsia="Aptos" w:hAnsi="Aptos" w:cs="Arial"/>
                        <w:b w:val="0"/>
                        <w:bCs w:val="0"/>
                      </w:rPr>
                      <w:t>(section 6.5)</w:t>
                    </w:r>
                  </w:p>
                  <w:p w14:paraId="5B2BF4AA" w14:textId="6C24FD42" w:rsidR="00751A04" w:rsidRPr="00620AC9" w:rsidRDefault="00751A04" w:rsidP="00751A04">
                    <w:pPr>
                      <w:pStyle w:val="ListParagraph"/>
                      <w:numPr>
                        <w:ilvl w:val="0"/>
                        <w:numId w:val="25"/>
                      </w:numPr>
                      <w:rPr>
                        <w:rFonts w:ascii="Aptos" w:hAnsi="Aptos"/>
                      </w:rPr>
                    </w:pPr>
                    <w:r w:rsidRPr="00620AC9">
                      <w:rPr>
                        <w:rFonts w:ascii="Aptos" w:hAnsi="Aptos"/>
                      </w:rPr>
                      <w:t xml:space="preserve">The research must support the updating of QQI’s infrastructure relating to standards-based assessment </w:t>
                    </w:r>
                    <w:r w:rsidRPr="00620AC9">
                      <w:rPr>
                        <w:rFonts w:ascii="Aptos" w:hAnsi="Aptos"/>
                        <w:b w:val="0"/>
                        <w:bCs w:val="0"/>
                      </w:rPr>
                      <w:t>(Section 6.5.1)</w:t>
                    </w:r>
                  </w:p>
                  <w:p w14:paraId="588EA999" w14:textId="6214C35D" w:rsidR="005D2CBF" w:rsidRPr="00620AC9" w:rsidRDefault="005D2CBF" w:rsidP="005D2CBF">
                    <w:pPr>
                      <w:pStyle w:val="ListParagraph"/>
                      <w:numPr>
                        <w:ilvl w:val="0"/>
                        <w:numId w:val="25"/>
                      </w:numPr>
                      <w:rPr>
                        <w:rFonts w:ascii="Aptos" w:hAnsi="Aptos"/>
                      </w:rPr>
                    </w:pPr>
                    <w:r w:rsidRPr="00620AC9">
                      <w:rPr>
                        <w:rFonts w:ascii="Aptos" w:hAnsi="Aptos"/>
                      </w:rPr>
                      <w:t xml:space="preserve">The research methodology must have regard to QQI approach to policy. </w:t>
                    </w:r>
                    <w:r w:rsidRPr="00620AC9">
                      <w:rPr>
                        <w:rFonts w:ascii="Aptos" w:hAnsi="Aptos"/>
                        <w:b w:val="0"/>
                        <w:bCs w:val="0"/>
                      </w:rPr>
                      <w:t>(Section 6.5.2)</w:t>
                    </w:r>
                  </w:p>
                  <w:p w14:paraId="0D2E18BC" w14:textId="130CB5FB" w:rsidR="00633AF9" w:rsidRPr="00620AC9" w:rsidRDefault="00633AF9" w:rsidP="00633AF9">
                    <w:pPr>
                      <w:pStyle w:val="ListParagraph"/>
                      <w:numPr>
                        <w:ilvl w:val="0"/>
                        <w:numId w:val="25"/>
                      </w:numPr>
                      <w:rPr>
                        <w:rFonts w:ascii="Aptos" w:hAnsi="Aptos"/>
                      </w:rPr>
                    </w:pPr>
                    <w:r w:rsidRPr="00620AC9">
                      <w:rPr>
                        <w:rFonts w:ascii="Aptos" w:hAnsi="Aptos"/>
                      </w:rPr>
                      <w:t xml:space="preserve">The research must be clear about boundaries. </w:t>
                    </w:r>
                    <w:r w:rsidRPr="00620AC9">
                      <w:rPr>
                        <w:rFonts w:ascii="Aptos" w:hAnsi="Aptos"/>
                        <w:b w:val="0"/>
                        <w:bCs w:val="0"/>
                      </w:rPr>
                      <w:t>(Section 6.5.</w:t>
                    </w:r>
                    <w:r w:rsidR="006C41EE" w:rsidRPr="00620AC9">
                      <w:rPr>
                        <w:rFonts w:ascii="Aptos" w:hAnsi="Aptos"/>
                        <w:b w:val="0"/>
                        <w:bCs w:val="0"/>
                      </w:rPr>
                      <w:t>3</w:t>
                    </w:r>
                    <w:r w:rsidRPr="00620AC9">
                      <w:rPr>
                        <w:rFonts w:ascii="Aptos" w:hAnsi="Aptos"/>
                        <w:b w:val="0"/>
                        <w:bCs w:val="0"/>
                      </w:rPr>
                      <w:t>)</w:t>
                    </w:r>
                  </w:p>
                  <w:p w14:paraId="1ABAE09E" w14:textId="07D9DD53" w:rsidR="006B2F49" w:rsidRPr="00620AC9" w:rsidRDefault="006B2F49" w:rsidP="006B2F49">
                    <w:pPr>
                      <w:pStyle w:val="ListParagraph"/>
                      <w:numPr>
                        <w:ilvl w:val="0"/>
                        <w:numId w:val="25"/>
                      </w:numPr>
                      <w:rPr>
                        <w:rFonts w:ascii="Aptos" w:hAnsi="Aptos"/>
                      </w:rPr>
                    </w:pPr>
                    <w:r w:rsidRPr="00620AC9">
                      <w:rPr>
                        <w:rFonts w:ascii="Aptos" w:hAnsi="Aptos"/>
                      </w:rPr>
                      <w:t xml:space="preserve">The tender must </w:t>
                    </w:r>
                    <w:r w:rsidR="00D1558D" w:rsidRPr="00620AC9">
                      <w:rPr>
                        <w:rFonts w:ascii="Aptos" w:hAnsi="Aptos"/>
                      </w:rPr>
                      <w:t xml:space="preserve">detail </w:t>
                    </w:r>
                    <w:r w:rsidRPr="00620AC9">
                      <w:rPr>
                        <w:rFonts w:ascii="Aptos" w:hAnsi="Aptos"/>
                      </w:rPr>
                      <w:t>an effective strategy for engaging with stakeholders,</w:t>
                    </w:r>
                    <w:r w:rsidR="00D1558D" w:rsidRPr="00620AC9">
                      <w:rPr>
                        <w:rFonts w:ascii="Aptos" w:hAnsi="Aptos"/>
                      </w:rPr>
                      <w:t xml:space="preserve"> </w:t>
                    </w:r>
                    <w:r w:rsidRPr="00620AC9">
                      <w:rPr>
                        <w:rFonts w:ascii="Aptos" w:hAnsi="Aptos"/>
                      </w:rPr>
                      <w:t xml:space="preserve">recruiting participants </w:t>
                    </w:r>
                    <w:r w:rsidR="00D1558D" w:rsidRPr="00620AC9">
                      <w:rPr>
                        <w:rFonts w:ascii="Aptos" w:hAnsi="Aptos"/>
                      </w:rPr>
                      <w:t xml:space="preserve">and ensuring the adequacy of </w:t>
                    </w:r>
                    <w:r w:rsidRPr="00620AC9">
                      <w:rPr>
                        <w:rFonts w:ascii="Aptos" w:hAnsi="Aptos"/>
                      </w:rPr>
                      <w:t>sampling</w:t>
                    </w:r>
                    <w:r w:rsidR="00F25686" w:rsidRPr="00620AC9">
                      <w:rPr>
                        <w:rFonts w:ascii="Aptos" w:hAnsi="Aptos"/>
                      </w:rPr>
                      <w:t xml:space="preserve"> o</w:t>
                    </w:r>
                    <w:r w:rsidR="00C42410" w:rsidRPr="00620AC9">
                      <w:rPr>
                        <w:rFonts w:ascii="Aptos" w:hAnsi="Aptos"/>
                      </w:rPr>
                      <w:t>f</w:t>
                    </w:r>
                    <w:r w:rsidR="00F25686" w:rsidRPr="00620AC9">
                      <w:rPr>
                        <w:rFonts w:ascii="Aptos" w:hAnsi="Aptos"/>
                      </w:rPr>
                      <w:t xml:space="preserve"> role</w:t>
                    </w:r>
                    <w:r w:rsidR="00C42410" w:rsidRPr="00620AC9">
                      <w:rPr>
                        <w:rFonts w:ascii="Aptos" w:hAnsi="Aptos"/>
                      </w:rPr>
                      <w:t>s</w:t>
                    </w:r>
                    <w:r w:rsidR="00F25686" w:rsidRPr="00620AC9">
                      <w:rPr>
                        <w:rFonts w:ascii="Aptos" w:hAnsi="Aptos"/>
                      </w:rPr>
                      <w:t xml:space="preserve"> </w:t>
                    </w:r>
                    <w:r w:rsidR="00C42410" w:rsidRPr="00620AC9">
                      <w:rPr>
                        <w:rFonts w:ascii="Aptos" w:hAnsi="Aptos"/>
                      </w:rPr>
                      <w:t>and</w:t>
                    </w:r>
                    <w:r w:rsidR="00AC7105" w:rsidRPr="00620AC9">
                      <w:rPr>
                        <w:rFonts w:ascii="Aptos" w:hAnsi="Aptos"/>
                      </w:rPr>
                      <w:t xml:space="preserve"> contexts</w:t>
                    </w:r>
                    <w:r w:rsidRPr="00620AC9">
                      <w:rPr>
                        <w:rFonts w:ascii="Aptos" w:hAnsi="Aptos"/>
                      </w:rPr>
                      <w:t>.</w:t>
                    </w:r>
                    <w:r w:rsidR="0049353E" w:rsidRPr="00620AC9">
                      <w:rPr>
                        <w:rFonts w:ascii="Aptos" w:hAnsi="Aptos"/>
                      </w:rPr>
                      <w:t xml:space="preserve"> </w:t>
                    </w:r>
                    <w:r w:rsidR="0049353E" w:rsidRPr="00620AC9">
                      <w:rPr>
                        <w:rFonts w:ascii="Aptos" w:hAnsi="Aptos"/>
                        <w:b w:val="0"/>
                        <w:bCs w:val="0"/>
                      </w:rPr>
                      <w:t>(Section</w:t>
                    </w:r>
                    <w:r w:rsidR="00F83F06" w:rsidRPr="00620AC9">
                      <w:rPr>
                        <w:rFonts w:ascii="Aptos" w:hAnsi="Aptos"/>
                        <w:b w:val="0"/>
                        <w:bCs w:val="0"/>
                      </w:rPr>
                      <w:t>s</w:t>
                    </w:r>
                    <w:r w:rsidR="0049353E" w:rsidRPr="00620AC9">
                      <w:rPr>
                        <w:rFonts w:ascii="Aptos" w:hAnsi="Aptos"/>
                        <w:b w:val="0"/>
                        <w:bCs w:val="0"/>
                      </w:rPr>
                      <w:t xml:space="preserve"> 6.5.4</w:t>
                    </w:r>
                    <w:r w:rsidR="00FC767B" w:rsidRPr="00620AC9">
                      <w:rPr>
                        <w:rFonts w:ascii="Aptos" w:hAnsi="Aptos"/>
                        <w:b w:val="0"/>
                        <w:bCs w:val="0"/>
                      </w:rPr>
                      <w:t xml:space="preserve"> and 6.5.5</w:t>
                    </w:r>
                    <w:r w:rsidR="0049353E" w:rsidRPr="00620AC9">
                      <w:rPr>
                        <w:rFonts w:ascii="Aptos" w:hAnsi="Aptos"/>
                        <w:b w:val="0"/>
                        <w:bCs w:val="0"/>
                      </w:rPr>
                      <w:t>)</w:t>
                    </w:r>
                  </w:p>
                  <w:p w14:paraId="3EFFC34D" w14:textId="0E2A1C3D" w:rsidR="006C41EE" w:rsidRPr="00620AC9" w:rsidRDefault="008A1C56" w:rsidP="006B2F49">
                    <w:pPr>
                      <w:pStyle w:val="ListParagraph"/>
                      <w:numPr>
                        <w:ilvl w:val="0"/>
                        <w:numId w:val="25"/>
                      </w:numPr>
                      <w:rPr>
                        <w:rFonts w:ascii="Aptos" w:hAnsi="Aptos"/>
                      </w:rPr>
                    </w:pPr>
                    <w:r w:rsidRPr="00620AC9">
                      <w:rPr>
                        <w:rFonts w:ascii="Aptos" w:hAnsi="Aptos"/>
                        <w:lang w:val="en-IE"/>
                      </w:rPr>
                      <w:t xml:space="preserve">All personal data must be acquired, controlled, and processed in strict accordance with Irish law including the GDPR. </w:t>
                    </w:r>
                    <w:r w:rsidRPr="00620AC9">
                      <w:rPr>
                        <w:rFonts w:ascii="Aptos" w:hAnsi="Aptos"/>
                        <w:b w:val="0"/>
                        <w:bCs w:val="0"/>
                        <w:lang w:val="en-IE"/>
                      </w:rPr>
                      <w:t>(</w:t>
                    </w:r>
                    <w:r w:rsidR="00D56F26" w:rsidRPr="00620AC9">
                      <w:rPr>
                        <w:rFonts w:ascii="Aptos" w:hAnsi="Aptos"/>
                        <w:b w:val="0"/>
                        <w:bCs w:val="0"/>
                        <w:lang w:val="en-IE"/>
                      </w:rPr>
                      <w:t>Section 6.5.6)</w:t>
                    </w:r>
                  </w:p>
                  <w:p w14:paraId="4C5DD77F" w14:textId="01131F9B" w:rsidR="00D56F26" w:rsidRPr="00620AC9" w:rsidRDefault="00CD3B77" w:rsidP="006B2F49">
                    <w:pPr>
                      <w:pStyle w:val="ListParagraph"/>
                      <w:numPr>
                        <w:ilvl w:val="0"/>
                        <w:numId w:val="25"/>
                      </w:numPr>
                      <w:rPr>
                        <w:rFonts w:ascii="Aptos" w:hAnsi="Aptos"/>
                      </w:rPr>
                    </w:pPr>
                    <w:r w:rsidRPr="00620AC9">
                      <w:rPr>
                        <w:rFonts w:ascii="Aptos" w:hAnsi="Aptos"/>
                      </w:rPr>
                      <w:t xml:space="preserve">Insofar as it is practicable, the research methodology should involve triangulation e.g. multiple methods and data sources.  </w:t>
                    </w:r>
                    <w:r w:rsidR="009462EE" w:rsidRPr="009462EE">
                      <w:rPr>
                        <w:rFonts w:ascii="Aptos" w:hAnsi="Aptos"/>
                        <w:b w:val="0"/>
                        <w:bCs w:val="0"/>
                      </w:rPr>
                      <w:t>(Section 6.5.7)</w:t>
                    </w:r>
                  </w:p>
                  <w:p w14:paraId="525AB905" w14:textId="4A146DA7" w:rsidR="000D265C" w:rsidRPr="00620AC9" w:rsidRDefault="00FB4B61" w:rsidP="006B2F49">
                    <w:pPr>
                      <w:pStyle w:val="ListParagraph"/>
                      <w:numPr>
                        <w:ilvl w:val="0"/>
                        <w:numId w:val="25"/>
                      </w:numPr>
                      <w:rPr>
                        <w:rFonts w:ascii="Aptos" w:hAnsi="Aptos"/>
                      </w:rPr>
                    </w:pPr>
                    <w:r w:rsidRPr="00FB4B61">
                      <w:rPr>
                        <w:rFonts w:ascii="Aptos" w:hAnsi="Aptos"/>
                        <w:lang w:val="en-IE"/>
                      </w:rPr>
                      <w:t>The research programme must be designed to produce high-quality findings and be subject to appropriate quality assurance</w:t>
                    </w:r>
                    <w:r w:rsidR="008F38DE" w:rsidRPr="00620AC9">
                      <w:rPr>
                        <w:rFonts w:ascii="Aptos" w:hAnsi="Aptos"/>
                      </w:rPr>
                      <w:t>.</w:t>
                    </w:r>
                    <w:r w:rsidR="009D1736" w:rsidRPr="00620AC9">
                      <w:rPr>
                        <w:rFonts w:ascii="Aptos" w:hAnsi="Aptos"/>
                      </w:rPr>
                      <w:t xml:space="preserve"> </w:t>
                    </w:r>
                    <w:r w:rsidR="009D1736" w:rsidRPr="00620AC9">
                      <w:rPr>
                        <w:rFonts w:ascii="Aptos" w:hAnsi="Aptos"/>
                        <w:b w:val="0"/>
                        <w:bCs w:val="0"/>
                      </w:rPr>
                      <w:t>(Section 6.5.8)</w:t>
                    </w:r>
                  </w:p>
                  <w:p w14:paraId="04C934ED" w14:textId="46D79437" w:rsidR="008D5982" w:rsidRPr="00620AC9" w:rsidRDefault="00711464" w:rsidP="00211C8D">
                    <w:pPr>
                      <w:pStyle w:val="ListParagraph"/>
                      <w:numPr>
                        <w:ilvl w:val="0"/>
                        <w:numId w:val="25"/>
                      </w:numPr>
                      <w:rPr>
                        <w:rFonts w:ascii="Aptos" w:hAnsi="Aptos"/>
                      </w:rPr>
                    </w:pPr>
                    <w:r w:rsidRPr="00620AC9">
                      <w:rPr>
                        <w:rFonts w:ascii="Aptos" w:hAnsi="Aptos"/>
                      </w:rPr>
                      <w:t xml:space="preserve">The environmental impact of the research </w:t>
                    </w:r>
                    <w:r w:rsidR="002A16D3">
                      <w:rPr>
                        <w:rFonts w:ascii="Aptos" w:hAnsi="Aptos"/>
                      </w:rPr>
                      <w:t>must</w:t>
                    </w:r>
                    <w:r w:rsidRPr="00620AC9">
                      <w:rPr>
                        <w:rFonts w:ascii="Aptos" w:hAnsi="Aptos"/>
                      </w:rPr>
                      <w:t xml:space="preserve"> be proportionate to the benefits.</w:t>
                    </w:r>
                    <w:r w:rsidR="009D1736" w:rsidRPr="00620AC9">
                      <w:rPr>
                        <w:rFonts w:ascii="Aptos" w:hAnsi="Aptos"/>
                      </w:rPr>
                      <w:t xml:space="preserve"> </w:t>
                    </w:r>
                    <w:r w:rsidR="009D1736" w:rsidRPr="00620AC9">
                      <w:rPr>
                        <w:rFonts w:ascii="Aptos" w:hAnsi="Aptos"/>
                        <w:b w:val="0"/>
                        <w:bCs w:val="0"/>
                      </w:rPr>
                      <w:t>(Section 6.5.9)</w:t>
                    </w:r>
                  </w:p>
                  <w:p w14:paraId="6A31FCC4" w14:textId="3EE1A915" w:rsidR="006B2F49" w:rsidRPr="00620AC9" w:rsidRDefault="00A9628B" w:rsidP="00AC6592">
                    <w:pPr>
                      <w:pStyle w:val="ListParagraph"/>
                      <w:numPr>
                        <w:ilvl w:val="0"/>
                        <w:numId w:val="25"/>
                      </w:numPr>
                      <w:rPr>
                        <w:rFonts w:ascii="Aptos" w:hAnsi="Aptos"/>
                      </w:rPr>
                    </w:pPr>
                    <w:r w:rsidRPr="00A9628B">
                      <w:rPr>
                        <w:rFonts w:ascii="Aptos" w:hAnsi="Aptos"/>
                        <w:lang w:val="en-IE"/>
                      </w:rPr>
                      <w:t>The tender must be clear about whether and how it is anticipated any artificial intelligence tools may be used and for what purposes</w:t>
                    </w:r>
                    <w:r w:rsidR="008D5982" w:rsidRPr="00620AC9">
                      <w:rPr>
                        <w:rFonts w:ascii="Aptos" w:hAnsi="Aptos"/>
                      </w:rPr>
                      <w:t xml:space="preserve">. </w:t>
                    </w:r>
                    <w:r w:rsidR="008D5982" w:rsidRPr="00620AC9">
                      <w:rPr>
                        <w:rFonts w:ascii="Aptos" w:hAnsi="Aptos"/>
                        <w:b w:val="0"/>
                        <w:bCs w:val="0"/>
                      </w:rPr>
                      <w:t>(Section 6.5.10)</w:t>
                    </w:r>
                  </w:p>
                  <w:p w14:paraId="346C392D" w14:textId="5C23F319" w:rsidR="00A46A5E" w:rsidRPr="00620AC9" w:rsidRDefault="00A46A5E" w:rsidP="00A46A5E">
                    <w:pPr>
                      <w:spacing w:after="160" w:line="278" w:lineRule="auto"/>
                      <w:rPr>
                        <w:rFonts w:ascii="Aptos" w:eastAsia="Aptos" w:hAnsi="Aptos" w:cs="Arial"/>
                        <w:b w:val="0"/>
                        <w:bCs w:val="0"/>
                        <w:kern w:val="2"/>
                        <w:lang w:val="en-IE"/>
                        <w14:ligatures w14:val="standardContextual"/>
                      </w:rPr>
                    </w:pPr>
                    <w:r w:rsidRPr="00620AC9">
                      <w:rPr>
                        <w:rFonts w:ascii="Aptos" w:eastAsia="Aptos" w:hAnsi="Aptos" w:cs="Arial"/>
                        <w:kern w:val="2"/>
                        <w:lang w:val="en-IE"/>
                        <w14:ligatures w14:val="standardContextual"/>
                      </w:rPr>
                      <w:t>All research work conducted as part of this project must be conducted ethically.</w:t>
                    </w:r>
                    <w:r w:rsidRPr="00620AC9">
                      <w:rPr>
                        <w:rFonts w:ascii="Aptos" w:eastAsia="Aptos" w:hAnsi="Aptos" w:cs="Arial"/>
                        <w:b w:val="0"/>
                        <w:bCs w:val="0"/>
                        <w:kern w:val="2"/>
                        <w:lang w:val="en-IE"/>
                        <w14:ligatures w14:val="standardContextual"/>
                      </w:rPr>
                      <w:t xml:space="preserve"> (Section 6.8)</w:t>
                    </w:r>
                  </w:p>
                  <w:p w14:paraId="7DF778E1" w14:textId="0EC0C6DB" w:rsidR="00B435DB" w:rsidRDefault="00725DDC" w:rsidP="00BB5680">
                    <w:pPr>
                      <w:rPr>
                        <w:rFonts w:ascii="Aptos" w:eastAsia="Aptos" w:hAnsi="Aptos" w:cs="Arial"/>
                      </w:rPr>
                    </w:pPr>
                    <w:r w:rsidRPr="00620AC9">
                      <w:rPr>
                        <w:rFonts w:ascii="Aptos" w:eastAsia="Aptos" w:hAnsi="Aptos" w:cs="Arial"/>
                      </w:rPr>
                      <w:t>The tender must detail the reporting arrangements and demonstrate that the reporting requirements will be met.</w:t>
                    </w:r>
                    <w:r w:rsidRPr="00620AC9">
                      <w:rPr>
                        <w:rFonts w:ascii="Aptos" w:eastAsia="Aptos" w:hAnsi="Aptos" w:cs="Arial"/>
                        <w:b w:val="0"/>
                        <w:bCs w:val="0"/>
                      </w:rPr>
                      <w:t xml:space="preserve"> (Section 6.9)</w:t>
                    </w:r>
                  </w:p>
                  <w:p w14:paraId="3C3AEA77" w14:textId="3A26C1C6" w:rsidR="008B341B" w:rsidRPr="001326F2" w:rsidRDefault="001326F2">
                    <w:pPr>
                      <w:pStyle w:val="ListParagraph"/>
                      <w:numPr>
                        <w:ilvl w:val="0"/>
                        <w:numId w:val="26"/>
                      </w:numPr>
                      <w:rPr>
                        <w:rFonts w:ascii="Aptos" w:eastAsia="Aptos" w:hAnsi="Aptos" w:cs="Arial"/>
                      </w:rPr>
                    </w:pPr>
                    <w:r w:rsidRPr="001326F2">
                      <w:rPr>
                        <w:rFonts w:ascii="Aptos" w:eastAsia="Aptos" w:hAnsi="Aptos" w:cs="Arial"/>
                      </w:rPr>
                      <w:lastRenderedPageBreak/>
                      <w:t>Regular updates must be provided along with opportunities for QQI to provide constructive feedback as the research progresses.</w:t>
                    </w:r>
                    <w:r w:rsidR="00B80268">
                      <w:rPr>
                        <w:rFonts w:ascii="Aptos" w:eastAsia="Aptos" w:hAnsi="Aptos" w:cs="Arial"/>
                      </w:rPr>
                      <w:t xml:space="preserve"> </w:t>
                    </w:r>
                    <w:r w:rsidR="00B80268" w:rsidRPr="00B80268">
                      <w:rPr>
                        <w:rFonts w:ascii="Aptos" w:eastAsia="Aptos" w:hAnsi="Aptos" w:cs="Arial"/>
                        <w:b w:val="0"/>
                        <w:bCs w:val="0"/>
                      </w:rPr>
                      <w:t>(Section 6.9.1)</w:t>
                    </w:r>
                  </w:p>
                  <w:p w14:paraId="5B624F6F" w14:textId="7F3208CA" w:rsidR="001326F2" w:rsidRDefault="00B80268">
                    <w:pPr>
                      <w:pStyle w:val="ListParagraph"/>
                      <w:numPr>
                        <w:ilvl w:val="0"/>
                        <w:numId w:val="26"/>
                      </w:numPr>
                      <w:rPr>
                        <w:rFonts w:ascii="Aptos" w:eastAsia="Aptos" w:hAnsi="Aptos" w:cs="Arial"/>
                      </w:rPr>
                    </w:pPr>
                    <w:r w:rsidRPr="00B80268">
                      <w:rPr>
                        <w:rFonts w:ascii="Aptos" w:eastAsia="Aptos" w:hAnsi="Aptos" w:cs="Arial"/>
                      </w:rPr>
                      <w:t>Reporting must comprehensively address the research objectives, priorities and the research questions having regard to the policy context.</w:t>
                    </w:r>
                    <w:r>
                      <w:rPr>
                        <w:rFonts w:ascii="Aptos" w:eastAsia="Aptos" w:hAnsi="Aptos" w:cs="Arial"/>
                      </w:rPr>
                      <w:t xml:space="preserve"> </w:t>
                    </w:r>
                    <w:r w:rsidRPr="00B80268">
                      <w:rPr>
                        <w:rFonts w:ascii="Aptos" w:eastAsia="Aptos" w:hAnsi="Aptos" w:cs="Arial"/>
                        <w:b w:val="0"/>
                        <w:bCs w:val="0"/>
                      </w:rPr>
                      <w:t>(Section 6.9.2)</w:t>
                    </w:r>
                  </w:p>
                  <w:p w14:paraId="70FA042E" w14:textId="5D2278C5" w:rsidR="00477FB4" w:rsidRPr="004824B0" w:rsidRDefault="00477FB4">
                    <w:pPr>
                      <w:pStyle w:val="ListParagraph"/>
                      <w:numPr>
                        <w:ilvl w:val="0"/>
                        <w:numId w:val="26"/>
                      </w:numPr>
                      <w:rPr>
                        <w:rFonts w:ascii="Aptos" w:eastAsia="Aptos" w:hAnsi="Aptos" w:cs="Arial"/>
                        <w:b w:val="0"/>
                        <w:bCs w:val="0"/>
                      </w:rPr>
                    </w:pPr>
                    <w:r w:rsidRPr="00477FB4">
                      <w:rPr>
                        <w:rFonts w:ascii="Aptos" w:eastAsia="Aptos" w:hAnsi="Aptos" w:cs="Arial"/>
                      </w:rPr>
                      <w:t>Reporting must address the findings and conclusions to two readerships (</w:t>
                    </w:r>
                    <w:proofErr w:type="spellStart"/>
                    <w:r w:rsidRPr="00477FB4">
                      <w:rPr>
                        <w:rFonts w:ascii="Aptos" w:eastAsia="Aptos" w:hAnsi="Aptos" w:cs="Arial"/>
                      </w:rPr>
                      <w:t>i</w:t>
                    </w:r>
                    <w:proofErr w:type="spellEnd"/>
                    <w:r w:rsidRPr="00477FB4">
                      <w:rPr>
                        <w:rFonts w:ascii="Aptos" w:eastAsia="Aptos" w:hAnsi="Aptos" w:cs="Arial"/>
                      </w:rPr>
                      <w:t xml:space="preserve">) the FET and HE </w:t>
                    </w:r>
                    <w:proofErr w:type="gramStart"/>
                    <w:r w:rsidRPr="00477FB4">
                      <w:rPr>
                        <w:rFonts w:ascii="Aptos" w:eastAsia="Aptos" w:hAnsi="Aptos" w:cs="Arial"/>
                      </w:rPr>
                      <w:t>sectors</w:t>
                    </w:r>
                    <w:proofErr w:type="gramEnd"/>
                    <w:r w:rsidRPr="00477FB4">
                      <w:rPr>
                        <w:rFonts w:ascii="Aptos" w:eastAsia="Aptos" w:hAnsi="Aptos" w:cs="Arial"/>
                      </w:rPr>
                      <w:t xml:space="preserve"> for their use and benefit and (ii) QQI to support its production of a </w:t>
                    </w:r>
                    <w:r w:rsidR="00D97BC4">
                      <w:rPr>
                        <w:rFonts w:ascii="Aptos" w:eastAsia="Aptos" w:hAnsi="Aptos" w:cs="Arial"/>
                      </w:rPr>
                      <w:t>discussion</w:t>
                    </w:r>
                    <w:r w:rsidRPr="00477FB4">
                      <w:rPr>
                        <w:rFonts w:ascii="Aptos" w:eastAsia="Aptos" w:hAnsi="Aptos" w:cs="Arial"/>
                      </w:rPr>
                      <w:t xml:space="preserve"> paper addressing the high-priority issues and policy options.</w:t>
                    </w:r>
                    <w:r>
                      <w:rPr>
                        <w:rFonts w:ascii="Aptos" w:eastAsia="Aptos" w:hAnsi="Aptos" w:cs="Arial"/>
                      </w:rPr>
                      <w:t xml:space="preserve"> </w:t>
                    </w:r>
                    <w:r w:rsidRPr="004824B0">
                      <w:rPr>
                        <w:rFonts w:ascii="Aptos" w:eastAsia="Aptos" w:hAnsi="Aptos" w:cs="Arial"/>
                        <w:b w:val="0"/>
                        <w:bCs w:val="0"/>
                      </w:rPr>
                      <w:t>(</w:t>
                    </w:r>
                    <w:r w:rsidR="004824B0" w:rsidRPr="004824B0">
                      <w:rPr>
                        <w:rFonts w:ascii="Aptos" w:eastAsia="Aptos" w:hAnsi="Aptos" w:cs="Arial"/>
                        <w:b w:val="0"/>
                        <w:bCs w:val="0"/>
                      </w:rPr>
                      <w:t xml:space="preserve">Section </w:t>
                    </w:r>
                    <w:r w:rsidRPr="004824B0">
                      <w:rPr>
                        <w:rFonts w:ascii="Aptos" w:eastAsia="Aptos" w:hAnsi="Aptos" w:cs="Arial"/>
                        <w:b w:val="0"/>
                        <w:bCs w:val="0"/>
                      </w:rPr>
                      <w:t>6.9.2)</w:t>
                    </w:r>
                  </w:p>
                  <w:p w14:paraId="4E837861" w14:textId="3FDF5ECD" w:rsidR="00723386" w:rsidRPr="00FB0BFB" w:rsidRDefault="00723386">
                    <w:pPr>
                      <w:pStyle w:val="ListParagraph"/>
                      <w:numPr>
                        <w:ilvl w:val="0"/>
                        <w:numId w:val="26"/>
                      </w:numPr>
                      <w:rPr>
                        <w:rFonts w:ascii="Aptos" w:eastAsia="Aptos" w:hAnsi="Aptos" w:cs="Arial"/>
                        <w:b w:val="0"/>
                        <w:bCs w:val="0"/>
                      </w:rPr>
                    </w:pPr>
                    <w:r w:rsidRPr="00723386">
                      <w:rPr>
                        <w:rFonts w:ascii="Aptos" w:eastAsia="Aptos" w:hAnsi="Aptos" w:cs="Arial"/>
                        <w:lang w:val="en-IE"/>
                      </w:rPr>
                      <w:t>The research findings must be documented thoroughly in writing and in a form that will allow peer review for research quality assurance purposes.</w:t>
                    </w:r>
                    <w:r>
                      <w:rPr>
                        <w:rFonts w:ascii="Aptos" w:eastAsia="Aptos" w:hAnsi="Aptos" w:cs="Arial"/>
                        <w:lang w:val="en-IE"/>
                      </w:rPr>
                      <w:t xml:space="preserve"> </w:t>
                    </w:r>
                    <w:r w:rsidRPr="00FB0BFB">
                      <w:rPr>
                        <w:rFonts w:ascii="Aptos" w:eastAsia="Aptos" w:hAnsi="Aptos" w:cs="Arial"/>
                        <w:b w:val="0"/>
                        <w:bCs w:val="0"/>
                        <w:lang w:val="en-IE"/>
                      </w:rPr>
                      <w:t>(Section 6.9.</w:t>
                    </w:r>
                    <w:r w:rsidR="004757A2" w:rsidRPr="00FB0BFB">
                      <w:rPr>
                        <w:rFonts w:ascii="Aptos" w:eastAsia="Aptos" w:hAnsi="Aptos" w:cs="Arial"/>
                        <w:b w:val="0"/>
                        <w:bCs w:val="0"/>
                        <w:lang w:val="en-IE"/>
                      </w:rPr>
                      <w:t>2.1)</w:t>
                    </w:r>
                  </w:p>
                  <w:p w14:paraId="2359BB7C" w14:textId="5DDB3EDD" w:rsidR="004757A2" w:rsidRPr="00B03A91" w:rsidRDefault="00262921">
                    <w:pPr>
                      <w:pStyle w:val="ListParagraph"/>
                      <w:numPr>
                        <w:ilvl w:val="0"/>
                        <w:numId w:val="26"/>
                      </w:numPr>
                      <w:rPr>
                        <w:rFonts w:ascii="Aptos" w:eastAsia="Aptos" w:hAnsi="Aptos" w:cs="Arial"/>
                      </w:rPr>
                    </w:pPr>
                    <w:r>
                      <w:rPr>
                        <w:rFonts w:ascii="Aptos" w:eastAsia="Aptos" w:hAnsi="Aptos" w:cs="Arial"/>
                        <w:lang w:val="en-IE"/>
                      </w:rPr>
                      <w:t>The tender must provider for q</w:t>
                    </w:r>
                    <w:r w:rsidR="003C3AF7" w:rsidRPr="003C3AF7">
                      <w:rPr>
                        <w:rFonts w:ascii="Aptos" w:eastAsia="Aptos" w:hAnsi="Aptos" w:cs="Arial"/>
                        <w:lang w:val="en-IE"/>
                      </w:rPr>
                      <w:t xml:space="preserve">ualitative and quantitative data </w:t>
                    </w:r>
                    <w:r w:rsidR="001C1783">
                      <w:rPr>
                        <w:rFonts w:ascii="Aptos" w:eastAsia="Aptos" w:hAnsi="Aptos" w:cs="Arial"/>
                        <w:lang w:val="en-IE"/>
                      </w:rPr>
                      <w:t xml:space="preserve">to be </w:t>
                    </w:r>
                    <w:r w:rsidR="003C3AF7" w:rsidRPr="003C3AF7">
                      <w:rPr>
                        <w:rFonts w:ascii="Aptos" w:eastAsia="Aptos" w:hAnsi="Aptos" w:cs="Arial"/>
                        <w:lang w:val="en-IE"/>
                      </w:rPr>
                      <w:t xml:space="preserve">collected as part of the research </w:t>
                    </w:r>
                    <w:r>
                      <w:rPr>
                        <w:rFonts w:ascii="Aptos" w:eastAsia="Aptos" w:hAnsi="Aptos" w:cs="Arial"/>
                        <w:lang w:val="en-IE"/>
                      </w:rPr>
                      <w:t>to</w:t>
                    </w:r>
                    <w:r w:rsidR="003C3AF7" w:rsidRPr="003C3AF7">
                      <w:rPr>
                        <w:rFonts w:ascii="Aptos" w:eastAsia="Aptos" w:hAnsi="Aptos" w:cs="Arial"/>
                        <w:lang w:val="en-IE"/>
                      </w:rPr>
                      <w:t xml:space="preserve"> be anonymised and delivered to QQI</w:t>
                    </w:r>
                    <w:r w:rsidR="00DC5584">
                      <w:rPr>
                        <w:rFonts w:ascii="Aptos" w:eastAsia="Aptos" w:hAnsi="Aptos" w:cs="Arial"/>
                        <w:lang w:val="en-IE"/>
                      </w:rPr>
                      <w:t xml:space="preserve"> before the project concludes</w:t>
                    </w:r>
                    <w:r w:rsidR="003C3AF7" w:rsidRPr="003C3AF7">
                      <w:rPr>
                        <w:rFonts w:ascii="Aptos" w:eastAsia="Aptos" w:hAnsi="Aptos" w:cs="Arial"/>
                        <w:lang w:val="en-IE"/>
                      </w:rPr>
                      <w:t>.</w:t>
                    </w:r>
                    <w:r w:rsidR="003C3AF7">
                      <w:rPr>
                        <w:rFonts w:ascii="Aptos" w:eastAsia="Aptos" w:hAnsi="Aptos" w:cs="Arial"/>
                        <w:lang w:val="en-IE"/>
                      </w:rPr>
                      <w:t xml:space="preserve"> </w:t>
                    </w:r>
                    <w:r w:rsidR="00FB0BFB">
                      <w:rPr>
                        <w:rFonts w:ascii="Aptos" w:eastAsia="Calibri" w:hAnsi="Aptos" w:cs="Arial"/>
                        <w:b w:val="0"/>
                        <w:color w:val="000000" w:themeColor="text1"/>
                        <w:szCs w:val="22"/>
                      </w:rPr>
                      <w:t>(Section 6.9.2.2)</w:t>
                    </w:r>
                  </w:p>
                  <w:p w14:paraId="52488840" w14:textId="5DB6A8E9" w:rsidR="00B03A91" w:rsidRPr="008B341B" w:rsidRDefault="00B03A91">
                    <w:pPr>
                      <w:pStyle w:val="ListParagraph"/>
                      <w:numPr>
                        <w:ilvl w:val="0"/>
                        <w:numId w:val="26"/>
                      </w:numPr>
                      <w:rPr>
                        <w:rFonts w:ascii="Aptos" w:eastAsia="Aptos" w:hAnsi="Aptos" w:cs="Arial"/>
                      </w:rPr>
                    </w:pPr>
                    <w:r w:rsidRPr="00FB0BFB">
                      <w:rPr>
                        <w:rFonts w:ascii="Aptos" w:eastAsia="Calibri" w:hAnsi="Aptos" w:cs="Arial"/>
                        <w:bCs w:val="0"/>
                        <w:color w:val="000000" w:themeColor="text1"/>
                        <w:szCs w:val="22"/>
                      </w:rPr>
                      <w:t>The tenderer must commit to present the findings and field questions from stakeholders at a dissemination event</w:t>
                    </w:r>
                    <w:r w:rsidR="00191D68">
                      <w:rPr>
                        <w:rFonts w:ascii="Aptos" w:eastAsia="Calibri" w:hAnsi="Aptos" w:cs="Arial"/>
                        <w:b w:val="0"/>
                        <w:bCs w:val="0"/>
                        <w:color w:val="000000" w:themeColor="text1"/>
                      </w:rPr>
                      <w:t xml:space="preserve"> </w:t>
                    </w:r>
                    <w:r w:rsidR="00191D68" w:rsidRPr="00191D68">
                      <w:rPr>
                        <w:rFonts w:ascii="Aptos" w:eastAsia="Calibri" w:hAnsi="Aptos" w:cs="Arial"/>
                        <w:color w:val="000000" w:themeColor="text1"/>
                      </w:rPr>
                      <w:t>that may be in-person</w:t>
                    </w:r>
                    <w:r w:rsidRPr="00191D68">
                      <w:rPr>
                        <w:rFonts w:ascii="Aptos" w:eastAsia="Calibri" w:hAnsi="Aptos" w:cs="Arial"/>
                        <w:color w:val="000000" w:themeColor="text1"/>
                        <w:szCs w:val="22"/>
                      </w:rPr>
                      <w:t>.</w:t>
                    </w:r>
                    <w:r>
                      <w:rPr>
                        <w:rFonts w:ascii="Aptos" w:eastAsia="Calibri" w:hAnsi="Aptos" w:cs="Arial"/>
                        <w:b w:val="0"/>
                        <w:color w:val="000000" w:themeColor="text1"/>
                        <w:szCs w:val="22"/>
                      </w:rPr>
                      <w:t xml:space="preserve"> (</w:t>
                    </w:r>
                    <w:r w:rsidR="00FB0BFB">
                      <w:rPr>
                        <w:rFonts w:ascii="Aptos" w:eastAsia="Calibri" w:hAnsi="Aptos" w:cs="Arial"/>
                        <w:b w:val="0"/>
                        <w:color w:val="000000" w:themeColor="text1"/>
                        <w:szCs w:val="22"/>
                      </w:rPr>
                      <w:t>Section 6.9.2.3)</w:t>
                    </w:r>
                  </w:p>
                  <w:p w14:paraId="57C63F15" w14:textId="55E25B02" w:rsidR="00D77E70" w:rsidRPr="00620AC9" w:rsidRDefault="00D77E70" w:rsidP="005B0960">
                    <w:pPr>
                      <w:spacing w:after="0" w:line="259" w:lineRule="auto"/>
                      <w:ind w:right="47"/>
                      <w:rPr>
                        <w:rFonts w:ascii="Aptos" w:eastAsia="Calibri" w:hAnsi="Aptos" w:cs="Calibri"/>
                        <w:szCs w:val="22"/>
                        <w:lang w:val="en-IE"/>
                      </w:rPr>
                    </w:pPr>
                    <w:r w:rsidRPr="00620AC9">
                      <w:rPr>
                        <w:rFonts w:ascii="Aptos" w:eastAsia="Calibri" w:hAnsi="Aptos" w:cs="Calibri"/>
                        <w:iCs/>
                        <w:szCs w:val="22"/>
                        <w:lang w:val="en-IE"/>
                      </w:rPr>
                      <w:t xml:space="preserve"> </w:t>
                    </w:r>
                  </w:p>
                </w:tc>
              </w:tr>
              <w:tr w:rsidR="00D77E70" w:rsidRPr="00FE1BB9" w14:paraId="013D4E70" w14:textId="77777777" w:rsidTr="00DC3E6D">
                <w:trPr>
                  <w:cnfStyle w:val="000000100000" w:firstRow="0" w:lastRow="0" w:firstColumn="0" w:lastColumn="0" w:oddVBand="0" w:evenVBand="0" w:oddHBand="1" w:evenHBand="0" w:firstRowFirstColumn="0" w:firstRowLastColumn="0" w:lastRowFirstColumn="0" w:lastRowLastColumn="0"/>
                  <w:trHeight w:val="451"/>
                </w:trPr>
                <w:tc>
                  <w:tcPr>
                    <w:cnfStyle w:val="001000000000" w:firstRow="0" w:lastRow="0" w:firstColumn="1" w:lastColumn="0" w:oddVBand="0" w:evenVBand="0" w:oddHBand="0" w:evenHBand="0" w:firstRowFirstColumn="0" w:firstRowLastColumn="0" w:lastRowFirstColumn="0" w:lastRowLastColumn="0"/>
                    <w:tcW w:w="500" w:type="dxa"/>
                  </w:tcPr>
                  <w:p w14:paraId="1AE40563" w14:textId="77777777" w:rsidR="00D77E70" w:rsidRPr="00FE1BB9" w:rsidRDefault="00D77E70" w:rsidP="00DC3E6D">
                    <w:pPr>
                      <w:spacing w:after="0" w:line="259" w:lineRule="auto"/>
                      <w:rPr>
                        <w:rFonts w:ascii="Aptos" w:eastAsia="Calibri" w:hAnsi="Aptos" w:cs="Calibri"/>
                        <w:szCs w:val="22"/>
                        <w:lang w:val="en-IE"/>
                      </w:rPr>
                    </w:pPr>
                    <w:r w:rsidRPr="00FE1BB9">
                      <w:rPr>
                        <w:rFonts w:ascii="Aptos" w:hAnsi="Aptos" w:cs="Calibri"/>
                        <w:szCs w:val="22"/>
                        <w:lang w:val="en-IE"/>
                      </w:rPr>
                      <w:lastRenderedPageBreak/>
                      <w:t xml:space="preserve">B </w:t>
                    </w:r>
                  </w:p>
                </w:tc>
                <w:tc>
                  <w:tcPr>
                    <w:tcW w:w="4801" w:type="dxa"/>
                  </w:tcPr>
                  <w:p w14:paraId="38AF5472" w14:textId="77777777" w:rsidR="00D77E70" w:rsidRPr="00FE1BB9" w:rsidRDefault="00D77E70" w:rsidP="00DC3E6D">
                    <w:pPr>
                      <w:spacing w:after="0" w:line="259" w:lineRule="auto"/>
                      <w:ind w:left="1"/>
                      <w:cnfStyle w:val="000000100000" w:firstRow="0" w:lastRow="0" w:firstColumn="0" w:lastColumn="0" w:oddVBand="0" w:evenVBand="0" w:oddHBand="1" w:evenHBand="0" w:firstRowFirstColumn="0" w:firstRowLastColumn="0" w:lastRowFirstColumn="0" w:lastRowLastColumn="0"/>
                      <w:rPr>
                        <w:rFonts w:ascii="Aptos" w:eastAsia="Calibri" w:hAnsi="Aptos" w:cs="Calibri"/>
                        <w:szCs w:val="22"/>
                        <w:lang w:val="en-IE"/>
                      </w:rPr>
                    </w:pPr>
                    <w:r w:rsidRPr="00FE1BB9">
                      <w:rPr>
                        <w:rFonts w:ascii="Aptos" w:hAnsi="Aptos" w:cs="Calibri"/>
                        <w:b/>
                        <w:szCs w:val="22"/>
                        <w:lang w:val="en-IE"/>
                      </w:rPr>
                      <w:t xml:space="preserve">The organisation, qualification, and experience of the proposed project team </w:t>
                    </w:r>
                  </w:p>
                </w:tc>
                <w:tc>
                  <w:tcPr>
                    <w:tcW w:w="1283" w:type="dxa"/>
                  </w:tcPr>
                  <w:p w14:paraId="39477D12" w14:textId="77777777" w:rsidR="00D77E70" w:rsidRPr="00FE1BB9" w:rsidRDefault="00D77E70" w:rsidP="00DC3E6D">
                    <w:pPr>
                      <w:spacing w:after="0" w:line="259" w:lineRule="auto"/>
                      <w:cnfStyle w:val="000000100000" w:firstRow="0" w:lastRow="0" w:firstColumn="0" w:lastColumn="0" w:oddVBand="0" w:evenVBand="0" w:oddHBand="1" w:evenHBand="0" w:firstRowFirstColumn="0" w:firstRowLastColumn="0" w:lastRowFirstColumn="0" w:lastRowLastColumn="0"/>
                      <w:rPr>
                        <w:rFonts w:ascii="Aptos" w:eastAsia="Calibri" w:hAnsi="Aptos" w:cs="Calibri"/>
                        <w:szCs w:val="22"/>
                        <w:lang w:val="en-IE"/>
                      </w:rPr>
                    </w:pPr>
                    <w:r w:rsidRPr="00FE1BB9">
                      <w:rPr>
                        <w:rFonts w:ascii="Aptos" w:hAnsi="Aptos" w:cs="Calibri"/>
                        <w:b/>
                        <w:szCs w:val="22"/>
                        <w:lang w:val="en-IE"/>
                      </w:rPr>
                      <w:t xml:space="preserve">30% </w:t>
                    </w:r>
                  </w:p>
                </w:tc>
                <w:tc>
                  <w:tcPr>
                    <w:tcW w:w="1285" w:type="dxa"/>
                  </w:tcPr>
                  <w:p w14:paraId="0695E559" w14:textId="77777777" w:rsidR="00D77E70" w:rsidRPr="00FE1BB9" w:rsidRDefault="00D77E70" w:rsidP="00DC3E6D">
                    <w:pPr>
                      <w:spacing w:after="0" w:line="259" w:lineRule="auto"/>
                      <w:ind w:left="1"/>
                      <w:cnfStyle w:val="000000100000" w:firstRow="0" w:lastRow="0" w:firstColumn="0" w:lastColumn="0" w:oddVBand="0" w:evenVBand="0" w:oddHBand="1" w:evenHBand="0" w:firstRowFirstColumn="0" w:firstRowLastColumn="0" w:lastRowFirstColumn="0" w:lastRowLastColumn="0"/>
                      <w:rPr>
                        <w:rFonts w:ascii="Aptos" w:eastAsia="Calibri" w:hAnsi="Aptos" w:cs="Calibri"/>
                        <w:szCs w:val="22"/>
                        <w:lang w:val="en-IE"/>
                      </w:rPr>
                    </w:pPr>
                    <w:r w:rsidRPr="00FE1BB9">
                      <w:rPr>
                        <w:rFonts w:ascii="Aptos" w:hAnsi="Aptos" w:cs="Calibri"/>
                        <w:b/>
                        <w:szCs w:val="22"/>
                        <w:lang w:val="en-IE"/>
                      </w:rPr>
                      <w:t>300</w:t>
                    </w:r>
                  </w:p>
                </w:tc>
                <w:tc>
                  <w:tcPr>
                    <w:tcW w:w="1186" w:type="dxa"/>
                  </w:tcPr>
                  <w:p w14:paraId="3F8C3796" w14:textId="77777777" w:rsidR="00D77E70" w:rsidRPr="00FE1BB9" w:rsidRDefault="00D77E70" w:rsidP="00DC3E6D">
                    <w:pPr>
                      <w:spacing w:after="0" w:line="259" w:lineRule="auto"/>
                      <w:ind w:left="1"/>
                      <w:cnfStyle w:val="000000100000" w:firstRow="0" w:lastRow="0" w:firstColumn="0" w:lastColumn="0" w:oddVBand="0" w:evenVBand="0" w:oddHBand="1" w:evenHBand="0" w:firstRowFirstColumn="0" w:firstRowLastColumn="0" w:lastRowFirstColumn="0" w:lastRowLastColumn="0"/>
                      <w:rPr>
                        <w:rFonts w:ascii="Aptos" w:eastAsia="Calibri" w:hAnsi="Aptos" w:cs="Calibri"/>
                        <w:szCs w:val="22"/>
                        <w:lang w:val="en-IE"/>
                      </w:rPr>
                    </w:pPr>
                    <w:r w:rsidRPr="00FE1BB9">
                      <w:rPr>
                        <w:rFonts w:ascii="Aptos" w:hAnsi="Aptos" w:cs="Calibri"/>
                        <w:b/>
                        <w:szCs w:val="22"/>
                        <w:lang w:val="en-IE"/>
                      </w:rPr>
                      <w:t xml:space="preserve">180 </w:t>
                    </w:r>
                  </w:p>
                </w:tc>
              </w:tr>
              <w:tr w:rsidR="00D77E70" w:rsidRPr="00FE1BB9" w14:paraId="79D57953" w14:textId="77777777" w:rsidTr="00DC3E6D">
                <w:trPr>
                  <w:trHeight w:val="1012"/>
                </w:trPr>
                <w:tc>
                  <w:tcPr>
                    <w:cnfStyle w:val="001000000000" w:firstRow="0" w:lastRow="0" w:firstColumn="1" w:lastColumn="0" w:oddVBand="0" w:evenVBand="0" w:oddHBand="0" w:evenHBand="0" w:firstRowFirstColumn="0" w:firstRowLastColumn="0" w:lastRowFirstColumn="0" w:lastRowLastColumn="0"/>
                    <w:tcW w:w="9055" w:type="dxa"/>
                    <w:gridSpan w:val="5"/>
                  </w:tcPr>
                  <w:p w14:paraId="019FAF06" w14:textId="2F31ED3F" w:rsidR="004A2904" w:rsidRPr="00620AC9" w:rsidRDefault="005E1924" w:rsidP="004A2904">
                    <w:pPr>
                      <w:spacing w:after="0" w:line="259" w:lineRule="auto"/>
                      <w:ind w:right="47"/>
                      <w:rPr>
                        <w:rFonts w:ascii="Aptos" w:eastAsia="Calibri" w:hAnsi="Aptos" w:cs="Calibri"/>
                        <w:b w:val="0"/>
                        <w:bCs w:val="0"/>
                        <w:iCs/>
                        <w:szCs w:val="22"/>
                        <w:lang w:val="en-IE"/>
                      </w:rPr>
                    </w:pPr>
                    <w:r w:rsidRPr="00620AC9">
                      <w:rPr>
                        <w:rFonts w:ascii="Aptos" w:eastAsia="Calibri" w:hAnsi="Aptos" w:cs="Calibri"/>
                        <w:iCs/>
                        <w:szCs w:val="22"/>
                        <w:lang w:val="en-IE"/>
                      </w:rPr>
                      <w:t xml:space="preserve">See Appendix 1 (on Requirements and Specifications). </w:t>
                    </w:r>
                    <w:r w:rsidRPr="00620AC9">
                      <w:rPr>
                        <w:rFonts w:ascii="Aptos" w:eastAsia="Calibri" w:hAnsi="Aptos" w:cs="Calibri"/>
                        <w:b w:val="0"/>
                        <w:bCs w:val="0"/>
                        <w:iCs/>
                        <w:szCs w:val="22"/>
                        <w:lang w:val="en-IE"/>
                      </w:rPr>
                      <w:t>Section references below refer to sections of Appendix 1.</w:t>
                    </w:r>
                    <w:r w:rsidR="007808A9">
                      <w:rPr>
                        <w:rFonts w:ascii="Aptos" w:eastAsia="Calibri" w:hAnsi="Aptos" w:cs="Calibri"/>
                        <w:b w:val="0"/>
                        <w:bCs w:val="0"/>
                        <w:iCs/>
                        <w:szCs w:val="22"/>
                        <w:lang w:val="en-IE"/>
                      </w:rPr>
                      <w:t xml:space="preserve"> We highlight some key requirements below.</w:t>
                    </w:r>
                    <w:r w:rsidR="002E1D45">
                      <w:rPr>
                        <w:rFonts w:ascii="Aptos" w:eastAsia="Calibri" w:hAnsi="Aptos" w:cs="Calibri"/>
                        <w:b w:val="0"/>
                        <w:bCs w:val="0"/>
                        <w:iCs/>
                        <w:szCs w:val="22"/>
                        <w:lang w:val="en-IE"/>
                      </w:rPr>
                      <w:t xml:space="preserve"> </w:t>
                    </w:r>
                  </w:p>
                  <w:p w14:paraId="5187F3C3" w14:textId="77777777" w:rsidR="007808A9" w:rsidRPr="00620AC9" w:rsidRDefault="007808A9" w:rsidP="005E1924">
                    <w:pPr>
                      <w:spacing w:after="0" w:line="259" w:lineRule="auto"/>
                      <w:ind w:right="47"/>
                      <w:rPr>
                        <w:rFonts w:ascii="Aptos" w:eastAsia="Calibri" w:hAnsi="Aptos" w:cs="Calibri"/>
                        <w:b w:val="0"/>
                        <w:bCs w:val="0"/>
                        <w:iCs/>
                        <w:szCs w:val="22"/>
                        <w:lang w:val="en-IE"/>
                      </w:rPr>
                    </w:pPr>
                  </w:p>
                  <w:p w14:paraId="44FC1075" w14:textId="2E5140E7" w:rsidR="00EC4440" w:rsidRPr="00620AC9" w:rsidRDefault="00EC4440" w:rsidP="00EC4440">
                    <w:pPr>
                      <w:rPr>
                        <w:rFonts w:ascii="Aptos" w:hAnsi="Aptos"/>
                        <w:bCs w:val="0"/>
                      </w:rPr>
                    </w:pPr>
                    <w:r w:rsidRPr="00620AC9">
                      <w:rPr>
                        <w:rFonts w:ascii="Aptos" w:hAnsi="Aptos"/>
                        <w:bCs w:val="0"/>
                      </w:rPr>
                      <w:t>This research must be led by, and substantially involve, persons with recognised expertise in research relevant to the stated research objectives and priorities. The team must include persons with knowledge of FET and HE systems.</w:t>
                    </w:r>
                    <w:r w:rsidR="006661E7">
                      <w:rPr>
                        <w:rFonts w:ascii="Aptos" w:hAnsi="Aptos"/>
                        <w:bCs w:val="0"/>
                      </w:rPr>
                      <w:t xml:space="preserve"> </w:t>
                    </w:r>
                    <w:r w:rsidR="006661E7" w:rsidRPr="00C20D81">
                      <w:rPr>
                        <w:rFonts w:ascii="Aptos" w:hAnsi="Aptos"/>
                        <w:b w:val="0"/>
                      </w:rPr>
                      <w:t>(Section 6.6)</w:t>
                    </w:r>
                  </w:p>
                  <w:p w14:paraId="11079CB0" w14:textId="32519951" w:rsidR="00BE2C66" w:rsidRPr="00620AC9" w:rsidRDefault="00947662" w:rsidP="00DC3E6D">
                    <w:pPr>
                      <w:spacing w:after="0" w:line="259" w:lineRule="auto"/>
                      <w:rPr>
                        <w:rFonts w:ascii="Aptos" w:eastAsia="Calibri" w:hAnsi="Aptos" w:cs="Arial"/>
                        <w:bCs w:val="0"/>
                        <w:szCs w:val="22"/>
                        <w:lang w:eastAsia="en-IE"/>
                      </w:rPr>
                    </w:pPr>
                    <w:r w:rsidRPr="00620AC9">
                      <w:rPr>
                        <w:rFonts w:ascii="Aptos" w:eastAsia="Calibri" w:hAnsi="Aptos" w:cs="Arial"/>
                        <w:bCs w:val="0"/>
                        <w:szCs w:val="22"/>
                        <w:lang w:eastAsia="en-IE"/>
                      </w:rPr>
                      <w:t xml:space="preserve">The tender must </w:t>
                    </w:r>
                    <w:r w:rsidR="00BE2C66" w:rsidRPr="00620AC9">
                      <w:rPr>
                        <w:rFonts w:ascii="Aptos" w:eastAsia="Calibri" w:hAnsi="Aptos" w:cs="Arial"/>
                        <w:bCs w:val="0"/>
                        <w:szCs w:val="22"/>
                        <w:lang w:eastAsia="en-IE"/>
                      </w:rPr>
                      <w:t>specify the team that will be allocated to the project</w:t>
                    </w:r>
                    <w:r w:rsidR="0044143D" w:rsidRPr="00620AC9">
                      <w:rPr>
                        <w:rFonts w:ascii="Aptos" w:eastAsia="Calibri" w:hAnsi="Aptos" w:cs="Arial"/>
                        <w:szCs w:val="22"/>
                        <w:lang w:eastAsia="en-IE"/>
                      </w:rPr>
                      <w:t>, how it will be organised</w:t>
                    </w:r>
                    <w:r w:rsidR="00735E1E" w:rsidRPr="00620AC9">
                      <w:rPr>
                        <w:rFonts w:ascii="Aptos" w:eastAsia="Calibri" w:hAnsi="Aptos" w:cs="Arial"/>
                        <w:szCs w:val="22"/>
                        <w:lang w:eastAsia="en-IE"/>
                      </w:rPr>
                      <w:t xml:space="preserve"> and managed</w:t>
                    </w:r>
                    <w:r w:rsidR="0044143D" w:rsidRPr="00620AC9">
                      <w:rPr>
                        <w:rFonts w:ascii="Aptos" w:eastAsia="Calibri" w:hAnsi="Aptos" w:cs="Arial"/>
                        <w:szCs w:val="22"/>
                        <w:lang w:eastAsia="en-IE"/>
                      </w:rPr>
                      <w:t>,</w:t>
                    </w:r>
                    <w:r w:rsidR="00BE2C66" w:rsidRPr="00620AC9">
                      <w:rPr>
                        <w:rFonts w:ascii="Aptos" w:eastAsia="Calibri" w:hAnsi="Aptos" w:cs="Arial"/>
                        <w:bCs w:val="0"/>
                        <w:szCs w:val="22"/>
                        <w:lang w:eastAsia="en-IE"/>
                      </w:rPr>
                      <w:t xml:space="preserve"> and for each member provide details of their role, their time allocation to the project and their relevant competence, qualifications and experience including their professional CVs</w:t>
                    </w:r>
                    <w:r w:rsidR="00BE2C66" w:rsidRPr="00620AC9">
                      <w:rPr>
                        <w:rFonts w:ascii="Aptos" w:eastAsia="Calibri" w:hAnsi="Aptos" w:cs="Arial"/>
                        <w:b w:val="0"/>
                        <w:szCs w:val="22"/>
                        <w:lang w:eastAsia="en-IE"/>
                      </w:rPr>
                      <w:t xml:space="preserve"> (</w:t>
                    </w:r>
                    <w:r w:rsidR="00B03D5E" w:rsidRPr="00620AC9">
                      <w:rPr>
                        <w:rFonts w:ascii="Aptos" w:eastAsia="Calibri" w:hAnsi="Aptos" w:cs="Arial"/>
                        <w:b w:val="0"/>
                        <w:szCs w:val="22"/>
                        <w:lang w:eastAsia="en-IE"/>
                      </w:rPr>
                      <w:t>S</w:t>
                    </w:r>
                    <w:r w:rsidR="00BE2C66" w:rsidRPr="00620AC9">
                      <w:rPr>
                        <w:rFonts w:ascii="Aptos" w:eastAsia="Calibri" w:hAnsi="Aptos" w:cs="Arial"/>
                        <w:b w:val="0"/>
                        <w:szCs w:val="22"/>
                        <w:lang w:eastAsia="en-IE"/>
                      </w:rPr>
                      <w:t xml:space="preserve">ection </w:t>
                    </w:r>
                    <w:r w:rsidR="00B03D5E" w:rsidRPr="00620AC9">
                      <w:rPr>
                        <w:rFonts w:ascii="Aptos" w:eastAsia="Calibri" w:hAnsi="Aptos" w:cs="Arial"/>
                        <w:b w:val="0"/>
                        <w:szCs w:val="22"/>
                        <w:lang w:eastAsia="en-IE"/>
                      </w:rPr>
                      <w:t>6.6)</w:t>
                    </w:r>
                  </w:p>
                  <w:p w14:paraId="7F4C0F04" w14:textId="77777777" w:rsidR="00E53335" w:rsidRPr="00620AC9" w:rsidRDefault="00E53335" w:rsidP="00DC3E6D">
                    <w:pPr>
                      <w:spacing w:after="0" w:line="259" w:lineRule="auto"/>
                      <w:rPr>
                        <w:rFonts w:ascii="Aptos" w:eastAsia="Calibri" w:hAnsi="Aptos" w:cs="Arial"/>
                        <w:b w:val="0"/>
                        <w:bCs w:val="0"/>
                        <w:szCs w:val="22"/>
                        <w:lang w:eastAsia="en-IE"/>
                      </w:rPr>
                    </w:pPr>
                  </w:p>
                  <w:p w14:paraId="5CBA6F83" w14:textId="3A1181D7" w:rsidR="009D0D63" w:rsidRPr="00620AC9" w:rsidRDefault="009D0D63" w:rsidP="00B435DB">
                    <w:pPr>
                      <w:spacing w:after="140" w:line="259" w:lineRule="auto"/>
                      <w:ind w:left="12"/>
                      <w:rPr>
                        <w:rFonts w:ascii="Aptos" w:eastAsia="Calibri" w:hAnsi="Aptos" w:cs="Calibri"/>
                        <w:b w:val="0"/>
                        <w:color w:val="000000"/>
                        <w:szCs w:val="22"/>
                      </w:rPr>
                    </w:pPr>
                    <w:r w:rsidRPr="00620AC9">
                      <w:rPr>
                        <w:rFonts w:ascii="Aptos" w:eastAsia="Calibri" w:hAnsi="Aptos" w:cs="Arial"/>
                        <w:bCs w:val="0"/>
                        <w:szCs w:val="22"/>
                        <w:lang w:eastAsia="en-IE"/>
                      </w:rPr>
                      <w:t>The tender must identify the Key Personnel for the provision of the services</w:t>
                    </w:r>
                    <w:r w:rsidRPr="00620AC9">
                      <w:rPr>
                        <w:rFonts w:ascii="Aptos" w:eastAsia="Calibri" w:hAnsi="Aptos" w:cs="Calibri"/>
                        <w:bCs w:val="0"/>
                        <w:color w:val="000000"/>
                        <w:szCs w:val="22"/>
                      </w:rPr>
                      <w:t xml:space="preserve"> </w:t>
                    </w:r>
                    <w:r w:rsidRPr="00620AC9">
                      <w:rPr>
                        <w:rFonts w:ascii="Aptos" w:eastAsia="Calibri" w:hAnsi="Aptos" w:cs="Calibri"/>
                        <w:b w:val="0"/>
                        <w:color w:val="000000"/>
                        <w:szCs w:val="22"/>
                      </w:rPr>
                      <w:t>(</w:t>
                    </w:r>
                    <w:r w:rsidR="00C214A7" w:rsidRPr="00620AC9">
                      <w:rPr>
                        <w:rFonts w:ascii="Aptos" w:eastAsia="Calibri" w:hAnsi="Aptos" w:cs="Calibri"/>
                        <w:b w:val="0"/>
                        <w:color w:val="000000"/>
                        <w:szCs w:val="22"/>
                      </w:rPr>
                      <w:t xml:space="preserve">Section 6.6 </w:t>
                    </w:r>
                    <w:r w:rsidRPr="00620AC9">
                      <w:rPr>
                        <w:rFonts w:ascii="Aptos" w:eastAsia="Calibri" w:hAnsi="Aptos" w:cs="Calibri"/>
                        <w:b w:val="0"/>
                        <w:color w:val="000000"/>
                        <w:szCs w:val="22"/>
                      </w:rPr>
                      <w:t xml:space="preserve">see </w:t>
                    </w:r>
                    <w:r w:rsidR="00C214A7" w:rsidRPr="00620AC9">
                      <w:rPr>
                        <w:rFonts w:ascii="Aptos" w:eastAsia="Calibri" w:hAnsi="Aptos" w:cs="Calibri"/>
                        <w:b w:val="0"/>
                        <w:color w:val="000000"/>
                        <w:szCs w:val="22"/>
                      </w:rPr>
                      <w:t xml:space="preserve">also </w:t>
                    </w:r>
                    <w:r w:rsidRPr="00620AC9">
                      <w:rPr>
                        <w:rFonts w:ascii="Aptos" w:eastAsia="Calibri" w:hAnsi="Aptos" w:cs="Calibri"/>
                        <w:b w:val="0"/>
                        <w:color w:val="000000"/>
                        <w:szCs w:val="22"/>
                      </w:rPr>
                      <w:t>Appendix 5 Schedule A Section 2</w:t>
                    </w:r>
                    <w:r w:rsidR="006C56CE" w:rsidRPr="00620AC9">
                      <w:rPr>
                        <w:rFonts w:ascii="Aptos" w:eastAsia="Calibri" w:hAnsi="Aptos" w:cs="Calibri"/>
                        <w:b w:val="0"/>
                        <w:color w:val="000000"/>
                        <w:szCs w:val="22"/>
                      </w:rPr>
                      <w:t xml:space="preserve"> of the request for tenders</w:t>
                    </w:r>
                    <w:r w:rsidRPr="00620AC9">
                      <w:rPr>
                        <w:rFonts w:ascii="Aptos" w:eastAsia="Calibri" w:hAnsi="Aptos" w:cs="Calibri"/>
                        <w:b w:val="0"/>
                        <w:color w:val="000000"/>
                        <w:szCs w:val="22"/>
                      </w:rPr>
                      <w:t>)</w:t>
                    </w:r>
                    <w:r w:rsidRPr="00620AC9">
                      <w:rPr>
                        <w:rFonts w:ascii="Aptos" w:eastAsia="Calibri" w:hAnsi="Aptos" w:cs="Calibri"/>
                        <w:bCs w:val="0"/>
                        <w:color w:val="000000"/>
                        <w:szCs w:val="22"/>
                      </w:rPr>
                      <w:t>.</w:t>
                    </w:r>
                  </w:p>
                  <w:p w14:paraId="40A7A0ED" w14:textId="3E4975EF" w:rsidR="00657260" w:rsidRPr="00620AC9" w:rsidRDefault="00E53335" w:rsidP="00620AC9">
                    <w:pPr>
                      <w:spacing w:after="140" w:line="259" w:lineRule="auto"/>
                      <w:ind w:left="12"/>
                      <w:rPr>
                        <w:rFonts w:eastAsia="Calibri" w:cs="Calibri"/>
                        <w:bCs w:val="0"/>
                        <w:szCs w:val="22"/>
                        <w:lang w:eastAsia="en-IE"/>
                      </w:rPr>
                    </w:pPr>
                    <w:r w:rsidRPr="00620AC9">
                      <w:rPr>
                        <w:rFonts w:ascii="Aptos" w:eastAsia="Calibri" w:hAnsi="Aptos" w:cs="Calibri"/>
                        <w:bCs w:val="0"/>
                        <w:szCs w:val="22"/>
                        <w:lang w:eastAsia="en-IE"/>
                      </w:rPr>
                      <w:t>T</w:t>
                    </w:r>
                    <w:r w:rsidR="00947662" w:rsidRPr="00620AC9">
                      <w:rPr>
                        <w:rFonts w:ascii="Aptos" w:eastAsia="Calibri" w:hAnsi="Aptos" w:cs="Calibri"/>
                        <w:bCs w:val="0"/>
                        <w:szCs w:val="22"/>
                        <w:lang w:eastAsia="en-IE"/>
                      </w:rPr>
                      <w:t>he tender</w:t>
                    </w:r>
                    <w:r w:rsidRPr="00620AC9">
                      <w:rPr>
                        <w:rFonts w:ascii="Aptos" w:eastAsia="Calibri" w:hAnsi="Aptos" w:cs="Calibri"/>
                        <w:bCs w:val="0"/>
                        <w:szCs w:val="22"/>
                        <w:lang w:eastAsia="en-IE"/>
                      </w:rPr>
                      <w:t xml:space="preserve"> must show that the proposed project team has the competence to deliver the required outputs by </w:t>
                    </w:r>
                    <w:r w:rsidR="00EE7435" w:rsidRPr="00620AC9">
                      <w:rPr>
                        <w:rFonts w:ascii="Aptos" w:eastAsia="Calibri" w:hAnsi="Aptos" w:cs="Calibri"/>
                        <w:bCs w:val="0"/>
                        <w:szCs w:val="22"/>
                        <w:lang w:eastAsia="en-IE"/>
                      </w:rPr>
                      <w:t xml:space="preserve">explicitly </w:t>
                    </w:r>
                    <w:r w:rsidRPr="00620AC9">
                      <w:rPr>
                        <w:rFonts w:ascii="Aptos" w:eastAsia="Calibri" w:hAnsi="Aptos" w:cs="Calibri"/>
                        <w:bCs w:val="0"/>
                        <w:szCs w:val="22"/>
                        <w:lang w:eastAsia="en-IE"/>
                      </w:rPr>
                      <w:t>addressing each of the criteri</w:t>
                    </w:r>
                    <w:r w:rsidR="00E8327E" w:rsidRPr="00620AC9">
                      <w:rPr>
                        <w:rFonts w:ascii="Aptos" w:eastAsia="Calibri" w:hAnsi="Aptos" w:cs="Calibri"/>
                        <w:bCs w:val="0"/>
                        <w:szCs w:val="22"/>
                        <w:lang w:eastAsia="en-IE"/>
                      </w:rPr>
                      <w:t>a</w:t>
                    </w:r>
                    <w:r w:rsidRPr="00620AC9">
                      <w:rPr>
                        <w:rFonts w:ascii="Aptos" w:eastAsia="Calibri" w:hAnsi="Aptos" w:cs="Calibri"/>
                        <w:bCs w:val="0"/>
                        <w:szCs w:val="22"/>
                        <w:lang w:eastAsia="en-IE"/>
                      </w:rPr>
                      <w:t xml:space="preserve"> </w:t>
                    </w:r>
                    <w:r w:rsidR="00E8327E" w:rsidRPr="00620AC9">
                      <w:rPr>
                        <w:rFonts w:ascii="Aptos" w:eastAsia="Calibri" w:hAnsi="Aptos" w:cs="Calibri"/>
                        <w:bCs w:val="0"/>
                        <w:szCs w:val="22"/>
                        <w:lang w:eastAsia="en-IE"/>
                      </w:rPr>
                      <w:t>provided</w:t>
                    </w:r>
                    <w:r w:rsidRPr="00620AC9">
                      <w:rPr>
                        <w:rFonts w:ascii="Aptos" w:eastAsia="Calibri" w:hAnsi="Aptos" w:cs="Calibri"/>
                        <w:bCs w:val="0"/>
                        <w:szCs w:val="22"/>
                        <w:lang w:eastAsia="en-IE"/>
                      </w:rPr>
                      <w:t xml:space="preserve"> </w:t>
                    </w:r>
                    <w:r w:rsidR="00620AC9" w:rsidRPr="00620AC9">
                      <w:rPr>
                        <w:rFonts w:ascii="Aptos" w:eastAsia="Calibri" w:hAnsi="Aptos" w:cs="Calibri"/>
                        <w:bCs w:val="0"/>
                        <w:szCs w:val="22"/>
                        <w:lang w:eastAsia="en-IE"/>
                      </w:rPr>
                      <w:t xml:space="preserve">in </w:t>
                    </w:r>
                    <w:r w:rsidRPr="00620AC9">
                      <w:rPr>
                        <w:rFonts w:ascii="Aptos" w:eastAsia="Calibri" w:hAnsi="Aptos" w:cs="Calibri"/>
                        <w:bCs w:val="0"/>
                        <w:szCs w:val="22"/>
                        <w:lang w:eastAsia="en-IE"/>
                      </w:rPr>
                      <w:t>Section 6.</w:t>
                    </w:r>
                    <w:r w:rsidR="00E8327E" w:rsidRPr="00620AC9">
                      <w:rPr>
                        <w:rFonts w:ascii="Aptos" w:eastAsia="Calibri" w:hAnsi="Aptos" w:cs="Calibri"/>
                        <w:bCs w:val="0"/>
                        <w:szCs w:val="22"/>
                        <w:lang w:eastAsia="en-IE"/>
                      </w:rPr>
                      <w:t>6</w:t>
                    </w:r>
                    <w:r w:rsidR="00620AC9" w:rsidRPr="00620AC9">
                      <w:rPr>
                        <w:rFonts w:ascii="Aptos" w:eastAsia="Calibri" w:hAnsi="Aptos" w:cs="Calibri"/>
                        <w:b w:val="0"/>
                        <w:szCs w:val="22"/>
                        <w:lang w:eastAsia="en-IE"/>
                      </w:rPr>
                      <w:t>.</w:t>
                    </w:r>
                  </w:p>
                </w:tc>
              </w:tr>
              <w:tr w:rsidR="00D77E70" w:rsidRPr="00FE1BB9" w14:paraId="0D41B879" w14:textId="77777777" w:rsidTr="00DC3E6D">
                <w:trPr>
                  <w:cnfStyle w:val="000000100000" w:firstRow="0" w:lastRow="0" w:firstColumn="0" w:lastColumn="0" w:oddVBand="0" w:evenVBand="0" w:oddHBand="1" w:evenHBand="0" w:firstRowFirstColumn="0" w:firstRowLastColumn="0" w:lastRowFirstColumn="0" w:lastRowLastColumn="0"/>
                  <w:trHeight w:val="437"/>
                </w:trPr>
                <w:tc>
                  <w:tcPr>
                    <w:cnfStyle w:val="001000000000" w:firstRow="0" w:lastRow="0" w:firstColumn="1" w:lastColumn="0" w:oddVBand="0" w:evenVBand="0" w:oddHBand="0" w:evenHBand="0" w:firstRowFirstColumn="0" w:firstRowLastColumn="0" w:lastRowFirstColumn="0" w:lastRowLastColumn="0"/>
                    <w:tcW w:w="500" w:type="dxa"/>
                  </w:tcPr>
                  <w:p w14:paraId="0D9C69C7" w14:textId="77777777" w:rsidR="00D77E70" w:rsidRPr="00FE1BB9" w:rsidRDefault="00D77E70" w:rsidP="00DC3E6D">
                    <w:pPr>
                      <w:spacing w:after="0" w:line="259" w:lineRule="auto"/>
                      <w:rPr>
                        <w:rFonts w:ascii="Aptos" w:eastAsia="Calibri" w:hAnsi="Aptos" w:cs="Calibri"/>
                        <w:szCs w:val="22"/>
                        <w:lang w:val="en-IE"/>
                      </w:rPr>
                    </w:pPr>
                    <w:r w:rsidRPr="00FE1BB9">
                      <w:rPr>
                        <w:rFonts w:ascii="Aptos" w:eastAsia="Calibri" w:hAnsi="Aptos" w:cs="Calibri"/>
                        <w:szCs w:val="22"/>
                        <w:lang w:val="en-IE"/>
                      </w:rPr>
                      <w:t>C</w:t>
                    </w:r>
                    <w:r w:rsidRPr="00FE1BB9">
                      <w:rPr>
                        <w:rFonts w:ascii="Aptos" w:hAnsi="Aptos" w:cs="Calibri"/>
                        <w:szCs w:val="22"/>
                        <w:lang w:val="en-IE"/>
                      </w:rPr>
                      <w:t xml:space="preserve"> </w:t>
                    </w:r>
                  </w:p>
                </w:tc>
                <w:tc>
                  <w:tcPr>
                    <w:tcW w:w="4801" w:type="dxa"/>
                  </w:tcPr>
                  <w:p w14:paraId="4492BE40" w14:textId="488F2D36" w:rsidR="00D77E70" w:rsidRPr="00FE1BB9" w:rsidRDefault="00D77E70" w:rsidP="00DC3E6D">
                    <w:pPr>
                      <w:spacing w:after="0" w:line="259" w:lineRule="auto"/>
                      <w:ind w:left="1"/>
                      <w:cnfStyle w:val="000000100000" w:firstRow="0" w:lastRow="0" w:firstColumn="0" w:lastColumn="0" w:oddVBand="0" w:evenVBand="0" w:oddHBand="1" w:evenHBand="0" w:firstRowFirstColumn="0" w:firstRowLastColumn="0" w:lastRowFirstColumn="0" w:lastRowLastColumn="0"/>
                      <w:rPr>
                        <w:rFonts w:ascii="Aptos" w:eastAsia="Calibri" w:hAnsi="Aptos" w:cs="Calibri"/>
                        <w:szCs w:val="22"/>
                        <w:lang w:val="en-IE"/>
                      </w:rPr>
                    </w:pPr>
                    <w:r w:rsidRPr="00FE1BB9">
                      <w:rPr>
                        <w:rFonts w:ascii="Aptos" w:hAnsi="Aptos" w:cs="Calibri"/>
                        <w:b/>
                        <w:szCs w:val="22"/>
                        <w:lang w:val="en-IE"/>
                      </w:rPr>
                      <w:t>The project plan</w:t>
                    </w:r>
                    <w:r w:rsidR="004E113F">
                      <w:rPr>
                        <w:rFonts w:ascii="Aptos" w:hAnsi="Aptos" w:cs="Calibri"/>
                        <w:b/>
                        <w:szCs w:val="22"/>
                        <w:lang w:val="en-IE"/>
                      </w:rPr>
                      <w:t xml:space="preserve"> </w:t>
                    </w:r>
                    <w:r w:rsidRPr="00FE1BB9">
                      <w:rPr>
                        <w:rFonts w:ascii="Aptos" w:hAnsi="Aptos" w:cs="Calibri"/>
                        <w:b/>
                        <w:szCs w:val="22"/>
                        <w:lang w:val="en-IE"/>
                      </w:rPr>
                      <w:t xml:space="preserve">and the date that the final deliverables will be </w:t>
                    </w:r>
                    <w:r w:rsidR="00DD3000" w:rsidRPr="00FE1BB9">
                      <w:rPr>
                        <w:rFonts w:ascii="Aptos" w:hAnsi="Aptos" w:cs="Calibri"/>
                        <w:b/>
                        <w:szCs w:val="22"/>
                        <w:lang w:val="en-IE"/>
                      </w:rPr>
                      <w:t>received</w:t>
                    </w:r>
                    <w:r w:rsidRPr="00FE1BB9">
                      <w:rPr>
                        <w:rFonts w:ascii="Aptos" w:hAnsi="Aptos" w:cs="Calibri"/>
                        <w:b/>
                        <w:szCs w:val="22"/>
                        <w:lang w:val="en-IE"/>
                      </w:rPr>
                      <w:t xml:space="preserve"> </w:t>
                    </w:r>
                  </w:p>
                </w:tc>
                <w:tc>
                  <w:tcPr>
                    <w:tcW w:w="1283" w:type="dxa"/>
                  </w:tcPr>
                  <w:p w14:paraId="4C99779D" w14:textId="77777777" w:rsidR="00D77E70" w:rsidRPr="00FE1BB9" w:rsidRDefault="00D77E70" w:rsidP="00DC3E6D">
                    <w:pPr>
                      <w:spacing w:after="0" w:line="259" w:lineRule="auto"/>
                      <w:cnfStyle w:val="000000100000" w:firstRow="0" w:lastRow="0" w:firstColumn="0" w:lastColumn="0" w:oddVBand="0" w:evenVBand="0" w:oddHBand="1" w:evenHBand="0" w:firstRowFirstColumn="0" w:firstRowLastColumn="0" w:lastRowFirstColumn="0" w:lastRowLastColumn="0"/>
                      <w:rPr>
                        <w:rFonts w:ascii="Aptos" w:eastAsia="Calibri" w:hAnsi="Aptos" w:cs="Calibri"/>
                        <w:szCs w:val="22"/>
                        <w:lang w:val="en-IE"/>
                      </w:rPr>
                    </w:pPr>
                    <w:r w:rsidRPr="00FE1BB9">
                      <w:rPr>
                        <w:rFonts w:ascii="Aptos" w:hAnsi="Aptos" w:cs="Calibri"/>
                        <w:b/>
                        <w:szCs w:val="22"/>
                        <w:lang w:val="en-IE"/>
                      </w:rPr>
                      <w:t xml:space="preserve">20% </w:t>
                    </w:r>
                  </w:p>
                </w:tc>
                <w:tc>
                  <w:tcPr>
                    <w:tcW w:w="1285" w:type="dxa"/>
                  </w:tcPr>
                  <w:p w14:paraId="368E9E1F" w14:textId="77777777" w:rsidR="00D77E70" w:rsidRPr="00FE1BB9" w:rsidRDefault="00D77E70" w:rsidP="00DC3E6D">
                    <w:pPr>
                      <w:spacing w:after="0" w:line="259" w:lineRule="auto"/>
                      <w:ind w:left="1"/>
                      <w:cnfStyle w:val="000000100000" w:firstRow="0" w:lastRow="0" w:firstColumn="0" w:lastColumn="0" w:oddVBand="0" w:evenVBand="0" w:oddHBand="1" w:evenHBand="0" w:firstRowFirstColumn="0" w:firstRowLastColumn="0" w:lastRowFirstColumn="0" w:lastRowLastColumn="0"/>
                      <w:rPr>
                        <w:rFonts w:ascii="Aptos" w:eastAsia="Calibri" w:hAnsi="Aptos" w:cs="Calibri"/>
                        <w:szCs w:val="22"/>
                        <w:lang w:val="en-IE"/>
                      </w:rPr>
                    </w:pPr>
                    <w:r w:rsidRPr="00FE1BB9">
                      <w:rPr>
                        <w:rFonts w:ascii="Aptos" w:hAnsi="Aptos" w:cs="Calibri"/>
                        <w:b/>
                        <w:szCs w:val="22"/>
                        <w:lang w:val="en-IE"/>
                      </w:rPr>
                      <w:t xml:space="preserve">200 </w:t>
                    </w:r>
                  </w:p>
                </w:tc>
                <w:tc>
                  <w:tcPr>
                    <w:tcW w:w="1186" w:type="dxa"/>
                  </w:tcPr>
                  <w:p w14:paraId="1854EE2B" w14:textId="77777777" w:rsidR="00D77E70" w:rsidRPr="00FE1BB9" w:rsidRDefault="00D77E70" w:rsidP="00DC3E6D">
                    <w:pPr>
                      <w:spacing w:after="0" w:line="259" w:lineRule="auto"/>
                      <w:ind w:left="1"/>
                      <w:cnfStyle w:val="000000100000" w:firstRow="0" w:lastRow="0" w:firstColumn="0" w:lastColumn="0" w:oddVBand="0" w:evenVBand="0" w:oddHBand="1" w:evenHBand="0" w:firstRowFirstColumn="0" w:firstRowLastColumn="0" w:lastRowFirstColumn="0" w:lastRowLastColumn="0"/>
                      <w:rPr>
                        <w:rFonts w:ascii="Aptos" w:eastAsia="Calibri" w:hAnsi="Aptos" w:cs="Calibri"/>
                        <w:szCs w:val="22"/>
                        <w:lang w:val="en-IE"/>
                      </w:rPr>
                    </w:pPr>
                    <w:r w:rsidRPr="00FE1BB9">
                      <w:rPr>
                        <w:rFonts w:ascii="Aptos" w:hAnsi="Aptos" w:cs="Calibri"/>
                        <w:b/>
                        <w:szCs w:val="22"/>
                        <w:lang w:val="en-IE"/>
                      </w:rPr>
                      <w:t xml:space="preserve">120 </w:t>
                    </w:r>
                  </w:p>
                </w:tc>
              </w:tr>
              <w:tr w:rsidR="00D77E70" w:rsidRPr="00FE1BB9" w14:paraId="3E51EDA5" w14:textId="77777777" w:rsidTr="00DC3E6D">
                <w:trPr>
                  <w:trHeight w:val="1181"/>
                </w:trPr>
                <w:tc>
                  <w:tcPr>
                    <w:cnfStyle w:val="001000000000" w:firstRow="0" w:lastRow="0" w:firstColumn="1" w:lastColumn="0" w:oddVBand="0" w:evenVBand="0" w:oddHBand="0" w:evenHBand="0" w:firstRowFirstColumn="0" w:firstRowLastColumn="0" w:lastRowFirstColumn="0" w:lastRowLastColumn="0"/>
                    <w:tcW w:w="9055" w:type="dxa"/>
                    <w:gridSpan w:val="5"/>
                  </w:tcPr>
                  <w:p w14:paraId="7FF9EC5E" w14:textId="296751BF" w:rsidR="004A2904" w:rsidRPr="00620AC9" w:rsidRDefault="00FA08AE" w:rsidP="004A2904">
                    <w:pPr>
                      <w:spacing w:after="0" w:line="259" w:lineRule="auto"/>
                      <w:ind w:right="47"/>
                      <w:rPr>
                        <w:rFonts w:ascii="Aptos" w:eastAsia="Calibri" w:hAnsi="Aptos" w:cs="Calibri"/>
                        <w:b w:val="0"/>
                        <w:bCs w:val="0"/>
                        <w:iCs/>
                        <w:szCs w:val="22"/>
                        <w:lang w:val="en-IE"/>
                      </w:rPr>
                    </w:pPr>
                    <w:r w:rsidRPr="003769BB">
                      <w:rPr>
                        <w:rFonts w:ascii="Aptos" w:eastAsia="Aptos" w:hAnsi="Aptos" w:cs="Arial"/>
                        <w:b w:val="0"/>
                        <w:bCs w:val="0"/>
                        <w:iCs/>
                        <w:kern w:val="2"/>
                        <w:lang w:val="en-IE"/>
                        <w14:ligatures w14:val="standardContextual"/>
                      </w:rPr>
                      <w:t xml:space="preserve">See Appendix 1 (on Requirements and Specifications). </w:t>
                    </w:r>
                    <w:r w:rsidRPr="003769BB">
                      <w:rPr>
                        <w:rFonts w:ascii="Aptos" w:eastAsia="Aptos" w:hAnsi="Aptos" w:cs="Arial"/>
                        <w:iCs/>
                        <w:kern w:val="2"/>
                        <w:lang w:val="en-IE"/>
                        <w14:ligatures w14:val="standardContextual"/>
                      </w:rPr>
                      <w:t>Section references below refer to sections of Appendix 1.</w:t>
                    </w:r>
                    <w:r w:rsidR="007808A9">
                      <w:rPr>
                        <w:rFonts w:ascii="Aptos" w:eastAsia="Aptos" w:hAnsi="Aptos" w:cs="Arial"/>
                        <w:iCs/>
                        <w:kern w:val="2"/>
                        <w:lang w:val="en-IE"/>
                        <w14:ligatures w14:val="standardContextual"/>
                      </w:rPr>
                      <w:t xml:space="preserve"> </w:t>
                    </w:r>
                    <w:r w:rsidR="007808A9">
                      <w:rPr>
                        <w:rFonts w:ascii="Aptos" w:eastAsia="Calibri" w:hAnsi="Aptos" w:cs="Calibri"/>
                        <w:b w:val="0"/>
                        <w:bCs w:val="0"/>
                        <w:iCs/>
                        <w:szCs w:val="22"/>
                        <w:lang w:val="en-IE"/>
                      </w:rPr>
                      <w:t>We highlight some key requirements below.</w:t>
                    </w:r>
                    <w:r w:rsidR="004A2904">
                      <w:rPr>
                        <w:rFonts w:ascii="Aptos" w:eastAsia="Calibri" w:hAnsi="Aptos" w:cs="Calibri"/>
                        <w:b w:val="0"/>
                        <w:bCs w:val="0"/>
                        <w:iCs/>
                        <w:szCs w:val="22"/>
                        <w:lang w:val="en-IE"/>
                      </w:rPr>
                      <w:t xml:space="preserve"> </w:t>
                    </w:r>
                  </w:p>
                  <w:p w14:paraId="49878C25" w14:textId="31EDC10B" w:rsidR="00FA08AE" w:rsidRPr="003769BB" w:rsidRDefault="00FA08AE" w:rsidP="00FA08AE">
                    <w:pPr>
                      <w:spacing w:after="160" w:line="278" w:lineRule="auto"/>
                      <w:rPr>
                        <w:rFonts w:ascii="Aptos" w:eastAsia="Aptos" w:hAnsi="Aptos" w:cs="Arial"/>
                        <w:iCs/>
                        <w:kern w:val="2"/>
                        <w:lang w:val="en-IE"/>
                        <w14:ligatures w14:val="standardContextual"/>
                      </w:rPr>
                    </w:pPr>
                  </w:p>
                  <w:p w14:paraId="184F2E69" w14:textId="2384CC53" w:rsidR="00FA08AE" w:rsidRPr="003769BB" w:rsidRDefault="00FA08AE" w:rsidP="00FA08AE">
                    <w:pPr>
                      <w:spacing w:after="160" w:line="278" w:lineRule="auto"/>
                      <w:rPr>
                        <w:rFonts w:ascii="Aptos" w:eastAsia="Aptos" w:hAnsi="Aptos" w:cs="Arial"/>
                        <w:kern w:val="2"/>
                        <w:lang w:val="en-IE"/>
                        <w14:ligatures w14:val="standardContextual"/>
                      </w:rPr>
                    </w:pPr>
                    <w:r w:rsidRPr="003769BB">
                      <w:rPr>
                        <w:rFonts w:ascii="Aptos" w:eastAsia="Aptos" w:hAnsi="Aptos" w:cs="Arial"/>
                        <w:kern w:val="2"/>
                        <w:lang w:val="en-IE"/>
                        <w14:ligatures w14:val="standardContextual"/>
                      </w:rPr>
                      <w:t xml:space="preserve">The tender must set out a viable and detailed project plan. </w:t>
                    </w:r>
                    <w:r w:rsidRPr="003769BB">
                      <w:rPr>
                        <w:rFonts w:ascii="Aptos" w:eastAsia="Aptos" w:hAnsi="Aptos" w:cs="Arial"/>
                        <w:b w:val="0"/>
                        <w:bCs w:val="0"/>
                        <w:kern w:val="2"/>
                        <w:lang w:val="en-IE"/>
                        <w14:ligatures w14:val="standardContextual"/>
                      </w:rPr>
                      <w:t>(Section 6.7)</w:t>
                    </w:r>
                  </w:p>
                  <w:p w14:paraId="245D626B" w14:textId="454C1561" w:rsidR="00BF2EF9" w:rsidRDefault="00BF2EF9" w:rsidP="00965377">
                    <w:pPr>
                      <w:rPr>
                        <w:rFonts w:ascii="Aptos" w:hAnsi="Aptos"/>
                        <w:b w:val="0"/>
                        <w:bCs w:val="0"/>
                      </w:rPr>
                    </w:pPr>
                    <w:r w:rsidRPr="00BF2EF9">
                      <w:rPr>
                        <w:rFonts w:ascii="Aptos" w:hAnsi="Aptos"/>
                        <w:bCs w:val="0"/>
                      </w:rPr>
                      <w:t>Tenderers must specify timelines and milestones for the completion of the research and demonstrate their ability to deliver same</w:t>
                    </w:r>
                    <w:r>
                      <w:rPr>
                        <w:rFonts w:ascii="Aptos" w:hAnsi="Aptos"/>
                        <w:bCs w:val="0"/>
                      </w:rPr>
                      <w:t>.</w:t>
                    </w:r>
                    <w:r w:rsidRPr="00BF2EF9">
                      <w:rPr>
                        <w:rFonts w:ascii="Aptos" w:hAnsi="Aptos"/>
                      </w:rPr>
                      <w:t xml:space="preserve"> </w:t>
                    </w:r>
                    <w:r w:rsidR="00185883" w:rsidRPr="003769BB">
                      <w:rPr>
                        <w:rFonts w:ascii="Aptos" w:eastAsia="Aptos" w:hAnsi="Aptos" w:cs="Arial"/>
                        <w:b w:val="0"/>
                        <w:bCs w:val="0"/>
                        <w:kern w:val="2"/>
                        <w:lang w:val="en-IE"/>
                        <w14:ligatures w14:val="standardContextual"/>
                      </w:rPr>
                      <w:t>(Section 6.7)</w:t>
                    </w:r>
                  </w:p>
                  <w:p w14:paraId="666C720E" w14:textId="162DF170" w:rsidR="00965377" w:rsidRPr="003769BB" w:rsidRDefault="00965377" w:rsidP="00965377">
                    <w:pPr>
                      <w:rPr>
                        <w:rFonts w:ascii="Aptos" w:hAnsi="Aptos"/>
                        <w:bCs w:val="0"/>
                      </w:rPr>
                    </w:pPr>
                    <w:r w:rsidRPr="003769BB">
                      <w:rPr>
                        <w:rFonts w:ascii="Aptos" w:hAnsi="Aptos"/>
                        <w:bCs w:val="0"/>
                      </w:rPr>
                      <w:lastRenderedPageBreak/>
                      <w:t xml:space="preserve">These milestones must provide QQI with an opportunity and sufficient time to provide constructive feedback </w:t>
                    </w:r>
                    <w:r w:rsidR="009B2489" w:rsidRPr="009B2489">
                      <w:rPr>
                        <w:rFonts w:ascii="Aptos" w:hAnsi="Aptos"/>
                        <w:bCs w:val="0"/>
                        <w:lang w:val="en-IE"/>
                      </w:rPr>
                      <w:t>at all critical stages of the plan and on the implementation of the methodology</w:t>
                    </w:r>
                    <w:r w:rsidRPr="003769BB">
                      <w:rPr>
                        <w:rFonts w:ascii="Aptos" w:hAnsi="Aptos"/>
                        <w:bCs w:val="0"/>
                      </w:rPr>
                      <w:t>.</w:t>
                    </w:r>
                    <w:r w:rsidR="009B2489">
                      <w:rPr>
                        <w:rFonts w:ascii="Aptos" w:hAnsi="Aptos"/>
                        <w:bCs w:val="0"/>
                      </w:rPr>
                      <w:t xml:space="preserve"> </w:t>
                    </w:r>
                    <w:r w:rsidR="009B2489" w:rsidRPr="003769BB">
                      <w:rPr>
                        <w:rFonts w:ascii="Aptos" w:eastAsia="Aptos" w:hAnsi="Aptos" w:cs="Arial"/>
                        <w:b w:val="0"/>
                        <w:bCs w:val="0"/>
                        <w:kern w:val="2"/>
                        <w:lang w:val="en-IE"/>
                        <w14:ligatures w14:val="standardContextual"/>
                      </w:rPr>
                      <w:t>(Section 6.7)</w:t>
                    </w:r>
                  </w:p>
                  <w:p w14:paraId="0610C1B1" w14:textId="77777777" w:rsidR="006D470F" w:rsidRDefault="00990542" w:rsidP="00904103">
                    <w:pPr>
                      <w:spacing w:after="160" w:line="278" w:lineRule="auto"/>
                      <w:rPr>
                        <w:rFonts w:ascii="Aptos" w:eastAsia="Aptos" w:hAnsi="Aptos" w:cs="Arial"/>
                        <w:kern w:val="2"/>
                        <w:lang w:val="en-IE"/>
                        <w14:ligatures w14:val="standardContextual"/>
                      </w:rPr>
                    </w:pPr>
                    <w:r w:rsidRPr="003769BB">
                      <w:rPr>
                        <w:rFonts w:ascii="Aptos" w:eastAsia="Aptos" w:hAnsi="Aptos" w:cs="Arial"/>
                        <w:kern w:val="2"/>
                        <w:lang w:val="en-IE"/>
                        <w14:ligatures w14:val="standardContextual"/>
                      </w:rPr>
                      <w:t xml:space="preserve">A sufficiently detailed Gantt chart must be provided that demonstrates a realistic </w:t>
                    </w:r>
                    <w:r w:rsidR="008F1C0A" w:rsidRPr="003769BB">
                      <w:rPr>
                        <w:rFonts w:ascii="Aptos" w:eastAsia="Aptos" w:hAnsi="Aptos" w:cs="Arial"/>
                        <w:kern w:val="2"/>
                        <w:lang w:val="en-IE"/>
                        <w14:ligatures w14:val="standardContextual"/>
                      </w:rPr>
                      <w:t xml:space="preserve">timeline and </w:t>
                    </w:r>
                    <w:r w:rsidRPr="003769BB">
                      <w:rPr>
                        <w:rFonts w:ascii="Aptos" w:eastAsia="Aptos" w:hAnsi="Aptos" w:cs="Arial"/>
                        <w:kern w:val="2"/>
                        <w:lang w:val="en-IE"/>
                        <w14:ligatures w14:val="standardContextual"/>
                      </w:rPr>
                      <w:t xml:space="preserve">project plan for delivering each element. </w:t>
                    </w:r>
                    <w:r w:rsidR="00904103" w:rsidRPr="003769BB">
                      <w:rPr>
                        <w:rFonts w:ascii="Aptos" w:eastAsia="Aptos" w:hAnsi="Aptos" w:cs="Arial"/>
                        <w:b w:val="0"/>
                        <w:bCs w:val="0"/>
                        <w:kern w:val="2"/>
                        <w:lang w:val="en-IE"/>
                        <w14:ligatures w14:val="standardContextual"/>
                      </w:rPr>
                      <w:t>(Section 6.7)</w:t>
                    </w:r>
                  </w:p>
                  <w:p w14:paraId="2D4EAD0F" w14:textId="488B1E59" w:rsidR="00360374" w:rsidRPr="00904103" w:rsidRDefault="00360374" w:rsidP="00904103">
                    <w:pPr>
                      <w:spacing w:after="160" w:line="278" w:lineRule="auto"/>
                      <w:rPr>
                        <w:rFonts w:ascii="Aptos" w:eastAsia="Aptos" w:hAnsi="Aptos" w:cs="Arial"/>
                        <w:b w:val="0"/>
                        <w:bCs w:val="0"/>
                        <w:kern w:val="2"/>
                        <w:lang w:val="en-IE"/>
                        <w14:ligatures w14:val="standardContextual"/>
                      </w:rPr>
                    </w:pPr>
                    <w:r w:rsidRPr="00360374">
                      <w:rPr>
                        <w:rFonts w:ascii="Aptos" w:eastAsia="Aptos" w:hAnsi="Aptos" w:cs="Arial"/>
                        <w:kern w:val="2"/>
                        <w:lang w:val="en-IE"/>
                        <w14:ligatures w14:val="standardContextual"/>
                      </w:rPr>
                      <w:t>Tenderers must identify key risks and mitigation strategies, including, for example, recruitment delays, low response rates, dropout etc.</w:t>
                    </w:r>
                    <w:r>
                      <w:rPr>
                        <w:rFonts w:ascii="Aptos" w:eastAsia="Aptos" w:hAnsi="Aptos" w:cs="Arial"/>
                        <w:b w:val="0"/>
                        <w:bCs w:val="0"/>
                        <w:kern w:val="2"/>
                        <w:lang w:val="en-IE"/>
                        <w14:ligatures w14:val="standardContextual"/>
                      </w:rPr>
                      <w:t xml:space="preserve"> (Section 6.7.1)</w:t>
                    </w:r>
                  </w:p>
                </w:tc>
              </w:tr>
              <w:tr w:rsidR="00D77E70" w:rsidRPr="00FE1BB9" w14:paraId="7FE86C21" w14:textId="77777777" w:rsidTr="00DC3E6D">
                <w:trPr>
                  <w:cnfStyle w:val="000000100000" w:firstRow="0" w:lastRow="0" w:firstColumn="0" w:lastColumn="0" w:oddVBand="0" w:evenVBand="0" w:oddHBand="1" w:evenHBand="0" w:firstRowFirstColumn="0" w:firstRowLastColumn="0" w:lastRowFirstColumn="0" w:lastRowLastColumn="0"/>
                  <w:trHeight w:val="855"/>
                </w:trPr>
                <w:tc>
                  <w:tcPr>
                    <w:cnfStyle w:val="001000000000" w:firstRow="0" w:lastRow="0" w:firstColumn="1" w:lastColumn="0" w:oddVBand="0" w:evenVBand="0" w:oddHBand="0" w:evenHBand="0" w:firstRowFirstColumn="0" w:firstRowLastColumn="0" w:lastRowFirstColumn="0" w:lastRowLastColumn="0"/>
                    <w:tcW w:w="500" w:type="dxa"/>
                  </w:tcPr>
                  <w:p w14:paraId="68169A92" w14:textId="77777777" w:rsidR="00D77E70" w:rsidRPr="00FE1BB9" w:rsidRDefault="00D77E70" w:rsidP="00DC3E6D">
                    <w:pPr>
                      <w:spacing w:after="0" w:line="259" w:lineRule="auto"/>
                      <w:rPr>
                        <w:rFonts w:ascii="Aptos" w:eastAsia="Calibri" w:hAnsi="Aptos" w:cs="Calibri"/>
                        <w:szCs w:val="22"/>
                        <w:lang w:val="en-IE"/>
                      </w:rPr>
                    </w:pPr>
                    <w:r w:rsidRPr="00FE1BB9">
                      <w:rPr>
                        <w:rFonts w:ascii="Aptos" w:eastAsia="Calibri" w:hAnsi="Aptos" w:cs="Calibri"/>
                        <w:szCs w:val="22"/>
                        <w:lang w:val="en-IE"/>
                      </w:rPr>
                      <w:lastRenderedPageBreak/>
                      <w:t>D</w:t>
                    </w:r>
                    <w:r w:rsidRPr="00FE1BB9">
                      <w:rPr>
                        <w:rFonts w:ascii="Aptos" w:hAnsi="Aptos" w:cs="Calibri"/>
                        <w:szCs w:val="22"/>
                        <w:lang w:val="en-IE"/>
                      </w:rPr>
                      <w:t xml:space="preserve"> </w:t>
                    </w:r>
                  </w:p>
                </w:tc>
                <w:tc>
                  <w:tcPr>
                    <w:tcW w:w="4801" w:type="dxa"/>
                  </w:tcPr>
                  <w:p w14:paraId="4634C5C1" w14:textId="77777777" w:rsidR="00D77E70" w:rsidRPr="00FE1BB9" w:rsidRDefault="00D77E70" w:rsidP="00DC3E6D">
                    <w:pPr>
                      <w:spacing w:after="0" w:line="259" w:lineRule="auto"/>
                      <w:ind w:left="1"/>
                      <w:cnfStyle w:val="000000100000" w:firstRow="0" w:lastRow="0" w:firstColumn="0" w:lastColumn="0" w:oddVBand="0" w:evenVBand="0" w:oddHBand="1" w:evenHBand="0" w:firstRowFirstColumn="0" w:firstRowLastColumn="0" w:lastRowFirstColumn="0" w:lastRowLastColumn="0"/>
                      <w:rPr>
                        <w:rFonts w:ascii="Aptos" w:eastAsia="Calibri" w:hAnsi="Aptos" w:cs="Calibri"/>
                        <w:szCs w:val="22"/>
                        <w:lang w:val="en-IE"/>
                      </w:rPr>
                    </w:pPr>
                    <w:r w:rsidRPr="00FE1BB9">
                      <w:rPr>
                        <w:rFonts w:ascii="Aptos" w:eastAsia="Calibri" w:hAnsi="Aptos" w:cs="Calibri"/>
                        <w:b/>
                        <w:szCs w:val="22"/>
                        <w:lang w:val="en-IE"/>
                      </w:rPr>
                      <w:t>Ultimate cost to the Contracting Authority</w:t>
                    </w:r>
                    <w:r w:rsidRPr="00FE1BB9">
                      <w:rPr>
                        <w:rFonts w:ascii="Aptos" w:eastAsia="Calibri" w:hAnsi="Aptos" w:cs="Calibri"/>
                        <w:b/>
                        <w:i/>
                        <w:szCs w:val="22"/>
                        <w:lang w:val="en-IE"/>
                      </w:rPr>
                      <w:t xml:space="preserve"> </w:t>
                    </w:r>
                    <w:r w:rsidRPr="00FE1BB9">
                      <w:rPr>
                        <w:rFonts w:ascii="Aptos" w:eastAsia="Calibri" w:hAnsi="Aptos" w:cs="Calibri"/>
                        <w:b/>
                        <w:szCs w:val="22"/>
                        <w:lang w:val="en-IE"/>
                      </w:rPr>
                      <w:t xml:space="preserve">over the life of the contract </w:t>
                    </w:r>
                  </w:p>
                </w:tc>
                <w:tc>
                  <w:tcPr>
                    <w:tcW w:w="1283" w:type="dxa"/>
                  </w:tcPr>
                  <w:p w14:paraId="71935A79" w14:textId="77777777" w:rsidR="00D77E70" w:rsidRPr="00FE1BB9" w:rsidRDefault="00D77E70" w:rsidP="00DC3E6D">
                    <w:pPr>
                      <w:spacing w:after="0" w:line="259" w:lineRule="auto"/>
                      <w:cnfStyle w:val="000000100000" w:firstRow="0" w:lastRow="0" w:firstColumn="0" w:lastColumn="0" w:oddVBand="0" w:evenVBand="0" w:oddHBand="1" w:evenHBand="0" w:firstRowFirstColumn="0" w:firstRowLastColumn="0" w:lastRowFirstColumn="0" w:lastRowLastColumn="0"/>
                      <w:rPr>
                        <w:rFonts w:ascii="Aptos" w:eastAsia="Calibri" w:hAnsi="Aptos" w:cs="Calibri"/>
                        <w:szCs w:val="22"/>
                        <w:lang w:val="en-IE"/>
                      </w:rPr>
                    </w:pPr>
                    <w:r w:rsidRPr="00FE1BB9">
                      <w:rPr>
                        <w:rFonts w:ascii="Aptos" w:hAnsi="Aptos" w:cs="Calibri"/>
                        <w:b/>
                        <w:szCs w:val="22"/>
                        <w:lang w:val="en-IE"/>
                      </w:rPr>
                      <w:t xml:space="preserve">20% </w:t>
                    </w:r>
                  </w:p>
                </w:tc>
                <w:tc>
                  <w:tcPr>
                    <w:tcW w:w="1285" w:type="dxa"/>
                  </w:tcPr>
                  <w:p w14:paraId="3D02BA3C" w14:textId="77777777" w:rsidR="00D77E70" w:rsidRPr="00FE1BB9" w:rsidRDefault="00D77E70" w:rsidP="00DC3E6D">
                    <w:pPr>
                      <w:spacing w:after="0" w:line="259" w:lineRule="auto"/>
                      <w:ind w:left="1"/>
                      <w:cnfStyle w:val="000000100000" w:firstRow="0" w:lastRow="0" w:firstColumn="0" w:lastColumn="0" w:oddVBand="0" w:evenVBand="0" w:oddHBand="1" w:evenHBand="0" w:firstRowFirstColumn="0" w:firstRowLastColumn="0" w:lastRowFirstColumn="0" w:lastRowLastColumn="0"/>
                      <w:rPr>
                        <w:rFonts w:ascii="Aptos" w:eastAsia="Calibri" w:hAnsi="Aptos" w:cs="Calibri"/>
                        <w:szCs w:val="22"/>
                        <w:lang w:val="en-IE"/>
                      </w:rPr>
                    </w:pPr>
                    <w:r w:rsidRPr="00FE1BB9">
                      <w:rPr>
                        <w:rFonts w:ascii="Aptos" w:eastAsia="Calibri" w:hAnsi="Aptos" w:cs="Calibri"/>
                        <w:b/>
                        <w:szCs w:val="22"/>
                        <w:lang w:val="en-IE"/>
                      </w:rPr>
                      <w:t xml:space="preserve"> </w:t>
                    </w:r>
                    <w:r w:rsidRPr="00FE1BB9">
                      <w:rPr>
                        <w:rFonts w:ascii="Aptos" w:hAnsi="Aptos" w:cs="Calibri"/>
                        <w:b/>
                        <w:szCs w:val="22"/>
                        <w:lang w:val="en-IE"/>
                      </w:rPr>
                      <w:t xml:space="preserve">200 </w:t>
                    </w:r>
                  </w:p>
                  <w:p w14:paraId="2CAF6764" w14:textId="77777777" w:rsidR="00D77E70" w:rsidRPr="00FE1BB9" w:rsidRDefault="00D77E70" w:rsidP="00DC3E6D">
                    <w:pPr>
                      <w:spacing w:after="0" w:line="259" w:lineRule="auto"/>
                      <w:ind w:left="1"/>
                      <w:cnfStyle w:val="000000100000" w:firstRow="0" w:lastRow="0" w:firstColumn="0" w:lastColumn="0" w:oddVBand="0" w:evenVBand="0" w:oddHBand="1" w:evenHBand="0" w:firstRowFirstColumn="0" w:firstRowLastColumn="0" w:lastRowFirstColumn="0" w:lastRowLastColumn="0"/>
                      <w:rPr>
                        <w:rFonts w:ascii="Aptos" w:eastAsia="Calibri" w:hAnsi="Aptos" w:cs="Calibri"/>
                        <w:szCs w:val="22"/>
                        <w:lang w:val="en-IE"/>
                      </w:rPr>
                    </w:pPr>
                    <w:r w:rsidRPr="00FE1BB9">
                      <w:rPr>
                        <w:rFonts w:ascii="Aptos" w:hAnsi="Aptos" w:cs="Calibri"/>
                        <w:b/>
                        <w:szCs w:val="22"/>
                        <w:lang w:val="en-IE"/>
                      </w:rPr>
                      <w:t xml:space="preserve"> </w:t>
                    </w:r>
                  </w:p>
                </w:tc>
                <w:tc>
                  <w:tcPr>
                    <w:tcW w:w="1186" w:type="dxa"/>
                  </w:tcPr>
                  <w:p w14:paraId="601E27C4" w14:textId="77777777" w:rsidR="00D77E70" w:rsidRPr="00FE1BB9" w:rsidRDefault="00D77E70" w:rsidP="00DC3E6D">
                    <w:pPr>
                      <w:spacing w:after="6" w:line="259" w:lineRule="auto"/>
                      <w:ind w:left="1"/>
                      <w:cnfStyle w:val="000000100000" w:firstRow="0" w:lastRow="0" w:firstColumn="0" w:lastColumn="0" w:oddVBand="0" w:evenVBand="0" w:oddHBand="1" w:evenHBand="0" w:firstRowFirstColumn="0" w:firstRowLastColumn="0" w:lastRowFirstColumn="0" w:lastRowLastColumn="0"/>
                      <w:rPr>
                        <w:rFonts w:ascii="Aptos" w:eastAsia="Calibri" w:hAnsi="Aptos" w:cs="Calibri"/>
                        <w:szCs w:val="22"/>
                        <w:lang w:val="en-IE"/>
                      </w:rPr>
                    </w:pPr>
                    <w:r w:rsidRPr="00FE1BB9">
                      <w:rPr>
                        <w:rFonts w:ascii="Aptos" w:eastAsia="Calibri" w:hAnsi="Aptos" w:cs="Calibri"/>
                        <w:b/>
                        <w:szCs w:val="22"/>
                        <w:lang w:val="en-IE"/>
                      </w:rPr>
                      <w:t xml:space="preserve"> n/a</w:t>
                    </w:r>
                    <w:r w:rsidRPr="00FE1BB9">
                      <w:rPr>
                        <w:rFonts w:ascii="Aptos" w:hAnsi="Aptos" w:cs="Calibri"/>
                        <w:b/>
                        <w:szCs w:val="22"/>
                        <w:lang w:val="en-IE"/>
                      </w:rPr>
                      <w:t xml:space="preserve"> </w:t>
                    </w:r>
                  </w:p>
                </w:tc>
              </w:tr>
              <w:tr w:rsidR="00D77E70" w:rsidRPr="00FE1BB9" w14:paraId="3610E4DA" w14:textId="77777777" w:rsidTr="00DC3E6D">
                <w:trPr>
                  <w:trHeight w:val="889"/>
                </w:trPr>
                <w:tc>
                  <w:tcPr>
                    <w:cnfStyle w:val="001000000000" w:firstRow="0" w:lastRow="0" w:firstColumn="1" w:lastColumn="0" w:oddVBand="0" w:evenVBand="0" w:oddHBand="0" w:evenHBand="0" w:firstRowFirstColumn="0" w:firstRowLastColumn="0" w:lastRowFirstColumn="0" w:lastRowLastColumn="0"/>
                    <w:tcW w:w="9055" w:type="dxa"/>
                    <w:gridSpan w:val="5"/>
                  </w:tcPr>
                  <w:p w14:paraId="12893DB4" w14:textId="2795AA8F" w:rsidR="00D77E70" w:rsidRPr="00FE1BB9" w:rsidRDefault="002C6B06" w:rsidP="00DC3E6D">
                    <w:pPr>
                      <w:spacing w:after="0" w:line="259" w:lineRule="auto"/>
                      <w:rPr>
                        <w:rFonts w:ascii="Aptos" w:eastAsia="Calibri" w:hAnsi="Aptos" w:cs="Calibri"/>
                        <w:szCs w:val="22"/>
                        <w:lang w:val="en-IE"/>
                      </w:rPr>
                    </w:pPr>
                    <w:r>
                      <w:rPr>
                        <w:rFonts w:ascii="Aptos" w:eastAsia="Calibri" w:hAnsi="Aptos" w:cs="Calibri"/>
                        <w:iCs/>
                        <w:szCs w:val="22"/>
                        <w:lang w:val="en-IE"/>
                      </w:rPr>
                      <w:t>The tender must</w:t>
                    </w:r>
                    <w:r w:rsidR="00D77E70" w:rsidRPr="002C6B06">
                      <w:rPr>
                        <w:rFonts w:ascii="Aptos" w:eastAsia="Calibri" w:hAnsi="Aptos" w:cs="Calibri"/>
                        <w:iCs/>
                        <w:szCs w:val="22"/>
                        <w:lang w:val="en-IE"/>
                      </w:rPr>
                      <w:t xml:space="preserve"> provide the total price for the tendered services and </w:t>
                    </w:r>
                    <w:r w:rsidR="006107F3">
                      <w:rPr>
                        <w:rFonts w:ascii="Aptos" w:eastAsia="Calibri" w:hAnsi="Aptos" w:cs="Calibri"/>
                        <w:iCs/>
                        <w:szCs w:val="22"/>
                        <w:lang w:val="en-IE"/>
                      </w:rPr>
                      <w:t>a breakdown of the costs</w:t>
                    </w:r>
                    <w:r w:rsidR="00D77E70" w:rsidRPr="002C6B06">
                      <w:rPr>
                        <w:rFonts w:ascii="Aptos" w:eastAsia="Calibri" w:hAnsi="Aptos" w:cs="Calibri"/>
                        <w:iCs/>
                        <w:szCs w:val="22"/>
                        <w:lang w:val="en-IE"/>
                      </w:rPr>
                      <w:t xml:space="preserve"> by completing Appendix 2: Pricing Schedule</w:t>
                    </w:r>
                    <w:r w:rsidR="00D77E70" w:rsidRPr="00FE1BB9">
                      <w:rPr>
                        <w:rFonts w:ascii="Aptos" w:eastAsia="Calibri" w:hAnsi="Aptos" w:cs="Calibri"/>
                        <w:i/>
                        <w:szCs w:val="22"/>
                        <w:lang w:val="en-IE"/>
                      </w:rPr>
                      <w:t xml:space="preserve">.  </w:t>
                    </w:r>
                  </w:p>
                </w:tc>
              </w:tr>
            </w:tbl>
            <w:p w14:paraId="41285D75" w14:textId="77777777" w:rsidR="00D77E70" w:rsidRDefault="00D77E70" w:rsidP="00D77E70"/>
            <w:sdt>
              <w:sdtPr>
                <w:rPr>
                  <w:rFonts w:eastAsia="Calibri" w:cs="Calibri"/>
                  <w:color w:val="000000"/>
                  <w:szCs w:val="22"/>
                  <w:lang w:val="en-IE" w:eastAsia="en-IE"/>
                </w:rPr>
                <w:id w:val="-2120210246"/>
                <w:placeholder>
                  <w:docPart w:val="57FA72D8BF91440682060E5CDFD21275"/>
                </w:placeholder>
              </w:sdtPr>
              <w:sdtEndPr>
                <w:rPr>
                  <w:rFonts w:eastAsia="Times New Roman" w:cs="Times New Roman"/>
                  <w:color w:val="auto"/>
                  <w:szCs w:val="24"/>
                  <w:lang w:val="en-GB" w:eastAsia="en-US"/>
                </w:rPr>
              </w:sdtEndPr>
              <w:sdtContent>
                <w:p w14:paraId="44961850" w14:textId="77777777" w:rsidR="00D77E70" w:rsidRPr="009853ED" w:rsidRDefault="00D77E70" w:rsidP="00D77E70">
                  <w:pPr>
                    <w:spacing w:after="51" w:line="259" w:lineRule="auto"/>
                    <w:ind w:left="295"/>
                    <w:rPr>
                      <w:rFonts w:eastAsia="Calibri" w:cs="Calibri"/>
                      <w:color w:val="000000"/>
                      <w:szCs w:val="22"/>
                      <w:lang w:val="en-IE" w:eastAsia="en-IE"/>
                    </w:rPr>
                  </w:pPr>
                  <w:r w:rsidRPr="009853ED">
                    <w:rPr>
                      <w:rFonts w:eastAsia="Calibri" w:cs="Calibri"/>
                      <w:color w:val="000000"/>
                      <w:szCs w:val="22"/>
                      <w:lang w:val="en-IE" w:eastAsia="en-IE"/>
                    </w:rPr>
                    <w:t xml:space="preserve"> </w:t>
                  </w:r>
                </w:p>
                <w:p w14:paraId="4D2F817D" w14:textId="77777777" w:rsidR="00D77E70" w:rsidRPr="009853ED" w:rsidRDefault="00D77E70" w:rsidP="00D77E70">
                  <w:pPr>
                    <w:spacing w:after="27" w:line="250" w:lineRule="auto"/>
                    <w:ind w:left="1430" w:right="26" w:hanging="1027"/>
                    <w:rPr>
                      <w:rFonts w:eastAsia="Calibri" w:cs="Calibri"/>
                      <w:bCs/>
                      <w:color w:val="000000"/>
                      <w:szCs w:val="22"/>
                      <w:lang w:val="en-IE" w:eastAsia="en-IE"/>
                    </w:rPr>
                  </w:pPr>
                  <w:r w:rsidRPr="009853ED">
                    <w:rPr>
                      <w:rFonts w:eastAsia="Calibri" w:cs="Calibri"/>
                      <w:bCs/>
                      <w:color w:val="000000"/>
                      <w:szCs w:val="22"/>
                      <w:lang w:val="en-IE" w:eastAsia="en-IE"/>
                    </w:rPr>
                    <w:t xml:space="preserve">NOTE 1: </w:t>
                  </w:r>
                  <w:r w:rsidRPr="009853ED">
                    <w:rPr>
                      <w:rFonts w:eastAsia="Calibri" w:cs="Calibri"/>
                      <w:bCs/>
                      <w:color w:val="000000"/>
                      <w:szCs w:val="22"/>
                      <w:lang w:val="en-IE" w:eastAsia="en-IE"/>
                    </w:rPr>
                    <w:tab/>
                    <w:t xml:space="preserve">Tenderers should note that they must achieve a minimum rating of 60% of the applicable score for each of the individual qualitative criteria (A) to (C) </w:t>
                  </w:r>
                  <w:proofErr w:type="gramStart"/>
                  <w:r w:rsidRPr="009853ED">
                    <w:rPr>
                      <w:rFonts w:eastAsia="Calibri" w:cs="Calibri"/>
                      <w:bCs/>
                      <w:color w:val="000000"/>
                      <w:szCs w:val="22"/>
                      <w:lang w:val="en-IE" w:eastAsia="en-IE"/>
                    </w:rPr>
                    <w:t>in order to</w:t>
                  </w:r>
                  <w:proofErr w:type="gramEnd"/>
                  <w:r w:rsidRPr="009853ED">
                    <w:rPr>
                      <w:rFonts w:eastAsia="Calibri" w:cs="Calibri"/>
                      <w:bCs/>
                      <w:color w:val="000000"/>
                      <w:szCs w:val="22"/>
                      <w:lang w:val="en-IE" w:eastAsia="en-IE"/>
                    </w:rPr>
                    <w:t xml:space="preserve"> avoid elimination from the competition.    </w:t>
                  </w:r>
                </w:p>
                <w:p w14:paraId="32877CBE" w14:textId="77777777" w:rsidR="00D77E70" w:rsidRPr="009853ED" w:rsidRDefault="00D77E70" w:rsidP="00D77E70">
                  <w:pPr>
                    <w:spacing w:after="5" w:line="250" w:lineRule="auto"/>
                    <w:ind w:left="1440" w:right="26" w:hanging="10"/>
                    <w:rPr>
                      <w:rFonts w:eastAsia="Calibri" w:cs="Calibri"/>
                      <w:bCs/>
                      <w:color w:val="000000"/>
                      <w:szCs w:val="22"/>
                      <w:lang w:val="en-IE" w:eastAsia="en-IE"/>
                    </w:rPr>
                  </w:pPr>
                  <w:r w:rsidRPr="009853ED">
                    <w:rPr>
                      <w:rFonts w:eastAsia="Calibri" w:cs="Calibri"/>
                      <w:bCs/>
                      <w:color w:val="000000"/>
                      <w:szCs w:val="22"/>
                      <w:lang w:val="en-IE" w:eastAsia="en-IE"/>
                    </w:rPr>
                    <w:t xml:space="preserve">Qualitative criteria will be scored using the following baseline scoring system:  </w:t>
                  </w:r>
                </w:p>
                <w:p w14:paraId="12C940D2" w14:textId="77777777" w:rsidR="00D77E70" w:rsidRPr="009853ED" w:rsidRDefault="00D77E70" w:rsidP="00D77E70">
                  <w:pPr>
                    <w:spacing w:after="0" w:line="259" w:lineRule="auto"/>
                    <w:ind w:left="1430"/>
                    <w:rPr>
                      <w:rFonts w:eastAsia="Calibri" w:cs="Calibri"/>
                      <w:bCs/>
                      <w:color w:val="000000"/>
                      <w:szCs w:val="22"/>
                      <w:lang w:val="en-IE" w:eastAsia="en-IE"/>
                    </w:rPr>
                  </w:pPr>
                  <w:r w:rsidRPr="009853ED">
                    <w:rPr>
                      <w:rFonts w:eastAsia="Calibri" w:cs="Calibri"/>
                      <w:bCs/>
                      <w:color w:val="000000"/>
                      <w:szCs w:val="22"/>
                      <w:lang w:val="en-IE" w:eastAsia="en-IE"/>
                    </w:rPr>
                    <w:t xml:space="preserve"> </w:t>
                  </w:r>
                </w:p>
                <w:tbl>
                  <w:tblPr>
                    <w:tblStyle w:val="TableGrid0"/>
                    <w:tblW w:w="7293" w:type="dxa"/>
                    <w:tblInd w:w="902" w:type="dxa"/>
                    <w:tblLook w:val="04A0" w:firstRow="1" w:lastRow="0" w:firstColumn="1" w:lastColumn="0" w:noHBand="0" w:noVBand="1"/>
                  </w:tblPr>
                  <w:tblGrid>
                    <w:gridCol w:w="2127"/>
                    <w:gridCol w:w="5166"/>
                  </w:tblGrid>
                  <w:tr w:rsidR="00D77E70" w:rsidRPr="009853ED" w14:paraId="1C145129" w14:textId="77777777" w:rsidTr="00DC3E6D">
                    <w:trPr>
                      <w:trHeight w:val="1638"/>
                    </w:trPr>
                    <w:tc>
                      <w:tcPr>
                        <w:tcW w:w="2127" w:type="dxa"/>
                        <w:tcBorders>
                          <w:top w:val="nil"/>
                          <w:left w:val="nil"/>
                          <w:bottom w:val="nil"/>
                          <w:right w:val="nil"/>
                        </w:tcBorders>
                      </w:tcPr>
                      <w:p w14:paraId="4DC869D1" w14:textId="77777777" w:rsidR="00D77E70" w:rsidRPr="009853ED" w:rsidRDefault="00D77E70" w:rsidP="00DC3E6D">
                        <w:pPr>
                          <w:spacing w:after="0" w:line="259" w:lineRule="auto"/>
                          <w:rPr>
                            <w:rFonts w:eastAsia="Calibri" w:cs="Calibri"/>
                            <w:bCs/>
                            <w:color w:val="000000"/>
                            <w:szCs w:val="22"/>
                            <w:lang w:val="en-IE"/>
                          </w:rPr>
                        </w:pPr>
                        <w:r w:rsidRPr="009853ED">
                          <w:rPr>
                            <w:rFonts w:eastAsia="Calibri" w:cs="Calibri"/>
                            <w:bCs/>
                            <w:color w:val="000000"/>
                            <w:szCs w:val="22"/>
                            <w:lang w:val="en-IE"/>
                          </w:rPr>
                          <w:t>80% to</w:t>
                        </w:r>
                        <w:r>
                          <w:rPr>
                            <w:rFonts w:eastAsia="Calibri" w:cs="Calibri"/>
                            <w:bCs/>
                            <w:color w:val="000000"/>
                            <w:szCs w:val="22"/>
                            <w:lang w:val="en-IE"/>
                          </w:rPr>
                          <w:t xml:space="preserve"> </w:t>
                        </w:r>
                        <w:r w:rsidRPr="009853ED">
                          <w:rPr>
                            <w:rFonts w:eastAsia="Calibri" w:cs="Calibri"/>
                            <w:bCs/>
                            <w:color w:val="000000"/>
                            <w:szCs w:val="22"/>
                            <w:lang w:val="en-IE"/>
                          </w:rPr>
                          <w:t xml:space="preserve">100% </w:t>
                        </w:r>
                      </w:p>
                    </w:tc>
                    <w:tc>
                      <w:tcPr>
                        <w:tcW w:w="5166" w:type="dxa"/>
                        <w:tcBorders>
                          <w:top w:val="nil"/>
                          <w:left w:val="nil"/>
                          <w:bottom w:val="nil"/>
                          <w:right w:val="nil"/>
                        </w:tcBorders>
                      </w:tcPr>
                      <w:p w14:paraId="1C90533D" w14:textId="77777777" w:rsidR="00D77E70" w:rsidRPr="009853ED" w:rsidRDefault="00D77E70" w:rsidP="00DC3E6D">
                        <w:pPr>
                          <w:spacing w:after="0"/>
                          <w:rPr>
                            <w:rFonts w:eastAsia="Calibri" w:cs="Calibri"/>
                            <w:bCs/>
                            <w:color w:val="000000"/>
                            <w:szCs w:val="22"/>
                            <w:lang w:val="en-IE"/>
                          </w:rPr>
                        </w:pPr>
                        <w:r w:rsidRPr="009853ED">
                          <w:rPr>
                            <w:rFonts w:eastAsia="Calibri" w:cs="Calibri"/>
                            <w:bCs/>
                            <w:color w:val="000000"/>
                            <w:szCs w:val="22"/>
                            <w:lang w:val="en-IE"/>
                          </w:rPr>
                          <w:t xml:space="preserve">A response with very few or no weaknesses that demonstrates a comprehensive understanding of the requirements and assurance that the Tenderer will deliver to a high standard. </w:t>
                        </w:r>
                      </w:p>
                      <w:p w14:paraId="67D61C9B" w14:textId="77777777" w:rsidR="00D77E70" w:rsidRPr="009853ED" w:rsidRDefault="00D77E70" w:rsidP="00DC3E6D">
                        <w:pPr>
                          <w:spacing w:after="0" w:line="259" w:lineRule="auto"/>
                          <w:rPr>
                            <w:rFonts w:eastAsia="Calibri" w:cs="Calibri"/>
                            <w:bCs/>
                            <w:color w:val="000000"/>
                            <w:szCs w:val="22"/>
                            <w:lang w:val="en-IE"/>
                          </w:rPr>
                        </w:pPr>
                        <w:r w:rsidRPr="009853ED">
                          <w:rPr>
                            <w:rFonts w:eastAsia="Calibri" w:cs="Calibri"/>
                            <w:bCs/>
                            <w:color w:val="000000"/>
                            <w:szCs w:val="22"/>
                            <w:lang w:val="en-IE"/>
                          </w:rPr>
                          <w:t xml:space="preserve"> </w:t>
                        </w:r>
                      </w:p>
                    </w:tc>
                  </w:tr>
                  <w:tr w:rsidR="00D77E70" w:rsidRPr="009853ED" w14:paraId="3B0AF07C" w14:textId="77777777" w:rsidTr="00DC3E6D">
                    <w:trPr>
                      <w:trHeight w:val="1685"/>
                    </w:trPr>
                    <w:tc>
                      <w:tcPr>
                        <w:tcW w:w="2127" w:type="dxa"/>
                        <w:tcBorders>
                          <w:top w:val="nil"/>
                          <w:left w:val="nil"/>
                          <w:bottom w:val="nil"/>
                          <w:right w:val="nil"/>
                        </w:tcBorders>
                      </w:tcPr>
                      <w:p w14:paraId="527A461E" w14:textId="77777777" w:rsidR="00D77E70" w:rsidRPr="009853ED" w:rsidRDefault="00D77E70" w:rsidP="00DC3E6D">
                        <w:pPr>
                          <w:spacing w:after="0" w:line="259" w:lineRule="auto"/>
                          <w:rPr>
                            <w:rFonts w:eastAsia="Calibri" w:cs="Calibri"/>
                            <w:bCs/>
                            <w:color w:val="000000"/>
                            <w:szCs w:val="22"/>
                            <w:lang w:val="en-IE"/>
                          </w:rPr>
                        </w:pPr>
                        <w:r w:rsidRPr="009853ED">
                          <w:rPr>
                            <w:rFonts w:eastAsia="Calibri" w:cs="Calibri"/>
                            <w:bCs/>
                            <w:color w:val="000000"/>
                            <w:szCs w:val="22"/>
                            <w:lang w:val="en-IE"/>
                          </w:rPr>
                          <w:t xml:space="preserve">60% to 79%  </w:t>
                        </w:r>
                      </w:p>
                    </w:tc>
                    <w:tc>
                      <w:tcPr>
                        <w:tcW w:w="5166" w:type="dxa"/>
                        <w:tcBorders>
                          <w:top w:val="nil"/>
                          <w:left w:val="nil"/>
                          <w:bottom w:val="nil"/>
                          <w:right w:val="nil"/>
                        </w:tcBorders>
                      </w:tcPr>
                      <w:p w14:paraId="37E0DDE4" w14:textId="77777777" w:rsidR="00D77E70" w:rsidRPr="009853ED" w:rsidRDefault="00D77E70" w:rsidP="00DC3E6D">
                        <w:pPr>
                          <w:spacing w:after="0"/>
                          <w:rPr>
                            <w:rFonts w:eastAsia="Calibri" w:cs="Calibri"/>
                            <w:bCs/>
                            <w:color w:val="000000"/>
                            <w:szCs w:val="22"/>
                            <w:lang w:val="en-IE"/>
                          </w:rPr>
                        </w:pPr>
                        <w:r w:rsidRPr="009853ED">
                          <w:rPr>
                            <w:rFonts w:eastAsia="Calibri" w:cs="Calibri"/>
                            <w:bCs/>
                            <w:color w:val="000000"/>
                            <w:szCs w:val="22"/>
                            <w:lang w:val="en-IE"/>
                          </w:rPr>
                          <w:t xml:space="preserve">A response which demonstrates a good understanding of requirements and gives reasonable assurance of delivery to a good standard.   </w:t>
                        </w:r>
                      </w:p>
                      <w:p w14:paraId="48AD4A5F" w14:textId="77777777" w:rsidR="00D77E70" w:rsidRPr="009853ED" w:rsidRDefault="00D77E70" w:rsidP="00DC3E6D">
                        <w:pPr>
                          <w:spacing w:after="0" w:line="259" w:lineRule="auto"/>
                          <w:rPr>
                            <w:rFonts w:eastAsia="Calibri" w:cs="Calibri"/>
                            <w:bCs/>
                            <w:color w:val="000000"/>
                            <w:szCs w:val="22"/>
                            <w:lang w:val="en-IE"/>
                          </w:rPr>
                        </w:pPr>
                        <w:r w:rsidRPr="009853ED">
                          <w:rPr>
                            <w:rFonts w:eastAsia="Calibri" w:cs="Calibri"/>
                            <w:bCs/>
                            <w:color w:val="000000"/>
                            <w:szCs w:val="22"/>
                            <w:lang w:val="en-IE"/>
                          </w:rPr>
                          <w:t xml:space="preserve"> </w:t>
                        </w:r>
                      </w:p>
                    </w:tc>
                  </w:tr>
                  <w:tr w:rsidR="00D77E70" w:rsidRPr="009853ED" w14:paraId="2E7CF06E" w14:textId="77777777" w:rsidTr="00DC3E6D">
                    <w:trPr>
                      <w:trHeight w:val="1685"/>
                    </w:trPr>
                    <w:tc>
                      <w:tcPr>
                        <w:tcW w:w="2127" w:type="dxa"/>
                        <w:tcBorders>
                          <w:top w:val="nil"/>
                          <w:left w:val="nil"/>
                          <w:bottom w:val="nil"/>
                          <w:right w:val="nil"/>
                        </w:tcBorders>
                      </w:tcPr>
                      <w:p w14:paraId="2DB893F3" w14:textId="77777777" w:rsidR="00D77E70" w:rsidRPr="009853ED" w:rsidRDefault="00D77E70" w:rsidP="00DC3E6D">
                        <w:pPr>
                          <w:spacing w:after="0" w:line="259" w:lineRule="auto"/>
                          <w:rPr>
                            <w:rFonts w:eastAsia="Calibri" w:cs="Calibri"/>
                            <w:bCs/>
                            <w:color w:val="000000"/>
                            <w:szCs w:val="22"/>
                            <w:lang w:val="en-IE"/>
                          </w:rPr>
                        </w:pPr>
                        <w:r w:rsidRPr="009853ED">
                          <w:rPr>
                            <w:rFonts w:eastAsia="Calibri" w:cs="Calibri"/>
                            <w:bCs/>
                            <w:color w:val="000000"/>
                            <w:szCs w:val="22"/>
                            <w:lang w:val="en-IE"/>
                          </w:rPr>
                          <w:t xml:space="preserve">40% to 59%  </w:t>
                        </w:r>
                      </w:p>
                    </w:tc>
                    <w:tc>
                      <w:tcPr>
                        <w:tcW w:w="5166" w:type="dxa"/>
                        <w:tcBorders>
                          <w:top w:val="nil"/>
                          <w:left w:val="nil"/>
                          <w:bottom w:val="nil"/>
                          <w:right w:val="nil"/>
                        </w:tcBorders>
                      </w:tcPr>
                      <w:p w14:paraId="1D108F05" w14:textId="77777777" w:rsidR="00D77E70" w:rsidRPr="009853ED" w:rsidRDefault="00D77E70" w:rsidP="00DC3E6D">
                        <w:pPr>
                          <w:spacing w:after="0"/>
                          <w:rPr>
                            <w:rFonts w:eastAsia="Calibri" w:cs="Calibri"/>
                            <w:bCs/>
                            <w:color w:val="000000"/>
                            <w:szCs w:val="22"/>
                            <w:lang w:val="en-IE"/>
                          </w:rPr>
                        </w:pPr>
                        <w:r w:rsidRPr="009853ED">
                          <w:rPr>
                            <w:rFonts w:eastAsia="Calibri" w:cs="Calibri"/>
                            <w:bCs/>
                            <w:color w:val="000000"/>
                            <w:szCs w:val="22"/>
                            <w:lang w:val="en-IE"/>
                          </w:rPr>
                          <w:t xml:space="preserve">A response where reservations exist. Lacks full credibility/convincing detail, and there is a significant risk that the response will not deliver a successful outcome for QQI.  </w:t>
                        </w:r>
                      </w:p>
                      <w:p w14:paraId="1F4B8012" w14:textId="77777777" w:rsidR="00D77E70" w:rsidRPr="009853ED" w:rsidRDefault="00D77E70" w:rsidP="00DC3E6D">
                        <w:pPr>
                          <w:spacing w:after="0" w:line="259" w:lineRule="auto"/>
                          <w:rPr>
                            <w:rFonts w:eastAsia="Calibri" w:cs="Calibri"/>
                            <w:bCs/>
                            <w:color w:val="000000"/>
                            <w:szCs w:val="22"/>
                            <w:lang w:val="en-IE"/>
                          </w:rPr>
                        </w:pPr>
                        <w:r w:rsidRPr="009853ED">
                          <w:rPr>
                            <w:rFonts w:eastAsia="Calibri" w:cs="Calibri"/>
                            <w:bCs/>
                            <w:color w:val="000000"/>
                            <w:szCs w:val="22"/>
                            <w:lang w:val="en-IE"/>
                          </w:rPr>
                          <w:t xml:space="preserve"> </w:t>
                        </w:r>
                      </w:p>
                    </w:tc>
                  </w:tr>
                  <w:tr w:rsidR="00D77E70" w:rsidRPr="009853ED" w14:paraId="10ACA442" w14:textId="77777777" w:rsidTr="00DC3E6D">
                    <w:trPr>
                      <w:trHeight w:val="2021"/>
                    </w:trPr>
                    <w:tc>
                      <w:tcPr>
                        <w:tcW w:w="2127" w:type="dxa"/>
                        <w:tcBorders>
                          <w:top w:val="nil"/>
                          <w:left w:val="nil"/>
                          <w:bottom w:val="nil"/>
                          <w:right w:val="nil"/>
                        </w:tcBorders>
                      </w:tcPr>
                      <w:p w14:paraId="0A208727" w14:textId="77777777" w:rsidR="00D77E70" w:rsidRPr="009853ED" w:rsidRDefault="00D77E70" w:rsidP="00DC3E6D">
                        <w:pPr>
                          <w:spacing w:after="0" w:line="259" w:lineRule="auto"/>
                          <w:rPr>
                            <w:rFonts w:eastAsia="Calibri" w:cs="Calibri"/>
                            <w:bCs/>
                            <w:color w:val="000000"/>
                            <w:szCs w:val="22"/>
                            <w:lang w:val="en-IE"/>
                          </w:rPr>
                        </w:pPr>
                        <w:r w:rsidRPr="009853ED">
                          <w:rPr>
                            <w:rFonts w:eastAsia="Calibri" w:cs="Calibri"/>
                            <w:bCs/>
                            <w:color w:val="000000"/>
                            <w:szCs w:val="22"/>
                            <w:lang w:val="en-IE"/>
                          </w:rPr>
                          <w:t xml:space="preserve">20% to 39%  </w:t>
                        </w:r>
                      </w:p>
                    </w:tc>
                    <w:tc>
                      <w:tcPr>
                        <w:tcW w:w="5166" w:type="dxa"/>
                        <w:tcBorders>
                          <w:top w:val="nil"/>
                          <w:left w:val="nil"/>
                          <w:bottom w:val="nil"/>
                          <w:right w:val="nil"/>
                        </w:tcBorders>
                      </w:tcPr>
                      <w:p w14:paraId="1CED98D2" w14:textId="77777777" w:rsidR="00D77E70" w:rsidRPr="009853ED" w:rsidRDefault="00D77E70" w:rsidP="00DC3E6D">
                        <w:pPr>
                          <w:spacing w:after="0"/>
                          <w:rPr>
                            <w:rFonts w:eastAsia="Calibri" w:cs="Calibri"/>
                            <w:bCs/>
                            <w:color w:val="000000"/>
                            <w:szCs w:val="22"/>
                            <w:lang w:val="en-IE"/>
                          </w:rPr>
                        </w:pPr>
                        <w:r w:rsidRPr="009853ED">
                          <w:rPr>
                            <w:rFonts w:eastAsia="Calibri" w:cs="Calibri"/>
                            <w:bCs/>
                            <w:color w:val="000000"/>
                            <w:szCs w:val="22"/>
                            <w:lang w:val="en-IE"/>
                          </w:rPr>
                          <w:t xml:space="preserve">A response where serious reservations exist. This may be because, for example, insufficient detail is provided, and the response has fundamental flaws, or is seriously inadequate or seriously lacks credibility with a high risk of non-delivery.  </w:t>
                        </w:r>
                      </w:p>
                      <w:p w14:paraId="620C65DC" w14:textId="77777777" w:rsidR="00D77E70" w:rsidRPr="009853ED" w:rsidRDefault="00D77E70" w:rsidP="00DC3E6D">
                        <w:pPr>
                          <w:spacing w:after="0" w:line="259" w:lineRule="auto"/>
                          <w:rPr>
                            <w:rFonts w:eastAsia="Calibri" w:cs="Calibri"/>
                            <w:bCs/>
                            <w:color w:val="000000"/>
                            <w:szCs w:val="22"/>
                            <w:lang w:val="en-IE"/>
                          </w:rPr>
                        </w:pPr>
                        <w:r w:rsidRPr="009853ED">
                          <w:rPr>
                            <w:rFonts w:eastAsia="Calibri" w:cs="Calibri"/>
                            <w:bCs/>
                            <w:color w:val="000000"/>
                            <w:szCs w:val="22"/>
                            <w:lang w:val="en-IE"/>
                          </w:rPr>
                          <w:t xml:space="preserve"> </w:t>
                        </w:r>
                      </w:p>
                    </w:tc>
                  </w:tr>
                  <w:tr w:rsidR="00D77E70" w:rsidRPr="009853ED" w14:paraId="1CAD2C0C" w14:textId="77777777" w:rsidTr="00DC3E6D">
                    <w:trPr>
                      <w:trHeight w:val="627"/>
                    </w:trPr>
                    <w:tc>
                      <w:tcPr>
                        <w:tcW w:w="2127" w:type="dxa"/>
                        <w:tcBorders>
                          <w:top w:val="nil"/>
                          <w:left w:val="nil"/>
                          <w:bottom w:val="nil"/>
                          <w:right w:val="nil"/>
                        </w:tcBorders>
                      </w:tcPr>
                      <w:p w14:paraId="4A262AB4" w14:textId="77777777" w:rsidR="00D77E70" w:rsidRPr="009853ED" w:rsidRDefault="00D77E70" w:rsidP="00DC3E6D">
                        <w:pPr>
                          <w:spacing w:after="0" w:line="259" w:lineRule="auto"/>
                          <w:rPr>
                            <w:rFonts w:eastAsia="Calibri" w:cs="Calibri"/>
                            <w:bCs/>
                            <w:color w:val="000000"/>
                            <w:szCs w:val="22"/>
                            <w:lang w:val="en-IE"/>
                          </w:rPr>
                        </w:pPr>
                        <w:r w:rsidRPr="009853ED">
                          <w:rPr>
                            <w:rFonts w:eastAsia="Calibri" w:cs="Calibri"/>
                            <w:bCs/>
                            <w:color w:val="000000"/>
                            <w:szCs w:val="22"/>
                            <w:lang w:val="en-IE"/>
                          </w:rPr>
                          <w:t xml:space="preserve">0% to 19%  </w:t>
                        </w:r>
                      </w:p>
                    </w:tc>
                    <w:tc>
                      <w:tcPr>
                        <w:tcW w:w="5166" w:type="dxa"/>
                        <w:tcBorders>
                          <w:top w:val="nil"/>
                          <w:left w:val="nil"/>
                          <w:bottom w:val="nil"/>
                          <w:right w:val="nil"/>
                        </w:tcBorders>
                      </w:tcPr>
                      <w:p w14:paraId="3541141B" w14:textId="77777777" w:rsidR="00D77E70" w:rsidRPr="009853ED" w:rsidRDefault="00D77E70" w:rsidP="00DC3E6D">
                        <w:pPr>
                          <w:spacing w:after="0" w:line="259" w:lineRule="auto"/>
                          <w:rPr>
                            <w:rFonts w:eastAsia="Calibri" w:cs="Calibri"/>
                            <w:bCs/>
                            <w:color w:val="000000"/>
                            <w:szCs w:val="22"/>
                            <w:lang w:val="en-IE"/>
                          </w:rPr>
                        </w:pPr>
                        <w:r w:rsidRPr="009853ED">
                          <w:rPr>
                            <w:rFonts w:eastAsia="Calibri" w:cs="Calibri"/>
                            <w:bCs/>
                            <w:color w:val="000000"/>
                            <w:szCs w:val="22"/>
                            <w:lang w:val="en-IE"/>
                          </w:rPr>
                          <w:t xml:space="preserve">Response completely fails to address the criterion under consideration.  </w:t>
                        </w:r>
                      </w:p>
                    </w:tc>
                  </w:tr>
                </w:tbl>
                <w:p w14:paraId="3A7F92D7" w14:textId="77777777" w:rsidR="00D77E70" w:rsidRPr="009853ED" w:rsidRDefault="00D77E70" w:rsidP="00D77E70">
                  <w:pPr>
                    <w:spacing w:after="0" w:line="259" w:lineRule="auto"/>
                    <w:ind w:left="1430"/>
                    <w:rPr>
                      <w:rFonts w:eastAsia="Calibri" w:cs="Calibri"/>
                      <w:bCs/>
                      <w:color w:val="000000"/>
                      <w:szCs w:val="22"/>
                      <w:lang w:val="en-IE" w:eastAsia="en-IE"/>
                    </w:rPr>
                  </w:pPr>
                  <w:r w:rsidRPr="009853ED">
                    <w:rPr>
                      <w:rFonts w:eastAsia="Calibri" w:cs="Calibri"/>
                      <w:bCs/>
                      <w:color w:val="000000"/>
                      <w:szCs w:val="22"/>
                      <w:lang w:val="en-IE" w:eastAsia="en-IE"/>
                    </w:rPr>
                    <w:t xml:space="preserve"> </w:t>
                  </w:r>
                </w:p>
                <w:p w14:paraId="4B310AB6" w14:textId="77777777" w:rsidR="00D77E70" w:rsidRPr="007C0ED7" w:rsidRDefault="00D77E70" w:rsidP="00D77E70">
                  <w:pPr>
                    <w:spacing w:after="5" w:line="250" w:lineRule="auto"/>
                    <w:ind w:left="1440" w:right="26" w:hanging="10"/>
                    <w:rPr>
                      <w:rFonts w:eastAsia="Calibri" w:cs="Calibri"/>
                      <w:bCs/>
                      <w:szCs w:val="22"/>
                      <w:lang w:val="en-IE" w:eastAsia="en-IE"/>
                    </w:rPr>
                  </w:pPr>
                  <w:r w:rsidRPr="007C0ED7">
                    <w:rPr>
                      <w:rFonts w:eastAsia="Calibri" w:cs="Calibri"/>
                      <w:bCs/>
                      <w:szCs w:val="22"/>
                      <w:lang w:val="en-IE" w:eastAsia="en-IE"/>
                    </w:rPr>
                    <w:lastRenderedPageBreak/>
                    <w:t>It should be clarified, however, that a tenderer maybe awarded any baseline score under each criterion (A) to (C) of between 0 and 100% of the maximum score for that criterion</w:t>
                  </w:r>
                  <w:r>
                    <w:rPr>
                      <w:rFonts w:eastAsia="Calibri" w:cs="Calibri"/>
                      <w:bCs/>
                      <w:szCs w:val="22"/>
                      <w:lang w:val="en-IE" w:eastAsia="en-IE"/>
                    </w:rPr>
                    <w:t>.</w:t>
                  </w:r>
                  <w:r w:rsidRPr="007C0ED7">
                    <w:rPr>
                      <w:rFonts w:eastAsia="Calibri" w:cs="Calibri"/>
                      <w:bCs/>
                      <w:szCs w:val="22"/>
                      <w:lang w:val="en-IE" w:eastAsia="en-IE"/>
                    </w:rPr>
                    <w:t xml:space="preserve"> </w:t>
                  </w:r>
                </w:p>
                <w:p w14:paraId="3374C255" w14:textId="77777777" w:rsidR="00D77E70" w:rsidRPr="009853ED" w:rsidRDefault="00D77E70" w:rsidP="00D77E70">
                  <w:pPr>
                    <w:spacing w:after="33" w:line="259" w:lineRule="auto"/>
                    <w:ind w:left="403"/>
                    <w:rPr>
                      <w:rFonts w:eastAsia="Calibri" w:cs="Calibri"/>
                      <w:bCs/>
                      <w:color w:val="000000"/>
                      <w:szCs w:val="22"/>
                      <w:lang w:val="en-IE" w:eastAsia="en-IE"/>
                    </w:rPr>
                  </w:pPr>
                  <w:r w:rsidRPr="009853ED">
                    <w:rPr>
                      <w:rFonts w:eastAsia="Calibri" w:cs="Calibri"/>
                      <w:bCs/>
                      <w:color w:val="000000"/>
                      <w:szCs w:val="22"/>
                      <w:lang w:val="en-IE" w:eastAsia="en-IE"/>
                    </w:rPr>
                    <w:t xml:space="preserve"> </w:t>
                  </w:r>
                </w:p>
                <w:p w14:paraId="21500508" w14:textId="77777777" w:rsidR="00D77E70" w:rsidRDefault="00D77E70" w:rsidP="00D77E70">
                  <w:pPr>
                    <w:spacing w:after="2" w:line="261" w:lineRule="auto"/>
                    <w:ind w:left="1431" w:hanging="994"/>
                    <w:rPr>
                      <w:rFonts w:eastAsia="Calibri" w:cs="Calibri"/>
                      <w:bCs/>
                      <w:color w:val="000000"/>
                      <w:szCs w:val="22"/>
                      <w:lang w:val="en-IE" w:eastAsia="en-IE"/>
                    </w:rPr>
                  </w:pPr>
                  <w:r w:rsidRPr="009853ED">
                    <w:rPr>
                      <w:rFonts w:eastAsia="Calibri" w:cs="Calibri"/>
                      <w:bCs/>
                      <w:color w:val="000000"/>
                      <w:szCs w:val="22"/>
                      <w:lang w:val="en-IE" w:eastAsia="en-IE"/>
                    </w:rPr>
                    <w:t xml:space="preserve">NOTE 2: </w:t>
                  </w:r>
                  <w:r w:rsidRPr="009853ED">
                    <w:rPr>
                      <w:rFonts w:eastAsia="Calibri" w:cs="Calibri"/>
                      <w:bCs/>
                      <w:color w:val="000000"/>
                      <w:szCs w:val="22"/>
                      <w:lang w:val="en-IE" w:eastAsia="en-IE"/>
                    </w:rPr>
                    <w:tab/>
                    <w:t xml:space="preserve">The lowest cost tender that also meets </w:t>
                  </w:r>
                  <w:proofErr w:type="gramStart"/>
                  <w:r w:rsidRPr="009853ED">
                    <w:rPr>
                      <w:rFonts w:eastAsia="Calibri" w:cs="Calibri"/>
                      <w:bCs/>
                      <w:color w:val="000000"/>
                      <w:szCs w:val="22"/>
                      <w:lang w:val="en-IE" w:eastAsia="en-IE"/>
                    </w:rPr>
                    <w:t>all of</w:t>
                  </w:r>
                  <w:proofErr w:type="gramEnd"/>
                  <w:r w:rsidRPr="009853ED">
                    <w:rPr>
                      <w:rFonts w:eastAsia="Calibri" w:cs="Calibri"/>
                      <w:bCs/>
                      <w:color w:val="000000"/>
                      <w:szCs w:val="22"/>
                      <w:lang w:val="en-IE" w:eastAsia="en-IE"/>
                    </w:rPr>
                    <w:t xml:space="preserve"> the minimum requirements of the qualitative award criteria (A) to (C) above will receive the maximum score achievable under this criterion.  The scores of the other valid tenders will be calculated using the following formula: </w:t>
                  </w:r>
                </w:p>
                <w:p w14:paraId="15DDC8B1" w14:textId="77777777" w:rsidR="00D77E70" w:rsidRPr="009853ED" w:rsidRDefault="00D77E70" w:rsidP="00D77E70">
                  <w:pPr>
                    <w:spacing w:after="2" w:line="261" w:lineRule="auto"/>
                    <w:ind w:left="1431" w:hanging="994"/>
                    <w:rPr>
                      <w:rFonts w:eastAsia="Calibri" w:cs="Calibri"/>
                      <w:bCs/>
                      <w:color w:val="000000"/>
                      <w:szCs w:val="22"/>
                      <w:lang w:val="en-IE" w:eastAsia="en-IE"/>
                    </w:rPr>
                  </w:pPr>
                </w:p>
                <w:tbl>
                  <w:tblPr>
                    <w:tblStyle w:val="TableGrid0"/>
                    <w:tblW w:w="5519" w:type="dxa"/>
                    <w:tblInd w:w="1788" w:type="dxa"/>
                    <w:tblCellMar>
                      <w:top w:w="52" w:type="dxa"/>
                      <w:left w:w="103" w:type="dxa"/>
                      <w:right w:w="115" w:type="dxa"/>
                    </w:tblCellMar>
                    <w:tblLook w:val="04A0" w:firstRow="1" w:lastRow="0" w:firstColumn="1" w:lastColumn="0" w:noHBand="0" w:noVBand="1"/>
                  </w:tblPr>
                  <w:tblGrid>
                    <w:gridCol w:w="3961"/>
                    <w:gridCol w:w="1558"/>
                  </w:tblGrid>
                  <w:tr w:rsidR="00D77E70" w:rsidRPr="009853ED" w14:paraId="3268BF5B" w14:textId="77777777" w:rsidTr="00DC3E6D">
                    <w:trPr>
                      <w:trHeight w:val="534"/>
                    </w:trPr>
                    <w:tc>
                      <w:tcPr>
                        <w:tcW w:w="3961" w:type="dxa"/>
                        <w:tcBorders>
                          <w:top w:val="single" w:sz="4" w:space="0" w:color="FFFFFF"/>
                          <w:left w:val="nil"/>
                          <w:bottom w:val="single" w:sz="4" w:space="0" w:color="FFFFFF"/>
                          <w:right w:val="single" w:sz="4" w:space="0" w:color="FFFFFF"/>
                        </w:tcBorders>
                        <w:shd w:val="clear" w:color="auto" w:fill="1F4E79"/>
                      </w:tcPr>
                      <w:p w14:paraId="7868FE65" w14:textId="77777777" w:rsidR="00D77E70" w:rsidRPr="009853ED" w:rsidRDefault="00D77E70" w:rsidP="00DC3E6D">
                        <w:pPr>
                          <w:spacing w:after="0" w:line="259" w:lineRule="auto"/>
                          <w:rPr>
                            <w:rFonts w:eastAsia="Calibri" w:cs="Calibri"/>
                            <w:bCs/>
                            <w:color w:val="000000"/>
                            <w:szCs w:val="22"/>
                            <w:lang w:val="en-IE"/>
                          </w:rPr>
                        </w:pPr>
                        <w:r w:rsidRPr="009853ED">
                          <w:rPr>
                            <w:rFonts w:eastAsia="Calibri" w:cs="Calibri"/>
                            <w:bCs/>
                            <w:color w:val="FFFFFF"/>
                            <w:szCs w:val="22"/>
                            <w:lang w:val="en-IE"/>
                          </w:rPr>
                          <w:t xml:space="preserve">Lowest </w:t>
                        </w:r>
                        <w:r>
                          <w:rPr>
                            <w:rFonts w:eastAsia="Calibri" w:cs="Calibri"/>
                            <w:bCs/>
                            <w:color w:val="FFFFFF"/>
                            <w:szCs w:val="22"/>
                            <w:lang w:val="en-IE"/>
                          </w:rPr>
                          <w:t>c</w:t>
                        </w:r>
                        <w:r w:rsidRPr="009853ED">
                          <w:rPr>
                            <w:rFonts w:eastAsia="Calibri" w:cs="Calibri"/>
                            <w:bCs/>
                            <w:color w:val="FFFFFF"/>
                            <w:szCs w:val="22"/>
                            <w:lang w:val="en-IE"/>
                          </w:rPr>
                          <w:t xml:space="preserve">ost tender meeting minimum requirements </w:t>
                        </w:r>
                      </w:p>
                    </w:tc>
                    <w:tc>
                      <w:tcPr>
                        <w:tcW w:w="1558" w:type="dxa"/>
                        <w:tcBorders>
                          <w:top w:val="single" w:sz="4" w:space="0" w:color="FFFFFF"/>
                          <w:left w:val="single" w:sz="4" w:space="0" w:color="FFFFFF"/>
                          <w:bottom w:val="single" w:sz="4" w:space="0" w:color="FFFFFF"/>
                          <w:right w:val="nil"/>
                        </w:tcBorders>
                        <w:shd w:val="clear" w:color="auto" w:fill="DEEAF6"/>
                        <w:vAlign w:val="center"/>
                      </w:tcPr>
                      <w:p w14:paraId="6EF46F8F" w14:textId="77777777" w:rsidR="00D77E70" w:rsidRPr="009853ED" w:rsidRDefault="00D77E70" w:rsidP="00DC3E6D">
                        <w:pPr>
                          <w:spacing w:after="0" w:line="259" w:lineRule="auto"/>
                          <w:ind w:left="5"/>
                          <w:rPr>
                            <w:rFonts w:eastAsia="Calibri" w:cs="Calibri"/>
                            <w:bCs/>
                            <w:color w:val="000000"/>
                            <w:szCs w:val="22"/>
                            <w:lang w:val="en-IE"/>
                          </w:rPr>
                        </w:pPr>
                        <w:r w:rsidRPr="009853ED">
                          <w:rPr>
                            <w:rFonts w:eastAsia="Calibri" w:cs="Calibri"/>
                            <w:bCs/>
                            <w:color w:val="000000"/>
                            <w:szCs w:val="22"/>
                            <w:lang w:val="en-IE"/>
                          </w:rPr>
                          <w:t xml:space="preserve">A </w:t>
                        </w:r>
                      </w:p>
                    </w:tc>
                  </w:tr>
                  <w:tr w:rsidR="00D77E70" w:rsidRPr="009853ED" w14:paraId="4F635E89" w14:textId="77777777" w:rsidTr="00DC3E6D">
                    <w:trPr>
                      <w:trHeight w:val="610"/>
                    </w:trPr>
                    <w:tc>
                      <w:tcPr>
                        <w:tcW w:w="3961" w:type="dxa"/>
                        <w:tcBorders>
                          <w:top w:val="single" w:sz="4" w:space="0" w:color="FFFFFF"/>
                          <w:left w:val="nil"/>
                          <w:bottom w:val="single" w:sz="4" w:space="0" w:color="FFFFFF"/>
                          <w:right w:val="single" w:sz="4" w:space="0" w:color="FFFFFF"/>
                        </w:tcBorders>
                        <w:shd w:val="clear" w:color="auto" w:fill="1F4E79"/>
                        <w:vAlign w:val="center"/>
                      </w:tcPr>
                      <w:p w14:paraId="7781CA04" w14:textId="77777777" w:rsidR="00D77E70" w:rsidRPr="009853ED" w:rsidRDefault="00D77E70" w:rsidP="00DC3E6D">
                        <w:pPr>
                          <w:spacing w:after="0" w:line="259" w:lineRule="auto"/>
                          <w:rPr>
                            <w:rFonts w:eastAsia="Calibri" w:cs="Calibri"/>
                            <w:bCs/>
                            <w:color w:val="000000"/>
                            <w:szCs w:val="22"/>
                            <w:lang w:val="en-IE"/>
                          </w:rPr>
                        </w:pPr>
                        <w:r w:rsidRPr="009853ED">
                          <w:rPr>
                            <w:rFonts w:eastAsia="Calibri" w:cs="Calibri"/>
                            <w:bCs/>
                            <w:color w:val="FFFFFF"/>
                            <w:szCs w:val="22"/>
                            <w:lang w:val="en-IE"/>
                          </w:rPr>
                          <w:t xml:space="preserve">Cost for the tender being evaluated </w:t>
                        </w:r>
                      </w:p>
                    </w:tc>
                    <w:tc>
                      <w:tcPr>
                        <w:tcW w:w="1558" w:type="dxa"/>
                        <w:tcBorders>
                          <w:top w:val="single" w:sz="4" w:space="0" w:color="FFFFFF"/>
                          <w:left w:val="single" w:sz="4" w:space="0" w:color="FFFFFF"/>
                          <w:bottom w:val="single" w:sz="4" w:space="0" w:color="FFFFFF"/>
                          <w:right w:val="nil"/>
                        </w:tcBorders>
                        <w:shd w:val="clear" w:color="auto" w:fill="DEEAF6"/>
                        <w:vAlign w:val="center"/>
                      </w:tcPr>
                      <w:p w14:paraId="492FF1FD" w14:textId="77777777" w:rsidR="00D77E70" w:rsidRPr="009853ED" w:rsidRDefault="00D77E70" w:rsidP="00DC3E6D">
                        <w:pPr>
                          <w:spacing w:after="0" w:line="259" w:lineRule="auto"/>
                          <w:ind w:left="5"/>
                          <w:rPr>
                            <w:rFonts w:eastAsia="Calibri" w:cs="Calibri"/>
                            <w:bCs/>
                            <w:color w:val="000000"/>
                            <w:szCs w:val="22"/>
                            <w:lang w:val="en-IE"/>
                          </w:rPr>
                        </w:pPr>
                        <w:r w:rsidRPr="009853ED">
                          <w:rPr>
                            <w:rFonts w:eastAsia="Calibri" w:cs="Calibri"/>
                            <w:bCs/>
                            <w:color w:val="000000"/>
                            <w:szCs w:val="22"/>
                            <w:lang w:val="en-IE"/>
                          </w:rPr>
                          <w:t xml:space="preserve">B </w:t>
                        </w:r>
                      </w:p>
                    </w:tc>
                  </w:tr>
                  <w:tr w:rsidR="00D77E70" w:rsidRPr="009853ED" w14:paraId="674D74A8" w14:textId="77777777" w:rsidTr="00DC3E6D">
                    <w:trPr>
                      <w:trHeight w:val="610"/>
                    </w:trPr>
                    <w:tc>
                      <w:tcPr>
                        <w:tcW w:w="3961" w:type="dxa"/>
                        <w:tcBorders>
                          <w:top w:val="single" w:sz="4" w:space="0" w:color="FFFFFF"/>
                          <w:left w:val="nil"/>
                          <w:bottom w:val="single" w:sz="4" w:space="0" w:color="FFFFFF"/>
                          <w:right w:val="single" w:sz="4" w:space="0" w:color="FFFFFF"/>
                        </w:tcBorders>
                        <w:shd w:val="clear" w:color="auto" w:fill="1F4E79"/>
                        <w:vAlign w:val="center"/>
                      </w:tcPr>
                      <w:p w14:paraId="322E8FA1" w14:textId="77777777" w:rsidR="00D77E70" w:rsidRPr="009853ED" w:rsidRDefault="00D77E70" w:rsidP="00DC3E6D">
                        <w:pPr>
                          <w:spacing w:after="0" w:line="259" w:lineRule="auto"/>
                          <w:rPr>
                            <w:rFonts w:eastAsia="Calibri" w:cs="Calibri"/>
                            <w:bCs/>
                            <w:color w:val="000000"/>
                            <w:szCs w:val="22"/>
                            <w:lang w:val="en-IE"/>
                          </w:rPr>
                        </w:pPr>
                        <w:r w:rsidRPr="009853ED">
                          <w:rPr>
                            <w:rFonts w:eastAsia="Calibri" w:cs="Calibri"/>
                            <w:bCs/>
                            <w:color w:val="FFFFFF"/>
                            <w:szCs w:val="22"/>
                            <w:lang w:val="en-IE"/>
                          </w:rPr>
                          <w:t xml:space="preserve">Maximum </w:t>
                        </w:r>
                        <w:r>
                          <w:rPr>
                            <w:rFonts w:eastAsia="Calibri" w:cs="Calibri"/>
                            <w:bCs/>
                            <w:color w:val="FFFFFF"/>
                            <w:szCs w:val="22"/>
                            <w:lang w:val="en-IE"/>
                          </w:rPr>
                          <w:t>p</w:t>
                        </w:r>
                        <w:r w:rsidRPr="009853ED">
                          <w:rPr>
                            <w:rFonts w:eastAsia="Calibri" w:cs="Calibri"/>
                            <w:bCs/>
                            <w:color w:val="FFFFFF"/>
                            <w:szCs w:val="22"/>
                            <w:lang w:val="en-IE"/>
                          </w:rPr>
                          <w:t xml:space="preserve">oints available for </w:t>
                        </w:r>
                        <w:r>
                          <w:rPr>
                            <w:rFonts w:eastAsia="Calibri" w:cs="Calibri"/>
                            <w:bCs/>
                            <w:color w:val="FFFFFF"/>
                            <w:szCs w:val="22"/>
                            <w:lang w:val="en-IE"/>
                          </w:rPr>
                          <w:t>c</w:t>
                        </w:r>
                        <w:r w:rsidRPr="009853ED">
                          <w:rPr>
                            <w:rFonts w:eastAsia="Calibri" w:cs="Calibri"/>
                            <w:bCs/>
                            <w:color w:val="FFFFFF"/>
                            <w:szCs w:val="22"/>
                            <w:lang w:val="en-IE"/>
                          </w:rPr>
                          <w:t xml:space="preserve">ost </w:t>
                        </w:r>
                      </w:p>
                    </w:tc>
                    <w:tc>
                      <w:tcPr>
                        <w:tcW w:w="1558" w:type="dxa"/>
                        <w:tcBorders>
                          <w:top w:val="single" w:sz="4" w:space="0" w:color="FFFFFF"/>
                          <w:left w:val="single" w:sz="4" w:space="0" w:color="FFFFFF"/>
                          <w:bottom w:val="single" w:sz="4" w:space="0" w:color="FFFFFF"/>
                          <w:right w:val="nil"/>
                        </w:tcBorders>
                        <w:shd w:val="clear" w:color="auto" w:fill="DEEAF6"/>
                        <w:vAlign w:val="center"/>
                      </w:tcPr>
                      <w:p w14:paraId="3F48CF82" w14:textId="77777777" w:rsidR="00D77E70" w:rsidRPr="009853ED" w:rsidRDefault="00D77E70" w:rsidP="00DC3E6D">
                        <w:pPr>
                          <w:spacing w:after="0" w:line="259" w:lineRule="auto"/>
                          <w:ind w:left="5"/>
                          <w:rPr>
                            <w:rFonts w:eastAsia="Calibri" w:cs="Calibri"/>
                            <w:bCs/>
                            <w:color w:val="000000"/>
                            <w:szCs w:val="22"/>
                            <w:lang w:val="en-IE"/>
                          </w:rPr>
                        </w:pPr>
                        <w:r w:rsidRPr="009853ED">
                          <w:rPr>
                            <w:rFonts w:eastAsia="Calibri" w:cs="Calibri"/>
                            <w:bCs/>
                            <w:color w:val="000000"/>
                            <w:szCs w:val="22"/>
                            <w:lang w:val="en-IE"/>
                          </w:rPr>
                          <w:t xml:space="preserve">200 </w:t>
                        </w:r>
                      </w:p>
                    </w:tc>
                  </w:tr>
                  <w:tr w:rsidR="00D77E70" w:rsidRPr="009853ED" w14:paraId="16455716" w14:textId="77777777" w:rsidTr="00DC3E6D">
                    <w:trPr>
                      <w:trHeight w:val="608"/>
                    </w:trPr>
                    <w:tc>
                      <w:tcPr>
                        <w:tcW w:w="3961" w:type="dxa"/>
                        <w:tcBorders>
                          <w:top w:val="single" w:sz="4" w:space="0" w:color="FFFFFF"/>
                          <w:left w:val="nil"/>
                          <w:bottom w:val="single" w:sz="4" w:space="0" w:color="FFFFFF"/>
                          <w:right w:val="single" w:sz="4" w:space="0" w:color="FFFFFF"/>
                        </w:tcBorders>
                        <w:shd w:val="clear" w:color="auto" w:fill="1F4E79"/>
                        <w:vAlign w:val="center"/>
                      </w:tcPr>
                      <w:p w14:paraId="21814758" w14:textId="77777777" w:rsidR="00D77E70" w:rsidRPr="009853ED" w:rsidRDefault="00D77E70" w:rsidP="00DC3E6D">
                        <w:pPr>
                          <w:spacing w:after="0" w:line="259" w:lineRule="auto"/>
                          <w:rPr>
                            <w:rFonts w:eastAsia="Calibri" w:cs="Calibri"/>
                            <w:bCs/>
                            <w:color w:val="000000"/>
                            <w:szCs w:val="22"/>
                            <w:lang w:val="en-IE"/>
                          </w:rPr>
                        </w:pPr>
                        <w:r w:rsidRPr="009853ED">
                          <w:rPr>
                            <w:rFonts w:eastAsia="Calibri" w:cs="Calibri"/>
                            <w:bCs/>
                            <w:color w:val="FFFFFF"/>
                            <w:szCs w:val="22"/>
                            <w:lang w:val="en-IE"/>
                          </w:rPr>
                          <w:t xml:space="preserve">Formula employed </w:t>
                        </w:r>
                      </w:p>
                    </w:tc>
                    <w:tc>
                      <w:tcPr>
                        <w:tcW w:w="1558" w:type="dxa"/>
                        <w:tcBorders>
                          <w:top w:val="single" w:sz="4" w:space="0" w:color="FFFFFF"/>
                          <w:left w:val="single" w:sz="4" w:space="0" w:color="FFFFFF"/>
                          <w:bottom w:val="single" w:sz="4" w:space="0" w:color="FFFFFF"/>
                          <w:right w:val="nil"/>
                        </w:tcBorders>
                        <w:shd w:val="clear" w:color="auto" w:fill="DEEAF6"/>
                      </w:tcPr>
                      <w:p w14:paraId="779ACD89" w14:textId="77777777" w:rsidR="00D77E70" w:rsidRPr="009853ED" w:rsidRDefault="00D77E70" w:rsidP="00DC3E6D">
                        <w:pPr>
                          <w:spacing w:after="0" w:line="259" w:lineRule="auto"/>
                          <w:ind w:left="5"/>
                          <w:rPr>
                            <w:rFonts w:eastAsia="Calibri" w:cs="Calibri"/>
                            <w:bCs/>
                            <w:color w:val="000000"/>
                            <w:szCs w:val="22"/>
                            <w:lang w:val="en-IE"/>
                          </w:rPr>
                        </w:pPr>
                        <w:r w:rsidRPr="009853ED">
                          <w:rPr>
                            <w:rFonts w:eastAsia="Calibri" w:cs="Calibri"/>
                            <w:bCs/>
                            <w:color w:val="000000"/>
                            <w:szCs w:val="22"/>
                            <w:u w:val="single" w:color="000000"/>
                            <w:lang w:val="en-IE"/>
                          </w:rPr>
                          <w:t>200 x A</w:t>
                        </w:r>
                        <w:r w:rsidRPr="009853ED">
                          <w:rPr>
                            <w:rFonts w:eastAsia="Calibri" w:cs="Calibri"/>
                            <w:bCs/>
                            <w:color w:val="000000"/>
                            <w:szCs w:val="22"/>
                            <w:lang w:val="en-IE"/>
                          </w:rPr>
                          <w:t xml:space="preserve"> </w:t>
                        </w:r>
                      </w:p>
                      <w:p w14:paraId="08CC076B" w14:textId="77777777" w:rsidR="00D77E70" w:rsidRPr="009853ED" w:rsidRDefault="00D77E70" w:rsidP="00DC3E6D">
                        <w:pPr>
                          <w:spacing w:after="0" w:line="259" w:lineRule="auto"/>
                          <w:ind w:left="5"/>
                          <w:rPr>
                            <w:rFonts w:eastAsia="Calibri" w:cs="Calibri"/>
                            <w:bCs/>
                            <w:color w:val="000000"/>
                            <w:szCs w:val="22"/>
                            <w:lang w:val="en-IE"/>
                          </w:rPr>
                        </w:pPr>
                        <w:r w:rsidRPr="009853ED">
                          <w:rPr>
                            <w:rFonts w:eastAsia="Calibri" w:cs="Calibri"/>
                            <w:bCs/>
                            <w:color w:val="000000"/>
                            <w:szCs w:val="22"/>
                            <w:lang w:val="en-IE"/>
                          </w:rPr>
                          <w:t xml:space="preserve"> B </w:t>
                        </w:r>
                      </w:p>
                    </w:tc>
                  </w:tr>
                </w:tbl>
                <w:p w14:paraId="7D2A97D8" w14:textId="77777777" w:rsidR="00D77E70" w:rsidRPr="009853ED" w:rsidRDefault="00D77E70" w:rsidP="00D77E70">
                  <w:pPr>
                    <w:spacing w:after="0" w:line="259" w:lineRule="auto"/>
                    <w:ind w:left="403"/>
                    <w:rPr>
                      <w:rFonts w:eastAsia="Calibri" w:cs="Calibri"/>
                      <w:bCs/>
                      <w:color w:val="000000"/>
                      <w:szCs w:val="22"/>
                      <w:lang w:val="en-IE" w:eastAsia="en-IE"/>
                    </w:rPr>
                  </w:pPr>
                  <w:r w:rsidRPr="009853ED">
                    <w:rPr>
                      <w:rFonts w:eastAsia="Calibri" w:cs="Calibri"/>
                      <w:bCs/>
                      <w:color w:val="000000"/>
                      <w:szCs w:val="22"/>
                      <w:lang w:val="en-IE" w:eastAsia="en-IE"/>
                    </w:rPr>
                    <w:t xml:space="preserve"> </w:t>
                  </w:r>
                </w:p>
                <w:tbl>
                  <w:tblPr>
                    <w:tblStyle w:val="TableGrid0"/>
                    <w:tblW w:w="8610" w:type="dxa"/>
                    <w:tblInd w:w="403" w:type="dxa"/>
                    <w:tblLook w:val="04A0" w:firstRow="1" w:lastRow="0" w:firstColumn="1" w:lastColumn="0" w:noHBand="0" w:noVBand="1"/>
                  </w:tblPr>
                  <w:tblGrid>
                    <w:gridCol w:w="1027"/>
                    <w:gridCol w:w="7583"/>
                  </w:tblGrid>
                  <w:tr w:rsidR="00D77E70" w:rsidRPr="009853ED" w14:paraId="458BAAA4" w14:textId="77777777" w:rsidTr="00DC3E6D">
                    <w:trPr>
                      <w:trHeight w:val="1194"/>
                    </w:trPr>
                    <w:tc>
                      <w:tcPr>
                        <w:tcW w:w="1027" w:type="dxa"/>
                        <w:tcBorders>
                          <w:top w:val="nil"/>
                          <w:left w:val="nil"/>
                          <w:bottom w:val="nil"/>
                          <w:right w:val="nil"/>
                        </w:tcBorders>
                      </w:tcPr>
                      <w:p w14:paraId="661023CA" w14:textId="77777777" w:rsidR="00D77E70" w:rsidRPr="009853ED" w:rsidRDefault="00D77E70" w:rsidP="00DC3E6D">
                        <w:pPr>
                          <w:spacing w:after="635" w:line="259" w:lineRule="auto"/>
                          <w:rPr>
                            <w:rFonts w:eastAsia="Calibri" w:cs="Calibri"/>
                            <w:bCs/>
                            <w:color w:val="000000"/>
                            <w:szCs w:val="22"/>
                            <w:lang w:val="en-IE"/>
                          </w:rPr>
                        </w:pPr>
                        <w:r w:rsidRPr="009853ED">
                          <w:rPr>
                            <w:rFonts w:eastAsia="Calibri" w:cs="Calibri"/>
                            <w:bCs/>
                            <w:color w:val="000000"/>
                            <w:szCs w:val="22"/>
                            <w:lang w:val="en-IE"/>
                          </w:rPr>
                          <w:t xml:space="preserve">NOTE 3: </w:t>
                        </w:r>
                      </w:p>
                      <w:p w14:paraId="1439F2FF" w14:textId="77777777" w:rsidR="00D77E70" w:rsidRPr="009853ED" w:rsidRDefault="00D77E70" w:rsidP="00DC3E6D">
                        <w:pPr>
                          <w:spacing w:after="0" w:line="259" w:lineRule="auto"/>
                          <w:rPr>
                            <w:rFonts w:eastAsia="Calibri" w:cs="Calibri"/>
                            <w:bCs/>
                            <w:color w:val="000000"/>
                            <w:szCs w:val="22"/>
                            <w:lang w:val="en-IE"/>
                          </w:rPr>
                        </w:pPr>
                        <w:r w:rsidRPr="009853ED">
                          <w:rPr>
                            <w:rFonts w:eastAsia="Calibri" w:cs="Calibri"/>
                            <w:bCs/>
                            <w:color w:val="000000"/>
                            <w:szCs w:val="22"/>
                            <w:lang w:val="en-IE"/>
                          </w:rPr>
                          <w:t xml:space="preserve"> </w:t>
                        </w:r>
                      </w:p>
                    </w:tc>
                    <w:tc>
                      <w:tcPr>
                        <w:tcW w:w="7583" w:type="dxa"/>
                        <w:tcBorders>
                          <w:top w:val="nil"/>
                          <w:left w:val="nil"/>
                          <w:bottom w:val="nil"/>
                          <w:right w:val="nil"/>
                        </w:tcBorders>
                      </w:tcPr>
                      <w:p w14:paraId="0E2BE8B9" w14:textId="77777777" w:rsidR="00D77E70" w:rsidRPr="009853ED" w:rsidRDefault="00D77E70" w:rsidP="00DC3E6D">
                        <w:pPr>
                          <w:spacing w:after="0" w:line="259" w:lineRule="auto"/>
                          <w:rPr>
                            <w:rFonts w:eastAsia="Calibri" w:cs="Calibri"/>
                            <w:bCs/>
                            <w:color w:val="000000"/>
                            <w:szCs w:val="22"/>
                            <w:lang w:val="en-IE"/>
                          </w:rPr>
                        </w:pPr>
                        <w:r w:rsidRPr="009853ED">
                          <w:rPr>
                            <w:rFonts w:eastAsia="Calibri" w:cs="Calibri"/>
                            <w:bCs/>
                            <w:color w:val="000000"/>
                            <w:szCs w:val="22"/>
                            <w:lang w:val="en-IE"/>
                          </w:rPr>
                          <w:t xml:space="preserve">Tenderers should ensure in their tenders that they provide detailed information in respect of all aspects of the contract award criteria as stated above.  This will enable the awarding authority to assess fully the extent of their offers. </w:t>
                        </w:r>
                      </w:p>
                    </w:tc>
                  </w:tr>
                  <w:tr w:rsidR="00D77E70" w:rsidRPr="009853ED" w14:paraId="30CDB98E" w14:textId="77777777" w:rsidTr="00DC3E6D">
                    <w:trPr>
                      <w:trHeight w:val="1236"/>
                    </w:trPr>
                    <w:tc>
                      <w:tcPr>
                        <w:tcW w:w="1027" w:type="dxa"/>
                        <w:tcBorders>
                          <w:top w:val="nil"/>
                          <w:left w:val="nil"/>
                          <w:bottom w:val="nil"/>
                          <w:right w:val="nil"/>
                        </w:tcBorders>
                      </w:tcPr>
                      <w:p w14:paraId="1A1E4094" w14:textId="77777777" w:rsidR="00D77E70" w:rsidRPr="009853ED" w:rsidRDefault="00D77E70" w:rsidP="00DC3E6D">
                        <w:pPr>
                          <w:spacing w:after="635" w:line="259" w:lineRule="auto"/>
                          <w:rPr>
                            <w:rFonts w:eastAsia="Calibri" w:cs="Calibri"/>
                            <w:bCs/>
                            <w:color w:val="000000"/>
                            <w:szCs w:val="22"/>
                            <w:lang w:val="en-IE"/>
                          </w:rPr>
                        </w:pPr>
                        <w:r w:rsidRPr="009853ED">
                          <w:rPr>
                            <w:rFonts w:eastAsia="Calibri" w:cs="Calibri"/>
                            <w:bCs/>
                            <w:color w:val="000000"/>
                            <w:szCs w:val="22"/>
                            <w:lang w:val="en-IE"/>
                          </w:rPr>
                          <w:t xml:space="preserve">NOTE 4:  </w:t>
                        </w:r>
                      </w:p>
                      <w:p w14:paraId="15A02FEE" w14:textId="77777777" w:rsidR="00D77E70" w:rsidRPr="009853ED" w:rsidRDefault="00D77E70" w:rsidP="00DC3E6D">
                        <w:pPr>
                          <w:spacing w:after="0" w:line="259" w:lineRule="auto"/>
                          <w:rPr>
                            <w:rFonts w:eastAsia="Calibri" w:cs="Calibri"/>
                            <w:bCs/>
                            <w:color w:val="000000"/>
                            <w:szCs w:val="22"/>
                            <w:lang w:val="en-IE"/>
                          </w:rPr>
                        </w:pPr>
                        <w:r w:rsidRPr="009853ED">
                          <w:rPr>
                            <w:rFonts w:eastAsia="Calibri" w:cs="Calibri"/>
                            <w:bCs/>
                            <w:color w:val="000000"/>
                            <w:szCs w:val="22"/>
                            <w:lang w:val="en-IE"/>
                          </w:rPr>
                          <w:t xml:space="preserve"> </w:t>
                        </w:r>
                      </w:p>
                    </w:tc>
                    <w:tc>
                      <w:tcPr>
                        <w:tcW w:w="7583" w:type="dxa"/>
                        <w:tcBorders>
                          <w:top w:val="nil"/>
                          <w:left w:val="nil"/>
                          <w:bottom w:val="nil"/>
                          <w:right w:val="nil"/>
                        </w:tcBorders>
                      </w:tcPr>
                      <w:p w14:paraId="3D5B7FD9" w14:textId="77777777" w:rsidR="00D77E70" w:rsidRDefault="00D77E70" w:rsidP="00DC3E6D">
                        <w:pPr>
                          <w:spacing w:after="0" w:line="259" w:lineRule="auto"/>
                          <w:rPr>
                            <w:rFonts w:eastAsia="Calibri" w:cs="Calibri"/>
                            <w:bCs/>
                            <w:color w:val="000000"/>
                            <w:szCs w:val="22"/>
                            <w:lang w:val="en-IE"/>
                          </w:rPr>
                        </w:pPr>
                        <w:r>
                          <w:rPr>
                            <w:rFonts w:eastAsia="Calibri" w:cs="Calibri"/>
                            <w:bCs/>
                            <w:color w:val="000000"/>
                            <w:szCs w:val="22"/>
                            <w:lang w:val="en-IE"/>
                          </w:rPr>
                          <w:t>Paragraph 3.4 of the RFT indicates that T</w:t>
                        </w:r>
                        <w:r w:rsidRPr="00AB013D">
                          <w:rPr>
                            <w:rFonts w:eastAsia="Calibri" w:cs="Calibri"/>
                            <w:bCs/>
                            <w:color w:val="000000"/>
                            <w:szCs w:val="22"/>
                            <w:lang w:val="en-IE"/>
                          </w:rPr>
                          <w:t xml:space="preserve">enderers (at their own cost) may be required to make a presentation to the Contracting Authority of the proposal as set out in their Tender. </w:t>
                        </w:r>
                        <w:r>
                          <w:rPr>
                            <w:rFonts w:eastAsia="Calibri" w:cs="Calibri"/>
                            <w:bCs/>
                            <w:color w:val="000000"/>
                            <w:szCs w:val="22"/>
                            <w:lang w:val="en-IE"/>
                          </w:rPr>
                          <w:t>P</w:t>
                        </w:r>
                        <w:r w:rsidRPr="00AB013D">
                          <w:rPr>
                            <w:rFonts w:eastAsia="Calibri" w:cs="Calibri"/>
                            <w:bCs/>
                            <w:color w:val="000000"/>
                            <w:szCs w:val="22"/>
                            <w:lang w:val="en-IE"/>
                          </w:rPr>
                          <w:t xml:space="preserve">erformance at presentations </w:t>
                        </w:r>
                        <w:r>
                          <w:rPr>
                            <w:rFonts w:eastAsia="Calibri" w:cs="Calibri"/>
                            <w:bCs/>
                            <w:color w:val="000000"/>
                            <w:szCs w:val="22"/>
                            <w:lang w:val="en-IE"/>
                          </w:rPr>
                          <w:t>will</w:t>
                        </w:r>
                        <w:r w:rsidRPr="00AB013D">
                          <w:rPr>
                            <w:rFonts w:eastAsia="Calibri" w:cs="Calibri"/>
                            <w:bCs/>
                            <w:color w:val="000000"/>
                            <w:szCs w:val="22"/>
                            <w:lang w:val="en-IE"/>
                          </w:rPr>
                          <w:t xml:space="preserve"> NOT </w:t>
                        </w:r>
                        <w:r>
                          <w:rPr>
                            <w:rFonts w:eastAsia="Calibri" w:cs="Calibri"/>
                            <w:bCs/>
                            <w:color w:val="000000"/>
                            <w:szCs w:val="22"/>
                            <w:lang w:val="en-IE"/>
                          </w:rPr>
                          <w:t xml:space="preserve">be </w:t>
                        </w:r>
                        <w:r w:rsidRPr="00AB013D">
                          <w:rPr>
                            <w:rFonts w:eastAsia="Calibri" w:cs="Calibri"/>
                            <w:bCs/>
                            <w:color w:val="000000"/>
                            <w:szCs w:val="22"/>
                            <w:lang w:val="en-IE"/>
                          </w:rPr>
                          <w:t>evaluated. Presentations can be useful to assist the Contracting Authority in understanding the solution proposed by Tenderers and may result in a Contracting Authority raising clarifications.</w:t>
                        </w:r>
                      </w:p>
                      <w:p w14:paraId="7A447F1F" w14:textId="77777777" w:rsidR="00D77E70" w:rsidRPr="009853ED" w:rsidRDefault="00D77E70" w:rsidP="00DC3E6D">
                        <w:pPr>
                          <w:spacing w:after="0" w:line="259" w:lineRule="auto"/>
                          <w:rPr>
                            <w:rFonts w:eastAsia="Calibri" w:cs="Calibri"/>
                            <w:bCs/>
                            <w:color w:val="000000"/>
                            <w:szCs w:val="22"/>
                            <w:lang w:val="en-IE"/>
                          </w:rPr>
                        </w:pPr>
                      </w:p>
                    </w:tc>
                  </w:tr>
                  <w:tr w:rsidR="00D77E70" w:rsidRPr="009853ED" w14:paraId="4C91C593" w14:textId="77777777" w:rsidTr="00DC3E6D">
                    <w:trPr>
                      <w:trHeight w:val="884"/>
                    </w:trPr>
                    <w:tc>
                      <w:tcPr>
                        <w:tcW w:w="1027" w:type="dxa"/>
                        <w:tcBorders>
                          <w:top w:val="nil"/>
                          <w:left w:val="nil"/>
                          <w:bottom w:val="nil"/>
                          <w:right w:val="nil"/>
                        </w:tcBorders>
                      </w:tcPr>
                      <w:p w14:paraId="5F5448A3" w14:textId="77777777" w:rsidR="00D77E70" w:rsidRPr="009853ED" w:rsidRDefault="00D77E70" w:rsidP="00DC3E6D">
                        <w:pPr>
                          <w:spacing w:after="0" w:line="259" w:lineRule="auto"/>
                          <w:rPr>
                            <w:rFonts w:eastAsia="Calibri" w:cs="Calibri"/>
                            <w:bCs/>
                            <w:color w:val="000000"/>
                            <w:szCs w:val="22"/>
                            <w:lang w:val="en-IE"/>
                          </w:rPr>
                        </w:pPr>
                        <w:r w:rsidRPr="009853ED">
                          <w:rPr>
                            <w:rFonts w:eastAsia="Calibri" w:cs="Calibri"/>
                            <w:bCs/>
                            <w:color w:val="000000"/>
                            <w:szCs w:val="22"/>
                            <w:lang w:val="en-IE"/>
                          </w:rPr>
                          <w:t xml:space="preserve">NOTE 5:  </w:t>
                        </w:r>
                      </w:p>
                    </w:tc>
                    <w:tc>
                      <w:tcPr>
                        <w:tcW w:w="7583" w:type="dxa"/>
                        <w:tcBorders>
                          <w:top w:val="nil"/>
                          <w:left w:val="nil"/>
                          <w:bottom w:val="nil"/>
                          <w:right w:val="nil"/>
                        </w:tcBorders>
                      </w:tcPr>
                      <w:p w14:paraId="3F737D11" w14:textId="77777777" w:rsidR="00D77E70" w:rsidRPr="009853ED" w:rsidRDefault="00D77E70" w:rsidP="00DC3E6D">
                        <w:pPr>
                          <w:spacing w:after="0" w:line="259" w:lineRule="auto"/>
                          <w:rPr>
                            <w:rFonts w:eastAsia="Calibri" w:cs="Calibri"/>
                            <w:bCs/>
                            <w:color w:val="000000"/>
                            <w:szCs w:val="22"/>
                            <w:lang w:val="en-IE"/>
                          </w:rPr>
                        </w:pPr>
                        <w:r w:rsidRPr="009853ED">
                          <w:rPr>
                            <w:rFonts w:eastAsia="Calibri" w:cs="Calibri"/>
                            <w:bCs/>
                            <w:color w:val="000000"/>
                            <w:szCs w:val="22"/>
                            <w:lang w:val="en-IE"/>
                          </w:rPr>
                          <w:t xml:space="preserve">Tenderers should note that the Contracting Authority reserves the right to confirm that the financial and technical capacity of the tenderer is valid and unchanged prior to the award of any contract.  </w:t>
                        </w:r>
                      </w:p>
                    </w:tc>
                  </w:tr>
                </w:tbl>
                <w:p w14:paraId="000DA2D5" w14:textId="2DC5AF60" w:rsidR="00564F8A" w:rsidRDefault="00DF2F36" w:rsidP="00564F8A"/>
              </w:sdtContent>
            </w:sdt>
          </w:sdtContent>
        </w:sdt>
      </w:sdtContent>
    </w:sdt>
    <w:p w14:paraId="262C7748" w14:textId="77777777" w:rsidR="00564F8A" w:rsidRDefault="00564F8A" w:rsidP="00564F8A">
      <w:pPr>
        <w:sectPr w:rsidR="00564F8A" w:rsidSect="00684357">
          <w:type w:val="continuous"/>
          <w:pgSz w:w="11907" w:h="16840" w:code="9"/>
          <w:pgMar w:top="1134" w:right="1418" w:bottom="851" w:left="1418" w:header="709" w:footer="709" w:gutter="0"/>
          <w:cols w:space="708"/>
          <w:formProt w:val="0"/>
          <w:docGrid w:linePitch="360"/>
        </w:sectPr>
      </w:pPr>
    </w:p>
    <w:tbl>
      <w:tblPr>
        <w:tblW w:w="5000" w:type="pct"/>
        <w:tblLook w:val="01E0" w:firstRow="1" w:lastRow="1" w:firstColumn="1" w:lastColumn="1" w:noHBand="0" w:noVBand="0"/>
      </w:tblPr>
      <w:tblGrid>
        <w:gridCol w:w="776"/>
        <w:gridCol w:w="8295"/>
      </w:tblGrid>
      <w:tr w:rsidR="003C0FB1" w:rsidRPr="00CB5B77" w14:paraId="0500339F" w14:textId="77777777" w:rsidTr="000E4872">
        <w:trPr>
          <w:trHeight w:val="2971"/>
        </w:trPr>
        <w:tc>
          <w:tcPr>
            <w:tcW w:w="428" w:type="pct"/>
          </w:tcPr>
          <w:p w14:paraId="12E8DDF3" w14:textId="77777777" w:rsidR="003C0FB1" w:rsidRPr="00810B05" w:rsidRDefault="003C0FB1" w:rsidP="00503F93">
            <w:pPr>
              <w:spacing w:line="320" w:lineRule="exact"/>
              <w:jc w:val="both"/>
              <w:rPr>
                <w:color w:val="0000FF"/>
              </w:rPr>
            </w:pPr>
            <w:r w:rsidRPr="00810B05">
              <w:rPr>
                <w:color w:val="0000FF"/>
              </w:rPr>
              <w:t>3.3.2</w:t>
            </w:r>
          </w:p>
        </w:tc>
        <w:tc>
          <w:tcPr>
            <w:tcW w:w="4572" w:type="pct"/>
          </w:tcPr>
          <w:p w14:paraId="0A977DC2" w14:textId="77777777" w:rsidR="003C0FB1" w:rsidRPr="00507FE4" w:rsidRDefault="003C0FB1" w:rsidP="00B35085">
            <w:pPr>
              <w:pStyle w:val="western"/>
              <w:suppressAutoHyphens w:val="0"/>
              <w:spacing w:before="0"/>
              <w:rPr>
                <w:rFonts w:ascii="Calibri" w:eastAsia="Times New Roman" w:hAnsi="Calibri"/>
                <w:szCs w:val="22"/>
                <w:lang w:val="en-IE" w:eastAsia="en-US"/>
              </w:rPr>
            </w:pPr>
            <w:r w:rsidRPr="00507FE4">
              <w:rPr>
                <w:rFonts w:ascii="Calibri" w:eastAsia="Times New Roman" w:hAnsi="Calibri"/>
                <w:lang w:val="en-IE" w:eastAsia="en-US"/>
              </w:rPr>
              <w:t xml:space="preserve">Subject to </w:t>
            </w:r>
            <w:r w:rsidRPr="007A6C94">
              <w:rPr>
                <w:rFonts w:ascii="Calibri" w:eastAsia="Times New Roman" w:hAnsi="Calibri"/>
                <w:szCs w:val="22"/>
                <w:lang w:val="en-IE" w:eastAsia="en-US"/>
              </w:rPr>
              <w:t>paragraph</w:t>
            </w:r>
            <w:r w:rsidRPr="00507FE4">
              <w:rPr>
                <w:rFonts w:ascii="Calibri" w:eastAsia="Times New Roman" w:hAnsi="Calibri"/>
                <w:lang w:val="en-IE" w:eastAsia="en-US"/>
              </w:rPr>
              <w:t>s 2.1 (Important Notices) and 3.5 (Standstill Period) of this RFT, award of the Services Contract to the highest ranked Tenderer (as determined by paragraph 3.3.1) will be conditional upon:</w:t>
            </w:r>
          </w:p>
          <w:p w14:paraId="70C04414" w14:textId="77777777" w:rsidR="003C0FB1" w:rsidRPr="00507FE4" w:rsidRDefault="003C0FB1" w:rsidP="0003041E">
            <w:pPr>
              <w:pStyle w:val="western"/>
              <w:numPr>
                <w:ilvl w:val="0"/>
                <w:numId w:val="9"/>
              </w:numPr>
              <w:suppressAutoHyphens w:val="0"/>
              <w:spacing w:before="0"/>
              <w:rPr>
                <w:rFonts w:ascii="Calibri" w:eastAsia="Times New Roman" w:hAnsi="Calibri"/>
                <w:szCs w:val="22"/>
                <w:lang w:eastAsia="en-US"/>
              </w:rPr>
            </w:pPr>
            <w:r w:rsidRPr="00507FE4">
              <w:rPr>
                <w:rFonts w:ascii="Calibri" w:eastAsia="Times New Roman" w:hAnsi="Calibri"/>
                <w:lang w:val="en-IE" w:eastAsia="en-US"/>
              </w:rPr>
              <w:t>the Tenderer submitting the following evidence in respect of the Tenderer (including the Prime Contractor and any Subcontractors</w:t>
            </w:r>
            <w:r>
              <w:rPr>
                <w:rFonts w:ascii="Calibri" w:eastAsia="Times New Roman" w:hAnsi="Calibri"/>
                <w:lang w:val="en-IE" w:eastAsia="en-US"/>
              </w:rPr>
              <w:t xml:space="preserve">, as applicable in accordance with </w:t>
            </w:r>
            <w:r w:rsidRPr="007A6C94">
              <w:rPr>
                <w:rFonts w:ascii="Calibri" w:eastAsia="Times New Roman" w:hAnsi="Calibri"/>
                <w:szCs w:val="22"/>
                <w:lang w:val="en-IE" w:eastAsia="en-US"/>
              </w:rPr>
              <w:t>paragraph</w:t>
            </w:r>
            <w:r>
              <w:rPr>
                <w:rFonts w:ascii="Calibri" w:eastAsia="Times New Roman" w:hAnsi="Calibri"/>
                <w:lang w:val="en-IE" w:eastAsia="en-US"/>
              </w:rPr>
              <w:t xml:space="preserve"> 3.1 above</w:t>
            </w:r>
            <w:r w:rsidRPr="00507FE4">
              <w:rPr>
                <w:rFonts w:ascii="Calibri" w:eastAsia="Times New Roman" w:hAnsi="Calibri"/>
                <w:lang w:val="en-IE" w:eastAsia="en-US"/>
              </w:rPr>
              <w:t xml:space="preserve">) to the extent not already provided, within seven (7) days of request by the Contracting Authority: </w:t>
            </w:r>
            <w:r w:rsidRPr="00507FE4">
              <w:rPr>
                <w:rFonts w:ascii="Calibri" w:eastAsia="Times New Roman" w:hAnsi="Calibri"/>
                <w:lang w:eastAsia="en-US"/>
              </w:rPr>
              <w:t xml:space="preserve">(i) a Declaration in the form attached at Appendix </w:t>
            </w:r>
            <w:r w:rsidR="00FB4614">
              <w:rPr>
                <w:rFonts w:ascii="Calibri" w:eastAsia="Times New Roman" w:hAnsi="Calibri"/>
                <w:lang w:eastAsia="en-US"/>
              </w:rPr>
              <w:t>4</w:t>
            </w:r>
            <w:r w:rsidRPr="00507FE4">
              <w:rPr>
                <w:rFonts w:ascii="Calibri" w:eastAsia="Times New Roman" w:hAnsi="Calibri"/>
                <w:lang w:eastAsia="en-US"/>
              </w:rPr>
              <w:t xml:space="preserve">; (ii) </w:t>
            </w:r>
            <w:r>
              <w:rPr>
                <w:rFonts w:ascii="Calibri" w:eastAsia="Times New Roman" w:hAnsi="Calibri"/>
                <w:szCs w:val="22"/>
                <w:lang w:eastAsia="en-US"/>
              </w:rPr>
              <w:t xml:space="preserve">if applicable, </w:t>
            </w:r>
            <w:r w:rsidRPr="00507FE4">
              <w:rPr>
                <w:rFonts w:ascii="Calibri" w:eastAsia="Times New Roman" w:hAnsi="Calibri"/>
                <w:lang w:val="en-IE" w:eastAsia="en-US"/>
              </w:rPr>
              <w:t xml:space="preserve">evidence to the effect that measures taken by the entity concerned are sufficient to demonstrate its reliability despite the existence of a relevant </w:t>
            </w:r>
            <w:r>
              <w:rPr>
                <w:rFonts w:ascii="Calibri" w:eastAsia="Times New Roman" w:hAnsi="Calibri"/>
                <w:lang w:val="en-IE" w:eastAsia="en-US"/>
              </w:rPr>
              <w:t>Exclusion G</w:t>
            </w:r>
            <w:r w:rsidRPr="00507FE4">
              <w:rPr>
                <w:rFonts w:ascii="Calibri" w:eastAsia="Times New Roman" w:hAnsi="Calibri"/>
                <w:lang w:val="en-IE" w:eastAsia="en-US"/>
              </w:rPr>
              <w:t xml:space="preserve">round; (iii) </w:t>
            </w:r>
            <w:r w:rsidRPr="00507FE4">
              <w:rPr>
                <w:rFonts w:ascii="Calibri" w:eastAsia="Times New Roman" w:hAnsi="Calibri"/>
                <w:lang w:eastAsia="en-US"/>
              </w:rPr>
              <w:t xml:space="preserve">all or any of the supporting documents specified at </w:t>
            </w:r>
            <w:r w:rsidRPr="007A6C94">
              <w:rPr>
                <w:rFonts w:ascii="Calibri" w:eastAsia="Times New Roman" w:hAnsi="Calibri"/>
                <w:szCs w:val="22"/>
                <w:lang w:val="en-IE" w:eastAsia="en-US"/>
              </w:rPr>
              <w:t>paragraph</w:t>
            </w:r>
            <w:r w:rsidRPr="00507FE4">
              <w:rPr>
                <w:rFonts w:ascii="Calibri" w:eastAsia="Times New Roman" w:hAnsi="Calibri"/>
                <w:lang w:eastAsia="en-US"/>
              </w:rPr>
              <w:t xml:space="preserve"> 3.2; and</w:t>
            </w:r>
          </w:p>
          <w:p w14:paraId="1B00B3D8" w14:textId="77777777" w:rsidR="003C0FB1" w:rsidRPr="00507FE4" w:rsidRDefault="003C0FB1" w:rsidP="0003041E">
            <w:pPr>
              <w:pStyle w:val="ListParagraph"/>
              <w:numPr>
                <w:ilvl w:val="0"/>
                <w:numId w:val="9"/>
              </w:numPr>
              <w:contextualSpacing w:val="0"/>
              <w:jc w:val="both"/>
            </w:pPr>
            <w:r w:rsidRPr="00507FE4">
              <w:lastRenderedPageBreak/>
              <w:t xml:space="preserve">the evidence specified at </w:t>
            </w:r>
            <w:r w:rsidRPr="004E00BE">
              <w:rPr>
                <w:szCs w:val="22"/>
                <w:lang w:val="en-IE"/>
              </w:rPr>
              <w:t xml:space="preserve">paragraph </w:t>
            </w:r>
            <w:r w:rsidRPr="00507FE4">
              <w:t xml:space="preserve">3.3.2(a) above demonstrating that each entity concerned meets the Selection Criteria and </w:t>
            </w:r>
            <w:r w:rsidRPr="004E00BE">
              <w:rPr>
                <w:szCs w:val="22"/>
              </w:rPr>
              <w:t>the compliance requirements specified at paragraph 3.1</w:t>
            </w:r>
            <w:r w:rsidR="00904FCA">
              <w:rPr>
                <w:szCs w:val="22"/>
              </w:rPr>
              <w:t>(b) and (c)</w:t>
            </w:r>
            <w:r w:rsidRPr="004E00BE">
              <w:rPr>
                <w:szCs w:val="22"/>
              </w:rPr>
              <w:t xml:space="preserve"> above</w:t>
            </w:r>
            <w:r w:rsidRPr="00507FE4">
              <w:t xml:space="preserve">. </w:t>
            </w:r>
          </w:p>
        </w:tc>
      </w:tr>
    </w:tbl>
    <w:p w14:paraId="73C91F8B" w14:textId="77777777" w:rsidR="003C0FB1" w:rsidRDefault="003C0FB1" w:rsidP="003C0FB1">
      <w:pPr>
        <w:pStyle w:val="Heading2"/>
        <w:jc w:val="both"/>
      </w:pPr>
      <w:r>
        <w:lastRenderedPageBreak/>
        <w:t>3.4</w:t>
      </w:r>
      <w:r w:rsidRPr="000E5DB7">
        <w:tab/>
        <w:t>Presentation of Proposals</w:t>
      </w:r>
    </w:p>
    <w:p w14:paraId="05CC0DF6" w14:textId="77777777" w:rsidR="003C0FB1" w:rsidRDefault="003C0FB1" w:rsidP="00B35085">
      <w:pPr>
        <w:jc w:val="both"/>
      </w:pPr>
      <w:r w:rsidRPr="000E5DB7">
        <w:t>Tenderers may be required to make a presentation of the proposal contained in their Tender. The Contracting Authority will not be responsible for the cost of such presentations (in accordance with paragraph 2.8). Performance at presentations will NOT be evaluated.</w:t>
      </w:r>
    </w:p>
    <w:p w14:paraId="00405097" w14:textId="77777777" w:rsidR="003C0FB1" w:rsidRDefault="003C0FB1" w:rsidP="003C0FB1">
      <w:pPr>
        <w:pStyle w:val="Heading2"/>
        <w:jc w:val="both"/>
      </w:pPr>
      <w:r w:rsidRPr="000E5DB7">
        <w:t>3.5</w:t>
      </w:r>
      <w:r w:rsidRPr="000E5DB7">
        <w:tab/>
        <w:t>Standstill Period</w:t>
      </w:r>
    </w:p>
    <w:tbl>
      <w:tblPr>
        <w:tblW w:w="0" w:type="auto"/>
        <w:tblLook w:val="01E0" w:firstRow="1" w:lastRow="1" w:firstColumn="1" w:lastColumn="1" w:noHBand="0" w:noVBand="0"/>
      </w:tblPr>
      <w:tblGrid>
        <w:gridCol w:w="802"/>
        <w:gridCol w:w="8269"/>
      </w:tblGrid>
      <w:tr w:rsidR="003C0FB1" w:rsidRPr="00CB5B77" w14:paraId="36FBAD74" w14:textId="77777777" w:rsidTr="00503F93">
        <w:tc>
          <w:tcPr>
            <w:tcW w:w="828" w:type="dxa"/>
          </w:tcPr>
          <w:p w14:paraId="3E606980" w14:textId="77777777" w:rsidR="003C0FB1" w:rsidRDefault="003C0FB1" w:rsidP="00C3103B">
            <w:pPr>
              <w:jc w:val="both"/>
              <w:rPr>
                <w:color w:val="0000FF"/>
              </w:rPr>
            </w:pPr>
            <w:r w:rsidRPr="000E5DB7">
              <w:rPr>
                <w:color w:val="0000FF"/>
              </w:rPr>
              <w:t>3.5.1</w:t>
            </w:r>
          </w:p>
        </w:tc>
        <w:tc>
          <w:tcPr>
            <w:tcW w:w="9540" w:type="dxa"/>
          </w:tcPr>
          <w:p w14:paraId="13BC39A2" w14:textId="77777777" w:rsidR="003C0FB1" w:rsidRDefault="00483B81" w:rsidP="00B35085">
            <w:pPr>
              <w:jc w:val="both"/>
            </w:pPr>
            <w:r>
              <w:t xml:space="preserve">In circumstances where the European Communities (Public Authorities' Contracts) (Review Procedures) Regulations 2010 (Statutory Instrument 130 of 2010), as amended by the European Communities (Public Authorities’ Contracts) (Review Procedures) (Amendment) </w:t>
            </w:r>
            <w:r w:rsidRPr="00483B81">
              <w:t xml:space="preserve">Regulations 2015 (Statutory Instrument 192 of 2015) and the European Communities (Public Authorities’ Contracts (Review Procedures) (Amendment) Regulation 2017 (Statutory Instrument 327 of 2017) apply, no contract can or will be executed or take effect until at least fourteen (14) calendar days after </w:t>
            </w:r>
            <w:r>
              <w:t>the day on which the Tenderers have been sent a notice informing them of the result of this Competition (“Standstill Period”) if such notice is sent by electronic means.  The Standstill Period shall be sixteen (16) calendar days if such notice is sent by other means.  The preferred bidder will be notified of the decision of the Contracting Authority and of the expiry date of the Standstill Period.</w:t>
            </w:r>
          </w:p>
        </w:tc>
      </w:tr>
      <w:tr w:rsidR="003C0FB1" w:rsidRPr="00CB5B77" w14:paraId="29D9732C" w14:textId="77777777" w:rsidTr="00503F93">
        <w:tc>
          <w:tcPr>
            <w:tcW w:w="828" w:type="dxa"/>
          </w:tcPr>
          <w:p w14:paraId="703A1E6B" w14:textId="77777777" w:rsidR="003C0FB1" w:rsidRDefault="003C0FB1" w:rsidP="00810B05">
            <w:pPr>
              <w:jc w:val="both"/>
              <w:rPr>
                <w:color w:val="0000FF"/>
              </w:rPr>
            </w:pPr>
            <w:r w:rsidRPr="000E5DB7">
              <w:rPr>
                <w:color w:val="0000FF"/>
              </w:rPr>
              <w:t>3.5.2</w:t>
            </w:r>
          </w:p>
        </w:tc>
        <w:tc>
          <w:tcPr>
            <w:tcW w:w="9540" w:type="dxa"/>
          </w:tcPr>
          <w:p w14:paraId="00ADE291" w14:textId="77777777" w:rsidR="003C0FB1" w:rsidRDefault="003C0FB1" w:rsidP="00B35085">
            <w:pPr>
              <w:pStyle w:val="Header"/>
              <w:tabs>
                <w:tab w:val="clear" w:pos="4153"/>
                <w:tab w:val="clear" w:pos="8306"/>
              </w:tabs>
              <w:jc w:val="both"/>
            </w:pPr>
            <w:r w:rsidRPr="000E5DB7">
              <w:t>Tenderers should note that the Contracting Authority may, when notifying Tenderers of the results of this Competition, include the scores obtained by the Tenderer concerned and the scores obtained by the preferred bidder in respect of each award criterion assessed by the Contracting Authority.</w:t>
            </w:r>
          </w:p>
        </w:tc>
      </w:tr>
    </w:tbl>
    <w:p w14:paraId="1624360E" w14:textId="77777777" w:rsidR="003C0FB1" w:rsidRDefault="003C0FB1" w:rsidP="003C0FB1">
      <w:pPr>
        <w:pStyle w:val="Heading2"/>
        <w:jc w:val="both"/>
      </w:pPr>
      <w:r w:rsidRPr="000E5DB7">
        <w:t>3.6</w:t>
      </w:r>
      <w:r w:rsidRPr="000E5DB7">
        <w:tab/>
        <w:t>Return of Signed Contracts</w:t>
      </w:r>
    </w:p>
    <w:tbl>
      <w:tblPr>
        <w:tblW w:w="0" w:type="auto"/>
        <w:tblLook w:val="01E0" w:firstRow="1" w:lastRow="1" w:firstColumn="1" w:lastColumn="1" w:noHBand="0" w:noVBand="0"/>
      </w:tblPr>
      <w:tblGrid>
        <w:gridCol w:w="802"/>
        <w:gridCol w:w="8269"/>
      </w:tblGrid>
      <w:tr w:rsidR="003C0FB1" w:rsidRPr="00CB5B77" w14:paraId="7061166F" w14:textId="77777777" w:rsidTr="00503F93">
        <w:tc>
          <w:tcPr>
            <w:tcW w:w="828" w:type="dxa"/>
          </w:tcPr>
          <w:p w14:paraId="063A789D" w14:textId="77777777" w:rsidR="003C0FB1" w:rsidRDefault="003C0FB1" w:rsidP="00810B05">
            <w:pPr>
              <w:keepNext/>
              <w:jc w:val="both"/>
              <w:rPr>
                <w:color w:val="0000FF"/>
              </w:rPr>
            </w:pPr>
            <w:r w:rsidRPr="000E5DB7">
              <w:rPr>
                <w:color w:val="0000FF"/>
              </w:rPr>
              <w:t>3.6.1</w:t>
            </w:r>
          </w:p>
        </w:tc>
        <w:tc>
          <w:tcPr>
            <w:tcW w:w="9540" w:type="dxa"/>
          </w:tcPr>
          <w:p w14:paraId="0C31DFBD" w14:textId="762604F4" w:rsidR="003C0FB1" w:rsidRDefault="003C0FB1" w:rsidP="00550821">
            <w:pPr>
              <w:jc w:val="both"/>
            </w:pPr>
            <w:r w:rsidRPr="000E5DB7">
              <w:t xml:space="preserve">The successful Tenderer must sign and return the Services Contract and the Confidentiality Agreement, both in duplicate, to the Contracting Authority no later than </w:t>
            </w:r>
            <w:bookmarkStart w:id="23" w:name="Text27"/>
            <w:r w:rsidRPr="000E5DB7">
              <w:fldChar w:fldCharType="begin">
                <w:ffData>
                  <w:name w:val="Text27"/>
                  <w:enabled/>
                  <w:calcOnExit w:val="0"/>
                  <w:textInput>
                    <w:default w:val="[insert number]"/>
                  </w:textInput>
                </w:ffData>
              </w:fldChar>
            </w:r>
            <w:r w:rsidRPr="000E5DB7">
              <w:instrText xml:space="preserve"> FORMTEXT </w:instrText>
            </w:r>
            <w:r w:rsidRPr="000E5DB7">
              <w:fldChar w:fldCharType="separate"/>
            </w:r>
            <w:r w:rsidR="0064592F">
              <w:rPr>
                <w:noProof/>
              </w:rPr>
              <w:t>fourteen</w:t>
            </w:r>
            <w:r w:rsidRPr="000E5DB7">
              <w:fldChar w:fldCharType="end"/>
            </w:r>
            <w:bookmarkEnd w:id="23"/>
            <w:r w:rsidRPr="000E5DB7">
              <w:t xml:space="preserve"> calendar days from the date of expiry of the Standstill Period unless notified otherwise in writing</w:t>
            </w:r>
            <w:r>
              <w:t xml:space="preserve"> </w:t>
            </w:r>
            <w:r w:rsidRPr="00830A49">
              <w:rPr>
                <w:szCs w:val="22"/>
              </w:rPr>
              <w:t>by the Contracting Authority</w:t>
            </w:r>
            <w:r w:rsidRPr="000E5DB7">
              <w:t>. A signed Services Contract returned by the successful Tenderer is not binding on the Contracting Authority until the Contracting Authority has signed the Services Contract in accordance with paragraph 2.1.2 above.</w:t>
            </w:r>
          </w:p>
        </w:tc>
      </w:tr>
      <w:tr w:rsidR="003C0FB1" w:rsidRPr="00CB5B77" w14:paraId="0C79CD37" w14:textId="77777777" w:rsidTr="00503F93">
        <w:tc>
          <w:tcPr>
            <w:tcW w:w="828" w:type="dxa"/>
          </w:tcPr>
          <w:p w14:paraId="57A68E6E" w14:textId="77777777" w:rsidR="003C0FB1" w:rsidRDefault="003C0FB1" w:rsidP="00810B05">
            <w:pPr>
              <w:jc w:val="both"/>
              <w:rPr>
                <w:color w:val="0000FF"/>
              </w:rPr>
            </w:pPr>
            <w:r w:rsidRPr="000E5DB7">
              <w:rPr>
                <w:color w:val="0000FF"/>
              </w:rPr>
              <w:t>3.6.2</w:t>
            </w:r>
          </w:p>
        </w:tc>
        <w:tc>
          <w:tcPr>
            <w:tcW w:w="9540" w:type="dxa"/>
          </w:tcPr>
          <w:p w14:paraId="2BB2FBFC" w14:textId="77777777" w:rsidR="003C0FB1" w:rsidRDefault="003C0FB1" w:rsidP="00550821">
            <w:pPr>
              <w:jc w:val="both"/>
            </w:pPr>
            <w:r w:rsidRPr="000E5DB7">
              <w:t xml:space="preserve">Where the signed Services Contract and the Confidentiality Agreement have not been received by the Contracting Authority within the period as specified at </w:t>
            </w:r>
            <w:r w:rsidRPr="00117E35">
              <w:rPr>
                <w:szCs w:val="22"/>
              </w:rPr>
              <w:t>paragraph</w:t>
            </w:r>
            <w:r w:rsidRPr="000E5DB7">
              <w:t xml:space="preserve"> 3.6.1 then the Contracting Authority may proceed to award the </w:t>
            </w:r>
            <w:r>
              <w:t>Services C</w:t>
            </w:r>
            <w:r w:rsidRPr="000E5DB7">
              <w:t>ontract to the next highest-ranked Tenderer in accordance with paragraph 3.6.1 above.</w:t>
            </w:r>
          </w:p>
        </w:tc>
      </w:tr>
    </w:tbl>
    <w:p w14:paraId="7A1C03C3" w14:textId="77777777" w:rsidR="003C0FB1" w:rsidRPr="00CB5B77" w:rsidRDefault="003C0FB1" w:rsidP="003C0FB1">
      <w:pPr>
        <w:pStyle w:val="Heading1"/>
        <w:rPr>
          <w:rFonts w:ascii="Calibri" w:hAnsi="Calibri"/>
        </w:rPr>
        <w:sectPr w:rsidR="003C0FB1" w:rsidRPr="00CB5B77" w:rsidSect="00926F67">
          <w:footerReference w:type="default" r:id="rId25"/>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1: Requirements and Specifications</w:t>
      </w:r>
    </w:p>
    <w:p w14:paraId="1FC94195" w14:textId="77777777" w:rsidR="003C0FB1" w:rsidRDefault="003C0FB1" w:rsidP="00550821">
      <w:pPr>
        <w:jc w:val="both"/>
        <w:rPr>
          <w:b/>
        </w:rPr>
      </w:pPr>
      <w:r w:rsidRPr="00D52608">
        <w:rPr>
          <w:b/>
        </w:rPr>
        <w:t>Tenderers must address each of the issues and requirements in this part of the RFT and submit a detailed description in each case which demonstrates how these issues and requirements will be dealt with / met and their approach to the pro</w:t>
      </w:r>
      <w:r>
        <w:rPr>
          <w:b/>
        </w:rPr>
        <w:t xml:space="preserve">posed delivery of the Services.  </w:t>
      </w:r>
      <w:r w:rsidRPr="00D52608">
        <w:rPr>
          <w:b/>
        </w:rPr>
        <w:t>A mere affirmative statement by the Tenderer that it can/will do so or a reiteration of the tender requirements is NOT sufficient in this regard.</w:t>
      </w:r>
    </w:p>
    <w:p w14:paraId="06E5C0C8" w14:textId="77777777" w:rsidR="00B1490E" w:rsidRPr="00D52608" w:rsidRDefault="00B1490E" w:rsidP="00550821">
      <w:pPr>
        <w:jc w:val="both"/>
        <w:rPr>
          <w:b/>
        </w:rPr>
      </w:pPr>
    </w:p>
    <w:p w14:paraId="37216F5B" w14:textId="77777777" w:rsidR="00B1490E" w:rsidRPr="00310EDC" w:rsidRDefault="00B1490E" w:rsidP="00550821">
      <w:pPr>
        <w:jc w:val="both"/>
        <w:sectPr w:rsidR="00B1490E" w:rsidRPr="00310EDC" w:rsidSect="00926F67">
          <w:type w:val="continuous"/>
          <w:pgSz w:w="11907" w:h="16840" w:code="9"/>
          <w:pgMar w:top="1134" w:right="1418" w:bottom="851" w:left="1418" w:header="709" w:footer="709" w:gutter="0"/>
          <w:cols w:space="708"/>
          <w:docGrid w:linePitch="360"/>
        </w:sectPr>
      </w:pPr>
    </w:p>
    <w:p w14:paraId="071B8EAE" w14:textId="77777777" w:rsidR="00D8293E" w:rsidRPr="00D8293E" w:rsidRDefault="00D8293E" w:rsidP="00D8293E">
      <w:pPr>
        <w:numPr>
          <w:ilvl w:val="1"/>
          <w:numId w:val="0"/>
        </w:numPr>
        <w:spacing w:after="160" w:line="278" w:lineRule="auto"/>
        <w:jc w:val="center"/>
        <w:rPr>
          <w:rFonts w:ascii="Aptos" w:eastAsia="Yu Gothic Light" w:hAnsi="Aptos"/>
          <w:color w:val="595959"/>
          <w:spacing w:val="15"/>
          <w:kern w:val="2"/>
          <w:sz w:val="28"/>
          <w:szCs w:val="28"/>
          <w:lang w:val="en-IE"/>
          <w14:ligatures w14:val="standardContextual"/>
        </w:rPr>
      </w:pPr>
      <w:r w:rsidRPr="00D8293E">
        <w:rPr>
          <w:rFonts w:ascii="Aptos Display" w:eastAsia="Yu Gothic Light" w:hAnsi="Aptos Display"/>
          <w:spacing w:val="-10"/>
          <w:kern w:val="28"/>
          <w:sz w:val="56"/>
          <w:szCs w:val="56"/>
          <w:lang w:val="en-IE"/>
          <w14:ligatures w14:val="standardContextual"/>
        </w:rPr>
        <w:t xml:space="preserve">Research for </w:t>
      </w:r>
      <w:r w:rsidRPr="00D8293E">
        <w:rPr>
          <w:rFonts w:ascii="Aptos Display" w:eastAsia="Yu Gothic Light" w:hAnsi="Aptos Display"/>
          <w:spacing w:val="-10"/>
          <w:kern w:val="28"/>
          <w:sz w:val="56"/>
          <w:szCs w:val="28"/>
          <w:lang w:val="en-IE"/>
          <w14:ligatures w14:val="standardContextual"/>
        </w:rPr>
        <w:t xml:space="preserve">Updating QQI’s </w:t>
      </w:r>
      <w:r w:rsidRPr="00D8293E">
        <w:rPr>
          <w:rFonts w:ascii="Aptos Display" w:eastAsia="Yu Gothic Light" w:hAnsi="Aptos Display"/>
          <w:spacing w:val="-10"/>
          <w:kern w:val="28"/>
          <w:sz w:val="56"/>
          <w:szCs w:val="56"/>
          <w:lang w:val="en-IE"/>
          <w14:ligatures w14:val="standardContextual"/>
        </w:rPr>
        <w:t xml:space="preserve">Standards-based </w:t>
      </w:r>
      <w:r w:rsidRPr="00D8293E">
        <w:rPr>
          <w:rFonts w:ascii="Aptos Display" w:eastAsia="Yu Gothic Light" w:hAnsi="Aptos Display"/>
          <w:spacing w:val="-10"/>
          <w:kern w:val="28"/>
          <w:sz w:val="56"/>
          <w:szCs w:val="28"/>
          <w:lang w:val="en-IE"/>
          <w14:ligatures w14:val="standardContextual"/>
        </w:rPr>
        <w:t xml:space="preserve">Assessment Infrastructure for FET and HE </w:t>
      </w:r>
      <w:r w:rsidRPr="00D8293E">
        <w:rPr>
          <w:rFonts w:ascii="Aptos Display" w:eastAsia="Yu Gothic Light" w:hAnsi="Aptos Display"/>
          <w:spacing w:val="-10"/>
          <w:kern w:val="28"/>
          <w:sz w:val="56"/>
          <w:szCs w:val="56"/>
          <w:lang w:val="en-IE"/>
          <w14:ligatures w14:val="standardContextual"/>
        </w:rPr>
        <w:t xml:space="preserve">in Ireland </w:t>
      </w:r>
    </w:p>
    <w:p w14:paraId="473D4D67" w14:textId="77777777" w:rsidR="00D8293E" w:rsidRPr="00D8293E" w:rsidRDefault="00D8293E" w:rsidP="00D8293E">
      <w:pPr>
        <w:numPr>
          <w:ilvl w:val="1"/>
          <w:numId w:val="0"/>
        </w:numPr>
        <w:spacing w:after="160" w:line="278" w:lineRule="auto"/>
        <w:jc w:val="center"/>
        <w:rPr>
          <w:rFonts w:ascii="Aptos" w:eastAsia="Yu Gothic Light" w:hAnsi="Aptos"/>
          <w:color w:val="595959"/>
          <w:spacing w:val="15"/>
          <w:kern w:val="2"/>
          <w:sz w:val="28"/>
          <w:szCs w:val="28"/>
          <w:lang w:val="en-IE"/>
          <w14:ligatures w14:val="standardContextual"/>
        </w:rPr>
      </w:pPr>
      <w:r w:rsidRPr="00D8293E">
        <w:rPr>
          <w:rFonts w:ascii="Aptos" w:eastAsia="Yu Gothic Light" w:hAnsi="Aptos"/>
          <w:color w:val="595959"/>
          <w:spacing w:val="15"/>
          <w:kern w:val="2"/>
          <w:sz w:val="28"/>
          <w:szCs w:val="28"/>
          <w:lang w:val="en-IE"/>
          <w14:ligatures w14:val="standardContextual"/>
        </w:rPr>
        <w:t>Briefing document</w:t>
      </w:r>
    </w:p>
    <w:p w14:paraId="15CF37FF" w14:textId="77777777" w:rsidR="00D8293E" w:rsidRPr="00D8293E" w:rsidRDefault="00D8293E" w:rsidP="00D8293E">
      <w:pPr>
        <w:numPr>
          <w:ilvl w:val="1"/>
          <w:numId w:val="0"/>
        </w:numPr>
        <w:spacing w:after="160" w:line="278" w:lineRule="auto"/>
        <w:jc w:val="center"/>
        <w:rPr>
          <w:rFonts w:ascii="Aptos" w:eastAsia="Yu Gothic Light" w:hAnsi="Aptos"/>
          <w:color w:val="595959"/>
          <w:spacing w:val="15"/>
          <w:kern w:val="2"/>
          <w:sz w:val="28"/>
          <w:szCs w:val="28"/>
          <w:lang w:val="en-IE"/>
          <w14:ligatures w14:val="standardContextual"/>
        </w:rPr>
      </w:pPr>
      <w:r w:rsidRPr="00D8293E">
        <w:rPr>
          <w:rFonts w:ascii="Aptos" w:eastAsia="Yu Gothic Light" w:hAnsi="Aptos"/>
          <w:color w:val="595959"/>
          <w:spacing w:val="15"/>
          <w:kern w:val="2"/>
          <w:sz w:val="28"/>
          <w:szCs w:val="28"/>
          <w:lang w:val="en-IE"/>
          <w14:ligatures w14:val="standardContextual"/>
        </w:rPr>
        <w:t>and</w:t>
      </w:r>
    </w:p>
    <w:p w14:paraId="49A3E15E" w14:textId="77777777" w:rsidR="00D8293E" w:rsidRPr="00D8293E" w:rsidRDefault="00D8293E" w:rsidP="00D8293E">
      <w:pPr>
        <w:numPr>
          <w:ilvl w:val="1"/>
          <w:numId w:val="0"/>
        </w:numPr>
        <w:spacing w:after="160" w:line="278" w:lineRule="auto"/>
        <w:jc w:val="center"/>
        <w:rPr>
          <w:rFonts w:ascii="Aptos" w:eastAsia="Yu Gothic Light" w:hAnsi="Aptos"/>
          <w:color w:val="595959"/>
          <w:spacing w:val="15"/>
          <w:kern w:val="2"/>
          <w:sz w:val="28"/>
          <w:szCs w:val="28"/>
          <w:lang w:val="en-IE"/>
          <w14:ligatures w14:val="standardContextual"/>
        </w:rPr>
      </w:pPr>
      <w:r w:rsidRPr="00D8293E">
        <w:rPr>
          <w:rFonts w:ascii="Aptos" w:eastAsia="Yu Gothic Light" w:hAnsi="Aptos"/>
          <w:color w:val="595959"/>
          <w:spacing w:val="15"/>
          <w:kern w:val="2"/>
          <w:sz w:val="28"/>
          <w:szCs w:val="28"/>
          <w:lang w:val="en-IE"/>
          <w14:ligatures w14:val="standardContextual"/>
        </w:rPr>
        <w:t>Requirements and Specifications</w:t>
      </w:r>
    </w:p>
    <w:p w14:paraId="2F09A1AD" w14:textId="77777777" w:rsidR="00D8293E" w:rsidRPr="00D8293E" w:rsidRDefault="00D8293E" w:rsidP="00D8293E">
      <w:pPr>
        <w:numPr>
          <w:ilvl w:val="1"/>
          <w:numId w:val="0"/>
        </w:numPr>
        <w:spacing w:after="160" w:line="278" w:lineRule="auto"/>
        <w:jc w:val="center"/>
        <w:rPr>
          <w:rFonts w:ascii="Aptos" w:eastAsia="Yu Gothic Light" w:hAnsi="Aptos"/>
          <w:color w:val="595959"/>
          <w:spacing w:val="15"/>
          <w:kern w:val="2"/>
          <w:sz w:val="28"/>
          <w:szCs w:val="28"/>
          <w:lang w:val="en-IE"/>
          <w14:ligatures w14:val="standardContextual"/>
        </w:rPr>
      </w:pPr>
      <w:r w:rsidRPr="00D8293E">
        <w:rPr>
          <w:rFonts w:ascii="Aptos" w:eastAsia="Yu Gothic Light" w:hAnsi="Aptos"/>
          <w:color w:val="595959"/>
          <w:spacing w:val="15"/>
          <w:kern w:val="2"/>
          <w:sz w:val="28"/>
          <w:szCs w:val="28"/>
          <w:lang w:val="en-IE"/>
          <w14:ligatures w14:val="standardContextual"/>
        </w:rPr>
        <w:t>for RFT</w:t>
      </w:r>
    </w:p>
    <w:p w14:paraId="1F8C2B1D" w14:textId="77777777" w:rsidR="00D8293E" w:rsidRPr="00D8293E" w:rsidRDefault="00D8293E" w:rsidP="00D8293E">
      <w:pPr>
        <w:spacing w:after="160" w:line="278" w:lineRule="auto"/>
        <w:rPr>
          <w:rFonts w:ascii="Aptos" w:eastAsia="Aptos" w:hAnsi="Aptos" w:cs="Arial"/>
          <w:kern w:val="2"/>
          <w:lang w:val="en-IE"/>
          <w14:ligatures w14:val="standardContextual"/>
        </w:rPr>
      </w:pPr>
    </w:p>
    <w:p w14:paraId="5F5EB307" w14:textId="77777777" w:rsidR="00D8293E" w:rsidRPr="00D8293E" w:rsidRDefault="00D8293E" w:rsidP="00D8293E">
      <w:pPr>
        <w:keepNext/>
        <w:keepLines/>
        <w:pBdr>
          <w:top w:val="single" w:sz="4" w:space="1" w:color="auto"/>
          <w:left w:val="single" w:sz="4" w:space="4" w:color="auto"/>
          <w:bottom w:val="single" w:sz="4" w:space="1" w:color="auto"/>
          <w:right w:val="single" w:sz="4" w:space="4" w:color="auto"/>
        </w:pBdr>
        <w:shd w:val="clear" w:color="auto" w:fill="C1F0C7"/>
        <w:spacing w:before="360" w:after="80" w:line="278" w:lineRule="auto"/>
        <w:ind w:left="432"/>
        <w:outlineLvl w:val="0"/>
        <w:rPr>
          <w:rFonts w:ascii="Aptos Display" w:eastAsia="Yu Gothic Light" w:hAnsi="Aptos Display"/>
          <w:color w:val="0F4761"/>
          <w:kern w:val="2"/>
          <w:sz w:val="40"/>
          <w:szCs w:val="40"/>
          <w:lang w:val="en-IE"/>
          <w14:ligatures w14:val="standardContextual"/>
        </w:rPr>
      </w:pPr>
      <w:r w:rsidRPr="00D8293E">
        <w:rPr>
          <w:rFonts w:ascii="Aptos Display" w:eastAsia="Yu Gothic Light" w:hAnsi="Aptos Display"/>
          <w:color w:val="0F4761"/>
          <w:kern w:val="2"/>
          <w:sz w:val="40"/>
          <w:szCs w:val="40"/>
          <w:lang w:val="en-IE"/>
          <w14:ligatures w14:val="standardContextual"/>
        </w:rPr>
        <w:t>Updating QQI’s Assessment Infrastructure for FET and HE: Briefing Document</w:t>
      </w:r>
    </w:p>
    <w:p w14:paraId="4F06F5EC" w14:textId="77777777" w:rsidR="00D8293E" w:rsidRPr="00D8293E" w:rsidRDefault="00D8293E" w:rsidP="00D8293E">
      <w:pPr>
        <w:keepNext/>
        <w:keepLines/>
        <w:spacing w:before="360" w:after="80" w:line="278" w:lineRule="auto"/>
        <w:ind w:left="432" w:hanging="432"/>
        <w:outlineLvl w:val="0"/>
        <w:rPr>
          <w:rFonts w:ascii="Aptos Display" w:eastAsia="Yu Gothic Light" w:hAnsi="Aptos Display"/>
          <w:color w:val="0F4761"/>
          <w:kern w:val="2"/>
          <w:sz w:val="40"/>
          <w:szCs w:val="40"/>
          <w:lang w:val="en-IE"/>
          <w14:ligatures w14:val="standardContextual"/>
        </w:rPr>
      </w:pPr>
      <w:bookmarkStart w:id="24" w:name="_Ref233190692"/>
      <w:r w:rsidRPr="00D8293E">
        <w:rPr>
          <w:rFonts w:ascii="Aptos Display" w:eastAsia="Yu Gothic Light" w:hAnsi="Aptos Display"/>
          <w:color w:val="0F4761"/>
          <w:kern w:val="2"/>
          <w:sz w:val="40"/>
          <w:szCs w:val="40"/>
          <w:lang w:val="en-IE"/>
          <w14:ligatures w14:val="standardContextual"/>
        </w:rPr>
        <w:t>1 Introduction</w:t>
      </w:r>
      <w:bookmarkEnd w:id="24"/>
    </w:p>
    <w:p w14:paraId="59154B87" w14:textId="77777777" w:rsidR="00D8293E" w:rsidRPr="00D8293E" w:rsidRDefault="00D8293E" w:rsidP="00D8293E">
      <w:pPr>
        <w:spacing w:after="160" w:line="278" w:lineRule="auto"/>
        <w:rPr>
          <w:rFonts w:ascii="Aptos" w:eastAsia="Aptos" w:hAnsi="Aptos" w:cs="Arial"/>
          <w:kern w:val="2"/>
          <w:szCs w:val="22"/>
          <w:lang w:val="en-IE"/>
          <w14:ligatures w14:val="standardContextual"/>
        </w:rPr>
      </w:pPr>
      <w:r w:rsidRPr="00D8293E">
        <w:rPr>
          <w:rFonts w:ascii="Aptos" w:eastAsia="Aptos" w:hAnsi="Aptos" w:cs="Arial"/>
          <w:kern w:val="2"/>
          <w:szCs w:val="22"/>
          <w:lang w:val="en-IE"/>
          <w14:ligatures w14:val="standardContextual"/>
        </w:rPr>
        <w:t xml:space="preserve">QQI is the </w:t>
      </w:r>
      <w:r w:rsidRPr="00D8293E">
        <w:rPr>
          <w:rFonts w:ascii="Aptos" w:eastAsia="Aptos" w:hAnsi="Aptos" w:cs="Arial"/>
          <w:i/>
          <w:iCs/>
          <w:kern w:val="2"/>
          <w:szCs w:val="22"/>
          <w:lang w:val="en-IE"/>
          <w14:ligatures w14:val="standardContextual"/>
        </w:rPr>
        <w:t>Qualifications and Quality Assurance Authority of Ireland</w:t>
      </w:r>
      <w:r w:rsidRPr="00D8293E">
        <w:rPr>
          <w:rFonts w:ascii="Aptos" w:eastAsia="Aptos" w:hAnsi="Aptos" w:cs="Arial"/>
          <w:kern w:val="2"/>
          <w:szCs w:val="22"/>
          <w:lang w:val="en-IE"/>
          <w14:ligatures w14:val="standardContextual"/>
        </w:rPr>
        <w:t xml:space="preserve"> with responsibility for (among other things)</w:t>
      </w:r>
    </w:p>
    <w:p w14:paraId="20FF705B" w14:textId="33700962" w:rsidR="00D8293E" w:rsidRPr="00D8293E" w:rsidRDefault="00D8293E" w:rsidP="00D8293E">
      <w:pPr>
        <w:numPr>
          <w:ilvl w:val="0"/>
          <w:numId w:val="32"/>
        </w:numPr>
        <w:spacing w:after="160" w:line="278" w:lineRule="auto"/>
        <w:contextualSpacing/>
        <w:rPr>
          <w:rFonts w:ascii="Aptos" w:eastAsia="Aptos" w:hAnsi="Aptos" w:cs="Arial"/>
          <w:kern w:val="2"/>
          <w:szCs w:val="22"/>
          <w:lang w:val="en-IE"/>
          <w14:ligatures w14:val="standardContextual"/>
        </w:rPr>
      </w:pPr>
      <w:r w:rsidRPr="00D8293E">
        <w:rPr>
          <w:rFonts w:ascii="Aptos" w:eastAsia="Aptos" w:hAnsi="Aptos" w:cs="Arial"/>
          <w:kern w:val="2"/>
          <w:szCs w:val="22"/>
          <w:lang w:val="en-IE"/>
          <w14:ligatures w14:val="standardContextual"/>
        </w:rPr>
        <w:t>the external quality assurance of providers of further education (FET) and training or higher education</w:t>
      </w:r>
      <w:r w:rsidR="00E7033C">
        <w:rPr>
          <w:rFonts w:ascii="Aptos" w:eastAsia="Aptos" w:hAnsi="Aptos" w:cs="Arial"/>
          <w:kern w:val="2"/>
          <w:szCs w:val="22"/>
          <w:lang w:val="en-IE"/>
          <w14:ligatures w14:val="standardContextual"/>
        </w:rPr>
        <w:t xml:space="preserve"> </w:t>
      </w:r>
      <w:r w:rsidRPr="00D8293E">
        <w:rPr>
          <w:rFonts w:ascii="Aptos" w:eastAsia="Aptos" w:hAnsi="Aptos" w:cs="Arial"/>
          <w:kern w:val="2"/>
          <w:szCs w:val="22"/>
          <w:lang w:val="en-IE"/>
          <w14:ligatures w14:val="standardContextual"/>
        </w:rPr>
        <w:t>(HE) (providers) in Ireland including designated, delegated and listed awarding bodies.</w:t>
      </w:r>
    </w:p>
    <w:p w14:paraId="028625A2" w14:textId="77777777" w:rsidR="00D8293E" w:rsidRPr="00D8293E" w:rsidRDefault="00D8293E" w:rsidP="00D8293E">
      <w:pPr>
        <w:numPr>
          <w:ilvl w:val="0"/>
          <w:numId w:val="32"/>
        </w:numPr>
        <w:spacing w:after="160" w:line="278" w:lineRule="auto"/>
        <w:contextualSpacing/>
        <w:rPr>
          <w:rFonts w:ascii="Aptos" w:eastAsia="Aptos" w:hAnsi="Aptos" w:cs="Arial"/>
          <w:kern w:val="2"/>
          <w:szCs w:val="22"/>
          <w:lang w:val="en-IE"/>
          <w14:ligatures w14:val="standardContextual"/>
        </w:rPr>
      </w:pPr>
      <w:r w:rsidRPr="00D8293E">
        <w:rPr>
          <w:rFonts w:ascii="Aptos" w:eastAsia="Aptos" w:hAnsi="Aptos" w:cs="Arial"/>
          <w:kern w:val="2"/>
          <w:szCs w:val="22"/>
          <w:lang w:val="en-IE"/>
          <w14:ligatures w14:val="standardContextual"/>
        </w:rPr>
        <w:t>the external quality assurance of designated and listed awarding bodies that are not providers.</w:t>
      </w:r>
    </w:p>
    <w:p w14:paraId="6F5E71C5" w14:textId="77777777" w:rsidR="00D8293E" w:rsidRPr="00D8293E" w:rsidRDefault="00D8293E" w:rsidP="00D8293E">
      <w:pPr>
        <w:numPr>
          <w:ilvl w:val="0"/>
          <w:numId w:val="32"/>
        </w:numPr>
        <w:spacing w:after="160" w:line="278" w:lineRule="auto"/>
        <w:contextualSpacing/>
        <w:rPr>
          <w:rFonts w:ascii="Aptos" w:eastAsia="Aptos" w:hAnsi="Aptos" w:cs="Arial"/>
          <w:kern w:val="2"/>
          <w:szCs w:val="22"/>
          <w:lang w:val="en-IE"/>
          <w14:ligatures w14:val="standardContextual"/>
        </w:rPr>
      </w:pPr>
      <w:r w:rsidRPr="00D8293E">
        <w:rPr>
          <w:rFonts w:ascii="Aptos" w:eastAsia="Aptos" w:hAnsi="Aptos" w:cs="Arial"/>
          <w:kern w:val="2"/>
          <w:szCs w:val="22"/>
          <w:lang w:val="en-IE"/>
          <w14:ligatures w14:val="standardContextual"/>
        </w:rPr>
        <w:t>the provision of statutory guidelines on the quality assurance of education, training, research and related services.</w:t>
      </w:r>
    </w:p>
    <w:p w14:paraId="153F7C12" w14:textId="77777777" w:rsidR="00D8293E" w:rsidRPr="00D8293E" w:rsidRDefault="00D8293E" w:rsidP="00D8293E">
      <w:pPr>
        <w:numPr>
          <w:ilvl w:val="0"/>
          <w:numId w:val="32"/>
        </w:numPr>
        <w:spacing w:after="160" w:line="278" w:lineRule="auto"/>
        <w:contextualSpacing/>
        <w:rPr>
          <w:rFonts w:ascii="Aptos" w:eastAsia="Aptos" w:hAnsi="Aptos" w:cs="Arial"/>
          <w:kern w:val="2"/>
          <w:szCs w:val="22"/>
          <w:lang w:val="en-IE"/>
          <w14:ligatures w14:val="standardContextual"/>
        </w:rPr>
      </w:pPr>
      <w:r w:rsidRPr="00D8293E">
        <w:rPr>
          <w:rFonts w:ascii="Aptos" w:eastAsia="Aptos" w:hAnsi="Aptos" w:cs="Arial"/>
          <w:kern w:val="2"/>
          <w:szCs w:val="22"/>
          <w:lang w:val="en-IE"/>
          <w14:ligatures w14:val="standardContextual"/>
        </w:rPr>
        <w:t>determining national policies and criteria for access, transfer and progression in relation to learners (ATP), and monitoring the implementation of procedures for ATP by providers.</w:t>
      </w:r>
    </w:p>
    <w:p w14:paraId="3F877F81" w14:textId="77777777" w:rsidR="00D8293E" w:rsidRPr="00D8293E" w:rsidRDefault="00D8293E" w:rsidP="00D8293E">
      <w:pPr>
        <w:numPr>
          <w:ilvl w:val="0"/>
          <w:numId w:val="32"/>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lastRenderedPageBreak/>
        <w:t>promoting, maintaining, further developing and implementing the National Framework of Qualifications (NFQ)</w:t>
      </w:r>
      <w:r w:rsidRPr="00D8293E">
        <w:rPr>
          <w:rFonts w:ascii="Aptos" w:eastAsia="Aptos" w:hAnsi="Aptos" w:cs="Arial"/>
          <w:kern w:val="2"/>
          <w:szCs w:val="22"/>
          <w:lang w:val="en-IE"/>
          <w14:ligatures w14:val="standardContextual"/>
        </w:rPr>
        <w:t>,</w:t>
      </w:r>
      <w:r w:rsidRPr="00D8293E">
        <w:rPr>
          <w:rFonts w:ascii="Aptos" w:eastAsia="Aptos" w:hAnsi="Aptos" w:cs="Arial"/>
          <w:kern w:val="2"/>
          <w:lang w:val="en-IE"/>
          <w14:ligatures w14:val="standardContextual"/>
        </w:rPr>
        <w:t xml:space="preserve"> which is a system of levels and types for awards of qualifications based on standards of knowledge, skill or competence</w:t>
      </w:r>
      <w:r w:rsidRPr="00D8293E">
        <w:rPr>
          <w:rFonts w:ascii="Aptos" w:eastAsia="Aptos" w:hAnsi="Aptos" w:cs="Arial"/>
          <w:kern w:val="2"/>
          <w:szCs w:val="22"/>
          <w:vertAlign w:val="superscript"/>
          <w:lang w:val="en-IE"/>
          <w14:ligatures w14:val="standardContextual"/>
        </w:rPr>
        <w:footnoteReference w:id="2"/>
      </w:r>
      <w:r w:rsidRPr="00D8293E">
        <w:rPr>
          <w:rFonts w:ascii="Aptos" w:eastAsia="Aptos" w:hAnsi="Aptos" w:cs="Arial"/>
          <w:kern w:val="2"/>
          <w:szCs w:val="22"/>
          <w:lang w:val="en-IE"/>
          <w14:ligatures w14:val="standardContextual"/>
        </w:rPr>
        <w:t>.</w:t>
      </w:r>
    </w:p>
    <w:p w14:paraId="4C333DD9" w14:textId="24BB2D93" w:rsidR="00D8293E" w:rsidRPr="00D8293E" w:rsidRDefault="00D8293E" w:rsidP="00D8293E">
      <w:pPr>
        <w:numPr>
          <w:ilvl w:val="0"/>
          <w:numId w:val="32"/>
        </w:numPr>
        <w:spacing w:after="160" w:line="278" w:lineRule="auto"/>
        <w:contextualSpacing/>
        <w:rPr>
          <w:rFonts w:ascii="Aptos" w:eastAsia="Aptos" w:hAnsi="Aptos" w:cs="Arial"/>
          <w:kern w:val="2"/>
          <w:szCs w:val="22"/>
          <w:lang w:val="en-IE"/>
          <w14:ligatures w14:val="standardContextual"/>
        </w:rPr>
      </w:pPr>
      <w:r w:rsidRPr="00D8293E">
        <w:rPr>
          <w:rFonts w:ascii="Aptos" w:eastAsia="Aptos" w:hAnsi="Aptos" w:cs="Arial"/>
          <w:kern w:val="2"/>
          <w:szCs w:val="22"/>
          <w:lang w:val="en-IE"/>
          <w14:ligatures w14:val="standardContextual"/>
        </w:rPr>
        <w:t>deciding which awards are included in the NFQ.</w:t>
      </w:r>
    </w:p>
    <w:p w14:paraId="64D87A55" w14:textId="77777777" w:rsidR="00D8293E" w:rsidRPr="00D8293E" w:rsidRDefault="00D8293E" w:rsidP="00D8293E">
      <w:pPr>
        <w:numPr>
          <w:ilvl w:val="0"/>
          <w:numId w:val="32"/>
        </w:numPr>
        <w:spacing w:after="160" w:line="278" w:lineRule="auto"/>
        <w:contextualSpacing/>
        <w:rPr>
          <w:rFonts w:ascii="Aptos" w:eastAsia="Aptos" w:hAnsi="Aptos" w:cs="Arial"/>
          <w:kern w:val="2"/>
          <w:szCs w:val="22"/>
          <w:lang w:val="en-IE"/>
          <w14:ligatures w14:val="standardContextual"/>
        </w:rPr>
      </w:pPr>
      <w:r w:rsidRPr="00D8293E">
        <w:rPr>
          <w:rFonts w:ascii="Aptos" w:eastAsia="Aptos" w:hAnsi="Aptos" w:cs="Arial"/>
          <w:kern w:val="2"/>
          <w:szCs w:val="22"/>
          <w:lang w:val="en-IE"/>
          <w14:ligatures w14:val="standardContextual"/>
        </w:rPr>
        <w:t>facilitating the recognition of qualifications inside and outside the state.</w:t>
      </w:r>
    </w:p>
    <w:p w14:paraId="5FD9FA2D"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Those functions operate at system level or at the level of organisations providing </w:t>
      </w:r>
      <w:r w:rsidRPr="00D8293E">
        <w:rPr>
          <w:rFonts w:ascii="Aptos" w:eastAsia="Aptos" w:hAnsi="Aptos" w:cs="Arial"/>
          <w:b/>
          <w:color w:val="0070C0"/>
          <w:kern w:val="2"/>
          <w:lang w:val="en-IE"/>
          <w14:ligatures w14:val="standardContextual"/>
        </w:rPr>
        <w:t>programmes</w:t>
      </w:r>
      <w:r w:rsidRPr="00D8293E">
        <w:rPr>
          <w:rFonts w:ascii="Aptos" w:eastAsia="Aptos" w:hAnsi="Aptos" w:cs="Arial"/>
          <w:kern w:val="2"/>
          <w:lang w:val="en-IE"/>
          <w14:ligatures w14:val="standardContextual"/>
        </w:rPr>
        <w:t xml:space="preserve"> of education and training (</w:t>
      </w:r>
      <w:r w:rsidRPr="00D8293E">
        <w:rPr>
          <w:rFonts w:ascii="Aptos" w:eastAsia="Aptos" w:hAnsi="Aptos" w:cs="Arial"/>
          <w:b/>
          <w:bCs/>
          <w:color w:val="0070C0"/>
          <w:kern w:val="2"/>
          <w:lang w:val="en-IE"/>
          <w14:ligatures w14:val="standardContextual"/>
        </w:rPr>
        <w:t>providers</w:t>
      </w:r>
      <w:r w:rsidRPr="00D8293E">
        <w:rPr>
          <w:rFonts w:ascii="Aptos" w:eastAsia="Aptos" w:hAnsi="Aptos" w:cs="Arial"/>
          <w:kern w:val="2"/>
          <w:lang w:val="en-IE"/>
          <w14:ligatures w14:val="standardContextual"/>
        </w:rPr>
        <w:t xml:space="preserve">). QQI is also an </w:t>
      </w:r>
      <w:r w:rsidRPr="00D8293E">
        <w:rPr>
          <w:rFonts w:ascii="Aptos" w:eastAsia="Aptos" w:hAnsi="Aptos" w:cs="Arial"/>
          <w:b/>
          <w:color w:val="0070C0"/>
          <w:kern w:val="2"/>
          <w:lang w:val="en-IE"/>
          <w14:ligatures w14:val="standardContextual"/>
        </w:rPr>
        <w:t>awarding body</w:t>
      </w:r>
      <w:r w:rsidRPr="00D8293E">
        <w:rPr>
          <w:rFonts w:ascii="Aptos" w:eastAsia="Aptos" w:hAnsi="Aptos" w:cs="Arial"/>
          <w:kern w:val="2"/>
          <w:lang w:val="en-IE"/>
          <w14:ligatures w14:val="standardContextual"/>
        </w:rPr>
        <w:t>. It established standards for its awards, and awards qualifications to persons who have completed programmes of education and training that it has validated (validation is approval of a programme prior to its delivery) that are offered by providers of programmes without the authority to award NFQ qualifications. It can also delegate its authority to providers meeting certain criteria.</w:t>
      </w:r>
    </w:p>
    <w:p w14:paraId="485F6E62" w14:textId="77777777" w:rsidR="00D8293E" w:rsidRPr="00D8293E" w:rsidRDefault="00D8293E" w:rsidP="00D8293E">
      <w:pPr>
        <w:keepNext/>
        <w:keepLines/>
        <w:numPr>
          <w:ilvl w:val="1"/>
          <w:numId w:val="0"/>
        </w:numPr>
        <w:spacing w:before="160" w:after="80" w:line="278" w:lineRule="auto"/>
        <w:ind w:left="576" w:hanging="576"/>
        <w:outlineLvl w:val="1"/>
        <w:rPr>
          <w:rFonts w:ascii="Aptos Display" w:eastAsia="Yu Gothic Light" w:hAnsi="Aptos Display"/>
          <w:color w:val="0F4761"/>
          <w:kern w:val="2"/>
          <w:sz w:val="32"/>
          <w:szCs w:val="32"/>
          <w:lang w:val="en-IE"/>
          <w14:ligatures w14:val="standardContextual"/>
        </w:rPr>
      </w:pPr>
      <w:r w:rsidRPr="00D8293E">
        <w:rPr>
          <w:rFonts w:ascii="Aptos Display" w:eastAsia="Yu Gothic Light" w:hAnsi="Aptos Display"/>
          <w:color w:val="0F4761"/>
          <w:kern w:val="2"/>
          <w:sz w:val="32"/>
          <w:szCs w:val="32"/>
          <w:lang w:val="en-IE"/>
          <w14:ligatures w14:val="standardContextual"/>
        </w:rPr>
        <w:t>1.1 Interpretations</w:t>
      </w:r>
    </w:p>
    <w:p w14:paraId="101A7DDF"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The following terms are used extensively in the briefing document and the requirements and specifications for the RFT. These have technical meanings that should be noted carefully. For glosses on other frequently used terms please see Section 9 (the </w:t>
      </w:r>
      <w:r w:rsidRPr="00D8293E">
        <w:rPr>
          <w:rFonts w:ascii="Aptos" w:eastAsia="Aptos" w:hAnsi="Aptos" w:cs="Arial"/>
          <w:kern w:val="2"/>
          <w:lang w:val="en-US"/>
          <w14:ligatures w14:val="standardContextual"/>
        </w:rPr>
        <w:t>List of abbreviations for Appendix 1</w:t>
      </w:r>
      <w:r w:rsidRPr="00D8293E">
        <w:rPr>
          <w:rFonts w:ascii="Aptos" w:eastAsia="Aptos" w:hAnsi="Aptos" w:cs="Arial"/>
          <w:kern w:val="2"/>
          <w:lang w:val="en-IE"/>
          <w14:ligatures w14:val="standardContextual"/>
        </w:rPr>
        <w:t>).</w:t>
      </w:r>
    </w:p>
    <w:tbl>
      <w:tblPr>
        <w:tblStyle w:val="TableGrid40"/>
        <w:tblW w:w="0" w:type="auto"/>
        <w:tblLook w:val="04A0" w:firstRow="1" w:lastRow="0" w:firstColumn="1" w:lastColumn="0" w:noHBand="0" w:noVBand="1"/>
      </w:tblPr>
      <w:tblGrid>
        <w:gridCol w:w="3005"/>
        <w:gridCol w:w="5779"/>
      </w:tblGrid>
      <w:tr w:rsidR="00D8293E" w:rsidRPr="00D8293E" w14:paraId="6B226C8C" w14:textId="77777777" w:rsidTr="00D33898">
        <w:trPr>
          <w:trHeight w:val="570"/>
        </w:trPr>
        <w:tc>
          <w:tcPr>
            <w:tcW w:w="3005" w:type="dxa"/>
          </w:tcPr>
          <w:p w14:paraId="635B8670" w14:textId="77777777" w:rsidR="00D8293E" w:rsidRPr="00D8293E" w:rsidRDefault="00D8293E" w:rsidP="00D8293E">
            <w:pPr>
              <w:spacing w:after="0" w:line="240" w:lineRule="auto"/>
              <w:rPr>
                <w:rFonts w:ascii="Aptos" w:eastAsia="Aptos" w:hAnsi="Aptos" w:cs="Arial"/>
                <w:sz w:val="22"/>
                <w:lang w:val="en-IE"/>
              </w:rPr>
            </w:pPr>
            <w:r w:rsidRPr="00D8293E">
              <w:rPr>
                <w:rFonts w:ascii="Aptos" w:eastAsia="Aptos" w:hAnsi="Aptos" w:cs="Arial"/>
                <w:sz w:val="22"/>
                <w:lang w:val="en-IE"/>
              </w:rPr>
              <w:t>2012 Act</w:t>
            </w:r>
          </w:p>
        </w:tc>
        <w:tc>
          <w:tcPr>
            <w:tcW w:w="5779" w:type="dxa"/>
          </w:tcPr>
          <w:p w14:paraId="494159E4" w14:textId="77777777" w:rsidR="00D8293E" w:rsidRPr="00D8293E" w:rsidRDefault="00D8293E" w:rsidP="00D8293E">
            <w:pPr>
              <w:spacing w:after="0" w:line="240" w:lineRule="auto"/>
              <w:rPr>
                <w:rFonts w:ascii="Aptos" w:eastAsia="Aptos" w:hAnsi="Aptos" w:cs="Arial"/>
                <w:sz w:val="22"/>
                <w:lang w:val="en-IE"/>
              </w:rPr>
            </w:pPr>
            <w:r w:rsidRPr="00D8293E">
              <w:rPr>
                <w:rFonts w:ascii="Aptos" w:eastAsia="Aptos" w:hAnsi="Aptos" w:cs="Arial"/>
                <w:sz w:val="22"/>
                <w:lang w:val="en-IE"/>
              </w:rPr>
              <w:t xml:space="preserve">Qualifications and Quality Assurance (Education and Training) Act 2012 as amended in 2019. </w:t>
            </w:r>
            <w:hyperlink r:id="rId26" w:history="1">
              <w:r w:rsidRPr="00D8293E">
                <w:rPr>
                  <w:rFonts w:ascii="Aptos" w:eastAsia="Aptos" w:hAnsi="Aptos" w:cs="Arial"/>
                  <w:color w:val="0000FF"/>
                  <w:sz w:val="22"/>
                  <w:u w:val="single"/>
                </w:rPr>
                <w:t>Qualifications and Quality Assurance (Education and Training) Act 2012 | Law Reform</w:t>
              </w:r>
            </w:hyperlink>
          </w:p>
        </w:tc>
      </w:tr>
      <w:tr w:rsidR="00D8293E" w:rsidRPr="00D8293E" w14:paraId="5F342512" w14:textId="77777777" w:rsidTr="00D33898">
        <w:tc>
          <w:tcPr>
            <w:tcW w:w="3005" w:type="dxa"/>
          </w:tcPr>
          <w:p w14:paraId="22AB2634" w14:textId="77777777" w:rsidR="00D8293E" w:rsidRPr="00D8293E" w:rsidRDefault="00D8293E" w:rsidP="00D8293E">
            <w:pPr>
              <w:spacing w:after="0" w:line="240" w:lineRule="auto"/>
              <w:rPr>
                <w:rFonts w:ascii="Aptos" w:eastAsia="Aptos" w:hAnsi="Aptos" w:cs="Arial"/>
                <w:sz w:val="22"/>
                <w:lang w:val="en-IE"/>
              </w:rPr>
            </w:pPr>
            <w:r w:rsidRPr="00D8293E">
              <w:rPr>
                <w:rFonts w:ascii="Aptos" w:eastAsia="Aptos" w:hAnsi="Aptos" w:cs="Arial"/>
                <w:sz w:val="22"/>
                <w:lang w:val="en-IE"/>
              </w:rPr>
              <w:t>Programme</w:t>
            </w:r>
          </w:p>
        </w:tc>
        <w:tc>
          <w:tcPr>
            <w:tcW w:w="5779" w:type="dxa"/>
          </w:tcPr>
          <w:p w14:paraId="1AE56FBC" w14:textId="77777777" w:rsidR="00D8293E" w:rsidRPr="00D8293E" w:rsidRDefault="00D8293E" w:rsidP="00D8293E">
            <w:pPr>
              <w:spacing w:after="0" w:line="240" w:lineRule="auto"/>
              <w:rPr>
                <w:rFonts w:ascii="Aptos" w:eastAsia="Aptos" w:hAnsi="Aptos" w:cs="Arial"/>
                <w:sz w:val="22"/>
                <w:lang w:val="en-IE"/>
              </w:rPr>
            </w:pPr>
            <w:r w:rsidRPr="00D8293E">
              <w:rPr>
                <w:rFonts w:ascii="Aptos" w:eastAsia="Aptos" w:hAnsi="Aptos" w:cs="Arial"/>
                <w:sz w:val="22"/>
                <w:lang w:val="en-IE"/>
              </w:rPr>
              <w:t xml:space="preserve">Programme means ‘a process by which a learner acquires knowledge, skill or competence and includes a course of study, a course of instruction and an apprenticeship’ (2012 Act). For the avoidance of doubt, a programme could predominantly involve self-study with the provider setting the educational goals and conducting formative and summative assessment, however, programmes generally involve tuition by the provider.  This is consistent with the UNESCO definition of an ‘educational programme’ which is defined to be a: </w:t>
            </w:r>
            <w:r w:rsidRPr="00D8293E">
              <w:rPr>
                <w:rFonts w:ascii="Aptos" w:eastAsia="Aptos" w:hAnsi="Aptos" w:cs="Arial"/>
                <w:i/>
                <w:iCs/>
                <w:sz w:val="22"/>
                <w:lang w:val="en-IE"/>
              </w:rPr>
              <w:t>‘Coherent set or sequence of educational activities designed and organized to achieve pre-determined learning objectives or accomplish a specific set of educational tasks over a sustained period. Within an educational programme, educational activities may also be grouped into sub-components variously described in national contexts as ‘courses’, ‘modules’, ‘units’, and/or ‘</w:t>
            </w:r>
            <w:proofErr w:type="gramStart"/>
            <w:r w:rsidRPr="00D8293E">
              <w:rPr>
                <w:rFonts w:ascii="Aptos" w:eastAsia="Aptos" w:hAnsi="Aptos" w:cs="Arial"/>
                <w:i/>
                <w:iCs/>
                <w:sz w:val="22"/>
                <w:lang w:val="en-IE"/>
              </w:rPr>
              <w:t>subjects’</w:t>
            </w:r>
            <w:proofErr w:type="gramEnd"/>
            <w:r w:rsidRPr="00D8293E">
              <w:rPr>
                <w:rFonts w:ascii="Aptos" w:eastAsia="Aptos" w:hAnsi="Aptos" w:cs="Arial"/>
                <w:i/>
                <w:iCs/>
                <w:sz w:val="22"/>
                <w:lang w:val="en-IE"/>
              </w:rPr>
              <w:t>. A programme may have major components not normally characterized as courses, units, or modules – for example, play-based activities, periods of work experience, research projects and the preparation of dissertations.’</w:t>
            </w:r>
            <w:r w:rsidRPr="00D8293E">
              <w:rPr>
                <w:rFonts w:ascii="Aptos" w:eastAsia="Aptos" w:hAnsi="Aptos" w:cs="Arial"/>
                <w:sz w:val="22"/>
                <w:lang w:val="en-IE"/>
              </w:rPr>
              <w:t xml:space="preserve"> </w:t>
            </w:r>
          </w:p>
          <w:p w14:paraId="6EFC46C7" w14:textId="77777777" w:rsidR="00D8293E" w:rsidRPr="00D8293E" w:rsidRDefault="00D8293E" w:rsidP="00D8293E">
            <w:pPr>
              <w:spacing w:after="0" w:line="240" w:lineRule="auto"/>
              <w:rPr>
                <w:rFonts w:ascii="Aptos" w:eastAsia="Aptos" w:hAnsi="Aptos" w:cs="Arial"/>
                <w:sz w:val="22"/>
                <w:lang w:val="en-IE"/>
              </w:rPr>
            </w:pPr>
            <w:r w:rsidRPr="00D8293E">
              <w:rPr>
                <w:rFonts w:ascii="Aptos" w:eastAsia="Aptos" w:hAnsi="Aptos" w:cs="Arial"/>
                <w:sz w:val="22"/>
                <w:lang w:val="en-IE"/>
              </w:rPr>
              <w:t>(</w:t>
            </w:r>
            <w:hyperlink r:id="rId27" w:history="1">
              <w:proofErr w:type="spellStart"/>
              <w:r w:rsidRPr="00D8293E">
                <w:rPr>
                  <w:rFonts w:ascii="Aptos" w:eastAsia="Aptos" w:hAnsi="Aptos" w:cs="Arial"/>
                  <w:color w:val="0000FF"/>
                  <w:sz w:val="22"/>
                  <w:u w:val="single"/>
                </w:rPr>
                <w:t>TVETipedia</w:t>
              </w:r>
              <w:proofErr w:type="spellEnd"/>
              <w:r w:rsidRPr="00D8293E">
                <w:rPr>
                  <w:rFonts w:ascii="Aptos" w:eastAsia="Aptos" w:hAnsi="Aptos" w:cs="Arial"/>
                  <w:color w:val="0000FF"/>
                  <w:sz w:val="22"/>
                  <w:u w:val="single"/>
                </w:rPr>
                <w:t xml:space="preserve"> Glossary</w:t>
              </w:r>
            </w:hyperlink>
            <w:r w:rsidRPr="00D8293E">
              <w:rPr>
                <w:rFonts w:ascii="Aptos" w:eastAsia="Aptos" w:hAnsi="Aptos" w:cs="Arial"/>
                <w:sz w:val="22"/>
                <w:lang w:val="en-IE"/>
              </w:rPr>
              <w:t>)</w:t>
            </w:r>
          </w:p>
        </w:tc>
      </w:tr>
      <w:tr w:rsidR="00D8293E" w:rsidRPr="00D8293E" w14:paraId="79D81E30" w14:textId="77777777" w:rsidTr="00D33898">
        <w:tc>
          <w:tcPr>
            <w:tcW w:w="3005" w:type="dxa"/>
          </w:tcPr>
          <w:p w14:paraId="6E7F0937" w14:textId="77777777" w:rsidR="00D8293E" w:rsidRPr="00D8293E" w:rsidRDefault="00D8293E" w:rsidP="00D8293E">
            <w:pPr>
              <w:spacing w:after="0" w:line="240" w:lineRule="auto"/>
              <w:rPr>
                <w:rFonts w:ascii="Aptos" w:eastAsia="Aptos" w:hAnsi="Aptos" w:cs="Arial"/>
                <w:sz w:val="22"/>
                <w:lang w:val="en-IE"/>
              </w:rPr>
            </w:pPr>
            <w:r w:rsidRPr="00D8293E">
              <w:rPr>
                <w:rFonts w:ascii="Aptos" w:eastAsia="Aptos" w:hAnsi="Aptos" w:cs="Arial"/>
                <w:sz w:val="22"/>
                <w:lang w:val="en-IE"/>
              </w:rPr>
              <w:t>Provider</w:t>
            </w:r>
          </w:p>
        </w:tc>
        <w:tc>
          <w:tcPr>
            <w:tcW w:w="5779" w:type="dxa"/>
          </w:tcPr>
          <w:p w14:paraId="1A916F7B" w14:textId="77777777" w:rsidR="00D8293E" w:rsidRPr="00D8293E" w:rsidRDefault="00D8293E" w:rsidP="00D8293E">
            <w:pPr>
              <w:spacing w:after="0" w:line="240" w:lineRule="auto"/>
              <w:rPr>
                <w:rFonts w:ascii="Aptos" w:eastAsia="Aptos" w:hAnsi="Aptos" w:cs="Arial"/>
                <w:sz w:val="22"/>
                <w:lang w:val="en-IE"/>
              </w:rPr>
            </w:pPr>
            <w:r w:rsidRPr="00D8293E">
              <w:rPr>
                <w:rFonts w:ascii="Aptos" w:eastAsia="Aptos" w:hAnsi="Aptos" w:cs="Arial"/>
                <w:sz w:val="22"/>
                <w:lang w:val="en-IE"/>
              </w:rPr>
              <w:t xml:space="preserve">Provider of programmes of education and training means ‘any person who provides, organises or procures a </w:t>
            </w:r>
            <w:r w:rsidRPr="00D8293E">
              <w:rPr>
                <w:rFonts w:ascii="Aptos" w:eastAsia="Aptos" w:hAnsi="Aptos" w:cs="Arial"/>
                <w:sz w:val="22"/>
                <w:lang w:val="en-IE"/>
              </w:rPr>
              <w:lastRenderedPageBreak/>
              <w:t>programme of education and training’ (2012 Act). This implies a provider has legal personality.</w:t>
            </w:r>
          </w:p>
          <w:p w14:paraId="586E75C2" w14:textId="77777777" w:rsidR="00D8293E" w:rsidRPr="00D8293E" w:rsidRDefault="00D8293E" w:rsidP="00D8293E">
            <w:pPr>
              <w:spacing w:after="0" w:line="240" w:lineRule="auto"/>
              <w:rPr>
                <w:rFonts w:ascii="Aptos" w:eastAsia="Aptos" w:hAnsi="Aptos" w:cs="Arial"/>
                <w:sz w:val="22"/>
                <w:lang w:val="en-IE"/>
              </w:rPr>
            </w:pPr>
          </w:p>
          <w:p w14:paraId="20A87689" w14:textId="77777777" w:rsidR="00D8293E" w:rsidRPr="00D8293E" w:rsidRDefault="00D8293E" w:rsidP="00D8293E">
            <w:pPr>
              <w:spacing w:after="0" w:line="240" w:lineRule="auto"/>
              <w:rPr>
                <w:rFonts w:ascii="Aptos" w:eastAsia="Aptos" w:hAnsi="Aptos" w:cs="Arial"/>
                <w:sz w:val="22"/>
                <w:lang w:val="en-IE"/>
              </w:rPr>
            </w:pPr>
            <w:r w:rsidRPr="00D8293E">
              <w:rPr>
                <w:rFonts w:ascii="Aptos" w:eastAsia="Aptos" w:hAnsi="Aptos" w:cs="Arial"/>
                <w:sz w:val="22"/>
                <w:lang w:val="en-IE"/>
              </w:rPr>
              <w:t xml:space="preserve">Some examples include Education and Training Boards, Universities, Technological Universities, Institutes of Technology, and Independent/Private Higher Education Institutions and Further Education and Training Institutions. </w:t>
            </w:r>
          </w:p>
        </w:tc>
      </w:tr>
      <w:tr w:rsidR="00D8293E" w:rsidRPr="00D8293E" w14:paraId="27B89F4A" w14:textId="77777777" w:rsidTr="00D33898">
        <w:tc>
          <w:tcPr>
            <w:tcW w:w="3005" w:type="dxa"/>
          </w:tcPr>
          <w:p w14:paraId="730B0F05" w14:textId="77777777" w:rsidR="00D8293E" w:rsidRPr="00D8293E" w:rsidRDefault="00D8293E" w:rsidP="00D8293E">
            <w:pPr>
              <w:spacing w:after="0" w:line="240" w:lineRule="auto"/>
              <w:rPr>
                <w:rFonts w:ascii="Aptos" w:eastAsia="Aptos" w:hAnsi="Aptos" w:cs="Arial"/>
                <w:sz w:val="22"/>
                <w:lang w:val="en-IE"/>
              </w:rPr>
            </w:pPr>
            <w:r w:rsidRPr="00D8293E">
              <w:rPr>
                <w:rFonts w:ascii="Aptos" w:eastAsia="Aptos" w:hAnsi="Aptos" w:cs="Arial"/>
                <w:sz w:val="22"/>
                <w:lang w:val="en-IE"/>
              </w:rPr>
              <w:lastRenderedPageBreak/>
              <w:t>Linked provider</w:t>
            </w:r>
          </w:p>
        </w:tc>
        <w:tc>
          <w:tcPr>
            <w:tcW w:w="5779" w:type="dxa"/>
          </w:tcPr>
          <w:p w14:paraId="0A4C2F20" w14:textId="77777777" w:rsidR="00D8293E" w:rsidRPr="00D8293E" w:rsidRDefault="00D8293E" w:rsidP="00D8293E">
            <w:pPr>
              <w:spacing w:after="0" w:line="240" w:lineRule="auto"/>
              <w:rPr>
                <w:rFonts w:ascii="Aptos" w:eastAsia="Aptos" w:hAnsi="Aptos" w:cs="Arial"/>
                <w:sz w:val="22"/>
                <w:lang w:val="en-IE"/>
              </w:rPr>
            </w:pPr>
            <w:r w:rsidRPr="00D8293E">
              <w:rPr>
                <w:rFonts w:ascii="Aptos" w:eastAsia="Aptos" w:hAnsi="Aptos" w:cs="Arial"/>
                <w:sz w:val="22"/>
                <w:lang w:val="en-IE"/>
              </w:rPr>
              <w:t>See Section 2 of the 2012 Act.</w:t>
            </w:r>
          </w:p>
        </w:tc>
      </w:tr>
      <w:tr w:rsidR="00D8293E" w:rsidRPr="00D8293E" w14:paraId="36D189DF" w14:textId="77777777" w:rsidTr="00D33898">
        <w:tc>
          <w:tcPr>
            <w:tcW w:w="3005" w:type="dxa"/>
          </w:tcPr>
          <w:p w14:paraId="70C3AA5A" w14:textId="77777777" w:rsidR="00D8293E" w:rsidRPr="00D8293E" w:rsidRDefault="00D8293E" w:rsidP="00D8293E">
            <w:pPr>
              <w:spacing w:after="0" w:line="240" w:lineRule="auto"/>
              <w:rPr>
                <w:rFonts w:ascii="Aptos" w:eastAsia="Aptos" w:hAnsi="Aptos" w:cs="Arial"/>
                <w:sz w:val="22"/>
                <w:lang w:val="en-IE"/>
              </w:rPr>
            </w:pPr>
            <w:r w:rsidRPr="00D8293E">
              <w:rPr>
                <w:rFonts w:ascii="Aptos" w:eastAsia="Aptos" w:hAnsi="Aptos" w:cs="Arial"/>
                <w:sz w:val="22"/>
                <w:lang w:val="en-IE"/>
              </w:rPr>
              <w:t>Associated provider</w:t>
            </w:r>
          </w:p>
        </w:tc>
        <w:tc>
          <w:tcPr>
            <w:tcW w:w="5779" w:type="dxa"/>
          </w:tcPr>
          <w:p w14:paraId="1D6B420C" w14:textId="77777777" w:rsidR="00D8293E" w:rsidRPr="00D8293E" w:rsidRDefault="00D8293E" w:rsidP="00D8293E">
            <w:pPr>
              <w:spacing w:after="0" w:line="240" w:lineRule="auto"/>
              <w:rPr>
                <w:rFonts w:ascii="Aptos" w:eastAsia="Aptos" w:hAnsi="Aptos" w:cs="Arial"/>
                <w:sz w:val="22"/>
                <w:lang w:val="en-IE"/>
              </w:rPr>
            </w:pPr>
            <w:r w:rsidRPr="00D8293E">
              <w:rPr>
                <w:rFonts w:ascii="Aptos" w:eastAsia="Aptos" w:hAnsi="Aptos" w:cs="Arial"/>
                <w:sz w:val="22"/>
                <w:lang w:val="en-IE"/>
              </w:rPr>
              <w:t>See Section 2 of the 2012 Act.</w:t>
            </w:r>
          </w:p>
        </w:tc>
      </w:tr>
      <w:tr w:rsidR="00D8293E" w:rsidRPr="00D8293E" w14:paraId="44A0D82C" w14:textId="77777777" w:rsidTr="00D33898">
        <w:tc>
          <w:tcPr>
            <w:tcW w:w="3005" w:type="dxa"/>
          </w:tcPr>
          <w:p w14:paraId="1FA2FCBE" w14:textId="77777777" w:rsidR="00D8293E" w:rsidRPr="00D8293E" w:rsidRDefault="00D8293E" w:rsidP="00D8293E">
            <w:pPr>
              <w:spacing w:after="0" w:line="240" w:lineRule="auto"/>
              <w:rPr>
                <w:rFonts w:ascii="Aptos" w:eastAsia="Aptos" w:hAnsi="Aptos" w:cs="Arial"/>
                <w:sz w:val="22"/>
                <w:lang w:val="en-IE"/>
              </w:rPr>
            </w:pPr>
            <w:r w:rsidRPr="00D8293E">
              <w:rPr>
                <w:rFonts w:ascii="Aptos" w:eastAsia="Aptos" w:hAnsi="Aptos" w:cs="Arial"/>
                <w:sz w:val="22"/>
                <w:lang w:val="en-IE"/>
              </w:rPr>
              <w:t>Awarding body</w:t>
            </w:r>
          </w:p>
        </w:tc>
        <w:tc>
          <w:tcPr>
            <w:tcW w:w="5779" w:type="dxa"/>
          </w:tcPr>
          <w:p w14:paraId="4AC6B880" w14:textId="77777777" w:rsidR="00D8293E" w:rsidRPr="00D8293E" w:rsidRDefault="00D8293E" w:rsidP="00D8293E">
            <w:pPr>
              <w:spacing w:after="0" w:line="240" w:lineRule="auto"/>
              <w:rPr>
                <w:rFonts w:ascii="Aptos" w:eastAsia="Aptos" w:hAnsi="Aptos" w:cs="Arial"/>
                <w:sz w:val="22"/>
                <w:lang w:val="en-IE"/>
              </w:rPr>
            </w:pPr>
            <w:r w:rsidRPr="00D8293E">
              <w:rPr>
                <w:rFonts w:ascii="Aptos" w:eastAsia="Aptos" w:hAnsi="Aptos" w:cs="Arial"/>
                <w:sz w:val="22"/>
                <w:lang w:val="en-IE"/>
              </w:rPr>
              <w:t>Awarding body means a body which makes an award.</w:t>
            </w:r>
          </w:p>
        </w:tc>
      </w:tr>
      <w:tr w:rsidR="00D8293E" w:rsidRPr="00D8293E" w14:paraId="70CC6F32" w14:textId="77777777" w:rsidTr="00D33898">
        <w:tc>
          <w:tcPr>
            <w:tcW w:w="3005" w:type="dxa"/>
          </w:tcPr>
          <w:p w14:paraId="6991E95F" w14:textId="77777777" w:rsidR="00D8293E" w:rsidRPr="00D8293E" w:rsidRDefault="00D8293E" w:rsidP="00D8293E">
            <w:pPr>
              <w:spacing w:after="0" w:line="240" w:lineRule="auto"/>
              <w:rPr>
                <w:rFonts w:ascii="Aptos" w:eastAsia="Aptos" w:hAnsi="Aptos" w:cs="Arial"/>
                <w:sz w:val="22"/>
                <w:lang w:val="en-IE"/>
              </w:rPr>
            </w:pPr>
            <w:r w:rsidRPr="00D8293E">
              <w:rPr>
                <w:rFonts w:ascii="Aptos" w:eastAsia="Aptos" w:hAnsi="Aptos" w:cs="Arial"/>
                <w:sz w:val="22"/>
                <w:lang w:val="en-IE"/>
              </w:rPr>
              <w:t>Designated awarding body (DAB)</w:t>
            </w:r>
          </w:p>
        </w:tc>
        <w:tc>
          <w:tcPr>
            <w:tcW w:w="5779" w:type="dxa"/>
          </w:tcPr>
          <w:p w14:paraId="1DB2D61A" w14:textId="77777777" w:rsidR="00D8293E" w:rsidRPr="00D8293E" w:rsidRDefault="00D8293E" w:rsidP="00D8293E">
            <w:pPr>
              <w:spacing w:after="0" w:line="240" w:lineRule="auto"/>
              <w:rPr>
                <w:rFonts w:ascii="Aptos" w:eastAsia="Aptos" w:hAnsi="Aptos" w:cs="Arial"/>
                <w:sz w:val="22"/>
                <w:lang w:val="en-IE"/>
              </w:rPr>
            </w:pPr>
            <w:r w:rsidRPr="00D8293E">
              <w:rPr>
                <w:rFonts w:ascii="Aptos" w:eastAsia="Aptos" w:hAnsi="Aptos" w:cs="Arial"/>
                <w:sz w:val="22"/>
                <w:lang w:val="en-IE"/>
              </w:rPr>
              <w:t>See Section 2 of the 2012 Act.</w:t>
            </w:r>
          </w:p>
        </w:tc>
      </w:tr>
      <w:tr w:rsidR="00D8293E" w:rsidRPr="00D8293E" w14:paraId="0F328FBA" w14:textId="77777777" w:rsidTr="00D33898">
        <w:tc>
          <w:tcPr>
            <w:tcW w:w="3005" w:type="dxa"/>
          </w:tcPr>
          <w:p w14:paraId="6DD2C381" w14:textId="77777777" w:rsidR="00D8293E" w:rsidRPr="00D8293E" w:rsidRDefault="00D8293E" w:rsidP="00D8293E">
            <w:pPr>
              <w:spacing w:after="0" w:line="240" w:lineRule="auto"/>
              <w:rPr>
                <w:rFonts w:ascii="Aptos" w:eastAsia="Aptos" w:hAnsi="Aptos" w:cs="Arial"/>
                <w:sz w:val="22"/>
                <w:lang w:val="en-IE"/>
              </w:rPr>
            </w:pPr>
            <w:r w:rsidRPr="00D8293E">
              <w:rPr>
                <w:rFonts w:ascii="Aptos" w:eastAsia="Aptos" w:hAnsi="Aptos" w:cs="Arial"/>
                <w:sz w:val="22"/>
                <w:lang w:val="en-IE"/>
              </w:rPr>
              <w:t>Listed awarding body (LAB)</w:t>
            </w:r>
          </w:p>
        </w:tc>
        <w:tc>
          <w:tcPr>
            <w:tcW w:w="5779" w:type="dxa"/>
          </w:tcPr>
          <w:p w14:paraId="49A30CE5" w14:textId="77777777" w:rsidR="00D8293E" w:rsidRPr="00D8293E" w:rsidRDefault="00D8293E" w:rsidP="00D8293E">
            <w:pPr>
              <w:spacing w:after="0" w:line="240" w:lineRule="auto"/>
              <w:rPr>
                <w:rFonts w:ascii="Aptos" w:eastAsia="Aptos" w:hAnsi="Aptos" w:cs="Arial"/>
                <w:sz w:val="22"/>
                <w:lang w:val="en-IE"/>
              </w:rPr>
            </w:pPr>
            <w:r w:rsidRPr="00D8293E">
              <w:rPr>
                <w:rFonts w:ascii="Aptos" w:eastAsia="Aptos" w:hAnsi="Aptos" w:cs="Arial"/>
                <w:sz w:val="22"/>
                <w:lang w:val="en-IE"/>
              </w:rPr>
              <w:t>See Section 2 of the 2012 Act.</w:t>
            </w:r>
          </w:p>
        </w:tc>
      </w:tr>
      <w:tr w:rsidR="00D8293E" w:rsidRPr="00D8293E" w14:paraId="45D47647" w14:textId="77777777" w:rsidTr="00D33898">
        <w:tc>
          <w:tcPr>
            <w:tcW w:w="3005" w:type="dxa"/>
          </w:tcPr>
          <w:p w14:paraId="21C08094" w14:textId="77777777" w:rsidR="00D8293E" w:rsidRPr="00D8293E" w:rsidRDefault="00D8293E" w:rsidP="00D8293E">
            <w:pPr>
              <w:spacing w:after="0" w:line="240" w:lineRule="auto"/>
              <w:rPr>
                <w:rFonts w:ascii="Aptos" w:eastAsia="Aptos" w:hAnsi="Aptos" w:cs="Arial"/>
                <w:sz w:val="22"/>
                <w:lang w:val="en-IE"/>
              </w:rPr>
            </w:pPr>
            <w:r w:rsidRPr="00D8293E">
              <w:rPr>
                <w:rFonts w:ascii="Aptos" w:eastAsia="Aptos" w:hAnsi="Aptos" w:cs="Arial"/>
                <w:sz w:val="22"/>
                <w:lang w:val="en-IE"/>
              </w:rPr>
              <w:t>Validity</w:t>
            </w:r>
          </w:p>
        </w:tc>
        <w:tc>
          <w:tcPr>
            <w:tcW w:w="5779" w:type="dxa"/>
          </w:tcPr>
          <w:p w14:paraId="71117578" w14:textId="77777777" w:rsidR="00D8293E" w:rsidRPr="00D8293E" w:rsidRDefault="00D8293E" w:rsidP="00D8293E">
            <w:pPr>
              <w:spacing w:after="0" w:line="240" w:lineRule="auto"/>
              <w:rPr>
                <w:rFonts w:ascii="Aptos" w:eastAsia="Aptos" w:hAnsi="Aptos" w:cs="Arial"/>
                <w:sz w:val="22"/>
                <w:lang w:val="en-IE"/>
              </w:rPr>
            </w:pPr>
            <w:r w:rsidRPr="00D8293E">
              <w:rPr>
                <w:rFonts w:ascii="Aptos" w:eastAsia="Aptos" w:hAnsi="Aptos" w:cs="Arial"/>
                <w:sz w:val="22"/>
                <w:lang w:val="en-IE"/>
              </w:rPr>
              <w:t>See section 5.4</w:t>
            </w:r>
          </w:p>
        </w:tc>
      </w:tr>
    </w:tbl>
    <w:p w14:paraId="02CA5B09" w14:textId="77777777" w:rsidR="00D8293E" w:rsidRPr="00D8293E" w:rsidRDefault="00D8293E" w:rsidP="00D8293E">
      <w:pPr>
        <w:spacing w:after="160" w:line="278" w:lineRule="auto"/>
        <w:rPr>
          <w:rFonts w:ascii="Aptos" w:eastAsia="Aptos" w:hAnsi="Aptos" w:cs="Arial"/>
          <w:kern w:val="2"/>
          <w:lang w:val="en-IE"/>
          <w14:ligatures w14:val="standardContextual"/>
        </w:rPr>
      </w:pPr>
    </w:p>
    <w:p w14:paraId="2813288F" w14:textId="77777777" w:rsidR="00D8293E" w:rsidRPr="00D8293E" w:rsidRDefault="00D8293E" w:rsidP="00D8293E">
      <w:pPr>
        <w:keepNext/>
        <w:keepLines/>
        <w:spacing w:before="360" w:after="80" w:line="278" w:lineRule="auto"/>
        <w:ind w:left="432" w:hanging="432"/>
        <w:outlineLvl w:val="0"/>
        <w:rPr>
          <w:rFonts w:ascii="Aptos Display" w:eastAsia="Yu Gothic Light" w:hAnsi="Aptos Display"/>
          <w:color w:val="0F4761"/>
          <w:kern w:val="2"/>
          <w:sz w:val="40"/>
          <w:szCs w:val="40"/>
          <w:lang w:val="en-IE"/>
          <w14:ligatures w14:val="standardContextual"/>
        </w:rPr>
      </w:pPr>
      <w:r w:rsidRPr="00D8293E">
        <w:rPr>
          <w:rFonts w:ascii="Aptos Display" w:eastAsia="Yu Gothic Light" w:hAnsi="Aptos Display"/>
          <w:color w:val="0F4761"/>
          <w:kern w:val="2"/>
          <w:sz w:val="40"/>
          <w:szCs w:val="40"/>
          <w:lang w:val="en-IE"/>
          <w14:ligatures w14:val="standardContextual"/>
        </w:rPr>
        <w:t>2 Why is QQI interested in assessment?</w:t>
      </w:r>
    </w:p>
    <w:p w14:paraId="0207C9F3" w14:textId="77777777" w:rsidR="00D8293E" w:rsidRPr="00D8293E" w:rsidRDefault="00D8293E" w:rsidP="00D8293E">
      <w:pPr>
        <w:spacing w:after="160" w:line="259" w:lineRule="auto"/>
        <w:rPr>
          <w:rFonts w:ascii="Aptos" w:eastAsia="Calibri" w:hAnsi="Aptos"/>
          <w:kern w:val="2"/>
          <w:lang w:val="en-IE"/>
          <w14:ligatures w14:val="standardContextual"/>
        </w:rPr>
      </w:pPr>
      <w:r w:rsidRPr="00D8293E">
        <w:rPr>
          <w:rFonts w:ascii="Aptos" w:eastAsia="Calibri" w:hAnsi="Aptos"/>
          <w:b/>
          <w:bCs/>
          <w:kern w:val="2"/>
          <w:lang w:val="en-IE"/>
          <w14:ligatures w14:val="standardContextual"/>
        </w:rPr>
        <w:t>As a regulator</w:t>
      </w:r>
      <w:r w:rsidRPr="00D8293E">
        <w:rPr>
          <w:rFonts w:ascii="Aptos" w:eastAsia="Calibri" w:hAnsi="Aptos"/>
          <w:kern w:val="2"/>
          <w:lang w:val="en-IE"/>
          <w14:ligatures w14:val="standardContextual"/>
        </w:rPr>
        <w:t xml:space="preserve"> operating at the system level, and with responsibility for the NFQ and external quality assurance, QQI has an interest in the quality of assessment which primarily has to do with the</w:t>
      </w:r>
      <w:r w:rsidRPr="00D8293E">
        <w:rPr>
          <w:rFonts w:ascii="Aptos" w:eastAsia="Aptos" w:hAnsi="Aptos" w:cs="Arial"/>
          <w:kern w:val="2"/>
          <w:lang w:val="en-IE"/>
          <w14:ligatures w14:val="standardContextual"/>
        </w:rPr>
        <w:t xml:space="preserve"> </w:t>
      </w:r>
      <w:r w:rsidRPr="00D8293E">
        <w:rPr>
          <w:rFonts w:ascii="Aptos" w:eastAsia="Aptos" w:hAnsi="Aptos" w:cs="Arial"/>
          <w:b/>
          <w:bCs/>
          <w:color w:val="0070C0"/>
          <w:kern w:val="2"/>
          <w:lang w:val="en-IE"/>
          <w14:ligatures w14:val="standardContextual"/>
        </w:rPr>
        <w:t>validity</w:t>
      </w:r>
      <w:r w:rsidRPr="00D8293E">
        <w:rPr>
          <w:rFonts w:ascii="Aptos" w:eastAsia="Aptos" w:hAnsi="Aptos" w:cs="Arial"/>
          <w:b/>
          <w:bCs/>
          <w:color w:val="0070C0"/>
          <w:kern w:val="2"/>
          <w:vertAlign w:val="superscript"/>
          <w:lang w:val="en-IE"/>
          <w14:ligatures w14:val="standardContextual"/>
        </w:rPr>
        <w:footnoteReference w:id="3"/>
      </w:r>
      <w:r w:rsidRPr="00D8293E">
        <w:rPr>
          <w:rFonts w:ascii="Aptos" w:eastAsia="Aptos" w:hAnsi="Aptos" w:cs="Arial"/>
          <w:kern w:val="2"/>
          <w:lang w:val="en-IE"/>
          <w14:ligatures w14:val="standardContextual"/>
        </w:rPr>
        <w:t xml:space="preserve"> </w:t>
      </w:r>
      <w:r w:rsidRPr="00D8293E">
        <w:rPr>
          <w:rFonts w:ascii="Aptos" w:eastAsia="Calibri" w:hAnsi="Aptos"/>
          <w:kern w:val="2"/>
          <w:lang w:val="en-IE"/>
          <w14:ligatures w14:val="standardContextual"/>
        </w:rPr>
        <w:t xml:space="preserve">of standards-based assessment including its interpretations </w:t>
      </w:r>
      <w:r w:rsidRPr="00D8293E">
        <w:rPr>
          <w:rFonts w:ascii="Aptos" w:eastAsia="Aptos" w:hAnsi="Aptos" w:cs="Arial"/>
          <w:kern w:val="2"/>
          <w:lang w:val="en-IE"/>
          <w14:ligatures w14:val="standardContextual"/>
        </w:rPr>
        <w:t xml:space="preserve">and </w:t>
      </w:r>
      <w:r w:rsidRPr="00D8293E">
        <w:rPr>
          <w:rFonts w:ascii="Aptos" w:eastAsia="Calibri" w:hAnsi="Aptos"/>
          <w:kern w:val="2"/>
          <w:lang w:val="en-IE"/>
          <w14:ligatures w14:val="standardContextual"/>
        </w:rPr>
        <w:t>uses</w:t>
      </w:r>
      <w:r w:rsidRPr="00D8293E">
        <w:rPr>
          <w:rFonts w:ascii="Aptos" w:eastAsia="Calibri" w:hAnsi="Aptos"/>
          <w:kern w:val="2"/>
          <w:vertAlign w:val="superscript"/>
          <w:lang w:val="en-IE"/>
          <w14:ligatures w14:val="standardContextual"/>
        </w:rPr>
        <w:footnoteReference w:id="4"/>
      </w:r>
      <w:r w:rsidRPr="00D8293E">
        <w:rPr>
          <w:rFonts w:ascii="Aptos" w:eastAsia="Calibri" w:hAnsi="Aptos"/>
          <w:kern w:val="2"/>
          <w:lang w:val="en-IE"/>
          <w14:ligatures w14:val="standardContextual"/>
        </w:rPr>
        <w:t xml:space="preserve">. </w:t>
      </w:r>
    </w:p>
    <w:p w14:paraId="7FDB2B24" w14:textId="77777777" w:rsidR="00D8293E" w:rsidRPr="00D8293E" w:rsidRDefault="00D8293E" w:rsidP="00D8293E">
      <w:pPr>
        <w:spacing w:after="160" w:line="278" w:lineRule="auto"/>
        <w:rPr>
          <w:rFonts w:ascii="Aptos" w:eastAsia="Calibri" w:hAnsi="Aptos"/>
          <w:kern w:val="2"/>
          <w:lang w:val="en-IE"/>
          <w14:ligatures w14:val="standardContextual"/>
        </w:rPr>
      </w:pPr>
      <w:r w:rsidRPr="00D8293E">
        <w:rPr>
          <w:rFonts w:ascii="Aptos" w:eastAsia="Aptos" w:hAnsi="Aptos" w:cs="Arial"/>
          <w:kern w:val="2"/>
          <w:lang w:val="en-IE"/>
          <w14:ligatures w14:val="standardContextual"/>
        </w:rPr>
        <w:t>While validity is the primary concern and much is involved with it (e.g. reliability, fairness, consistency, inclusivity), there are other concerns too e.g. assessment and its related activities must also be practicable by educational institutions and learners with the necessary capacity and capability and by any other competent parties involved e.g. workplace partners in the context of work-integrated learning.</w:t>
      </w:r>
      <w:r w:rsidRPr="00D8293E">
        <w:rPr>
          <w:rFonts w:ascii="Aptos" w:eastAsia="Calibri" w:hAnsi="Aptos"/>
          <w:kern w:val="2"/>
          <w:lang w:val="en-IE"/>
          <w14:ligatures w14:val="standardContextual"/>
        </w:rPr>
        <w:t xml:space="preserve"> </w:t>
      </w:r>
    </w:p>
    <w:p w14:paraId="1613094E" w14:textId="77777777" w:rsidR="00D8293E" w:rsidRPr="00D8293E" w:rsidRDefault="00D8293E" w:rsidP="00D8293E">
      <w:pPr>
        <w:spacing w:after="160" w:line="259" w:lineRule="auto"/>
        <w:rPr>
          <w:rFonts w:ascii="Aptos" w:eastAsia="Aptos" w:hAnsi="Aptos" w:cs="Arial"/>
          <w:color w:val="EE0000"/>
          <w:kern w:val="2"/>
          <w:lang w:val="en-IE"/>
          <w14:ligatures w14:val="standardContextual"/>
        </w:rPr>
      </w:pPr>
      <w:r w:rsidRPr="00D8293E">
        <w:rPr>
          <w:rFonts w:ascii="Aptos" w:eastAsia="Calibri" w:hAnsi="Aptos"/>
          <w:kern w:val="2"/>
          <w:lang w:val="en-IE"/>
          <w14:ligatures w14:val="standardContextual"/>
        </w:rPr>
        <w:t>QQI is also concerned with how the relevant standards are themselves quality assured and aligned with the NFQ.</w:t>
      </w:r>
    </w:p>
    <w:p w14:paraId="7358BE3D" w14:textId="77777777" w:rsidR="00D8293E" w:rsidRPr="00D8293E" w:rsidRDefault="00D8293E" w:rsidP="00D8293E">
      <w:pPr>
        <w:spacing w:after="160" w:line="259" w:lineRule="auto"/>
        <w:rPr>
          <w:rFonts w:ascii="Aptos" w:eastAsia="Calibri" w:hAnsi="Aptos"/>
          <w:kern w:val="2"/>
          <w:lang w:val="en-IE"/>
          <w14:ligatures w14:val="standardContextual"/>
        </w:rPr>
      </w:pPr>
      <w:r w:rsidRPr="00D8293E">
        <w:rPr>
          <w:rFonts w:ascii="Aptos" w:eastAsia="Calibri" w:hAnsi="Aptos"/>
          <w:b/>
          <w:bCs/>
          <w:kern w:val="2"/>
          <w:lang w:val="en-IE"/>
          <w14:ligatures w14:val="standardContextual"/>
        </w:rPr>
        <w:t>As an awarding body</w:t>
      </w:r>
      <w:r w:rsidRPr="00D8293E">
        <w:rPr>
          <w:rFonts w:ascii="Aptos" w:eastAsia="Calibri" w:hAnsi="Aptos"/>
          <w:kern w:val="2"/>
          <w:lang w:val="en-IE"/>
          <w14:ligatures w14:val="standardContextual"/>
        </w:rPr>
        <w:t xml:space="preserve"> QQI needs to ensure that providers of programmes it validates are furnished with clear policies and guidance to enable them to establish procedures that are fair and consistent for the assessment of enrolled learners to ensure the standards of knowledge, skill or competence determined by QQI are acquired, and where appropriate, demonstrated, by enrolled learners.</w:t>
      </w:r>
    </w:p>
    <w:p w14:paraId="2E872040"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QQI’s assessment infrastructure has been assembled over many years and shaped by diverse influences. HE and FET institutions’</w:t>
      </w:r>
      <w:r w:rsidRPr="00D8293E">
        <w:rPr>
          <w:rFonts w:ascii="Aptos" w:eastAsia="Aptos" w:hAnsi="Aptos" w:cs="Arial"/>
          <w:kern w:val="2"/>
          <w:szCs w:val="22"/>
          <w:vertAlign w:val="superscript"/>
          <w:lang w:val="en-IE"/>
          <w14:ligatures w14:val="standardContextual"/>
        </w:rPr>
        <w:footnoteReference w:id="5"/>
      </w:r>
      <w:r w:rsidRPr="00D8293E">
        <w:rPr>
          <w:rFonts w:ascii="Aptos" w:eastAsia="Aptos" w:hAnsi="Aptos" w:cs="Arial"/>
          <w:kern w:val="2"/>
          <w:lang w:val="en-IE"/>
          <w14:ligatures w14:val="standardContextual"/>
        </w:rPr>
        <w:t xml:space="preserve"> assessment procedures have evolved over generations or longer and have had to adapt to massification of higher education, modularisation, standards-</w:t>
      </w:r>
      <w:r w:rsidRPr="00D8293E">
        <w:rPr>
          <w:rFonts w:ascii="Aptos" w:eastAsia="Aptos" w:hAnsi="Aptos" w:cs="Arial"/>
          <w:kern w:val="2"/>
          <w:lang w:val="en-IE"/>
          <w14:ligatures w14:val="standardContextual"/>
        </w:rPr>
        <w:lastRenderedPageBreak/>
        <w:t>based education and training, technological and pedagogical innovation and evolving challenges to the validity of standards-based assessment including its interpretations and uses</w:t>
      </w:r>
      <w:r w:rsidRPr="00D8293E">
        <w:rPr>
          <w:rFonts w:ascii="Aptos" w:eastAsia="Aptos" w:hAnsi="Aptos" w:cs="Arial"/>
          <w:kern w:val="2"/>
          <w:szCs w:val="22"/>
          <w:lang w:val="en-IE"/>
          <w14:ligatures w14:val="standardContextual"/>
        </w:rPr>
        <w:t>.</w:t>
      </w:r>
    </w:p>
    <w:p w14:paraId="10ECF4EB"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szCs w:val="22"/>
          <w:lang w:val="en-IE"/>
          <w14:ligatures w14:val="standardContextual"/>
        </w:rPr>
        <w:t>QQI promotes standards-based assessment of candidates for qualifications</w:t>
      </w:r>
      <w:r w:rsidRPr="00D8293E">
        <w:rPr>
          <w:rFonts w:ascii="Aptos" w:eastAsia="Aptos" w:hAnsi="Aptos" w:cs="Arial"/>
          <w:kern w:val="2"/>
          <w:szCs w:val="22"/>
          <w:vertAlign w:val="superscript"/>
          <w:lang w:val="en-IE"/>
          <w14:ligatures w14:val="standardContextual"/>
        </w:rPr>
        <w:footnoteReference w:id="6"/>
      </w:r>
      <w:r w:rsidRPr="00D8293E">
        <w:rPr>
          <w:rFonts w:ascii="Aptos" w:eastAsia="Aptos" w:hAnsi="Aptos" w:cs="Arial"/>
          <w:kern w:val="2"/>
          <w:szCs w:val="22"/>
          <w:lang w:val="en-IE"/>
          <w14:ligatures w14:val="standardContextual"/>
        </w:rPr>
        <w:t xml:space="preserve"> that are included in the National Framework of Qualifications (NFQ). </w:t>
      </w:r>
      <w:r w:rsidRPr="00D8293E">
        <w:rPr>
          <w:rFonts w:ascii="Aptos" w:eastAsia="Aptos" w:hAnsi="Aptos" w:cs="Arial"/>
          <w:kern w:val="2"/>
          <w:lang w:val="en-IE"/>
          <w14:ligatures w14:val="standardContextual"/>
        </w:rPr>
        <w:t>Here ‘standard’ normally means the knowledge, skill or competence</w:t>
      </w:r>
      <w:r w:rsidRPr="00D8293E">
        <w:rPr>
          <w:rFonts w:ascii="Aptos" w:eastAsia="Aptos" w:hAnsi="Aptos" w:cs="Arial"/>
          <w:kern w:val="2"/>
          <w:vertAlign w:val="superscript"/>
          <w:lang w:val="en-IE"/>
          <w14:ligatures w14:val="standardContextual"/>
        </w:rPr>
        <w:footnoteReference w:id="7"/>
      </w:r>
      <w:r w:rsidRPr="00D8293E">
        <w:rPr>
          <w:rFonts w:ascii="Aptos" w:eastAsia="Aptos" w:hAnsi="Aptos" w:cs="Arial"/>
          <w:kern w:val="2"/>
          <w:lang w:val="en-IE"/>
          <w14:ligatures w14:val="standardContextual"/>
        </w:rPr>
        <w:t xml:space="preserve"> that a candidate must achieve before being entitled to be awarded a given qualification. In the context of standards-based assessment, standards may address any learning outcomes e.g. attitudes, motives, autonomy, responsibility and other attributes. Some of these may be subsumed within competence statements but we would be interested in views as to the adequacy of the foregoing triad for framing the expression of standards in the context of standards-based assessment. </w:t>
      </w:r>
    </w:p>
    <w:p w14:paraId="6D7CA1A7" w14:textId="77777777" w:rsidR="00D8293E" w:rsidRPr="00D8293E" w:rsidRDefault="00D8293E" w:rsidP="00D8293E">
      <w:pPr>
        <w:spacing w:after="160" w:line="278" w:lineRule="auto"/>
        <w:rPr>
          <w:rFonts w:ascii="Aptos" w:eastAsia="Aptos" w:hAnsi="Aptos" w:cs="Arial"/>
          <w:kern w:val="2"/>
          <w:szCs w:val="22"/>
          <w:lang w:val="en-IE"/>
          <w14:ligatures w14:val="standardContextual"/>
        </w:rPr>
      </w:pPr>
      <w:r w:rsidRPr="00D8293E">
        <w:rPr>
          <w:rFonts w:ascii="Aptos" w:eastAsia="Aptos" w:hAnsi="Aptos" w:cs="Arial"/>
          <w:kern w:val="2"/>
          <w:szCs w:val="22"/>
          <w:lang w:val="en-IE"/>
          <w14:ligatures w14:val="standardContextual"/>
        </w:rPr>
        <w:t>Standards-based qualifications facilitate goal-oriented educational activity, recognition of qualifications inside and outside the State, transparency to learners and other qualifications users and quality assurance.</w:t>
      </w:r>
    </w:p>
    <w:p w14:paraId="61526C0B" w14:textId="77777777" w:rsidR="00D8293E" w:rsidRPr="00D8293E" w:rsidRDefault="00D8293E" w:rsidP="00D8293E">
      <w:pPr>
        <w:spacing w:after="160" w:line="278" w:lineRule="auto"/>
        <w:rPr>
          <w:rFonts w:ascii="Aptos" w:eastAsia="Aptos" w:hAnsi="Aptos" w:cs="Arial"/>
          <w:kern w:val="2"/>
          <w:szCs w:val="22"/>
          <w:lang w:val="en-IE"/>
          <w14:ligatures w14:val="standardContextual"/>
        </w:rPr>
      </w:pPr>
      <w:r w:rsidRPr="00D8293E">
        <w:rPr>
          <w:rFonts w:ascii="Aptos" w:eastAsia="Aptos" w:hAnsi="Aptos" w:cs="Arial"/>
          <w:kern w:val="2"/>
          <w:szCs w:val="22"/>
          <w:lang w:val="en-IE"/>
          <w14:ligatures w14:val="standardContextual"/>
        </w:rPr>
        <w:t>The standards for qualifications included in the NFQ must be consistent with the relevant NFQ level, award-type and class. QQI is responsible for developing and maintaining the NFQ.</w:t>
      </w:r>
      <w:r w:rsidRPr="00D8293E">
        <w:rPr>
          <w:rFonts w:ascii="Aptos" w:eastAsia="Aptos" w:hAnsi="Aptos" w:cs="Arial"/>
          <w:kern w:val="2"/>
          <w:lang w:val="en-IE"/>
          <w14:ligatures w14:val="standardContextual"/>
        </w:rPr>
        <w:t xml:space="preserve"> </w:t>
      </w:r>
      <w:r w:rsidRPr="00D8293E">
        <w:rPr>
          <w:rFonts w:ascii="Aptos" w:eastAsia="Aptos" w:hAnsi="Aptos" w:cs="Arial"/>
          <w:kern w:val="2"/>
          <w:szCs w:val="22"/>
          <w:lang w:val="en-IE"/>
          <w14:ligatures w14:val="standardContextual"/>
        </w:rPr>
        <w:t>Standards are also expected to be consistent with any applicable PSRB (professional, statutory or regulatory body’s) requirements and the awarding body’s own graduate attribute statements where they exist.</w:t>
      </w:r>
    </w:p>
    <w:p w14:paraId="3207BCE3"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Programmes of education and training are provided to enable learners to achieve the relevant qualifications standards. Some qualifications may be wholly or partially achieved through the recognition of non-formal or informal learning (often referred to as the recognition of prior learning (RPL)). Programmes normally build on prior qualifications and other achievements. The overall standards associated with a programme are referred to as the </w:t>
      </w:r>
      <w:r w:rsidRPr="00D8293E">
        <w:rPr>
          <w:rFonts w:ascii="Aptos" w:eastAsia="Aptos" w:hAnsi="Aptos" w:cs="Arial"/>
          <w:b/>
          <w:bCs/>
          <w:kern w:val="2"/>
          <w:lang w:val="en-IE"/>
          <w14:ligatures w14:val="standardContextual"/>
        </w:rPr>
        <w:t>intended programme learning outcomes</w:t>
      </w:r>
      <w:r w:rsidRPr="00D8293E">
        <w:rPr>
          <w:rFonts w:ascii="Aptos" w:eastAsia="Aptos" w:hAnsi="Aptos" w:cs="Arial"/>
          <w:kern w:val="2"/>
          <w:lang w:val="en-IE"/>
          <w14:ligatures w14:val="standardContextual"/>
        </w:rPr>
        <w:t>. Standards must be defined for each of a programme’s exit points, and each of its elements (</w:t>
      </w:r>
      <w:r w:rsidRPr="00D8293E">
        <w:rPr>
          <w:rFonts w:ascii="Aptos" w:eastAsia="Aptos" w:hAnsi="Aptos" w:cs="Arial"/>
          <w:b/>
          <w:bCs/>
          <w:kern w:val="2"/>
          <w:lang w:val="en-IE"/>
          <w14:ligatures w14:val="standardContextual"/>
        </w:rPr>
        <w:t>intended module learning outcomes</w:t>
      </w:r>
      <w:r w:rsidRPr="00D8293E">
        <w:rPr>
          <w:rFonts w:ascii="Aptos" w:eastAsia="Aptos" w:hAnsi="Aptos" w:cs="Arial"/>
          <w:kern w:val="2"/>
          <w:lang w:val="en-IE"/>
          <w14:ligatures w14:val="standardContextual"/>
        </w:rPr>
        <w:t>).</w:t>
      </w:r>
    </w:p>
    <w:p w14:paraId="6DE6109A"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Qualifications that are included in the NFQ are awarded by a range of bodies and most provide the corresponding programmes, but some rely on third-party providers. Designated awarding bodies (DABs), including universities, technological universities, institutes of technology, and listed awarding bodies (LABs) are responsible for determining the standards for the qualifications that they award but this responsibility must be exercised in the context of external requirements such as those set the NFQ and by PSRBs where applicable. Similarly, QQI is responsible for determining the standards of the awards it makes and those that are made by providers to whom it has delegated authority. </w:t>
      </w:r>
    </w:p>
    <w:p w14:paraId="2E17D05E"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Some qualifications must meet additional standards determined by professional, statutory or regulatory bodies not previously mentioned above (PSRBs).</w:t>
      </w:r>
    </w:p>
    <w:p w14:paraId="62A179B1" w14:textId="77777777" w:rsidR="00D8293E" w:rsidRPr="00D8293E" w:rsidRDefault="00D8293E" w:rsidP="00D8293E">
      <w:pPr>
        <w:spacing w:after="160" w:line="278" w:lineRule="auto"/>
        <w:rPr>
          <w:rFonts w:ascii="Aptos" w:eastAsia="Aptos" w:hAnsi="Aptos" w:cs="Arial"/>
          <w:kern w:val="2"/>
          <w:szCs w:val="22"/>
          <w:lang w:val="en-IE"/>
          <w14:ligatures w14:val="standardContextual"/>
        </w:rPr>
      </w:pPr>
      <w:r w:rsidRPr="00D8293E">
        <w:rPr>
          <w:rFonts w:ascii="Aptos" w:eastAsia="Aptos" w:hAnsi="Aptos" w:cs="Arial"/>
          <w:kern w:val="2"/>
          <w:szCs w:val="22"/>
          <w:lang w:val="en-IE"/>
          <w14:ligatures w14:val="standardContextual"/>
        </w:rPr>
        <w:lastRenderedPageBreak/>
        <w:t xml:space="preserve">Summative assessment is used to determine whether a person has achieved the required standards for credit or the award of a qualification. The validity of standards-based summative assessment including its interpretations and uses are critical. </w:t>
      </w:r>
    </w:p>
    <w:p w14:paraId="67C66971" w14:textId="77777777" w:rsidR="00D8293E" w:rsidRPr="00D8293E" w:rsidRDefault="00D8293E" w:rsidP="00D8293E">
      <w:pPr>
        <w:spacing w:after="160" w:line="278" w:lineRule="auto"/>
        <w:rPr>
          <w:rFonts w:ascii="Aptos" w:eastAsia="Aptos" w:hAnsi="Aptos" w:cs="Arial"/>
          <w:kern w:val="2"/>
          <w:szCs w:val="22"/>
          <w:lang w:val="en-IE"/>
          <w14:ligatures w14:val="standardContextual"/>
        </w:rPr>
      </w:pPr>
      <w:r w:rsidRPr="00D8293E">
        <w:rPr>
          <w:rFonts w:ascii="Aptos" w:eastAsia="Aptos" w:hAnsi="Aptos" w:cs="Arial"/>
          <w:kern w:val="2"/>
          <w:szCs w:val="22"/>
          <w:lang w:val="en-IE"/>
          <w14:ligatures w14:val="standardContextual"/>
        </w:rPr>
        <w:t xml:space="preserve">Providers are normally responsible for assessing persons enrolled on their programmes and must be able to satisfy themselves that decisions they make regarding whether to make an award, or recommend that an award be made, based on </w:t>
      </w:r>
      <w:r w:rsidRPr="00D8293E">
        <w:rPr>
          <w:rFonts w:ascii="Aptos" w:eastAsia="Aptos" w:hAnsi="Aptos" w:cs="Arial"/>
          <w:kern w:val="2"/>
          <w:lang w:val="en-IE"/>
          <w14:ligatures w14:val="standardContextual"/>
        </w:rPr>
        <w:t xml:space="preserve">the summative assessment </w:t>
      </w:r>
      <w:r w:rsidRPr="00D8293E">
        <w:rPr>
          <w:rFonts w:ascii="Aptos" w:eastAsia="Aptos" w:hAnsi="Aptos" w:cs="Arial"/>
          <w:kern w:val="2"/>
          <w:szCs w:val="22"/>
          <w:lang w:val="en-IE"/>
          <w14:ligatures w14:val="standardContextual"/>
        </w:rPr>
        <w:t>are</w:t>
      </w:r>
      <w:r w:rsidRPr="00D8293E">
        <w:rPr>
          <w:rFonts w:ascii="Aptos" w:eastAsia="Aptos" w:hAnsi="Aptos" w:cs="Arial"/>
          <w:kern w:val="2"/>
          <w:lang w:val="en-IE"/>
          <w14:ligatures w14:val="standardContextual"/>
        </w:rPr>
        <w:t xml:space="preserve"> valid.</w:t>
      </w:r>
      <w:r w:rsidRPr="00D8293E">
        <w:rPr>
          <w:rFonts w:ascii="Aptos" w:eastAsia="Aptos" w:hAnsi="Aptos" w:cs="Arial"/>
          <w:kern w:val="2"/>
          <w:szCs w:val="22"/>
          <w:lang w:val="en-IE"/>
          <w14:ligatures w14:val="standardContextual"/>
        </w:rPr>
        <w:t xml:space="preserve"> This is one of the most challenging responsibilities that any provider has and the stakes are prodigious.  </w:t>
      </w:r>
    </w:p>
    <w:p w14:paraId="41C814B4" w14:textId="77777777" w:rsidR="00D8293E" w:rsidRPr="00D8293E" w:rsidRDefault="00D8293E" w:rsidP="00D8293E">
      <w:pPr>
        <w:spacing w:after="160" w:line="278" w:lineRule="auto"/>
        <w:rPr>
          <w:rFonts w:ascii="Aptos" w:eastAsia="Aptos" w:hAnsi="Aptos" w:cs="Arial"/>
          <w:kern w:val="2"/>
          <w:szCs w:val="22"/>
          <w:lang w:val="en-IE"/>
          <w14:ligatures w14:val="standardContextual"/>
        </w:rPr>
      </w:pPr>
      <w:r w:rsidRPr="00D8293E">
        <w:rPr>
          <w:rFonts w:ascii="Aptos" w:eastAsia="Aptos" w:hAnsi="Aptos" w:cs="Arial"/>
          <w:kern w:val="2"/>
          <w:szCs w:val="22"/>
          <w:lang w:val="en-IE"/>
          <w14:ligatures w14:val="standardContextual"/>
        </w:rPr>
        <w:t xml:space="preserve">Evidence supporting validity must have regard to </w:t>
      </w:r>
      <w:r w:rsidRPr="00D8293E">
        <w:rPr>
          <w:rFonts w:ascii="Aptos" w:eastAsia="Aptos" w:hAnsi="Aptos" w:cs="Arial"/>
          <w:kern w:val="2"/>
          <w:lang w:val="en-IE"/>
          <w14:ligatures w14:val="standardContextual"/>
        </w:rPr>
        <w:t xml:space="preserve">the person being assessed, the standards against which they are being assessed </w:t>
      </w:r>
      <w:r w:rsidRPr="00D8293E">
        <w:rPr>
          <w:rFonts w:ascii="Aptos" w:eastAsia="Aptos" w:hAnsi="Aptos" w:cs="Arial"/>
          <w:kern w:val="2"/>
          <w:szCs w:val="22"/>
          <w:lang w:val="en-IE"/>
          <w14:ligatures w14:val="standardContextual"/>
        </w:rPr>
        <w:t xml:space="preserve">and </w:t>
      </w:r>
      <w:r w:rsidRPr="00D8293E">
        <w:rPr>
          <w:rFonts w:ascii="Aptos" w:eastAsia="Aptos" w:hAnsi="Aptos" w:cs="Arial"/>
          <w:kern w:val="2"/>
          <w:lang w:val="en-IE"/>
          <w14:ligatures w14:val="standardContextual"/>
        </w:rPr>
        <w:t>how those persons were prepared</w:t>
      </w:r>
      <w:r w:rsidRPr="00D8293E">
        <w:rPr>
          <w:rFonts w:ascii="Aptos" w:eastAsia="Aptos" w:hAnsi="Aptos" w:cs="Arial"/>
          <w:kern w:val="2"/>
          <w:szCs w:val="22"/>
          <w:lang w:val="en-IE"/>
          <w14:ligatures w14:val="standardContextual"/>
        </w:rPr>
        <w:t xml:space="preserve"> among other things</w:t>
      </w:r>
      <w:r w:rsidRPr="00D8293E">
        <w:rPr>
          <w:rFonts w:ascii="Aptos" w:eastAsia="Aptos" w:hAnsi="Aptos" w:cs="Arial"/>
          <w:kern w:val="2"/>
          <w:lang w:val="en-IE"/>
          <w14:ligatures w14:val="standardContextual"/>
        </w:rPr>
        <w:t>.</w:t>
      </w:r>
      <w:r w:rsidRPr="00D8293E">
        <w:rPr>
          <w:rFonts w:ascii="Aptos" w:eastAsia="Aptos" w:hAnsi="Aptos" w:cs="Arial"/>
          <w:kern w:val="2"/>
          <w:szCs w:val="22"/>
          <w:lang w:val="en-IE"/>
          <w14:ligatures w14:val="standardContextual"/>
        </w:rPr>
        <w:t xml:space="preserve"> </w:t>
      </w:r>
    </w:p>
    <w:p w14:paraId="33CF1283" w14:textId="77777777" w:rsidR="00D8293E" w:rsidRPr="00D8293E" w:rsidRDefault="00D8293E" w:rsidP="00D8293E">
      <w:pPr>
        <w:spacing w:after="160" w:line="278" w:lineRule="auto"/>
        <w:rPr>
          <w:rFonts w:ascii="Aptos" w:eastAsia="Aptos" w:hAnsi="Aptos" w:cs="Arial"/>
          <w:kern w:val="2"/>
          <w:szCs w:val="22"/>
          <w:lang w:val="en-IE"/>
          <w14:ligatures w14:val="standardContextual"/>
        </w:rPr>
      </w:pPr>
      <w:r w:rsidRPr="00D8293E">
        <w:rPr>
          <w:rFonts w:ascii="Aptos" w:eastAsia="Aptos" w:hAnsi="Aptos" w:cs="Arial"/>
          <w:kern w:val="2"/>
          <w:szCs w:val="22"/>
          <w:lang w:val="en-IE"/>
          <w14:ligatures w14:val="standardContextual"/>
        </w:rPr>
        <w:t>High profile challenges to assessment such as contract cheating, or unauthorised use of artificial intelligence ultimately come back to questions of validity. Validity can be challenged in many other ways too including by not aligning assessment to the relevant standard, the relevant programme</w:t>
      </w:r>
      <w:r w:rsidRPr="00D8293E">
        <w:rPr>
          <w:rFonts w:ascii="Aptos" w:eastAsia="Aptos" w:hAnsi="Aptos" w:cs="Arial"/>
          <w:kern w:val="2"/>
          <w:szCs w:val="22"/>
          <w:vertAlign w:val="superscript"/>
          <w:lang w:val="en-IE"/>
          <w14:ligatures w14:val="standardContextual"/>
        </w:rPr>
        <w:footnoteReference w:id="8"/>
      </w:r>
      <w:r w:rsidRPr="00D8293E">
        <w:rPr>
          <w:rFonts w:ascii="Aptos" w:eastAsia="Aptos" w:hAnsi="Aptos" w:cs="Arial"/>
          <w:kern w:val="2"/>
          <w:szCs w:val="22"/>
          <w:lang w:val="en-IE"/>
          <w14:ligatures w14:val="standardContextual"/>
        </w:rPr>
        <w:t xml:space="preserve"> or to the person being assessed i.e. by not being inclusive or by misusing or misinterpreting assessment results</w:t>
      </w:r>
      <w:r w:rsidRPr="00D8293E">
        <w:rPr>
          <w:rFonts w:ascii="Aptos" w:eastAsia="Aptos" w:hAnsi="Aptos" w:cs="Arial"/>
          <w:kern w:val="2"/>
          <w:lang w:val="en-IE"/>
          <w14:ligatures w14:val="standardContextual"/>
        </w:rPr>
        <w:t>.</w:t>
      </w:r>
      <w:r w:rsidRPr="00D8293E">
        <w:rPr>
          <w:rFonts w:ascii="Aptos" w:eastAsia="Aptos" w:hAnsi="Aptos" w:cs="Arial"/>
          <w:kern w:val="2"/>
          <w:szCs w:val="22"/>
          <w:lang w:val="en-IE"/>
          <w14:ligatures w14:val="standardContextual"/>
        </w:rPr>
        <w:t xml:space="preserve">  </w:t>
      </w:r>
    </w:p>
    <w:p w14:paraId="2A05EC41" w14:textId="77777777" w:rsidR="00D8293E" w:rsidRPr="00D8293E" w:rsidRDefault="00D8293E" w:rsidP="00D8293E">
      <w:pPr>
        <w:spacing w:after="160" w:line="278" w:lineRule="auto"/>
        <w:rPr>
          <w:rFonts w:ascii="Aptos" w:eastAsia="Aptos" w:hAnsi="Aptos" w:cs="Arial"/>
          <w:kern w:val="2"/>
          <w:szCs w:val="22"/>
          <w:lang w:val="en-IE"/>
          <w14:ligatures w14:val="standardContextual"/>
        </w:rPr>
      </w:pPr>
      <w:r w:rsidRPr="00D8293E">
        <w:rPr>
          <w:rFonts w:ascii="Aptos" w:eastAsia="Aptos" w:hAnsi="Aptos" w:cs="Arial"/>
          <w:kern w:val="2"/>
          <w:szCs w:val="22"/>
          <w:lang w:val="en-IE"/>
          <w14:ligatures w14:val="standardContextual"/>
        </w:rPr>
        <w:t>While it may not be practicable to ensure every assessment a learner will experience on a multi-</w:t>
      </w:r>
      <w:r w:rsidRPr="00D8293E">
        <w:rPr>
          <w:rFonts w:ascii="Aptos" w:eastAsia="Aptos" w:hAnsi="Aptos" w:cs="Arial"/>
          <w:kern w:val="2"/>
          <w:lang w:val="en-IE"/>
          <w14:ligatures w14:val="standardContextual"/>
        </w:rPr>
        <w:t xml:space="preserve">year programme is </w:t>
      </w:r>
      <w:r w:rsidRPr="00D8293E">
        <w:rPr>
          <w:rFonts w:ascii="Aptos" w:eastAsia="Aptos" w:hAnsi="Aptos" w:cs="Arial"/>
          <w:kern w:val="2"/>
          <w:szCs w:val="22"/>
          <w:lang w:val="en-IE"/>
          <w14:ligatures w14:val="standardContextual"/>
        </w:rPr>
        <w:t>individually optimised</w:t>
      </w:r>
      <w:r w:rsidRPr="00D8293E">
        <w:rPr>
          <w:rFonts w:ascii="Aptos" w:eastAsia="Aptos" w:hAnsi="Aptos" w:cs="Arial"/>
          <w:kern w:val="2"/>
          <w:lang w:val="en-IE"/>
          <w14:ligatures w14:val="standardContextual"/>
        </w:rPr>
        <w:t>,</w:t>
      </w:r>
      <w:r w:rsidRPr="00D8293E">
        <w:rPr>
          <w:rFonts w:ascii="Aptos" w:eastAsia="Aptos" w:hAnsi="Aptos" w:cs="Arial"/>
          <w:kern w:val="2"/>
          <w:szCs w:val="22"/>
          <w:lang w:val="en-IE"/>
          <w14:ligatures w14:val="standardContextual"/>
        </w:rPr>
        <w:t xml:space="preserve"> it is essential to have a programme assessment strategy in place to ensure that overall, there is sufficient evidence that standards have been achieved by candidates for qualifications. </w:t>
      </w:r>
    </w:p>
    <w:p w14:paraId="40454A16" w14:textId="77777777" w:rsidR="00D8293E" w:rsidRPr="00D8293E" w:rsidRDefault="00D8293E" w:rsidP="00D8293E">
      <w:pPr>
        <w:spacing w:after="160" w:line="259" w:lineRule="auto"/>
        <w:rPr>
          <w:rFonts w:ascii="Aptos" w:eastAsia="Calibri" w:hAnsi="Aptos"/>
          <w:kern w:val="2"/>
          <w:szCs w:val="22"/>
          <w:lang w:val="en-IE"/>
          <w14:ligatures w14:val="standardContextual"/>
        </w:rPr>
      </w:pPr>
      <w:r w:rsidRPr="00D8293E">
        <w:rPr>
          <w:rFonts w:ascii="Aptos" w:eastAsia="Calibri" w:hAnsi="Aptos"/>
          <w:kern w:val="2"/>
          <w:szCs w:val="22"/>
          <w:lang w:val="en-IE"/>
          <w14:ligatures w14:val="standardContextual"/>
        </w:rPr>
        <w:t>The trustworthiness of qualifications and the functioning of the State’s qualifications system depend on summative assessment. Qualifications are only useful if they are valued by society. Their value to graduates, employers, professional bodies, educational institutions and other qualifications’ users depends on (</w:t>
      </w:r>
      <w:proofErr w:type="spellStart"/>
      <w:r w:rsidRPr="00D8293E">
        <w:rPr>
          <w:rFonts w:ascii="Aptos" w:eastAsia="Calibri" w:hAnsi="Aptos"/>
          <w:kern w:val="2"/>
          <w:szCs w:val="22"/>
          <w:lang w:val="en-IE"/>
          <w14:ligatures w14:val="standardContextual"/>
        </w:rPr>
        <w:t>i</w:t>
      </w:r>
      <w:proofErr w:type="spellEnd"/>
      <w:r w:rsidRPr="00D8293E">
        <w:rPr>
          <w:rFonts w:ascii="Aptos" w:eastAsia="Calibri" w:hAnsi="Aptos"/>
          <w:kern w:val="2"/>
          <w:szCs w:val="22"/>
          <w:lang w:val="en-IE"/>
          <w14:ligatures w14:val="standardContextual"/>
        </w:rPr>
        <w:t xml:space="preserve">) their trustworthiness and (ii) their credibility.  </w:t>
      </w:r>
    </w:p>
    <w:p w14:paraId="3D380AFB" w14:textId="77777777" w:rsidR="00D8293E" w:rsidRPr="00D8293E" w:rsidRDefault="00D8293E" w:rsidP="00D8293E">
      <w:pPr>
        <w:spacing w:after="160" w:line="259" w:lineRule="auto"/>
        <w:rPr>
          <w:rFonts w:ascii="Aptos" w:eastAsia="Calibri" w:hAnsi="Aptos"/>
          <w:kern w:val="2"/>
          <w:lang w:val="en-IE"/>
          <w14:ligatures w14:val="standardContextual"/>
        </w:rPr>
      </w:pPr>
      <w:r w:rsidRPr="00D8293E">
        <w:rPr>
          <w:rFonts w:ascii="Aptos" w:eastAsia="Calibri" w:hAnsi="Aptos"/>
          <w:kern w:val="2"/>
          <w:lang w:val="en-IE"/>
          <w14:ligatures w14:val="standardContextual"/>
        </w:rPr>
        <w:t>Any weaknesses in assessment can undermine trustworthiness and credibility. Over the past decade, assessment has encountered new challenges</w:t>
      </w:r>
      <w:r w:rsidRPr="00D8293E">
        <w:rPr>
          <w:rFonts w:ascii="Aptos" w:eastAsia="Calibri" w:hAnsi="Aptos"/>
          <w:kern w:val="2"/>
          <w:vertAlign w:val="superscript"/>
          <w:lang w:val="en-IE"/>
          <w14:ligatures w14:val="standardContextual"/>
        </w:rPr>
        <w:footnoteReference w:id="9"/>
      </w:r>
      <w:r w:rsidRPr="00D8293E">
        <w:rPr>
          <w:rFonts w:ascii="Aptos" w:eastAsia="Calibri" w:hAnsi="Aptos"/>
          <w:kern w:val="2"/>
          <w:lang w:val="en-IE"/>
          <w14:ligatures w14:val="standardContextual"/>
        </w:rPr>
        <w:t xml:space="preserve"> including online contract cheating services and the unacknowledged use of artificial intelligence. However, cheating and fraud are not the only areas for concern </w:t>
      </w:r>
      <w:r w:rsidRPr="00D8293E">
        <w:rPr>
          <w:rFonts w:ascii="Aptos" w:eastAsia="Aptos" w:hAnsi="Aptos" w:cs="Arial"/>
          <w:kern w:val="2"/>
          <w:lang w:val="en-IE"/>
          <w14:ligatures w14:val="standardContextual"/>
        </w:rPr>
        <w:t xml:space="preserve">as regards </w:t>
      </w:r>
      <w:r w:rsidRPr="00D8293E">
        <w:rPr>
          <w:rFonts w:ascii="Aptos" w:eastAsia="Calibri" w:hAnsi="Aptos"/>
          <w:kern w:val="2"/>
          <w:lang w:val="en-IE"/>
          <w14:ligatures w14:val="standardContextual"/>
        </w:rPr>
        <w:t xml:space="preserve">validity in the context of </w:t>
      </w:r>
      <w:r w:rsidRPr="00D8293E">
        <w:rPr>
          <w:rFonts w:ascii="Aptos" w:eastAsia="Aptos" w:hAnsi="Aptos" w:cs="Arial"/>
          <w:kern w:val="2"/>
          <w:lang w:val="en-IE"/>
          <w14:ligatures w14:val="standardContextual"/>
        </w:rPr>
        <w:t>assessment</w:t>
      </w:r>
      <w:r w:rsidRPr="00D8293E">
        <w:rPr>
          <w:rFonts w:ascii="Aptos" w:eastAsia="Calibri" w:hAnsi="Aptos"/>
          <w:kern w:val="2"/>
          <w:lang w:val="en-IE"/>
          <w14:ligatures w14:val="standardContextual"/>
        </w:rPr>
        <w:t>.</w:t>
      </w:r>
    </w:p>
    <w:p w14:paraId="2A0A029F" w14:textId="77777777" w:rsidR="00D8293E" w:rsidRPr="00D8293E" w:rsidRDefault="00D8293E" w:rsidP="00D8293E">
      <w:pPr>
        <w:spacing w:after="160" w:line="259" w:lineRule="auto"/>
        <w:rPr>
          <w:rFonts w:ascii="Aptos" w:eastAsia="Calibri" w:hAnsi="Aptos"/>
          <w:kern w:val="2"/>
          <w:szCs w:val="22"/>
          <w:lang w:val="en-IE"/>
          <w14:ligatures w14:val="standardContextual"/>
        </w:rPr>
      </w:pPr>
      <w:r w:rsidRPr="00D8293E">
        <w:rPr>
          <w:rFonts w:ascii="Aptos" w:eastAsia="Calibri" w:hAnsi="Aptos"/>
          <w:kern w:val="2"/>
          <w:szCs w:val="22"/>
          <w:lang w:val="en-IE"/>
          <w14:ligatures w14:val="standardContextual"/>
        </w:rPr>
        <w:t>Assessment is not only important at the end of a learning journey but also during it. Formative assessment is assessment whose primary purpose is the support of teaching and learning. It can be used to generate feedback to help enhance learning efforts.  The impact of ‘formative assessment’ will depend on the quality of the assessment, its timeliness and relevance, and the extent to which the feedback helps learning and the assessment findings help improve other formational activities such as teaching. The difference between summative and formative assessment (as assessment) is primarily one of purpose. As assessment, the former is concerned with whether the standard has been met, and the latter is concerned with identifying what remains to be achieved before a standard can be met. Often formative assessment refers to the combination of assessment and formative feedback, but it can be useful to separate the concepts to help think clearly about the issues.</w:t>
      </w:r>
    </w:p>
    <w:p w14:paraId="5D135385" w14:textId="77777777" w:rsidR="00D8293E" w:rsidRPr="00D8293E" w:rsidRDefault="00D8293E" w:rsidP="00D8293E">
      <w:pPr>
        <w:spacing w:after="160" w:line="259" w:lineRule="auto"/>
        <w:rPr>
          <w:rFonts w:ascii="Aptos" w:eastAsia="Calibri" w:hAnsi="Aptos"/>
          <w:kern w:val="2"/>
          <w:lang w:val="en-IE"/>
          <w14:ligatures w14:val="standardContextual"/>
        </w:rPr>
      </w:pPr>
      <w:r w:rsidRPr="00D8293E">
        <w:rPr>
          <w:rFonts w:ascii="Aptos" w:eastAsia="Calibri" w:hAnsi="Aptos"/>
          <w:kern w:val="2"/>
          <w:lang w:val="en-IE"/>
          <w14:ligatures w14:val="standardContextual"/>
        </w:rPr>
        <w:lastRenderedPageBreak/>
        <w:t xml:space="preserve">QQI does not provide guidance on how to assess learners in specific situations. Providers of programmes of education and training are expected to have that expertise. </w:t>
      </w:r>
      <w:r w:rsidRPr="00D8293E">
        <w:rPr>
          <w:rFonts w:ascii="Aptos" w:eastAsia="Calibri" w:hAnsi="Aptos"/>
          <w:b/>
          <w:bCs/>
          <w:kern w:val="2"/>
          <w:lang w:val="en-IE"/>
          <w14:ligatures w14:val="standardContextual"/>
        </w:rPr>
        <w:t>QQI’s focus is on the</w:t>
      </w:r>
      <w:r w:rsidRPr="00D8293E">
        <w:rPr>
          <w:rFonts w:ascii="Aptos" w:eastAsia="Calibri" w:hAnsi="Aptos"/>
          <w:kern w:val="2"/>
          <w:lang w:val="en-IE"/>
          <w14:ligatures w14:val="standardContextual"/>
        </w:rPr>
        <w:t xml:space="preserve"> </w:t>
      </w:r>
      <w:r w:rsidRPr="00D8293E">
        <w:rPr>
          <w:rFonts w:ascii="Aptos" w:eastAsia="Calibri" w:hAnsi="Aptos"/>
          <w:b/>
          <w:bCs/>
          <w:kern w:val="2"/>
          <w:lang w:val="en-IE"/>
          <w14:ligatures w14:val="standardContextual"/>
        </w:rPr>
        <w:t>quality assurance of assessment and standards</w:t>
      </w:r>
      <w:r w:rsidRPr="00D8293E">
        <w:rPr>
          <w:rFonts w:ascii="Aptos" w:eastAsia="Calibri" w:hAnsi="Aptos"/>
          <w:kern w:val="2"/>
          <w:lang w:val="en-IE"/>
          <w14:ligatures w14:val="standardContextual"/>
        </w:rPr>
        <w:t xml:space="preserve"> e.g. how providers establish and maintain standards and satisfy themselves and others of the validity of</w:t>
      </w:r>
      <w:r w:rsidRPr="00D8293E">
        <w:rPr>
          <w:rFonts w:ascii="Aptos" w:eastAsia="Aptos" w:hAnsi="Aptos" w:cs="Arial"/>
          <w:kern w:val="2"/>
          <w:lang w:val="en-IE"/>
          <w14:ligatures w14:val="standardContextual"/>
        </w:rPr>
        <w:t xml:space="preserve"> their </w:t>
      </w:r>
      <w:r w:rsidRPr="00D8293E">
        <w:rPr>
          <w:rFonts w:ascii="Aptos" w:eastAsia="Calibri" w:hAnsi="Aptos"/>
          <w:kern w:val="2"/>
          <w:lang w:val="en-IE"/>
          <w14:ligatures w14:val="standardContextual"/>
        </w:rPr>
        <w:t xml:space="preserve">standards-based </w:t>
      </w:r>
      <w:r w:rsidRPr="00D8293E">
        <w:rPr>
          <w:rFonts w:ascii="Aptos" w:eastAsia="Aptos" w:hAnsi="Aptos" w:cs="Arial"/>
          <w:kern w:val="2"/>
          <w:lang w:val="en-IE"/>
          <w14:ligatures w14:val="standardContextual"/>
        </w:rPr>
        <w:t xml:space="preserve">summative assessment </w:t>
      </w:r>
      <w:r w:rsidRPr="00D8293E">
        <w:rPr>
          <w:rFonts w:ascii="Aptos" w:eastAsia="Calibri" w:hAnsi="Aptos"/>
          <w:kern w:val="2"/>
          <w:lang w:val="en-IE"/>
          <w14:ligatures w14:val="standardContextual"/>
        </w:rPr>
        <w:t>including its interpretations</w:t>
      </w:r>
      <w:r w:rsidRPr="00D8293E">
        <w:rPr>
          <w:rFonts w:ascii="Aptos" w:eastAsia="Aptos" w:hAnsi="Aptos" w:cs="Arial"/>
          <w:kern w:val="2"/>
          <w:lang w:val="en-IE"/>
          <w14:ligatures w14:val="standardContextual"/>
        </w:rPr>
        <w:t xml:space="preserve"> and </w:t>
      </w:r>
      <w:r w:rsidRPr="00D8293E">
        <w:rPr>
          <w:rFonts w:ascii="Aptos" w:eastAsia="Calibri" w:hAnsi="Aptos"/>
          <w:kern w:val="2"/>
          <w:lang w:val="en-IE"/>
          <w14:ligatures w14:val="standardContextual"/>
        </w:rPr>
        <w:t>uses and that their formative assessment supports learning and helps individuals improve as learners.</w:t>
      </w:r>
    </w:p>
    <w:p w14:paraId="4977F347" w14:textId="77777777" w:rsidR="00D8293E" w:rsidRPr="00D8293E" w:rsidRDefault="00D8293E" w:rsidP="00D8293E">
      <w:pPr>
        <w:keepNext/>
        <w:keepLines/>
        <w:spacing w:before="360" w:after="80" w:line="278" w:lineRule="auto"/>
        <w:ind w:left="432" w:hanging="432"/>
        <w:outlineLvl w:val="0"/>
        <w:rPr>
          <w:rFonts w:ascii="Aptos Display" w:eastAsia="Yu Gothic Light" w:hAnsi="Aptos Display"/>
          <w:color w:val="0F4761"/>
          <w:kern w:val="2"/>
          <w:sz w:val="40"/>
          <w:szCs w:val="40"/>
          <w:lang w:val="en-IE"/>
          <w14:ligatures w14:val="standardContextual"/>
        </w:rPr>
      </w:pPr>
      <w:r w:rsidRPr="00D8293E">
        <w:rPr>
          <w:rFonts w:ascii="Aptos Display" w:eastAsia="Yu Gothic Light" w:hAnsi="Aptos Display"/>
          <w:color w:val="0F4761"/>
          <w:kern w:val="2"/>
          <w:sz w:val="40"/>
          <w:szCs w:val="40"/>
          <w:lang w:val="en-IE"/>
          <w14:ligatures w14:val="standardContextual"/>
        </w:rPr>
        <w:t>3 Existing QQI infrastructure</w:t>
      </w:r>
    </w:p>
    <w:p w14:paraId="19BCBC18"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14:ligatures w14:val="standardContextual"/>
        </w:rPr>
        <w:t>Currently QQI’s assessment infrastructure comprises: </w:t>
      </w:r>
      <w:r w:rsidRPr="00D8293E">
        <w:rPr>
          <w:rFonts w:ascii="Aptos" w:eastAsia="Aptos" w:hAnsi="Aptos" w:cs="Arial"/>
          <w:kern w:val="2"/>
          <w:lang w:val="en-IE"/>
          <w14:ligatures w14:val="standardContextual"/>
        </w:rPr>
        <w:t> </w:t>
      </w:r>
    </w:p>
    <w:p w14:paraId="78889B43" w14:textId="77777777" w:rsidR="00D8293E" w:rsidRPr="00D8293E" w:rsidRDefault="00D8293E" w:rsidP="00D8293E">
      <w:pPr>
        <w:spacing w:after="160" w:line="278" w:lineRule="auto"/>
        <w:rPr>
          <w:rFonts w:ascii="Aptos" w:eastAsia="Aptos" w:hAnsi="Aptos" w:cs="Arial"/>
          <w:b/>
          <w:bCs/>
          <w:kern w:val="2"/>
          <w:lang w:val="en-IE"/>
          <w14:ligatures w14:val="standardContextual"/>
        </w:rPr>
      </w:pPr>
      <w:r w:rsidRPr="00D8293E">
        <w:rPr>
          <w:rFonts w:ascii="Aptos" w:eastAsia="Aptos" w:hAnsi="Aptos" w:cs="Arial"/>
          <w:b/>
          <w:bCs/>
          <w:kern w:val="2"/>
          <w:lang w:val="en-IE"/>
          <w14:ligatures w14:val="standardContextual"/>
        </w:rPr>
        <w:t xml:space="preserve">General </w:t>
      </w:r>
    </w:p>
    <w:p w14:paraId="2BB96289" w14:textId="77777777" w:rsidR="00D8293E" w:rsidRPr="00D8293E" w:rsidRDefault="00D8293E" w:rsidP="00D8293E">
      <w:pPr>
        <w:numPr>
          <w:ilvl w:val="0"/>
          <w:numId w:val="38"/>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14:ligatures w14:val="standardContextual"/>
        </w:rPr>
        <w:t xml:space="preserve">elements in the suite of </w:t>
      </w:r>
      <w:hyperlink r:id="rId28" w:history="1">
        <w:r w:rsidRPr="00F27F73">
          <w:rPr>
            <w:rFonts w:ascii="Aptos" w:eastAsia="Aptos" w:hAnsi="Aptos" w:cs="Arial"/>
            <w:color w:val="0000FF"/>
            <w:kern w:val="2"/>
            <w:u w:val="single"/>
            <w14:ligatures w14:val="standardContextual"/>
          </w:rPr>
          <w:t>statutory quality assurance guidelines</w:t>
        </w:r>
        <w:r w:rsidRPr="00F27F73">
          <w:rPr>
            <w:rFonts w:ascii="Aptos" w:eastAsia="Aptos" w:hAnsi="Aptos" w:cs="Arial"/>
            <w:color w:val="0000FF"/>
            <w:kern w:val="2"/>
            <w:u w:val="single"/>
            <w:lang w:val="en-IE"/>
            <w14:ligatures w14:val="standardContextual"/>
          </w:rPr>
          <w:t> </w:t>
        </w:r>
      </w:hyperlink>
    </w:p>
    <w:p w14:paraId="0205EBBA" w14:textId="77777777" w:rsidR="00D8293E" w:rsidRPr="00F27F73" w:rsidRDefault="00D8293E" w:rsidP="00D8293E">
      <w:pPr>
        <w:numPr>
          <w:ilvl w:val="0"/>
          <w:numId w:val="38"/>
        </w:numPr>
        <w:spacing w:after="160" w:line="278" w:lineRule="auto"/>
        <w:contextualSpacing/>
        <w:rPr>
          <w:rFonts w:ascii="Aptos" w:eastAsia="Aptos" w:hAnsi="Aptos" w:cs="Arial"/>
          <w:color w:val="0000FF"/>
          <w:kern w:val="2"/>
          <w:lang w:val="en-IE"/>
          <w14:ligatures w14:val="standardContextual"/>
        </w:rPr>
      </w:pPr>
      <w:r w:rsidRPr="00D8293E">
        <w:rPr>
          <w:rFonts w:ascii="Aptos" w:eastAsia="Aptos" w:hAnsi="Aptos" w:cs="Arial"/>
          <w:kern w:val="2"/>
          <w14:ligatures w14:val="standardContextual"/>
        </w:rPr>
        <w:t xml:space="preserve">a </w:t>
      </w:r>
      <w:hyperlink r:id="rId29" w:history="1">
        <w:r w:rsidRPr="00F27F73">
          <w:rPr>
            <w:rFonts w:ascii="Aptos" w:eastAsia="Aptos" w:hAnsi="Aptos" w:cs="Arial"/>
            <w:color w:val="0000FF"/>
            <w:kern w:val="2"/>
            <w:u w:val="single"/>
            <w14:ligatures w14:val="standardContextual"/>
          </w:rPr>
          <w:t>white paper on academic integrity </w:t>
        </w:r>
        <w:r w:rsidRPr="00F27F73">
          <w:rPr>
            <w:rFonts w:ascii="Aptos" w:eastAsia="Aptos" w:hAnsi="Aptos" w:cs="Arial"/>
            <w:color w:val="0000FF"/>
            <w:kern w:val="2"/>
            <w:u w:val="single"/>
            <w:lang w:val="en-IE"/>
            <w14:ligatures w14:val="standardContextual"/>
          </w:rPr>
          <w:t> </w:t>
        </w:r>
      </w:hyperlink>
    </w:p>
    <w:p w14:paraId="3830FCC3" w14:textId="77777777" w:rsidR="00D8293E" w:rsidRPr="00D8293E" w:rsidRDefault="00D8293E" w:rsidP="00D8293E">
      <w:pPr>
        <w:numPr>
          <w:ilvl w:val="0"/>
          <w:numId w:val="38"/>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14:ligatures w14:val="standardContextual"/>
        </w:rPr>
        <w:t xml:space="preserve">elements in the </w:t>
      </w:r>
      <w:hyperlink r:id="rId30" w:history="1">
        <w:r w:rsidRPr="00F27F73">
          <w:rPr>
            <w:rFonts w:ascii="Aptos" w:eastAsia="Aptos" w:hAnsi="Aptos" w:cs="Arial"/>
            <w:color w:val="0000FF"/>
            <w:kern w:val="2"/>
            <w:u w:val="single"/>
            <w14:ligatures w14:val="standardContextual"/>
          </w:rPr>
          <w:t>Joint-sectoral protocol between Designated Awarding Bodies and Quality and Qualifications Ireland for the inclusion of qualifications within the National Framework of Qualifications</w:t>
        </w:r>
      </w:hyperlink>
      <w:r w:rsidRPr="00D8293E">
        <w:rPr>
          <w:rFonts w:ascii="Aptos" w:eastAsia="Aptos" w:hAnsi="Aptos" w:cs="Arial"/>
          <w:kern w:val="2"/>
          <w14:ligatures w14:val="standardContextual"/>
        </w:rPr>
        <w:t xml:space="preserve"> – July 2022</w:t>
      </w:r>
      <w:r w:rsidRPr="00D8293E">
        <w:rPr>
          <w:rFonts w:ascii="Aptos" w:eastAsia="Aptos" w:hAnsi="Aptos" w:cs="Arial"/>
          <w:kern w:val="2"/>
          <w:lang w:val="en-IE"/>
          <w14:ligatures w14:val="standardContextual"/>
        </w:rPr>
        <w:t> </w:t>
      </w:r>
    </w:p>
    <w:p w14:paraId="4A5D958A" w14:textId="77777777" w:rsidR="00D8293E" w:rsidRPr="00D8293E" w:rsidRDefault="00D8293E" w:rsidP="00D8293E">
      <w:pPr>
        <w:numPr>
          <w:ilvl w:val="0"/>
          <w:numId w:val="38"/>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elements of the</w:t>
      </w:r>
      <w:r w:rsidRPr="00F27F73">
        <w:rPr>
          <w:rFonts w:ascii="Aptos" w:eastAsia="Aptos" w:hAnsi="Aptos" w:cs="Arial"/>
          <w:color w:val="0000FF"/>
          <w:kern w:val="2"/>
          <w:lang w:val="en-IE"/>
          <w14:ligatures w14:val="standardContextual"/>
        </w:rPr>
        <w:t xml:space="preserve"> </w:t>
      </w:r>
      <w:hyperlink r:id="rId31" w:history="1">
        <w:r w:rsidRPr="00F27F73">
          <w:rPr>
            <w:rFonts w:ascii="Aptos" w:eastAsia="Aptos" w:hAnsi="Aptos" w:cs="Arial"/>
            <w:color w:val="0000FF"/>
            <w:kern w:val="2"/>
            <w:u w:val="single"/>
            <w:lang w:val="en-IE"/>
            <w14:ligatures w14:val="standardContextual"/>
          </w:rPr>
          <w:t>NFQ-related infrastructure</w:t>
        </w:r>
      </w:hyperlink>
      <w:r w:rsidRPr="00D8293E">
        <w:rPr>
          <w:rFonts w:ascii="Aptos" w:eastAsia="Aptos" w:hAnsi="Aptos" w:cs="Arial"/>
          <w:kern w:val="2"/>
          <w:lang w:val="en-IE"/>
          <w14:ligatures w14:val="standardContextual"/>
        </w:rPr>
        <w:t xml:space="preserve"> in setting the generalised standards of knowledge, skill </w:t>
      </w:r>
      <w:r w:rsidRPr="00D8293E">
        <w:rPr>
          <w:rFonts w:ascii="Aptos" w:eastAsia="Aptos" w:hAnsi="Aptos" w:cs="Arial"/>
          <w:kern w:val="2"/>
          <w14:ligatures w14:val="standardContextual"/>
        </w:rPr>
        <w:t>or</w:t>
      </w:r>
      <w:r w:rsidRPr="00D8293E">
        <w:rPr>
          <w:rFonts w:ascii="Aptos" w:eastAsia="Aptos" w:hAnsi="Aptos" w:cs="Arial"/>
          <w:kern w:val="2"/>
          <w:vertAlign w:val="superscript"/>
          <w14:ligatures w14:val="standardContextual"/>
        </w:rPr>
        <w:footnoteReference w:id="10"/>
      </w:r>
      <w:r w:rsidRPr="00D8293E">
        <w:rPr>
          <w:rFonts w:ascii="Aptos" w:eastAsia="Aptos" w:hAnsi="Aptos" w:cs="Arial"/>
          <w:kern w:val="2"/>
          <w14:ligatures w14:val="standardContextual"/>
        </w:rPr>
        <w:t xml:space="preserve"> competence for award types</w:t>
      </w:r>
      <w:r w:rsidRPr="00D8293E">
        <w:rPr>
          <w:rFonts w:ascii="Aptos" w:eastAsia="Aptos" w:hAnsi="Aptos" w:cs="Arial"/>
          <w:kern w:val="2"/>
          <w:vertAlign w:val="superscript"/>
          <w14:ligatures w14:val="standardContextual"/>
        </w:rPr>
        <w:footnoteReference w:id="11"/>
      </w:r>
      <w:r w:rsidRPr="00D8293E">
        <w:rPr>
          <w:rFonts w:ascii="Aptos" w:eastAsia="Aptos" w:hAnsi="Aptos" w:cs="Arial"/>
          <w:kern w:val="2"/>
          <w:lang w:val="en-IE"/>
          <w14:ligatures w14:val="standardContextual"/>
        </w:rPr>
        <w:t>  </w:t>
      </w:r>
    </w:p>
    <w:p w14:paraId="033EB1AB" w14:textId="77777777" w:rsidR="00D8293E" w:rsidRPr="00D8293E" w:rsidRDefault="00D8293E" w:rsidP="00D8293E">
      <w:pPr>
        <w:numPr>
          <w:ilvl w:val="0"/>
          <w:numId w:val="38"/>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elements of </w:t>
      </w:r>
      <w:r w:rsidRPr="00D8293E">
        <w:rPr>
          <w:rFonts w:ascii="Aptos" w:eastAsia="Aptos" w:hAnsi="Aptos" w:cs="Arial"/>
          <w:kern w:val="2"/>
          <w14:ligatures w14:val="standardContextual"/>
        </w:rPr>
        <w:t>QQI’s work with NAIN (</w:t>
      </w:r>
      <w:hyperlink r:id="rId32" w:history="1">
        <w:r w:rsidRPr="00F27F73">
          <w:rPr>
            <w:rFonts w:ascii="Aptos" w:eastAsia="Aptos" w:hAnsi="Aptos" w:cs="Arial"/>
            <w:color w:val="0000FF"/>
            <w:kern w:val="2"/>
            <w:u w:val="single"/>
            <w14:ligatures w14:val="standardContextual"/>
          </w:rPr>
          <w:t>National Academic Integrity Network</w:t>
        </w:r>
      </w:hyperlink>
      <w:r w:rsidRPr="00D8293E">
        <w:rPr>
          <w:rFonts w:ascii="Aptos" w:eastAsia="Aptos" w:hAnsi="Aptos" w:cs="Arial"/>
          <w:kern w:val="2"/>
          <w14:ligatures w14:val="standardContextual"/>
        </w:rPr>
        <w:t>) </w:t>
      </w:r>
      <w:r w:rsidRPr="00D8293E">
        <w:rPr>
          <w:rFonts w:ascii="Aptos" w:eastAsia="Aptos" w:hAnsi="Aptos" w:cs="Arial"/>
          <w:kern w:val="2"/>
          <w:lang w:val="en-IE"/>
          <w14:ligatures w14:val="standardContextual"/>
        </w:rPr>
        <w:t> </w:t>
      </w:r>
    </w:p>
    <w:p w14:paraId="17329B21" w14:textId="77777777" w:rsidR="00D8293E" w:rsidRPr="00D8293E" w:rsidRDefault="00D8293E" w:rsidP="00D8293E">
      <w:pPr>
        <w:numPr>
          <w:ilvl w:val="0"/>
          <w:numId w:val="38"/>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elements of QQI’s approach to reviewing the effectiveness of QA procedures and monitoring quality</w:t>
      </w:r>
    </w:p>
    <w:p w14:paraId="0B7608B3" w14:textId="77777777" w:rsidR="00D8293E" w:rsidRPr="00D8293E" w:rsidRDefault="00D8293E" w:rsidP="00D8293E">
      <w:pPr>
        <w:spacing w:after="160" w:line="278" w:lineRule="auto"/>
        <w:rPr>
          <w:rFonts w:ascii="Aptos" w:eastAsia="Calibri" w:hAnsi="Aptos" w:cs="Arial"/>
          <w:b/>
          <w:kern w:val="2"/>
          <w:lang w:val="en-IE"/>
          <w14:ligatures w14:val="standardContextual"/>
        </w:rPr>
      </w:pPr>
      <w:bookmarkStart w:id="25" w:name="_Hlk152947175"/>
      <w:r w:rsidRPr="00D8293E">
        <w:rPr>
          <w:rFonts w:ascii="Aptos" w:eastAsia="Calibri" w:hAnsi="Aptos" w:cs="Arial"/>
          <w:b/>
          <w:kern w:val="2"/>
          <w:lang w:val="en-IE"/>
          <w14:ligatures w14:val="standardContextual"/>
        </w:rPr>
        <w:t xml:space="preserve">QQI-award specific </w:t>
      </w:r>
    </w:p>
    <w:p w14:paraId="4A387EFD" w14:textId="77777777" w:rsidR="00D8293E" w:rsidRPr="00D8293E" w:rsidRDefault="00D8293E" w:rsidP="00D8293E">
      <w:pPr>
        <w:numPr>
          <w:ilvl w:val="0"/>
          <w:numId w:val="39"/>
        </w:numPr>
        <w:spacing w:after="160" w:line="278" w:lineRule="auto"/>
        <w:rPr>
          <w:rFonts w:ascii="Aptos" w:eastAsia="Aptos" w:hAnsi="Aptos" w:cs="Arial"/>
          <w:kern w:val="2"/>
          <w:lang w:val="en-IE"/>
          <w14:ligatures w14:val="standardContextual"/>
        </w:rPr>
      </w:pPr>
      <w:r w:rsidRPr="00D8293E">
        <w:rPr>
          <w:rFonts w:ascii="Aptos" w:eastAsia="Aptos" w:hAnsi="Aptos" w:cs="Arial"/>
          <w:kern w:val="2"/>
          <w14:ligatures w14:val="standardContextual"/>
        </w:rPr>
        <w:t>documents (one for FET and the other for HE) providing guidance on, and protocols for, assessment and the granting and classification of QQI awards (please refer to section 4.5)</w:t>
      </w:r>
      <w:r w:rsidRPr="00D8293E">
        <w:rPr>
          <w:rFonts w:ascii="Aptos" w:eastAsia="Aptos" w:hAnsi="Aptos" w:cs="Arial"/>
          <w:kern w:val="2"/>
          <w:lang w:val="en-IE"/>
          <w14:ligatures w14:val="standardContextual"/>
        </w:rPr>
        <w:t> </w:t>
      </w:r>
    </w:p>
    <w:p w14:paraId="746C8015" w14:textId="77777777" w:rsidR="00D8293E" w:rsidRPr="00D8293E" w:rsidRDefault="00D8293E" w:rsidP="00D8293E">
      <w:pPr>
        <w:numPr>
          <w:ilvl w:val="0"/>
          <w:numId w:val="39"/>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14:ligatures w14:val="standardContextual"/>
        </w:rPr>
        <w:t>guidelines relating to external examining (HE) and authentication (FET)</w:t>
      </w:r>
      <w:r w:rsidRPr="00D8293E">
        <w:rPr>
          <w:rFonts w:ascii="Aptos" w:eastAsia="Aptos" w:hAnsi="Aptos" w:cs="Arial"/>
          <w:kern w:val="2"/>
          <w:lang w:val="en-IE"/>
          <w14:ligatures w14:val="standardContextual"/>
        </w:rPr>
        <w:t xml:space="preserve"> (please refer to section 4.7) </w:t>
      </w:r>
    </w:p>
    <w:p w14:paraId="017A8D1C" w14:textId="77777777" w:rsidR="00D8293E" w:rsidRPr="00D8293E" w:rsidRDefault="00D8293E" w:rsidP="00D8293E">
      <w:pPr>
        <w:numPr>
          <w:ilvl w:val="0"/>
          <w:numId w:val="39"/>
        </w:numPr>
        <w:spacing w:after="160" w:line="278" w:lineRule="auto"/>
        <w:rPr>
          <w:rFonts w:ascii="Aptos" w:eastAsia="Aptos" w:hAnsi="Aptos" w:cs="Arial"/>
          <w:kern w:val="2"/>
          <w:lang w:val="en-IE"/>
          <w14:ligatures w14:val="standardContextual"/>
        </w:rPr>
      </w:pPr>
      <w:r w:rsidRPr="00D8293E">
        <w:rPr>
          <w:rFonts w:ascii="Aptos" w:eastAsia="Aptos" w:hAnsi="Aptos" w:cs="Arial"/>
          <w:kern w:val="2"/>
          <w14:ligatures w14:val="standardContextual"/>
        </w:rPr>
        <w:t>elements of policies relating to standards determination, programme validation, the making of QQI awards and procedures for the delegation of authority to make awards.</w:t>
      </w:r>
      <w:r w:rsidRPr="00D8293E">
        <w:rPr>
          <w:rFonts w:ascii="Aptos" w:eastAsia="Aptos" w:hAnsi="Aptos" w:cs="Arial"/>
          <w:kern w:val="2"/>
          <w:vertAlign w:val="superscript"/>
          <w14:ligatures w14:val="standardContextual"/>
        </w:rPr>
        <w:footnoteReference w:id="12"/>
      </w:r>
      <w:r w:rsidRPr="00D8293E">
        <w:rPr>
          <w:rFonts w:ascii="Aptos" w:eastAsia="Aptos" w:hAnsi="Aptos" w:cs="Arial"/>
          <w:kern w:val="2"/>
          <w14:ligatures w14:val="standardContextual"/>
        </w:rPr>
        <w:t>  </w:t>
      </w:r>
      <w:r w:rsidRPr="00D8293E">
        <w:rPr>
          <w:rFonts w:ascii="Aptos" w:eastAsia="Aptos" w:hAnsi="Aptos" w:cs="Arial"/>
          <w:kern w:val="2"/>
          <w:lang w:val="en-IE"/>
          <w14:ligatures w14:val="standardContextual"/>
        </w:rPr>
        <w:t> </w:t>
      </w:r>
    </w:p>
    <w:p w14:paraId="558418CD" w14:textId="77777777" w:rsidR="00D8293E" w:rsidRPr="00D8293E" w:rsidRDefault="00D8293E" w:rsidP="00D8293E">
      <w:pPr>
        <w:spacing w:after="160" w:line="278" w:lineRule="auto"/>
        <w:rPr>
          <w:rFonts w:ascii="Aptos" w:eastAsia="Calibri" w:hAnsi="Aptos" w:cs="Arial"/>
          <w:kern w:val="2"/>
          <w:szCs w:val="22"/>
          <w:lang w:val="en-IE"/>
          <w14:ligatures w14:val="standardContextual"/>
        </w:rPr>
      </w:pPr>
      <w:r w:rsidRPr="00D8293E">
        <w:rPr>
          <w:rFonts w:ascii="Aptos" w:eastAsia="Calibri" w:hAnsi="Aptos" w:cs="Arial"/>
          <w:kern w:val="2"/>
          <w:szCs w:val="22"/>
          <w:lang w:val="en-IE"/>
          <w14:ligatures w14:val="standardContextual"/>
        </w:rPr>
        <w:t xml:space="preserve">The National Forum for the Enhancement of Teaching and Learning (NFETL) took </w:t>
      </w:r>
      <w:hyperlink r:id="rId33" w:history="1">
        <w:r w:rsidRPr="00523A7A">
          <w:rPr>
            <w:rFonts w:ascii="Aptos" w:eastAsia="Calibri" w:hAnsi="Aptos" w:cs="Arial"/>
            <w:color w:val="0000FF"/>
            <w:kern w:val="2"/>
            <w:szCs w:val="22"/>
            <w:u w:val="single"/>
            <w:lang w:val="en-IE"/>
            <w14:ligatures w14:val="standardContextual"/>
          </w:rPr>
          <w:t>assessment as an enhancement theme</w:t>
        </w:r>
      </w:hyperlink>
      <w:r w:rsidRPr="00D8293E">
        <w:rPr>
          <w:rFonts w:ascii="Aptos" w:eastAsia="Calibri" w:hAnsi="Aptos" w:cs="Arial"/>
          <w:kern w:val="2"/>
          <w:szCs w:val="22"/>
          <w:lang w:val="en-IE"/>
          <w14:ligatures w14:val="standardContextual"/>
        </w:rPr>
        <w:t xml:space="preserve"> during 2016-2018 and has produced a range of </w:t>
      </w:r>
      <w:hyperlink r:id="rId34" w:history="1">
        <w:r w:rsidRPr="00523A7A">
          <w:rPr>
            <w:rFonts w:ascii="Aptos" w:eastAsia="Calibri" w:hAnsi="Aptos" w:cs="Arial"/>
            <w:color w:val="0000FF"/>
            <w:kern w:val="2"/>
            <w:szCs w:val="22"/>
            <w:u w:val="single"/>
            <w:lang w:val="en-IE"/>
            <w14:ligatures w14:val="standardContextual"/>
          </w:rPr>
          <w:t>resources</w:t>
        </w:r>
      </w:hyperlink>
      <w:r w:rsidRPr="00523A7A">
        <w:rPr>
          <w:rFonts w:ascii="Aptos" w:eastAsia="Calibri" w:hAnsi="Aptos" w:cs="Arial"/>
          <w:color w:val="0000FF"/>
          <w:kern w:val="2"/>
          <w:szCs w:val="22"/>
          <w:lang w:val="en-IE"/>
          <w14:ligatures w14:val="standardContextual"/>
        </w:rPr>
        <w:t xml:space="preserve"> </w:t>
      </w:r>
      <w:r w:rsidRPr="00D8293E">
        <w:rPr>
          <w:rFonts w:ascii="Aptos" w:eastAsia="Calibri" w:hAnsi="Aptos" w:cs="Arial"/>
          <w:kern w:val="2"/>
          <w:szCs w:val="22"/>
          <w:lang w:val="en-IE"/>
          <w14:ligatures w14:val="standardContextual"/>
        </w:rPr>
        <w:t xml:space="preserve">for providers. While this is not part of QQI’s infrastructure it is an important resource for providers.  </w:t>
      </w:r>
      <w:bookmarkEnd w:id="25"/>
    </w:p>
    <w:p w14:paraId="47B86211" w14:textId="77777777" w:rsidR="00D8293E" w:rsidRPr="00D8293E" w:rsidRDefault="00D8293E" w:rsidP="00D8293E">
      <w:pPr>
        <w:spacing w:after="160" w:line="278" w:lineRule="auto"/>
        <w:rPr>
          <w:rFonts w:ascii="Aptos" w:eastAsia="Calibri" w:hAnsi="Aptos" w:cs="Arial"/>
          <w:kern w:val="2"/>
          <w:szCs w:val="22"/>
          <w:lang w:val="en-IE"/>
          <w14:ligatures w14:val="standardContextual"/>
        </w:rPr>
      </w:pPr>
      <w:r w:rsidRPr="00D8293E">
        <w:rPr>
          <w:rFonts w:ascii="Aptos" w:eastAsia="Calibri" w:hAnsi="Aptos" w:cs="Arial"/>
          <w:kern w:val="2"/>
          <w:szCs w:val="22"/>
          <w:lang w:val="en-IE"/>
          <w14:ligatures w14:val="standardContextual"/>
        </w:rPr>
        <w:t xml:space="preserve">The </w:t>
      </w:r>
      <w:hyperlink r:id="rId35" w:history="1">
        <w:r w:rsidRPr="00523A7A">
          <w:rPr>
            <w:rFonts w:ascii="Aptos" w:eastAsia="Calibri" w:hAnsi="Aptos" w:cs="Arial"/>
            <w:color w:val="0000FF"/>
            <w:kern w:val="2"/>
            <w:szCs w:val="22"/>
            <w:u w:val="single"/>
            <w:lang w:val="en-IE"/>
            <w14:ligatures w14:val="standardContextual"/>
          </w:rPr>
          <w:t>National Forum on Research Integrity</w:t>
        </w:r>
      </w:hyperlink>
      <w:r w:rsidRPr="00D8293E">
        <w:rPr>
          <w:rFonts w:ascii="Aptos" w:eastAsia="Calibri" w:hAnsi="Aptos" w:cs="Arial"/>
          <w:kern w:val="2"/>
          <w:szCs w:val="22"/>
          <w:lang w:val="en-IE"/>
          <w14:ligatures w14:val="standardContextual"/>
        </w:rPr>
        <w:t xml:space="preserve"> is another key resource and is relevant here because research integrity is critical in the context of assessment for research degrees.</w:t>
      </w:r>
    </w:p>
    <w:p w14:paraId="0796F335" w14:textId="77777777" w:rsidR="00D8293E" w:rsidRPr="00D8293E" w:rsidRDefault="00D8293E" w:rsidP="00D8293E">
      <w:pPr>
        <w:keepNext/>
        <w:keepLines/>
        <w:numPr>
          <w:ilvl w:val="1"/>
          <w:numId w:val="0"/>
        </w:numPr>
        <w:spacing w:before="160" w:after="80" w:line="278" w:lineRule="auto"/>
        <w:ind w:left="576" w:hanging="576"/>
        <w:outlineLvl w:val="1"/>
        <w:rPr>
          <w:rFonts w:ascii="Aptos Display" w:eastAsia="Yu Gothic Light" w:hAnsi="Aptos Display"/>
          <w:color w:val="0F4761"/>
          <w:kern w:val="2"/>
          <w:sz w:val="32"/>
          <w:szCs w:val="32"/>
          <w14:ligatures w14:val="standardContextual"/>
        </w:rPr>
      </w:pPr>
      <w:bookmarkStart w:id="26" w:name="_Ref233192556"/>
      <w:r w:rsidRPr="00D8293E">
        <w:rPr>
          <w:rFonts w:ascii="Aptos Display" w:eastAsia="Yu Gothic Light" w:hAnsi="Aptos Display"/>
          <w:color w:val="0F4761"/>
          <w:kern w:val="2"/>
          <w:sz w:val="32"/>
          <w:szCs w:val="32"/>
          <w14:ligatures w14:val="standardContextual"/>
        </w:rPr>
        <w:lastRenderedPageBreak/>
        <w:t>3.1 Updating QQI’s assessment infrastructure</w:t>
      </w:r>
      <w:bookmarkEnd w:id="26"/>
    </w:p>
    <w:p w14:paraId="44FCE13D" w14:textId="77777777" w:rsidR="00D8293E" w:rsidRPr="00D8293E" w:rsidRDefault="00D8293E" w:rsidP="00D8293E">
      <w:pPr>
        <w:spacing w:after="160" w:line="278" w:lineRule="auto"/>
        <w:rPr>
          <w:rFonts w:ascii="Aptos" w:eastAsia="Aptos" w:hAnsi="Aptos" w:cs="Arial"/>
          <w:kern w:val="2"/>
          <w14:ligatures w14:val="standardContextual"/>
        </w:rPr>
      </w:pPr>
      <w:r w:rsidRPr="00D8293E">
        <w:rPr>
          <w:rFonts w:ascii="Aptos" w:eastAsia="Aptos" w:hAnsi="Aptos" w:cs="Arial"/>
          <w:kern w:val="2"/>
          <w14:ligatures w14:val="standardContextual"/>
        </w:rPr>
        <w:t xml:space="preserve">Updating QQI’s assessment infrastructure may require changes/supplementation to, or impact upon, all the above in due course. It is important to appreciate that QQI’s infrastructure is primarily focussed on the quality assurance of standards-based formative and summative assessment and is </w:t>
      </w:r>
      <w:r w:rsidRPr="00D8293E">
        <w:rPr>
          <w:rFonts w:ascii="Aptos" w:eastAsia="Aptos" w:hAnsi="Aptos" w:cs="Arial"/>
          <w:b/>
          <w:bCs/>
          <w:kern w:val="2"/>
          <w:u w:val="single"/>
          <w14:ligatures w14:val="standardContextual"/>
        </w:rPr>
        <w:t>not</w:t>
      </w:r>
      <w:r w:rsidRPr="00D8293E">
        <w:rPr>
          <w:rFonts w:ascii="Aptos" w:eastAsia="Aptos" w:hAnsi="Aptos" w:cs="Arial"/>
          <w:kern w:val="2"/>
          <w14:ligatures w14:val="standardContextual"/>
        </w:rPr>
        <w:t xml:space="preserve"> intended to guide on how to assess learners in specific situations.</w:t>
      </w:r>
    </w:p>
    <w:p w14:paraId="3459C8B6" w14:textId="1A7DECC9" w:rsidR="00D8293E" w:rsidRPr="00D8293E" w:rsidRDefault="00D8293E" w:rsidP="00D8293E">
      <w:pPr>
        <w:spacing w:after="160" w:line="278" w:lineRule="auto"/>
        <w:rPr>
          <w:rFonts w:ascii="Aptos" w:eastAsia="Aptos" w:hAnsi="Aptos" w:cs="Arial"/>
          <w:kern w:val="2"/>
          <w14:ligatures w14:val="standardContextual"/>
        </w:rPr>
      </w:pPr>
      <w:r w:rsidRPr="00D8293E">
        <w:rPr>
          <w:rFonts w:ascii="Aptos" w:eastAsia="Aptos" w:hAnsi="Aptos" w:cs="Arial"/>
          <w:kern w:val="2"/>
          <w:lang w:val="en-IE"/>
          <w14:ligatures w14:val="standardContextual"/>
        </w:rPr>
        <w:t xml:space="preserve">Any substantial changes to QQI’s assessment infrastructure will be preceded by consultation documents </w:t>
      </w:r>
      <w:r w:rsidRPr="00D8293E">
        <w:rPr>
          <w:rFonts w:ascii="Aptos" w:eastAsia="Aptos" w:hAnsi="Aptos" w:cs="Arial"/>
          <w:kern w:val="2"/>
          <w14:ligatures w14:val="standardContextual"/>
        </w:rPr>
        <w:t xml:space="preserve">that will provide stakeholders with opportunities to express their views on the issues and options at the </w:t>
      </w:r>
      <w:r w:rsidR="00FD0674">
        <w:rPr>
          <w:rFonts w:ascii="Aptos" w:eastAsia="Aptos" w:hAnsi="Aptos" w:cs="Arial"/>
          <w:kern w:val="2"/>
          <w14:ligatures w14:val="standardContextual"/>
        </w:rPr>
        <w:t>discussion</w:t>
      </w:r>
      <w:r w:rsidRPr="00D8293E">
        <w:rPr>
          <w:rFonts w:ascii="Aptos" w:eastAsia="Aptos" w:hAnsi="Aptos" w:cs="Arial"/>
          <w:kern w:val="2"/>
          <w14:ligatures w14:val="standardContextual"/>
        </w:rPr>
        <w:t xml:space="preserve"> paper stage and on proposed new policy or guidelines.</w:t>
      </w:r>
    </w:p>
    <w:p w14:paraId="7375C901" w14:textId="77777777" w:rsidR="00D8293E" w:rsidRPr="00D8293E" w:rsidRDefault="00D8293E" w:rsidP="00D8293E">
      <w:pPr>
        <w:spacing w:after="160" w:line="278" w:lineRule="auto"/>
        <w:rPr>
          <w:rFonts w:ascii="Aptos" w:eastAsia="Aptos" w:hAnsi="Aptos" w:cs="Arial"/>
          <w:kern w:val="2"/>
          <w14:ligatures w14:val="standardContextual"/>
        </w:rPr>
      </w:pPr>
      <w:r w:rsidRPr="00D8293E">
        <w:rPr>
          <w:rFonts w:ascii="Aptos" w:eastAsia="Aptos" w:hAnsi="Aptos" w:cs="Arial"/>
          <w:kern w:val="2"/>
          <w:lang w:val="en-IE"/>
          <w14:ligatures w14:val="standardContextual"/>
        </w:rPr>
        <w:t>QQI-award specific infrastructure</w:t>
      </w:r>
      <w:r w:rsidRPr="00D8293E">
        <w:rPr>
          <w:rFonts w:ascii="Aptos" w:eastAsia="Aptos" w:hAnsi="Aptos" w:cs="Arial"/>
          <w:b/>
          <w:bCs/>
          <w:kern w:val="2"/>
          <w:lang w:val="en-IE"/>
          <w14:ligatures w14:val="standardContextual"/>
        </w:rPr>
        <w:t xml:space="preserve"> </w:t>
      </w:r>
      <w:r w:rsidRPr="00D8293E">
        <w:rPr>
          <w:rFonts w:ascii="Aptos" w:eastAsia="Aptos" w:hAnsi="Aptos" w:cs="Arial"/>
          <w:kern w:val="2"/>
          <w:lang w:val="en-IE"/>
          <w14:ligatures w14:val="standardContextual"/>
        </w:rPr>
        <w:t xml:space="preserve">needs to be replaced as soon as practicable. </w:t>
      </w:r>
      <w:r w:rsidRPr="00D8293E">
        <w:rPr>
          <w:rFonts w:ascii="Aptos" w:eastAsia="Aptos" w:hAnsi="Aptos" w:cs="Arial"/>
          <w:kern w:val="2"/>
          <w14:ligatures w14:val="standardContextual"/>
        </w:rPr>
        <w:t xml:space="preserve">In replacing these we plan to separate policy and procedures relating to assessment that QQI needs to maintain as an awarding body from guidelines on the quality assurance of assessment that will be relevant to all providers. </w:t>
      </w:r>
    </w:p>
    <w:p w14:paraId="08AD11DE" w14:textId="6B4E065E" w:rsidR="00D8293E" w:rsidRPr="00D8293E" w:rsidRDefault="00D8293E" w:rsidP="00D8293E">
      <w:pPr>
        <w:spacing w:after="160" w:line="278" w:lineRule="auto"/>
        <w:rPr>
          <w:rFonts w:ascii="Aptos" w:eastAsia="Aptos" w:hAnsi="Aptos" w:cs="Arial"/>
          <w:kern w:val="2"/>
          <w14:ligatures w14:val="standardContextual"/>
        </w:rPr>
      </w:pPr>
      <w:r w:rsidRPr="00D8293E">
        <w:rPr>
          <w:rFonts w:ascii="Aptos" w:eastAsia="Aptos" w:hAnsi="Aptos" w:cs="Arial"/>
          <w:kern w:val="2"/>
          <w14:ligatures w14:val="standardContextual"/>
        </w:rPr>
        <w:t>Prior to developing initial thinking on developing the new infrastructure (</w:t>
      </w:r>
      <w:r w:rsidR="00116ACC">
        <w:rPr>
          <w:rFonts w:ascii="Aptos" w:eastAsia="Aptos" w:hAnsi="Aptos" w:cs="Arial"/>
          <w:kern w:val="2"/>
          <w14:ligatures w14:val="standardContextual"/>
        </w:rPr>
        <w:t xml:space="preserve">and relevant </w:t>
      </w:r>
      <w:r w:rsidR="005B2780">
        <w:rPr>
          <w:rFonts w:ascii="Aptos" w:eastAsia="Aptos" w:hAnsi="Aptos" w:cs="Arial"/>
          <w:kern w:val="2"/>
          <w14:ligatures w14:val="standardContextual"/>
        </w:rPr>
        <w:t>discussion</w:t>
      </w:r>
      <w:r w:rsidRPr="00D8293E">
        <w:rPr>
          <w:rFonts w:ascii="Aptos" w:eastAsia="Aptos" w:hAnsi="Aptos" w:cs="Arial"/>
          <w:kern w:val="2"/>
          <w14:ligatures w14:val="standardContextual"/>
        </w:rPr>
        <w:t xml:space="preserve"> papers), we plan to commission (via a public request for tenders) research to establish, having regard to our requirements: </w:t>
      </w:r>
    </w:p>
    <w:p w14:paraId="729337B4" w14:textId="77777777" w:rsidR="00D8293E" w:rsidRPr="00D8293E" w:rsidRDefault="00D8293E" w:rsidP="00D8293E">
      <w:pPr>
        <w:numPr>
          <w:ilvl w:val="0"/>
          <w:numId w:val="37"/>
        </w:numPr>
        <w:spacing w:after="160" w:line="278" w:lineRule="auto"/>
        <w:contextualSpacing/>
        <w:rPr>
          <w:rFonts w:ascii="Aptos" w:eastAsia="Aptos" w:hAnsi="Aptos" w:cs="Arial"/>
          <w:kern w:val="2"/>
          <w14:ligatures w14:val="standardContextual"/>
        </w:rPr>
      </w:pPr>
      <w:r w:rsidRPr="00D8293E">
        <w:rPr>
          <w:rFonts w:ascii="Aptos" w:eastAsia="Aptos" w:hAnsi="Aptos" w:cs="Arial"/>
          <w:kern w:val="2"/>
          <w14:ligatures w14:val="standardContextual"/>
        </w:rPr>
        <w:t>FET and HE stakeholder views on standards-based assessment issues (including grading) that might be addressed when updating QQI’s assessment-related infrastructure. By standards-based assessment we mean summative or formative assessment that is aligned to intended learning outcomes.</w:t>
      </w:r>
    </w:p>
    <w:p w14:paraId="14CCEE3A" w14:textId="77777777" w:rsidR="00D8293E" w:rsidRPr="00D8293E" w:rsidRDefault="00D8293E" w:rsidP="00D8293E">
      <w:pPr>
        <w:numPr>
          <w:ilvl w:val="0"/>
          <w:numId w:val="37"/>
        </w:numPr>
        <w:spacing w:after="160" w:line="278" w:lineRule="auto"/>
        <w:contextualSpacing/>
        <w:rPr>
          <w:rFonts w:ascii="Aptos" w:eastAsia="Aptos" w:hAnsi="Aptos" w:cs="Arial"/>
          <w:kern w:val="2"/>
          <w14:ligatures w14:val="standardContextual"/>
        </w:rPr>
      </w:pPr>
      <w:r w:rsidRPr="00D8293E">
        <w:rPr>
          <w:rFonts w:ascii="Aptos" w:eastAsia="Aptos" w:hAnsi="Aptos" w:cs="Arial"/>
          <w:kern w:val="2"/>
          <w14:ligatures w14:val="standardContextual"/>
        </w:rPr>
        <w:t>FET and HE stakeholder views on efficacy and opportunities for improvement of QQI’s assessment-related infrastructure that apply exclusively to programmes leading to QQI awards and their providers.</w:t>
      </w:r>
    </w:p>
    <w:p w14:paraId="14DBE809" w14:textId="77777777" w:rsidR="00D8293E" w:rsidRPr="00D8293E" w:rsidRDefault="00D8293E" w:rsidP="00D8293E">
      <w:pPr>
        <w:numPr>
          <w:ilvl w:val="0"/>
          <w:numId w:val="37"/>
        </w:numPr>
        <w:spacing w:after="160" w:line="278" w:lineRule="auto"/>
        <w:contextualSpacing/>
        <w:rPr>
          <w:rFonts w:ascii="Aptos" w:eastAsia="Aptos" w:hAnsi="Aptos" w:cs="Arial"/>
          <w:kern w:val="2"/>
          <w14:ligatures w14:val="standardContextual"/>
        </w:rPr>
      </w:pPr>
      <w:r w:rsidRPr="00D8293E">
        <w:rPr>
          <w:rFonts w:ascii="Aptos" w:eastAsia="Aptos" w:hAnsi="Aptos" w:cs="Arial"/>
          <w:kern w:val="2"/>
          <w14:ligatures w14:val="standardContextual"/>
        </w:rPr>
        <w:t xml:space="preserve">The range of approaches to quality assurance of learning outcomes-based assessment primarily of the designated awarding bodies, and secondarily of the PSRBs and other awarding bodies with a significant presence in FET or HE in Ireland.  </w:t>
      </w:r>
    </w:p>
    <w:p w14:paraId="53616740" w14:textId="77777777" w:rsidR="00D8293E" w:rsidRPr="00D8293E" w:rsidRDefault="00D8293E" w:rsidP="00D8293E">
      <w:pPr>
        <w:numPr>
          <w:ilvl w:val="0"/>
          <w:numId w:val="37"/>
        </w:numPr>
        <w:spacing w:after="160" w:line="278" w:lineRule="auto"/>
        <w:contextualSpacing/>
        <w:rPr>
          <w:rFonts w:ascii="Aptos" w:eastAsia="Aptos" w:hAnsi="Aptos" w:cs="Arial"/>
          <w:kern w:val="2"/>
          <w14:ligatures w14:val="standardContextual"/>
        </w:rPr>
      </w:pPr>
      <w:r w:rsidRPr="00D8293E">
        <w:rPr>
          <w:rFonts w:ascii="Aptos" w:eastAsia="Aptos" w:hAnsi="Aptos" w:cs="Arial"/>
          <w:kern w:val="2"/>
          <w14:ligatures w14:val="standardContextual"/>
        </w:rPr>
        <w:t>What can be learned from practices in other countries considering selected FET and HE institutions, awarding bodies, regulators, quality assurance agencies for the purpose of promoting and supporting enhanced quality assurance of assessment practices in Ireland.</w:t>
      </w:r>
    </w:p>
    <w:p w14:paraId="5AC2F51D" w14:textId="77777777" w:rsidR="00D8293E" w:rsidRPr="00D8293E" w:rsidRDefault="00D8293E" w:rsidP="00D8293E">
      <w:pPr>
        <w:spacing w:after="160" w:line="278" w:lineRule="auto"/>
        <w:rPr>
          <w:rFonts w:ascii="Aptos" w:eastAsia="Aptos" w:hAnsi="Aptos" w:cs="Arial"/>
          <w:kern w:val="2"/>
          <w14:ligatures w14:val="standardContextual"/>
        </w:rPr>
      </w:pPr>
      <w:r w:rsidRPr="00D8293E">
        <w:rPr>
          <w:rFonts w:ascii="Aptos" w:eastAsia="Aptos" w:hAnsi="Aptos" w:cs="Arial"/>
          <w:kern w:val="2"/>
          <w14:ligatures w14:val="standardContextual"/>
        </w:rPr>
        <w:t xml:space="preserve">We elaborate on these requirements in Section </w:t>
      </w:r>
      <w:r w:rsidRPr="00D8293E">
        <w:rPr>
          <w:rFonts w:ascii="Aptos" w:eastAsia="Aptos" w:hAnsi="Aptos" w:cs="Arial"/>
          <w:kern w:val="2"/>
          <w14:ligatures w14:val="standardContextual"/>
        </w:rPr>
        <w:fldChar w:fldCharType="begin"/>
      </w:r>
      <w:r w:rsidRPr="00D8293E">
        <w:rPr>
          <w:rFonts w:ascii="Aptos" w:eastAsia="Aptos" w:hAnsi="Aptos" w:cs="Arial"/>
          <w:kern w:val="2"/>
          <w14:ligatures w14:val="standardContextual"/>
        </w:rPr>
        <w:instrText xml:space="preserve"> REF _Ref228460461 \r \h  \* MERGEFORMAT </w:instrText>
      </w:r>
      <w:r w:rsidRPr="00D8293E">
        <w:rPr>
          <w:rFonts w:ascii="Aptos" w:eastAsia="Aptos" w:hAnsi="Aptos" w:cs="Arial"/>
          <w:kern w:val="2"/>
          <w14:ligatures w14:val="standardContextual"/>
        </w:rPr>
      </w:r>
      <w:r w:rsidRPr="00D8293E">
        <w:rPr>
          <w:rFonts w:ascii="Aptos" w:eastAsia="Aptos" w:hAnsi="Aptos" w:cs="Arial"/>
          <w:kern w:val="2"/>
          <w14:ligatures w14:val="standardContextual"/>
        </w:rPr>
        <w:fldChar w:fldCharType="separate"/>
      </w:r>
      <w:r w:rsidRPr="00D8293E">
        <w:rPr>
          <w:rFonts w:ascii="Aptos" w:eastAsia="Aptos" w:hAnsi="Aptos" w:cs="Arial"/>
          <w:kern w:val="2"/>
          <w14:ligatures w14:val="standardContextual"/>
        </w:rPr>
        <w:t>6.1</w:t>
      </w:r>
      <w:r w:rsidRPr="00D8293E">
        <w:rPr>
          <w:rFonts w:ascii="Aptos" w:eastAsia="Aptos" w:hAnsi="Aptos" w:cs="Arial"/>
          <w:kern w:val="2"/>
          <w14:ligatures w14:val="standardContextual"/>
        </w:rPr>
        <w:fldChar w:fldCharType="end"/>
      </w:r>
      <w:r w:rsidRPr="00D8293E">
        <w:rPr>
          <w:rFonts w:ascii="Aptos" w:eastAsia="Aptos" w:hAnsi="Aptos" w:cs="Arial"/>
          <w:kern w:val="2"/>
          <w14:ligatures w14:val="standardContextual"/>
        </w:rPr>
        <w:t>.</w:t>
      </w:r>
    </w:p>
    <w:p w14:paraId="044244D6" w14:textId="77777777" w:rsidR="00D8293E" w:rsidRPr="00D8293E" w:rsidRDefault="00D8293E" w:rsidP="00D8293E">
      <w:pPr>
        <w:spacing w:after="160" w:line="278" w:lineRule="auto"/>
        <w:rPr>
          <w:rFonts w:ascii="Aptos" w:eastAsia="Aptos" w:hAnsi="Aptos" w:cs="Arial"/>
          <w:kern w:val="2"/>
          <w14:ligatures w14:val="standardContextual"/>
        </w:rPr>
      </w:pPr>
      <w:r w:rsidRPr="00D8293E">
        <w:rPr>
          <w:rFonts w:ascii="Aptos" w:eastAsia="Aptos" w:hAnsi="Aptos" w:cs="Arial"/>
          <w:kern w:val="2"/>
          <w14:ligatures w14:val="standardContextual"/>
        </w:rPr>
        <w:t xml:space="preserve">Updating QQI assessment infrastructure will involve several distinct phases of work. The table below illustrates. </w:t>
      </w:r>
      <w:r w:rsidRPr="00D8293E">
        <w:rPr>
          <w:rFonts w:ascii="Aptos" w:eastAsia="Aptos" w:hAnsi="Aptos" w:cs="Arial"/>
          <w:b/>
          <w:bCs/>
          <w:kern w:val="2"/>
          <w14:ligatures w14:val="standardContextual"/>
        </w:rPr>
        <w:t>This RFT is for the Phase 1 work only.</w:t>
      </w:r>
    </w:p>
    <w:tbl>
      <w:tblPr>
        <w:tblW w:w="9064"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ook w:val="0000" w:firstRow="0" w:lastRow="0" w:firstColumn="0" w:lastColumn="0" w:noHBand="0" w:noVBand="0"/>
      </w:tblPr>
      <w:tblGrid>
        <w:gridCol w:w="4784"/>
        <w:gridCol w:w="2720"/>
        <w:gridCol w:w="1560"/>
      </w:tblGrid>
      <w:tr w:rsidR="00D8293E" w:rsidRPr="00D8293E" w14:paraId="6175A4CA" w14:textId="77777777" w:rsidTr="00D33898">
        <w:trPr>
          <w:trHeight w:val="439"/>
        </w:trPr>
        <w:tc>
          <w:tcPr>
            <w:tcW w:w="4784" w:type="dxa"/>
          </w:tcPr>
          <w:p w14:paraId="7D577D69" w14:textId="77777777" w:rsidR="00D8293E" w:rsidRPr="00D8293E" w:rsidRDefault="00D8293E" w:rsidP="00D8293E">
            <w:pPr>
              <w:spacing w:after="160" w:line="278" w:lineRule="auto"/>
              <w:rPr>
                <w:rFonts w:ascii="Aptos" w:eastAsia="Aptos" w:hAnsi="Aptos" w:cs="Arial"/>
                <w:b/>
                <w:bCs/>
                <w:kern w:val="2"/>
                <w14:ligatures w14:val="standardContextual"/>
              </w:rPr>
            </w:pPr>
          </w:p>
        </w:tc>
        <w:tc>
          <w:tcPr>
            <w:tcW w:w="2720" w:type="dxa"/>
          </w:tcPr>
          <w:p w14:paraId="207323C7" w14:textId="77777777" w:rsidR="00D8293E" w:rsidRPr="00D8293E" w:rsidRDefault="00D8293E" w:rsidP="00D8293E">
            <w:pPr>
              <w:spacing w:after="160" w:line="278" w:lineRule="auto"/>
              <w:rPr>
                <w:rFonts w:ascii="Aptos" w:eastAsia="Aptos" w:hAnsi="Aptos" w:cs="Arial"/>
                <w:b/>
                <w:bCs/>
                <w:kern w:val="2"/>
                <w14:ligatures w14:val="standardContextual"/>
              </w:rPr>
            </w:pPr>
            <w:r w:rsidRPr="00D8293E">
              <w:rPr>
                <w:rFonts w:ascii="Aptos" w:eastAsia="Aptos" w:hAnsi="Aptos" w:cs="Arial"/>
                <w:b/>
                <w:bCs/>
                <w:kern w:val="2"/>
                <w14:ligatures w14:val="standardContextual"/>
              </w:rPr>
              <w:t>Phase</w:t>
            </w:r>
          </w:p>
        </w:tc>
        <w:tc>
          <w:tcPr>
            <w:tcW w:w="1560" w:type="dxa"/>
          </w:tcPr>
          <w:p w14:paraId="7C303BDE" w14:textId="77777777" w:rsidR="00D8293E" w:rsidRPr="00D8293E" w:rsidRDefault="00D8293E" w:rsidP="00D8293E">
            <w:pPr>
              <w:spacing w:after="160" w:line="278" w:lineRule="auto"/>
              <w:rPr>
                <w:rFonts w:ascii="Aptos" w:eastAsia="Aptos" w:hAnsi="Aptos" w:cs="Arial"/>
                <w:b/>
                <w:bCs/>
                <w:kern w:val="2"/>
                <w14:ligatures w14:val="standardContextual"/>
              </w:rPr>
            </w:pPr>
            <w:r w:rsidRPr="00D8293E">
              <w:rPr>
                <w:rFonts w:ascii="Aptos" w:eastAsia="Aptos" w:hAnsi="Aptos" w:cs="Arial"/>
                <w:b/>
                <w:bCs/>
                <w:kern w:val="2"/>
                <w14:ligatures w14:val="standardContextual"/>
              </w:rPr>
              <w:t>Complete</w:t>
            </w:r>
          </w:p>
        </w:tc>
      </w:tr>
      <w:tr w:rsidR="00D8293E" w:rsidRPr="00D8293E" w14:paraId="3117884D" w14:textId="77777777" w:rsidTr="00D33898">
        <w:trPr>
          <w:trHeight w:val="439"/>
        </w:trPr>
        <w:tc>
          <w:tcPr>
            <w:tcW w:w="4784" w:type="dxa"/>
            <w:shd w:val="clear" w:color="auto" w:fill="FFFF00"/>
          </w:tcPr>
          <w:p w14:paraId="793FBE02"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Research for Updating QQI’s Standards-based Assessment Infrastructure for FET and HE in Ireland </w:t>
            </w:r>
          </w:p>
          <w:p w14:paraId="1D6950C2" w14:textId="77777777" w:rsidR="00D8293E" w:rsidRPr="00D8293E" w:rsidRDefault="00D8293E" w:rsidP="00D8293E">
            <w:pPr>
              <w:spacing w:after="160" w:line="278" w:lineRule="auto"/>
              <w:rPr>
                <w:rFonts w:ascii="Aptos" w:eastAsia="Aptos" w:hAnsi="Aptos" w:cs="Arial"/>
                <w:kern w:val="2"/>
                <w14:ligatures w14:val="standardContextual"/>
              </w:rPr>
            </w:pPr>
          </w:p>
        </w:tc>
        <w:tc>
          <w:tcPr>
            <w:tcW w:w="2720" w:type="dxa"/>
            <w:shd w:val="clear" w:color="auto" w:fill="FFFF00"/>
          </w:tcPr>
          <w:p w14:paraId="6C4BEA08" w14:textId="77777777" w:rsidR="00D8293E" w:rsidRPr="00D8293E" w:rsidRDefault="00D8293E" w:rsidP="00D8293E">
            <w:pPr>
              <w:spacing w:after="160" w:line="278" w:lineRule="auto"/>
              <w:rPr>
                <w:rFonts w:ascii="Aptos" w:eastAsia="Aptos" w:hAnsi="Aptos" w:cs="Arial"/>
                <w:kern w:val="2"/>
                <w14:ligatures w14:val="standardContextual"/>
              </w:rPr>
            </w:pPr>
            <w:r w:rsidRPr="00D8293E">
              <w:rPr>
                <w:rFonts w:ascii="Aptos" w:eastAsia="Aptos" w:hAnsi="Aptos" w:cs="Arial"/>
                <w:kern w:val="2"/>
                <w14:ligatures w14:val="standardContextual"/>
              </w:rPr>
              <w:t xml:space="preserve">1 </w:t>
            </w:r>
          </w:p>
        </w:tc>
        <w:tc>
          <w:tcPr>
            <w:tcW w:w="1560" w:type="dxa"/>
            <w:shd w:val="clear" w:color="auto" w:fill="FFFF00"/>
          </w:tcPr>
          <w:p w14:paraId="375E20A7" w14:textId="77777777" w:rsidR="00D8293E" w:rsidRPr="00D8293E" w:rsidRDefault="00D8293E" w:rsidP="00D8293E">
            <w:pPr>
              <w:spacing w:after="160" w:line="278" w:lineRule="auto"/>
              <w:rPr>
                <w:rFonts w:ascii="Aptos" w:eastAsia="Aptos" w:hAnsi="Aptos" w:cs="Arial"/>
                <w:kern w:val="2"/>
                <w14:ligatures w14:val="standardContextual"/>
              </w:rPr>
            </w:pPr>
            <w:r w:rsidRPr="00D8293E">
              <w:rPr>
                <w:rFonts w:ascii="Aptos" w:eastAsia="Aptos" w:hAnsi="Aptos" w:cs="Arial"/>
                <w:kern w:val="2"/>
                <w14:ligatures w14:val="standardContextual"/>
              </w:rPr>
              <w:t>By Q4 2027</w:t>
            </w:r>
          </w:p>
        </w:tc>
      </w:tr>
      <w:tr w:rsidR="00D8293E" w:rsidRPr="00D8293E" w14:paraId="5BD2E527" w14:textId="77777777" w:rsidTr="00D33898">
        <w:trPr>
          <w:trHeight w:val="1027"/>
        </w:trPr>
        <w:tc>
          <w:tcPr>
            <w:tcW w:w="4784" w:type="dxa"/>
          </w:tcPr>
          <w:p w14:paraId="6ED4BF72" w14:textId="77777777" w:rsidR="00D8293E" w:rsidRPr="00D8293E" w:rsidRDefault="00D8293E" w:rsidP="00D8293E">
            <w:pPr>
              <w:spacing w:after="160" w:line="278" w:lineRule="auto"/>
              <w:rPr>
                <w:rFonts w:ascii="Aptos" w:eastAsia="Aptos" w:hAnsi="Aptos" w:cs="Arial"/>
                <w:kern w:val="2"/>
                <w14:ligatures w14:val="standardContextual"/>
              </w:rPr>
            </w:pPr>
            <w:r w:rsidRPr="00D8293E">
              <w:rPr>
                <w:rFonts w:ascii="Aptos" w:eastAsia="Aptos" w:hAnsi="Aptos" w:cs="Arial"/>
                <w:kern w:val="2"/>
                <w14:ligatures w14:val="standardContextual"/>
              </w:rPr>
              <w:t>Discussion paper setting out policy issues and options relating to the quality assurance of standards-based assessment</w:t>
            </w:r>
          </w:p>
        </w:tc>
        <w:tc>
          <w:tcPr>
            <w:tcW w:w="2720" w:type="dxa"/>
          </w:tcPr>
          <w:p w14:paraId="72C17192" w14:textId="77777777" w:rsidR="00D8293E" w:rsidRPr="00D8293E" w:rsidRDefault="00D8293E" w:rsidP="00D8293E">
            <w:pPr>
              <w:spacing w:after="160" w:line="278" w:lineRule="auto"/>
              <w:rPr>
                <w:rFonts w:ascii="Aptos" w:eastAsia="Aptos" w:hAnsi="Aptos" w:cs="Arial"/>
                <w:kern w:val="2"/>
                <w14:ligatures w14:val="standardContextual"/>
              </w:rPr>
            </w:pPr>
            <w:r w:rsidRPr="00D8293E">
              <w:rPr>
                <w:rFonts w:ascii="Aptos" w:eastAsia="Aptos" w:hAnsi="Aptos" w:cs="Arial"/>
                <w:kern w:val="2"/>
                <w14:ligatures w14:val="standardContextual"/>
              </w:rPr>
              <w:t>2</w:t>
            </w:r>
          </w:p>
        </w:tc>
        <w:tc>
          <w:tcPr>
            <w:tcW w:w="1560" w:type="dxa"/>
          </w:tcPr>
          <w:p w14:paraId="022EE34E" w14:textId="77777777" w:rsidR="00D8293E" w:rsidRPr="00D8293E" w:rsidRDefault="00D8293E" w:rsidP="00D8293E">
            <w:pPr>
              <w:spacing w:after="160" w:line="278" w:lineRule="auto"/>
              <w:rPr>
                <w:rFonts w:ascii="Aptos" w:eastAsia="Aptos" w:hAnsi="Aptos" w:cs="Arial"/>
                <w:kern w:val="2"/>
                <w14:ligatures w14:val="standardContextual"/>
              </w:rPr>
            </w:pPr>
            <w:r w:rsidRPr="00D8293E">
              <w:rPr>
                <w:rFonts w:ascii="Aptos" w:eastAsia="Aptos" w:hAnsi="Aptos" w:cs="Arial"/>
                <w:kern w:val="2"/>
                <w14:ligatures w14:val="standardContextual"/>
              </w:rPr>
              <w:t>Contingent</w:t>
            </w:r>
          </w:p>
        </w:tc>
      </w:tr>
      <w:tr w:rsidR="00D8293E" w:rsidRPr="00D8293E" w14:paraId="00A7B7DF" w14:textId="77777777" w:rsidTr="00D33898">
        <w:trPr>
          <w:trHeight w:val="439"/>
        </w:trPr>
        <w:tc>
          <w:tcPr>
            <w:tcW w:w="4784" w:type="dxa"/>
          </w:tcPr>
          <w:p w14:paraId="44ADDD64"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14:ligatures w14:val="standardContextual"/>
              </w:rPr>
              <w:lastRenderedPageBreak/>
              <w:t>Updating QQI’s infrastructure for the quality assurance of standards-based assessment</w:t>
            </w:r>
            <w:r w:rsidRPr="00D8293E">
              <w:rPr>
                <w:rFonts w:ascii="Aptos" w:eastAsia="Aptos" w:hAnsi="Aptos" w:cs="Arial"/>
                <w:kern w:val="2"/>
                <w:lang w:val="en-IE"/>
                <w14:ligatures w14:val="standardContextual"/>
              </w:rPr>
              <w:t xml:space="preserve"> for FET and HE in Ireland in consultation with stakeholders</w:t>
            </w:r>
          </w:p>
        </w:tc>
        <w:tc>
          <w:tcPr>
            <w:tcW w:w="2720" w:type="dxa"/>
          </w:tcPr>
          <w:p w14:paraId="5D131619" w14:textId="77777777" w:rsidR="00D8293E" w:rsidRPr="00D8293E" w:rsidRDefault="00D8293E" w:rsidP="00D8293E">
            <w:pPr>
              <w:spacing w:after="160" w:line="278" w:lineRule="auto"/>
              <w:rPr>
                <w:rFonts w:ascii="Aptos" w:eastAsia="Aptos" w:hAnsi="Aptos" w:cs="Arial"/>
                <w:kern w:val="2"/>
                <w14:ligatures w14:val="standardContextual"/>
              </w:rPr>
            </w:pPr>
            <w:r w:rsidRPr="00D8293E">
              <w:rPr>
                <w:rFonts w:ascii="Aptos" w:eastAsia="Aptos" w:hAnsi="Aptos" w:cs="Arial"/>
                <w:kern w:val="2"/>
                <w14:ligatures w14:val="standardContextual"/>
              </w:rPr>
              <w:t>3</w:t>
            </w:r>
          </w:p>
        </w:tc>
        <w:tc>
          <w:tcPr>
            <w:tcW w:w="1560" w:type="dxa"/>
          </w:tcPr>
          <w:p w14:paraId="4043B5F1" w14:textId="77777777" w:rsidR="00D8293E" w:rsidRPr="00D8293E" w:rsidRDefault="00D8293E" w:rsidP="00D8293E">
            <w:pPr>
              <w:spacing w:after="160" w:line="278" w:lineRule="auto"/>
              <w:rPr>
                <w:rFonts w:ascii="Aptos" w:eastAsia="Aptos" w:hAnsi="Aptos" w:cs="Arial"/>
                <w:kern w:val="2"/>
                <w14:ligatures w14:val="standardContextual"/>
              </w:rPr>
            </w:pPr>
            <w:r w:rsidRPr="00D8293E">
              <w:rPr>
                <w:rFonts w:ascii="Aptos" w:eastAsia="Aptos" w:hAnsi="Aptos" w:cs="Arial"/>
                <w:kern w:val="2"/>
                <w14:ligatures w14:val="standardContextual"/>
              </w:rPr>
              <w:t>Contingent</w:t>
            </w:r>
          </w:p>
        </w:tc>
      </w:tr>
    </w:tbl>
    <w:p w14:paraId="3D4586E8" w14:textId="77777777" w:rsidR="00D8293E" w:rsidRPr="00D8293E" w:rsidRDefault="00D8293E" w:rsidP="00D8293E">
      <w:pPr>
        <w:spacing w:after="160" w:line="278" w:lineRule="auto"/>
        <w:rPr>
          <w:rFonts w:ascii="Aptos" w:eastAsia="Aptos" w:hAnsi="Aptos" w:cs="Arial"/>
          <w:kern w:val="2"/>
          <w:lang w:val="en-IE"/>
          <w14:ligatures w14:val="standardContextual"/>
        </w:rPr>
      </w:pPr>
    </w:p>
    <w:p w14:paraId="2F554228" w14:textId="77777777" w:rsidR="00D8293E" w:rsidRPr="00D8293E" w:rsidRDefault="00D8293E" w:rsidP="00D8293E">
      <w:pPr>
        <w:spacing w:after="160" w:line="278" w:lineRule="auto"/>
        <w:rPr>
          <w:rFonts w:ascii="Aptos Display" w:eastAsia="Yu Gothic Light" w:hAnsi="Aptos Display"/>
          <w:color w:val="0F4761"/>
          <w:kern w:val="2"/>
          <w:sz w:val="40"/>
          <w:szCs w:val="40"/>
          <w:lang w:val="en-IE"/>
          <w14:ligatures w14:val="standardContextual"/>
        </w:rPr>
      </w:pPr>
      <w:r w:rsidRPr="00D8293E">
        <w:rPr>
          <w:rFonts w:ascii="Aptos" w:eastAsia="Aptos" w:hAnsi="Aptos" w:cs="Arial"/>
          <w:kern w:val="2"/>
          <w:lang w:val="en-IE"/>
          <w14:ligatures w14:val="standardContextual"/>
        </w:rPr>
        <w:br w:type="page"/>
      </w:r>
    </w:p>
    <w:p w14:paraId="74D7CF98" w14:textId="77777777" w:rsidR="00D8293E" w:rsidRPr="00D8293E" w:rsidRDefault="00D8293E" w:rsidP="00D8293E">
      <w:pPr>
        <w:keepNext/>
        <w:keepLines/>
        <w:spacing w:before="360" w:after="80" w:line="278" w:lineRule="auto"/>
        <w:ind w:left="432" w:hanging="432"/>
        <w:outlineLvl w:val="0"/>
        <w:rPr>
          <w:rFonts w:ascii="Aptos Display" w:eastAsia="Yu Gothic Light" w:hAnsi="Aptos Display"/>
          <w:color w:val="0F4761"/>
          <w:kern w:val="2"/>
          <w:sz w:val="40"/>
          <w:szCs w:val="40"/>
          <w:lang w:val="en-IE"/>
          <w14:ligatures w14:val="standardContextual"/>
        </w:rPr>
      </w:pPr>
      <w:r w:rsidRPr="00D8293E">
        <w:rPr>
          <w:rFonts w:ascii="Aptos Display" w:eastAsia="Yu Gothic Light" w:hAnsi="Aptos Display"/>
          <w:color w:val="0F4761"/>
          <w:kern w:val="2"/>
          <w:sz w:val="40"/>
          <w:szCs w:val="40"/>
          <w:lang w:val="en-IE"/>
          <w14:ligatures w14:val="standardContextual"/>
        </w:rPr>
        <w:lastRenderedPageBreak/>
        <w:t>4 Current landscape</w:t>
      </w:r>
    </w:p>
    <w:p w14:paraId="1643FCF9" w14:textId="77777777" w:rsidR="00D8293E" w:rsidRPr="00D8293E" w:rsidRDefault="00D8293E" w:rsidP="00D8293E">
      <w:pPr>
        <w:keepNext/>
        <w:keepLines/>
        <w:numPr>
          <w:ilvl w:val="1"/>
          <w:numId w:val="0"/>
        </w:numPr>
        <w:spacing w:before="160" w:after="80" w:line="278" w:lineRule="auto"/>
        <w:ind w:left="576" w:hanging="576"/>
        <w:outlineLvl w:val="1"/>
        <w:rPr>
          <w:rFonts w:ascii="Aptos Display" w:eastAsia="Yu Gothic Light" w:hAnsi="Aptos Display"/>
          <w:color w:val="0F4761"/>
          <w:kern w:val="2"/>
          <w:sz w:val="32"/>
          <w:szCs w:val="32"/>
          <w:lang w:val="en-IE"/>
          <w14:ligatures w14:val="standardContextual"/>
        </w:rPr>
      </w:pPr>
      <w:r w:rsidRPr="00D8293E">
        <w:rPr>
          <w:rFonts w:ascii="Aptos Display" w:eastAsia="Yu Gothic Light" w:hAnsi="Aptos Display"/>
          <w:color w:val="0F4761"/>
          <w:kern w:val="2"/>
          <w:sz w:val="32"/>
          <w:szCs w:val="32"/>
          <w:lang w:val="en-IE"/>
          <w14:ligatures w14:val="standardContextual"/>
        </w:rPr>
        <w:t>4.1 National framework of qualifications</w:t>
      </w:r>
    </w:p>
    <w:p w14:paraId="494C8E95"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The NFQ is defined by a set of policy documents available </w:t>
      </w:r>
      <w:hyperlink r:id="rId36">
        <w:r w:rsidRPr="004D5829">
          <w:rPr>
            <w:rFonts w:ascii="Aptos" w:eastAsia="Aptos" w:hAnsi="Aptos" w:cs="Arial"/>
            <w:color w:val="0000FF"/>
            <w:kern w:val="2"/>
            <w:u w:val="single"/>
            <w:lang w:val="en-IE"/>
            <w14:ligatures w14:val="standardContextual"/>
          </w:rPr>
          <w:t>here</w:t>
        </w:r>
      </w:hyperlink>
      <w:r w:rsidRPr="00D8293E">
        <w:rPr>
          <w:rFonts w:ascii="Aptos" w:eastAsia="Aptos" w:hAnsi="Aptos" w:cs="Arial"/>
          <w:kern w:val="2"/>
          <w:vertAlign w:val="superscript"/>
          <w:lang w:val="en-IE"/>
          <w14:ligatures w14:val="standardContextual"/>
        </w:rPr>
        <w:footnoteReference w:id="13"/>
      </w:r>
      <w:r w:rsidRPr="00D8293E">
        <w:rPr>
          <w:rFonts w:ascii="Aptos" w:eastAsia="Aptos" w:hAnsi="Aptos" w:cs="Arial"/>
          <w:kern w:val="2"/>
          <w:lang w:val="en-IE"/>
          <w14:ligatures w14:val="standardContextual"/>
        </w:rPr>
        <w:t>. The NFQ promotes standards (learning outcomes)-based assessment, e.g.:</w:t>
      </w:r>
    </w:p>
    <w:p w14:paraId="1906D7D4" w14:textId="77777777" w:rsidR="00D8293E" w:rsidRPr="00D8293E" w:rsidRDefault="00D8293E" w:rsidP="00D8293E">
      <w:pPr>
        <w:spacing w:after="160" w:line="278" w:lineRule="auto"/>
        <w:ind w:left="576"/>
        <w:rPr>
          <w:rFonts w:ascii="Aptos" w:eastAsia="Aptos" w:hAnsi="Aptos" w:cs="Arial"/>
          <w:i/>
          <w:iCs/>
          <w:kern w:val="2"/>
          <w:lang w:val="en-IE"/>
          <w14:ligatures w14:val="standardContextual"/>
        </w:rPr>
      </w:pPr>
      <w:r w:rsidRPr="00D8293E">
        <w:rPr>
          <w:rFonts w:ascii="Aptos" w:eastAsia="Aptos" w:hAnsi="Aptos" w:cs="Arial"/>
          <w:i/>
          <w:iCs/>
          <w:kern w:val="2"/>
          <w:lang w:val="en-IE"/>
          <w14:ligatures w14:val="standardContextual"/>
        </w:rPr>
        <w:t xml:space="preserve">‘It is also important to note that not all forms of learning that contribute to enabling a learner to perform in context can feasibly or reliably be captured by the assessment methods available. While such learning is </w:t>
      </w:r>
      <w:proofErr w:type="gramStart"/>
      <w:r w:rsidRPr="00D8293E">
        <w:rPr>
          <w:rFonts w:ascii="Aptos" w:eastAsia="Aptos" w:hAnsi="Aptos" w:cs="Arial"/>
          <w:i/>
          <w:iCs/>
          <w:kern w:val="2"/>
          <w:lang w:val="en-IE"/>
          <w14:ligatures w14:val="standardContextual"/>
        </w:rPr>
        <w:t>important, and</w:t>
      </w:r>
      <w:proofErr w:type="gramEnd"/>
      <w:r w:rsidRPr="00D8293E">
        <w:rPr>
          <w:rFonts w:ascii="Aptos" w:eastAsia="Aptos" w:hAnsi="Aptos" w:cs="Arial"/>
          <w:i/>
          <w:iCs/>
          <w:kern w:val="2"/>
          <w:lang w:val="en-IE"/>
          <w14:ligatures w14:val="standardContextual"/>
        </w:rPr>
        <w:t xml:space="preserve"> may be part of the desired learning outcomes for a programme of education and training, it cannot be compared against standards and as such cannot form part of the award standards for the inclusion of awards in the Framework.’ </w:t>
      </w:r>
      <w:r w:rsidRPr="00D8293E">
        <w:rPr>
          <w:rFonts w:ascii="Aptos" w:eastAsia="Aptos" w:hAnsi="Aptos" w:cs="Arial"/>
          <w:kern w:val="2"/>
          <w:lang w:val="en-IE"/>
          <w14:ligatures w14:val="standardContextual"/>
        </w:rPr>
        <w:t>(p21, Policies and Criteria for the establishment of the National Framework of Qualifications, NQAI 2003)</w:t>
      </w:r>
    </w:p>
    <w:p w14:paraId="3692907F" w14:textId="77777777" w:rsidR="00D8293E" w:rsidRPr="00D8293E" w:rsidRDefault="00D8293E" w:rsidP="00D8293E">
      <w:pPr>
        <w:spacing w:after="160" w:line="278" w:lineRule="auto"/>
        <w:ind w:left="576"/>
        <w:rPr>
          <w:rFonts w:ascii="Aptos" w:eastAsia="Aptos" w:hAnsi="Aptos" w:cs="Arial"/>
          <w:kern w:val="2"/>
          <w:lang w:val="en-IE"/>
          <w14:ligatures w14:val="standardContextual"/>
        </w:rPr>
      </w:pPr>
      <w:r w:rsidRPr="00D8293E">
        <w:rPr>
          <w:rFonts w:ascii="Aptos" w:eastAsia="Aptos" w:hAnsi="Aptos" w:cs="Arial"/>
          <w:i/>
          <w:iCs/>
          <w:kern w:val="2"/>
          <w:lang w:val="en-IE"/>
          <w14:ligatures w14:val="standardContextual"/>
        </w:rPr>
        <w:t>‘</w:t>
      </w:r>
      <w:r w:rsidRPr="00D8293E">
        <w:rPr>
          <w:rFonts w:ascii="Aptos" w:eastAsia="Aptos" w:hAnsi="Aptos" w:cs="Arial"/>
          <w:b/>
          <w:bCs/>
          <w:i/>
          <w:iCs/>
          <w:kern w:val="2"/>
          <w:lang w:val="en-IE"/>
          <w14:ligatures w14:val="standardContextual"/>
        </w:rPr>
        <w:t>Assessment methodology</w:t>
      </w:r>
      <w:r w:rsidRPr="00D8293E">
        <w:rPr>
          <w:rFonts w:ascii="Aptos" w:eastAsia="Aptos" w:hAnsi="Aptos" w:cs="Arial"/>
          <w:i/>
          <w:iCs/>
          <w:kern w:val="2"/>
          <w:lang w:val="en-IE"/>
          <w14:ligatures w14:val="standardContextual"/>
        </w:rPr>
        <w:t xml:space="preserve"> A variety of appropriate methodologies may be used to measure knowledge, skill and competence. Indeed, it is in the interests of learners that a diverse range of assessment methodologies is available for the purposes of demonstrating attainment of standards. The Framework will not presuppose a uniformity or harmonisation of assessment methodologies leading to all awards. The Framework will accommodate awards made </w:t>
      </w:r>
      <w:proofErr w:type="gramStart"/>
      <w:r w:rsidRPr="00D8293E">
        <w:rPr>
          <w:rFonts w:ascii="Aptos" w:eastAsia="Aptos" w:hAnsi="Aptos" w:cs="Arial"/>
          <w:i/>
          <w:iCs/>
          <w:kern w:val="2"/>
          <w:lang w:val="en-IE"/>
          <w14:ligatures w14:val="standardContextual"/>
        </w:rPr>
        <w:t>on the basis of</w:t>
      </w:r>
      <w:proofErr w:type="gramEnd"/>
      <w:r w:rsidRPr="00D8293E">
        <w:rPr>
          <w:rFonts w:ascii="Aptos" w:eastAsia="Aptos" w:hAnsi="Aptos" w:cs="Arial"/>
          <w:i/>
          <w:iCs/>
          <w:kern w:val="2"/>
          <w:lang w:val="en-IE"/>
          <w14:ligatures w14:val="standardContextual"/>
        </w:rPr>
        <w:t xml:space="preserve"> pass/fail outcomes, and awards made </w:t>
      </w:r>
      <w:proofErr w:type="gramStart"/>
      <w:r w:rsidRPr="00D8293E">
        <w:rPr>
          <w:rFonts w:ascii="Aptos" w:eastAsia="Aptos" w:hAnsi="Aptos" w:cs="Arial"/>
          <w:i/>
          <w:iCs/>
          <w:kern w:val="2"/>
          <w:lang w:val="en-IE"/>
          <w14:ligatures w14:val="standardContextual"/>
        </w:rPr>
        <w:t>on the basis of</w:t>
      </w:r>
      <w:proofErr w:type="gramEnd"/>
      <w:r w:rsidRPr="00D8293E">
        <w:rPr>
          <w:rFonts w:ascii="Aptos" w:eastAsia="Aptos" w:hAnsi="Aptos" w:cs="Arial"/>
          <w:i/>
          <w:iCs/>
          <w:kern w:val="2"/>
          <w:lang w:val="en-IE"/>
          <w14:ligatures w14:val="standardContextual"/>
        </w:rPr>
        <w:t xml:space="preserve"> graded outcomes.’ </w:t>
      </w:r>
      <w:r w:rsidRPr="00D8293E">
        <w:rPr>
          <w:rFonts w:ascii="Aptos" w:eastAsia="Aptos" w:hAnsi="Aptos" w:cs="Arial"/>
          <w:kern w:val="2"/>
          <w:lang w:val="en-IE"/>
          <w14:ligatures w14:val="standardContextual"/>
        </w:rPr>
        <w:t>(p38, ibid.)</w:t>
      </w:r>
    </w:p>
    <w:p w14:paraId="2FBE1F9F" w14:textId="77777777" w:rsidR="00D8293E" w:rsidRPr="00D8293E" w:rsidRDefault="00D8293E" w:rsidP="00D8293E">
      <w:pPr>
        <w:spacing w:after="160" w:line="278" w:lineRule="auto"/>
        <w:ind w:left="576"/>
        <w:rPr>
          <w:rFonts w:ascii="Aptos" w:eastAsia="Aptos" w:hAnsi="Aptos" w:cs="Arial"/>
          <w:i/>
          <w:iCs/>
          <w:kern w:val="2"/>
          <w:lang w:val="en-IE"/>
          <w14:ligatures w14:val="standardContextual"/>
        </w:rPr>
      </w:pPr>
      <w:r w:rsidRPr="00D8293E">
        <w:rPr>
          <w:rFonts w:ascii="Aptos" w:eastAsia="Aptos" w:hAnsi="Aptos" w:cs="Arial"/>
          <w:i/>
          <w:iCs/>
          <w:kern w:val="2"/>
          <w:lang w:val="en-IE"/>
          <w14:ligatures w14:val="standardContextual"/>
        </w:rPr>
        <w:t>‘</w:t>
      </w:r>
      <w:r w:rsidRPr="00D8293E">
        <w:rPr>
          <w:rFonts w:ascii="Aptos" w:eastAsia="Aptos" w:hAnsi="Aptos" w:cs="Arial"/>
          <w:b/>
          <w:bCs/>
          <w:i/>
          <w:iCs/>
          <w:kern w:val="2"/>
          <w:lang w:val="en-IE"/>
          <w14:ligatures w14:val="standardContextual"/>
        </w:rPr>
        <w:t>Programmes of education and training</w:t>
      </w:r>
      <w:r w:rsidRPr="00D8293E">
        <w:rPr>
          <w:rFonts w:ascii="Aptos" w:eastAsia="Aptos" w:hAnsi="Aptos" w:cs="Arial"/>
          <w:i/>
          <w:iCs/>
          <w:kern w:val="2"/>
          <w:lang w:val="en-IE"/>
          <w14:ligatures w14:val="standardContextual"/>
        </w:rPr>
        <w:t xml:space="preserve"> Many learners follow formal programmes of education and training. Such programmes typically include learning outcomes, the attainment of which make a learner eligible for an award. Programmes may also include assessment methods which verify that the learner has achieved the stated learning outcomes. It is very often efficient for an awarding body to formally recognise a programme of education and training, thereby devolving responsibility for the assessment of learning to the provider of the programme, subject to appropriate quality assurance arrangements. This process is referred to in Ireland as validation of a programme.’</w:t>
      </w:r>
      <w:r w:rsidRPr="00D8293E">
        <w:rPr>
          <w:rFonts w:ascii="Aptos" w:eastAsia="Aptos" w:hAnsi="Aptos" w:cs="Arial"/>
          <w:kern w:val="2"/>
          <w:lang w:val="en-IE"/>
          <w14:ligatures w14:val="standardContextual"/>
        </w:rPr>
        <w:t xml:space="preserve"> (p38, ibid.)</w:t>
      </w:r>
    </w:p>
    <w:p w14:paraId="2BCFD52E" w14:textId="77777777" w:rsidR="00D8293E" w:rsidRPr="00D8293E" w:rsidRDefault="00D8293E" w:rsidP="00D8293E">
      <w:pPr>
        <w:keepNext/>
        <w:keepLines/>
        <w:numPr>
          <w:ilvl w:val="1"/>
          <w:numId w:val="0"/>
        </w:numPr>
        <w:spacing w:before="160" w:after="80" w:line="278" w:lineRule="auto"/>
        <w:ind w:left="576" w:hanging="576"/>
        <w:outlineLvl w:val="1"/>
        <w:rPr>
          <w:rFonts w:ascii="Aptos Display" w:eastAsia="Yu Gothic Light" w:hAnsi="Aptos Display"/>
          <w:color w:val="0F4761"/>
          <w:kern w:val="2"/>
          <w:sz w:val="32"/>
          <w:szCs w:val="32"/>
          <w:lang w:val="en-IE"/>
          <w14:ligatures w14:val="standardContextual"/>
        </w:rPr>
      </w:pPr>
      <w:r w:rsidRPr="00D8293E">
        <w:rPr>
          <w:rFonts w:ascii="Aptos Display" w:eastAsia="Yu Gothic Light" w:hAnsi="Aptos Display"/>
          <w:color w:val="0F4761"/>
          <w:kern w:val="2"/>
          <w:sz w:val="32"/>
          <w:szCs w:val="32"/>
          <w:lang w:val="en-IE"/>
          <w14:ligatures w14:val="standardContextual"/>
        </w:rPr>
        <w:t>4.2 QQI’s quality assurance guidelines and quality review processes</w:t>
      </w:r>
    </w:p>
    <w:p w14:paraId="5F3204F3" w14:textId="77777777" w:rsidR="00D8293E" w:rsidRPr="00D8293E" w:rsidRDefault="00D8293E" w:rsidP="00D8293E">
      <w:pPr>
        <w:spacing w:after="160" w:line="278" w:lineRule="auto"/>
        <w:rPr>
          <w:rFonts w:ascii="Aptos" w:eastAsia="Aptos" w:hAnsi="Aptos" w:cs="Arial"/>
          <w:kern w:val="2"/>
          <w:lang w:val="en-IE"/>
          <w14:ligatures w14:val="standardContextual"/>
        </w:rPr>
      </w:pPr>
      <w:hyperlink r:id="rId37" w:history="1">
        <w:r w:rsidRPr="004E6CC9">
          <w:rPr>
            <w:rFonts w:ascii="Aptos" w:eastAsia="Aptos" w:hAnsi="Aptos" w:cs="Arial"/>
            <w:color w:val="0000FF"/>
            <w:kern w:val="2"/>
            <w:u w:val="single"/>
            <w:lang w:val="en-IE"/>
            <w14:ligatures w14:val="standardContextual"/>
          </w:rPr>
          <w:t>QQI’s Core QA guidelines</w:t>
        </w:r>
      </w:hyperlink>
      <w:r w:rsidRPr="004E6CC9">
        <w:rPr>
          <w:rFonts w:ascii="Aptos" w:eastAsia="Aptos" w:hAnsi="Aptos" w:cs="Arial"/>
          <w:color w:val="0000FF"/>
          <w:kern w:val="2"/>
          <w:lang w:val="en-IE"/>
          <w14:ligatures w14:val="standardContextual"/>
        </w:rPr>
        <w:t xml:space="preserve"> </w:t>
      </w:r>
      <w:r w:rsidRPr="00D8293E">
        <w:rPr>
          <w:rFonts w:ascii="Aptos" w:eastAsia="Aptos" w:hAnsi="Aptos" w:cs="Arial"/>
          <w:kern w:val="2"/>
          <w:lang w:val="en-IE"/>
          <w14:ligatures w14:val="standardContextual"/>
        </w:rPr>
        <w:t>include generalised guidance on the quality assurance of assessment. They link assessment with standards based on learning outcomes by stating that ‘</w:t>
      </w:r>
      <w:r w:rsidRPr="00D8293E">
        <w:rPr>
          <w:rFonts w:ascii="Aptos" w:eastAsia="Aptos" w:hAnsi="Aptos" w:cs="Arial"/>
          <w:i/>
          <w:iCs/>
          <w:kern w:val="2"/>
          <w:lang w:val="en-IE"/>
          <w14:ligatures w14:val="standardContextual"/>
        </w:rPr>
        <w:t xml:space="preserve">policies and procedures related to the assessment of learners address: </w:t>
      </w:r>
      <w:r w:rsidRPr="00D8293E">
        <w:rPr>
          <w:rFonts w:ascii="Aptos" w:eastAsia="Aptos" w:hAnsi="Aptos" w:cs="Arial"/>
          <w:kern w:val="2"/>
          <w:lang w:val="en-IE"/>
          <w14:ligatures w14:val="standardContextual"/>
        </w:rPr>
        <w:t>[…]</w:t>
      </w:r>
      <w:r w:rsidRPr="00D8293E">
        <w:rPr>
          <w:rFonts w:ascii="Aptos" w:eastAsia="Aptos" w:hAnsi="Aptos" w:cs="Arial"/>
          <w:i/>
          <w:iCs/>
          <w:kern w:val="2"/>
          <w:lang w:val="en-IE"/>
          <w14:ligatures w14:val="standardContextual"/>
        </w:rPr>
        <w:t xml:space="preserve"> How assessment supports standards based on learning outcomes </w:t>
      </w:r>
      <w:r w:rsidRPr="00D8293E">
        <w:rPr>
          <w:rFonts w:ascii="Aptos" w:eastAsia="Aptos" w:hAnsi="Aptos" w:cs="Arial"/>
          <w:kern w:val="2"/>
          <w:lang w:val="en-IE"/>
          <w14:ligatures w14:val="standardContextual"/>
        </w:rPr>
        <w:t>[…]</w:t>
      </w:r>
      <w:r w:rsidRPr="00D8293E">
        <w:rPr>
          <w:rFonts w:ascii="Aptos" w:eastAsia="Aptos" w:hAnsi="Aptos" w:cs="Arial"/>
          <w:i/>
          <w:iCs/>
          <w:kern w:val="2"/>
          <w:lang w:val="en-IE"/>
          <w14:ligatures w14:val="standardContextual"/>
        </w:rPr>
        <w:t>’</w:t>
      </w:r>
      <w:r w:rsidRPr="00D8293E">
        <w:rPr>
          <w:rFonts w:ascii="Aptos" w:eastAsia="Aptos" w:hAnsi="Aptos" w:cs="Arial"/>
          <w:kern w:val="2"/>
          <w:lang w:val="en-IE"/>
          <w14:ligatures w14:val="standardContextual"/>
        </w:rPr>
        <w:t>.</w:t>
      </w:r>
    </w:p>
    <w:p w14:paraId="1CF4C3CF" w14:textId="3459BCE6"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Assessment in the context of research degree programmes is addressed in </w:t>
      </w:r>
      <w:hyperlink r:id="rId38" w:history="1">
        <w:r w:rsidRPr="003B5967">
          <w:rPr>
            <w:rStyle w:val="Hyperlink"/>
            <w:rFonts w:ascii="Aptos" w:eastAsia="Aptos" w:hAnsi="Aptos" w:cs="Arial"/>
            <w:kern w:val="2"/>
            <w:lang w:val="en-IE"/>
            <w14:ligatures w14:val="standardContextual"/>
          </w:rPr>
          <w:t>Statutory Quality Assurance Guidelines developed by QQI for Providers of Research Degree Programmes</w:t>
        </w:r>
      </w:hyperlink>
      <w:r w:rsidRPr="00D8293E">
        <w:rPr>
          <w:rFonts w:ascii="Aptos" w:eastAsia="Aptos" w:hAnsi="Aptos" w:cs="Arial"/>
          <w:kern w:val="2"/>
          <w:lang w:val="en-IE"/>
          <w14:ligatures w14:val="standardContextual"/>
        </w:rPr>
        <w:t xml:space="preserve">. Various ‘topic-specific’ </w:t>
      </w:r>
      <w:hyperlink r:id="rId39" w:anchor="a1981229810" w:history="1">
        <w:r w:rsidRPr="004E6CC9">
          <w:rPr>
            <w:rFonts w:ascii="Aptos" w:eastAsia="Aptos" w:hAnsi="Aptos" w:cs="Arial"/>
            <w:color w:val="0000FF"/>
            <w:kern w:val="2"/>
            <w:u w:val="single"/>
            <w:lang w:val="en-IE"/>
            <w14:ligatures w14:val="standardContextual"/>
          </w:rPr>
          <w:t>quality assurance guidelines</w:t>
        </w:r>
      </w:hyperlink>
      <w:r w:rsidRPr="00D8293E">
        <w:rPr>
          <w:rFonts w:ascii="Aptos" w:eastAsia="Aptos" w:hAnsi="Aptos" w:cs="Arial"/>
          <w:kern w:val="2"/>
          <w:lang w:val="en-IE"/>
          <w14:ligatures w14:val="standardContextual"/>
        </w:rPr>
        <w:t xml:space="preserve"> address assessment in other contexts.</w:t>
      </w:r>
    </w:p>
    <w:p w14:paraId="75089464"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QQI reviews the effectiveness of provider’s quality assurance procedures cyclically and the guidance for that process is also relevant.</w:t>
      </w:r>
    </w:p>
    <w:p w14:paraId="6531C95F" w14:textId="77777777" w:rsidR="00D8293E" w:rsidRPr="00D8293E" w:rsidRDefault="00D8293E" w:rsidP="00D8293E">
      <w:pPr>
        <w:keepNext/>
        <w:keepLines/>
        <w:numPr>
          <w:ilvl w:val="1"/>
          <w:numId w:val="0"/>
        </w:numPr>
        <w:spacing w:before="160" w:after="80" w:line="278" w:lineRule="auto"/>
        <w:ind w:left="576" w:hanging="576"/>
        <w:outlineLvl w:val="1"/>
        <w:rPr>
          <w:rFonts w:ascii="Aptos Display" w:eastAsia="Yu Gothic Light" w:hAnsi="Aptos Display"/>
          <w:color w:val="0F4761"/>
          <w:kern w:val="2"/>
          <w:sz w:val="32"/>
          <w:szCs w:val="32"/>
          <w14:ligatures w14:val="standardContextual"/>
        </w:rPr>
      </w:pPr>
      <w:r w:rsidRPr="00D8293E">
        <w:rPr>
          <w:rFonts w:ascii="Aptos Display" w:eastAsia="Yu Gothic Light" w:hAnsi="Aptos Display"/>
          <w:color w:val="0F4761"/>
          <w:kern w:val="2"/>
          <w:sz w:val="32"/>
          <w:szCs w:val="32"/>
          <w14:ligatures w14:val="standardContextual"/>
        </w:rPr>
        <w:lastRenderedPageBreak/>
        <w:t>4.3 Designated awarding bodies</w:t>
      </w:r>
    </w:p>
    <w:p w14:paraId="420723E5" w14:textId="77777777" w:rsidR="00D8293E" w:rsidRPr="00D8293E" w:rsidRDefault="00D8293E" w:rsidP="00D8293E">
      <w:pPr>
        <w:spacing w:after="160" w:line="278" w:lineRule="auto"/>
        <w:rPr>
          <w:rFonts w:ascii="Aptos" w:eastAsia="Aptos" w:hAnsi="Aptos" w:cs="Arial"/>
          <w:kern w:val="2"/>
          <w14:ligatures w14:val="standardContextual"/>
        </w:rPr>
      </w:pPr>
      <w:r w:rsidRPr="00D8293E">
        <w:rPr>
          <w:rFonts w:ascii="Aptos" w:eastAsia="Aptos" w:hAnsi="Aptos" w:cs="Arial"/>
          <w:kern w:val="2"/>
          <w14:ligatures w14:val="standardContextual"/>
        </w:rPr>
        <w:t>At the time of writing (July 2026), the bodies that can award FET or HE qualifications that are included in the NFQ comprise QQI and the designated awarding bodies (DABs). The designated awarding bodies comprise the universities, technological universities and institutes of technology all of which are higher education institutions though some of them are involved in the provision of programmes of further education and training too, notably apprenticeships.</w:t>
      </w:r>
    </w:p>
    <w:p w14:paraId="26F8CEA0" w14:textId="77777777" w:rsidR="00D8293E" w:rsidRPr="00D8293E" w:rsidRDefault="00D8293E" w:rsidP="00D8293E">
      <w:pPr>
        <w:spacing w:after="160" w:line="278" w:lineRule="auto"/>
        <w:rPr>
          <w:rFonts w:ascii="Aptos" w:eastAsia="Aptos" w:hAnsi="Aptos" w:cs="Arial"/>
          <w:kern w:val="2"/>
          <w14:ligatures w14:val="standardContextual"/>
        </w:rPr>
      </w:pPr>
      <w:r w:rsidRPr="00D8293E">
        <w:rPr>
          <w:rFonts w:ascii="Aptos" w:eastAsia="Aptos" w:hAnsi="Aptos" w:cs="Arial"/>
          <w:kern w:val="2"/>
          <w14:ligatures w14:val="standardContextual"/>
        </w:rPr>
        <w:t>Qualifications awarded by the designated awarding bodies are included in the NFQ under an agreement entitled ‘</w:t>
      </w:r>
      <w:r w:rsidRPr="00D8293E">
        <w:rPr>
          <w:rFonts w:ascii="Aptos" w:eastAsia="Aptos" w:hAnsi="Aptos" w:cs="Arial"/>
          <w:i/>
          <w:iCs/>
          <w:kern w:val="2"/>
          <w:lang w:val="en-IE"/>
          <w14:ligatures w14:val="standardContextual"/>
        </w:rPr>
        <w:t>Joint-sectoral protocol between Designated Awarding Bodies and Quality and Qualifications Ireland for the inclusion of qualifications within the National Framework of Qualifications</w:t>
      </w:r>
      <w:r w:rsidRPr="00D8293E">
        <w:rPr>
          <w:rFonts w:ascii="Aptos" w:eastAsia="Aptos" w:hAnsi="Aptos" w:cs="Arial"/>
          <w:kern w:val="2"/>
          <w:lang w:val="en-IE"/>
          <w14:ligatures w14:val="standardContextual"/>
        </w:rPr>
        <w:t>’ (July 2022)</w:t>
      </w:r>
      <w:r w:rsidRPr="00D8293E">
        <w:rPr>
          <w:rFonts w:ascii="Aptos" w:eastAsia="Aptos" w:hAnsi="Aptos" w:cs="Arial"/>
          <w:kern w:val="2"/>
          <w:vertAlign w:val="superscript"/>
          <w14:ligatures w14:val="standardContextual"/>
        </w:rPr>
        <w:footnoteReference w:id="14"/>
      </w:r>
      <w:r w:rsidRPr="00D8293E">
        <w:rPr>
          <w:rFonts w:ascii="Aptos" w:eastAsia="Aptos" w:hAnsi="Aptos" w:cs="Arial"/>
          <w:kern w:val="2"/>
          <w14:ligatures w14:val="standardContextual"/>
        </w:rPr>
        <w:t>.  This protocol addresses, among other things, standards, assessment and external examining.</w:t>
      </w:r>
    </w:p>
    <w:p w14:paraId="321BA013" w14:textId="77777777" w:rsidR="00D8293E" w:rsidRPr="00D8293E" w:rsidRDefault="00D8293E" w:rsidP="00D8293E">
      <w:pPr>
        <w:spacing w:after="160" w:line="278" w:lineRule="auto"/>
        <w:rPr>
          <w:rFonts w:ascii="Aptos" w:eastAsia="Aptos" w:hAnsi="Aptos" w:cs="Arial"/>
          <w:kern w:val="2"/>
          <w14:ligatures w14:val="standardContextual"/>
        </w:rPr>
      </w:pPr>
      <w:r w:rsidRPr="00D8293E">
        <w:rPr>
          <w:rFonts w:ascii="Aptos" w:eastAsia="Aptos" w:hAnsi="Aptos" w:cs="Arial"/>
          <w:kern w:val="2"/>
          <w14:ligatures w14:val="standardContextual"/>
        </w:rPr>
        <w:t>Each designated awarding body maintains its own processes and procedures relating to assessment, its quality assurance, and qualifications standards.</w:t>
      </w:r>
    </w:p>
    <w:p w14:paraId="68D8CB79" w14:textId="77777777" w:rsidR="00D8293E" w:rsidRPr="00D8293E" w:rsidRDefault="00D8293E" w:rsidP="00D8293E">
      <w:pPr>
        <w:spacing w:after="160" w:line="278" w:lineRule="auto"/>
        <w:rPr>
          <w:rFonts w:ascii="Aptos" w:eastAsia="Aptos" w:hAnsi="Aptos" w:cs="Arial"/>
          <w:kern w:val="2"/>
          <w14:ligatures w14:val="standardContextual"/>
        </w:rPr>
      </w:pPr>
      <w:r w:rsidRPr="00D8293E">
        <w:rPr>
          <w:rFonts w:ascii="Aptos" w:eastAsia="Aptos" w:hAnsi="Aptos" w:cs="Arial"/>
          <w:kern w:val="2"/>
          <w14:ligatures w14:val="standardContextual"/>
        </w:rPr>
        <w:t xml:space="preserve">Information about DABs QA procedures is available online via their Annual Quality Reports which are returned to QQI and published </w:t>
      </w:r>
      <w:hyperlink r:id="rId40">
        <w:r w:rsidRPr="007324E6">
          <w:rPr>
            <w:rFonts w:ascii="Aptos" w:eastAsia="Aptos" w:hAnsi="Aptos" w:cs="Arial"/>
            <w:color w:val="0000FF"/>
            <w:kern w:val="2"/>
            <w:u w:val="single"/>
            <w14:ligatures w14:val="standardContextual"/>
          </w:rPr>
          <w:t>here</w:t>
        </w:r>
      </w:hyperlink>
      <w:r w:rsidRPr="00D8293E">
        <w:rPr>
          <w:rFonts w:ascii="Aptos" w:eastAsia="Aptos" w:hAnsi="Aptos" w:cs="Arial"/>
          <w:kern w:val="2"/>
          <w:vertAlign w:val="superscript"/>
          <w14:ligatures w14:val="standardContextual"/>
        </w:rPr>
        <w:footnoteReference w:id="15"/>
      </w:r>
      <w:r w:rsidRPr="00D8293E">
        <w:rPr>
          <w:rFonts w:ascii="Aptos" w:eastAsia="Aptos" w:hAnsi="Aptos" w:cs="Arial"/>
          <w:kern w:val="2"/>
          <w14:ligatures w14:val="standardContextual"/>
        </w:rPr>
        <w:t>.</w:t>
      </w:r>
    </w:p>
    <w:p w14:paraId="6002C13D" w14:textId="77777777" w:rsidR="00D8293E" w:rsidRPr="00D8293E" w:rsidRDefault="00D8293E" w:rsidP="00D8293E">
      <w:pPr>
        <w:keepNext/>
        <w:keepLines/>
        <w:numPr>
          <w:ilvl w:val="1"/>
          <w:numId w:val="0"/>
        </w:numPr>
        <w:spacing w:before="160" w:after="80" w:line="278" w:lineRule="auto"/>
        <w:ind w:left="576" w:hanging="576"/>
        <w:outlineLvl w:val="1"/>
        <w:rPr>
          <w:rFonts w:ascii="Aptos Display" w:eastAsia="Yu Gothic Light" w:hAnsi="Aptos Display"/>
          <w:color w:val="0F4761"/>
          <w:kern w:val="2"/>
          <w:sz w:val="32"/>
          <w:szCs w:val="32"/>
          <w14:ligatures w14:val="standardContextual"/>
        </w:rPr>
      </w:pPr>
      <w:r w:rsidRPr="00D8293E">
        <w:rPr>
          <w:rFonts w:ascii="Aptos Display" w:eastAsia="Yu Gothic Light" w:hAnsi="Aptos Display"/>
          <w:color w:val="0F4761"/>
          <w:kern w:val="2"/>
          <w:sz w:val="32"/>
          <w:szCs w:val="32"/>
          <w14:ligatures w14:val="standardContextual"/>
        </w:rPr>
        <w:t>4.4 Listed awarding bodies</w:t>
      </w:r>
    </w:p>
    <w:p w14:paraId="64BC2AA8" w14:textId="77777777" w:rsidR="00D8293E" w:rsidRPr="00D8293E" w:rsidRDefault="00D8293E" w:rsidP="00D8293E">
      <w:pPr>
        <w:spacing w:after="160" w:line="278" w:lineRule="auto"/>
        <w:rPr>
          <w:rFonts w:ascii="Aptos" w:eastAsia="Aptos" w:hAnsi="Aptos" w:cs="Arial"/>
          <w:kern w:val="2"/>
          <w14:ligatures w14:val="standardContextual"/>
        </w:rPr>
      </w:pPr>
      <w:r w:rsidRPr="00D8293E">
        <w:rPr>
          <w:rFonts w:ascii="Aptos" w:eastAsia="Aptos" w:hAnsi="Aptos" w:cs="Arial"/>
          <w:kern w:val="2"/>
          <w14:ligatures w14:val="standardContextual"/>
        </w:rPr>
        <w:t>At the time of writing there are no awarding bodies have been listed, but this can be expected to change.</w:t>
      </w:r>
    </w:p>
    <w:p w14:paraId="21BD65A5" w14:textId="77777777" w:rsidR="00D8293E" w:rsidRPr="00D8293E" w:rsidRDefault="00D8293E" w:rsidP="00D8293E">
      <w:pPr>
        <w:keepNext/>
        <w:keepLines/>
        <w:numPr>
          <w:ilvl w:val="1"/>
          <w:numId w:val="0"/>
        </w:numPr>
        <w:spacing w:before="160" w:after="80" w:line="278" w:lineRule="auto"/>
        <w:ind w:left="576" w:hanging="576"/>
        <w:outlineLvl w:val="1"/>
        <w:rPr>
          <w:rFonts w:ascii="Aptos Display" w:eastAsia="Yu Gothic Light" w:hAnsi="Aptos Display"/>
          <w:color w:val="0F4761"/>
          <w:kern w:val="2"/>
          <w:sz w:val="32"/>
          <w:szCs w:val="32"/>
          <w14:ligatures w14:val="standardContextual"/>
        </w:rPr>
      </w:pPr>
      <w:bookmarkStart w:id="27" w:name="_Ref231983578"/>
      <w:r w:rsidRPr="00D8293E">
        <w:rPr>
          <w:rFonts w:ascii="Aptos Display" w:eastAsia="Yu Gothic Light" w:hAnsi="Aptos Display"/>
          <w:color w:val="0F4761"/>
          <w:kern w:val="2"/>
          <w:sz w:val="32"/>
          <w:szCs w:val="32"/>
          <w14:ligatures w14:val="standardContextual"/>
        </w:rPr>
        <w:t>4.5 QQI as an awarding body</w:t>
      </w:r>
      <w:bookmarkEnd w:id="27"/>
      <w:r w:rsidRPr="00D8293E">
        <w:rPr>
          <w:rFonts w:ascii="Aptos Display" w:eastAsia="Yu Gothic Light" w:hAnsi="Aptos Display"/>
          <w:color w:val="0F4761"/>
          <w:kern w:val="2"/>
          <w:sz w:val="32"/>
          <w:szCs w:val="32"/>
          <w14:ligatures w14:val="standardContextual"/>
        </w:rPr>
        <w:t xml:space="preserve"> </w:t>
      </w:r>
    </w:p>
    <w:p w14:paraId="79F13305"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14:ligatures w14:val="standardContextual"/>
        </w:rPr>
        <w:t xml:space="preserve">At the time of writing </w:t>
      </w:r>
      <w:r w:rsidRPr="00D8293E">
        <w:rPr>
          <w:rFonts w:ascii="Aptos" w:eastAsia="Aptos" w:hAnsi="Aptos" w:cs="Arial"/>
          <w:kern w:val="2"/>
          <w:lang w:val="en-IE"/>
          <w14:ligatures w14:val="standardContextual"/>
        </w:rPr>
        <w:t xml:space="preserve">QQI is the awarding body for virtually all the NFQ FET awards made. Other awarding bodies that operate in the FET sector may become eligible to make awards in the NFQ under the provisions for listed awarding bodies in the 2019 amendments to the Qualifications and Quality Assurance (Education and Training) Act 2012. </w:t>
      </w:r>
    </w:p>
    <w:p w14:paraId="353F3CFB"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QQI is the awarding body for a range of higher education providers that do not have powers to award qualifications that are included in the NFQ.</w:t>
      </w:r>
    </w:p>
    <w:p w14:paraId="56132DE4"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QQI can delegate authority to make awards. Currently few providers have delegated authority to make awards, but the number is expected to increase.</w:t>
      </w:r>
    </w:p>
    <w:p w14:paraId="38D47352"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Providers of programmes leading to QQI awards are required by law to </w:t>
      </w:r>
    </w:p>
    <w:p w14:paraId="4958F56B" w14:textId="77777777" w:rsidR="00D8293E" w:rsidRPr="00D8293E" w:rsidRDefault="00D8293E" w:rsidP="00D8293E">
      <w:pPr>
        <w:spacing w:after="160" w:line="278" w:lineRule="auto"/>
        <w:ind w:left="720"/>
        <w:rPr>
          <w:rFonts w:ascii="Aptos" w:eastAsia="Aptos" w:hAnsi="Aptos" w:cs="Arial"/>
          <w:i/>
          <w:iCs/>
          <w:kern w:val="2"/>
          <w:lang w:val="en-IE"/>
          <w14:ligatures w14:val="standardContextual"/>
        </w:rPr>
      </w:pPr>
      <w:bookmarkStart w:id="28" w:name="_Hlk208413587"/>
      <w:r w:rsidRPr="00D8293E">
        <w:rPr>
          <w:rFonts w:ascii="Aptos" w:eastAsia="Aptos" w:hAnsi="Aptos" w:cs="Arial"/>
          <w:i/>
          <w:iCs/>
          <w:kern w:val="2"/>
          <w:lang w:val="en-IE"/>
          <w14:ligatures w14:val="standardContextual"/>
        </w:rPr>
        <w:t>“</w:t>
      </w:r>
      <w:proofErr w:type="gramStart"/>
      <w:r w:rsidRPr="00D8293E">
        <w:rPr>
          <w:rFonts w:ascii="Aptos" w:eastAsia="Aptos" w:hAnsi="Aptos" w:cs="Arial"/>
          <w:i/>
          <w:iCs/>
          <w:kern w:val="2"/>
          <w:lang w:val="en-IE"/>
          <w14:ligatures w14:val="standardContextual"/>
        </w:rPr>
        <w:t>establish</w:t>
      </w:r>
      <w:proofErr w:type="gramEnd"/>
      <w:r w:rsidRPr="00D8293E">
        <w:rPr>
          <w:rFonts w:ascii="Aptos" w:eastAsia="Aptos" w:hAnsi="Aptos" w:cs="Arial"/>
          <w:i/>
          <w:iCs/>
          <w:kern w:val="2"/>
          <w:lang w:val="en-IE"/>
          <w14:ligatures w14:val="standardContextual"/>
        </w:rPr>
        <w:t xml:space="preserve"> procedures which are fair and consistent for the assessment of enrolled learners to ensure the standards of knowledge, skill or competence determined by the Authority under </w:t>
      </w:r>
      <w:hyperlink r:id="rId41" w:history="1">
        <w:r w:rsidRPr="006C2E17">
          <w:rPr>
            <w:rFonts w:ascii="Aptos" w:eastAsia="Aptos" w:hAnsi="Aptos" w:cs="Arial"/>
            <w:b/>
            <w:bCs/>
            <w:i/>
            <w:iCs/>
            <w:color w:val="0000FF"/>
            <w:kern w:val="2"/>
            <w:u w:val="single"/>
            <w:lang w:val="en-IE"/>
            <w14:ligatures w14:val="standardContextual"/>
          </w:rPr>
          <w:t>section 49</w:t>
        </w:r>
      </w:hyperlink>
      <w:r w:rsidRPr="00D8293E">
        <w:rPr>
          <w:rFonts w:ascii="Aptos" w:eastAsia="Aptos" w:hAnsi="Aptos" w:cs="Arial"/>
          <w:i/>
          <w:iCs/>
          <w:kern w:val="2"/>
          <w:lang w:val="en-IE"/>
          <w14:ligatures w14:val="standardContextual"/>
        </w:rPr>
        <w:t xml:space="preserve">(1) are acquired, and where appropriate, demonstrated, by enrolled learners. (section 45(3)(b) of the </w:t>
      </w:r>
      <w:hyperlink r:id="rId42" w:history="1">
        <w:r w:rsidRPr="007324E6">
          <w:rPr>
            <w:rFonts w:ascii="Aptos" w:eastAsia="Aptos" w:hAnsi="Aptos" w:cs="Arial"/>
            <w:i/>
            <w:iCs/>
            <w:color w:val="0000FF"/>
            <w:kern w:val="2"/>
            <w:u w:val="single"/>
            <w:lang w:val="en-IE"/>
            <w14:ligatures w14:val="standardContextual"/>
          </w:rPr>
          <w:t>Qualifications and Quality Assurance (Education and Training) Act 2012</w:t>
        </w:r>
        <w:r w:rsidRPr="00D8293E">
          <w:rPr>
            <w:rFonts w:ascii="Aptos" w:eastAsia="Aptos" w:hAnsi="Aptos" w:cs="Arial"/>
            <w:i/>
            <w:iCs/>
            <w:kern w:val="2"/>
            <w:u w:val="single"/>
            <w:lang w:val="en-IE"/>
            <w14:ligatures w14:val="standardContextual"/>
          </w:rPr>
          <w:t xml:space="preserve"> (as </w:t>
        </w:r>
        <w:proofErr w:type="gramStart"/>
        <w:r w:rsidRPr="00D8293E">
          <w:rPr>
            <w:rFonts w:ascii="Aptos" w:eastAsia="Aptos" w:hAnsi="Aptos" w:cs="Arial"/>
            <w:i/>
            <w:iCs/>
            <w:kern w:val="2"/>
            <w:u w:val="single"/>
            <w:lang w:val="en-IE"/>
            <w14:ligatures w14:val="standardContextual"/>
          </w:rPr>
          <w:t>revised,  lawreform.ie</w:t>
        </w:r>
        <w:proofErr w:type="gramEnd"/>
        <w:r w:rsidRPr="00D8293E">
          <w:rPr>
            <w:rFonts w:ascii="Aptos" w:eastAsia="Aptos" w:hAnsi="Aptos" w:cs="Arial"/>
            <w:i/>
            <w:iCs/>
            <w:kern w:val="2"/>
            <w:u w:val="single"/>
            <w:lang w:val="en-IE"/>
            <w14:ligatures w14:val="standardContextual"/>
          </w:rPr>
          <w:t>)</w:t>
        </w:r>
      </w:hyperlink>
    </w:p>
    <w:bookmarkEnd w:id="28"/>
    <w:p w14:paraId="74CBE189" w14:textId="77777777" w:rsidR="00D8293E" w:rsidRPr="00D8293E" w:rsidRDefault="00D8293E" w:rsidP="00D8293E">
      <w:pPr>
        <w:spacing w:after="160" w:line="278" w:lineRule="auto"/>
        <w:rPr>
          <w:rFonts w:ascii="Aptos" w:eastAsia="Aptos" w:hAnsi="Aptos" w:cs="Arial"/>
          <w:kern w:val="2"/>
          <w14:ligatures w14:val="standardContextual"/>
        </w:rPr>
      </w:pPr>
      <w:r w:rsidRPr="00D8293E">
        <w:rPr>
          <w:rFonts w:ascii="Aptos" w:eastAsia="Aptos" w:hAnsi="Aptos" w:cs="Arial"/>
          <w:kern w:val="2"/>
          <w14:ligatures w14:val="standardContextual"/>
        </w:rPr>
        <w:lastRenderedPageBreak/>
        <w:t>As an awarding body QQI maintains certain policies and guidance that are exclusively for providers of programmes leading to QQI awards. The ones that are most closely related to assessment are:</w:t>
      </w:r>
    </w:p>
    <w:p w14:paraId="4C98328A" w14:textId="3C524751" w:rsidR="00D8293E" w:rsidRPr="007324E6" w:rsidRDefault="00D8293E" w:rsidP="00D8293E">
      <w:pPr>
        <w:numPr>
          <w:ilvl w:val="1"/>
          <w:numId w:val="30"/>
        </w:numPr>
        <w:spacing w:after="160" w:line="259" w:lineRule="auto"/>
        <w:contextualSpacing/>
        <w:rPr>
          <w:rFonts w:ascii="Aptos" w:eastAsia="Calibri" w:hAnsi="Aptos"/>
          <w:color w:val="0000FF"/>
          <w:kern w:val="2"/>
          <w:szCs w:val="22"/>
          <w:lang w:val="en-IE"/>
          <w14:ligatures w14:val="standardContextual"/>
        </w:rPr>
      </w:pPr>
      <w:hyperlink r:id="rId43" w:tooltip="Quality Assuring Assessment Interim Guidelines for Providers 2025" w:history="1">
        <w:r w:rsidRPr="007324E6">
          <w:rPr>
            <w:rFonts w:ascii="Aptos" w:eastAsia="Aptos" w:hAnsi="Aptos" w:cs="Arial"/>
            <w:color w:val="0000FF"/>
            <w:kern w:val="2"/>
            <w:u w:val="single"/>
            <w:lang w:val="en-IE"/>
            <w14:ligatures w14:val="standardContextual"/>
          </w:rPr>
          <w:t>Quality Assuring Assessment Interim Guidelines for Providers (2025)</w:t>
        </w:r>
      </w:hyperlink>
    </w:p>
    <w:p w14:paraId="05D7B606" w14:textId="77777777" w:rsidR="00D8293E" w:rsidRPr="007324E6" w:rsidRDefault="00D8293E" w:rsidP="00D8293E">
      <w:pPr>
        <w:numPr>
          <w:ilvl w:val="1"/>
          <w:numId w:val="30"/>
        </w:numPr>
        <w:spacing w:after="160" w:line="259" w:lineRule="auto"/>
        <w:contextualSpacing/>
        <w:rPr>
          <w:rFonts w:ascii="Aptos" w:eastAsia="Calibri" w:hAnsi="Aptos"/>
          <w:color w:val="0000FF"/>
          <w:kern w:val="2"/>
          <w:szCs w:val="22"/>
          <w:lang w:val="en-IE"/>
          <w14:ligatures w14:val="standardContextual"/>
        </w:rPr>
      </w:pPr>
      <w:hyperlink r:id="rId44" w:history="1">
        <w:r w:rsidRPr="007324E6">
          <w:rPr>
            <w:rFonts w:ascii="Aptos" w:eastAsia="Calibri" w:hAnsi="Aptos"/>
            <w:color w:val="0000FF"/>
            <w:kern w:val="2"/>
            <w:szCs w:val="22"/>
            <w:u w:val="single"/>
            <w:lang w:val="en-IE"/>
            <w14:ligatures w14:val="standardContextual"/>
          </w:rPr>
          <w:t>Assessment and Standards</w:t>
        </w:r>
      </w:hyperlink>
    </w:p>
    <w:p w14:paraId="3F6EA825" w14:textId="77777777" w:rsidR="00D8293E" w:rsidRPr="007324E6" w:rsidRDefault="00D8293E" w:rsidP="00D8293E">
      <w:pPr>
        <w:numPr>
          <w:ilvl w:val="1"/>
          <w:numId w:val="30"/>
        </w:numPr>
        <w:spacing w:after="160" w:line="259" w:lineRule="auto"/>
        <w:contextualSpacing/>
        <w:rPr>
          <w:rFonts w:ascii="Aptos" w:eastAsia="Calibri" w:hAnsi="Aptos"/>
          <w:color w:val="0000FF"/>
          <w:kern w:val="2"/>
          <w:szCs w:val="22"/>
          <w:lang w:val="en-IE"/>
          <w14:ligatures w14:val="standardContextual"/>
        </w:rPr>
      </w:pPr>
      <w:hyperlink r:id="rId45" w:tooltip="Quality Assuring Assessment Interim Guidelines for External Authenticators (2025)" w:history="1">
        <w:r w:rsidRPr="007324E6">
          <w:rPr>
            <w:rFonts w:ascii="Aptos" w:eastAsia="Calibri" w:hAnsi="Aptos"/>
            <w:color w:val="0000FF"/>
            <w:kern w:val="2"/>
            <w:szCs w:val="22"/>
            <w:u w:val="single"/>
            <w:lang w:val="en-IE"/>
            <w14:ligatures w14:val="standardContextual"/>
          </w:rPr>
          <w:t>Quality Assuring Assessment Interim Guidelines for External Authenticators (2025)</w:t>
        </w:r>
      </w:hyperlink>
    </w:p>
    <w:p w14:paraId="1335747A" w14:textId="77777777" w:rsidR="00D8293E" w:rsidRPr="007324E6" w:rsidRDefault="00D8293E" w:rsidP="00D8293E">
      <w:pPr>
        <w:numPr>
          <w:ilvl w:val="1"/>
          <w:numId w:val="30"/>
        </w:numPr>
        <w:spacing w:after="160" w:line="259" w:lineRule="auto"/>
        <w:contextualSpacing/>
        <w:rPr>
          <w:rFonts w:ascii="Aptos" w:eastAsia="Calibri" w:hAnsi="Aptos"/>
          <w:color w:val="0000FF"/>
          <w:kern w:val="2"/>
          <w:szCs w:val="22"/>
          <w:lang w:val="en-IE"/>
          <w14:ligatures w14:val="standardContextual"/>
        </w:rPr>
      </w:pPr>
      <w:hyperlink r:id="rId46" w:history="1">
        <w:r w:rsidRPr="007324E6">
          <w:rPr>
            <w:rFonts w:ascii="Aptos" w:eastAsia="Calibri" w:hAnsi="Aptos"/>
            <w:color w:val="0000FF"/>
            <w:kern w:val="2"/>
            <w:szCs w:val="22"/>
            <w:u w:val="single"/>
            <w:lang w:val="en-IE"/>
            <w14:ligatures w14:val="standardContextual"/>
          </w:rPr>
          <w:t>Effective Practice Guidelines for External Examining</w:t>
        </w:r>
      </w:hyperlink>
    </w:p>
    <w:p w14:paraId="04C2286B" w14:textId="77777777" w:rsidR="00D8293E" w:rsidRPr="00D8293E" w:rsidRDefault="00D8293E" w:rsidP="00D8293E">
      <w:pPr>
        <w:spacing w:after="160" w:line="259" w:lineRule="auto"/>
        <w:rPr>
          <w:rFonts w:ascii="Aptos" w:eastAsia="Calibri" w:hAnsi="Aptos"/>
          <w:kern w:val="2"/>
          <w:szCs w:val="22"/>
          <w:lang w:val="en-IE"/>
          <w14:ligatures w14:val="standardContextual"/>
        </w:rPr>
      </w:pPr>
      <w:r w:rsidRPr="00D8293E">
        <w:rPr>
          <w:rFonts w:ascii="Aptos" w:eastAsia="Calibri" w:hAnsi="Aptos"/>
          <w:kern w:val="2"/>
          <w:szCs w:val="22"/>
          <w:lang w:val="en-IE"/>
          <w14:ligatures w14:val="standardContextual"/>
        </w:rPr>
        <w:t xml:space="preserve">These documents complement QQI’s suite of </w:t>
      </w:r>
    </w:p>
    <w:p w14:paraId="279537E9" w14:textId="77777777" w:rsidR="00D8293E" w:rsidRPr="00D8293E" w:rsidRDefault="00D8293E" w:rsidP="00D8293E">
      <w:pPr>
        <w:numPr>
          <w:ilvl w:val="0"/>
          <w:numId w:val="31"/>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statutory quality assurance guidelines and </w:t>
      </w:r>
    </w:p>
    <w:p w14:paraId="228EB179" w14:textId="77777777" w:rsidR="00D8293E" w:rsidRPr="00D8293E" w:rsidRDefault="00D8293E" w:rsidP="00D8293E">
      <w:pPr>
        <w:numPr>
          <w:ilvl w:val="0"/>
          <w:numId w:val="31"/>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its policies relating to the </w:t>
      </w:r>
    </w:p>
    <w:p w14:paraId="573B41E7" w14:textId="77777777" w:rsidR="00D8293E" w:rsidRPr="00D8293E" w:rsidRDefault="00D8293E" w:rsidP="00D8293E">
      <w:pPr>
        <w:numPr>
          <w:ilvl w:val="1"/>
          <w:numId w:val="31"/>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validation of programmes, </w:t>
      </w:r>
    </w:p>
    <w:p w14:paraId="175C17AF" w14:textId="77777777" w:rsidR="00D8293E" w:rsidRPr="00D8293E" w:rsidRDefault="00D8293E" w:rsidP="00D8293E">
      <w:pPr>
        <w:numPr>
          <w:ilvl w:val="1"/>
          <w:numId w:val="31"/>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the determination of standards, </w:t>
      </w:r>
    </w:p>
    <w:p w14:paraId="4305431B" w14:textId="77777777" w:rsidR="00D8293E" w:rsidRPr="00D8293E" w:rsidRDefault="00D8293E" w:rsidP="00D8293E">
      <w:pPr>
        <w:numPr>
          <w:ilvl w:val="1"/>
          <w:numId w:val="31"/>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the making of awards and </w:t>
      </w:r>
    </w:p>
    <w:p w14:paraId="3BEC34EE" w14:textId="77777777" w:rsidR="00D8293E" w:rsidRPr="00D8293E" w:rsidRDefault="00D8293E" w:rsidP="00D8293E">
      <w:pPr>
        <w:numPr>
          <w:ilvl w:val="1"/>
          <w:numId w:val="31"/>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the delegation of authority to make awards.</w:t>
      </w:r>
    </w:p>
    <w:p w14:paraId="6FB76B4B" w14:textId="77777777" w:rsidR="00D8293E" w:rsidRPr="00D8293E" w:rsidRDefault="00D8293E" w:rsidP="00D8293E">
      <w:pPr>
        <w:spacing w:after="160" w:line="278" w:lineRule="auto"/>
        <w:rPr>
          <w:rFonts w:ascii="Aptos" w:eastAsia="Aptos" w:hAnsi="Aptos" w:cs="Arial"/>
          <w:kern w:val="2"/>
          <w:lang w:val="en-IE"/>
          <w14:ligatures w14:val="standardContextual"/>
        </w:rPr>
      </w:pPr>
      <w:hyperlink r:id="rId47" w:tooltip="Quality Assuring Assessment Interim Guidelines for Providers 2025" w:history="1">
        <w:r w:rsidRPr="00231EFC">
          <w:rPr>
            <w:rFonts w:ascii="Aptos" w:eastAsia="Aptos" w:hAnsi="Aptos" w:cs="Arial"/>
            <w:b/>
            <w:bCs/>
            <w:color w:val="0000FF"/>
            <w:kern w:val="2"/>
            <w:u w:val="single"/>
            <w:lang w:val="en-IE"/>
            <w14:ligatures w14:val="standardContextual"/>
          </w:rPr>
          <w:t>Quality Assuring Assessment Interim Guidelines for Providers (2025)</w:t>
        </w:r>
      </w:hyperlink>
      <w:r w:rsidRPr="00231EFC">
        <w:rPr>
          <w:rFonts w:ascii="Aptos" w:eastAsia="Aptos" w:hAnsi="Aptos" w:cs="Arial"/>
          <w:color w:val="0000FF"/>
          <w:kern w:val="2"/>
          <w:lang w:val="en-IE"/>
          <w14:ligatures w14:val="standardContextual"/>
        </w:rPr>
        <w:t xml:space="preserve"> </w:t>
      </w:r>
      <w:r w:rsidRPr="00D8293E">
        <w:rPr>
          <w:rFonts w:ascii="Aptos" w:eastAsia="Aptos" w:hAnsi="Aptos" w:cs="Arial"/>
          <w:kern w:val="2"/>
          <w:lang w:val="en-IE"/>
          <w14:ligatures w14:val="standardContextual"/>
        </w:rPr>
        <w:t xml:space="preserve">was originally developed by the Further Education and Training Awards Council (FETAC, one of QQI’s antecedents) and was adopted by QQI for providers of programmes leading to QQI FET awards in 2013 and revised on an interim basis by QQI in 2025 pending a planned full revision. It encompasses principles and policy on quality assuring assessment and guidance on the assessment, authentication, results approval and appeals processes. </w:t>
      </w:r>
    </w:p>
    <w:p w14:paraId="6A9C1E78" w14:textId="77777777" w:rsidR="00D8293E" w:rsidRPr="00D8293E" w:rsidRDefault="00D8293E" w:rsidP="00D8293E">
      <w:pPr>
        <w:spacing w:after="160" w:line="278" w:lineRule="auto"/>
        <w:rPr>
          <w:rFonts w:ascii="Aptos" w:eastAsia="Aptos" w:hAnsi="Aptos" w:cs="Arial"/>
          <w:kern w:val="2"/>
          <w:lang w:val="en-IE"/>
          <w14:ligatures w14:val="standardContextual"/>
        </w:rPr>
      </w:pPr>
      <w:hyperlink r:id="rId48" w:tooltip="Quality Assuring Assessment Interim Guidelines for External Authenticators (2025)" w:history="1">
        <w:r w:rsidRPr="00231EFC">
          <w:rPr>
            <w:rFonts w:ascii="Aptos" w:eastAsia="Aptos" w:hAnsi="Aptos" w:cs="Arial"/>
            <w:b/>
            <w:bCs/>
            <w:color w:val="0000FF"/>
            <w:kern w:val="2"/>
            <w:u w:val="single"/>
            <w:lang w:val="en-IE"/>
            <w14:ligatures w14:val="standardContextual"/>
          </w:rPr>
          <w:t>Quality Assuring Assessment Interim Guidelines for External Authenticators (2025)</w:t>
        </w:r>
      </w:hyperlink>
      <w:r w:rsidRPr="00D8293E">
        <w:rPr>
          <w:rFonts w:ascii="Aptos" w:eastAsia="Aptos" w:hAnsi="Aptos" w:cs="Arial"/>
          <w:b/>
          <w:bCs/>
          <w:kern w:val="2"/>
          <w:lang w:val="en-IE"/>
          <w14:ligatures w14:val="standardContextual"/>
        </w:rPr>
        <w:t xml:space="preserve"> </w:t>
      </w:r>
      <w:r w:rsidRPr="00D8293E">
        <w:rPr>
          <w:rFonts w:ascii="Aptos" w:eastAsia="Aptos" w:hAnsi="Aptos" w:cs="Arial"/>
          <w:kern w:val="2"/>
          <w:lang w:val="en-IE"/>
          <w14:ligatures w14:val="standardContextual"/>
        </w:rPr>
        <w:t xml:space="preserve">was originally developed by FETAC and revised on an interim basis by QQI in 2025 pending a planned full revision. Much of the content of this document is included in </w:t>
      </w:r>
      <w:r w:rsidRPr="00D8293E">
        <w:rPr>
          <w:rFonts w:ascii="Aptos" w:eastAsia="Aptos" w:hAnsi="Aptos" w:cs="Arial"/>
          <w:i/>
          <w:iCs/>
          <w:kern w:val="2"/>
          <w:lang w:val="en-IE"/>
          <w14:ligatures w14:val="standardContextual"/>
        </w:rPr>
        <w:t>Quality Assuring Assessment Guidelines for Providers</w:t>
      </w:r>
      <w:r w:rsidRPr="00D8293E">
        <w:rPr>
          <w:rFonts w:ascii="Aptos" w:eastAsia="Aptos" w:hAnsi="Aptos" w:cs="Arial"/>
          <w:kern w:val="2"/>
          <w:lang w:val="en-IE"/>
          <w14:ligatures w14:val="standardContextual"/>
        </w:rPr>
        <w:t>. External authentication is a quality assurance mechanism that is used by providers of further education and training especially for assessment that determines the classification of QQI awards. It has similarities with external examining as practiced in higher education.</w:t>
      </w:r>
    </w:p>
    <w:p w14:paraId="0249D61D" w14:textId="77777777" w:rsidR="00D8293E" w:rsidRPr="00D8293E" w:rsidRDefault="00D8293E" w:rsidP="00D8293E">
      <w:pPr>
        <w:spacing w:after="160" w:line="278" w:lineRule="auto"/>
        <w:rPr>
          <w:rFonts w:ascii="Aptos" w:eastAsia="Aptos" w:hAnsi="Aptos" w:cs="Arial"/>
          <w:kern w:val="2"/>
          <w:lang w:val="en-IE"/>
          <w14:ligatures w14:val="standardContextual"/>
        </w:rPr>
      </w:pPr>
      <w:hyperlink r:id="rId49" w:tooltip="Assessment and Standards, Revised 2022" w:history="1">
        <w:r w:rsidRPr="00231EFC">
          <w:rPr>
            <w:rFonts w:ascii="Aptos" w:eastAsia="Aptos" w:hAnsi="Aptos" w:cs="Arial"/>
            <w:b/>
            <w:bCs/>
            <w:color w:val="0000FF"/>
            <w:kern w:val="2"/>
            <w:u w:val="single"/>
            <w:lang w:val="en-IE"/>
            <w14:ligatures w14:val="standardContextual"/>
          </w:rPr>
          <w:t>Assessment and Standards (Revised 2022)</w:t>
        </w:r>
      </w:hyperlink>
      <w:r w:rsidRPr="00D8293E">
        <w:rPr>
          <w:rFonts w:ascii="Aptos" w:eastAsia="Aptos" w:hAnsi="Aptos" w:cs="Arial"/>
          <w:b/>
          <w:bCs/>
          <w:kern w:val="2"/>
          <w:lang w:val="en-IE"/>
          <w14:ligatures w14:val="standardContextual"/>
        </w:rPr>
        <w:t xml:space="preserve"> </w:t>
      </w:r>
      <w:r w:rsidRPr="00D8293E">
        <w:rPr>
          <w:rFonts w:ascii="Aptos" w:eastAsia="Aptos" w:hAnsi="Aptos" w:cs="Arial"/>
          <w:kern w:val="2"/>
          <w:lang w:val="en-IE"/>
          <w14:ligatures w14:val="standardContextual"/>
        </w:rPr>
        <w:t>was originally developed by the Higher Education and Training Awards Council (HETAC, another one of QQI’s antecedents) and first published in December 2009. QQI adopted it for providers of programmes leading to QQI HE awards, and while it has been amended, most recently in 2022, it is largely unchanged from 2009. It consists of four parts:</w:t>
      </w:r>
    </w:p>
    <w:p w14:paraId="65A7B4F4" w14:textId="77777777" w:rsidR="00D8293E" w:rsidRPr="00D8293E" w:rsidRDefault="00D8293E" w:rsidP="00D8293E">
      <w:pPr>
        <w:numPr>
          <w:ilvl w:val="0"/>
          <w:numId w:val="27"/>
        </w:numPr>
        <w:spacing w:after="160" w:line="259" w:lineRule="auto"/>
        <w:contextualSpacing/>
        <w:rPr>
          <w:rFonts w:ascii="Aptos" w:eastAsia="Calibri" w:hAnsi="Aptos"/>
          <w:kern w:val="2"/>
          <w:szCs w:val="22"/>
          <w:lang w:val="en-IE"/>
          <w14:ligatures w14:val="standardContextual"/>
        </w:rPr>
      </w:pPr>
      <w:r w:rsidRPr="00D8293E">
        <w:rPr>
          <w:rFonts w:ascii="Aptos" w:eastAsia="Calibri" w:hAnsi="Aptos"/>
          <w:kern w:val="2"/>
          <w:szCs w:val="22"/>
          <w:lang w:val="en-IE"/>
          <w14:ligatures w14:val="standardContextual"/>
        </w:rPr>
        <w:t>Principles</w:t>
      </w:r>
    </w:p>
    <w:p w14:paraId="6DD5EB1A" w14:textId="77777777" w:rsidR="00D8293E" w:rsidRPr="00D8293E" w:rsidRDefault="00D8293E" w:rsidP="00D8293E">
      <w:pPr>
        <w:numPr>
          <w:ilvl w:val="0"/>
          <w:numId w:val="27"/>
        </w:numPr>
        <w:spacing w:after="160" w:line="259" w:lineRule="auto"/>
        <w:contextualSpacing/>
        <w:rPr>
          <w:rFonts w:ascii="Aptos" w:eastAsia="Calibri" w:hAnsi="Aptos"/>
          <w:kern w:val="2"/>
          <w:szCs w:val="22"/>
          <w:lang w:val="en-IE"/>
          <w14:ligatures w14:val="standardContextual"/>
        </w:rPr>
      </w:pPr>
      <w:r w:rsidRPr="00D8293E">
        <w:rPr>
          <w:rFonts w:ascii="Aptos" w:eastAsia="Calibri" w:hAnsi="Aptos"/>
          <w:kern w:val="2"/>
          <w:szCs w:val="22"/>
          <w:lang w:val="en-IE"/>
          <w14:ligatures w14:val="standardContextual"/>
        </w:rPr>
        <w:t>Guidelines</w:t>
      </w:r>
    </w:p>
    <w:p w14:paraId="42A93BF5" w14:textId="77777777" w:rsidR="00D8293E" w:rsidRPr="00D8293E" w:rsidRDefault="00D8293E" w:rsidP="00D8293E">
      <w:pPr>
        <w:numPr>
          <w:ilvl w:val="0"/>
          <w:numId w:val="27"/>
        </w:numPr>
        <w:spacing w:after="160" w:line="259" w:lineRule="auto"/>
        <w:contextualSpacing/>
        <w:rPr>
          <w:rFonts w:ascii="Aptos" w:eastAsia="Calibri" w:hAnsi="Aptos"/>
          <w:kern w:val="2"/>
          <w:szCs w:val="22"/>
          <w:lang w:val="en-IE"/>
          <w14:ligatures w14:val="standardContextual"/>
        </w:rPr>
      </w:pPr>
      <w:r w:rsidRPr="00D8293E">
        <w:rPr>
          <w:rFonts w:ascii="Aptos" w:eastAsia="Calibri" w:hAnsi="Aptos"/>
          <w:kern w:val="2"/>
          <w:szCs w:val="22"/>
          <w:lang w:val="en-IE"/>
          <w14:ligatures w14:val="standardContextual"/>
        </w:rPr>
        <w:t>Sectoral conventions</w:t>
      </w:r>
    </w:p>
    <w:p w14:paraId="716DF50D" w14:textId="77777777" w:rsidR="00D8293E" w:rsidRPr="00D8293E" w:rsidRDefault="00D8293E" w:rsidP="00D8293E">
      <w:pPr>
        <w:numPr>
          <w:ilvl w:val="0"/>
          <w:numId w:val="27"/>
        </w:numPr>
        <w:spacing w:after="160" w:line="259" w:lineRule="auto"/>
        <w:ind w:left="714" w:hanging="357"/>
        <w:rPr>
          <w:rFonts w:ascii="Aptos" w:eastAsia="Calibri" w:hAnsi="Aptos"/>
          <w:kern w:val="2"/>
          <w:szCs w:val="22"/>
          <w:lang w:val="en-IE"/>
          <w14:ligatures w14:val="standardContextual"/>
        </w:rPr>
      </w:pPr>
      <w:r w:rsidRPr="00D8293E">
        <w:rPr>
          <w:rFonts w:ascii="Aptos" w:eastAsia="Calibri" w:hAnsi="Aptos"/>
          <w:kern w:val="2"/>
          <w:szCs w:val="22"/>
          <w:lang w:val="en-IE"/>
          <w14:ligatures w14:val="standardContextual"/>
        </w:rPr>
        <w:t>Protocols</w:t>
      </w:r>
    </w:p>
    <w:p w14:paraId="225EE5C4"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At the time of its original publication in 2009, Assessment and Standards applied to about half of the higher education sector in Ireland including providers of programmes validated by HETAC and providers to whom HETAC had delegated award-making authority namely the institutes of technology. It has never applied to the universities or the technological universities. Since its publication, all but two institutes of technology have amalgamated into technological universities as of April 2026. For the remaining two, Assessment and Standards only </w:t>
      </w:r>
      <w:proofErr w:type="gramStart"/>
      <w:r w:rsidRPr="00D8293E">
        <w:rPr>
          <w:rFonts w:ascii="Aptos" w:eastAsia="Aptos" w:hAnsi="Aptos" w:cs="Arial"/>
          <w:kern w:val="2"/>
          <w:lang w:val="en-IE"/>
          <w14:ligatures w14:val="standardContextual"/>
        </w:rPr>
        <w:t>applies</w:t>
      </w:r>
      <w:proofErr w:type="gramEnd"/>
      <w:r w:rsidRPr="00D8293E">
        <w:rPr>
          <w:rFonts w:ascii="Aptos" w:eastAsia="Aptos" w:hAnsi="Aptos" w:cs="Arial"/>
          <w:kern w:val="2"/>
          <w:lang w:val="en-IE"/>
          <w14:ligatures w14:val="standardContextual"/>
        </w:rPr>
        <w:t xml:space="preserve"> at doctoral level.</w:t>
      </w:r>
    </w:p>
    <w:p w14:paraId="2DA1555D" w14:textId="77777777" w:rsidR="00D8293E" w:rsidRPr="00D8293E" w:rsidRDefault="00D8293E" w:rsidP="00D8293E">
      <w:pPr>
        <w:spacing w:after="160" w:line="278" w:lineRule="auto"/>
        <w:rPr>
          <w:rFonts w:ascii="Aptos" w:eastAsia="Aptos" w:hAnsi="Aptos" w:cs="Arial"/>
          <w:kern w:val="2"/>
          <w:lang w:val="en-IE"/>
          <w14:ligatures w14:val="standardContextual"/>
        </w:rPr>
      </w:pPr>
      <w:hyperlink r:id="rId50">
        <w:r w:rsidRPr="00231EFC">
          <w:rPr>
            <w:rFonts w:ascii="Aptos" w:eastAsia="Aptos" w:hAnsi="Aptos" w:cs="Arial"/>
            <w:b/>
            <w:bCs/>
            <w:color w:val="0000FF"/>
            <w:kern w:val="2"/>
            <w:u w:val="single"/>
            <w:lang w:val="en-IE"/>
            <w14:ligatures w14:val="standardContextual"/>
          </w:rPr>
          <w:t>Effective Practice Guidelines for External Examining</w:t>
        </w:r>
      </w:hyperlink>
      <w:r w:rsidRPr="00D8293E">
        <w:rPr>
          <w:rFonts w:ascii="Aptos" w:eastAsia="Aptos" w:hAnsi="Aptos" w:cs="Arial"/>
          <w:kern w:val="2"/>
          <w:lang w:val="en-IE"/>
          <w14:ligatures w14:val="standardContextual"/>
        </w:rPr>
        <w:t xml:space="preserve"> was originally developed by HETAC in 2010; it is not a statutory quality assurance guideline. </w:t>
      </w:r>
    </w:p>
    <w:p w14:paraId="21549D5D" w14:textId="77777777" w:rsidR="00D8293E" w:rsidRPr="00D8293E" w:rsidRDefault="00D8293E" w:rsidP="00D8293E">
      <w:pPr>
        <w:keepNext/>
        <w:keepLines/>
        <w:numPr>
          <w:ilvl w:val="1"/>
          <w:numId w:val="0"/>
        </w:numPr>
        <w:spacing w:before="160" w:after="80" w:line="278" w:lineRule="auto"/>
        <w:ind w:left="576" w:hanging="576"/>
        <w:outlineLvl w:val="1"/>
        <w:rPr>
          <w:rFonts w:ascii="Aptos Display" w:eastAsia="Yu Gothic Light" w:hAnsi="Aptos Display"/>
          <w:color w:val="0F4761"/>
          <w:kern w:val="2"/>
          <w:sz w:val="32"/>
          <w:szCs w:val="32"/>
          <w:lang w:val="en-IE"/>
          <w14:ligatures w14:val="standardContextual"/>
        </w:rPr>
      </w:pPr>
      <w:bookmarkStart w:id="29" w:name="_Ref227337420"/>
      <w:r w:rsidRPr="00D8293E">
        <w:rPr>
          <w:rFonts w:ascii="Aptos Display" w:eastAsia="Yu Gothic Light" w:hAnsi="Aptos Display"/>
          <w:color w:val="0F4761"/>
          <w:kern w:val="2"/>
          <w:sz w:val="32"/>
          <w:szCs w:val="32"/>
          <w:lang w:val="en-IE"/>
          <w14:ligatures w14:val="standardContextual"/>
        </w:rPr>
        <w:t>4.6 Other awarding bodies</w:t>
      </w:r>
      <w:bookmarkEnd w:id="29"/>
    </w:p>
    <w:p w14:paraId="4625C4B0"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Other awarding bodies operate in Ireland and have a substantial presence in FET or HE. Some of these may become listed awarding bodies. Some of these are focussed on education and training and some are PSRBs (professional, statutory or regulatory bodies). They are not quality assured by </w:t>
      </w:r>
      <w:proofErr w:type="gramStart"/>
      <w:r w:rsidRPr="00D8293E">
        <w:rPr>
          <w:rFonts w:ascii="Aptos" w:eastAsia="Aptos" w:hAnsi="Aptos" w:cs="Arial"/>
          <w:kern w:val="2"/>
          <w:lang w:val="en-IE"/>
          <w14:ligatures w14:val="standardContextual"/>
        </w:rPr>
        <w:t>QQI</w:t>
      </w:r>
      <w:proofErr w:type="gramEnd"/>
      <w:r w:rsidRPr="00D8293E">
        <w:rPr>
          <w:rFonts w:ascii="Aptos" w:eastAsia="Aptos" w:hAnsi="Aptos" w:cs="Arial"/>
          <w:kern w:val="2"/>
          <w:lang w:val="en-IE"/>
          <w14:ligatures w14:val="standardContextual"/>
        </w:rPr>
        <w:t xml:space="preserve"> but they may be involved in provision that is quality assured by QQI and therefore they are part of the relevant landscape.</w:t>
      </w:r>
    </w:p>
    <w:p w14:paraId="31F76DDA" w14:textId="77777777" w:rsidR="00D8293E" w:rsidRPr="00D8293E" w:rsidRDefault="00D8293E" w:rsidP="00D8293E">
      <w:pPr>
        <w:keepNext/>
        <w:keepLines/>
        <w:numPr>
          <w:ilvl w:val="1"/>
          <w:numId w:val="0"/>
        </w:numPr>
        <w:spacing w:before="160" w:after="80" w:line="278" w:lineRule="auto"/>
        <w:ind w:left="576" w:hanging="576"/>
        <w:outlineLvl w:val="1"/>
        <w:rPr>
          <w:rFonts w:ascii="Aptos Display" w:eastAsia="Yu Gothic Light" w:hAnsi="Aptos Display"/>
          <w:color w:val="0F4761"/>
          <w:kern w:val="2"/>
          <w:sz w:val="32"/>
          <w:szCs w:val="32"/>
          <w:lang w:val="en-IE"/>
          <w14:ligatures w14:val="standardContextual"/>
        </w:rPr>
      </w:pPr>
      <w:r w:rsidRPr="00D8293E">
        <w:rPr>
          <w:rFonts w:ascii="Aptos Display" w:eastAsia="Yu Gothic Light" w:hAnsi="Aptos Display"/>
          <w:color w:val="0F4761"/>
          <w:kern w:val="2"/>
          <w:sz w:val="32"/>
          <w:szCs w:val="32"/>
          <w:lang w:val="en-IE"/>
          <w14:ligatures w14:val="standardContextual"/>
        </w:rPr>
        <w:t>4.7 External moderation</w:t>
      </w:r>
    </w:p>
    <w:p w14:paraId="7C3E1CD5"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Both FET and HE providers use external moderation</w:t>
      </w:r>
      <w:r w:rsidRPr="00D8293E">
        <w:rPr>
          <w:rFonts w:ascii="Aptos" w:eastAsia="Aptos" w:hAnsi="Aptos" w:cs="Arial"/>
          <w:kern w:val="2"/>
          <w:vertAlign w:val="superscript"/>
          <w:lang w:val="en-IE"/>
          <w14:ligatures w14:val="standardContextual"/>
        </w:rPr>
        <w:footnoteReference w:id="16"/>
      </w:r>
      <w:r w:rsidRPr="00D8293E">
        <w:rPr>
          <w:rFonts w:ascii="Aptos" w:eastAsia="Aptos" w:hAnsi="Aptos" w:cs="Arial"/>
          <w:kern w:val="2"/>
          <w:lang w:val="en-IE"/>
          <w14:ligatures w14:val="standardContextual"/>
        </w:rPr>
        <w:t xml:space="preserve"> for certain summative assessments. In higher education external examiners may be appointed for modules, subjects, programmes or schools. HE external examining practices vary significantly.  QQI currently only provides detailed </w:t>
      </w:r>
      <w:hyperlink r:id="rId51" w:history="1">
        <w:r w:rsidRPr="00312A70">
          <w:rPr>
            <w:rFonts w:ascii="Aptos" w:eastAsia="Aptos" w:hAnsi="Aptos" w:cs="Arial"/>
            <w:color w:val="0000FF"/>
            <w:kern w:val="2"/>
            <w:u w:val="single"/>
            <w:lang w:val="en-IE"/>
            <w14:ligatures w14:val="standardContextual"/>
          </w:rPr>
          <w:t>guidance on external examining</w:t>
        </w:r>
      </w:hyperlink>
      <w:r w:rsidRPr="00D8293E">
        <w:rPr>
          <w:rFonts w:ascii="Aptos" w:eastAsia="Aptos" w:hAnsi="Aptos" w:cs="Arial"/>
          <w:kern w:val="2"/>
          <w:lang w:val="en-IE"/>
          <w14:ligatures w14:val="standardContextual"/>
        </w:rPr>
        <w:t xml:space="preserve"> to providers of programmes leading to its awards.</w:t>
      </w:r>
    </w:p>
    <w:p w14:paraId="75E51302"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External examining features in the </w:t>
      </w:r>
      <w:hyperlink r:id="rId52" w:history="1">
        <w:r w:rsidRPr="00312A70">
          <w:rPr>
            <w:rFonts w:ascii="Aptos" w:eastAsia="Aptos" w:hAnsi="Aptos" w:cs="Arial"/>
            <w:color w:val="0000FF"/>
            <w:kern w:val="2"/>
            <w:u w:val="single"/>
            <w:lang w:val="en-IE"/>
            <w14:ligatures w14:val="standardContextual"/>
          </w:rPr>
          <w:t>joint sectoral protocol</w:t>
        </w:r>
      </w:hyperlink>
      <w:r w:rsidRPr="00D8293E">
        <w:rPr>
          <w:rFonts w:ascii="Aptos" w:eastAsia="Aptos" w:hAnsi="Aptos" w:cs="Arial"/>
          <w:kern w:val="2"/>
          <w:lang w:val="en-IE"/>
          <w14:ligatures w14:val="standardContextual"/>
        </w:rPr>
        <w:t xml:space="preserve"> between QQI and the DABs:</w:t>
      </w:r>
    </w:p>
    <w:p w14:paraId="701728D6" w14:textId="77777777" w:rsidR="00D8293E" w:rsidRPr="00D8293E" w:rsidRDefault="00D8293E" w:rsidP="00D8293E">
      <w:pPr>
        <w:spacing w:after="160" w:line="278" w:lineRule="auto"/>
        <w:ind w:left="720"/>
        <w:rPr>
          <w:rFonts w:ascii="Aptos" w:eastAsia="Aptos" w:hAnsi="Aptos" w:cs="Arial"/>
          <w:i/>
          <w:iCs/>
          <w:color w:val="404040"/>
          <w:kern w:val="2"/>
          <w:lang w:val="en-IE"/>
          <w14:ligatures w14:val="standardContextual"/>
        </w:rPr>
      </w:pPr>
      <w:r w:rsidRPr="00D8293E">
        <w:rPr>
          <w:rFonts w:ascii="Aptos" w:eastAsia="Aptos" w:hAnsi="Aptos" w:cs="Arial"/>
          <w:i/>
          <w:iCs/>
          <w:color w:val="404040"/>
          <w:kern w:val="2"/>
          <w:lang w:val="en-IE"/>
          <w14:ligatures w14:val="standardContextual"/>
        </w:rPr>
        <w:t>Internal and external moderation is used to ensure the reliability of assessment practice. Independent, external examiners, assigned to programmes or subjects, advise on awards standards so that they meet or exceed national and international comparators. External examiners review assessed work of learners against awards standards determined by the designated body and against comparable qualifications offered by other designated bodies. Where relevant, PSRBs also provide an external validity check that helps to ensure that awards standards are consistent with occupation-specific learning outcomes.</w:t>
      </w:r>
    </w:p>
    <w:p w14:paraId="43869659"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In further education moderation is undertaken by external authenticators and the process is described in </w:t>
      </w:r>
      <w:hyperlink r:id="rId53" w:tooltip="Quality Assuring Assessment Interim Guidelines for External Authenticators (2025)" w:history="1">
        <w:r w:rsidRPr="00312A70">
          <w:rPr>
            <w:rFonts w:ascii="Aptos" w:eastAsia="Aptos" w:hAnsi="Aptos" w:cs="Arial"/>
            <w:color w:val="0000FF"/>
            <w:kern w:val="2"/>
            <w:u w:val="single"/>
            <w:lang w:val="en-IE"/>
            <w14:ligatures w14:val="standardContextual"/>
          </w:rPr>
          <w:t>Quality Assuring Assessment Interim Guidelines for External Authenticators (2025)</w:t>
        </w:r>
      </w:hyperlink>
      <w:r w:rsidRPr="00D8293E">
        <w:rPr>
          <w:rFonts w:ascii="Aptos" w:eastAsia="Aptos" w:hAnsi="Aptos" w:cs="Arial"/>
          <w:kern w:val="2"/>
          <w:lang w:val="en-IE"/>
          <w14:ligatures w14:val="standardContextual"/>
        </w:rPr>
        <w:t>.</w:t>
      </w:r>
    </w:p>
    <w:p w14:paraId="1D42B0DF"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Other external moderation may be used by the other awarding bodies addressed in Section  </w:t>
      </w:r>
      <w:r w:rsidRPr="00D8293E">
        <w:rPr>
          <w:rFonts w:ascii="Aptos" w:eastAsia="Aptos" w:hAnsi="Aptos" w:cs="Arial"/>
          <w:kern w:val="2"/>
          <w:lang w:val="en-IE"/>
          <w14:ligatures w14:val="standardContextual"/>
        </w:rPr>
        <w:fldChar w:fldCharType="begin"/>
      </w:r>
      <w:r w:rsidRPr="00D8293E">
        <w:rPr>
          <w:rFonts w:ascii="Aptos" w:eastAsia="Aptos" w:hAnsi="Aptos" w:cs="Arial"/>
          <w:kern w:val="2"/>
          <w:lang w:val="en-IE"/>
          <w14:ligatures w14:val="standardContextual"/>
        </w:rPr>
        <w:instrText xml:space="preserve"> REF _Ref227337420 \r \h  \* MERGEFORMAT </w:instrText>
      </w:r>
      <w:r w:rsidRPr="00D8293E">
        <w:rPr>
          <w:rFonts w:ascii="Aptos" w:eastAsia="Aptos" w:hAnsi="Aptos" w:cs="Arial"/>
          <w:kern w:val="2"/>
          <w:lang w:val="en-IE"/>
          <w14:ligatures w14:val="standardContextual"/>
        </w:rPr>
      </w:r>
      <w:r w:rsidRPr="00D8293E">
        <w:rPr>
          <w:rFonts w:ascii="Aptos" w:eastAsia="Aptos" w:hAnsi="Aptos" w:cs="Arial"/>
          <w:kern w:val="2"/>
          <w:lang w:val="en-IE"/>
          <w14:ligatures w14:val="standardContextual"/>
        </w:rPr>
        <w:fldChar w:fldCharType="separate"/>
      </w:r>
      <w:r w:rsidRPr="00D8293E">
        <w:rPr>
          <w:rFonts w:ascii="Aptos" w:eastAsia="Aptos" w:hAnsi="Aptos" w:cs="Arial"/>
          <w:kern w:val="2"/>
          <w:lang w:val="en-IE"/>
          <w14:ligatures w14:val="standardContextual"/>
        </w:rPr>
        <w:t>4.6</w:t>
      </w:r>
      <w:r w:rsidRPr="00D8293E">
        <w:rPr>
          <w:rFonts w:ascii="Aptos" w:eastAsia="Aptos" w:hAnsi="Aptos" w:cs="Arial"/>
          <w:kern w:val="2"/>
          <w:lang w:val="en-IE"/>
          <w14:ligatures w14:val="standardContextual"/>
        </w:rPr>
        <w:fldChar w:fldCharType="end"/>
      </w:r>
      <w:r w:rsidRPr="00D8293E">
        <w:rPr>
          <w:rFonts w:ascii="Aptos" w:eastAsia="Aptos" w:hAnsi="Aptos" w:cs="Arial"/>
          <w:kern w:val="2"/>
          <w:lang w:val="en-IE"/>
          <w14:ligatures w14:val="standardContextual"/>
        </w:rPr>
        <w:t>.</w:t>
      </w:r>
    </w:p>
    <w:p w14:paraId="22881B01" w14:textId="77777777" w:rsidR="00D8293E" w:rsidRPr="00D8293E" w:rsidRDefault="00D8293E" w:rsidP="00D8293E">
      <w:pPr>
        <w:keepNext/>
        <w:keepLines/>
        <w:numPr>
          <w:ilvl w:val="1"/>
          <w:numId w:val="0"/>
        </w:numPr>
        <w:spacing w:before="160" w:after="80" w:line="278" w:lineRule="auto"/>
        <w:ind w:left="576" w:hanging="576"/>
        <w:outlineLvl w:val="1"/>
        <w:rPr>
          <w:rFonts w:ascii="Aptos Display" w:eastAsia="Yu Gothic Light" w:hAnsi="Aptos Display"/>
          <w:color w:val="0F4761"/>
          <w:kern w:val="2"/>
          <w:sz w:val="32"/>
          <w:szCs w:val="32"/>
          <w:lang w:val="en-IE"/>
          <w14:ligatures w14:val="standardContextual"/>
        </w:rPr>
      </w:pPr>
      <w:r w:rsidRPr="00D8293E">
        <w:rPr>
          <w:rFonts w:ascii="Aptos Display" w:eastAsia="Yu Gothic Light" w:hAnsi="Aptos Display"/>
          <w:color w:val="0F4761"/>
          <w:kern w:val="2"/>
          <w:sz w:val="32"/>
          <w:szCs w:val="32"/>
          <w:lang w:val="en-IE"/>
          <w14:ligatures w14:val="standardContextual"/>
        </w:rPr>
        <w:t>4.8 Support for academic integrity</w:t>
      </w:r>
    </w:p>
    <w:p w14:paraId="5A80AD7C" w14:textId="77777777" w:rsidR="00D8293E" w:rsidRPr="00D8293E" w:rsidRDefault="00D8293E" w:rsidP="00D8293E">
      <w:pPr>
        <w:spacing w:after="160" w:line="278" w:lineRule="auto"/>
        <w:rPr>
          <w:rFonts w:ascii="Aptos" w:hAnsi="Aptos"/>
          <w:kern w:val="2"/>
          <w:lang w:val="en-IE" w:eastAsia="en-IE"/>
          <w14:ligatures w14:val="standardContextual"/>
        </w:rPr>
      </w:pPr>
      <w:r w:rsidRPr="00D8293E">
        <w:rPr>
          <w:rFonts w:ascii="Aptos" w:hAnsi="Aptos"/>
          <w:kern w:val="2"/>
          <w:lang w:val="en-IE" w:eastAsia="en-IE"/>
          <w14:ligatures w14:val="standardContextual"/>
        </w:rPr>
        <w:t xml:space="preserve">Assessment is key to promoting and sustaining academic integrity. The validity of standards-based assessment including its interpretations and uses is compromised where that assessment is susceptible to academic malpractice by anybody involved (learners, assessors, providers). </w:t>
      </w:r>
    </w:p>
    <w:p w14:paraId="158C49C3" w14:textId="77777777" w:rsidR="00D8293E" w:rsidRPr="00D8293E" w:rsidRDefault="00D8293E" w:rsidP="00D8293E">
      <w:pPr>
        <w:spacing w:after="160" w:line="278" w:lineRule="auto"/>
        <w:rPr>
          <w:rFonts w:ascii="Aptos" w:eastAsia="Aptos" w:hAnsi="Aptos" w:cs="Arial"/>
          <w:kern w:val="2"/>
          <w:shd w:val="clear" w:color="auto" w:fill="FFFFFF"/>
          <w:lang w:val="en-IE"/>
          <w14:ligatures w14:val="standardContextual"/>
        </w:rPr>
      </w:pPr>
      <w:r w:rsidRPr="00D8293E">
        <w:rPr>
          <w:rFonts w:ascii="Aptos" w:eastAsia="Aptos" w:hAnsi="Aptos" w:cs="Arial"/>
          <w:kern w:val="2"/>
          <w:shd w:val="clear" w:color="auto" w:fill="FFFFFF"/>
          <w:lang w:val="en-IE"/>
          <w14:ligatures w14:val="standardContextual"/>
        </w:rPr>
        <w:t xml:space="preserve">Protection of learners through the promotion and maintenance of academic integrity, and the monitoring of those who seek to undermine it, is an explicit strategic objective of QQI. As a result of amendments in November 2019 to the Qualifications &amp; Quality Assurance Act, 2012, QQI now also has statutory powers under Section 43A to bring prosecutions against those facilitating cheating, advertising cheating services and publishing advertisements for cheating services. </w:t>
      </w:r>
    </w:p>
    <w:p w14:paraId="41F67DE7" w14:textId="77777777" w:rsidR="00D8293E" w:rsidRPr="00D8293E" w:rsidRDefault="00D8293E" w:rsidP="00D8293E">
      <w:pPr>
        <w:spacing w:after="160" w:line="278" w:lineRule="auto"/>
        <w:rPr>
          <w:rFonts w:ascii="Aptos" w:eastAsia="Aptos" w:hAnsi="Aptos" w:cs="Arial"/>
          <w:kern w:val="2"/>
          <w:shd w:val="clear" w:color="auto" w:fill="FFFFFF"/>
          <w:lang w:val="en-IE"/>
          <w14:ligatures w14:val="standardContextual"/>
        </w:rPr>
      </w:pPr>
      <w:r w:rsidRPr="00D8293E">
        <w:rPr>
          <w:rFonts w:ascii="Aptos" w:eastAsia="Aptos" w:hAnsi="Aptos" w:cs="Arial"/>
          <w:kern w:val="2"/>
          <w:shd w:val="clear" w:color="auto" w:fill="FFFFFF"/>
          <w:lang w:val="en-IE"/>
          <w14:ligatures w14:val="standardContextual"/>
        </w:rPr>
        <w:lastRenderedPageBreak/>
        <w:t xml:space="preserve">On foot of this new statutory function, QQI commenced work to address the challenges faced by academic misconduct, including the agreement of arrangements with online publishers based in Ireland to remove offending advertisements from their platforms. </w:t>
      </w:r>
    </w:p>
    <w:p w14:paraId="2848EC5F" w14:textId="77777777" w:rsidR="00D8293E" w:rsidRPr="00D8293E" w:rsidRDefault="00D8293E" w:rsidP="00D8293E">
      <w:pPr>
        <w:spacing w:after="160" w:line="278" w:lineRule="auto"/>
        <w:rPr>
          <w:rFonts w:ascii="Aptos" w:hAnsi="Aptos"/>
          <w:kern w:val="2"/>
          <w:lang w:val="en-IE" w:eastAsia="en-IE"/>
          <w14:ligatures w14:val="standardContextual"/>
        </w:rPr>
      </w:pPr>
      <w:r w:rsidRPr="00D8293E">
        <w:rPr>
          <w:rFonts w:ascii="Aptos" w:hAnsi="Aptos"/>
          <w:kern w:val="2"/>
          <w:lang w:val="en-IE" w:eastAsia="en-IE"/>
          <w14:ligatures w14:val="standardContextual"/>
        </w:rPr>
        <w:t>Unacknowledged or unauthorised use of generative artificial intelligence has rapidly emerged as one of the top concerns.</w:t>
      </w:r>
    </w:p>
    <w:p w14:paraId="10A0D01B" w14:textId="77777777" w:rsidR="00D8293E" w:rsidRPr="00D8293E" w:rsidRDefault="00D8293E" w:rsidP="00D8293E">
      <w:pPr>
        <w:spacing w:after="160" w:line="278" w:lineRule="auto"/>
        <w:rPr>
          <w:rFonts w:ascii="Aptos" w:eastAsia="Calibri" w:hAnsi="Aptos" w:cs="Arial"/>
          <w:kern w:val="2"/>
          <w:lang w:val="en-IE"/>
          <w14:ligatures w14:val="standardContextual"/>
        </w:rPr>
      </w:pPr>
      <w:r w:rsidRPr="00D8293E">
        <w:rPr>
          <w:rFonts w:ascii="Aptos" w:eastAsia="Aptos" w:hAnsi="Aptos" w:cs="Arial"/>
          <w:kern w:val="2"/>
          <w:shd w:val="clear" w:color="auto" w:fill="FFFFFF"/>
          <w:lang w:val="en-IE"/>
          <w14:ligatures w14:val="standardContextual"/>
        </w:rPr>
        <w:t xml:space="preserve">Work with further and higher education and training (HE) providers to ensure the embedding of a culture of academic integrity has largely been supported by the </w:t>
      </w:r>
      <w:hyperlink r:id="rId54" w:history="1">
        <w:r w:rsidRPr="0028672E">
          <w:rPr>
            <w:rFonts w:ascii="Aptos" w:eastAsia="Aptos" w:hAnsi="Aptos" w:cs="Arial"/>
            <w:color w:val="0000FF"/>
            <w:kern w:val="2"/>
            <w:u w:val="single"/>
            <w:shd w:val="clear" w:color="auto" w:fill="FFFFFF"/>
            <w:lang w:val="en-IE"/>
            <w14:ligatures w14:val="standardContextual"/>
          </w:rPr>
          <w:t>National Academic Integrity Network (NAIN</w:t>
        </w:r>
      </w:hyperlink>
      <w:r w:rsidRPr="00D8293E">
        <w:rPr>
          <w:rFonts w:ascii="Aptos" w:eastAsia="Aptos" w:hAnsi="Aptos" w:cs="Arial"/>
          <w:kern w:val="2"/>
          <w:shd w:val="clear" w:color="auto" w:fill="FFFFFF"/>
          <w:lang w:val="en-IE"/>
          <w14:ligatures w14:val="standardContextual"/>
        </w:rPr>
        <w:t xml:space="preserve">). </w:t>
      </w:r>
      <w:r w:rsidRPr="00D8293E">
        <w:rPr>
          <w:rFonts w:ascii="Aptos" w:eastAsia="Calibri" w:hAnsi="Aptos" w:cs="Arial"/>
          <w:kern w:val="2"/>
          <w:lang w:val="en-IE"/>
          <w14:ligatures w14:val="standardContextual"/>
        </w:rPr>
        <w:t>NAIN is a peer-driven network in Ireland, established in November 2019 by QQI. It is focused on actively supporting higher education institutions to:</w:t>
      </w:r>
    </w:p>
    <w:p w14:paraId="045C5C40" w14:textId="77777777" w:rsidR="00D8293E" w:rsidRPr="00D8293E" w:rsidRDefault="00D8293E" w:rsidP="00D8293E">
      <w:pPr>
        <w:numPr>
          <w:ilvl w:val="0"/>
          <w:numId w:val="28"/>
        </w:numPr>
        <w:spacing w:after="160" w:line="278" w:lineRule="auto"/>
        <w:contextualSpacing/>
        <w:rPr>
          <w:rFonts w:ascii="Aptos" w:eastAsia="Calibri" w:hAnsi="Aptos" w:cs="Arial"/>
          <w:kern w:val="2"/>
          <w:szCs w:val="22"/>
          <w:lang w:val="en-IE"/>
          <w14:ligatures w14:val="standardContextual"/>
        </w:rPr>
      </w:pPr>
      <w:r w:rsidRPr="00D8293E">
        <w:rPr>
          <w:rFonts w:ascii="Aptos" w:eastAsia="Calibri" w:hAnsi="Aptos" w:cs="Arial"/>
          <w:kern w:val="2"/>
          <w:szCs w:val="22"/>
          <w:lang w:val="en-IE"/>
          <w14:ligatures w14:val="standardContextual"/>
        </w:rPr>
        <w:t>effectively engage with the challenges presented by academic misconduct </w:t>
      </w:r>
    </w:p>
    <w:p w14:paraId="664BBED1" w14:textId="77777777" w:rsidR="00D8293E" w:rsidRPr="00D8293E" w:rsidRDefault="00D8293E" w:rsidP="00D8293E">
      <w:pPr>
        <w:numPr>
          <w:ilvl w:val="0"/>
          <w:numId w:val="28"/>
        </w:numPr>
        <w:spacing w:after="160" w:line="278" w:lineRule="auto"/>
        <w:contextualSpacing/>
        <w:rPr>
          <w:rFonts w:ascii="Aptos" w:eastAsia="Calibri" w:hAnsi="Aptos" w:cs="Arial"/>
          <w:kern w:val="2"/>
          <w:szCs w:val="22"/>
          <w:lang w:val="en-IE"/>
          <w14:ligatures w14:val="standardContextual"/>
        </w:rPr>
      </w:pPr>
      <w:r w:rsidRPr="00D8293E">
        <w:rPr>
          <w:rFonts w:ascii="Aptos" w:eastAsia="Calibri" w:hAnsi="Aptos" w:cs="Arial"/>
          <w:kern w:val="2"/>
          <w:szCs w:val="22"/>
          <w:lang w:val="en-IE"/>
          <w14:ligatures w14:val="standardContextual"/>
        </w:rPr>
        <w:t>embed a culture of academic integrity among providers</w:t>
      </w:r>
    </w:p>
    <w:p w14:paraId="02E44147" w14:textId="77777777" w:rsidR="00D8293E" w:rsidRPr="00D8293E" w:rsidRDefault="00D8293E" w:rsidP="00D8293E">
      <w:pPr>
        <w:numPr>
          <w:ilvl w:val="0"/>
          <w:numId w:val="28"/>
        </w:numPr>
        <w:spacing w:after="160" w:line="278" w:lineRule="auto"/>
        <w:contextualSpacing/>
        <w:rPr>
          <w:rFonts w:ascii="Aptos" w:eastAsia="Calibri" w:hAnsi="Aptos" w:cs="Arial"/>
          <w:kern w:val="2"/>
          <w:szCs w:val="22"/>
          <w:lang w:val="en-IE"/>
          <w14:ligatures w14:val="standardContextual"/>
        </w:rPr>
      </w:pPr>
      <w:r w:rsidRPr="00D8293E">
        <w:rPr>
          <w:rFonts w:ascii="Aptos" w:eastAsia="Calibri" w:hAnsi="Aptos" w:cs="Arial"/>
          <w:kern w:val="2"/>
          <w:szCs w:val="22"/>
          <w:lang w:val="en-IE"/>
          <w14:ligatures w14:val="standardContextual"/>
        </w:rPr>
        <w:t>develop national resources and tools for providers to address the challenges presented by academic misconduct.</w:t>
      </w:r>
    </w:p>
    <w:p w14:paraId="09A9031C" w14:textId="77777777" w:rsidR="00D8293E" w:rsidRPr="00D8293E" w:rsidRDefault="00D8293E" w:rsidP="00D8293E">
      <w:pPr>
        <w:numPr>
          <w:ilvl w:val="0"/>
          <w:numId w:val="28"/>
        </w:numPr>
        <w:spacing w:after="160" w:line="278" w:lineRule="auto"/>
        <w:contextualSpacing/>
        <w:rPr>
          <w:rFonts w:ascii="Aptos" w:eastAsia="Calibri" w:hAnsi="Aptos" w:cs="Arial"/>
          <w:kern w:val="2"/>
          <w:szCs w:val="22"/>
          <w:lang w:val="en-IE"/>
          <w14:ligatures w14:val="standardContextual"/>
        </w:rPr>
      </w:pPr>
      <w:r w:rsidRPr="00D8293E">
        <w:rPr>
          <w:rFonts w:ascii="Aptos" w:eastAsia="Calibri" w:hAnsi="Aptos" w:cs="Arial"/>
          <w:kern w:val="2"/>
          <w:szCs w:val="22"/>
          <w:lang w:val="en-IE"/>
          <w14:ligatures w14:val="standardContextual"/>
        </w:rPr>
        <w:t>The Network comprises membership from all public higher education institutions universities and institutes of technology, as well as private independent providers, students and student representatives from the Union of Students Ireland. The work of the network is coordinated and supported by QQI.</w:t>
      </w:r>
    </w:p>
    <w:p w14:paraId="33E8F323" w14:textId="77777777" w:rsidR="00D8293E" w:rsidRPr="00D8293E" w:rsidRDefault="00D8293E" w:rsidP="00D8293E">
      <w:pPr>
        <w:numPr>
          <w:ilvl w:val="0"/>
          <w:numId w:val="28"/>
        </w:numPr>
        <w:spacing w:after="160" w:line="278" w:lineRule="auto"/>
        <w:contextualSpacing/>
        <w:rPr>
          <w:rFonts w:ascii="Aptos" w:eastAsia="Calibri" w:hAnsi="Aptos" w:cs="Arial"/>
          <w:kern w:val="2"/>
          <w:szCs w:val="22"/>
          <w:lang w:val="en-IE"/>
          <w14:ligatures w14:val="standardContextual"/>
        </w:rPr>
      </w:pPr>
      <w:r w:rsidRPr="00D8293E">
        <w:rPr>
          <w:rFonts w:ascii="Aptos" w:eastAsia="Calibri" w:hAnsi="Aptos" w:cs="Arial"/>
          <w:kern w:val="2"/>
          <w:szCs w:val="22"/>
          <w:lang w:val="en-IE"/>
          <w14:ligatures w14:val="standardContextual"/>
        </w:rPr>
        <w:t xml:space="preserve">NAIN has directed a lot of attention to contract cheating and more recently to the illicit use of generative artificial intelligence. </w:t>
      </w:r>
    </w:p>
    <w:p w14:paraId="0AC44566" w14:textId="77777777" w:rsidR="00D8293E" w:rsidRPr="00D8293E" w:rsidRDefault="00D8293E" w:rsidP="00D8293E">
      <w:pPr>
        <w:spacing w:after="160" w:line="278" w:lineRule="auto"/>
        <w:rPr>
          <w:rFonts w:ascii="Aptos" w:eastAsia="Calibri" w:hAnsi="Aptos" w:cs="Arial"/>
          <w:kern w:val="2"/>
          <w:szCs w:val="22"/>
          <w:lang w:val="en-IE"/>
          <w14:ligatures w14:val="standardContextual"/>
        </w:rPr>
      </w:pPr>
      <w:r w:rsidRPr="00D8293E">
        <w:rPr>
          <w:rFonts w:ascii="Aptos" w:eastAsia="Calibri" w:hAnsi="Aptos" w:cs="Arial"/>
          <w:kern w:val="2"/>
          <w:szCs w:val="22"/>
          <w:lang w:val="en-IE"/>
          <w14:ligatures w14:val="standardContextual"/>
        </w:rPr>
        <w:t xml:space="preserve">Initially NAIN’s focus was on higher </w:t>
      </w:r>
      <w:proofErr w:type="gramStart"/>
      <w:r w:rsidRPr="00D8293E">
        <w:rPr>
          <w:rFonts w:ascii="Aptos" w:eastAsia="Calibri" w:hAnsi="Aptos" w:cs="Arial"/>
          <w:kern w:val="2"/>
          <w:szCs w:val="22"/>
          <w:lang w:val="en-IE"/>
          <w14:ligatures w14:val="standardContextual"/>
        </w:rPr>
        <w:t>education</w:t>
      </w:r>
      <w:proofErr w:type="gramEnd"/>
      <w:r w:rsidRPr="00D8293E">
        <w:rPr>
          <w:rFonts w:ascii="Aptos" w:eastAsia="Calibri" w:hAnsi="Aptos" w:cs="Arial"/>
          <w:kern w:val="2"/>
          <w:szCs w:val="22"/>
          <w:lang w:val="en-IE"/>
          <w14:ligatures w14:val="standardContextual"/>
        </w:rPr>
        <w:t xml:space="preserve"> but more recently certain FET institutions have been included. </w:t>
      </w:r>
    </w:p>
    <w:p w14:paraId="26A70D6B" w14:textId="77777777" w:rsidR="00D8293E" w:rsidRPr="00D8293E" w:rsidRDefault="00D8293E" w:rsidP="00D8293E">
      <w:pPr>
        <w:spacing w:after="160" w:line="278" w:lineRule="auto"/>
        <w:rPr>
          <w:rFonts w:ascii="Aptos" w:eastAsia="Calibri" w:hAnsi="Aptos" w:cs="Arial"/>
          <w:kern w:val="2"/>
          <w:szCs w:val="22"/>
          <w:lang w:val="en-IE"/>
          <w14:ligatures w14:val="standardContextual"/>
        </w:rPr>
      </w:pPr>
      <w:r w:rsidRPr="00D8293E">
        <w:rPr>
          <w:rFonts w:ascii="Aptos" w:eastAsia="Calibri" w:hAnsi="Aptos" w:cs="Arial"/>
          <w:kern w:val="2"/>
          <w:szCs w:val="22"/>
          <w:lang w:val="en-IE"/>
          <w14:ligatures w14:val="standardContextual"/>
        </w:rPr>
        <w:t>NAIN’s concerns with academic integrity necessarily involve it in taking positions and offering guidance on assessment related matters. NAIN has been prolific and development work continues.</w:t>
      </w:r>
    </w:p>
    <w:p w14:paraId="71BA9C45" w14:textId="77777777" w:rsidR="00D8293E" w:rsidRPr="00D8293E" w:rsidRDefault="00D8293E" w:rsidP="00D8293E">
      <w:pPr>
        <w:spacing w:after="160" w:line="278" w:lineRule="auto"/>
        <w:rPr>
          <w:rFonts w:ascii="Aptos" w:hAnsi="Aptos"/>
          <w:kern w:val="2"/>
          <w:lang w:val="en-IE" w:eastAsia="en-IE"/>
          <w14:ligatures w14:val="standardContextual"/>
        </w:rPr>
      </w:pPr>
      <w:r w:rsidRPr="00D8293E">
        <w:rPr>
          <w:rFonts w:ascii="Aptos" w:hAnsi="Aptos"/>
          <w:kern w:val="2"/>
          <w:lang w:val="en-IE" w:eastAsia="en-IE"/>
          <w14:ligatures w14:val="standardContextual"/>
        </w:rPr>
        <w:t xml:space="preserve">The threats posed by academic misconduct and the industry that has arisen around it are not confined to HE. QQI is aware of entities, so called ‘essay mills’, which are deliberately targeting Irish learners with cheating services on FET programmes, especially at Levels 5 and 6 on the NFQ. </w:t>
      </w:r>
    </w:p>
    <w:p w14:paraId="1F09F5D2" w14:textId="77777777" w:rsidR="00D8293E" w:rsidRPr="00D8293E" w:rsidRDefault="00D8293E" w:rsidP="00D8293E">
      <w:pPr>
        <w:spacing w:after="160" w:line="278" w:lineRule="auto"/>
        <w:rPr>
          <w:rFonts w:ascii="Aptos" w:hAnsi="Aptos"/>
          <w:kern w:val="2"/>
          <w:lang w:val="en-IE" w:eastAsia="en-IE"/>
          <w14:ligatures w14:val="standardContextual"/>
        </w:rPr>
      </w:pPr>
      <w:r w:rsidRPr="00D8293E">
        <w:rPr>
          <w:rFonts w:ascii="Aptos" w:hAnsi="Aptos"/>
          <w:kern w:val="2"/>
          <w:lang w:val="en-IE" w:eastAsia="en-IE"/>
          <w14:ligatures w14:val="standardContextual"/>
        </w:rPr>
        <w:t xml:space="preserve">QQI has issued a white paper on academic integrity in February 2024 for public consultation and will engage with the FET and HET sector on how best to embed the expectations it set out to protect learners and ensure the integrity and standards of NFQ awards. </w:t>
      </w:r>
    </w:p>
    <w:p w14:paraId="5C2846FD" w14:textId="77777777" w:rsidR="00D8293E" w:rsidRPr="00D8293E" w:rsidRDefault="00D8293E" w:rsidP="00D8293E">
      <w:pPr>
        <w:spacing w:after="160" w:line="278" w:lineRule="auto"/>
        <w:rPr>
          <w:rFonts w:ascii="Aptos" w:eastAsia="Calibri" w:hAnsi="Aptos" w:cs="Arial"/>
          <w:kern w:val="2"/>
          <w:szCs w:val="22"/>
          <w:lang w:val="en-IE"/>
          <w14:ligatures w14:val="standardContextual"/>
        </w:rPr>
      </w:pPr>
    </w:p>
    <w:p w14:paraId="10383F9D" w14:textId="77777777" w:rsidR="00D8293E" w:rsidRPr="00D8293E" w:rsidRDefault="00D8293E" w:rsidP="00D8293E">
      <w:pPr>
        <w:spacing w:after="160" w:line="278" w:lineRule="auto"/>
        <w:rPr>
          <w:rFonts w:ascii="Aptos" w:eastAsia="Calibri" w:hAnsi="Aptos" w:cs="Arial"/>
          <w:kern w:val="2"/>
          <w:szCs w:val="22"/>
          <w:lang w:val="en-IE"/>
          <w14:ligatures w14:val="standardContextual"/>
        </w:rPr>
      </w:pPr>
      <w:r w:rsidRPr="00D8293E">
        <w:rPr>
          <w:rFonts w:ascii="Aptos" w:eastAsia="Calibri" w:hAnsi="Aptos" w:cs="Arial"/>
          <w:kern w:val="2"/>
          <w:szCs w:val="22"/>
          <w:lang w:val="en-IE"/>
          <w14:ligatures w14:val="standardContextual"/>
        </w:rPr>
        <w:t>The National Research Integrity Forum (NRIF), of which QQI is a member, has long been active and predates QQI’s green paper on assessment. The </w:t>
      </w:r>
      <w:hyperlink r:id="rId55" w:history="1">
        <w:r w:rsidRPr="0028672E">
          <w:rPr>
            <w:rFonts w:ascii="Aptos" w:eastAsia="Calibri" w:hAnsi="Aptos" w:cs="Arial"/>
            <w:color w:val="0000FF"/>
            <w:kern w:val="2"/>
            <w:szCs w:val="22"/>
            <w:u w:val="single"/>
            <w:lang w:val="en-IE"/>
            <w14:ligatures w14:val="standardContextual"/>
          </w:rPr>
          <w:t>National Policy Statement on Ensuring Research Integrity in Ireland</w:t>
        </w:r>
      </w:hyperlink>
      <w:r w:rsidRPr="00D8293E">
        <w:rPr>
          <w:rFonts w:ascii="Aptos" w:eastAsia="Calibri" w:hAnsi="Aptos" w:cs="Arial"/>
          <w:kern w:val="2"/>
          <w:szCs w:val="22"/>
          <w:lang w:val="en-IE"/>
          <w14:ligatures w14:val="standardContextual"/>
        </w:rPr>
        <w:t xml:space="preserve">, was first published in 2014 and revised in 2019. In addition to this, a range of other outputs has been produced including national statistics on formal investigations of research conduct: </w:t>
      </w:r>
      <w:hyperlink r:id="rId56" w:history="1">
        <w:r w:rsidRPr="0028672E">
          <w:rPr>
            <w:rFonts w:ascii="Aptos" w:eastAsia="Calibri" w:hAnsi="Aptos" w:cs="Arial"/>
            <w:color w:val="0000FF"/>
            <w:kern w:val="2"/>
            <w:szCs w:val="22"/>
            <w:u w:val="single"/>
            <w:lang w:val="en-IE"/>
            <w14:ligatures w14:val="standardContextual"/>
          </w:rPr>
          <w:t>Research Integrity | Irish Universities Association (iua.ie)</w:t>
        </w:r>
      </w:hyperlink>
      <w:r w:rsidRPr="00D8293E">
        <w:rPr>
          <w:rFonts w:ascii="Aptos" w:eastAsia="Calibri" w:hAnsi="Aptos" w:cs="Arial"/>
          <w:kern w:val="2"/>
          <w:szCs w:val="22"/>
          <w:lang w:val="en-IE"/>
          <w14:ligatures w14:val="standardContextual"/>
        </w:rPr>
        <w:t xml:space="preserve"> </w:t>
      </w:r>
    </w:p>
    <w:p w14:paraId="58ED2C7F" w14:textId="77777777" w:rsidR="00D8293E" w:rsidRPr="00D8293E" w:rsidRDefault="00D8293E" w:rsidP="00D8293E">
      <w:pPr>
        <w:keepNext/>
        <w:keepLines/>
        <w:numPr>
          <w:ilvl w:val="1"/>
          <w:numId w:val="0"/>
        </w:numPr>
        <w:spacing w:before="160" w:after="80" w:line="278" w:lineRule="auto"/>
        <w:ind w:left="576" w:hanging="576"/>
        <w:outlineLvl w:val="1"/>
        <w:rPr>
          <w:rFonts w:ascii="Aptos Display" w:eastAsia="Yu Gothic Light" w:hAnsi="Aptos Display"/>
          <w:color w:val="0F4761"/>
          <w:kern w:val="2"/>
          <w:sz w:val="32"/>
          <w:szCs w:val="32"/>
          <w:lang w:val="en-IE"/>
          <w14:ligatures w14:val="standardContextual"/>
        </w:rPr>
      </w:pPr>
      <w:r w:rsidRPr="00D8293E">
        <w:rPr>
          <w:rFonts w:ascii="Aptos Display" w:eastAsia="Yu Gothic Light" w:hAnsi="Aptos Display"/>
          <w:color w:val="0F4761"/>
          <w:kern w:val="2"/>
          <w:sz w:val="32"/>
          <w:szCs w:val="32"/>
          <w:lang w:val="en-IE"/>
          <w14:ligatures w14:val="standardContextual"/>
        </w:rPr>
        <w:lastRenderedPageBreak/>
        <w:t>4.9 National forum for the enhancement of teaching and learning</w:t>
      </w:r>
    </w:p>
    <w:p w14:paraId="1DD0E266"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The NFETL was reestablished under the aegis of the Higher Education Authority (HEA) in 2022 along with a new Teaching and Learning Committee</w:t>
      </w:r>
      <w:r w:rsidRPr="00D8293E">
        <w:rPr>
          <w:rFonts w:ascii="Aptos" w:eastAsia="Aptos" w:hAnsi="Aptos" w:cs="Arial"/>
          <w:kern w:val="2"/>
          <w:vertAlign w:val="superscript"/>
          <w:lang w:val="en-IE"/>
          <w14:ligatures w14:val="standardContextual"/>
        </w:rPr>
        <w:footnoteReference w:id="17"/>
      </w:r>
      <w:r w:rsidRPr="00D8293E">
        <w:rPr>
          <w:rFonts w:ascii="Aptos" w:eastAsia="Aptos" w:hAnsi="Aptos" w:cs="Arial"/>
          <w:kern w:val="2"/>
          <w:lang w:val="en-IE"/>
          <w14:ligatures w14:val="standardContextual"/>
        </w:rPr>
        <w:t>. Both are focussed on the enhancement of teaching and learning in higher education. Assessment is also in very much scope and there has been substantial work done on assessment in the past</w:t>
      </w:r>
      <w:r w:rsidRPr="00D8293E">
        <w:rPr>
          <w:rFonts w:ascii="Aptos" w:eastAsia="Aptos" w:hAnsi="Aptos" w:cs="Arial"/>
          <w:kern w:val="2"/>
          <w:vertAlign w:val="superscript"/>
          <w:lang w:val="en-IE"/>
          <w14:ligatures w14:val="standardContextual"/>
        </w:rPr>
        <w:footnoteReference w:id="18"/>
      </w:r>
      <w:r w:rsidRPr="00D8293E">
        <w:rPr>
          <w:rFonts w:ascii="Aptos" w:eastAsia="Aptos" w:hAnsi="Aptos" w:cs="Arial"/>
          <w:kern w:val="2"/>
          <w:lang w:val="en-IE"/>
          <w14:ligatures w14:val="standardContextual"/>
        </w:rPr>
        <w:t>.</w:t>
      </w:r>
    </w:p>
    <w:p w14:paraId="718A29DC" w14:textId="77777777" w:rsidR="00D8293E" w:rsidRPr="00D8293E" w:rsidRDefault="00D8293E" w:rsidP="00D8293E">
      <w:pPr>
        <w:keepNext/>
        <w:keepLines/>
        <w:numPr>
          <w:ilvl w:val="1"/>
          <w:numId w:val="0"/>
        </w:numPr>
        <w:spacing w:before="160" w:after="80" w:line="278" w:lineRule="auto"/>
        <w:ind w:left="576" w:hanging="576"/>
        <w:outlineLvl w:val="1"/>
        <w:rPr>
          <w:rFonts w:ascii="Aptos Display" w:eastAsia="Yu Gothic Light" w:hAnsi="Aptos Display"/>
          <w:color w:val="0F4761"/>
          <w:kern w:val="2"/>
          <w:sz w:val="32"/>
          <w:szCs w:val="32"/>
          <w:lang w:val="en-IE"/>
          <w14:ligatures w14:val="standardContextual"/>
        </w:rPr>
      </w:pPr>
      <w:r w:rsidRPr="00D8293E">
        <w:rPr>
          <w:rFonts w:ascii="Aptos Display" w:eastAsia="Yu Gothic Light" w:hAnsi="Aptos Display"/>
          <w:color w:val="0F4761"/>
          <w:kern w:val="2"/>
          <w:sz w:val="32"/>
          <w:szCs w:val="32"/>
          <w:lang w:val="en-IE"/>
          <w14:ligatures w14:val="standardContextual"/>
        </w:rPr>
        <w:t>4.10 International landscape</w:t>
      </w:r>
    </w:p>
    <w:p w14:paraId="5C74CFB6"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Ireland is part of the European Higher Education Area, the European Research Area. Irish agencies and educational institutions are networked internationally. QQI, for example, is a member of ENQA (</w:t>
      </w:r>
      <w:hyperlink r:id="rId57" w:tgtFrame="_blank" w:history="1">
        <w:r w:rsidRPr="00D8293E">
          <w:rPr>
            <w:rFonts w:ascii="Aptos" w:eastAsia="Aptos" w:hAnsi="Aptos" w:cs="Arial"/>
            <w:color w:val="0000FF"/>
            <w:kern w:val="2"/>
            <w:u w:val="single"/>
            <w:lang w:val="en-IE"/>
            <w14:ligatures w14:val="standardContextual"/>
          </w:rPr>
          <w:t>The European Association for Quality Assurance in Higher Education</w:t>
        </w:r>
      </w:hyperlink>
      <w:r w:rsidRPr="00D8293E">
        <w:rPr>
          <w:rFonts w:ascii="Aptos" w:eastAsia="Aptos" w:hAnsi="Aptos" w:cs="Arial"/>
          <w:kern w:val="2"/>
          <w:lang w:val="en-IE"/>
          <w14:ligatures w14:val="standardContextual"/>
        </w:rPr>
        <w:t>) and registered with EQAR (</w:t>
      </w:r>
      <w:hyperlink r:id="rId58" w:tgtFrame="_blank" w:history="1">
        <w:r w:rsidRPr="00D8293E">
          <w:rPr>
            <w:rFonts w:ascii="Aptos" w:eastAsia="Aptos" w:hAnsi="Aptos" w:cs="Arial"/>
            <w:color w:val="0000FF"/>
            <w:kern w:val="2"/>
            <w:u w:val="single"/>
            <w:lang w:val="en-IE"/>
            <w14:ligatures w14:val="standardContextual"/>
          </w:rPr>
          <w:t>The European Quality Assurance Register for Higher Education - EQAR</w:t>
        </w:r>
      </w:hyperlink>
      <w:r w:rsidRPr="00D8293E">
        <w:rPr>
          <w:rFonts w:ascii="Aptos" w:eastAsia="Aptos" w:hAnsi="Aptos" w:cs="Arial"/>
          <w:kern w:val="2"/>
          <w:lang w:val="en-IE"/>
          <w14:ligatures w14:val="standardContextual"/>
        </w:rPr>
        <w:t>). Ireland’s NFQ is referenced both to the QF-EHEA (</w:t>
      </w:r>
      <w:hyperlink r:id="rId59" w:tgtFrame="_blank" w:history="1">
        <w:r w:rsidRPr="00D8293E">
          <w:rPr>
            <w:rFonts w:ascii="Aptos" w:eastAsia="Aptos" w:hAnsi="Aptos" w:cs="Arial"/>
            <w:color w:val="0000FF"/>
            <w:kern w:val="2"/>
            <w:u w:val="single"/>
            <w:lang w:val="en-IE"/>
            <w14:ligatures w14:val="standardContextual"/>
          </w:rPr>
          <w:t>Qualification Frameworks - EHEA</w:t>
        </w:r>
      </w:hyperlink>
      <w:r w:rsidRPr="00D8293E">
        <w:rPr>
          <w:rFonts w:ascii="Aptos" w:eastAsia="Aptos" w:hAnsi="Aptos" w:cs="Arial"/>
          <w:kern w:val="2"/>
          <w:lang w:val="en-IE"/>
          <w14:ligatures w14:val="standardContextual"/>
        </w:rPr>
        <w:t>) and the EQF (</w:t>
      </w:r>
      <w:hyperlink r:id="rId60" w:tgtFrame="_blank" w:history="1">
        <w:r w:rsidRPr="00D8293E">
          <w:rPr>
            <w:rFonts w:ascii="Aptos" w:eastAsia="Aptos" w:hAnsi="Aptos" w:cs="Arial"/>
            <w:color w:val="0000FF"/>
            <w:kern w:val="2"/>
            <w:u w:val="single"/>
            <w:lang w:val="en-IE"/>
            <w14:ligatures w14:val="standardContextual"/>
          </w:rPr>
          <w:t>The European Qualifications Framework (EQF) | Europass</w:t>
        </w:r>
      </w:hyperlink>
      <w:r w:rsidRPr="00D8293E">
        <w:rPr>
          <w:rFonts w:ascii="Aptos" w:eastAsia="Aptos" w:hAnsi="Aptos" w:cs="Arial"/>
          <w:kern w:val="2"/>
          <w:lang w:val="en-IE"/>
          <w14:ligatures w14:val="standardContextual"/>
        </w:rPr>
        <w:t>). The EQF spans all levels of the NFQ whereas QF-EHEA only spans the higher-education levels.</w:t>
      </w:r>
    </w:p>
    <w:p w14:paraId="08515D73"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Both QQI and providers of education and training programmes in Ireland are subject to the </w:t>
      </w:r>
      <w:r w:rsidRPr="00D8293E">
        <w:rPr>
          <w:rFonts w:ascii="Aptos" w:eastAsia="Aptos" w:hAnsi="Aptos" w:cs="Arial"/>
          <w:i/>
          <w:iCs/>
          <w:kern w:val="2"/>
          <w:lang w:val="en-IE"/>
          <w14:ligatures w14:val="standardContextual"/>
        </w:rPr>
        <w:t>Standards and guidelines for quality assurance in the European Higher Education Area</w:t>
      </w:r>
      <w:r w:rsidRPr="00D8293E">
        <w:rPr>
          <w:rFonts w:ascii="Aptos" w:eastAsia="Aptos" w:hAnsi="Aptos" w:cs="Arial"/>
          <w:kern w:val="2"/>
          <w:lang w:val="en-IE"/>
          <w14:ligatures w14:val="standardContextual"/>
        </w:rPr>
        <w:t xml:space="preserve"> (ESG)</w:t>
      </w:r>
      <w:r w:rsidRPr="00D8293E">
        <w:rPr>
          <w:rFonts w:ascii="Aptos" w:eastAsia="Aptos" w:hAnsi="Aptos" w:cs="Arial"/>
          <w:kern w:val="2"/>
          <w:vertAlign w:val="superscript"/>
          <w:lang w:val="en-IE"/>
          <w14:ligatures w14:val="standardContextual"/>
        </w:rPr>
        <w:footnoteReference w:id="19"/>
      </w:r>
      <w:r w:rsidRPr="00D8293E">
        <w:rPr>
          <w:rFonts w:ascii="Aptos" w:eastAsia="Aptos" w:hAnsi="Aptos" w:cs="Arial"/>
          <w:kern w:val="2"/>
          <w:lang w:val="en-IE"/>
          <w14:ligatures w14:val="standardContextual"/>
        </w:rPr>
        <w:t xml:space="preserve"> for higher education.</w:t>
      </w:r>
    </w:p>
    <w:p w14:paraId="347AC092"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EQAVET ( </w:t>
      </w:r>
      <w:hyperlink r:id="rId61" w:tgtFrame="_blank" w:history="1">
        <w:r w:rsidRPr="00D8293E">
          <w:rPr>
            <w:rFonts w:ascii="Aptos" w:eastAsia="Aptos" w:hAnsi="Aptos" w:cs="Arial"/>
            <w:color w:val="0000FF"/>
            <w:kern w:val="2"/>
            <w:u w:val="single"/>
            <w:lang w:val="en-IE"/>
            <w14:ligatures w14:val="standardContextual"/>
          </w:rPr>
          <w:t>EQAVET - European Quality Assurance in Vocational Education and Training - Employment, Social Affairs and Inclusion</w:t>
        </w:r>
      </w:hyperlink>
      <w:r w:rsidRPr="00D8293E">
        <w:rPr>
          <w:rFonts w:ascii="Aptos" w:eastAsia="Aptos" w:hAnsi="Aptos" w:cs="Arial"/>
          <w:kern w:val="2"/>
          <w:lang w:val="en-IE"/>
          <w14:ligatures w14:val="standardContextual"/>
        </w:rPr>
        <w:t xml:space="preserve">) is relevant to FET activity. </w:t>
      </w:r>
    </w:p>
    <w:p w14:paraId="643A78EE"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Cedefop (</w:t>
      </w:r>
      <w:hyperlink r:id="rId62" w:tgtFrame="_blank" w:history="1">
        <w:r w:rsidRPr="00D8293E">
          <w:rPr>
            <w:rFonts w:ascii="Aptos" w:eastAsia="Aptos" w:hAnsi="Aptos" w:cs="Arial"/>
            <w:color w:val="0000FF"/>
            <w:kern w:val="2"/>
            <w:u w:val="single"/>
            <w:lang w:val="en-IE"/>
            <w14:ligatures w14:val="standardContextual"/>
          </w:rPr>
          <w:t>CEDEFOP | European Centre for the Development of Vocational Training</w:t>
        </w:r>
      </w:hyperlink>
      <w:r w:rsidRPr="00D8293E">
        <w:rPr>
          <w:rFonts w:ascii="Aptos" w:eastAsia="Aptos" w:hAnsi="Aptos" w:cs="Arial"/>
          <w:kern w:val="2"/>
          <w:lang w:val="en-IE"/>
          <w14:ligatures w14:val="standardContextual"/>
        </w:rPr>
        <w:t>) is especially relevant, its mission being to</w:t>
      </w:r>
    </w:p>
    <w:p w14:paraId="323E1EC6" w14:textId="77777777" w:rsidR="00D8293E" w:rsidRPr="00D8293E" w:rsidRDefault="00D8293E" w:rsidP="00D8293E">
      <w:pPr>
        <w:spacing w:after="160" w:line="278" w:lineRule="auto"/>
        <w:ind w:left="576"/>
        <w:rPr>
          <w:rFonts w:ascii="Aptos" w:eastAsia="Aptos" w:hAnsi="Aptos" w:cs="Arial"/>
          <w:i/>
          <w:iCs/>
          <w:color w:val="404040"/>
          <w:kern w:val="2"/>
          <w:lang w:val="en-IE"/>
          <w14:ligatures w14:val="standardContextual"/>
        </w:rPr>
      </w:pPr>
      <w:r w:rsidRPr="00D8293E">
        <w:rPr>
          <w:rFonts w:ascii="Aptos" w:eastAsia="Aptos" w:hAnsi="Aptos" w:cs="Arial"/>
          <w:i/>
          <w:iCs/>
          <w:color w:val="404040"/>
          <w:kern w:val="2"/>
          <w:lang w:val="en-IE"/>
          <w14:ligatures w14:val="standardContextual"/>
        </w:rPr>
        <w:t xml:space="preserve">Support the promotion, development and implementation of the Union policy in the field of vocational education and training (VET) as well as skills and qualifications policies by working together with the Commission, Member States and social partners. To this end, enhance and disseminate knowledge, provide evidence and services for </w:t>
      </w:r>
      <w:proofErr w:type="gramStart"/>
      <w:r w:rsidRPr="00D8293E">
        <w:rPr>
          <w:rFonts w:ascii="Aptos" w:eastAsia="Aptos" w:hAnsi="Aptos" w:cs="Arial"/>
          <w:i/>
          <w:iCs/>
          <w:color w:val="404040"/>
          <w:kern w:val="2"/>
          <w:lang w:val="en-IE"/>
          <w14:ligatures w14:val="standardContextual"/>
        </w:rPr>
        <w:t>policy-making</w:t>
      </w:r>
      <w:proofErr w:type="gramEnd"/>
      <w:r w:rsidRPr="00D8293E">
        <w:rPr>
          <w:rFonts w:ascii="Aptos" w:eastAsia="Aptos" w:hAnsi="Aptos" w:cs="Arial"/>
          <w:i/>
          <w:iCs/>
          <w:color w:val="404040"/>
          <w:kern w:val="2"/>
          <w:lang w:val="en-IE"/>
          <w14:ligatures w14:val="standardContextual"/>
        </w:rPr>
        <w:t>, including research-based conclusions, and facilitate knowledge sharing among and between Union and national actors.</w:t>
      </w:r>
      <w:r w:rsidRPr="00D8293E">
        <w:rPr>
          <w:rFonts w:ascii="Aptos" w:eastAsia="Aptos" w:hAnsi="Aptos" w:cs="Arial"/>
          <w:i/>
          <w:iCs/>
          <w:color w:val="404040"/>
          <w:kern w:val="2"/>
          <w:vertAlign w:val="superscript"/>
          <w:lang w:val="en-IE"/>
          <w14:ligatures w14:val="standardContextual"/>
        </w:rPr>
        <w:footnoteReference w:id="20"/>
      </w:r>
    </w:p>
    <w:p w14:paraId="142F6361" w14:textId="77777777" w:rsidR="00D8293E" w:rsidRPr="00D8293E" w:rsidRDefault="00D8293E" w:rsidP="00D8293E">
      <w:pPr>
        <w:keepNext/>
        <w:keepLines/>
        <w:numPr>
          <w:ilvl w:val="1"/>
          <w:numId w:val="0"/>
        </w:numPr>
        <w:spacing w:before="160" w:after="80" w:line="278" w:lineRule="auto"/>
        <w:ind w:left="576" w:hanging="576"/>
        <w:outlineLvl w:val="1"/>
        <w:rPr>
          <w:rFonts w:ascii="Aptos Display" w:eastAsia="Yu Gothic Light" w:hAnsi="Aptos Display"/>
          <w:color w:val="0F4761"/>
          <w:kern w:val="2"/>
          <w:sz w:val="32"/>
          <w:szCs w:val="32"/>
          <w:lang w:val="en-IE"/>
          <w14:ligatures w14:val="standardContextual"/>
        </w:rPr>
      </w:pPr>
      <w:r w:rsidRPr="00D8293E">
        <w:rPr>
          <w:rFonts w:ascii="Aptos Display" w:eastAsia="Yu Gothic Light" w:hAnsi="Aptos Display"/>
          <w:color w:val="0F4761"/>
          <w:kern w:val="2"/>
          <w:sz w:val="32"/>
          <w:szCs w:val="32"/>
          <w:lang w:val="en-IE"/>
          <w14:ligatures w14:val="standardContextual"/>
        </w:rPr>
        <w:lastRenderedPageBreak/>
        <w:t>4.11 2018 Green paper on assessment</w:t>
      </w:r>
    </w:p>
    <w:p w14:paraId="790444B8"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QQI published a green paper on assessment in 2018</w:t>
      </w:r>
      <w:r w:rsidRPr="00D8293E">
        <w:rPr>
          <w:rFonts w:ascii="Aptos" w:eastAsia="Aptos" w:hAnsi="Aptos" w:cs="Arial"/>
          <w:kern w:val="2"/>
          <w:vertAlign w:val="superscript"/>
          <w:lang w:val="en-IE"/>
          <w14:ligatures w14:val="standardContextual"/>
        </w:rPr>
        <w:footnoteReference w:id="21"/>
      </w:r>
      <w:r w:rsidRPr="00D8293E">
        <w:rPr>
          <w:rFonts w:ascii="Aptos" w:eastAsia="Aptos" w:hAnsi="Aptos" w:cs="Arial"/>
          <w:kern w:val="2"/>
          <w:lang w:val="en-IE"/>
          <w14:ligatures w14:val="standardContextual"/>
        </w:rPr>
        <w:t xml:space="preserve"> and subsequently an analysis of the feedback received</w:t>
      </w:r>
      <w:r w:rsidRPr="00D8293E">
        <w:rPr>
          <w:rFonts w:ascii="Aptos" w:eastAsia="Aptos" w:hAnsi="Aptos" w:cs="Arial"/>
          <w:kern w:val="2"/>
          <w:vertAlign w:val="superscript"/>
          <w:lang w:val="en-IE"/>
          <w14:ligatures w14:val="standardContextual"/>
        </w:rPr>
        <w:footnoteReference w:id="22"/>
      </w:r>
      <w:r w:rsidRPr="00D8293E">
        <w:rPr>
          <w:rFonts w:ascii="Aptos" w:eastAsia="Aptos" w:hAnsi="Aptos" w:cs="Arial"/>
          <w:kern w:val="2"/>
          <w:lang w:val="en-IE"/>
          <w14:ligatures w14:val="standardContextual"/>
        </w:rPr>
        <w:t>. While much has changed since 2018 much of the green paper remains relevant.</w:t>
      </w:r>
    </w:p>
    <w:p w14:paraId="33CD47CC" w14:textId="77777777" w:rsidR="00D8293E" w:rsidRPr="00D8293E" w:rsidRDefault="00D8293E" w:rsidP="00D8293E">
      <w:pPr>
        <w:keepNext/>
        <w:keepLines/>
        <w:numPr>
          <w:ilvl w:val="1"/>
          <w:numId w:val="0"/>
        </w:numPr>
        <w:spacing w:before="160" w:after="80" w:line="278" w:lineRule="auto"/>
        <w:ind w:left="576" w:hanging="576"/>
        <w:outlineLvl w:val="1"/>
        <w:rPr>
          <w:rFonts w:ascii="Aptos Display" w:eastAsia="Yu Gothic Light" w:hAnsi="Aptos Display"/>
          <w:color w:val="0F4761"/>
          <w:kern w:val="2"/>
          <w:sz w:val="32"/>
          <w:szCs w:val="32"/>
          <w:lang w:val="en-IE"/>
          <w14:ligatures w14:val="standardContextual"/>
        </w:rPr>
      </w:pPr>
      <w:r w:rsidRPr="00D8293E">
        <w:rPr>
          <w:rFonts w:ascii="Aptos Display" w:eastAsia="Yu Gothic Light" w:hAnsi="Aptos Display"/>
          <w:color w:val="0F4761"/>
          <w:kern w:val="2"/>
          <w:sz w:val="32"/>
          <w:szCs w:val="32"/>
          <w:lang w:val="en-IE"/>
          <w14:ligatures w14:val="standardContextual"/>
        </w:rPr>
        <w:t xml:space="preserve">4.12 Key stakeholders </w:t>
      </w:r>
    </w:p>
    <w:p w14:paraId="654827D0"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Key stakeholders include </w:t>
      </w:r>
    </w:p>
    <w:p w14:paraId="1C2C3413" w14:textId="25BD49FD" w:rsidR="00D8293E" w:rsidRPr="00D8293E" w:rsidRDefault="00D8293E" w:rsidP="00D8293E">
      <w:pPr>
        <w:numPr>
          <w:ilvl w:val="0"/>
          <w:numId w:val="33"/>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DABs and their representative bodies (the IUA (</w:t>
      </w:r>
      <w:hyperlink r:id="rId63" w:history="1">
        <w:r w:rsidR="00DD2792">
          <w:rPr>
            <w:rFonts w:ascii="Aptos" w:eastAsia="Aptos" w:hAnsi="Aptos" w:cs="Arial"/>
            <w:color w:val="0000FF"/>
            <w:kern w:val="2"/>
            <w:u w:val="single"/>
            <w:lang w:val="en-IE"/>
            <w14:ligatures w14:val="standardContextual"/>
          </w:rPr>
          <w:t>Irish Universities Association</w:t>
        </w:r>
      </w:hyperlink>
      <w:r w:rsidRPr="00D8293E">
        <w:rPr>
          <w:rFonts w:ascii="Aptos" w:eastAsia="Aptos" w:hAnsi="Aptos" w:cs="Arial"/>
          <w:kern w:val="2"/>
          <w:lang w:val="en-IE"/>
          <w14:ligatures w14:val="standardContextual"/>
        </w:rPr>
        <w:t>) and TUA (</w:t>
      </w:r>
      <w:hyperlink r:id="rId64" w:tgtFrame="_blank" w:history="1">
        <w:r w:rsidRPr="00D8293E">
          <w:rPr>
            <w:rFonts w:ascii="Aptos" w:eastAsia="Aptos" w:hAnsi="Aptos" w:cs="Arial"/>
            <w:color w:val="0000FF"/>
            <w:kern w:val="2"/>
            <w:u w:val="single"/>
            <w:lang w:val="en-IE"/>
            <w14:ligatures w14:val="standardContextual"/>
          </w:rPr>
          <w:t>Technological Universities Association</w:t>
        </w:r>
      </w:hyperlink>
      <w:r w:rsidRPr="00D8293E">
        <w:rPr>
          <w:rFonts w:ascii="Aptos" w:eastAsia="Aptos" w:hAnsi="Aptos" w:cs="Arial"/>
          <w:kern w:val="2"/>
          <w:lang w:val="en-IE"/>
          <w14:ligatures w14:val="standardContextual"/>
        </w:rPr>
        <w:t xml:space="preserve">)), </w:t>
      </w:r>
    </w:p>
    <w:p w14:paraId="66D68AC0" w14:textId="35F9E185" w:rsidR="00D8293E" w:rsidRPr="00D8293E" w:rsidRDefault="00D8293E" w:rsidP="00D8293E">
      <w:pPr>
        <w:numPr>
          <w:ilvl w:val="0"/>
          <w:numId w:val="33"/>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Providers of programmes leading to QQI awards and their representative bodies ETBI ( </w:t>
      </w:r>
      <w:hyperlink r:id="rId65" w:tgtFrame="_blank" w:history="1">
        <w:r w:rsidRPr="00D8293E">
          <w:rPr>
            <w:rFonts w:ascii="Aptos" w:eastAsia="Aptos" w:hAnsi="Aptos" w:cs="Arial"/>
            <w:color w:val="0000FF"/>
            <w:kern w:val="2"/>
            <w:u w:val="single"/>
            <w:lang w:val="en-IE"/>
            <w14:ligatures w14:val="standardContextual"/>
          </w:rPr>
          <w:t>Education and Training Boards Ireland</w:t>
        </w:r>
      </w:hyperlink>
      <w:r w:rsidRPr="00D8293E">
        <w:rPr>
          <w:rFonts w:ascii="Aptos" w:eastAsia="Aptos" w:hAnsi="Aptos" w:cs="Arial"/>
          <w:kern w:val="2"/>
          <w:lang w:val="en-IE"/>
          <w14:ligatures w14:val="standardContextual"/>
        </w:rPr>
        <w:t>) and HECA (</w:t>
      </w:r>
      <w:hyperlink r:id="rId66" w:tgtFrame="_blank" w:history="1">
        <w:r w:rsidRPr="00D8293E">
          <w:rPr>
            <w:rFonts w:ascii="Aptos" w:eastAsia="Aptos" w:hAnsi="Aptos" w:cs="Arial"/>
            <w:color w:val="0000FF"/>
            <w:kern w:val="2"/>
            <w:u w:val="single"/>
            <w:lang w:val="en-IE"/>
            <w14:ligatures w14:val="standardContextual"/>
          </w:rPr>
          <w:t>The Higher Education Colleges Association</w:t>
        </w:r>
      </w:hyperlink>
      <w:r w:rsidRPr="00D8293E">
        <w:rPr>
          <w:rFonts w:ascii="Aptos" w:eastAsia="Aptos" w:hAnsi="Aptos" w:cs="Arial"/>
          <w:kern w:val="2"/>
          <w:lang w:val="en-IE"/>
          <w14:ligatures w14:val="standardContextual"/>
        </w:rPr>
        <w:t xml:space="preserve">), </w:t>
      </w:r>
    </w:p>
    <w:p w14:paraId="4F95DD63" w14:textId="77777777" w:rsidR="00D8293E" w:rsidRPr="00D8293E" w:rsidRDefault="00D8293E" w:rsidP="00D8293E">
      <w:pPr>
        <w:numPr>
          <w:ilvl w:val="0"/>
          <w:numId w:val="33"/>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Other awarding bodies with a significance presence in FET or HE,</w:t>
      </w:r>
    </w:p>
    <w:p w14:paraId="435AFF8C" w14:textId="77777777" w:rsidR="00D8293E" w:rsidRPr="00D8293E" w:rsidRDefault="00D8293E" w:rsidP="00D8293E">
      <w:pPr>
        <w:numPr>
          <w:ilvl w:val="0"/>
          <w:numId w:val="33"/>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Learners and bodies that represent learners such as AMLÉ</w:t>
      </w:r>
      <w:r w:rsidRPr="00D8293E">
        <w:rPr>
          <w:rFonts w:ascii="Aptos" w:eastAsia="Aptos" w:hAnsi="Aptos" w:cs="Arial"/>
          <w:kern w:val="2"/>
          <w:vertAlign w:val="superscript"/>
          <w:lang w:val="en-IE"/>
          <w14:ligatures w14:val="standardContextual"/>
        </w:rPr>
        <w:footnoteReference w:id="23"/>
      </w:r>
      <w:r w:rsidRPr="00D8293E">
        <w:rPr>
          <w:rFonts w:ascii="Aptos" w:eastAsia="Aptos" w:hAnsi="Aptos" w:cs="Arial"/>
          <w:kern w:val="2"/>
          <w:lang w:val="en-IE"/>
          <w14:ligatures w14:val="standardContextual"/>
        </w:rPr>
        <w:t>( </w:t>
      </w:r>
      <w:hyperlink r:id="rId67" w:tgtFrame="_blank" w:history="1">
        <w:r w:rsidRPr="00D8293E">
          <w:rPr>
            <w:rFonts w:ascii="Aptos" w:eastAsia="Aptos" w:hAnsi="Aptos" w:cs="Arial"/>
            <w:color w:val="0000FF"/>
            <w:kern w:val="2"/>
            <w:u w:val="single"/>
            <w:lang w:val="en-IE"/>
            <w14:ligatures w14:val="standardContextual"/>
          </w:rPr>
          <w:t>Aontas </w:t>
        </w:r>
        <w:proofErr w:type="spellStart"/>
        <w:r w:rsidRPr="00D8293E">
          <w:rPr>
            <w:rFonts w:ascii="Aptos" w:eastAsia="Aptos" w:hAnsi="Aptos" w:cs="Arial"/>
            <w:color w:val="0000FF"/>
            <w:kern w:val="2"/>
            <w:u w:val="single"/>
            <w:lang w:val="en-IE"/>
            <w14:ligatures w14:val="standardContextual"/>
          </w:rPr>
          <w:t>na</w:t>
        </w:r>
        <w:proofErr w:type="spellEnd"/>
        <w:r w:rsidRPr="00D8293E">
          <w:rPr>
            <w:rFonts w:ascii="Aptos" w:eastAsia="Aptos" w:hAnsi="Aptos" w:cs="Arial"/>
            <w:color w:val="0000FF"/>
            <w:kern w:val="2"/>
            <w:u w:val="single"/>
            <w:lang w:val="en-IE"/>
            <w14:ligatures w14:val="standardContextual"/>
          </w:rPr>
          <w:t> Mac Léinn in </w:t>
        </w:r>
        <w:proofErr w:type="spellStart"/>
        <w:r w:rsidRPr="00D8293E">
          <w:rPr>
            <w:rFonts w:ascii="Aptos" w:eastAsia="Aptos" w:hAnsi="Aptos" w:cs="Arial"/>
            <w:color w:val="0000FF"/>
            <w:kern w:val="2"/>
            <w:u w:val="single"/>
            <w:lang w:val="en-IE"/>
            <w14:ligatures w14:val="standardContextual"/>
          </w:rPr>
          <w:t>Éirinn</w:t>
        </w:r>
        <w:proofErr w:type="spellEnd"/>
      </w:hyperlink>
      <w:r w:rsidRPr="00D8293E">
        <w:rPr>
          <w:rFonts w:ascii="Aptos" w:eastAsia="Aptos" w:hAnsi="Aptos" w:cs="Arial"/>
          <w:kern w:val="2"/>
          <w:lang w:val="en-IE"/>
          <w14:ligatures w14:val="standardContextual"/>
        </w:rPr>
        <w:t>, a students’ union</w:t>
      </w:r>
      <w:proofErr w:type="gramStart"/>
      <w:r w:rsidRPr="00D8293E">
        <w:rPr>
          <w:rFonts w:ascii="Aptos" w:eastAsia="Aptos" w:hAnsi="Aptos" w:cs="Arial"/>
          <w:kern w:val="2"/>
          <w:lang w:val="en-IE"/>
          <w14:ligatures w14:val="standardContextual"/>
        </w:rPr>
        <w:t>) ,</w:t>
      </w:r>
      <w:proofErr w:type="gramEnd"/>
      <w:r w:rsidRPr="00D8293E">
        <w:rPr>
          <w:rFonts w:ascii="Aptos" w:eastAsia="Aptos" w:hAnsi="Aptos" w:cs="Arial"/>
          <w:kern w:val="2"/>
          <w:lang w:val="en-IE"/>
          <w14:ligatures w14:val="standardContextual"/>
        </w:rPr>
        <w:t xml:space="preserve"> </w:t>
      </w:r>
      <w:hyperlink r:id="rId68" w:tgtFrame="_blank" w:history="1">
        <w:r w:rsidRPr="00D8293E">
          <w:rPr>
            <w:rFonts w:ascii="Aptos" w:eastAsia="Aptos" w:hAnsi="Aptos" w:cs="Arial"/>
            <w:color w:val="0000FF"/>
            <w:kern w:val="2"/>
            <w:u w:val="single"/>
            <w:lang w:val="en-IE"/>
            <w14:ligatures w14:val="standardContextual"/>
          </w:rPr>
          <w:t>AHEAD</w:t>
        </w:r>
      </w:hyperlink>
      <w:r w:rsidRPr="00D8293E">
        <w:rPr>
          <w:rFonts w:ascii="Aptos" w:eastAsia="Aptos" w:hAnsi="Aptos" w:cs="Arial"/>
          <w:kern w:val="2"/>
          <w:lang w:val="en-IE"/>
          <w14:ligatures w14:val="standardContextual"/>
        </w:rPr>
        <w:t xml:space="preserve"> and </w:t>
      </w:r>
      <w:hyperlink r:id="rId69" w:tgtFrame="_blank" w:history="1">
        <w:r w:rsidRPr="00D8293E">
          <w:rPr>
            <w:rFonts w:ascii="Aptos" w:eastAsia="Aptos" w:hAnsi="Aptos" w:cs="Arial"/>
            <w:color w:val="0000FF"/>
            <w:kern w:val="2"/>
            <w:u w:val="single"/>
            <w:lang w:val="en-IE"/>
            <w14:ligatures w14:val="standardContextual"/>
          </w:rPr>
          <w:t>AONTAS</w:t>
        </w:r>
      </w:hyperlink>
      <w:r w:rsidRPr="00D8293E">
        <w:rPr>
          <w:rFonts w:ascii="Aptos" w:eastAsia="Aptos" w:hAnsi="Aptos" w:cs="Arial"/>
          <w:kern w:val="2"/>
          <w:lang w:val="en-IE"/>
          <w14:ligatures w14:val="standardContextual"/>
        </w:rPr>
        <w:t xml:space="preserve">, </w:t>
      </w:r>
    </w:p>
    <w:p w14:paraId="150A7CDF" w14:textId="2C06277C" w:rsidR="00D8293E" w:rsidRPr="00D8293E" w:rsidRDefault="00D8293E" w:rsidP="00D8293E">
      <w:pPr>
        <w:numPr>
          <w:ilvl w:val="0"/>
          <w:numId w:val="33"/>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State agencies such as </w:t>
      </w:r>
      <w:r w:rsidR="003D7135">
        <w:t xml:space="preserve">SOLAS </w:t>
      </w:r>
      <w:r w:rsidRPr="00D8293E">
        <w:rPr>
          <w:rFonts w:ascii="Aptos" w:eastAsia="Aptos" w:hAnsi="Aptos" w:cs="Arial"/>
          <w:kern w:val="2"/>
          <w:lang w:val="en-IE"/>
          <w14:ligatures w14:val="standardContextual"/>
        </w:rPr>
        <w:t>and the HEA (</w:t>
      </w:r>
      <w:hyperlink r:id="rId70" w:tgtFrame="_blank" w:history="1">
        <w:r w:rsidRPr="00D8293E">
          <w:rPr>
            <w:rFonts w:ascii="Aptos" w:eastAsia="Aptos" w:hAnsi="Aptos" w:cs="Arial"/>
            <w:color w:val="0000FF"/>
            <w:kern w:val="2"/>
            <w:u w:val="single"/>
            <w:lang w:val="en-IE"/>
            <w14:ligatures w14:val="standardContextual"/>
          </w:rPr>
          <w:t>Higher Education Authority</w:t>
        </w:r>
      </w:hyperlink>
      <w:r w:rsidRPr="00D8293E">
        <w:rPr>
          <w:rFonts w:ascii="Aptos" w:eastAsia="Aptos" w:hAnsi="Aptos" w:cs="Arial"/>
          <w:kern w:val="2"/>
          <w:lang w:val="en-IE"/>
          <w14:ligatures w14:val="standardContextual"/>
        </w:rPr>
        <w:t>) that are responsible for policy, funding and regulation in FET and HE respectively. NAO (</w:t>
      </w:r>
      <w:hyperlink r:id="rId71" w:tgtFrame="_blank" w:history="1">
        <w:r w:rsidRPr="00D8293E">
          <w:rPr>
            <w:rFonts w:ascii="Aptos" w:eastAsia="Aptos" w:hAnsi="Aptos" w:cs="Arial"/>
            <w:color w:val="0000FF"/>
            <w:kern w:val="2"/>
            <w:u w:val="single"/>
            <w:lang w:val="en-IE"/>
            <w14:ligatures w14:val="standardContextual"/>
          </w:rPr>
          <w:t>National Apprenticeship Office</w:t>
        </w:r>
      </w:hyperlink>
      <w:r w:rsidRPr="00D8293E">
        <w:rPr>
          <w:rFonts w:ascii="Aptos" w:eastAsia="Aptos" w:hAnsi="Aptos" w:cs="Arial"/>
          <w:kern w:val="2"/>
          <w:lang w:val="en-IE"/>
          <w14:ligatures w14:val="standardContextual"/>
        </w:rPr>
        <w:t>) and NTO (</w:t>
      </w:r>
      <w:hyperlink r:id="rId72" w:tgtFrame="_blank" w:history="1">
        <w:r w:rsidRPr="00D8293E">
          <w:rPr>
            <w:rFonts w:ascii="Aptos" w:eastAsia="Aptos" w:hAnsi="Aptos" w:cs="Arial"/>
            <w:color w:val="0000FF"/>
            <w:kern w:val="2"/>
            <w:u w:val="single"/>
            <w:lang w:val="en-IE"/>
            <w14:ligatures w14:val="standardContextual"/>
          </w:rPr>
          <w:t>National Tertiary Office</w:t>
        </w:r>
      </w:hyperlink>
      <w:r w:rsidRPr="00D8293E">
        <w:rPr>
          <w:rFonts w:ascii="Aptos" w:eastAsia="Aptos" w:hAnsi="Aptos" w:cs="Arial"/>
          <w:kern w:val="2"/>
          <w:lang w:val="en-IE"/>
          <w14:ligatures w14:val="standardContextual"/>
        </w:rPr>
        <w:t xml:space="preserve"> ) are joint bodies of </w:t>
      </w:r>
      <w:r w:rsidR="000669BC">
        <w:rPr>
          <w:rFonts w:ascii="Aptos" w:eastAsia="Aptos" w:hAnsi="Aptos" w:cs="Arial"/>
          <w:kern w:val="2"/>
          <w:lang w:val="en-IE"/>
          <w14:ligatures w14:val="standardContextual"/>
        </w:rPr>
        <w:t>SOLAS</w:t>
      </w:r>
      <w:r w:rsidRPr="00D8293E">
        <w:rPr>
          <w:rFonts w:ascii="Aptos" w:eastAsia="Aptos" w:hAnsi="Aptos" w:cs="Arial"/>
          <w:kern w:val="2"/>
          <w:lang w:val="en-IE"/>
          <w14:ligatures w14:val="standardContextual"/>
        </w:rPr>
        <w:t xml:space="preserve"> and HEA,</w:t>
      </w:r>
    </w:p>
    <w:p w14:paraId="4E6536C6" w14:textId="77777777" w:rsidR="00D8293E" w:rsidRPr="00D8293E" w:rsidRDefault="00D8293E" w:rsidP="00D8293E">
      <w:pPr>
        <w:numPr>
          <w:ilvl w:val="0"/>
          <w:numId w:val="33"/>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PSRBs and representatives of practitioners, </w:t>
      </w:r>
    </w:p>
    <w:p w14:paraId="1BF339E0" w14:textId="77777777" w:rsidR="00D8293E" w:rsidRPr="00D8293E" w:rsidRDefault="00D8293E" w:rsidP="00D8293E">
      <w:pPr>
        <w:numPr>
          <w:ilvl w:val="0"/>
          <w:numId w:val="33"/>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The </w:t>
      </w:r>
      <w:hyperlink r:id="rId73" w:tgtFrame="_blank" w:history="1">
        <w:r w:rsidRPr="00D8293E">
          <w:rPr>
            <w:rFonts w:ascii="Aptos" w:eastAsia="Aptos" w:hAnsi="Aptos" w:cs="Arial"/>
            <w:color w:val="0000FF"/>
            <w:kern w:val="2"/>
            <w:u w:val="single"/>
            <w:lang w:val="en-IE"/>
            <w14:ligatures w14:val="standardContextual"/>
          </w:rPr>
          <w:t>Department of Further and Higher Education, Research, Innovation and Science</w:t>
        </w:r>
      </w:hyperlink>
      <w:r w:rsidRPr="00D8293E">
        <w:rPr>
          <w:rFonts w:ascii="Aptos" w:eastAsia="Aptos" w:hAnsi="Aptos"/>
          <w:kern w:val="2"/>
          <w:sz w:val="24"/>
          <w:lang w:val="en-IE"/>
          <w14:ligatures w14:val="standardContextual"/>
        </w:rPr>
        <w:t xml:space="preserve"> (DFHERIS)</w:t>
      </w:r>
      <w:r w:rsidRPr="00D8293E">
        <w:rPr>
          <w:rFonts w:ascii="Aptos" w:eastAsia="Aptos" w:hAnsi="Aptos" w:cs="Arial"/>
          <w:kern w:val="2"/>
          <w:lang w:val="en-IE"/>
          <w14:ligatures w14:val="standardContextual"/>
        </w:rPr>
        <w:t>,</w:t>
      </w:r>
    </w:p>
    <w:p w14:paraId="5D000816" w14:textId="77777777" w:rsidR="00D8293E" w:rsidRPr="00D8293E" w:rsidRDefault="00D8293E" w:rsidP="00D8293E">
      <w:pPr>
        <w:numPr>
          <w:ilvl w:val="0"/>
          <w:numId w:val="33"/>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Employers of all sizes and their representative bodies.  </w:t>
      </w:r>
    </w:p>
    <w:p w14:paraId="6543194B" w14:textId="77777777" w:rsidR="00D8293E" w:rsidRPr="00D8293E" w:rsidRDefault="00D8293E" w:rsidP="00D8293E">
      <w:pPr>
        <w:keepNext/>
        <w:keepLines/>
        <w:spacing w:before="360" w:after="80" w:line="278" w:lineRule="auto"/>
        <w:ind w:left="432" w:hanging="432"/>
        <w:outlineLvl w:val="0"/>
        <w:rPr>
          <w:rFonts w:ascii="Aptos Display" w:hAnsi="Aptos Display"/>
          <w:color w:val="0F4761"/>
          <w:kern w:val="2"/>
          <w:sz w:val="40"/>
          <w:szCs w:val="40"/>
          <w:lang w:val="en-IE"/>
          <w14:ligatures w14:val="standardContextual"/>
        </w:rPr>
      </w:pPr>
      <w:bookmarkStart w:id="30" w:name="_Ref233190701"/>
      <w:r w:rsidRPr="00D8293E">
        <w:rPr>
          <w:rFonts w:ascii="Aptos Display" w:hAnsi="Aptos Display"/>
          <w:color w:val="0F4761"/>
          <w:kern w:val="2"/>
          <w:sz w:val="40"/>
          <w:szCs w:val="40"/>
          <w:lang w:val="en-IE"/>
          <w14:ligatures w14:val="standardContextual"/>
        </w:rPr>
        <w:t>5</w:t>
      </w:r>
      <w:r w:rsidRPr="00D8293E">
        <w:rPr>
          <w:rFonts w:ascii="Aptos Display" w:hAnsi="Aptos Display"/>
          <w:i/>
          <w:iCs/>
          <w:color w:val="0F4761"/>
          <w:kern w:val="2"/>
          <w:sz w:val="40"/>
          <w:szCs w:val="40"/>
          <w:lang w:val="en-IE"/>
          <w14:ligatures w14:val="standardContextual"/>
        </w:rPr>
        <w:t xml:space="preserve"> A priori</w:t>
      </w:r>
      <w:r w:rsidRPr="00D8293E">
        <w:rPr>
          <w:rFonts w:ascii="Aptos Display" w:hAnsi="Aptos Display"/>
          <w:color w:val="0F4761"/>
          <w:kern w:val="2"/>
          <w:sz w:val="40"/>
          <w:szCs w:val="40"/>
          <w:lang w:val="en-IE"/>
          <w14:ligatures w14:val="standardContextual"/>
        </w:rPr>
        <w:t xml:space="preserve"> issues</w:t>
      </w:r>
      <w:bookmarkEnd w:id="30"/>
    </w:p>
    <w:p w14:paraId="5A2E4243"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FET and HE providers face many issues relating to the quality assurance of assessment and standards. Here we outline some of the more prominent ones. Please also refer to the 2018 Green Paper on Assessment</w:t>
      </w:r>
      <w:r w:rsidRPr="00D8293E">
        <w:rPr>
          <w:rFonts w:ascii="Aptos" w:eastAsia="Aptos" w:hAnsi="Aptos" w:cs="Arial"/>
          <w:kern w:val="2"/>
          <w:vertAlign w:val="superscript"/>
          <w:lang w:val="en-IE"/>
          <w14:ligatures w14:val="standardContextual"/>
        </w:rPr>
        <w:footnoteReference w:id="24"/>
      </w:r>
      <w:r w:rsidRPr="00D8293E">
        <w:rPr>
          <w:rFonts w:ascii="Aptos" w:eastAsia="Aptos" w:hAnsi="Aptos" w:cs="Arial"/>
          <w:kern w:val="2"/>
          <w:lang w:val="en-IE"/>
          <w14:ligatures w14:val="standardContextual"/>
        </w:rPr>
        <w:t>.</w:t>
      </w:r>
    </w:p>
    <w:p w14:paraId="3BB0F362" w14:textId="77777777" w:rsidR="00D8293E" w:rsidRPr="00D8293E" w:rsidRDefault="00D8293E" w:rsidP="00D8293E">
      <w:pPr>
        <w:keepNext/>
        <w:keepLines/>
        <w:numPr>
          <w:ilvl w:val="1"/>
          <w:numId w:val="0"/>
        </w:numPr>
        <w:spacing w:before="160" w:after="80" w:line="278" w:lineRule="auto"/>
        <w:ind w:left="576" w:hanging="576"/>
        <w:outlineLvl w:val="1"/>
        <w:rPr>
          <w:rFonts w:ascii="Aptos Display" w:hAnsi="Aptos Display"/>
          <w:color w:val="0F4761"/>
          <w:kern w:val="2"/>
          <w:sz w:val="32"/>
          <w:szCs w:val="32"/>
          <w:lang w:val="en-IE"/>
          <w14:ligatures w14:val="standardContextual"/>
        </w:rPr>
      </w:pPr>
      <w:r w:rsidRPr="00D8293E">
        <w:rPr>
          <w:rFonts w:ascii="Aptos Display" w:hAnsi="Aptos Display"/>
          <w:color w:val="0F4761"/>
          <w:kern w:val="2"/>
          <w:sz w:val="32"/>
          <w:szCs w:val="32"/>
          <w:lang w:val="en-IE"/>
          <w14:ligatures w14:val="standardContextual"/>
        </w:rPr>
        <w:lastRenderedPageBreak/>
        <w:t>5.1 Assessment, standards, and feedback are key topics</w:t>
      </w:r>
    </w:p>
    <w:p w14:paraId="0E75D7C9"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b/>
          <w:bCs/>
          <w:kern w:val="2"/>
          <w:lang w:val="en-IE"/>
          <w14:ligatures w14:val="standardContextual"/>
        </w:rPr>
        <w:t>Learner assessment</w:t>
      </w:r>
      <w:r w:rsidRPr="00D8293E">
        <w:rPr>
          <w:rFonts w:ascii="Aptos" w:eastAsia="Aptos" w:hAnsi="Aptos" w:cs="Arial"/>
          <w:kern w:val="2"/>
          <w:lang w:val="en-IE"/>
          <w14:ligatures w14:val="standardContextual"/>
        </w:rPr>
        <w:t xml:space="preserve"> (or the assessment of learning) may be understood to mean the inference (e.g. judgement or estimation or evaluation) of a learner’s knowledge, skill or competence by comparison with a standard based on appropriate evidence.  Self-assessment and peer assessment are included in this. When designing an assessment, one must consider not only the standard against which a learner is to be assessed but also the learner. This consideration extends not only to the response of the learner to the assessment task but to the task itself. A decision based on completion of a given assessment that may be valid for one learner in the context of a given standard may not be valid for another.</w:t>
      </w:r>
    </w:p>
    <w:p w14:paraId="59E4040C"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Assessment is inextricably linked with</w:t>
      </w:r>
      <w:r w:rsidRPr="00D8293E">
        <w:rPr>
          <w:rFonts w:ascii="Aptos" w:eastAsia="Aptos" w:hAnsi="Aptos" w:cs="Arial"/>
          <w:b/>
          <w:bCs/>
          <w:kern w:val="2"/>
          <w:lang w:val="en-IE"/>
          <w14:ligatures w14:val="standardContextual"/>
        </w:rPr>
        <w:t xml:space="preserve"> standards </w:t>
      </w:r>
      <w:r w:rsidRPr="00D8293E">
        <w:rPr>
          <w:rFonts w:ascii="Aptos" w:eastAsia="Aptos" w:hAnsi="Aptos" w:cs="Arial"/>
          <w:kern w:val="2"/>
          <w:lang w:val="en-IE"/>
          <w14:ligatures w14:val="standardContextual"/>
        </w:rPr>
        <w:t xml:space="preserve">(as defined above). It is impossible to discuss assessment rigorously without addressing standards too and how they are established, expressed, maintained and used in assessment as well as, perhaps, in teaching, and learning. </w:t>
      </w:r>
    </w:p>
    <w:p w14:paraId="1B7C2BE2"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Assessment is an inference that may be made for many different purposes including summative, formative, and diagnostic. The results of that inference may be processed in </w:t>
      </w:r>
      <w:proofErr w:type="gramStart"/>
      <w:r w:rsidRPr="00D8293E">
        <w:rPr>
          <w:rFonts w:ascii="Aptos" w:eastAsia="Aptos" w:hAnsi="Aptos" w:cs="Arial"/>
          <w:kern w:val="2"/>
          <w:lang w:val="en-IE"/>
          <w14:ligatures w14:val="standardContextual"/>
        </w:rPr>
        <w:t>many different ways</w:t>
      </w:r>
      <w:proofErr w:type="gramEnd"/>
      <w:r w:rsidRPr="00D8293E">
        <w:rPr>
          <w:rFonts w:ascii="Aptos" w:eastAsia="Aptos" w:hAnsi="Aptos" w:cs="Arial"/>
          <w:kern w:val="2"/>
          <w:lang w:val="en-IE"/>
          <w14:ligatures w14:val="standardContextual"/>
        </w:rPr>
        <w:t xml:space="preserve">. Precise language should be used to distinguish assessment, its different purposes and related but distinct activities such as teaching, the construction, communication and application of feedback and learning. Conflating assessment and its purposes may cause some confusion to the inexperienced and might better be avoided.  </w:t>
      </w:r>
    </w:p>
    <w:p w14:paraId="05AC49AF"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There are multiple channels of </w:t>
      </w:r>
      <w:r w:rsidRPr="00D8293E">
        <w:rPr>
          <w:rFonts w:ascii="Aptos" w:eastAsia="Aptos" w:hAnsi="Aptos" w:cs="Arial"/>
          <w:b/>
          <w:bCs/>
          <w:kern w:val="2"/>
          <w:lang w:val="en-IE"/>
          <w14:ligatures w14:val="standardContextual"/>
        </w:rPr>
        <w:t>feedback</w:t>
      </w:r>
      <w:r w:rsidRPr="00D8293E">
        <w:rPr>
          <w:rFonts w:ascii="Aptos" w:eastAsia="Aptos" w:hAnsi="Aptos" w:cs="Arial"/>
          <w:kern w:val="2"/>
          <w:lang w:val="en-IE"/>
          <w14:ligatures w14:val="standardContextual"/>
        </w:rPr>
        <w:t xml:space="preserve"> to learners. In the most general sense feedback is the response of the learning environment to the learner. In the context of assessment, feedback is normally information provided to the learner that helps them to gauge or improve their performance or understanding. Learners may experience assessment-related feedback during and after the assessment. Feedback after the assessment, for example, may include their mark or grade as well as commentary on their submitted responses to the assessment tasks. Feedback is useful if it helps learning e.g. helps the learner to recognise their strengths and identify opportunities for improvement.</w:t>
      </w:r>
    </w:p>
    <w:p w14:paraId="3D93641D" w14:textId="77777777" w:rsidR="00D8293E" w:rsidRPr="00D8293E" w:rsidRDefault="00D8293E" w:rsidP="00D8293E">
      <w:pPr>
        <w:keepNext/>
        <w:keepLines/>
        <w:numPr>
          <w:ilvl w:val="1"/>
          <w:numId w:val="0"/>
        </w:numPr>
        <w:spacing w:before="160" w:after="80" w:line="278" w:lineRule="auto"/>
        <w:ind w:left="576" w:hanging="576"/>
        <w:outlineLvl w:val="1"/>
        <w:rPr>
          <w:rFonts w:ascii="Aptos Display" w:eastAsia="Yu Gothic Light" w:hAnsi="Aptos Display"/>
          <w:color w:val="0F4761"/>
          <w:kern w:val="2"/>
          <w:sz w:val="32"/>
          <w:szCs w:val="32"/>
          <w:lang w:val="en-IE"/>
          <w14:ligatures w14:val="standardContextual"/>
        </w:rPr>
      </w:pPr>
      <w:r w:rsidRPr="00D8293E">
        <w:rPr>
          <w:rFonts w:ascii="Aptos Display" w:eastAsia="Yu Gothic Light" w:hAnsi="Aptos Display"/>
          <w:color w:val="0F4761"/>
          <w:kern w:val="2"/>
          <w:sz w:val="32"/>
          <w:szCs w:val="32"/>
          <w:lang w:val="en-IE"/>
          <w14:ligatures w14:val="standardContextual"/>
        </w:rPr>
        <w:t>5.2 Flexible assessment infrastructure</w:t>
      </w:r>
    </w:p>
    <w:p w14:paraId="5A748673"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In the Irish system, providers of programmes of education and training are normally responsible for the assessment of their own learners. Any infrastructure established by QQI needs to respect the autonomy of providers and be open to all valid approaches to standards-based assessment including its interpretations and uses. QQI’s infrastructure focuses directly on how assessment is quality assured and only indirectly on how learners are assessed. In other words, QQI guidelines and policies will not guide providers on how intended learning outcomes are to be assessed in a specific situation; that is a vast subject, and the literature abounds with guidance on establishing the validity of standards-based summative assessment including its interpretations and uses. Rather QQI is concerned with the quality assurance of assessment and that involves ensuring that providers have arrangements in place to ensure that appropriate standards of knowledge, skill or competence are established and maintained for each qualification they award or seek to have awarded and that they have procedures in place to ensure the decisions on whether to make an award based on assessment in the context of the standards, the relevant programmes and the learners involved (e.g. that it is inclusive) is valid.</w:t>
      </w:r>
    </w:p>
    <w:p w14:paraId="4356C26B" w14:textId="77777777" w:rsidR="00D8293E" w:rsidRPr="00D8293E" w:rsidRDefault="00D8293E" w:rsidP="00D8293E">
      <w:pPr>
        <w:keepNext/>
        <w:keepLines/>
        <w:numPr>
          <w:ilvl w:val="1"/>
          <w:numId w:val="0"/>
        </w:numPr>
        <w:spacing w:before="160" w:after="80" w:line="278" w:lineRule="auto"/>
        <w:ind w:left="576" w:hanging="576"/>
        <w:outlineLvl w:val="1"/>
        <w:rPr>
          <w:rFonts w:ascii="Aptos Display" w:eastAsia="Yu Gothic Light" w:hAnsi="Aptos Display"/>
          <w:color w:val="0F4761"/>
          <w:kern w:val="2"/>
          <w:sz w:val="32"/>
          <w:szCs w:val="32"/>
          <w:lang w:val="en-IE"/>
          <w14:ligatures w14:val="standardContextual"/>
        </w:rPr>
      </w:pPr>
      <w:r w:rsidRPr="00D8293E">
        <w:rPr>
          <w:rFonts w:ascii="Aptos Display" w:eastAsia="Yu Gothic Light" w:hAnsi="Aptos Display"/>
          <w:color w:val="0F4761"/>
          <w:kern w:val="2"/>
          <w:sz w:val="32"/>
          <w:szCs w:val="32"/>
          <w:lang w:val="en-IE"/>
          <w14:ligatures w14:val="standardContextual"/>
        </w:rPr>
        <w:lastRenderedPageBreak/>
        <w:t>5.3 Inclusive assessment in FET and HE</w:t>
      </w:r>
    </w:p>
    <w:p w14:paraId="726D5823"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b/>
          <w:bCs/>
          <w:kern w:val="2"/>
          <w:lang w:val="en-IE"/>
          <w14:ligatures w14:val="standardContextual"/>
        </w:rPr>
        <w:t>Inclusive assessment</w:t>
      </w:r>
      <w:r w:rsidRPr="00D8293E">
        <w:rPr>
          <w:rFonts w:ascii="Aptos" w:eastAsia="Aptos" w:hAnsi="Aptos" w:cs="Arial"/>
          <w:kern w:val="2"/>
          <w:lang w:val="en-IE"/>
          <w14:ligatures w14:val="standardContextual"/>
        </w:rPr>
        <w:t>, according to (Bain, 2023)</w:t>
      </w:r>
      <w:r w:rsidRPr="00D8293E">
        <w:rPr>
          <w:rFonts w:ascii="Aptos" w:eastAsia="Aptos" w:hAnsi="Aptos" w:cs="Arial"/>
          <w:kern w:val="2"/>
          <w:vertAlign w:val="superscript"/>
          <w:lang w:val="en-IE"/>
          <w14:ligatures w14:val="standardContextual"/>
        </w:rPr>
        <w:t xml:space="preserve"> </w:t>
      </w:r>
      <w:r w:rsidRPr="00D8293E">
        <w:rPr>
          <w:rFonts w:ascii="Aptos" w:eastAsia="Aptos" w:hAnsi="Aptos" w:cs="Arial"/>
          <w:kern w:val="2"/>
          <w:vertAlign w:val="superscript"/>
          <w:lang w:val="en-IE"/>
          <w14:ligatures w14:val="standardContextual"/>
        </w:rPr>
        <w:footnoteReference w:id="25"/>
      </w:r>
      <w:r w:rsidRPr="00D8293E">
        <w:rPr>
          <w:rFonts w:ascii="Aptos" w:eastAsia="Aptos" w:hAnsi="Aptos" w:cs="Arial"/>
          <w:kern w:val="2"/>
          <w:lang w:val="en-IE"/>
          <w14:ligatures w14:val="standardContextual"/>
        </w:rPr>
        <w:t xml:space="preserve"> means ‘the provision of assessments that allow all students to do well without receiving alternative or adapted assessments.’ According to Hanesworth: ‘Originally focusing on disabled students, inclusive assessment aims to tackle assessment at point of design – looking at all aspects, from the development of marking criteria to method and mode of feedback – to ensure the ways in which we assess do not exclude students.’</w:t>
      </w:r>
      <w:r w:rsidRPr="00D8293E">
        <w:rPr>
          <w:rFonts w:ascii="Aptos" w:eastAsia="Aptos" w:hAnsi="Aptos" w:cs="Arial"/>
          <w:kern w:val="2"/>
          <w:vertAlign w:val="superscript"/>
          <w:lang w:val="en-IE"/>
          <w14:ligatures w14:val="standardContextual"/>
        </w:rPr>
        <w:footnoteReference w:id="26"/>
      </w:r>
      <w:r w:rsidRPr="00D8293E">
        <w:rPr>
          <w:rFonts w:ascii="Aptos" w:eastAsia="Aptos" w:hAnsi="Aptos" w:cs="Arial"/>
          <w:kern w:val="2"/>
          <w:lang w:val="en-IE"/>
          <w14:ligatures w14:val="standardContextual"/>
        </w:rPr>
        <w:t> </w:t>
      </w:r>
    </w:p>
    <w:p w14:paraId="67DB2BAD" w14:textId="77777777" w:rsidR="00D8293E" w:rsidRPr="00D8293E" w:rsidRDefault="00D8293E" w:rsidP="00D8293E">
      <w:pPr>
        <w:spacing w:after="160" w:line="278" w:lineRule="auto"/>
        <w:rPr>
          <w:rFonts w:ascii="Aptos" w:eastAsia="Aptos" w:hAnsi="Aptos" w:cs="Arial"/>
          <w:kern w:val="2"/>
          <w:szCs w:val="22"/>
          <w:lang w:val="en-IE"/>
          <w14:ligatures w14:val="standardContextual"/>
        </w:rPr>
      </w:pPr>
      <w:r w:rsidRPr="00D8293E">
        <w:rPr>
          <w:rFonts w:ascii="Aptos" w:eastAsia="Aptos" w:hAnsi="Aptos" w:cs="Arial"/>
          <w:kern w:val="2"/>
          <w:szCs w:val="22"/>
          <w:lang w:val="en-IE"/>
          <w14:ligatures w14:val="standardContextual"/>
        </w:rPr>
        <w:t>Inclusive assessment is critically important in both FET and HE. Inclusive assessment recognises that the person being assessed must be considered when designing the assessment. It is important to stress that while inclusive assessment is generally recognised as being relevant to learners with disabilities it is, in fact, relevant to all learners. For example, with a large proportion</w:t>
      </w:r>
      <w:r w:rsidRPr="00D8293E">
        <w:rPr>
          <w:rFonts w:ascii="Aptos" w:eastAsia="Aptos" w:hAnsi="Aptos" w:cs="Arial"/>
          <w:kern w:val="2"/>
          <w:szCs w:val="22"/>
          <w:vertAlign w:val="superscript"/>
          <w:lang w:val="en-IE"/>
          <w14:ligatures w14:val="standardContextual"/>
        </w:rPr>
        <w:footnoteReference w:id="27"/>
      </w:r>
      <w:r w:rsidRPr="00D8293E">
        <w:rPr>
          <w:rFonts w:ascii="Aptos" w:eastAsia="Aptos" w:hAnsi="Aptos" w:cs="Arial"/>
          <w:kern w:val="2"/>
          <w:szCs w:val="22"/>
          <w:lang w:val="en-IE"/>
          <w14:ligatures w14:val="standardContextual"/>
        </w:rPr>
        <w:t xml:space="preserve"> of the Irish population entering higher education each year inclusive assessment is now more important than ever.</w:t>
      </w:r>
    </w:p>
    <w:p w14:paraId="5E277A84" w14:textId="77777777" w:rsidR="00D8293E" w:rsidRPr="00D8293E" w:rsidRDefault="00D8293E" w:rsidP="00D8293E">
      <w:pPr>
        <w:spacing w:after="160" w:line="278" w:lineRule="auto"/>
        <w:rPr>
          <w:rFonts w:ascii="Aptos" w:eastAsia="Aptos" w:hAnsi="Aptos" w:cs="Arial"/>
          <w:kern w:val="2"/>
          <w:szCs w:val="22"/>
          <w:lang w:val="en-IE"/>
          <w14:ligatures w14:val="standardContextual"/>
        </w:rPr>
      </w:pPr>
      <w:r w:rsidRPr="00D8293E">
        <w:rPr>
          <w:rFonts w:ascii="Aptos" w:eastAsia="Aptos" w:hAnsi="Aptos" w:cs="Arial"/>
          <w:kern w:val="2"/>
          <w:szCs w:val="22"/>
          <w:lang w:val="en-IE"/>
          <w14:ligatures w14:val="standardContextual"/>
        </w:rPr>
        <w:t xml:space="preserve">Inclusivity is necessary for validity because if an assessment of an intended learning outcome is not inclusive then failure in the assessment by a learner is not necessarily attributable to their failure to achieve the intended learning outcomes. </w:t>
      </w:r>
    </w:p>
    <w:p w14:paraId="2B93FEA9" w14:textId="77777777" w:rsidR="00D8293E" w:rsidRPr="00D8293E" w:rsidRDefault="00D8293E" w:rsidP="00D8293E">
      <w:pPr>
        <w:spacing w:after="160" w:line="278" w:lineRule="auto"/>
        <w:rPr>
          <w:rFonts w:ascii="Aptos" w:eastAsia="Aptos" w:hAnsi="Aptos" w:cs="Arial"/>
          <w:kern w:val="2"/>
          <w:szCs w:val="22"/>
          <w:lang w:val="en-IE"/>
          <w14:ligatures w14:val="standardContextual"/>
        </w:rPr>
      </w:pPr>
      <w:r w:rsidRPr="00D8293E">
        <w:rPr>
          <w:rFonts w:ascii="Aptos" w:eastAsia="Aptos" w:hAnsi="Aptos" w:cs="Arial"/>
          <w:kern w:val="2"/>
          <w:szCs w:val="22"/>
          <w:lang w:val="en-IE"/>
          <w14:ligatures w14:val="standardContextual"/>
        </w:rPr>
        <w:t xml:space="preserve">Inclusive assessment that is aligned to well-crafted intended learning outcomes is an important contributor to the quality of teaching, learning opportunities and assessment. </w:t>
      </w:r>
    </w:p>
    <w:p w14:paraId="679D51AA" w14:textId="77777777" w:rsidR="00D8293E" w:rsidRPr="00D8293E" w:rsidRDefault="00D8293E" w:rsidP="00D8293E">
      <w:pPr>
        <w:spacing w:after="160" w:line="278" w:lineRule="auto"/>
        <w:rPr>
          <w:rFonts w:ascii="Aptos" w:eastAsia="Aptos" w:hAnsi="Aptos" w:cs="Arial"/>
          <w:kern w:val="2"/>
          <w:szCs w:val="22"/>
          <w:lang w:val="en-IE"/>
          <w14:ligatures w14:val="standardContextual"/>
        </w:rPr>
      </w:pPr>
      <w:r w:rsidRPr="00D8293E">
        <w:rPr>
          <w:rFonts w:ascii="Aptos" w:eastAsia="Aptos" w:hAnsi="Aptos" w:cs="Arial"/>
          <w:kern w:val="2"/>
          <w:lang w:val="en-IE"/>
          <w14:ligatures w14:val="standardContextual"/>
        </w:rPr>
        <w:t xml:space="preserve">The availability to learners of powerful generative artificial intelligence tools complicates matters by constraining the approaches that can be used for high-stakes summative assessment. This challenges validity </w:t>
      </w:r>
      <w:r w:rsidRPr="00D8293E">
        <w:rPr>
          <w:rFonts w:ascii="Aptos" w:eastAsia="Aptos" w:hAnsi="Aptos" w:cs="Arial"/>
          <w:kern w:val="2"/>
          <w:szCs w:val="22"/>
          <w:lang w:val="en-IE"/>
          <w14:ligatures w14:val="standardContextual"/>
        </w:rPr>
        <w:t>more generally and not only inclusivity.</w:t>
      </w:r>
    </w:p>
    <w:p w14:paraId="1952D069"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While designing for inclusivity (and validity more generally) is to be promoted it may not be possible to foresee all eventualities and therefore reasonable accommodations will need to be made.</w:t>
      </w:r>
    </w:p>
    <w:p w14:paraId="191203F8"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Inclusive assessment may be perceived to be more resource intensive than assessment that assumes all learners can be assessed in the same way (e.g. by an invigilated, fixed time, in-person written examination). A key question is how to optimise inclusivity in the context of resource constraints and the wider teaching, learning-support and assessment strategy for the relevant programme. Universal Design is promoted by some to address this challenge. In this context, we note the </w:t>
      </w:r>
      <w:hyperlink r:id="rId74">
        <w:r w:rsidRPr="008850F8">
          <w:rPr>
            <w:rFonts w:ascii="Aptos" w:eastAsia="Aptos" w:hAnsi="Aptos" w:cs="Arial"/>
            <w:color w:val="0000FF"/>
            <w:kern w:val="2"/>
            <w:u w:val="single"/>
            <w:lang w:val="en-IE"/>
            <w14:ligatures w14:val="standardContextual"/>
          </w:rPr>
          <w:t>UCD Assessment for Inclusion Framework</w:t>
        </w:r>
      </w:hyperlink>
      <w:r w:rsidRPr="00D8293E">
        <w:rPr>
          <w:rFonts w:ascii="Aptos" w:eastAsia="Aptos" w:hAnsi="Aptos" w:cs="Arial"/>
          <w:kern w:val="2"/>
          <w:lang w:val="en-IE"/>
          <w14:ligatures w14:val="standardContextual"/>
        </w:rPr>
        <w:t xml:space="preserve">. </w:t>
      </w:r>
    </w:p>
    <w:p w14:paraId="632F00EE" w14:textId="77777777" w:rsidR="00D8293E" w:rsidRPr="00D8293E" w:rsidRDefault="00D8293E" w:rsidP="00D8293E">
      <w:pPr>
        <w:keepNext/>
        <w:keepLines/>
        <w:numPr>
          <w:ilvl w:val="1"/>
          <w:numId w:val="0"/>
        </w:numPr>
        <w:spacing w:before="160" w:after="80" w:line="278" w:lineRule="auto"/>
        <w:ind w:left="576" w:hanging="576"/>
        <w:outlineLvl w:val="1"/>
        <w:rPr>
          <w:rFonts w:ascii="Aptos Display" w:eastAsia="Yu Gothic Light" w:hAnsi="Aptos Display"/>
          <w:color w:val="0F4761"/>
          <w:kern w:val="2"/>
          <w:sz w:val="32"/>
          <w:szCs w:val="32"/>
          <w:lang w:val="en-IE"/>
          <w14:ligatures w14:val="standardContextual"/>
        </w:rPr>
      </w:pPr>
      <w:bookmarkStart w:id="31" w:name="_Ref232086040"/>
      <w:r w:rsidRPr="00D8293E">
        <w:rPr>
          <w:rFonts w:ascii="Aptos Display" w:eastAsia="Yu Gothic Light" w:hAnsi="Aptos Display"/>
          <w:color w:val="0F4761"/>
          <w:kern w:val="2"/>
          <w:sz w:val="32"/>
          <w:szCs w:val="32"/>
          <w:lang w:val="en-IE"/>
          <w14:ligatures w14:val="standardContextual"/>
        </w:rPr>
        <w:lastRenderedPageBreak/>
        <w:t>5.4 Conceptualising and ensuring the validity of standards-based assessment including its interpretations and uses</w:t>
      </w:r>
      <w:r w:rsidRPr="00D8293E">
        <w:rPr>
          <w:rFonts w:ascii="Aptos Display" w:eastAsia="Yu Gothic Light" w:hAnsi="Aptos Display"/>
          <w:color w:val="0F4761"/>
          <w:kern w:val="2"/>
          <w:sz w:val="32"/>
          <w:szCs w:val="32"/>
          <w:vertAlign w:val="superscript"/>
          <w:lang w:val="en-IE"/>
          <w14:ligatures w14:val="standardContextual"/>
        </w:rPr>
        <w:t xml:space="preserve"> </w:t>
      </w:r>
      <w:r w:rsidRPr="00D8293E">
        <w:rPr>
          <w:rFonts w:ascii="Aptos Display" w:eastAsia="Yu Gothic Light" w:hAnsi="Aptos Display"/>
          <w:color w:val="0F4761"/>
          <w:kern w:val="2"/>
          <w:sz w:val="32"/>
          <w:szCs w:val="32"/>
          <w:vertAlign w:val="superscript"/>
          <w:lang w:val="en-IE"/>
          <w14:ligatures w14:val="standardContextual"/>
        </w:rPr>
        <w:footnoteReference w:id="28"/>
      </w:r>
      <w:bookmarkEnd w:id="31"/>
    </w:p>
    <w:p w14:paraId="1D43A160" w14:textId="77777777" w:rsidR="00D8293E" w:rsidRPr="00D8293E" w:rsidRDefault="00D8293E" w:rsidP="00D8293E">
      <w:pPr>
        <w:spacing w:after="160" w:line="278" w:lineRule="auto"/>
        <w:rPr>
          <w:rFonts w:ascii="Aptos" w:eastAsia="Aptos" w:hAnsi="Aptos" w:cs="Arial"/>
          <w:i/>
          <w:iCs/>
          <w:kern w:val="2"/>
          <w:lang w:val="en-IE"/>
          <w14:ligatures w14:val="standardContextual"/>
        </w:rPr>
      </w:pPr>
      <w:r w:rsidRPr="00D8293E">
        <w:rPr>
          <w:rFonts w:ascii="Aptos" w:eastAsia="Aptos" w:hAnsi="Aptos" w:cs="Arial"/>
          <w:b/>
          <w:bCs/>
          <w:kern w:val="2"/>
          <w:lang w:val="en-IE"/>
          <w14:ligatures w14:val="standardContextual"/>
        </w:rPr>
        <w:t xml:space="preserve">Validity </w:t>
      </w:r>
      <w:r w:rsidRPr="00D8293E">
        <w:rPr>
          <w:rFonts w:ascii="Aptos" w:eastAsia="Aptos" w:hAnsi="Aptos" w:cs="Arial"/>
          <w:kern w:val="2"/>
          <w:lang w:val="en-IE"/>
          <w14:ligatures w14:val="standardContextual"/>
        </w:rPr>
        <w:t>in the context of assessment, according to Messick</w:t>
      </w:r>
      <w:r w:rsidRPr="00D8293E">
        <w:rPr>
          <w:rFonts w:ascii="Aptos" w:eastAsia="Aptos" w:hAnsi="Aptos" w:cs="Arial"/>
          <w:kern w:val="2"/>
          <w:vertAlign w:val="superscript"/>
          <w:lang w:val="en-IE"/>
          <w14:ligatures w14:val="standardContextual"/>
        </w:rPr>
        <w:footnoteReference w:id="29"/>
      </w:r>
      <w:r w:rsidRPr="00D8293E">
        <w:rPr>
          <w:rFonts w:ascii="Aptos" w:eastAsia="Aptos" w:hAnsi="Aptos" w:cs="Arial"/>
          <w:kern w:val="2"/>
          <w:lang w:val="en-IE"/>
          <w14:ligatures w14:val="standardContextual"/>
        </w:rPr>
        <w:t xml:space="preserve"> (1993)</w:t>
      </w:r>
      <w:r w:rsidRPr="00D8293E">
        <w:rPr>
          <w:rFonts w:ascii="Aptos" w:eastAsia="Aptos" w:hAnsi="Aptos" w:cs="Arial"/>
          <w:i/>
          <w:iCs/>
          <w:kern w:val="2"/>
          <w:lang w:val="en-IE"/>
          <w14:ligatures w14:val="standardContextual"/>
        </w:rPr>
        <w:t xml:space="preserve"> ‘is an integrated evaluative judgment of the degree to which empirical evidence and theoretical rationales support the adequacy and appropriateness of interpretations and actions based on test scores or other modes of assessment (Messick, 1989).’</w:t>
      </w:r>
    </w:p>
    <w:p w14:paraId="46929D77"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This conceptualisation moves validity beyond being a property of a test. It sees validity entirely as construct validity but redefined. Messick’s is a useful abstract framework for thinking about standards-based assessment and actions taken based on it. It focusses not only on the inference, but also on interpretations and uses e.g. in our context when deciding whether a given standard has been achieved by a learner or on what feedback to provide to a learner to support learning.</w:t>
      </w:r>
    </w:p>
    <w:p w14:paraId="01AFC3EA"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Messick identified six aspects of ‘unified validity’ namely ‘content, substantive, structural, external, generalisability, and consequential’ as defined in (Messick 1993, p4). Sources of evidence for validity may address one or more of these. Traditional concepts such as </w:t>
      </w:r>
      <w:r w:rsidRPr="00D8293E">
        <w:rPr>
          <w:rFonts w:ascii="Aptos" w:eastAsia="Aptos" w:hAnsi="Aptos" w:cs="Arial"/>
          <w:b/>
          <w:kern w:val="2"/>
          <w:lang w:val="en-IE"/>
          <w14:ligatures w14:val="standardContextual"/>
        </w:rPr>
        <w:t>fairness</w:t>
      </w:r>
      <w:r w:rsidRPr="00D8293E">
        <w:rPr>
          <w:rFonts w:ascii="Aptos" w:eastAsia="Aptos" w:hAnsi="Aptos" w:cs="Arial"/>
          <w:kern w:val="2"/>
          <w:lang w:val="en-IE"/>
          <w14:ligatures w14:val="standardContextual"/>
        </w:rPr>
        <w:t xml:space="preserve">, </w:t>
      </w:r>
      <w:r w:rsidRPr="00D8293E">
        <w:rPr>
          <w:rFonts w:ascii="Aptos" w:eastAsia="Aptos" w:hAnsi="Aptos" w:cs="Arial"/>
          <w:b/>
          <w:kern w:val="2"/>
          <w:lang w:val="en-IE"/>
          <w14:ligatures w14:val="standardContextual"/>
        </w:rPr>
        <w:t>reliability</w:t>
      </w:r>
      <w:r w:rsidRPr="00D8293E">
        <w:rPr>
          <w:rFonts w:ascii="Aptos" w:eastAsia="Aptos" w:hAnsi="Aptos" w:cs="Arial"/>
          <w:b/>
          <w:bCs/>
          <w:kern w:val="2"/>
          <w:lang w:val="en-IE"/>
          <w14:ligatures w14:val="standardContextual"/>
        </w:rPr>
        <w:t>, content validity, construct validity,</w:t>
      </w:r>
      <w:r w:rsidRPr="00D8293E">
        <w:rPr>
          <w:rFonts w:ascii="Aptos" w:eastAsia="Aptos" w:hAnsi="Aptos" w:cs="Arial"/>
          <w:kern w:val="2"/>
          <w:lang w:val="en-IE"/>
          <w14:ligatures w14:val="standardContextual"/>
        </w:rPr>
        <w:t xml:space="preserve"> can be related these aspects but there is not a simple one-to-one correspondence. Reliability evidence may contribute to generalisability, for example, in the context of temporal consistency, inter-assessor consistency, and test-instance consistency. However, it can contribute to other aspects too. </w:t>
      </w:r>
      <w:r w:rsidRPr="00D8293E">
        <w:rPr>
          <w:rFonts w:ascii="Aptos" w:eastAsia="Aptos" w:hAnsi="Aptos" w:cs="Arial"/>
          <w:b/>
          <w:kern w:val="2"/>
          <w:lang w:val="en-IE"/>
          <w14:ligatures w14:val="standardContextual"/>
        </w:rPr>
        <w:t xml:space="preserve">Inclusivity </w:t>
      </w:r>
      <w:r w:rsidRPr="00D8293E">
        <w:rPr>
          <w:rFonts w:ascii="Aptos" w:eastAsia="Aptos" w:hAnsi="Aptos" w:cs="Arial"/>
          <w:kern w:val="2"/>
          <w:lang w:val="en-IE"/>
          <w14:ligatures w14:val="standardContextual"/>
        </w:rPr>
        <w:t xml:space="preserve">may involve all Messick’s aspects of validity. </w:t>
      </w:r>
    </w:p>
    <w:p w14:paraId="4EFB87C7"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Messick’s conceptualisation of ‘unified validity’ is theoretically useful but is arguably not straightforward to operationalise.</w:t>
      </w:r>
      <w:r w:rsidRPr="00D8293E">
        <w:rPr>
          <w:rFonts w:ascii="Aptos" w:eastAsia="Aptos" w:hAnsi="Aptos" w:cs="Arial"/>
          <w:i/>
          <w:iCs/>
          <w:kern w:val="2"/>
          <w:lang w:val="en-IE"/>
          <w14:ligatures w14:val="standardContextual"/>
        </w:rPr>
        <w:t xml:space="preserve"> </w:t>
      </w:r>
      <w:r w:rsidRPr="00D8293E">
        <w:rPr>
          <w:rFonts w:ascii="Aptos" w:eastAsia="Aptos" w:hAnsi="Aptos" w:cs="Arial"/>
          <w:kern w:val="2"/>
          <w:lang w:val="en-IE"/>
          <w14:ligatures w14:val="standardContextual"/>
        </w:rPr>
        <w:t>Kane</w:t>
      </w:r>
      <w:r w:rsidRPr="00D8293E">
        <w:rPr>
          <w:rFonts w:ascii="Aptos" w:eastAsia="Aptos" w:hAnsi="Aptos" w:cs="Arial"/>
          <w:kern w:val="2"/>
          <w:vertAlign w:val="superscript"/>
          <w:lang w:val="en-IE"/>
          <w14:ligatures w14:val="standardContextual"/>
        </w:rPr>
        <w:footnoteReference w:id="30"/>
      </w:r>
      <w:r w:rsidRPr="00D8293E">
        <w:rPr>
          <w:rFonts w:ascii="Aptos" w:eastAsia="Aptos" w:hAnsi="Aptos" w:cs="Arial"/>
          <w:kern w:val="2"/>
          <w:lang w:val="en-IE"/>
          <w14:ligatures w14:val="standardContextual"/>
        </w:rPr>
        <w:t xml:space="preserve"> and Evidence Centred Design</w:t>
      </w:r>
      <w:r w:rsidRPr="00D8293E">
        <w:rPr>
          <w:rFonts w:ascii="Aptos" w:eastAsia="Aptos" w:hAnsi="Aptos" w:cs="Arial"/>
          <w:kern w:val="2"/>
          <w:vertAlign w:val="superscript"/>
          <w:lang w:val="en-IE"/>
          <w14:ligatures w14:val="standardContextual"/>
        </w:rPr>
        <w:footnoteReference w:id="31"/>
      </w:r>
      <w:r w:rsidRPr="00D8293E">
        <w:rPr>
          <w:rFonts w:ascii="Aptos" w:eastAsia="Aptos" w:hAnsi="Aptos" w:cs="Arial"/>
          <w:kern w:val="2"/>
          <w:lang w:val="en-IE"/>
          <w14:ligatures w14:val="standardContextual"/>
        </w:rPr>
        <w:t xml:space="preserve"> are two approaches that share Messick’s core concept that validity is concerned with the ‘interpretations and actions based on test </w:t>
      </w:r>
      <w:proofErr w:type="gramStart"/>
      <w:r w:rsidRPr="00D8293E">
        <w:rPr>
          <w:rFonts w:ascii="Aptos" w:eastAsia="Aptos" w:hAnsi="Aptos" w:cs="Arial"/>
          <w:kern w:val="2"/>
          <w:lang w:val="en-IE"/>
          <w14:ligatures w14:val="standardContextual"/>
        </w:rPr>
        <w:t>scores’</w:t>
      </w:r>
      <w:proofErr w:type="gramEnd"/>
      <w:r w:rsidRPr="00D8293E">
        <w:rPr>
          <w:rFonts w:ascii="Aptos" w:eastAsia="Aptos" w:hAnsi="Aptos" w:cs="Arial"/>
          <w:kern w:val="2"/>
          <w:lang w:val="en-IE"/>
          <w14:ligatures w14:val="standardContextual"/>
        </w:rPr>
        <w:t xml:space="preserve">. Kane focusses on how to evaluate a validity proposition and ECD on design for validity.  The publication: </w:t>
      </w:r>
      <w:r w:rsidRPr="00D8293E">
        <w:rPr>
          <w:rFonts w:ascii="Aptos" w:eastAsia="Aptos" w:hAnsi="Aptos" w:cs="Arial"/>
          <w:i/>
          <w:iCs/>
          <w:kern w:val="2"/>
          <w:lang w:val="en-IE"/>
          <w14:ligatures w14:val="standardContextual"/>
        </w:rPr>
        <w:t>Standards for Educational and Psychological Testing</w:t>
      </w:r>
      <w:r w:rsidRPr="00D8293E">
        <w:rPr>
          <w:rFonts w:ascii="Aptos" w:eastAsia="Aptos" w:hAnsi="Aptos" w:cs="Arial"/>
          <w:kern w:val="2"/>
          <w:lang w:val="en-IE"/>
          <w14:ligatures w14:val="standardContextual"/>
        </w:rPr>
        <w:t xml:space="preserve"> (1999, 2014 and 2024 editions exist) provides a comprehensive treatment of validation</w:t>
      </w:r>
      <w:r w:rsidRPr="00D8293E">
        <w:rPr>
          <w:rFonts w:ascii="Aptos" w:eastAsia="Aptos" w:hAnsi="Aptos" w:cs="Arial"/>
          <w:kern w:val="2"/>
          <w:vertAlign w:val="superscript"/>
          <w:lang w:val="en-IE"/>
          <w14:ligatures w14:val="standardContextual"/>
        </w:rPr>
        <w:footnoteReference w:id="32"/>
      </w:r>
      <w:r w:rsidRPr="00D8293E">
        <w:rPr>
          <w:rFonts w:ascii="Aptos" w:eastAsia="Aptos" w:hAnsi="Aptos" w:cs="Arial"/>
          <w:kern w:val="2"/>
          <w:lang w:val="en-IE"/>
          <w14:ligatures w14:val="standardContextual"/>
        </w:rPr>
        <w:t xml:space="preserve">. Its definition of validity is broadly consistent with that of Messick. It (in the 1999 and 2014 versions at least) identifies five sources of evidence for validity. For example, these sources of evidence </w:t>
      </w:r>
      <w:r w:rsidRPr="00D8293E">
        <w:rPr>
          <w:rFonts w:ascii="Aptos" w:eastAsia="Aptos" w:hAnsi="Aptos" w:cs="Arial"/>
          <w:kern w:val="2"/>
          <w:lang w:val="en-IE"/>
          <w14:ligatures w14:val="standardContextual"/>
        </w:rPr>
        <w:lastRenderedPageBreak/>
        <w:t>are discussed practically and accessibly in the context of medical education by Downing (2003)</w:t>
      </w:r>
      <w:r w:rsidRPr="00D8293E">
        <w:rPr>
          <w:rFonts w:ascii="Aptos" w:eastAsia="Aptos" w:hAnsi="Aptos" w:cs="Arial"/>
          <w:kern w:val="2"/>
          <w:vertAlign w:val="superscript"/>
          <w:lang w:val="en-IE"/>
          <w14:ligatures w14:val="standardContextual"/>
        </w:rPr>
        <w:footnoteReference w:id="33"/>
      </w:r>
      <w:r w:rsidRPr="00D8293E">
        <w:rPr>
          <w:rFonts w:ascii="Aptos" w:eastAsia="Aptos" w:hAnsi="Aptos" w:cs="Arial"/>
          <w:kern w:val="2"/>
          <w:lang w:val="en-IE"/>
          <w14:ligatures w14:val="standardContextual"/>
        </w:rPr>
        <w:t xml:space="preserve"> and Rashid et al. (2023)</w:t>
      </w:r>
      <w:r w:rsidRPr="00D8293E">
        <w:rPr>
          <w:rFonts w:ascii="Aptos" w:eastAsia="Aptos" w:hAnsi="Aptos" w:cs="Arial"/>
          <w:kern w:val="2"/>
          <w:vertAlign w:val="superscript"/>
          <w:lang w:val="en-IE"/>
          <w14:ligatures w14:val="standardContextual"/>
        </w:rPr>
        <w:footnoteReference w:id="34"/>
      </w:r>
      <w:r w:rsidRPr="00D8293E">
        <w:rPr>
          <w:rFonts w:ascii="Aptos" w:eastAsia="Aptos" w:hAnsi="Aptos" w:cs="Arial"/>
          <w:kern w:val="2"/>
          <w:lang w:val="en-IE"/>
          <w14:ligatures w14:val="standardContextual"/>
        </w:rPr>
        <w:t xml:space="preserve"> </w:t>
      </w:r>
    </w:p>
    <w:p w14:paraId="2294B7BC"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Making a judgement about validity requires consideration of fairness, consistency reliability, inclusivity and academic integrity</w:t>
      </w:r>
      <w:r w:rsidRPr="00D8293E">
        <w:rPr>
          <w:rFonts w:ascii="Aptos" w:eastAsia="Aptos" w:hAnsi="Aptos" w:cs="Arial"/>
          <w:kern w:val="2"/>
          <w:vertAlign w:val="superscript"/>
          <w:lang w:val="en-IE"/>
          <w14:ligatures w14:val="standardContextual"/>
        </w:rPr>
        <w:footnoteReference w:id="35"/>
      </w:r>
      <w:r w:rsidRPr="00D8293E">
        <w:rPr>
          <w:rFonts w:ascii="Aptos" w:eastAsia="Aptos" w:hAnsi="Aptos" w:cs="Arial"/>
          <w:kern w:val="2"/>
          <w:lang w:val="en-IE"/>
          <w14:ligatures w14:val="standardContextual"/>
        </w:rPr>
        <w:t xml:space="preserve"> among other things. </w:t>
      </w:r>
    </w:p>
    <w:p w14:paraId="3E597AFE"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We note that QQI is required to ensure that providers of programmes leading to its awards</w:t>
      </w:r>
    </w:p>
    <w:p w14:paraId="09D037FF" w14:textId="77777777" w:rsidR="00D8293E" w:rsidRPr="00D8293E" w:rsidRDefault="00D8293E" w:rsidP="00D8293E">
      <w:pPr>
        <w:spacing w:after="160" w:line="278" w:lineRule="auto"/>
        <w:ind w:left="720"/>
        <w:rPr>
          <w:rFonts w:ascii="Aptos" w:eastAsia="Aptos" w:hAnsi="Aptos" w:cs="Arial"/>
          <w:kern w:val="2"/>
          <w:lang w:val="en-IE"/>
          <w14:ligatures w14:val="standardContextual"/>
        </w:rPr>
      </w:pPr>
      <w:r w:rsidRPr="00D8293E">
        <w:rPr>
          <w:rFonts w:ascii="Aptos" w:eastAsia="Aptos" w:hAnsi="Aptos" w:cs="Arial"/>
          <w:i/>
          <w:iCs/>
          <w:kern w:val="2"/>
          <w:lang w:val="en-IE"/>
          <w14:ligatures w14:val="standardContextual"/>
        </w:rPr>
        <w:t xml:space="preserve">establish procedures which are </w:t>
      </w:r>
      <w:r w:rsidRPr="00D8293E">
        <w:rPr>
          <w:rFonts w:ascii="Aptos" w:eastAsia="Aptos" w:hAnsi="Aptos" w:cs="Arial"/>
          <w:b/>
          <w:bCs/>
          <w:i/>
          <w:iCs/>
          <w:kern w:val="2"/>
          <w:lang w:val="en-IE"/>
          <w14:ligatures w14:val="standardContextual"/>
        </w:rPr>
        <w:t>fair</w:t>
      </w:r>
      <w:r w:rsidRPr="00D8293E">
        <w:rPr>
          <w:rFonts w:ascii="Aptos" w:eastAsia="Aptos" w:hAnsi="Aptos" w:cs="Arial"/>
          <w:i/>
          <w:iCs/>
          <w:kern w:val="2"/>
          <w:lang w:val="en-IE"/>
          <w14:ligatures w14:val="standardContextual"/>
        </w:rPr>
        <w:t xml:space="preserve"> and </w:t>
      </w:r>
      <w:r w:rsidRPr="00D8293E">
        <w:rPr>
          <w:rFonts w:ascii="Aptos" w:eastAsia="Aptos" w:hAnsi="Aptos" w:cs="Arial"/>
          <w:b/>
          <w:bCs/>
          <w:i/>
          <w:iCs/>
          <w:kern w:val="2"/>
          <w:lang w:val="en-IE"/>
          <w14:ligatures w14:val="standardContextual"/>
        </w:rPr>
        <w:t>consistent</w:t>
      </w:r>
      <w:r w:rsidRPr="00D8293E">
        <w:rPr>
          <w:rFonts w:ascii="Aptos" w:eastAsia="Aptos" w:hAnsi="Aptos" w:cs="Arial"/>
          <w:i/>
          <w:iCs/>
          <w:kern w:val="2"/>
          <w:lang w:val="en-IE"/>
          <w14:ligatures w14:val="standardContextual"/>
        </w:rPr>
        <w:t xml:space="preserve"> for the assessment of enrolled learners </w:t>
      </w:r>
      <w:r w:rsidRPr="00D8293E">
        <w:rPr>
          <w:rFonts w:ascii="Aptos" w:eastAsia="Aptos" w:hAnsi="Aptos" w:cs="Arial"/>
          <w:b/>
          <w:bCs/>
          <w:i/>
          <w:iCs/>
          <w:kern w:val="2"/>
          <w:lang w:val="en-IE"/>
          <w14:ligatures w14:val="standardContextual"/>
        </w:rPr>
        <w:t>to ensure the standards</w:t>
      </w:r>
      <w:r w:rsidRPr="00D8293E">
        <w:rPr>
          <w:rFonts w:ascii="Aptos" w:eastAsia="Aptos" w:hAnsi="Aptos" w:cs="Arial"/>
          <w:i/>
          <w:iCs/>
          <w:kern w:val="2"/>
          <w:lang w:val="en-IE"/>
          <w14:ligatures w14:val="standardContextual"/>
        </w:rPr>
        <w:t xml:space="preserve"> of knowledge, skill or competence determined by the Authority under </w:t>
      </w:r>
      <w:hyperlink r:id="rId75" w:history="1">
        <w:r w:rsidRPr="00D21683">
          <w:rPr>
            <w:rFonts w:ascii="Aptos" w:eastAsia="Aptos" w:hAnsi="Aptos" w:cs="Arial"/>
            <w:i/>
            <w:iCs/>
            <w:color w:val="0000FF"/>
            <w:kern w:val="2"/>
            <w:u w:val="single"/>
            <w:lang w:val="en-IE"/>
            <w14:ligatures w14:val="standardContextual"/>
          </w:rPr>
          <w:t>section 49</w:t>
        </w:r>
      </w:hyperlink>
      <w:r w:rsidRPr="00D8293E">
        <w:rPr>
          <w:rFonts w:ascii="Aptos" w:eastAsia="Aptos" w:hAnsi="Aptos" w:cs="Arial"/>
          <w:i/>
          <w:iCs/>
          <w:kern w:val="2"/>
          <w:lang w:val="en-IE"/>
          <w14:ligatures w14:val="standardContextual"/>
        </w:rPr>
        <w:t xml:space="preserve">(1) </w:t>
      </w:r>
      <w:r w:rsidRPr="00D8293E">
        <w:rPr>
          <w:rFonts w:ascii="Aptos" w:eastAsia="Aptos" w:hAnsi="Aptos" w:cs="Arial"/>
          <w:b/>
          <w:bCs/>
          <w:i/>
          <w:iCs/>
          <w:kern w:val="2"/>
          <w:lang w:val="en-IE"/>
          <w14:ligatures w14:val="standardContextual"/>
        </w:rPr>
        <w:t>are acquired</w:t>
      </w:r>
      <w:r w:rsidRPr="00D8293E">
        <w:rPr>
          <w:rFonts w:ascii="Aptos" w:eastAsia="Aptos" w:hAnsi="Aptos" w:cs="Arial"/>
          <w:i/>
          <w:iCs/>
          <w:kern w:val="2"/>
          <w:lang w:val="en-IE"/>
          <w14:ligatures w14:val="standardContextual"/>
        </w:rPr>
        <w:t xml:space="preserve">, and where appropriate, </w:t>
      </w:r>
      <w:r w:rsidRPr="00D8293E">
        <w:rPr>
          <w:rFonts w:ascii="Aptos" w:eastAsia="Aptos" w:hAnsi="Aptos" w:cs="Arial"/>
          <w:b/>
          <w:bCs/>
          <w:i/>
          <w:iCs/>
          <w:kern w:val="2"/>
          <w:lang w:val="en-IE"/>
          <w14:ligatures w14:val="standardContextual"/>
        </w:rPr>
        <w:t>demonstrated, by enrolled learners</w:t>
      </w:r>
      <w:r w:rsidRPr="00D8293E">
        <w:rPr>
          <w:rFonts w:ascii="Aptos" w:eastAsia="Aptos" w:hAnsi="Aptos" w:cs="Arial"/>
          <w:i/>
          <w:iCs/>
          <w:kern w:val="2"/>
          <w:lang w:val="en-IE"/>
          <w14:ligatures w14:val="standardContextual"/>
        </w:rPr>
        <w:t xml:space="preserve">. (section 45(3)(b) of the </w:t>
      </w:r>
      <w:hyperlink r:id="rId76" w:history="1">
        <w:r w:rsidRPr="00D21683">
          <w:rPr>
            <w:rFonts w:ascii="Aptos" w:eastAsia="Aptos" w:hAnsi="Aptos" w:cs="Arial"/>
            <w:i/>
            <w:iCs/>
            <w:color w:val="0000FF"/>
            <w:kern w:val="2"/>
            <w:u w:val="single"/>
            <w:lang w:val="en-IE"/>
            <w14:ligatures w14:val="standardContextual"/>
          </w:rPr>
          <w:t>Qualifications and Quality Assurance (Education and Training) Act 2012</w:t>
        </w:r>
        <w:r w:rsidRPr="00D8293E">
          <w:rPr>
            <w:rFonts w:ascii="Aptos" w:eastAsia="Aptos" w:hAnsi="Aptos" w:cs="Arial"/>
            <w:i/>
            <w:iCs/>
            <w:kern w:val="2"/>
            <w:u w:val="single"/>
            <w:lang w:val="en-IE"/>
            <w14:ligatures w14:val="standardContextual"/>
          </w:rPr>
          <w:t xml:space="preserve"> (as revised, lawreform.ie)</w:t>
        </w:r>
      </w:hyperlink>
    </w:p>
    <w:p w14:paraId="1400DD53"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The quality assurance processes that need to be in place to help ensure validity may vary according to the need and context. An awarding body, for example, needs to satisfy itself that each candidate for an award has achieved the minimum expected learning outcomes for the relevant qualification and, where applicable, the additional requirements for the proposed award classification. Formative feedback is informed by assessment; the utility of this feedback in supporting learning is linked to the validity of the related assessment. </w:t>
      </w:r>
    </w:p>
    <w:p w14:paraId="003768A9"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How is validity evidenced in practice? What high-level guidance can usefully be offered to awarding bodies to help them satisfy themselves as to the validity of their formative and summative assessment etc.?</w:t>
      </w:r>
    </w:p>
    <w:p w14:paraId="68B6D503" w14:textId="77777777" w:rsidR="00D8293E" w:rsidRPr="00D8293E" w:rsidRDefault="00D8293E" w:rsidP="00D8293E">
      <w:pPr>
        <w:keepNext/>
        <w:keepLines/>
        <w:numPr>
          <w:ilvl w:val="1"/>
          <w:numId w:val="0"/>
        </w:numPr>
        <w:spacing w:before="160" w:after="80" w:line="278" w:lineRule="auto"/>
        <w:ind w:left="576" w:hanging="576"/>
        <w:outlineLvl w:val="1"/>
        <w:rPr>
          <w:rFonts w:ascii="Aptos Display" w:eastAsia="Yu Gothic Light" w:hAnsi="Aptos Display"/>
          <w:color w:val="0F4761"/>
          <w:kern w:val="2"/>
          <w:sz w:val="32"/>
          <w:szCs w:val="32"/>
          <w:lang w:val="en-IE"/>
          <w14:ligatures w14:val="standardContextual"/>
        </w:rPr>
      </w:pPr>
      <w:r w:rsidRPr="00D8293E">
        <w:rPr>
          <w:rFonts w:ascii="Aptos Display" w:eastAsia="Yu Gothic Light" w:hAnsi="Aptos Display"/>
          <w:color w:val="0F4761"/>
          <w:kern w:val="2"/>
          <w:sz w:val="32"/>
          <w:szCs w:val="32"/>
          <w:lang w:val="en-IE"/>
          <w14:ligatures w14:val="standardContextual"/>
        </w:rPr>
        <w:t>5.5 Stakeholder voice</w:t>
      </w:r>
    </w:p>
    <w:p w14:paraId="4916C814"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Both further education and training institutions and higher education institutions perform essential services for society. Trustworthy standards-based assessment of learning forms a significant part of this. Qualifications mediate. For qualifications to have currency and value in society they need to reflect not only the opinions of educational institutions but to be informed by the values and needs of qualifications users and society more generally. Qualifications users include learners, enterprise (public and private), professional, occupational, educational, cultural, scholarly and other communities. </w:t>
      </w:r>
    </w:p>
    <w:p w14:paraId="0A069663"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How effectively are learners involved in the quality assurance of standards-based assessment and its applications? How are external stakeholders involved?</w:t>
      </w:r>
    </w:p>
    <w:p w14:paraId="39C415C1" w14:textId="77777777" w:rsidR="00D8293E" w:rsidRPr="00D8293E" w:rsidRDefault="00D8293E" w:rsidP="00D8293E">
      <w:pPr>
        <w:keepNext/>
        <w:keepLines/>
        <w:numPr>
          <w:ilvl w:val="1"/>
          <w:numId w:val="0"/>
        </w:numPr>
        <w:spacing w:before="160" w:after="80" w:line="278" w:lineRule="auto"/>
        <w:ind w:left="576" w:hanging="576"/>
        <w:outlineLvl w:val="1"/>
        <w:rPr>
          <w:rFonts w:ascii="Aptos Display" w:eastAsia="Yu Gothic Light" w:hAnsi="Aptos Display"/>
          <w:color w:val="0F4761"/>
          <w:kern w:val="2"/>
          <w:sz w:val="32"/>
          <w:szCs w:val="32"/>
          <w:lang w:val="en-IE"/>
          <w14:ligatures w14:val="standardContextual"/>
        </w:rPr>
      </w:pPr>
      <w:r w:rsidRPr="00D8293E">
        <w:rPr>
          <w:rFonts w:ascii="Aptos Display" w:eastAsia="Yu Gothic Light" w:hAnsi="Aptos Display"/>
          <w:color w:val="0F4761"/>
          <w:kern w:val="2"/>
          <w:sz w:val="32"/>
          <w:szCs w:val="32"/>
          <w:lang w:val="en-IE"/>
          <w14:ligatures w14:val="standardContextual"/>
        </w:rPr>
        <w:lastRenderedPageBreak/>
        <w:t>5.6 Possible tensions between academic and PSRB requirements</w:t>
      </w:r>
    </w:p>
    <w:p w14:paraId="32835306"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Please refer to QQI’s publication ‘</w:t>
      </w:r>
      <w:r w:rsidRPr="00D8293E">
        <w:rPr>
          <w:rFonts w:ascii="Aptos" w:eastAsia="Aptos" w:hAnsi="Aptos" w:cs="Arial"/>
          <w:i/>
          <w:iCs/>
          <w:kern w:val="2"/>
          <w:lang w:val="en-IE"/>
          <w14:ligatures w14:val="standardContextual"/>
        </w:rPr>
        <w:t>Principles for Professional Engagements with Education Providers, including Programme Validation, Professional Accreditation and Approval’</w:t>
      </w:r>
      <w:r w:rsidRPr="00D8293E">
        <w:rPr>
          <w:rFonts w:ascii="Aptos" w:eastAsia="Aptos" w:hAnsi="Aptos" w:cs="Arial"/>
          <w:kern w:val="2"/>
          <w:lang w:val="en-IE"/>
          <w14:ligatures w14:val="standardContextual"/>
        </w:rPr>
        <w:t>.</w:t>
      </w:r>
      <w:r w:rsidRPr="00D8293E">
        <w:rPr>
          <w:rFonts w:ascii="Aptos" w:eastAsia="Aptos" w:hAnsi="Aptos" w:cs="Arial"/>
          <w:kern w:val="2"/>
          <w:vertAlign w:val="superscript"/>
          <w:lang w:val="en-IE"/>
          <w14:ligatures w14:val="standardContextual"/>
        </w:rPr>
        <w:footnoteReference w:id="36"/>
      </w:r>
    </w:p>
    <w:p w14:paraId="7314D2B6" w14:textId="77777777" w:rsidR="00D8293E" w:rsidRPr="00D8293E" w:rsidRDefault="00D8293E" w:rsidP="00D8293E">
      <w:pPr>
        <w:keepNext/>
        <w:keepLines/>
        <w:numPr>
          <w:ilvl w:val="1"/>
          <w:numId w:val="0"/>
        </w:numPr>
        <w:spacing w:before="160" w:after="80" w:line="278" w:lineRule="auto"/>
        <w:ind w:left="576" w:hanging="576"/>
        <w:outlineLvl w:val="1"/>
        <w:rPr>
          <w:rFonts w:ascii="Aptos Display" w:eastAsia="Yu Gothic Light" w:hAnsi="Aptos Display"/>
          <w:color w:val="0F4761"/>
          <w:kern w:val="2"/>
          <w:sz w:val="32"/>
          <w:szCs w:val="32"/>
          <w:lang w:val="en-IE"/>
          <w14:ligatures w14:val="standardContextual"/>
        </w:rPr>
      </w:pPr>
      <w:r w:rsidRPr="00D8293E">
        <w:rPr>
          <w:rFonts w:ascii="Aptos Display" w:eastAsia="Yu Gothic Light" w:hAnsi="Aptos Display"/>
          <w:color w:val="0F4761"/>
          <w:kern w:val="2"/>
          <w:sz w:val="32"/>
          <w:szCs w:val="32"/>
          <w:lang w:val="en-IE"/>
          <w14:ligatures w14:val="standardContextual"/>
        </w:rPr>
        <w:t>5.7 Feedback in support of learning</w:t>
      </w:r>
    </w:p>
    <w:p w14:paraId="00E47F8A"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Providers of education and training are responsible for the formation of enrolled learners. Their reason for being is to establish and maintain learning environments that facilitate learning. Formative assessment is a key part of this. Formative assessment involves assessment of learning for the purpose of supporting learning. It provides an opportunity for feedback to learners. That feedback may arise in various ways including being based on analysis of the learner’s performance.  Feedback no matter how well conceived, cannot help learning if it is not both timely and effective in supporting learning. The measure of the quality of formative assessment with the associated feedback is the extent to which it supports the achievement of the intended learning outcomes by the learner. A key question is whether formative assessment practices are well attuned to the needs of current learners.</w:t>
      </w:r>
    </w:p>
    <w:p w14:paraId="58FD8881" w14:textId="77777777" w:rsidR="00D8293E" w:rsidRPr="00D8293E" w:rsidRDefault="00D8293E" w:rsidP="00D8293E">
      <w:pPr>
        <w:keepNext/>
        <w:keepLines/>
        <w:numPr>
          <w:ilvl w:val="1"/>
          <w:numId w:val="0"/>
        </w:numPr>
        <w:spacing w:before="160" w:after="80" w:line="278" w:lineRule="auto"/>
        <w:ind w:left="576" w:hanging="576"/>
        <w:outlineLvl w:val="1"/>
        <w:rPr>
          <w:rFonts w:ascii="Aptos Display" w:eastAsia="Yu Gothic Light" w:hAnsi="Aptos Display"/>
          <w:color w:val="0F4761"/>
          <w:kern w:val="2"/>
          <w:sz w:val="32"/>
          <w:szCs w:val="32"/>
          <w:lang w:val="en-IE"/>
          <w14:ligatures w14:val="standardContextual"/>
        </w:rPr>
      </w:pPr>
      <w:r w:rsidRPr="00D8293E">
        <w:rPr>
          <w:rFonts w:ascii="Aptos Display" w:eastAsia="Yu Gothic Light" w:hAnsi="Aptos Display"/>
          <w:color w:val="0F4761"/>
          <w:kern w:val="2"/>
          <w:sz w:val="32"/>
          <w:szCs w:val="32"/>
          <w:lang w:val="en-IE"/>
          <w14:ligatures w14:val="standardContextual"/>
        </w:rPr>
        <w:t>5.8 Academic integrity</w:t>
      </w:r>
    </w:p>
    <w:p w14:paraId="116A9FA0"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Qualifications depend on trust. Anything that impacts upon the trustworthiness or credibility of summative assessment affects the value of the qualifications that depend on it. If assessment is not robust against academic malpractice, the validity of the decisions based on it is compromised. Academic malpractice is not a new issue, and institutions have procedures to combat it, but recent years have seen waves of new opportunities for malpractice such as through online contract cheating services, and unauthorised use of generative artificial intelligence. Academic malpractice is not necessarily limited to learners, malpractice by anybody involved in assessment can impact on the validity of standards-based assessment or its uses or interpretations, for example failure to make reasonable accommodations for learners with disabilities or failure to ensure the confidentiality of unseen examination questions. </w:t>
      </w:r>
    </w:p>
    <w:p w14:paraId="427A6523"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A key question is whether or how well institutions’ quality assurance arrangements for assessment are adapting to these new challenges to ensure the validity of high-stakes summative assessment including its interpretations and uses? </w:t>
      </w:r>
    </w:p>
    <w:p w14:paraId="6C86C967" w14:textId="77777777" w:rsidR="00D8293E" w:rsidRPr="00D8293E" w:rsidRDefault="00D8293E" w:rsidP="00D8293E">
      <w:pPr>
        <w:keepNext/>
        <w:keepLines/>
        <w:numPr>
          <w:ilvl w:val="1"/>
          <w:numId w:val="0"/>
        </w:numPr>
        <w:spacing w:before="160" w:after="80" w:line="278" w:lineRule="auto"/>
        <w:ind w:left="576" w:hanging="576"/>
        <w:outlineLvl w:val="1"/>
        <w:rPr>
          <w:rFonts w:ascii="Aptos Display" w:eastAsia="Calibri" w:hAnsi="Aptos Display"/>
          <w:color w:val="0F4761"/>
          <w:kern w:val="2"/>
          <w:sz w:val="32"/>
          <w:szCs w:val="32"/>
          <w:lang w:val="en-IE"/>
          <w14:ligatures w14:val="standardContextual"/>
        </w:rPr>
      </w:pPr>
      <w:r w:rsidRPr="00D8293E">
        <w:rPr>
          <w:rFonts w:ascii="Aptos Display" w:eastAsia="Calibri" w:hAnsi="Aptos Display"/>
          <w:color w:val="0F4761"/>
          <w:kern w:val="2"/>
          <w:sz w:val="32"/>
          <w:szCs w:val="32"/>
          <w:lang w:val="en-IE"/>
          <w14:ligatures w14:val="standardContextual"/>
        </w:rPr>
        <w:t>5.9 Learning outcomes statements</w:t>
      </w:r>
    </w:p>
    <w:p w14:paraId="09E95E85"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Assessment is expected to be aligned</w:t>
      </w:r>
      <w:r w:rsidRPr="00D8293E">
        <w:rPr>
          <w:rFonts w:ascii="Aptos" w:eastAsia="Aptos" w:hAnsi="Aptos" w:cs="Arial"/>
          <w:kern w:val="2"/>
          <w:vertAlign w:val="superscript"/>
          <w:lang w:val="en-IE"/>
          <w14:ligatures w14:val="standardContextual"/>
        </w:rPr>
        <w:footnoteReference w:id="37"/>
      </w:r>
      <w:r w:rsidRPr="00D8293E">
        <w:rPr>
          <w:rFonts w:ascii="Aptos" w:eastAsia="Aptos" w:hAnsi="Aptos" w:cs="Arial"/>
          <w:kern w:val="2"/>
          <w:lang w:val="en-IE"/>
          <w14:ligatures w14:val="standardContextual"/>
        </w:rPr>
        <w:t xml:space="preserve"> with intended learning outcomes</w:t>
      </w:r>
      <w:r w:rsidRPr="00D8293E">
        <w:rPr>
          <w:rFonts w:ascii="Aptos" w:eastAsia="Aptos" w:hAnsi="Aptos" w:cs="Arial"/>
          <w:kern w:val="2"/>
          <w:vertAlign w:val="superscript"/>
          <w:lang w:val="en-IE"/>
          <w14:ligatures w14:val="standardContextual"/>
        </w:rPr>
        <w:footnoteReference w:id="38"/>
      </w:r>
      <w:r w:rsidRPr="00D8293E">
        <w:rPr>
          <w:rFonts w:ascii="Aptos" w:eastAsia="Aptos" w:hAnsi="Aptos" w:cs="Arial"/>
          <w:kern w:val="2"/>
          <w:lang w:val="en-IE"/>
          <w14:ligatures w14:val="standardContextual"/>
        </w:rPr>
        <w:t xml:space="preserve">. At its simplest, assessment is an inference about whether intended learning outcomes have been achieved. Assessment based on poorly drafted learning outcome statements may lead to perverse </w:t>
      </w:r>
      <w:r w:rsidRPr="00D8293E">
        <w:rPr>
          <w:rFonts w:ascii="Aptos" w:eastAsia="Aptos" w:hAnsi="Aptos" w:cs="Arial"/>
          <w:kern w:val="2"/>
          <w:lang w:val="en-IE"/>
          <w14:ligatures w14:val="standardContextual"/>
        </w:rPr>
        <w:lastRenderedPageBreak/>
        <w:t xml:space="preserve">outcomes (e.g. if learning outcomes statements do not reflect the intended LOs or if they involve unwarranted discrimination by being over prescriptive).  </w:t>
      </w:r>
    </w:p>
    <w:p w14:paraId="58DBCF95" w14:textId="77777777" w:rsidR="00D8293E" w:rsidRPr="00D8293E" w:rsidRDefault="00D8293E" w:rsidP="00D8293E">
      <w:pPr>
        <w:keepNext/>
        <w:keepLines/>
        <w:numPr>
          <w:ilvl w:val="1"/>
          <w:numId w:val="0"/>
        </w:numPr>
        <w:spacing w:before="160" w:after="80" w:line="278" w:lineRule="auto"/>
        <w:ind w:left="576" w:hanging="576"/>
        <w:outlineLvl w:val="1"/>
        <w:rPr>
          <w:rFonts w:ascii="Aptos Display" w:eastAsia="Calibri" w:hAnsi="Aptos Display"/>
          <w:color w:val="0F4761"/>
          <w:kern w:val="2"/>
          <w:sz w:val="32"/>
          <w:szCs w:val="32"/>
          <w:lang w:val="en-IE"/>
          <w14:ligatures w14:val="standardContextual"/>
        </w:rPr>
      </w:pPr>
      <w:r w:rsidRPr="00D8293E">
        <w:rPr>
          <w:rFonts w:ascii="Aptos Display" w:eastAsia="Calibri" w:hAnsi="Aptos Display"/>
          <w:color w:val="0F4761"/>
          <w:kern w:val="2"/>
          <w:sz w:val="32"/>
          <w:szCs w:val="32"/>
          <w:lang w:val="en-IE"/>
          <w14:ligatures w14:val="standardContextual"/>
        </w:rPr>
        <w:t>5.10 Assessment of programme learning outcomes</w:t>
      </w:r>
    </w:p>
    <w:p w14:paraId="03B77AF9" w14:textId="77777777" w:rsidR="00D8293E" w:rsidRPr="00D8293E" w:rsidRDefault="00D8293E" w:rsidP="00D8293E">
      <w:pPr>
        <w:spacing w:after="160" w:line="259"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Many programmes in Ireland are modularised, and assessment is focussed primarily on module/unit</w:t>
      </w:r>
      <w:r w:rsidRPr="00D8293E">
        <w:rPr>
          <w:rFonts w:ascii="Aptos" w:eastAsia="Aptos" w:hAnsi="Aptos" w:cs="Arial"/>
          <w:kern w:val="2"/>
          <w:vertAlign w:val="superscript"/>
          <w:lang w:val="en-IE"/>
          <w14:ligatures w14:val="standardContextual"/>
        </w:rPr>
        <w:footnoteReference w:id="39"/>
      </w:r>
      <w:r w:rsidRPr="00D8293E">
        <w:rPr>
          <w:rFonts w:ascii="Aptos" w:eastAsia="Aptos" w:hAnsi="Aptos" w:cs="Arial"/>
          <w:kern w:val="2"/>
          <w:lang w:val="en-IE"/>
          <w14:ligatures w14:val="standardContextual"/>
        </w:rPr>
        <w:t xml:space="preserve"> learning outcomes. A key question is whether it is possible to assess programme learning outcomes through the</w:t>
      </w:r>
      <w:r w:rsidRPr="00D8293E">
        <w:rPr>
          <w:rFonts w:ascii="Aptos" w:eastAsia="Aptos" w:hAnsi="Aptos" w:cs="Arial"/>
          <w:i/>
          <w:iCs/>
          <w:kern w:val="2"/>
          <w:lang w:val="en-IE"/>
          <w14:ligatures w14:val="standardContextual"/>
        </w:rPr>
        <w:t xml:space="preserve"> independent </w:t>
      </w:r>
      <w:r w:rsidRPr="00D8293E">
        <w:rPr>
          <w:rFonts w:ascii="Aptos" w:eastAsia="Aptos" w:hAnsi="Aptos" w:cs="Arial"/>
          <w:kern w:val="2"/>
          <w:lang w:val="en-IE"/>
          <w14:ligatures w14:val="standardContextual"/>
        </w:rPr>
        <w:t xml:space="preserve">assessment of module outcomes and if not, then what can be done to enable modular programmes to demonstrate that programme learning outcomes are being achieved. The issue here is subtle, if a programme is completely defined as an aggregation of independently assessed modules, our question is trivial because the programme learning outcomes are simply the sum of the module learning outcomes. Where programmes aspire for more, then the question is not trivial. Practically there is no getting away from modularised approaches to education, so the issue is how to make them work for programmes that intend learning outcomes that are more than the sum of </w:t>
      </w:r>
      <w:r w:rsidRPr="00D8293E">
        <w:rPr>
          <w:rFonts w:ascii="Aptos" w:eastAsia="Aptos" w:hAnsi="Aptos" w:cs="Arial"/>
          <w:i/>
          <w:iCs/>
          <w:kern w:val="2"/>
          <w:lang w:val="en-IE"/>
          <w14:ligatures w14:val="standardContextual"/>
        </w:rPr>
        <w:t xml:space="preserve">independent </w:t>
      </w:r>
      <w:r w:rsidRPr="00D8293E">
        <w:rPr>
          <w:rFonts w:ascii="Aptos" w:eastAsia="Aptos" w:hAnsi="Aptos" w:cs="Arial"/>
          <w:kern w:val="2"/>
          <w:lang w:val="en-IE"/>
          <w14:ligatures w14:val="standardContextual"/>
        </w:rPr>
        <w:t>module learning outcomes.</w:t>
      </w:r>
    </w:p>
    <w:p w14:paraId="30F54EE4" w14:textId="77777777" w:rsidR="00D8293E" w:rsidRPr="00D8293E" w:rsidRDefault="00D8293E" w:rsidP="00D8293E">
      <w:pPr>
        <w:spacing w:after="160" w:line="259"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In response to the challenges of generative artificial intelligence, we expect that providers have modified their approaches to assessment. </w:t>
      </w:r>
    </w:p>
    <w:p w14:paraId="4DE04FA7" w14:textId="77777777" w:rsidR="00D8293E" w:rsidRPr="00D8293E" w:rsidRDefault="00D8293E" w:rsidP="00D8293E">
      <w:pPr>
        <w:spacing w:after="160" w:line="259"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Some universities, for example, have adopted a two-lane approach to assessment</w:t>
      </w:r>
      <w:r w:rsidRPr="00D8293E">
        <w:rPr>
          <w:rFonts w:ascii="Aptos" w:eastAsia="Aptos" w:hAnsi="Aptos" w:cs="Arial"/>
          <w:kern w:val="2"/>
          <w:vertAlign w:val="superscript"/>
          <w:lang w:val="en-IE"/>
          <w14:ligatures w14:val="standardContextual"/>
        </w:rPr>
        <w:footnoteReference w:id="40"/>
      </w:r>
      <w:r w:rsidRPr="00D8293E">
        <w:rPr>
          <w:rFonts w:ascii="Aptos" w:eastAsia="Aptos" w:hAnsi="Aptos" w:cs="Arial"/>
          <w:kern w:val="2"/>
          <w:lang w:val="en-IE"/>
          <w14:ligatures w14:val="standardContextual"/>
        </w:rPr>
        <w:t xml:space="preserve">. Such approaches offer practical responses to some of the challenges posed by generative AI. It is important to appreciate that they lean heavily on the concept of programme learning outcomes, and, more precisely, minimum intended (i.e. threshold) programme learning outcomes.  </w:t>
      </w:r>
    </w:p>
    <w:p w14:paraId="315C96CE" w14:textId="77777777" w:rsidR="00D8293E" w:rsidRPr="00D8293E" w:rsidRDefault="00D8293E" w:rsidP="00D8293E">
      <w:pPr>
        <w:keepNext/>
        <w:keepLines/>
        <w:numPr>
          <w:ilvl w:val="1"/>
          <w:numId w:val="0"/>
        </w:numPr>
        <w:spacing w:before="160" w:after="80" w:line="278" w:lineRule="auto"/>
        <w:ind w:left="576" w:hanging="576"/>
        <w:outlineLvl w:val="1"/>
        <w:rPr>
          <w:rFonts w:ascii="Aptos Display" w:eastAsia="Yu Gothic Light" w:hAnsi="Aptos Display"/>
          <w:color w:val="0F4761"/>
          <w:kern w:val="2"/>
          <w:sz w:val="32"/>
          <w:szCs w:val="32"/>
          <w:lang w:val="en-IE"/>
          <w14:ligatures w14:val="standardContextual"/>
        </w:rPr>
      </w:pPr>
      <w:r w:rsidRPr="00D8293E">
        <w:rPr>
          <w:rFonts w:ascii="Aptos Display" w:eastAsia="Yu Gothic Light" w:hAnsi="Aptos Display"/>
          <w:color w:val="0F4761"/>
          <w:kern w:val="2"/>
          <w:sz w:val="32"/>
          <w:szCs w:val="32"/>
          <w:lang w:val="en-IE"/>
          <w14:ligatures w14:val="standardContextual"/>
        </w:rPr>
        <w:t>5.11 Online assessment</w:t>
      </w:r>
    </w:p>
    <w:p w14:paraId="48122E35"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Is the guidance provided by QQI on pure online assessment in the </w:t>
      </w:r>
      <w:hyperlink r:id="rId77" w:history="1">
        <w:r w:rsidRPr="00893067">
          <w:rPr>
            <w:rFonts w:ascii="Aptos" w:eastAsia="Aptos" w:hAnsi="Aptos" w:cs="Arial"/>
            <w:color w:val="0000FF"/>
            <w:kern w:val="2"/>
            <w:u w:val="single"/>
            <w:lang w:val="en-IE"/>
            <w14:ligatures w14:val="standardContextual"/>
          </w:rPr>
          <w:t xml:space="preserve">Statutory Quality Assurance Guidelines </w:t>
        </w:r>
        <w:proofErr w:type="gramStart"/>
        <w:r w:rsidRPr="00893067">
          <w:rPr>
            <w:rFonts w:ascii="Aptos" w:eastAsia="Aptos" w:hAnsi="Aptos" w:cs="Arial"/>
            <w:color w:val="0000FF"/>
            <w:kern w:val="2"/>
            <w:u w:val="single"/>
            <w:lang w:val="en-IE"/>
            <w14:ligatures w14:val="standardContextual"/>
          </w:rPr>
          <w:t>For</w:t>
        </w:r>
        <w:proofErr w:type="gramEnd"/>
        <w:r w:rsidRPr="00893067">
          <w:rPr>
            <w:rFonts w:ascii="Aptos" w:eastAsia="Aptos" w:hAnsi="Aptos" w:cs="Arial"/>
            <w:color w:val="0000FF"/>
            <w:kern w:val="2"/>
            <w:u w:val="single"/>
            <w:lang w:val="en-IE"/>
            <w14:ligatures w14:val="standardContextual"/>
          </w:rPr>
          <w:t xml:space="preserve"> Providers of Blended and Fully Online Programmes</w:t>
        </w:r>
      </w:hyperlink>
      <w:r w:rsidRPr="00D8293E">
        <w:rPr>
          <w:rFonts w:ascii="Aptos" w:eastAsia="Aptos" w:hAnsi="Aptos" w:cs="Arial"/>
          <w:kern w:val="2"/>
          <w:lang w:val="en-IE"/>
          <w14:ligatures w14:val="standardContextual"/>
        </w:rPr>
        <w:t xml:space="preserve"> sufficient for fully online programmes?</w:t>
      </w:r>
      <w:r w:rsidRPr="00D8293E">
        <w:rPr>
          <w:rFonts w:ascii="Aptos" w:eastAsia="Calibri" w:hAnsi="Aptos" w:cs="Arial"/>
          <w:kern w:val="2"/>
          <w:szCs w:val="22"/>
          <w:lang w:val="en-IE"/>
          <w14:ligatures w14:val="standardContextual"/>
        </w:rPr>
        <w:t xml:space="preserve"> Is the link with between assessment and standards (intended programme/module learning outcomes) adequately addressed?</w:t>
      </w:r>
    </w:p>
    <w:p w14:paraId="7C838B21" w14:textId="77777777" w:rsidR="00D8293E" w:rsidRPr="00D8293E" w:rsidRDefault="00D8293E" w:rsidP="00D8293E">
      <w:pPr>
        <w:spacing w:after="160" w:line="278" w:lineRule="auto"/>
        <w:rPr>
          <w:rFonts w:ascii="Aptos" w:eastAsia="Calibri" w:hAnsi="Aptos" w:cs="Arial"/>
          <w:kern w:val="2"/>
          <w:lang w:val="en-IE"/>
          <w14:ligatures w14:val="standardContextual"/>
        </w:rPr>
      </w:pPr>
      <w:r w:rsidRPr="00D8293E">
        <w:rPr>
          <w:rFonts w:ascii="Aptos" w:eastAsia="Calibri" w:hAnsi="Aptos" w:cs="Arial"/>
          <w:kern w:val="2"/>
          <w:lang w:val="en-IE"/>
          <w14:ligatures w14:val="standardContextual"/>
        </w:rPr>
        <w:t>For example, do the guidelines make it sufficiently clear to providers that the use of online examinations that are either not proctored or not effectively proctored for high stakes summative assessment is untenable</w:t>
      </w:r>
      <w:r w:rsidRPr="00D8293E">
        <w:rPr>
          <w:rFonts w:ascii="Aptos" w:eastAsia="Calibri" w:hAnsi="Aptos" w:cs="Arial"/>
          <w:kern w:val="2"/>
          <w:vertAlign w:val="superscript"/>
          <w:lang w:val="en-IE"/>
          <w14:ligatures w14:val="standardContextual"/>
        </w:rPr>
        <w:footnoteReference w:id="41"/>
      </w:r>
      <w:r w:rsidRPr="00D8293E">
        <w:rPr>
          <w:rFonts w:ascii="Aptos" w:eastAsia="Calibri" w:hAnsi="Aptos" w:cs="Arial"/>
          <w:kern w:val="2"/>
          <w:lang w:val="en-IE"/>
          <w14:ligatures w14:val="standardContextual"/>
        </w:rPr>
        <w:t xml:space="preserve">. </w:t>
      </w:r>
    </w:p>
    <w:p w14:paraId="5D7D760F" w14:textId="77777777" w:rsidR="00D8293E" w:rsidRPr="00D8293E" w:rsidRDefault="00D8293E" w:rsidP="00D8293E">
      <w:pPr>
        <w:spacing w:after="160" w:line="278" w:lineRule="auto"/>
        <w:rPr>
          <w:rFonts w:ascii="Aptos" w:eastAsia="Calibri" w:hAnsi="Aptos" w:cs="Arial"/>
          <w:kern w:val="2"/>
          <w:szCs w:val="22"/>
          <w:lang w:val="en-IE"/>
          <w14:ligatures w14:val="standardContextual"/>
        </w:rPr>
      </w:pPr>
      <w:r w:rsidRPr="00D8293E">
        <w:rPr>
          <w:rFonts w:ascii="Aptos" w:eastAsia="Calibri" w:hAnsi="Aptos" w:cs="Arial"/>
          <w:kern w:val="2"/>
          <w:szCs w:val="22"/>
          <w:lang w:val="en-IE"/>
          <w14:ligatures w14:val="standardContextual"/>
        </w:rPr>
        <w:t>Do the guidelines make it sufficiently clear, for example, that online assessment ought not only to be accessible but inclusive?</w:t>
      </w:r>
    </w:p>
    <w:p w14:paraId="31270E11" w14:textId="77777777" w:rsidR="00D8293E" w:rsidRPr="00D8293E" w:rsidRDefault="00D8293E" w:rsidP="00D8293E">
      <w:pPr>
        <w:keepNext/>
        <w:keepLines/>
        <w:numPr>
          <w:ilvl w:val="1"/>
          <w:numId w:val="0"/>
        </w:numPr>
        <w:spacing w:before="160" w:after="80" w:line="278" w:lineRule="auto"/>
        <w:ind w:left="576" w:hanging="576"/>
        <w:outlineLvl w:val="1"/>
        <w:rPr>
          <w:rFonts w:ascii="Aptos Display" w:eastAsia="Yu Gothic Light" w:hAnsi="Aptos Display"/>
          <w:color w:val="0F4761"/>
          <w:kern w:val="2"/>
          <w:sz w:val="32"/>
          <w:szCs w:val="32"/>
          <w:lang w:val="en-IE"/>
          <w14:ligatures w14:val="standardContextual"/>
        </w:rPr>
      </w:pPr>
      <w:r w:rsidRPr="00D8293E">
        <w:rPr>
          <w:rFonts w:ascii="Aptos Display" w:eastAsia="Yu Gothic Light" w:hAnsi="Aptos Display"/>
          <w:color w:val="0F4761"/>
          <w:kern w:val="2"/>
          <w:sz w:val="32"/>
          <w:szCs w:val="32"/>
          <w:lang w:val="en-IE"/>
          <w14:ligatures w14:val="standardContextual"/>
        </w:rPr>
        <w:lastRenderedPageBreak/>
        <w:t>5.12 Use of artificial intelligence for the assessment of learners</w:t>
      </w:r>
    </w:p>
    <w:p w14:paraId="42537C3D"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The application of artificial intelligence in education and training (including assessment) is subject to the EU Artificial Intelligence Act.</w:t>
      </w:r>
      <w:r w:rsidRPr="00D8293E">
        <w:rPr>
          <w:rFonts w:ascii="Aptos" w:eastAsia="Aptos" w:hAnsi="Aptos" w:cs="Arial"/>
          <w:kern w:val="2"/>
          <w:vertAlign w:val="superscript"/>
          <w:lang w:val="en-IE"/>
          <w14:ligatures w14:val="standardContextual"/>
        </w:rPr>
        <w:footnoteReference w:id="42"/>
      </w:r>
      <w:r w:rsidRPr="00D8293E">
        <w:rPr>
          <w:rFonts w:ascii="Aptos" w:eastAsia="Aptos" w:hAnsi="Aptos" w:cs="Arial"/>
          <w:kern w:val="2"/>
          <w:lang w:val="en-IE"/>
          <w14:ligatures w14:val="standardContextual"/>
        </w:rPr>
        <w:t xml:space="preserve"> The timeline for the Implementation of the EU AI Act is set out here: </w:t>
      </w:r>
      <w:hyperlink r:id="rId78" w:history="1">
        <w:r w:rsidRPr="00D8293E">
          <w:rPr>
            <w:rFonts w:ascii="Aptos" w:eastAsia="Aptos" w:hAnsi="Aptos" w:cs="Arial"/>
            <w:color w:val="0000FF"/>
            <w:kern w:val="2"/>
            <w:u w:val="single"/>
            <w:lang w:val="en-IE"/>
            <w14:ligatures w14:val="standardContextual"/>
          </w:rPr>
          <w:t>Timeline for the Implementation of the EU AI Act | AI Act Service Desk</w:t>
        </w:r>
      </w:hyperlink>
      <w:r w:rsidRPr="00D8293E">
        <w:rPr>
          <w:rFonts w:ascii="Aptos" w:eastAsia="Aptos" w:hAnsi="Aptos" w:cs="Arial"/>
          <w:kern w:val="2"/>
          <w:lang w:val="en-IE"/>
          <w14:ligatures w14:val="standardContextual"/>
        </w:rPr>
        <w:t xml:space="preserve">. The majority of ‘rules’ come into ‘force and enforcement’ on </w:t>
      </w:r>
      <w:r w:rsidRPr="00D8293E">
        <w:rPr>
          <w:rFonts w:ascii="Aptos" w:eastAsia="Aptos" w:hAnsi="Aptos" w:cs="Arial"/>
          <w:b/>
          <w:bCs/>
          <w:kern w:val="2"/>
          <w:lang w:val="en-IE"/>
          <w14:ligatures w14:val="standardContextual"/>
        </w:rPr>
        <w:t>2 August 2026</w:t>
      </w:r>
      <w:r w:rsidRPr="00D8293E">
        <w:rPr>
          <w:rFonts w:ascii="Aptos" w:eastAsia="Aptos" w:hAnsi="Aptos" w:cs="Arial"/>
          <w:kern w:val="2"/>
          <w:lang w:val="en-IE"/>
          <w14:ligatures w14:val="standardContextual"/>
        </w:rPr>
        <w:t>.</w:t>
      </w:r>
    </w:p>
    <w:p w14:paraId="17D216BD"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Use of AI in education and vocational training is regarded as ‘high risk’ and among the activities listed under this heading is the following</w:t>
      </w:r>
    </w:p>
    <w:p w14:paraId="71BF1DAF" w14:textId="77777777" w:rsidR="00D8293E" w:rsidRPr="00D8293E" w:rsidRDefault="00D8293E" w:rsidP="00D8293E">
      <w:pPr>
        <w:spacing w:after="160" w:line="278" w:lineRule="auto"/>
        <w:ind w:left="720"/>
        <w:rPr>
          <w:rFonts w:ascii="Aptos" w:eastAsia="Aptos" w:hAnsi="Aptos" w:cs="Arial"/>
          <w:i/>
          <w:iCs/>
          <w:kern w:val="2"/>
          <w:lang w:val="en-IE"/>
          <w14:ligatures w14:val="standardContextual"/>
        </w:rPr>
      </w:pPr>
      <w:r w:rsidRPr="00D8293E">
        <w:rPr>
          <w:rFonts w:ascii="Aptos" w:eastAsia="Aptos" w:hAnsi="Aptos" w:cs="Arial"/>
          <w:i/>
          <w:iCs/>
          <w:kern w:val="2"/>
          <w:lang w:val="en-IE"/>
          <w14:ligatures w14:val="standardContextual"/>
        </w:rPr>
        <w:t>‘AI systems intended to be used to evaluate learning outcomes, including when those outcomes are used to steer the learning process of natural persons in educational and vocational training institutions at all levels.’</w:t>
      </w:r>
    </w:p>
    <w:p w14:paraId="4BE2B849"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High risk systems, for example, require human oversight (Article 14) and must ‘</w:t>
      </w:r>
      <w:r w:rsidRPr="00D8293E">
        <w:rPr>
          <w:rFonts w:ascii="Aptos" w:eastAsia="Aptos" w:hAnsi="Aptos" w:cs="Arial"/>
          <w:i/>
          <w:iCs/>
          <w:kern w:val="2"/>
          <w:lang w:val="en-IE"/>
          <w14:ligatures w14:val="standardContextual"/>
        </w:rPr>
        <w:t>achieve an appropriate level of accuracy, robustness, and cybersecurity, and that they perform consistently in those respects throughout their lifecycle</w:t>
      </w:r>
      <w:r w:rsidRPr="00D8293E">
        <w:rPr>
          <w:rFonts w:ascii="Aptos" w:eastAsia="Aptos" w:hAnsi="Aptos" w:cs="Arial"/>
          <w:kern w:val="2"/>
          <w:lang w:val="en-IE"/>
          <w14:ligatures w14:val="standardContextual"/>
        </w:rPr>
        <w:t>’ (Article 15).</w:t>
      </w:r>
    </w:p>
    <w:p w14:paraId="53C4B025"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The Guidelines for the Responsible Use of Artificial Intelligence in the Public Service</w:t>
      </w:r>
      <w:r w:rsidRPr="00D8293E">
        <w:rPr>
          <w:rFonts w:ascii="Aptos" w:eastAsia="Aptos" w:hAnsi="Aptos" w:cs="Arial"/>
          <w:kern w:val="2"/>
          <w:vertAlign w:val="superscript"/>
          <w:lang w:val="en-IE"/>
          <w14:ligatures w14:val="standardContextual"/>
        </w:rPr>
        <w:footnoteReference w:id="43"/>
      </w:r>
      <w:r w:rsidRPr="00D8293E">
        <w:rPr>
          <w:rFonts w:ascii="Aptos" w:eastAsia="Aptos" w:hAnsi="Aptos" w:cs="Arial"/>
          <w:kern w:val="2"/>
          <w:lang w:val="en-IE"/>
          <w14:ligatures w14:val="standardContextual"/>
        </w:rPr>
        <w:t xml:space="preserve"> are also relevant. Regarding human oversight they state:</w:t>
      </w:r>
    </w:p>
    <w:p w14:paraId="3BA65D4C" w14:textId="77777777" w:rsidR="00D8293E" w:rsidRPr="00D8293E" w:rsidRDefault="00D8293E" w:rsidP="00D8293E">
      <w:pPr>
        <w:spacing w:after="160" w:line="278" w:lineRule="auto"/>
        <w:ind w:left="720"/>
        <w:rPr>
          <w:rFonts w:ascii="Aptos" w:eastAsia="Aptos" w:hAnsi="Aptos" w:cs="Arial"/>
          <w:i/>
          <w:iCs/>
          <w:kern w:val="2"/>
          <w:lang w:val="en-IE"/>
          <w14:ligatures w14:val="standardContextual"/>
        </w:rPr>
      </w:pPr>
      <w:r w:rsidRPr="00D8293E">
        <w:rPr>
          <w:rFonts w:ascii="Aptos" w:eastAsia="Aptos" w:hAnsi="Aptos" w:cs="Arial"/>
          <w:i/>
          <w:iCs/>
          <w:kern w:val="2"/>
          <w:lang w:val="en-IE"/>
          <w14:ligatures w14:val="standardContextual"/>
        </w:rPr>
        <w:t>All AI tools used in the public service must be part of a process that has human oversight built into it. This may include a human directly overseeing decisions in real time (“human-in-the-loop”), allowing the system to operate autonomously with the ability to be overridden or stopped by a human as needed (“human-on-the-loop”) or at a higher level (“human-in-command”). The more autonomy the AI system has, the stricter the oversight and testing will need to be. AI tools can assist human capabilities, but they should never replace them.</w:t>
      </w:r>
    </w:p>
    <w:p w14:paraId="78560EFD" w14:textId="77777777" w:rsidR="00D8293E" w:rsidRPr="00D8293E" w:rsidRDefault="00D8293E" w:rsidP="00D8293E">
      <w:pPr>
        <w:spacing w:after="160" w:line="278" w:lineRule="auto"/>
        <w:rPr>
          <w:rFonts w:ascii="Aptos" w:eastAsia="Aptos" w:hAnsi="Aptos" w:cs="Arial"/>
          <w:i/>
          <w:iCs/>
          <w:kern w:val="2"/>
          <w:lang w:val="en-IE"/>
          <w14:ligatures w14:val="standardContextual"/>
        </w:rPr>
      </w:pPr>
      <w:r w:rsidRPr="00D8293E">
        <w:rPr>
          <w:rFonts w:ascii="Aptos" w:eastAsia="Aptos" w:hAnsi="Aptos" w:cs="Arial"/>
          <w:kern w:val="2"/>
          <w:lang w:val="en-IE"/>
          <w14:ligatures w14:val="standardContextual"/>
        </w:rPr>
        <w:t>Generative AI in Higher Education in Teaching &amp; Learning: Principles for Ethical AI Adoption published by the HEA in December 2025</w:t>
      </w:r>
      <w:r w:rsidRPr="00D8293E">
        <w:rPr>
          <w:rFonts w:ascii="Aptos" w:eastAsia="Aptos" w:hAnsi="Aptos" w:cs="Arial"/>
          <w:kern w:val="2"/>
          <w:vertAlign w:val="superscript"/>
          <w:lang w:val="en-IE"/>
          <w14:ligatures w14:val="standardContextual"/>
        </w:rPr>
        <w:footnoteReference w:id="44"/>
      </w:r>
      <w:r w:rsidRPr="00D8293E">
        <w:rPr>
          <w:rFonts w:ascii="Aptos" w:eastAsia="Aptos" w:hAnsi="Aptos" w:cs="Arial"/>
          <w:kern w:val="2"/>
          <w:lang w:val="en-IE"/>
          <w14:ligatures w14:val="standardContextual"/>
        </w:rPr>
        <w:t xml:space="preserve"> states that ‘</w:t>
      </w:r>
      <w:r w:rsidRPr="00D8293E">
        <w:rPr>
          <w:rFonts w:ascii="Aptos" w:eastAsia="Aptos" w:hAnsi="Aptos" w:cs="Arial"/>
          <w:i/>
          <w:iCs/>
          <w:kern w:val="2"/>
          <w:lang w:val="en-IE"/>
          <w14:ligatures w14:val="standardContextual"/>
        </w:rPr>
        <w:t>human accountability cannot be delegated: Human judgement must be preserved in assessment, oversight, and all determinations relating to teaching and learning.’</w:t>
      </w:r>
    </w:p>
    <w:p w14:paraId="1889ECB5"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A key question is what human oversight ought to be responsible for when artificial intelligence is used in the assessment of learners for (</w:t>
      </w:r>
      <w:proofErr w:type="spellStart"/>
      <w:r w:rsidRPr="00D8293E">
        <w:rPr>
          <w:rFonts w:ascii="Aptos" w:eastAsia="Aptos" w:hAnsi="Aptos" w:cs="Arial"/>
          <w:kern w:val="2"/>
          <w:lang w:val="en-IE"/>
          <w14:ligatures w14:val="standardContextual"/>
        </w:rPr>
        <w:t>i</w:t>
      </w:r>
      <w:proofErr w:type="spellEnd"/>
      <w:r w:rsidRPr="00D8293E">
        <w:rPr>
          <w:rFonts w:ascii="Aptos" w:eastAsia="Aptos" w:hAnsi="Aptos" w:cs="Arial"/>
          <w:kern w:val="2"/>
          <w:lang w:val="en-IE"/>
          <w14:ligatures w14:val="standardContextual"/>
        </w:rPr>
        <w:t>) summative purposes and (ii) for formative purposes. Another question is how the accuracy of an artificial intelligence system can be tested in this context and what kinds of safeguards need to be established.</w:t>
      </w:r>
    </w:p>
    <w:p w14:paraId="7E4AABB3"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A further question is the level of knowledge of providers and their staff who have roles in the assessment of learners, about the limitations on the use of generative artificial intelligence for assessment.</w:t>
      </w:r>
    </w:p>
    <w:p w14:paraId="11A9EAF7" w14:textId="4BAA92DF" w:rsidR="00D8293E" w:rsidRPr="00D8293E" w:rsidRDefault="00D8293E" w:rsidP="00D8293E">
      <w:pPr>
        <w:keepNext/>
        <w:keepLines/>
        <w:numPr>
          <w:ilvl w:val="1"/>
          <w:numId w:val="0"/>
        </w:numPr>
        <w:spacing w:before="160" w:after="80" w:line="278" w:lineRule="auto"/>
        <w:ind w:left="576" w:hanging="576"/>
        <w:outlineLvl w:val="1"/>
        <w:rPr>
          <w:rFonts w:ascii="Aptos Display" w:eastAsia="Calibri" w:hAnsi="Aptos Display"/>
          <w:color w:val="0F4761"/>
          <w:kern w:val="2"/>
          <w:sz w:val="32"/>
          <w:szCs w:val="32"/>
          <w:lang w:val="en-IE"/>
          <w14:ligatures w14:val="standardContextual"/>
        </w:rPr>
      </w:pPr>
      <w:r w:rsidRPr="00D8293E">
        <w:rPr>
          <w:rFonts w:ascii="Aptos Display" w:eastAsia="Calibri" w:hAnsi="Aptos Display"/>
          <w:color w:val="0F4761"/>
          <w:kern w:val="2"/>
          <w:sz w:val="32"/>
          <w:szCs w:val="32"/>
          <w:lang w:val="en-IE"/>
          <w14:ligatures w14:val="standardContextual"/>
        </w:rPr>
        <w:lastRenderedPageBreak/>
        <w:t xml:space="preserve">5.13 Generative AI leading to </w:t>
      </w:r>
      <w:proofErr w:type="spellStart"/>
      <w:r w:rsidRPr="00D8293E">
        <w:rPr>
          <w:rFonts w:ascii="Aptos Display" w:eastAsia="Calibri" w:hAnsi="Aptos Display"/>
          <w:color w:val="0F4761"/>
          <w:kern w:val="2"/>
          <w:sz w:val="32"/>
          <w:szCs w:val="32"/>
          <w:lang w:val="en-IE"/>
          <w14:ligatures w14:val="standardContextual"/>
        </w:rPr>
        <w:t>reconceptualisation</w:t>
      </w:r>
      <w:r w:rsidR="0094255B">
        <w:rPr>
          <w:rFonts w:ascii="Aptos Display" w:eastAsia="Calibri" w:hAnsi="Aptos Display"/>
          <w:color w:val="0F4761"/>
          <w:kern w:val="2"/>
          <w:sz w:val="32"/>
          <w:szCs w:val="32"/>
          <w:lang w:val="en-IE"/>
          <w14:ligatures w14:val="standardContextual"/>
        </w:rPr>
        <w:t>s</w:t>
      </w:r>
      <w:proofErr w:type="spellEnd"/>
      <w:r w:rsidRPr="00D8293E">
        <w:rPr>
          <w:rFonts w:ascii="Aptos Display" w:eastAsia="Calibri" w:hAnsi="Aptos Display"/>
          <w:color w:val="0F4761"/>
          <w:kern w:val="2"/>
          <w:sz w:val="32"/>
          <w:szCs w:val="32"/>
          <w:lang w:val="en-IE"/>
          <w14:ligatures w14:val="standardContextual"/>
        </w:rPr>
        <w:t xml:space="preserve"> of teaching, learning, assessment and standards?</w:t>
      </w:r>
    </w:p>
    <w:p w14:paraId="3EA7BFCD"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The emergence of artificial intelligence prompts us to think not only about how learners are assessed but also about what should be assessed and what learners need to learn in FET or HET. Artificial intelligence may also impact in other ways e.g. on teaching, learning and related activities. See for example:</w:t>
      </w:r>
    </w:p>
    <w:p w14:paraId="4475EC8C" w14:textId="77777777" w:rsidR="00D8293E" w:rsidRPr="0094255B" w:rsidRDefault="00D8293E" w:rsidP="00D8293E">
      <w:pPr>
        <w:spacing w:after="160" w:line="278" w:lineRule="auto"/>
        <w:rPr>
          <w:rFonts w:ascii="Aptos" w:eastAsia="Aptos" w:hAnsi="Aptos" w:cs="Arial"/>
          <w:color w:val="0000FF"/>
          <w:kern w:val="2"/>
          <w:lang w:val="en-IE"/>
          <w14:ligatures w14:val="standardContextual"/>
        </w:rPr>
      </w:pPr>
      <w:hyperlink r:id="rId79" w:history="1">
        <w:r w:rsidRPr="0094255B">
          <w:rPr>
            <w:rFonts w:ascii="Aptos" w:eastAsia="Aptos" w:hAnsi="Aptos" w:cs="Arial"/>
            <w:color w:val="0000FF"/>
            <w:kern w:val="2"/>
            <w:u w:val="single"/>
            <w:lang w:val="en-IE"/>
            <w14:ligatures w14:val="standardContextual"/>
          </w:rPr>
          <w:t>https://www.unesco.org/en/articles/whats-worth-measuring-future-assessment-ai-age</w:t>
        </w:r>
      </w:hyperlink>
      <w:r w:rsidRPr="0094255B">
        <w:rPr>
          <w:rFonts w:ascii="Aptos" w:eastAsia="Aptos" w:hAnsi="Aptos" w:cs="Arial"/>
          <w:color w:val="0000FF"/>
          <w:kern w:val="2"/>
          <w:lang w:val="en-IE"/>
          <w14:ligatures w14:val="standardContextual"/>
        </w:rPr>
        <w:t xml:space="preserve"> </w:t>
      </w:r>
    </w:p>
    <w:p w14:paraId="7B007EDD" w14:textId="77777777" w:rsidR="00D8293E" w:rsidRPr="0094255B" w:rsidRDefault="00D8293E" w:rsidP="00D8293E">
      <w:pPr>
        <w:spacing w:after="160" w:line="278" w:lineRule="auto"/>
        <w:rPr>
          <w:rFonts w:ascii="Aptos" w:eastAsia="Aptos" w:hAnsi="Aptos" w:cs="Arial"/>
          <w:color w:val="0000FF"/>
          <w:kern w:val="2"/>
          <w:lang w:val="en-IE"/>
          <w14:ligatures w14:val="standardContextual"/>
        </w:rPr>
      </w:pPr>
      <w:hyperlink r:id="rId80" w:history="1">
        <w:r w:rsidRPr="0094255B">
          <w:rPr>
            <w:rFonts w:ascii="Aptos" w:eastAsia="Aptos" w:hAnsi="Aptos" w:cs="Arial"/>
            <w:color w:val="0000FF"/>
            <w:kern w:val="2"/>
            <w:u w:val="single"/>
            <w:lang w:val="en-IE"/>
            <w14:ligatures w14:val="standardContextual"/>
          </w:rPr>
          <w:t>https://castlereagh.ai/wp-content/uploads/2026/04/The-Castlereagh-Statement-v1.00-1.pdf</w:t>
        </w:r>
      </w:hyperlink>
      <w:r w:rsidRPr="0094255B">
        <w:rPr>
          <w:rFonts w:ascii="Aptos" w:eastAsia="Aptos" w:hAnsi="Aptos" w:cs="Arial"/>
          <w:color w:val="0000FF"/>
          <w:kern w:val="2"/>
          <w:lang w:val="en-IE"/>
          <w14:ligatures w14:val="standardContextual"/>
        </w:rPr>
        <w:t xml:space="preserve"> </w:t>
      </w:r>
    </w:p>
    <w:p w14:paraId="5D0FD37A" w14:textId="77777777" w:rsidR="00D8293E" w:rsidRPr="0094255B" w:rsidRDefault="00D8293E" w:rsidP="00D8293E">
      <w:pPr>
        <w:spacing w:after="160" w:line="278" w:lineRule="auto"/>
        <w:rPr>
          <w:rFonts w:ascii="Aptos" w:eastAsia="Aptos" w:hAnsi="Aptos" w:cs="Arial"/>
          <w:color w:val="0000FF"/>
          <w:kern w:val="2"/>
          <w:lang w:val="en-IE"/>
          <w14:ligatures w14:val="standardContextual"/>
        </w:rPr>
      </w:pPr>
      <w:hyperlink r:id="rId81" w:history="1">
        <w:r w:rsidRPr="0094255B">
          <w:rPr>
            <w:rFonts w:ascii="Aptos" w:eastAsia="Aptos" w:hAnsi="Aptos" w:cs="Arial"/>
            <w:color w:val="0000FF"/>
            <w:kern w:val="2"/>
            <w:u w:val="single"/>
            <w:lang w:val="en-IE"/>
            <w14:ligatures w14:val="standardContextual"/>
          </w:rPr>
          <w:t>https://www.oecd.org/en/publications/oecd-digital-education-outlook-2026_062a7394-en.html</w:t>
        </w:r>
      </w:hyperlink>
      <w:r w:rsidRPr="0094255B">
        <w:rPr>
          <w:rFonts w:ascii="Aptos" w:eastAsia="Aptos" w:hAnsi="Aptos" w:cs="Arial"/>
          <w:color w:val="0000FF"/>
          <w:kern w:val="2"/>
          <w:lang w:val="en-IE"/>
          <w14:ligatures w14:val="standardContextual"/>
        </w:rPr>
        <w:t xml:space="preserve"> </w:t>
      </w:r>
    </w:p>
    <w:p w14:paraId="4330DE70" w14:textId="77777777" w:rsidR="00D8293E" w:rsidRPr="00D8293E" w:rsidRDefault="00D8293E" w:rsidP="00D8293E">
      <w:pPr>
        <w:keepNext/>
        <w:keepLines/>
        <w:numPr>
          <w:ilvl w:val="1"/>
          <w:numId w:val="0"/>
        </w:numPr>
        <w:spacing w:before="160" w:after="80" w:line="278" w:lineRule="auto"/>
        <w:ind w:left="576" w:hanging="576"/>
        <w:outlineLvl w:val="1"/>
        <w:rPr>
          <w:rFonts w:ascii="Aptos Display" w:eastAsia="Calibri" w:hAnsi="Aptos Display"/>
          <w:color w:val="0F4761"/>
          <w:kern w:val="2"/>
          <w:sz w:val="32"/>
          <w:szCs w:val="32"/>
          <w:lang w:val="en-IE"/>
          <w14:ligatures w14:val="standardContextual"/>
        </w:rPr>
      </w:pPr>
      <w:r w:rsidRPr="00D8293E">
        <w:rPr>
          <w:rFonts w:ascii="Aptos Display" w:eastAsia="Calibri" w:hAnsi="Aptos Display"/>
          <w:color w:val="0F4761"/>
          <w:kern w:val="2"/>
          <w:sz w:val="32"/>
          <w:szCs w:val="32"/>
          <w:lang w:val="en-IE"/>
          <w14:ligatures w14:val="standardContextual"/>
        </w:rPr>
        <w:t>5.14 Providers’ awareness of their responsibilities and how they satisfy themselves that their assessment practices are keeping pace with emerging challenges</w:t>
      </w:r>
    </w:p>
    <w:p w14:paraId="44D256D6"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It is important that providers are aware of their responsibilities as regard the assessment of learners. </w:t>
      </w:r>
    </w:p>
    <w:p w14:paraId="545A3C03"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Assessment of learning requires staff time, staff expertise and resources. As new challenges to assessment such as generative artificial intelligence emerge a key question is whether institutions can keep up and what they are doing to keep up. </w:t>
      </w:r>
    </w:p>
    <w:p w14:paraId="24BD2AFD" w14:textId="77777777" w:rsidR="00D8293E" w:rsidRPr="00D8293E" w:rsidRDefault="00D8293E" w:rsidP="00D8293E">
      <w:pPr>
        <w:keepNext/>
        <w:keepLines/>
        <w:numPr>
          <w:ilvl w:val="1"/>
          <w:numId w:val="0"/>
        </w:numPr>
        <w:spacing w:before="160" w:after="80" w:line="278" w:lineRule="auto"/>
        <w:ind w:left="576" w:hanging="576"/>
        <w:outlineLvl w:val="1"/>
        <w:rPr>
          <w:rFonts w:ascii="Aptos Display" w:eastAsia="Yu Gothic Light" w:hAnsi="Aptos Display"/>
          <w:color w:val="0F4761"/>
          <w:kern w:val="2"/>
          <w:sz w:val="32"/>
          <w:szCs w:val="32"/>
          <w:lang w:val="en-IE"/>
          <w14:ligatures w14:val="standardContextual"/>
        </w:rPr>
      </w:pPr>
      <w:r w:rsidRPr="00D8293E">
        <w:rPr>
          <w:rFonts w:ascii="Aptos Display" w:eastAsia="Yu Gothic Light" w:hAnsi="Aptos Display"/>
          <w:color w:val="0F4761"/>
          <w:kern w:val="2"/>
          <w:sz w:val="32"/>
          <w:szCs w:val="32"/>
          <w:lang w:val="en-IE"/>
          <w14:ligatures w14:val="standardContextual"/>
        </w:rPr>
        <w:t>5.15 Professionalism and competence of assessors</w:t>
      </w:r>
    </w:p>
    <w:p w14:paraId="0826F4F8"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FET and HE qualification standards mainly depend on assessment. Learners are strongly influenced by what will be assessed and this can be a significant determinant of how they spend their time and ultimately what they achieve. Society places a great deal of value on the opinions of FET and HE institutions as to the knowledge, skill and competence of their graduates. Ultimately those opinions rest on the professionalism, competence and capacity of staff involved in all parts of the assessment process.    </w:t>
      </w:r>
    </w:p>
    <w:p w14:paraId="59908564"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Assessment of learners in both FET and HE is typically undertaken wholly or partly by the same staff who have taught the students. There is a potential conflict of interest here that cannot be ignored and needs to be managed carefully. </w:t>
      </w:r>
    </w:p>
    <w:p w14:paraId="185A291E"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Assessment of learners is technically challenging and time consuming for staff. Designing, composing, implementing, interpreting and using assessment, and ensuring that learners receive timely feedback that supports learning all require due competence and professionalism.</w:t>
      </w:r>
    </w:p>
    <w:p w14:paraId="55E82AEE"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High stakes assessment has consequences for learners and institutions. Where appeals relating to grading are made</w:t>
      </w:r>
      <w:r w:rsidRPr="00D8293E">
        <w:rPr>
          <w:rFonts w:ascii="Aptos" w:eastAsia="Aptos" w:hAnsi="Aptos" w:cs="Arial"/>
          <w:kern w:val="2"/>
          <w:vertAlign w:val="superscript"/>
          <w:lang w:val="en-IE"/>
          <w14:ligatures w14:val="standardContextual"/>
        </w:rPr>
        <w:footnoteReference w:id="45"/>
      </w:r>
      <w:r w:rsidRPr="00D8293E">
        <w:rPr>
          <w:rFonts w:ascii="Aptos" w:eastAsia="Aptos" w:hAnsi="Aptos" w:cs="Arial"/>
          <w:kern w:val="2"/>
          <w:lang w:val="en-IE"/>
          <w14:ligatures w14:val="standardContextual"/>
        </w:rPr>
        <w:t xml:space="preserve">, it is important that they are handled ethically, with due process and that assessors are supported especially when difficult decisions need to be upheld.  </w:t>
      </w:r>
    </w:p>
    <w:p w14:paraId="46C3CDCB" w14:textId="77777777" w:rsidR="00D8293E" w:rsidRPr="00D8293E" w:rsidRDefault="00D8293E" w:rsidP="00D8293E">
      <w:pPr>
        <w:keepNext/>
        <w:keepLines/>
        <w:numPr>
          <w:ilvl w:val="1"/>
          <w:numId w:val="0"/>
        </w:numPr>
        <w:spacing w:before="160" w:after="80" w:line="278" w:lineRule="auto"/>
        <w:ind w:left="576" w:hanging="576"/>
        <w:outlineLvl w:val="1"/>
        <w:rPr>
          <w:rFonts w:ascii="Aptos Display" w:eastAsia="Yu Gothic Light" w:hAnsi="Aptos Display"/>
          <w:color w:val="0F4761"/>
          <w:kern w:val="2"/>
          <w:sz w:val="32"/>
          <w:szCs w:val="32"/>
          <w:lang w:val="en-IE"/>
          <w14:ligatures w14:val="standardContextual"/>
        </w:rPr>
      </w:pPr>
      <w:r w:rsidRPr="00D8293E">
        <w:rPr>
          <w:rFonts w:ascii="Aptos Display" w:eastAsia="Yu Gothic Light" w:hAnsi="Aptos Display"/>
          <w:color w:val="0F4761"/>
          <w:kern w:val="2"/>
          <w:sz w:val="32"/>
          <w:szCs w:val="32"/>
          <w:lang w:val="en-IE"/>
          <w14:ligatures w14:val="standardContextual"/>
        </w:rPr>
        <w:lastRenderedPageBreak/>
        <w:t>5.16 Proportionality, workload and over assessment</w:t>
      </w:r>
    </w:p>
    <w:p w14:paraId="60BABCB6" w14:textId="77777777" w:rsidR="00D8293E" w:rsidRPr="00D8293E" w:rsidRDefault="00D8293E" w:rsidP="00D8293E">
      <w:pPr>
        <w:spacing w:after="160" w:line="259" w:lineRule="auto"/>
        <w:rPr>
          <w:rFonts w:ascii="Aptos" w:eastAsia="Calibri" w:hAnsi="Aptos"/>
          <w:kern w:val="2"/>
          <w:szCs w:val="22"/>
          <w:lang w:val="en-IE"/>
          <w14:ligatures w14:val="standardContextual"/>
        </w:rPr>
      </w:pPr>
      <w:r w:rsidRPr="00D8293E">
        <w:rPr>
          <w:rFonts w:ascii="Aptos" w:eastAsia="Calibri" w:hAnsi="Aptos"/>
          <w:kern w:val="2"/>
          <w:szCs w:val="22"/>
          <w:lang w:val="en-IE"/>
          <w14:ligatures w14:val="standardContextual"/>
        </w:rPr>
        <w:t xml:space="preserve">Assessment involves work for both learners and academic staff, and both can reasonably expect that their efforts are warranted educationally. </w:t>
      </w:r>
    </w:p>
    <w:p w14:paraId="76E67565" w14:textId="77777777" w:rsidR="00D8293E" w:rsidRPr="00D8293E" w:rsidRDefault="00D8293E" w:rsidP="00D8293E">
      <w:pPr>
        <w:spacing w:after="160" w:line="259" w:lineRule="auto"/>
        <w:rPr>
          <w:rFonts w:ascii="Aptos" w:eastAsia="Calibri" w:hAnsi="Aptos"/>
          <w:kern w:val="2"/>
          <w:szCs w:val="22"/>
          <w:lang w:val="en-IE"/>
          <w14:ligatures w14:val="standardContextual"/>
        </w:rPr>
      </w:pPr>
      <w:r w:rsidRPr="00D8293E">
        <w:rPr>
          <w:rFonts w:ascii="Aptos" w:eastAsia="Calibri" w:hAnsi="Aptos"/>
          <w:kern w:val="2"/>
          <w:szCs w:val="22"/>
          <w:lang w:val="en-IE"/>
          <w14:ligatures w14:val="standardContextual"/>
        </w:rPr>
        <w:t xml:space="preserve">When assessment is modularised </w:t>
      </w:r>
      <w:r w:rsidRPr="00D8293E">
        <w:rPr>
          <w:rFonts w:ascii="Aptos" w:eastAsia="Calibri" w:hAnsi="Aptos"/>
          <w:i/>
          <w:iCs/>
          <w:kern w:val="2"/>
          <w:szCs w:val="22"/>
          <w:lang w:val="en-IE"/>
          <w14:ligatures w14:val="standardContextual"/>
        </w:rPr>
        <w:t>and</w:t>
      </w:r>
      <w:r w:rsidRPr="00D8293E">
        <w:rPr>
          <w:rFonts w:ascii="Aptos" w:eastAsia="Calibri" w:hAnsi="Aptos"/>
          <w:kern w:val="2"/>
          <w:szCs w:val="22"/>
          <w:lang w:val="en-IE"/>
          <w14:ligatures w14:val="standardContextual"/>
        </w:rPr>
        <w:t xml:space="preserve"> there is insufficient coordination across the modules in a programme, there is a heightened risk that there will be unwarranted overlap in assessment, overassessment and bunching of (multiple simultaneous) assessment deadlines. Students often complain that they are overburdened with poorly coordinated assignments that must be submitted for assessment. </w:t>
      </w:r>
    </w:p>
    <w:p w14:paraId="02329763" w14:textId="77777777" w:rsidR="00D8293E" w:rsidRPr="00D8293E" w:rsidRDefault="00D8293E" w:rsidP="00D8293E">
      <w:pPr>
        <w:spacing w:after="160" w:line="259" w:lineRule="auto"/>
        <w:rPr>
          <w:rFonts w:ascii="Aptos" w:eastAsia="Calibri" w:hAnsi="Aptos"/>
          <w:kern w:val="2"/>
          <w:szCs w:val="22"/>
          <w:lang w:val="en-IE"/>
          <w14:ligatures w14:val="standardContextual"/>
        </w:rPr>
      </w:pPr>
      <w:r w:rsidRPr="00D8293E">
        <w:rPr>
          <w:rFonts w:ascii="Aptos" w:eastAsia="Calibri" w:hAnsi="Aptos"/>
          <w:kern w:val="2"/>
          <w:szCs w:val="22"/>
          <w:lang w:val="en-IE"/>
          <w14:ligatures w14:val="standardContextual"/>
        </w:rPr>
        <w:t>More generally, over assessment can interfere with the achievement of higher-level learning.</w:t>
      </w:r>
    </w:p>
    <w:p w14:paraId="69E64F75" w14:textId="77777777" w:rsidR="00D8293E" w:rsidRPr="00D8293E" w:rsidRDefault="00D8293E" w:rsidP="00D8293E">
      <w:pPr>
        <w:keepNext/>
        <w:keepLines/>
        <w:numPr>
          <w:ilvl w:val="1"/>
          <w:numId w:val="0"/>
        </w:numPr>
        <w:spacing w:before="160" w:after="80" w:line="278" w:lineRule="auto"/>
        <w:ind w:left="576" w:hanging="576"/>
        <w:outlineLvl w:val="1"/>
        <w:rPr>
          <w:rFonts w:ascii="Aptos Display" w:eastAsia="Calibri" w:hAnsi="Aptos Display"/>
          <w:color w:val="0F4761"/>
          <w:kern w:val="2"/>
          <w:sz w:val="32"/>
          <w:szCs w:val="32"/>
          <w:lang w:val="en-IE"/>
          <w14:ligatures w14:val="standardContextual"/>
        </w:rPr>
      </w:pPr>
      <w:r w:rsidRPr="00D8293E">
        <w:rPr>
          <w:rFonts w:ascii="Aptos Display" w:eastAsia="Calibri" w:hAnsi="Aptos Display"/>
          <w:color w:val="0F4761"/>
          <w:kern w:val="2"/>
          <w:sz w:val="32"/>
          <w:szCs w:val="32"/>
          <w:lang w:val="en-IE"/>
          <w14:ligatures w14:val="standardContextual"/>
        </w:rPr>
        <w:t>5.17 Barriers to innovation and change</w:t>
      </w:r>
    </w:p>
    <w:p w14:paraId="438338F0"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Even where there is agreement that assessment can be enhanced, implementing those enhancements can face barriers</w:t>
      </w:r>
      <w:r w:rsidRPr="00D8293E">
        <w:rPr>
          <w:rFonts w:ascii="Aptos" w:eastAsia="Aptos" w:hAnsi="Aptos" w:cs="Arial"/>
          <w:kern w:val="2"/>
          <w:vertAlign w:val="superscript"/>
          <w:lang w:val="en-IE"/>
          <w14:ligatures w14:val="standardContextual"/>
        </w:rPr>
        <w:footnoteReference w:id="46"/>
      </w:r>
      <w:r w:rsidRPr="00D8293E">
        <w:rPr>
          <w:rFonts w:ascii="Aptos" w:eastAsia="Aptos" w:hAnsi="Aptos" w:cs="Arial"/>
          <w:kern w:val="2"/>
          <w:lang w:val="en-IE"/>
          <w14:ligatures w14:val="standardContextual"/>
        </w:rPr>
        <w:t xml:space="preserve">. For example, staff may not have time to implement the changes, they may not have scope, they may lack the necessary resources, they may lack the knowledge and skills, they may want for leadership, and where they do make changes, they may not receive sufficient recognition in comparison with other work they might have engaged in instead. Another example is that there may be infrastructural impediments to change such as information and communication technology systems or reporting requirements that lack the necessary foresight, functionality and adaptability. Another example is that some change requires action at the programme level and this can be more challenging than at module level. </w:t>
      </w:r>
    </w:p>
    <w:p w14:paraId="1C2C1C37" w14:textId="77777777" w:rsidR="00D8293E" w:rsidRPr="00D8293E" w:rsidRDefault="00D8293E" w:rsidP="00D8293E">
      <w:pPr>
        <w:keepNext/>
        <w:keepLines/>
        <w:numPr>
          <w:ilvl w:val="1"/>
          <w:numId w:val="0"/>
        </w:numPr>
        <w:spacing w:before="160" w:after="80" w:line="278" w:lineRule="auto"/>
        <w:ind w:left="576" w:hanging="576"/>
        <w:outlineLvl w:val="1"/>
        <w:rPr>
          <w:rFonts w:ascii="Aptos Display" w:eastAsia="Yu Gothic Light" w:hAnsi="Aptos Display"/>
          <w:color w:val="0F4761"/>
          <w:kern w:val="2"/>
          <w:sz w:val="32"/>
          <w:szCs w:val="32"/>
          <w:lang w:val="en-IE"/>
          <w14:ligatures w14:val="standardContextual"/>
        </w:rPr>
      </w:pPr>
      <w:r w:rsidRPr="00D8293E">
        <w:rPr>
          <w:rFonts w:ascii="Aptos Display" w:eastAsia="Yu Gothic Light" w:hAnsi="Aptos Display"/>
          <w:color w:val="0F4761"/>
          <w:kern w:val="2"/>
          <w:sz w:val="32"/>
          <w:szCs w:val="32"/>
          <w:lang w:val="en-IE"/>
          <w14:ligatures w14:val="standardContextual"/>
        </w:rPr>
        <w:t xml:space="preserve">5.18 Quality assurance and the implementation of institutional assessment regulations </w:t>
      </w:r>
    </w:p>
    <w:p w14:paraId="63433954"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Quality assurance of education and training is necessarily concerned with assessment. A key question is how effective it is at ensuring validity of standards-based assessment including its interpretations and uses. </w:t>
      </w:r>
    </w:p>
    <w:p w14:paraId="24FB3312"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Having clear, comprehensive, self-consistent, succinct standards-based assessment policy and procedures is necessary but not sufficient. They must be understood by all concerned and implemented consistently. They must also be backed up by secure information systems that have the flexibility to deal with evolving demands of assessment practices and needs. Therefore, another key question is what mechanisms are in place to enable institutions to satisfy themselves that this is all in place.</w:t>
      </w:r>
    </w:p>
    <w:p w14:paraId="53E2EE10"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Standards-based assessment procedures are critically important to the learner experience and the maintenance of award standards. All assessment decisions need to be properly documented (mapping module and programme learning outcomes and approval of their alignment with the relevant award standard, approval of assessment strategy and its updates and their alignment with the MIMLOs (minimum intended module learning outcomes) and MIPLOs (minimum intended programme learning outcomes), approval of assessment </w:t>
      </w:r>
      <w:r w:rsidRPr="00D8293E">
        <w:rPr>
          <w:rFonts w:ascii="Aptos" w:eastAsia="Aptos" w:hAnsi="Aptos" w:cs="Arial"/>
          <w:kern w:val="2"/>
          <w:lang w:val="en-IE"/>
          <w14:ligatures w14:val="standardContextual"/>
        </w:rPr>
        <w:lastRenderedPageBreak/>
        <w:t xml:space="preserve">instruments, examination boards, external examiner reports, external authenticator reports) and made by natural persons who are competent and duly authorised. </w:t>
      </w:r>
    </w:p>
    <w:p w14:paraId="43D3C251" w14:textId="3418C8F5"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QQI is responsible for external QA in this </w:t>
      </w:r>
      <w:r w:rsidR="00F307FE" w:rsidRPr="00D8293E">
        <w:rPr>
          <w:rFonts w:ascii="Aptos" w:eastAsia="Aptos" w:hAnsi="Aptos" w:cs="Arial"/>
          <w:kern w:val="2"/>
          <w:lang w:val="en-IE"/>
          <w14:ligatures w14:val="standardContextual"/>
        </w:rPr>
        <w:t>context,</w:t>
      </w:r>
      <w:r w:rsidRPr="00D8293E">
        <w:rPr>
          <w:rFonts w:ascii="Aptos" w:eastAsia="Aptos" w:hAnsi="Aptos" w:cs="Arial"/>
          <w:kern w:val="2"/>
          <w:lang w:val="en-IE"/>
          <w14:ligatures w14:val="standardContextual"/>
        </w:rPr>
        <w:t xml:space="preserve"> and another key question is how effectively it reviews the effectiveness of providers’ internal QA procedures relating to standards-based assessment.</w:t>
      </w:r>
    </w:p>
    <w:p w14:paraId="2DD2637C" w14:textId="77777777" w:rsidR="00D8293E" w:rsidRPr="00D8293E" w:rsidRDefault="00D8293E" w:rsidP="00D8293E">
      <w:pPr>
        <w:keepNext/>
        <w:keepLines/>
        <w:numPr>
          <w:ilvl w:val="1"/>
          <w:numId w:val="0"/>
        </w:numPr>
        <w:spacing w:before="160" w:after="80" w:line="278" w:lineRule="auto"/>
        <w:ind w:left="576" w:hanging="576"/>
        <w:outlineLvl w:val="1"/>
        <w:rPr>
          <w:rFonts w:ascii="Aptos Display" w:eastAsia="Calibri" w:hAnsi="Aptos Display"/>
          <w:color w:val="0F4761"/>
          <w:kern w:val="2"/>
          <w:sz w:val="32"/>
          <w:szCs w:val="32"/>
          <w:lang w:val="en-IE"/>
          <w14:ligatures w14:val="standardContextual"/>
        </w:rPr>
      </w:pPr>
      <w:r w:rsidRPr="00D8293E">
        <w:rPr>
          <w:rFonts w:ascii="Aptos Display" w:eastAsia="Calibri" w:hAnsi="Aptos Display"/>
          <w:color w:val="0F4761"/>
          <w:kern w:val="2"/>
          <w:sz w:val="32"/>
          <w:szCs w:val="32"/>
          <w:lang w:val="en-IE"/>
          <w14:ligatures w14:val="standardContextual"/>
        </w:rPr>
        <w:t>5.19 Use of data</w:t>
      </w:r>
    </w:p>
    <w:p w14:paraId="7B3F5F84"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The assessment of learners generates a lot of data. These data can be used in conjunction with appropriate theoretical models, to help monitor learning and the impact of change. </w:t>
      </w:r>
    </w:p>
    <w:p w14:paraId="49403221"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A key question is the extent to which these data can be and are being used by providers for the purpose of the quality assurance of assessment.</w:t>
      </w:r>
    </w:p>
    <w:p w14:paraId="3ECFFA79" w14:textId="77777777" w:rsidR="00D8293E" w:rsidRPr="00D8293E" w:rsidRDefault="00D8293E" w:rsidP="00D8293E">
      <w:pPr>
        <w:keepNext/>
        <w:keepLines/>
        <w:numPr>
          <w:ilvl w:val="1"/>
          <w:numId w:val="0"/>
        </w:numPr>
        <w:spacing w:before="160" w:after="80" w:line="278" w:lineRule="auto"/>
        <w:ind w:left="576" w:hanging="576"/>
        <w:outlineLvl w:val="1"/>
        <w:rPr>
          <w:rFonts w:ascii="Aptos Display" w:eastAsia="Calibri" w:hAnsi="Aptos Display"/>
          <w:color w:val="0F4761"/>
          <w:kern w:val="2"/>
          <w:sz w:val="32"/>
          <w:szCs w:val="32"/>
          <w:lang w:val="en-IE"/>
          <w14:ligatures w14:val="standardContextual"/>
        </w:rPr>
      </w:pPr>
      <w:r w:rsidRPr="00D8293E">
        <w:rPr>
          <w:rFonts w:ascii="Aptos Display" w:eastAsia="Calibri" w:hAnsi="Aptos Display"/>
          <w:color w:val="0F4761"/>
          <w:kern w:val="2"/>
          <w:sz w:val="32"/>
          <w:szCs w:val="32"/>
          <w:lang w:val="en-IE"/>
          <w14:ligatures w14:val="standardContextual"/>
        </w:rPr>
        <w:t>5.20 Recognition of non-formal and informal learning (RPL)</w:t>
      </w:r>
    </w:p>
    <w:p w14:paraId="4BC8CFAB" w14:textId="77777777" w:rsidR="00D8293E" w:rsidRPr="00D8293E" w:rsidRDefault="00D8293E" w:rsidP="00D8293E">
      <w:pPr>
        <w:spacing w:after="160" w:line="278" w:lineRule="auto"/>
        <w:rPr>
          <w:rFonts w:ascii="Aptos" w:eastAsia="Calibri" w:hAnsi="Aptos" w:cs="Arial"/>
          <w:kern w:val="2"/>
          <w:szCs w:val="22"/>
          <w:lang w:val="en-IE"/>
          <w14:ligatures w14:val="standardContextual"/>
        </w:rPr>
      </w:pPr>
      <w:r w:rsidRPr="00D8293E">
        <w:rPr>
          <w:rFonts w:ascii="Aptos" w:eastAsia="Aptos" w:hAnsi="Aptos" w:cs="Arial"/>
          <w:kern w:val="2"/>
          <w:lang w:val="en-IE"/>
          <w14:ligatures w14:val="standardContextual"/>
        </w:rPr>
        <w:t>The quality assurance of RPL is not in scope here but assessment practice in the context of RPL is in scope.</w:t>
      </w:r>
    </w:p>
    <w:p w14:paraId="71D3B98C" w14:textId="77777777" w:rsidR="00D8293E" w:rsidRPr="00D8293E" w:rsidRDefault="00D8293E" w:rsidP="00D8293E">
      <w:pPr>
        <w:keepNext/>
        <w:keepLines/>
        <w:numPr>
          <w:ilvl w:val="1"/>
          <w:numId w:val="0"/>
        </w:numPr>
        <w:spacing w:before="160" w:after="80" w:line="278" w:lineRule="auto"/>
        <w:ind w:left="576" w:hanging="576"/>
        <w:outlineLvl w:val="1"/>
        <w:rPr>
          <w:rFonts w:ascii="Aptos Display" w:eastAsia="Yu Gothic Light" w:hAnsi="Aptos Display"/>
          <w:color w:val="0F4761"/>
          <w:kern w:val="2"/>
          <w:sz w:val="32"/>
          <w:szCs w:val="32"/>
          <w:lang w:val="en-IE"/>
          <w14:ligatures w14:val="standardContextual"/>
        </w:rPr>
      </w:pPr>
      <w:r w:rsidRPr="00D8293E">
        <w:rPr>
          <w:rFonts w:ascii="Aptos Display" w:eastAsia="Yu Gothic Light" w:hAnsi="Aptos Display"/>
          <w:color w:val="0F4761"/>
          <w:kern w:val="2"/>
          <w:sz w:val="32"/>
          <w:szCs w:val="32"/>
          <w:lang w:val="en-IE"/>
          <w14:ligatures w14:val="standardContextual"/>
        </w:rPr>
        <w:t>5.21 Revision of ESG due in 2027</w:t>
      </w:r>
    </w:p>
    <w:p w14:paraId="6282154F" w14:textId="77777777" w:rsidR="00D8293E" w:rsidRPr="00D8293E" w:rsidRDefault="00D8293E" w:rsidP="00D8293E">
      <w:pPr>
        <w:spacing w:after="160" w:line="278" w:lineRule="auto"/>
        <w:rPr>
          <w:rFonts w:ascii="Aptos" w:eastAsia="Calibri" w:hAnsi="Aptos" w:cs="Arial"/>
          <w:kern w:val="2"/>
          <w:szCs w:val="22"/>
          <w:lang w:val="en-IE"/>
          <w14:ligatures w14:val="standardContextual"/>
        </w:rPr>
      </w:pPr>
      <w:r w:rsidRPr="00D8293E">
        <w:rPr>
          <w:rFonts w:ascii="Aptos" w:eastAsia="Calibri" w:hAnsi="Aptos" w:cs="Arial"/>
          <w:kern w:val="2"/>
          <w:szCs w:val="22"/>
          <w:lang w:val="en-IE"/>
          <w14:ligatures w14:val="standardContextual"/>
        </w:rPr>
        <w:t xml:space="preserve">The second edition of the Standards and Guidelines for Quality Assurance in the European Higher Education Area (ESG), published in 2015, contains guidance on teaching, learning and assessment. QQI’s Assessment and Standards document </w:t>
      </w:r>
      <w:proofErr w:type="gramStart"/>
      <w:r w:rsidRPr="00D8293E">
        <w:rPr>
          <w:rFonts w:ascii="Aptos" w:eastAsia="Calibri" w:hAnsi="Aptos" w:cs="Arial"/>
          <w:kern w:val="2"/>
          <w:szCs w:val="22"/>
          <w:lang w:val="en-IE"/>
          <w14:ligatures w14:val="standardContextual"/>
        </w:rPr>
        <w:t>aligns</w:t>
      </w:r>
      <w:proofErr w:type="gramEnd"/>
      <w:r w:rsidRPr="00D8293E">
        <w:rPr>
          <w:rFonts w:ascii="Aptos" w:eastAsia="Calibri" w:hAnsi="Aptos" w:cs="Arial"/>
          <w:kern w:val="2"/>
          <w:szCs w:val="22"/>
          <w:lang w:val="en-IE"/>
          <w14:ligatures w14:val="standardContextual"/>
        </w:rPr>
        <w:t xml:space="preserve"> with the first edition of the ESG which was published in 2005. The 2015 version is significantly different from the 2005 version in respect of assessment. Topics related to assessment arise in many of the standards in Part 1 and not only in the standard dealing with teaching, learning and assessment. One difference is that there is a specific reference to upholding academic integrity and vigilance against academic fraud (standard 1.1). The current edition of the ESG is approaching ten years of age, is under review and is due to be replaced in 2027. A consultation draft</w:t>
      </w:r>
      <w:r w:rsidRPr="00D8293E">
        <w:rPr>
          <w:rFonts w:ascii="Aptos" w:eastAsia="Calibri" w:hAnsi="Aptos" w:cs="Arial"/>
          <w:kern w:val="2"/>
          <w:szCs w:val="22"/>
          <w:vertAlign w:val="superscript"/>
          <w:lang w:val="en-IE"/>
          <w14:ligatures w14:val="standardContextual"/>
        </w:rPr>
        <w:footnoteReference w:id="47"/>
      </w:r>
      <w:r w:rsidRPr="00D8293E">
        <w:rPr>
          <w:rFonts w:ascii="Aptos" w:eastAsia="Calibri" w:hAnsi="Aptos" w:cs="Arial"/>
          <w:kern w:val="2"/>
          <w:szCs w:val="22"/>
          <w:lang w:val="en-IE"/>
          <w14:ligatures w14:val="standardContextual"/>
        </w:rPr>
        <w:t xml:space="preserve"> was published in November 2025. The work ‘draws on the outcomes of the </w:t>
      </w:r>
      <w:hyperlink r:id="rId82" w:history="1">
        <w:r w:rsidRPr="00591C84">
          <w:rPr>
            <w:rFonts w:ascii="Aptos" w:eastAsia="Calibri" w:hAnsi="Aptos" w:cs="Arial"/>
            <w:color w:val="0000FF"/>
            <w:kern w:val="2"/>
            <w:szCs w:val="22"/>
            <w:u w:val="single"/>
            <w:lang w:val="en-IE"/>
            <w14:ligatures w14:val="standardContextual"/>
          </w:rPr>
          <w:t>QA-FIT project</w:t>
        </w:r>
      </w:hyperlink>
      <w:r w:rsidRPr="00D8293E">
        <w:rPr>
          <w:rFonts w:ascii="Aptos" w:eastAsia="Calibri" w:hAnsi="Aptos" w:cs="Arial"/>
          <w:kern w:val="2"/>
          <w:szCs w:val="22"/>
          <w:lang w:val="en-IE"/>
          <w14:ligatures w14:val="standardContextual"/>
        </w:rPr>
        <w:t>’.</w:t>
      </w:r>
      <w:r w:rsidRPr="00D8293E">
        <w:rPr>
          <w:rFonts w:ascii="Aptos" w:eastAsia="Calibri" w:hAnsi="Aptos" w:cs="Arial"/>
          <w:kern w:val="2"/>
          <w:szCs w:val="22"/>
          <w:vertAlign w:val="superscript"/>
          <w:lang w:val="en-IE"/>
          <w14:ligatures w14:val="standardContextual"/>
        </w:rPr>
        <w:footnoteReference w:id="48"/>
      </w:r>
    </w:p>
    <w:p w14:paraId="337875CE" w14:textId="77777777" w:rsidR="00D8293E" w:rsidRPr="00D8293E" w:rsidRDefault="00D8293E" w:rsidP="00D8293E">
      <w:pPr>
        <w:keepNext/>
        <w:keepLines/>
        <w:numPr>
          <w:ilvl w:val="1"/>
          <w:numId w:val="0"/>
        </w:numPr>
        <w:spacing w:before="160" w:after="80" w:line="278" w:lineRule="auto"/>
        <w:ind w:left="576" w:hanging="576"/>
        <w:outlineLvl w:val="1"/>
        <w:rPr>
          <w:rFonts w:ascii="Aptos Display" w:eastAsia="Yu Gothic Light" w:hAnsi="Aptos Display"/>
          <w:color w:val="0F4761"/>
          <w:kern w:val="2"/>
          <w:sz w:val="32"/>
          <w:szCs w:val="32"/>
          <w:lang w:val="en-IE"/>
          <w14:ligatures w14:val="standardContextual"/>
        </w:rPr>
      </w:pPr>
      <w:r w:rsidRPr="00D8293E">
        <w:rPr>
          <w:rFonts w:ascii="Aptos Display" w:eastAsia="Yu Gothic Light" w:hAnsi="Aptos Display"/>
          <w:color w:val="0F4761"/>
          <w:kern w:val="2"/>
          <w:sz w:val="32"/>
          <w:szCs w:val="32"/>
          <w:lang w:val="en-IE"/>
          <w14:ligatures w14:val="standardContextual"/>
        </w:rPr>
        <w:t>5.22 External quality assurance of assessment</w:t>
      </w:r>
    </w:p>
    <w:p w14:paraId="2F4C2E36"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External examining</w:t>
      </w:r>
      <w:r w:rsidRPr="00D8293E">
        <w:rPr>
          <w:rFonts w:ascii="Aptos" w:eastAsia="Aptos" w:hAnsi="Aptos" w:cs="Arial"/>
          <w:kern w:val="2"/>
          <w:vertAlign w:val="superscript"/>
          <w:lang w:val="en-IE"/>
          <w14:ligatures w14:val="standardContextual"/>
        </w:rPr>
        <w:footnoteReference w:id="49"/>
      </w:r>
      <w:r w:rsidRPr="00D8293E">
        <w:rPr>
          <w:rFonts w:ascii="Aptos" w:eastAsia="Aptos" w:hAnsi="Aptos" w:cs="Arial"/>
          <w:kern w:val="2"/>
          <w:lang w:val="en-IE"/>
          <w14:ligatures w14:val="standardContextual"/>
        </w:rPr>
        <w:t xml:space="preserve"> and external authentication and external quality assurance by other agencies and parties have traditionally been key parts of the quality assurance infrastructure for assessment in higher education and further education respectively. Now is a good time to take stock of these practices, to identify what purposes they are intended to serve, how well they are doing, and what can and cannot reasonably be expected of them. One question for QQI is whether it would be useful to seek a consensus across statutory awarding bodies on principles and guidelines for external quality assurance of assessment across the FET and HE sectors.</w:t>
      </w:r>
    </w:p>
    <w:p w14:paraId="1895A74F" w14:textId="77777777" w:rsidR="00D8293E" w:rsidRPr="00D8293E" w:rsidRDefault="00D8293E" w:rsidP="00D8293E">
      <w:pPr>
        <w:keepNext/>
        <w:keepLines/>
        <w:numPr>
          <w:ilvl w:val="1"/>
          <w:numId w:val="0"/>
        </w:numPr>
        <w:spacing w:before="160" w:after="80" w:line="278" w:lineRule="auto"/>
        <w:ind w:left="576" w:hanging="576"/>
        <w:outlineLvl w:val="1"/>
        <w:rPr>
          <w:rFonts w:ascii="Aptos Display" w:eastAsia="Yu Gothic Light" w:hAnsi="Aptos Display"/>
          <w:color w:val="0F4761"/>
          <w:kern w:val="2"/>
          <w:sz w:val="32"/>
          <w:szCs w:val="32"/>
          <w:lang w:val="en-IE"/>
          <w14:ligatures w14:val="standardContextual"/>
        </w:rPr>
      </w:pPr>
      <w:r w:rsidRPr="00D8293E">
        <w:rPr>
          <w:rFonts w:ascii="Aptos Display" w:eastAsia="Yu Gothic Light" w:hAnsi="Aptos Display"/>
          <w:color w:val="0F4761"/>
          <w:kern w:val="2"/>
          <w:sz w:val="32"/>
          <w:szCs w:val="32"/>
          <w:lang w:val="en-IE"/>
          <w14:ligatures w14:val="standardContextual"/>
        </w:rPr>
        <w:lastRenderedPageBreak/>
        <w:t>5.23 Similarities and differences between FET and HE</w:t>
      </w:r>
    </w:p>
    <w:p w14:paraId="4040456F"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QQI assessment infrastructure should apply equally to FET and HE wherever possible with differentiated approaches being used only where strictly necessary.</w:t>
      </w:r>
    </w:p>
    <w:p w14:paraId="7CB494F4"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It is plausible that the science and technology of assessment of learners and learning would not be that different, if at all, between FET and HE. However, there are relevant differences between them such as the NFQ levels at which they mainly operate and, more important, there may be cultural differences too that need to be recognised and protected because society needs diverse educational opportunities to reflect the needs of its diverse population. Also, FET institutions are more dependent on QQI as their awarding body and assessment practices may perhaps be over regulated (e.g. possible over prescription of assessment techniques). </w:t>
      </w:r>
    </w:p>
    <w:p w14:paraId="36C3487B" w14:textId="77777777" w:rsidR="00D8293E" w:rsidRPr="00D8293E" w:rsidRDefault="00D8293E" w:rsidP="00D8293E">
      <w:pPr>
        <w:keepNext/>
        <w:keepLines/>
        <w:numPr>
          <w:ilvl w:val="1"/>
          <w:numId w:val="0"/>
        </w:numPr>
        <w:spacing w:before="160" w:after="80" w:line="278" w:lineRule="auto"/>
        <w:ind w:left="576" w:hanging="576"/>
        <w:outlineLvl w:val="1"/>
        <w:rPr>
          <w:rFonts w:ascii="Aptos Display" w:eastAsia="Yu Gothic Light" w:hAnsi="Aptos Display"/>
          <w:color w:val="0F4761"/>
          <w:kern w:val="2"/>
          <w:sz w:val="32"/>
          <w:szCs w:val="32"/>
          <w:lang w:val="en-IE"/>
          <w14:ligatures w14:val="standardContextual"/>
        </w:rPr>
      </w:pPr>
      <w:r w:rsidRPr="00D8293E">
        <w:rPr>
          <w:rFonts w:ascii="Aptos Display" w:eastAsia="Yu Gothic Light" w:hAnsi="Aptos Display"/>
          <w:color w:val="0F4761"/>
          <w:kern w:val="2"/>
          <w:sz w:val="32"/>
          <w:szCs w:val="32"/>
          <w:lang w:val="en-IE"/>
          <w14:ligatures w14:val="standardContextual"/>
        </w:rPr>
        <w:t xml:space="preserve"> 5.24 Programmes jointly provided by FET and HE institutions</w:t>
      </w:r>
    </w:p>
    <w:p w14:paraId="7CC069A0"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These programmes are a relatively recent innovation in Ireland and typically involve students starting articulated honours bachelor’s degree programmes in a FET institution and completing them in a</w:t>
      </w:r>
      <w:r w:rsidRPr="00D8293E">
        <w:rPr>
          <w:rFonts w:ascii="Aptos" w:eastAsia="Aptos" w:hAnsi="Aptos" w:cs="Arial"/>
          <w:strike/>
          <w:kern w:val="2"/>
          <w:lang w:val="en-IE"/>
          <w14:ligatures w14:val="standardContextual"/>
        </w:rPr>
        <w:t>n</w:t>
      </w:r>
      <w:r w:rsidRPr="00D8293E">
        <w:rPr>
          <w:rFonts w:ascii="Aptos" w:eastAsia="Aptos" w:hAnsi="Aptos" w:cs="Arial"/>
          <w:kern w:val="2"/>
          <w:lang w:val="en-IE"/>
          <w14:ligatures w14:val="standardContextual"/>
        </w:rPr>
        <w:t xml:space="preserve"> HE institution. The differing norms for assessment and external moderation are not thought to be a barrier to such articulated programmes, but it would be useful to discover whether there are relevant issues that might be addressed by QQI.</w:t>
      </w:r>
    </w:p>
    <w:p w14:paraId="7CA1223F" w14:textId="77777777" w:rsidR="00D8293E" w:rsidRPr="00D8293E" w:rsidRDefault="00D8293E" w:rsidP="00D8293E">
      <w:pPr>
        <w:keepNext/>
        <w:keepLines/>
        <w:numPr>
          <w:ilvl w:val="1"/>
          <w:numId w:val="0"/>
        </w:numPr>
        <w:spacing w:before="160" w:after="80" w:line="278" w:lineRule="auto"/>
        <w:ind w:left="576" w:hanging="576"/>
        <w:outlineLvl w:val="1"/>
        <w:rPr>
          <w:rFonts w:ascii="Aptos Display" w:eastAsia="Yu Gothic Light" w:hAnsi="Aptos Display"/>
          <w:color w:val="0F4761"/>
          <w:kern w:val="2"/>
          <w:sz w:val="32"/>
          <w:szCs w:val="32"/>
          <w:lang w:val="en-IE"/>
          <w14:ligatures w14:val="standardContextual"/>
        </w:rPr>
      </w:pPr>
      <w:bookmarkStart w:id="32" w:name="_Ref169598459"/>
      <w:r w:rsidRPr="00D8293E">
        <w:rPr>
          <w:rFonts w:ascii="Aptos Display" w:eastAsia="Yu Gothic Light" w:hAnsi="Aptos Display"/>
          <w:color w:val="0F4761"/>
          <w:kern w:val="2"/>
          <w:sz w:val="32"/>
          <w:szCs w:val="32"/>
          <w:lang w:val="en-IE"/>
          <w14:ligatures w14:val="standardContextual"/>
        </w:rPr>
        <w:t xml:space="preserve">5.25 COVID-19 and its aftermath </w:t>
      </w:r>
    </w:p>
    <w:p w14:paraId="4CABC64B" w14:textId="77777777" w:rsidR="00D8293E" w:rsidRPr="00D8293E" w:rsidRDefault="00D8293E" w:rsidP="00D8293E">
      <w:pPr>
        <w:spacing w:after="160" w:line="278" w:lineRule="auto"/>
        <w:rPr>
          <w:rFonts w:ascii="Aptos" w:eastAsia="Calibri" w:hAnsi="Aptos" w:cs="Arial"/>
          <w:kern w:val="2"/>
          <w:szCs w:val="22"/>
          <w:lang w:val="en-IE"/>
          <w14:ligatures w14:val="standardContextual"/>
        </w:rPr>
      </w:pPr>
      <w:r w:rsidRPr="00D8293E">
        <w:rPr>
          <w:rFonts w:ascii="Aptos" w:eastAsia="Calibri" w:hAnsi="Aptos" w:cs="Arial"/>
          <w:kern w:val="2"/>
          <w:szCs w:val="22"/>
          <w:lang w:val="en-IE"/>
          <w14:ligatures w14:val="standardContextual"/>
        </w:rPr>
        <w:t xml:space="preserve">COVID-19 had a huge influence on assessment starting in 2020. This has been documented including by QQI in the report entitled </w:t>
      </w:r>
      <w:hyperlink r:id="rId83" w:history="1">
        <w:r w:rsidRPr="00591C84">
          <w:rPr>
            <w:rFonts w:ascii="Aptos" w:eastAsia="Calibri" w:hAnsi="Aptos" w:cs="Arial"/>
            <w:color w:val="0000FF"/>
            <w:kern w:val="2"/>
            <w:szCs w:val="22"/>
            <w:u w:val="single"/>
            <w:lang w:val="en-IE"/>
            <w14:ligatures w14:val="standardContextual"/>
          </w:rPr>
          <w:t>The Impact of COVID-19 Modifications to Teaching, Learning and Assessment in Irish Further Education and Training and Higher Education</w:t>
        </w:r>
      </w:hyperlink>
      <w:r w:rsidRPr="00D8293E">
        <w:rPr>
          <w:rFonts w:ascii="Aptos" w:eastAsia="Calibri" w:hAnsi="Aptos" w:cs="Arial"/>
          <w:kern w:val="2"/>
          <w:szCs w:val="22"/>
          <w:lang w:val="en-IE"/>
          <w14:ligatures w14:val="standardContextual"/>
        </w:rPr>
        <w:t xml:space="preserve"> published in August 2020.</w:t>
      </w:r>
    </w:p>
    <w:p w14:paraId="74E30B60" w14:textId="77777777" w:rsidR="00D8293E" w:rsidRPr="00D8293E" w:rsidRDefault="00D8293E" w:rsidP="00D8293E">
      <w:pPr>
        <w:spacing w:after="160" w:line="278" w:lineRule="auto"/>
        <w:rPr>
          <w:rFonts w:ascii="Aptos" w:eastAsia="Calibri" w:hAnsi="Aptos" w:cs="Arial"/>
          <w:kern w:val="2"/>
          <w:szCs w:val="22"/>
          <w:lang w:val="en-IE"/>
          <w14:ligatures w14:val="standardContextual"/>
        </w:rPr>
      </w:pPr>
      <w:r w:rsidRPr="00D8293E">
        <w:rPr>
          <w:rFonts w:ascii="Aptos" w:eastAsia="Calibri" w:hAnsi="Aptos" w:cs="Arial"/>
          <w:kern w:val="2"/>
          <w:szCs w:val="22"/>
          <w:lang w:val="en-IE"/>
          <w14:ligatures w14:val="standardContextual"/>
        </w:rPr>
        <w:t xml:space="preserve">The COVID-19 restrictions placed assessment at the top of the agenda for institutions and resulted in major changes in how students were assessed owing to the pivot to online teaching, learning and assessment. Some of these changes had positive impacts on learners and some will be retained. Unfortunately, the move online had to be done rapidly and there was little time for optimising the new approaches to assessment, including their robustness against cheating. Concerns about academic integrity (especially since the emergence of easily accessible generative AI tools) have resulted in a swing back to traditional in-person predominantly written assessment but this form of assessment is not always optimal and is perhaps overused, especially if we aim to make assessment inclusive. </w:t>
      </w:r>
    </w:p>
    <w:p w14:paraId="453863CD" w14:textId="77777777" w:rsidR="00D8293E" w:rsidRPr="00D8293E" w:rsidRDefault="00D8293E" w:rsidP="00D8293E">
      <w:pPr>
        <w:keepNext/>
        <w:keepLines/>
        <w:numPr>
          <w:ilvl w:val="1"/>
          <w:numId w:val="0"/>
        </w:numPr>
        <w:spacing w:before="160" w:after="80" w:line="278" w:lineRule="auto"/>
        <w:ind w:left="576" w:hanging="576"/>
        <w:outlineLvl w:val="1"/>
        <w:rPr>
          <w:rFonts w:ascii="Aptos Display" w:eastAsia="Yu Gothic Light" w:hAnsi="Aptos Display"/>
          <w:color w:val="0F4761"/>
          <w:kern w:val="2"/>
          <w:sz w:val="32"/>
          <w:szCs w:val="32"/>
          <w:lang w:val="en-IE"/>
          <w14:ligatures w14:val="standardContextual"/>
        </w:rPr>
      </w:pPr>
      <w:r w:rsidRPr="00D8293E">
        <w:rPr>
          <w:rFonts w:ascii="Aptos Display" w:eastAsia="Yu Gothic Light" w:hAnsi="Aptos Display"/>
          <w:color w:val="0F4761"/>
          <w:kern w:val="2"/>
          <w:sz w:val="32"/>
          <w:szCs w:val="32"/>
          <w:lang w:val="en-IE"/>
          <w14:ligatures w14:val="standardContextual"/>
        </w:rPr>
        <w:t>5.26 The costs of high-quality decisions based on assessment</w:t>
      </w:r>
    </w:p>
    <w:p w14:paraId="1F59881D" w14:textId="77777777" w:rsidR="00D8293E" w:rsidRPr="00D8293E" w:rsidRDefault="00D8293E" w:rsidP="00D8293E">
      <w:pPr>
        <w:spacing w:after="160" w:line="259" w:lineRule="auto"/>
        <w:rPr>
          <w:rFonts w:ascii="Aptos" w:eastAsia="Calibri" w:hAnsi="Aptos"/>
          <w:kern w:val="2"/>
          <w:szCs w:val="22"/>
          <w:lang w:val="en-IE"/>
          <w14:ligatures w14:val="standardContextual"/>
        </w:rPr>
      </w:pPr>
      <w:r w:rsidRPr="00D8293E">
        <w:rPr>
          <w:rFonts w:ascii="Aptos" w:eastAsia="Calibri" w:hAnsi="Aptos"/>
          <w:kern w:val="2"/>
          <w:szCs w:val="22"/>
          <w:lang w:val="en-IE"/>
          <w14:ligatures w14:val="standardContextual"/>
        </w:rPr>
        <w:t xml:space="preserve">Every distinct programme requires a distinct programme assessment strategy. These must be maintained in the context of resource constraints and the relatively small scale of many FET and HE programmes.  It suggests reflection on whether our resources are being spread too thinly and whether the current diversity of provision is sustainable considering the implications for, among other things, the maintenance of reasonable levels of </w:t>
      </w:r>
      <w:r w:rsidRPr="00D8293E">
        <w:rPr>
          <w:rFonts w:ascii="Aptos" w:eastAsia="Calibri" w:hAnsi="Aptos"/>
          <w:kern w:val="2"/>
          <w:lang w:val="en-IE"/>
          <w14:ligatures w14:val="standardContextual"/>
        </w:rPr>
        <w:t>validity of standards-based assessment including its interpretations and uses</w:t>
      </w:r>
      <w:r w:rsidRPr="00D8293E">
        <w:rPr>
          <w:rFonts w:ascii="Aptos" w:eastAsia="Calibri" w:hAnsi="Aptos"/>
          <w:kern w:val="2"/>
          <w:szCs w:val="22"/>
          <w:lang w:val="en-IE"/>
          <w14:ligatures w14:val="standardContextual"/>
        </w:rPr>
        <w:t>. Such reflection is beyond scope of this project as it would involve more than assessment but estimating the cost of maintaining reasonable levels of validity of standards-based assessment including its interpretations and uses in some common scenarios is something this project can and should deliver. This may help inform broader strategy and trade-offs between quality and the diversity of programmes being maintained.</w:t>
      </w:r>
    </w:p>
    <w:p w14:paraId="48C795CE" w14:textId="77777777" w:rsidR="00D8293E" w:rsidRPr="00D8293E" w:rsidRDefault="00D8293E" w:rsidP="00D8293E">
      <w:pPr>
        <w:keepNext/>
        <w:keepLines/>
        <w:numPr>
          <w:ilvl w:val="1"/>
          <w:numId w:val="0"/>
        </w:numPr>
        <w:spacing w:before="160" w:after="80" w:line="278" w:lineRule="auto"/>
        <w:ind w:left="576" w:hanging="576"/>
        <w:outlineLvl w:val="1"/>
        <w:rPr>
          <w:rFonts w:ascii="Aptos Display" w:eastAsia="Yu Gothic Light" w:hAnsi="Aptos Display"/>
          <w:color w:val="0F4761"/>
          <w:kern w:val="2"/>
          <w:sz w:val="32"/>
          <w:szCs w:val="32"/>
          <w:lang w:val="en-IE"/>
          <w14:ligatures w14:val="standardContextual"/>
        </w:rPr>
      </w:pPr>
      <w:bookmarkStart w:id="33" w:name="_Ref209538756"/>
      <w:r w:rsidRPr="00D8293E">
        <w:rPr>
          <w:rFonts w:ascii="Aptos Display" w:eastAsia="Yu Gothic Light" w:hAnsi="Aptos Display"/>
          <w:color w:val="0F4761"/>
          <w:kern w:val="2"/>
          <w:sz w:val="32"/>
          <w:szCs w:val="32"/>
          <w:lang w:val="en-IE"/>
          <w14:ligatures w14:val="standardContextual"/>
        </w:rPr>
        <w:lastRenderedPageBreak/>
        <w:t xml:space="preserve">5.27 Grading of assessment and award classification </w:t>
      </w:r>
    </w:p>
    <w:p w14:paraId="2BCACE70"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To assess whether a learner has achieved an intended learning outcome is challenging enough but to grade that assessment introduces another level of complexity. </w:t>
      </w:r>
    </w:p>
    <w:p w14:paraId="1E5E66EC"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One key question is what precisely grades are intended to signify in general terms. Another is how intended learning outcomes are used in the context of grading and award classification. Issues include that some disciplines have a reputation, or at least had in the past, for being more parsimonious in the allocation of high precision grades than others. And, while institutions nominally use criterion referenced grading, is it conceivable that a degree of norm-referenced grading could </w:t>
      </w:r>
      <w:proofErr w:type="gramStart"/>
      <w:r w:rsidRPr="00D8293E">
        <w:rPr>
          <w:rFonts w:ascii="Aptos" w:eastAsia="Aptos" w:hAnsi="Aptos" w:cs="Arial"/>
          <w:kern w:val="2"/>
          <w:lang w:val="en-IE"/>
          <w14:ligatures w14:val="standardContextual"/>
        </w:rPr>
        <w:t>enter into</w:t>
      </w:r>
      <w:proofErr w:type="gramEnd"/>
      <w:r w:rsidRPr="00D8293E">
        <w:rPr>
          <w:rFonts w:ascii="Aptos" w:eastAsia="Aptos" w:hAnsi="Aptos" w:cs="Arial"/>
          <w:kern w:val="2"/>
          <w:lang w:val="en-IE"/>
          <w14:ligatures w14:val="standardContextual"/>
        </w:rPr>
        <w:t xml:space="preserve"> results. </w:t>
      </w:r>
    </w:p>
    <w:p w14:paraId="269F231C"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Some professions set the passing grade at 50% where the norm in HE is 40%</w:t>
      </w:r>
      <w:r w:rsidRPr="00D8293E">
        <w:rPr>
          <w:rFonts w:ascii="Aptos" w:eastAsia="Aptos" w:hAnsi="Aptos" w:cs="Arial"/>
          <w:kern w:val="2"/>
          <w:vertAlign w:val="superscript"/>
          <w:lang w:val="en-IE"/>
          <w14:ligatures w14:val="standardContextual"/>
        </w:rPr>
        <w:footnoteReference w:id="50"/>
      </w:r>
      <w:r w:rsidRPr="00D8293E">
        <w:rPr>
          <w:rFonts w:ascii="Aptos" w:eastAsia="Aptos" w:hAnsi="Aptos" w:cs="Arial"/>
          <w:kern w:val="2"/>
          <w:lang w:val="en-IE"/>
          <w14:ligatures w14:val="standardContextual"/>
        </w:rPr>
        <w:t xml:space="preserve">. If the passing grade means that the minimum intended learning outcomes have been achieved, then what does it matter whether it is given a numerical value of 40 or 50 marks out of one hundred available marks? The point is that in general the numerical grade has no absolute significance and must always be defined in terms of learning outcomes. Nevertheless, we understand and accept that some institutions and programmes must comply with regulations that constrain what the passing grade may be in a percentage system. </w:t>
      </w:r>
    </w:p>
    <w:p w14:paraId="4212A590"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It would be interesting to understand precisely what motivates some professions to require that the passing grade be set at 50%. Is it, for example, intended to provide an additional factor of safety above a defensible threshold? Is it possible that for some the percentage reflects the average proportion of the questions answered perfectly with no explicit relationship to programme or module learning outcomes?</w:t>
      </w:r>
    </w:p>
    <w:p w14:paraId="60666E96" w14:textId="77777777" w:rsidR="00D8293E" w:rsidRPr="00D8293E" w:rsidRDefault="00D8293E" w:rsidP="00D8293E">
      <w:pPr>
        <w:keepNext/>
        <w:keepLines/>
        <w:numPr>
          <w:ilvl w:val="1"/>
          <w:numId w:val="0"/>
        </w:numPr>
        <w:spacing w:before="160" w:after="80" w:line="278" w:lineRule="auto"/>
        <w:ind w:left="576" w:hanging="576"/>
        <w:outlineLvl w:val="1"/>
        <w:rPr>
          <w:rFonts w:ascii="Aptos Display" w:eastAsia="Yu Gothic Light" w:hAnsi="Aptos Display"/>
          <w:color w:val="0F4761"/>
          <w:kern w:val="2"/>
          <w:sz w:val="32"/>
          <w:szCs w:val="32"/>
          <w:lang w:val="en-IE"/>
          <w14:ligatures w14:val="standardContextual"/>
        </w:rPr>
      </w:pPr>
      <w:r w:rsidRPr="00D8293E">
        <w:rPr>
          <w:rFonts w:ascii="Aptos Display" w:eastAsia="Yu Gothic Light" w:hAnsi="Aptos Display"/>
          <w:color w:val="0F4761"/>
          <w:kern w:val="2"/>
          <w:sz w:val="32"/>
          <w:szCs w:val="32"/>
          <w:lang w:val="en-IE"/>
          <w14:ligatures w14:val="standardContextual"/>
        </w:rPr>
        <w:t>5.28 Understanding of QQI’s role as an awarding body in relation to assessment</w:t>
      </w:r>
    </w:p>
    <w:p w14:paraId="54AD5233"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Some awarding bodies in the FET sector are much more involved than QQI in the assessment of learners. As stated earlier, providers of programmes leading to QQI awards are responsible for assessment. QQI’s role is to ensure that providers fulfil their responsibilities. This is well understood in HE, but it is not as clear how well it is understood by FET personnel.</w:t>
      </w:r>
    </w:p>
    <w:p w14:paraId="183742F9" w14:textId="77777777" w:rsidR="00D8293E" w:rsidRPr="00D8293E" w:rsidRDefault="00D8293E" w:rsidP="00D8293E">
      <w:pPr>
        <w:keepNext/>
        <w:keepLines/>
        <w:numPr>
          <w:ilvl w:val="1"/>
          <w:numId w:val="0"/>
        </w:numPr>
        <w:spacing w:before="160" w:after="80" w:line="278" w:lineRule="auto"/>
        <w:ind w:left="576" w:hanging="576"/>
        <w:outlineLvl w:val="1"/>
        <w:rPr>
          <w:rFonts w:ascii="Aptos Display" w:eastAsia="Yu Gothic Light" w:hAnsi="Aptos Display"/>
          <w:color w:val="0F4761"/>
          <w:kern w:val="2"/>
          <w:sz w:val="32"/>
          <w:szCs w:val="32"/>
          <w:lang w:val="en-IE"/>
          <w14:ligatures w14:val="standardContextual"/>
        </w:rPr>
      </w:pPr>
      <w:r w:rsidRPr="00D8293E">
        <w:rPr>
          <w:rFonts w:ascii="Aptos Display" w:eastAsia="Yu Gothic Light" w:hAnsi="Aptos Display"/>
          <w:color w:val="0F4761"/>
          <w:kern w:val="2"/>
          <w:sz w:val="32"/>
          <w:szCs w:val="32"/>
          <w:lang w:val="en-IE"/>
          <w14:ligatures w14:val="standardContextual"/>
        </w:rPr>
        <w:t>5.29 Other documented issues</w:t>
      </w:r>
      <w:bookmarkEnd w:id="33"/>
    </w:p>
    <w:p w14:paraId="1B111922" w14:textId="77777777" w:rsidR="00D8293E" w:rsidRPr="00D8293E" w:rsidRDefault="00D8293E" w:rsidP="00D8293E">
      <w:pPr>
        <w:spacing w:after="160" w:line="278" w:lineRule="auto"/>
        <w:rPr>
          <w:rFonts w:ascii="Aptos" w:eastAsia="Calibri" w:hAnsi="Aptos" w:cs="Arial"/>
          <w:kern w:val="2"/>
          <w:szCs w:val="22"/>
          <w:lang w:val="en-IE"/>
          <w14:ligatures w14:val="standardContextual"/>
        </w:rPr>
      </w:pPr>
      <w:r w:rsidRPr="00D8293E">
        <w:rPr>
          <w:rFonts w:ascii="Aptos" w:eastAsia="Calibri" w:hAnsi="Aptos" w:cs="Arial"/>
          <w:kern w:val="2"/>
          <w:szCs w:val="22"/>
          <w:lang w:val="en-IE"/>
          <w14:ligatures w14:val="standardContextual"/>
        </w:rPr>
        <w:t xml:space="preserve">QQI’s </w:t>
      </w:r>
      <w:hyperlink r:id="rId84" w:history="1">
        <w:r w:rsidRPr="00C3759A">
          <w:rPr>
            <w:rFonts w:ascii="Aptos" w:eastAsia="Calibri" w:hAnsi="Aptos" w:cs="Arial"/>
            <w:color w:val="0000FF"/>
            <w:kern w:val="2"/>
            <w:szCs w:val="22"/>
            <w:u w:val="single"/>
            <w:lang w:val="en-IE"/>
            <w14:ligatures w14:val="standardContextual"/>
          </w:rPr>
          <w:t>Green Paper Assessment of Learners and Learning</w:t>
        </w:r>
      </w:hyperlink>
      <w:r w:rsidRPr="00D8293E">
        <w:rPr>
          <w:rFonts w:ascii="Aptos" w:eastAsia="Calibri" w:hAnsi="Aptos" w:cs="Arial"/>
          <w:kern w:val="2"/>
          <w:szCs w:val="22"/>
          <w:lang w:val="en-IE"/>
          <w14:ligatures w14:val="standardContextual"/>
        </w:rPr>
        <w:t xml:space="preserve"> (March 2018) sets out many issues from a regulatory perspective that will be relevant to this review. This was published for public consultation and received almost 80 written responses, a thematic analysis of which has also been published: </w:t>
      </w:r>
      <w:hyperlink r:id="rId85" w:history="1">
        <w:r w:rsidRPr="00C3759A">
          <w:rPr>
            <w:rFonts w:ascii="Aptos" w:eastAsia="Calibri" w:hAnsi="Aptos" w:cs="Arial"/>
            <w:color w:val="0000FF"/>
            <w:kern w:val="2"/>
            <w:szCs w:val="22"/>
            <w:u w:val="single"/>
            <w:lang w:val="en-IE"/>
            <w14:ligatures w14:val="standardContextual"/>
          </w:rPr>
          <w:t>Green Paper on Assessment of Learners and Learning: Stakeholder Feedback</w:t>
        </w:r>
      </w:hyperlink>
      <w:r w:rsidRPr="00D8293E">
        <w:rPr>
          <w:rFonts w:ascii="Aptos" w:eastAsia="Calibri" w:hAnsi="Aptos" w:cs="Arial"/>
          <w:kern w:val="2"/>
          <w:szCs w:val="22"/>
          <w:lang w:val="en-IE"/>
          <w14:ligatures w14:val="standardContextual"/>
        </w:rPr>
        <w:t>. It has been more than five years since this green paper and while there have been effective responses to some of the issues raised in it (such as academic integrity in the context of assessment), there is still plenty to be done.</w:t>
      </w:r>
    </w:p>
    <w:p w14:paraId="79FDFC8C" w14:textId="77777777" w:rsidR="00D8293E" w:rsidRPr="00D8293E" w:rsidRDefault="00D8293E" w:rsidP="00D8293E">
      <w:pPr>
        <w:spacing w:after="160" w:line="278" w:lineRule="auto"/>
        <w:rPr>
          <w:rFonts w:ascii="Aptos" w:eastAsia="Calibri" w:hAnsi="Aptos" w:cs="Arial"/>
          <w:kern w:val="2"/>
          <w:szCs w:val="22"/>
          <w:lang w:val="en-IE"/>
          <w14:ligatures w14:val="standardContextual"/>
        </w:rPr>
      </w:pPr>
      <w:r w:rsidRPr="00D8293E">
        <w:rPr>
          <w:rFonts w:ascii="Aptos" w:eastAsia="Calibri" w:hAnsi="Aptos" w:cs="Arial"/>
          <w:kern w:val="2"/>
          <w:szCs w:val="22"/>
          <w:lang w:val="en-IE"/>
          <w14:ligatures w14:val="standardContextual"/>
        </w:rPr>
        <w:t xml:space="preserve">Levels are based on indicators of knowledge, skill and competence. All QQI awards are included in the NFQ. The implications of this for assessment and standards are covered in the green paper on assessment. More general issues relating to qualifications standards in the context of </w:t>
      </w:r>
      <w:r w:rsidRPr="00D8293E">
        <w:rPr>
          <w:rFonts w:ascii="Aptos" w:eastAsia="Calibri" w:hAnsi="Aptos" w:cs="Arial"/>
          <w:kern w:val="2"/>
          <w:szCs w:val="22"/>
          <w:lang w:val="en-IE"/>
          <w14:ligatures w14:val="standardContextual"/>
        </w:rPr>
        <w:lastRenderedPageBreak/>
        <w:t xml:space="preserve">the qualifications system are covered by QQI’s </w:t>
      </w:r>
      <w:hyperlink r:id="rId86" w:tooltip="Green Paper on the Qualifications System" w:history="1">
        <w:r w:rsidRPr="002313DC">
          <w:rPr>
            <w:rFonts w:ascii="Aptos" w:eastAsia="Calibri" w:hAnsi="Aptos" w:cs="Arial"/>
            <w:color w:val="0000FF"/>
            <w:kern w:val="2"/>
            <w:szCs w:val="22"/>
            <w:u w:val="single"/>
            <w:lang w:val="en-IE"/>
            <w14:ligatures w14:val="standardContextual"/>
          </w:rPr>
          <w:t>Green Paper on the Qualifications System</w:t>
        </w:r>
      </w:hyperlink>
      <w:r w:rsidRPr="00D8293E">
        <w:rPr>
          <w:rFonts w:ascii="Aptos" w:eastAsia="Calibri" w:hAnsi="Aptos" w:cs="Arial"/>
          <w:kern w:val="2"/>
          <w:szCs w:val="22"/>
          <w:lang w:val="en-IE"/>
          <w14:ligatures w14:val="standardContextual"/>
        </w:rPr>
        <w:t xml:space="preserve"> and in greater depth in the accompanying </w:t>
      </w:r>
      <w:hyperlink r:id="rId87" w:tooltip="Technical Paper on the Qualifications System" w:history="1">
        <w:r w:rsidRPr="002313DC">
          <w:rPr>
            <w:rFonts w:ascii="Aptos" w:eastAsia="Calibri" w:hAnsi="Aptos" w:cs="Arial"/>
            <w:color w:val="0000FF"/>
            <w:kern w:val="2"/>
            <w:szCs w:val="22"/>
            <w:u w:val="single"/>
            <w:lang w:val="en-IE"/>
            <w14:ligatures w14:val="standardContextual"/>
          </w:rPr>
          <w:t>Technical Paper on the Qualifications System</w:t>
        </w:r>
      </w:hyperlink>
      <w:r w:rsidRPr="00D8293E">
        <w:rPr>
          <w:rFonts w:ascii="Aptos" w:eastAsia="Calibri" w:hAnsi="Aptos" w:cs="Arial"/>
          <w:kern w:val="2"/>
          <w:szCs w:val="22"/>
          <w:lang w:val="en-IE"/>
          <w14:ligatures w14:val="standardContextual"/>
        </w:rPr>
        <w:t>.</w:t>
      </w:r>
    </w:p>
    <w:p w14:paraId="1FCE86D7" w14:textId="77777777" w:rsidR="00D8293E" w:rsidRPr="00D8293E" w:rsidRDefault="00D8293E" w:rsidP="00D8293E">
      <w:pPr>
        <w:spacing w:after="160" w:line="278" w:lineRule="auto"/>
        <w:rPr>
          <w:rFonts w:ascii="Aptos" w:eastAsia="Calibri" w:hAnsi="Aptos" w:cs="Arial"/>
          <w:kern w:val="2"/>
          <w:szCs w:val="22"/>
          <w:lang w:val="en-IE"/>
          <w14:ligatures w14:val="standardContextual"/>
        </w:rPr>
      </w:pPr>
      <w:r w:rsidRPr="00D8293E">
        <w:rPr>
          <w:rFonts w:ascii="Aptos" w:eastAsia="Calibri" w:hAnsi="Aptos" w:cs="Arial"/>
          <w:kern w:val="2"/>
          <w:szCs w:val="22"/>
          <w:lang w:val="en-IE"/>
          <w14:ligatures w14:val="standardContextual"/>
        </w:rPr>
        <w:t xml:space="preserve">Other issues gleaned from discussions with higher education institutions (HEIs) and learners in FET and HE are reported in two insights: </w:t>
      </w:r>
      <w:hyperlink r:id="rId88" w:history="1">
        <w:r w:rsidRPr="002313DC">
          <w:rPr>
            <w:rFonts w:ascii="Aptos" w:eastAsia="Calibri" w:hAnsi="Aptos" w:cs="Arial"/>
            <w:color w:val="0000FF"/>
            <w:kern w:val="2"/>
            <w:szCs w:val="22"/>
            <w:u w:val="single"/>
            <w:lang w:val="en-IE"/>
            <w14:ligatures w14:val="standardContextual"/>
          </w:rPr>
          <w:t xml:space="preserve">QQI Insight on Assessment </w:t>
        </w:r>
      </w:hyperlink>
      <w:r w:rsidRPr="002313DC">
        <w:rPr>
          <w:rFonts w:ascii="Aptos" w:eastAsia="Calibri" w:hAnsi="Aptos" w:cs="Arial"/>
          <w:color w:val="0000FF"/>
          <w:kern w:val="2"/>
          <w:szCs w:val="22"/>
          <w:lang w:val="en-IE"/>
          <w14:ligatures w14:val="standardContextual"/>
        </w:rPr>
        <w:t xml:space="preserve"> </w:t>
      </w:r>
      <w:r w:rsidRPr="00D8293E">
        <w:rPr>
          <w:rFonts w:ascii="Aptos" w:eastAsia="Calibri" w:hAnsi="Aptos" w:cs="Arial"/>
          <w:kern w:val="2"/>
          <w:szCs w:val="22"/>
          <w:lang w:val="en-IE"/>
          <w14:ligatures w14:val="standardContextual"/>
        </w:rPr>
        <w:t xml:space="preserve">(2021); </w:t>
      </w:r>
      <w:hyperlink r:id="rId89" w:history="1">
        <w:r w:rsidRPr="002313DC">
          <w:rPr>
            <w:rFonts w:ascii="Aptos" w:eastAsia="Calibri" w:hAnsi="Aptos" w:cs="Arial"/>
            <w:color w:val="0000FF"/>
            <w:szCs w:val="22"/>
            <w:u w:val="single"/>
            <w:lang w:val="en-IE"/>
          </w:rPr>
          <w:t>QQI Insight on Assessment - Learner Perspectives</w:t>
        </w:r>
      </w:hyperlink>
      <w:r w:rsidRPr="002313DC">
        <w:rPr>
          <w:rFonts w:ascii="Aptos" w:eastAsia="Calibri" w:hAnsi="Aptos" w:cs="Arial"/>
          <w:color w:val="0000FF"/>
          <w:kern w:val="2"/>
          <w:szCs w:val="22"/>
          <w:lang w:val="en-IE"/>
          <w14:ligatures w14:val="standardContextual"/>
        </w:rPr>
        <w:t xml:space="preserve"> </w:t>
      </w:r>
      <w:r w:rsidRPr="00D8293E">
        <w:rPr>
          <w:rFonts w:ascii="Aptos" w:eastAsia="Calibri" w:hAnsi="Aptos" w:cs="Arial"/>
          <w:kern w:val="2"/>
          <w:szCs w:val="22"/>
          <w:lang w:val="en-IE"/>
          <w14:ligatures w14:val="standardContextual"/>
        </w:rPr>
        <w:t>(2023).</w:t>
      </w:r>
    </w:p>
    <w:p w14:paraId="5117A2DF" w14:textId="77777777" w:rsidR="00D8293E" w:rsidRPr="00D8293E" w:rsidRDefault="00D8293E" w:rsidP="00D8293E">
      <w:pPr>
        <w:keepNext/>
        <w:keepLines/>
        <w:numPr>
          <w:ilvl w:val="1"/>
          <w:numId w:val="0"/>
        </w:numPr>
        <w:spacing w:before="160" w:after="80" w:line="278" w:lineRule="auto"/>
        <w:ind w:left="576" w:hanging="576"/>
        <w:outlineLvl w:val="1"/>
        <w:rPr>
          <w:rFonts w:ascii="Aptos Display" w:hAnsi="Aptos Display"/>
          <w:color w:val="0F4761"/>
          <w:kern w:val="2"/>
          <w:sz w:val="32"/>
          <w:szCs w:val="32"/>
          <w:lang w:val="en-IE"/>
          <w14:ligatures w14:val="standardContextual"/>
        </w:rPr>
      </w:pPr>
      <w:r w:rsidRPr="00D8293E">
        <w:rPr>
          <w:rFonts w:ascii="Aptos Display" w:eastAsia="Yu Gothic Light" w:hAnsi="Aptos Display"/>
          <w:color w:val="0F4761"/>
          <w:kern w:val="2"/>
          <w:sz w:val="32"/>
          <w:szCs w:val="32"/>
          <w:lang w:val="en-IE"/>
          <w14:ligatures w14:val="standardContextual"/>
        </w:rPr>
        <w:t>5.30 Infrastructure that exclusively relates to QQI awards</w:t>
      </w:r>
    </w:p>
    <w:p w14:paraId="12D02AC4"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As an awarding body, one of QQI’s statutory functions is to monitor the programmes it validates. Part of this involves ensuring that providers continue to meet their obligations to </w:t>
      </w:r>
      <w:r w:rsidRPr="00D8293E">
        <w:rPr>
          <w:rFonts w:ascii="Aptos" w:eastAsia="Aptos" w:hAnsi="Aptos" w:cs="Arial"/>
          <w:i/>
          <w:iCs/>
          <w:kern w:val="2"/>
          <w:lang w:val="en-IE"/>
          <w14:ligatures w14:val="standardContextual"/>
        </w:rPr>
        <w:t xml:space="preserve">“establish procedures which are fair and consistent for the assessment of enrolled learners to ensure the standards of knowledge, skill or competence determined by the Authority under </w:t>
      </w:r>
      <w:hyperlink r:id="rId90" w:history="1">
        <w:r w:rsidRPr="00393556">
          <w:rPr>
            <w:rFonts w:ascii="Aptos" w:eastAsia="Aptos" w:hAnsi="Aptos" w:cs="Arial"/>
            <w:b/>
            <w:bCs/>
            <w:i/>
            <w:iCs/>
            <w:color w:val="0000FF"/>
            <w:kern w:val="2"/>
            <w:u w:val="single"/>
            <w:lang w:val="en-IE"/>
            <w14:ligatures w14:val="standardContextual"/>
          </w:rPr>
          <w:t>section 49</w:t>
        </w:r>
      </w:hyperlink>
      <w:r w:rsidRPr="00D8293E">
        <w:rPr>
          <w:rFonts w:ascii="Aptos" w:eastAsia="Aptos" w:hAnsi="Aptos" w:cs="Arial"/>
          <w:i/>
          <w:iCs/>
          <w:kern w:val="2"/>
          <w:lang w:val="en-IE"/>
          <w14:ligatures w14:val="standardContextual"/>
        </w:rPr>
        <w:t xml:space="preserve">(1) are acquired, and where appropriate, demonstrated, by enrolled learners. (section 45(3)(b) of the </w:t>
      </w:r>
      <w:hyperlink r:id="rId91" w:history="1">
        <w:r w:rsidRPr="00393556">
          <w:rPr>
            <w:rFonts w:ascii="Aptos" w:eastAsia="Aptos" w:hAnsi="Aptos" w:cs="Arial"/>
            <w:i/>
            <w:iCs/>
            <w:color w:val="0000FF"/>
            <w:kern w:val="2"/>
            <w:u w:val="single"/>
            <w:lang w:val="en-IE"/>
            <w14:ligatures w14:val="standardContextual"/>
          </w:rPr>
          <w:t xml:space="preserve">Qualifications and Quality Assurance (Education and Training) Act 2012 (as </w:t>
        </w:r>
        <w:proofErr w:type="gramStart"/>
        <w:r w:rsidRPr="00393556">
          <w:rPr>
            <w:rFonts w:ascii="Aptos" w:eastAsia="Aptos" w:hAnsi="Aptos" w:cs="Arial"/>
            <w:i/>
            <w:iCs/>
            <w:color w:val="0000FF"/>
            <w:kern w:val="2"/>
            <w:u w:val="single"/>
            <w:lang w:val="en-IE"/>
            <w14:ligatures w14:val="standardContextual"/>
          </w:rPr>
          <w:t>revised,  lawreform.ie</w:t>
        </w:r>
        <w:proofErr w:type="gramEnd"/>
        <w:r w:rsidRPr="00D8293E">
          <w:rPr>
            <w:rFonts w:ascii="Aptos" w:eastAsia="Aptos" w:hAnsi="Aptos" w:cs="Arial"/>
            <w:i/>
            <w:iCs/>
            <w:color w:val="467886"/>
            <w:kern w:val="2"/>
            <w:u w:val="single"/>
            <w:lang w:val="en-IE"/>
            <w14:ligatures w14:val="standardContextual"/>
          </w:rPr>
          <w:t>)</w:t>
        </w:r>
      </w:hyperlink>
      <w:r w:rsidRPr="00D8293E">
        <w:rPr>
          <w:rFonts w:ascii="Aptos" w:eastAsia="Aptos" w:hAnsi="Aptos" w:cs="Arial"/>
          <w:kern w:val="2"/>
          <w:lang w:val="en-IE"/>
          <w14:ligatures w14:val="standardContextual"/>
        </w:rPr>
        <w:t xml:space="preserve">. </w:t>
      </w:r>
    </w:p>
    <w:p w14:paraId="57056E4E"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Much has changed since the infrastructure specifically relating to QQI awards was first developed. In addition to consideration of the need for updates and revisions, consideration will also be required as to the level of detail/prescription with a view to achieving a degree of national coherence across the NFQ awarding bodies, flexibility to accommodate different operating contexts and an element of futureproofing. Any revisions will need to reflect the FET and HE qualifications landscapes both as they are now and as they might evolve over the next decade. The revisions will also need to consider the emergence and anticipated growth in articulated programmes provided by FET and HE providers working collaboratively. The revisions will need to recognize the importance of ensuring assessment and standards are robust against ongoing and continually evolving threats to academic integrity (such as the unauthorised use of generative artificial intelligence and other forms of academic malpractice). </w:t>
      </w:r>
    </w:p>
    <w:p w14:paraId="06657CA8"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Assessment has both summative and formative purposes. The existing guidelines for QQI validated programmes, for example, address both but stress summative assessment for the purpose of the awarding and classification of a qualifications. Both need to be stressed. </w:t>
      </w:r>
    </w:p>
    <w:p w14:paraId="7E6BF618"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FETAC had aimed to unitise all FET standards using a system of awards standards known as the Common Awards System (CAS). At the time of QQI’s establishment, virtually all programmes leading to FET awards in the NFQ, other than apprenticeships, were based on CAS standards. Since then, for reasons documented in the green papers cited in Section </w:t>
      </w:r>
      <w:r w:rsidRPr="00D8293E">
        <w:rPr>
          <w:rFonts w:ascii="Aptos" w:eastAsia="Aptos" w:hAnsi="Aptos" w:cs="Arial"/>
          <w:kern w:val="2"/>
          <w:lang w:val="en-IE"/>
          <w14:ligatures w14:val="standardContextual"/>
        </w:rPr>
        <w:fldChar w:fldCharType="begin"/>
      </w:r>
      <w:r w:rsidRPr="00D8293E">
        <w:rPr>
          <w:rFonts w:ascii="Aptos" w:eastAsia="Aptos" w:hAnsi="Aptos" w:cs="Arial"/>
          <w:kern w:val="2"/>
          <w:lang w:val="en-IE"/>
          <w14:ligatures w14:val="standardContextual"/>
        </w:rPr>
        <w:instrText xml:space="preserve"> REF _Ref209538756 \r \h  \* MERGEFORMAT </w:instrText>
      </w:r>
      <w:r w:rsidRPr="00D8293E">
        <w:rPr>
          <w:rFonts w:ascii="Aptos" w:eastAsia="Aptos" w:hAnsi="Aptos" w:cs="Arial"/>
          <w:kern w:val="2"/>
          <w:lang w:val="en-IE"/>
          <w14:ligatures w14:val="standardContextual"/>
        </w:rPr>
      </w:r>
      <w:r w:rsidRPr="00D8293E">
        <w:rPr>
          <w:rFonts w:ascii="Aptos" w:eastAsia="Aptos" w:hAnsi="Aptos" w:cs="Arial"/>
          <w:kern w:val="2"/>
          <w:lang w:val="en-IE"/>
          <w14:ligatures w14:val="standardContextual"/>
        </w:rPr>
        <w:fldChar w:fldCharType="separate"/>
      </w:r>
      <w:r w:rsidRPr="00D8293E">
        <w:rPr>
          <w:rFonts w:ascii="Aptos" w:eastAsia="Aptos" w:hAnsi="Aptos" w:cs="Arial"/>
          <w:kern w:val="2"/>
          <w:lang w:val="en-IE"/>
          <w14:ligatures w14:val="standardContextual"/>
        </w:rPr>
        <w:t>5.27</w:t>
      </w:r>
      <w:r w:rsidRPr="00D8293E">
        <w:rPr>
          <w:rFonts w:ascii="Aptos" w:eastAsia="Aptos" w:hAnsi="Aptos" w:cs="Arial"/>
          <w:kern w:val="2"/>
          <w:lang w:val="en-IE"/>
          <w14:ligatures w14:val="standardContextual"/>
        </w:rPr>
        <w:fldChar w:fldCharType="end"/>
      </w:r>
      <w:r w:rsidRPr="00D8293E">
        <w:rPr>
          <w:rFonts w:ascii="Aptos" w:eastAsia="Aptos" w:hAnsi="Aptos" w:cs="Arial"/>
          <w:kern w:val="2"/>
          <w:lang w:val="en-IE"/>
          <w14:ligatures w14:val="standardContextual"/>
        </w:rPr>
        <w:t xml:space="preserve"> there has been a growing interest in standards and awards outside the CAS.  This, together with the growth in apprenticeships had led to a more diversified approach to standards in FET and this has implications for QQI’s assessment infrastructure. </w:t>
      </w:r>
    </w:p>
    <w:p w14:paraId="0ECCF859"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i/>
          <w:iCs/>
          <w:kern w:val="2"/>
          <w:lang w:val="en-IE"/>
          <w14:ligatures w14:val="standardContextual"/>
        </w:rPr>
        <w:t>Some</w:t>
      </w:r>
      <w:r w:rsidRPr="00D8293E">
        <w:rPr>
          <w:rFonts w:ascii="Aptos" w:eastAsia="Aptos" w:hAnsi="Aptos" w:cs="Arial"/>
          <w:kern w:val="2"/>
          <w:lang w:val="en-IE"/>
          <w14:ligatures w14:val="standardContextual"/>
        </w:rPr>
        <w:t xml:space="preserve"> of the most urgent issues have been addressed in the interim revisions of the FET guidelines that were cited earlier. </w:t>
      </w:r>
    </w:p>
    <w:p w14:paraId="68602B19" w14:textId="77777777" w:rsidR="00D8293E" w:rsidRPr="00D8293E" w:rsidRDefault="00D8293E" w:rsidP="00D8293E">
      <w:pPr>
        <w:keepNext/>
        <w:keepLines/>
        <w:numPr>
          <w:ilvl w:val="1"/>
          <w:numId w:val="0"/>
        </w:numPr>
        <w:spacing w:before="160" w:after="80" w:line="278" w:lineRule="auto"/>
        <w:ind w:left="576" w:hanging="576"/>
        <w:outlineLvl w:val="1"/>
        <w:rPr>
          <w:rFonts w:ascii="Aptos Display" w:hAnsi="Aptos Display"/>
          <w:color w:val="0F4761"/>
          <w:kern w:val="2"/>
          <w:sz w:val="32"/>
          <w:szCs w:val="32"/>
          <w:lang w:val="en-IE"/>
          <w14:ligatures w14:val="standardContextual"/>
        </w:rPr>
      </w:pPr>
      <w:r w:rsidRPr="00D8293E">
        <w:rPr>
          <w:rFonts w:ascii="Aptos Display" w:hAnsi="Aptos Display"/>
          <w:color w:val="0F4761"/>
          <w:kern w:val="2"/>
          <w:sz w:val="32"/>
          <w:szCs w:val="32"/>
          <w:lang w:val="en-IE"/>
          <w14:ligatures w14:val="standardContextual"/>
        </w:rPr>
        <w:t>5.31 Understanding the landscape in Ireland</w:t>
      </w:r>
    </w:p>
    <w:p w14:paraId="4C6243D6"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Updating QQI’s assessment infrastructure requires a thorough understanding of how assessment operates in further education and higher education in Ireland. </w:t>
      </w:r>
    </w:p>
    <w:p w14:paraId="70D135D7"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A comprehensive understanding of the practices of QQI and the statutory higher education awarding bodies in setting standards and quality assuring assessment for their own programmes </w:t>
      </w:r>
      <w:r w:rsidRPr="00D8293E">
        <w:rPr>
          <w:rFonts w:ascii="Aptos" w:eastAsia="Aptos" w:hAnsi="Aptos" w:cs="Arial"/>
          <w:kern w:val="2"/>
          <w:lang w:val="en-IE"/>
          <w14:ligatures w14:val="standardContextual"/>
        </w:rPr>
        <w:lastRenderedPageBreak/>
        <w:t xml:space="preserve">and those of their linked providers will be crucial before updating any guidance applying to those bodies. </w:t>
      </w:r>
    </w:p>
    <w:p w14:paraId="250B75CA"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Also, as an awarding body QQI does not operate in isolation from the designated awarding bodies (DABs) namely the universities, technological universities and institutes of technology, nor do providers of programmes leading to QQI awards, therefore QQI’s own assessment regulations must have regard to the DAB’s practices. </w:t>
      </w:r>
    </w:p>
    <w:p w14:paraId="43B28373"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Sources of information that should help build this understanding include the Cinnte review reports; the DABs’ Annual Quality Reports (AQRs) and the links they provide to institutional strategies, policies and procedures; AQR synthesis reports published by QQI, DABs’ published reports on the findings of their own internal quality procedures, and engagement with those involved at all levels. </w:t>
      </w:r>
    </w:p>
    <w:p w14:paraId="3269AE0B" w14:textId="77777777" w:rsidR="00D8293E" w:rsidRPr="00D8293E" w:rsidRDefault="00D8293E" w:rsidP="00D8293E">
      <w:pPr>
        <w:keepNext/>
        <w:keepLines/>
        <w:numPr>
          <w:ilvl w:val="1"/>
          <w:numId w:val="0"/>
        </w:numPr>
        <w:spacing w:before="160" w:after="80" w:line="278" w:lineRule="auto"/>
        <w:ind w:left="576" w:hanging="576"/>
        <w:outlineLvl w:val="1"/>
        <w:rPr>
          <w:rFonts w:ascii="Aptos Display" w:hAnsi="Aptos Display"/>
          <w:color w:val="0F4761"/>
          <w:kern w:val="2"/>
          <w:sz w:val="32"/>
          <w:szCs w:val="32"/>
          <w:lang w:val="en-IE"/>
          <w14:ligatures w14:val="standardContextual"/>
        </w:rPr>
      </w:pPr>
      <w:r w:rsidRPr="00D8293E">
        <w:rPr>
          <w:rFonts w:ascii="Aptos Display" w:hAnsi="Aptos Display"/>
          <w:color w:val="0F4761"/>
          <w:kern w:val="2"/>
          <w:sz w:val="32"/>
          <w:szCs w:val="32"/>
          <w:lang w:val="en-IE"/>
          <w14:ligatures w14:val="standardContextual"/>
        </w:rPr>
        <w:t>5.32 Learning from other jurisdictions</w:t>
      </w:r>
    </w:p>
    <w:p w14:paraId="1B46989E" w14:textId="77777777" w:rsidR="00D8293E" w:rsidRPr="00D8293E" w:rsidRDefault="00D8293E" w:rsidP="00D8293E">
      <w:pPr>
        <w:spacing w:after="160" w:line="278" w:lineRule="auto"/>
        <w:rPr>
          <w:rFonts w:ascii="Aptos" w:eastAsia="Calibri" w:hAnsi="Aptos" w:cs="Arial"/>
          <w:kern w:val="2"/>
          <w:lang w:val="en-IE"/>
          <w14:ligatures w14:val="standardContextual"/>
        </w:rPr>
      </w:pPr>
      <w:r w:rsidRPr="00D8293E">
        <w:rPr>
          <w:rFonts w:ascii="Aptos" w:eastAsia="Aptos" w:hAnsi="Aptos" w:cs="Arial"/>
          <w:kern w:val="2"/>
          <w:lang w:val="en-IE"/>
          <w14:ligatures w14:val="standardContextual"/>
        </w:rPr>
        <w:t xml:space="preserve">Updating QQI’s assessment infrastructure needs to be informed by effective practices from other jurisdictions that may be relevant. </w:t>
      </w:r>
    </w:p>
    <w:p w14:paraId="7E5996D9"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This should include cases studies for a selected group of foreign FET awarding bodies who are recognised leaders in the assessment of learning, and regulators. </w:t>
      </w:r>
    </w:p>
    <w:p w14:paraId="4DFCFE8A"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It should also include case studies for a selected group of foreign FET colleges and universities that are recognised leaders in the assessment of learning. </w:t>
      </w:r>
    </w:p>
    <w:p w14:paraId="7DBDC9C6" w14:textId="77777777" w:rsidR="00D8293E" w:rsidRPr="00D8293E" w:rsidRDefault="00D8293E" w:rsidP="00D8293E">
      <w:pPr>
        <w:spacing w:after="160" w:line="278" w:lineRule="auto"/>
        <w:rPr>
          <w:rFonts w:ascii="Aptos" w:eastAsia="Calibri" w:hAnsi="Aptos" w:cs="Arial"/>
          <w:kern w:val="2"/>
          <w:szCs w:val="22"/>
          <w:lang w:val="en-IE"/>
          <w14:ligatures w14:val="standardContextual"/>
        </w:rPr>
      </w:pPr>
      <w:r w:rsidRPr="00D8293E">
        <w:rPr>
          <w:rFonts w:ascii="Aptos" w:eastAsia="Aptos" w:hAnsi="Aptos" w:cs="Arial"/>
          <w:kern w:val="2"/>
          <w:lang w:val="en-IE"/>
          <w14:ligatures w14:val="standardContextual"/>
        </w:rPr>
        <w:t>The regulatory landscape is also relevant, and our work needs to be informed by and have regard to the approaches of peer agencies in other countries.</w:t>
      </w:r>
      <w:r w:rsidRPr="00D8293E">
        <w:rPr>
          <w:rFonts w:ascii="Aptos" w:eastAsia="Calibri" w:hAnsi="Aptos" w:cs="Arial"/>
          <w:kern w:val="2"/>
          <w:szCs w:val="22"/>
          <w:lang w:val="en-IE"/>
          <w14:ligatures w14:val="standardContextual"/>
        </w:rPr>
        <w:t xml:space="preserve"> </w:t>
      </w:r>
    </w:p>
    <w:p w14:paraId="74F2A25E" w14:textId="77777777" w:rsidR="00D8293E" w:rsidRPr="00D8293E" w:rsidRDefault="00D8293E" w:rsidP="00D8293E">
      <w:pPr>
        <w:spacing w:after="160" w:line="278" w:lineRule="auto"/>
        <w:rPr>
          <w:rFonts w:ascii="Aptos" w:eastAsia="Calibri" w:hAnsi="Aptos" w:cs="Arial"/>
          <w:kern w:val="2"/>
          <w:lang w:val="en-IE"/>
          <w14:ligatures w14:val="standardContextual"/>
        </w:rPr>
      </w:pPr>
      <w:r w:rsidRPr="00D8293E">
        <w:rPr>
          <w:rFonts w:ascii="Aptos" w:eastAsia="Calibri" w:hAnsi="Aptos" w:cs="Arial"/>
          <w:kern w:val="2"/>
          <w:lang w:val="en-IE"/>
          <w14:ligatures w14:val="standardContextual"/>
        </w:rPr>
        <w:t>This research should have regard to the possibility of differences between written policy and actual practice.</w:t>
      </w:r>
    </w:p>
    <w:p w14:paraId="1B4BF0A7" w14:textId="77777777" w:rsidR="00D8293E" w:rsidRPr="00D8293E" w:rsidRDefault="00D8293E" w:rsidP="00D8293E">
      <w:pPr>
        <w:spacing w:after="160" w:line="278" w:lineRule="auto"/>
        <w:rPr>
          <w:rFonts w:ascii="Aptos" w:eastAsia="Calibri" w:hAnsi="Aptos" w:cs="Arial"/>
          <w:kern w:val="2"/>
          <w:szCs w:val="22"/>
          <w:u w:val="single"/>
          <w:lang w:val="en-IE"/>
          <w14:ligatures w14:val="standardContextual"/>
        </w:rPr>
      </w:pPr>
      <w:r w:rsidRPr="00D8293E">
        <w:rPr>
          <w:rFonts w:ascii="Aptos" w:eastAsia="Calibri" w:hAnsi="Aptos" w:cs="Arial"/>
          <w:kern w:val="2"/>
          <w:szCs w:val="22"/>
          <w:lang w:val="en-IE"/>
          <w14:ligatures w14:val="standardContextual"/>
        </w:rPr>
        <w:t xml:space="preserve">With many external examiners appointed by Irish HEIs coming from the UK the QAA guidance on assessment exerts influence in Ireland. Part of its Quality Code includes guidance on assessment: </w:t>
      </w:r>
      <w:hyperlink r:id="rId92" w:history="1">
        <w:r w:rsidRPr="00D8293E">
          <w:rPr>
            <w:rFonts w:ascii="Aptos" w:eastAsia="Calibri" w:hAnsi="Aptos" w:cs="Arial"/>
            <w:kern w:val="2"/>
            <w:szCs w:val="22"/>
            <w:u w:val="single"/>
            <w:lang w:val="en-IE"/>
            <w14:ligatures w14:val="standardContextual"/>
          </w:rPr>
          <w:t>UK Quality Code, Advice and Guidance: Assessment (qaa.ac.uk)</w:t>
        </w:r>
      </w:hyperlink>
    </w:p>
    <w:p w14:paraId="4B5BFDED" w14:textId="77777777" w:rsidR="00D8293E" w:rsidRPr="00D8293E" w:rsidRDefault="00D8293E" w:rsidP="00D8293E">
      <w:pPr>
        <w:keepNext/>
        <w:keepLines/>
        <w:numPr>
          <w:ilvl w:val="1"/>
          <w:numId w:val="0"/>
        </w:numPr>
        <w:spacing w:before="160" w:after="80" w:line="278" w:lineRule="auto"/>
        <w:ind w:left="576" w:hanging="576"/>
        <w:outlineLvl w:val="1"/>
        <w:rPr>
          <w:rFonts w:ascii="Aptos Display" w:eastAsia="Yu Gothic Light" w:hAnsi="Aptos Display"/>
          <w:color w:val="0F4761"/>
          <w:kern w:val="2"/>
          <w:sz w:val="32"/>
          <w:szCs w:val="32"/>
          <w:lang w:val="en-IE"/>
          <w14:ligatures w14:val="standardContextual"/>
        </w:rPr>
      </w:pPr>
      <w:r w:rsidRPr="00D8293E">
        <w:rPr>
          <w:rFonts w:ascii="Aptos Display" w:eastAsia="Yu Gothic Light" w:hAnsi="Aptos Display"/>
          <w:color w:val="0F4761"/>
          <w:kern w:val="2"/>
          <w:sz w:val="32"/>
          <w:szCs w:val="32"/>
          <w:lang w:val="en-IE"/>
          <w14:ligatures w14:val="standardContextual"/>
        </w:rPr>
        <w:t>5.33 What’s on the horizon for the next decade?</w:t>
      </w:r>
    </w:p>
    <w:p w14:paraId="23293CF9"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Updated infrastructure may be in place for as long as about ten years, so it is important to consider what is on the horizon.</w:t>
      </w:r>
    </w:p>
    <w:p w14:paraId="0014E810"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br w:type="page"/>
      </w:r>
    </w:p>
    <w:p w14:paraId="3D176BDB" w14:textId="77777777" w:rsidR="00D8293E" w:rsidRPr="00D8293E" w:rsidRDefault="00D8293E" w:rsidP="00D8293E">
      <w:pPr>
        <w:spacing w:after="160" w:line="278" w:lineRule="auto"/>
        <w:rPr>
          <w:rFonts w:ascii="Aptos" w:eastAsia="Aptos" w:hAnsi="Aptos" w:cs="Arial"/>
          <w:kern w:val="2"/>
          <w:lang w:val="en-IE"/>
          <w14:ligatures w14:val="standardContextual"/>
        </w:rPr>
      </w:pPr>
    </w:p>
    <w:p w14:paraId="46917352" w14:textId="77777777" w:rsidR="00D8293E" w:rsidRPr="00D8293E" w:rsidRDefault="00D8293E" w:rsidP="00D8293E">
      <w:pPr>
        <w:keepNext/>
        <w:keepLines/>
        <w:pBdr>
          <w:top w:val="single" w:sz="4" w:space="1" w:color="auto"/>
          <w:left w:val="single" w:sz="4" w:space="4" w:color="auto"/>
          <w:bottom w:val="single" w:sz="4" w:space="1" w:color="auto"/>
          <w:right w:val="single" w:sz="4" w:space="4" w:color="auto"/>
        </w:pBdr>
        <w:shd w:val="clear" w:color="auto" w:fill="C1F0C7"/>
        <w:spacing w:before="360" w:after="80" w:line="278" w:lineRule="auto"/>
        <w:ind w:left="432" w:hanging="432"/>
        <w:jc w:val="center"/>
        <w:outlineLvl w:val="0"/>
        <w:rPr>
          <w:rFonts w:ascii="Aptos Display" w:eastAsia="Yu Gothic Light" w:hAnsi="Aptos Display"/>
          <w:color w:val="0F4761"/>
          <w:kern w:val="2"/>
          <w:sz w:val="40"/>
          <w:szCs w:val="40"/>
          <w:lang w:val="en-IE"/>
          <w14:ligatures w14:val="standardContextual"/>
        </w:rPr>
      </w:pPr>
      <w:r w:rsidRPr="00D8293E">
        <w:rPr>
          <w:rFonts w:ascii="Aptos Display" w:eastAsia="Yu Gothic Light" w:hAnsi="Aptos Display"/>
          <w:color w:val="0F4761"/>
          <w:kern w:val="2"/>
          <w:sz w:val="40"/>
          <w:szCs w:val="40"/>
          <w:lang w:val="en-IE"/>
          <w14:ligatures w14:val="standardContextual"/>
        </w:rPr>
        <w:t>Updating QQI’s Assessment Infrastructure for FET and HE: Requirements and specifications</w:t>
      </w:r>
    </w:p>
    <w:p w14:paraId="5501F232" w14:textId="77777777" w:rsidR="00D8293E" w:rsidRPr="00D8293E" w:rsidRDefault="00D8293E" w:rsidP="00D8293E">
      <w:pPr>
        <w:keepNext/>
        <w:keepLines/>
        <w:spacing w:before="360" w:after="80" w:line="278" w:lineRule="auto"/>
        <w:ind w:left="432" w:hanging="432"/>
        <w:outlineLvl w:val="0"/>
        <w:rPr>
          <w:rFonts w:ascii="Aptos Display" w:eastAsia="Yu Gothic Light" w:hAnsi="Aptos Display"/>
          <w:color w:val="0F4761"/>
          <w:kern w:val="2"/>
          <w:sz w:val="40"/>
          <w:szCs w:val="40"/>
          <w:lang w:val="en-IE"/>
          <w14:ligatures w14:val="standardContextual"/>
        </w:rPr>
      </w:pPr>
      <w:r w:rsidRPr="00D8293E">
        <w:rPr>
          <w:rFonts w:ascii="Aptos Display" w:eastAsia="Yu Gothic Light" w:hAnsi="Aptos Display"/>
          <w:color w:val="0F4761"/>
          <w:kern w:val="2"/>
          <w:sz w:val="40"/>
          <w:szCs w:val="40"/>
          <w:lang w:val="en-IE"/>
          <w14:ligatures w14:val="standardContextual"/>
        </w:rPr>
        <w:t>6 Statement of requirements and specifications for the research</w:t>
      </w:r>
      <w:bookmarkEnd w:id="32"/>
      <w:r w:rsidRPr="00D8293E">
        <w:rPr>
          <w:rFonts w:ascii="Aptos Display" w:eastAsia="Yu Gothic Light" w:hAnsi="Aptos Display"/>
          <w:color w:val="0F4761"/>
          <w:kern w:val="2"/>
          <w:sz w:val="40"/>
          <w:szCs w:val="40"/>
          <w:lang w:val="en-IE"/>
          <w14:ligatures w14:val="standardContextual"/>
        </w:rPr>
        <w:t xml:space="preserve"> </w:t>
      </w:r>
    </w:p>
    <w:p w14:paraId="46B54719"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QQI requires research services to support future approaches to the </w:t>
      </w:r>
      <w:r w:rsidRPr="00D8293E">
        <w:rPr>
          <w:rFonts w:ascii="Aptos" w:eastAsia="Aptos" w:hAnsi="Aptos" w:cs="Arial"/>
          <w:b/>
          <w:kern w:val="2"/>
          <w:lang w:val="en-IE"/>
          <w14:ligatures w14:val="standardContextual"/>
        </w:rPr>
        <w:t>quality assurance of standards-based assessment</w:t>
      </w:r>
      <w:r w:rsidRPr="00D8293E">
        <w:rPr>
          <w:rFonts w:ascii="Aptos" w:eastAsia="Aptos" w:hAnsi="Aptos" w:cs="Arial"/>
          <w:kern w:val="2"/>
          <w:lang w:val="en-IE"/>
          <w14:ligatures w14:val="standardContextual"/>
        </w:rPr>
        <w:t xml:space="preserve">. By standards-based assessment we mean assessment, whether for </w:t>
      </w:r>
      <w:r w:rsidRPr="00D8293E">
        <w:rPr>
          <w:rFonts w:ascii="Aptos" w:eastAsia="Aptos" w:hAnsi="Aptos" w:cs="Arial"/>
          <w:b/>
          <w:kern w:val="2"/>
          <w:lang w:val="en-IE"/>
          <w14:ligatures w14:val="standardContextual"/>
        </w:rPr>
        <w:t>summative or formative</w:t>
      </w:r>
      <w:r w:rsidRPr="00D8293E">
        <w:rPr>
          <w:rFonts w:ascii="Aptos" w:eastAsia="Aptos" w:hAnsi="Aptos" w:cs="Arial"/>
          <w:kern w:val="2"/>
          <w:lang w:val="en-IE"/>
          <w14:ligatures w14:val="standardContextual"/>
        </w:rPr>
        <w:t xml:space="preserve"> purposes, that is aligned to </w:t>
      </w:r>
      <w:r w:rsidRPr="00D8293E">
        <w:rPr>
          <w:rFonts w:ascii="Aptos" w:eastAsia="Aptos" w:hAnsi="Aptos" w:cs="Arial"/>
          <w:b/>
          <w:kern w:val="2"/>
          <w:lang w:val="en-IE"/>
          <w14:ligatures w14:val="standardContextual"/>
        </w:rPr>
        <w:t>intended learning outcomes</w:t>
      </w:r>
      <w:r w:rsidRPr="00D8293E">
        <w:rPr>
          <w:rFonts w:ascii="Aptos" w:eastAsia="Aptos" w:hAnsi="Aptos" w:cs="Arial"/>
          <w:kern w:val="2"/>
          <w:lang w:val="en-IE"/>
          <w14:ligatures w14:val="standardContextual"/>
        </w:rPr>
        <w:t>.</w:t>
      </w:r>
    </w:p>
    <w:p w14:paraId="3375693E"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The quality assurance of standards-based assessment has to do with how persons and organisations involved in assessment, at any level, ranging from that of the person assessing learners to the highest level of provider governance, satisfy themselves of the validity of standards-based assessment including its interpretations and uses</w:t>
      </w:r>
      <w:r w:rsidRPr="00D8293E" w:rsidDel="0042624B">
        <w:rPr>
          <w:rFonts w:ascii="Aptos" w:eastAsia="Aptos" w:hAnsi="Aptos" w:cs="Arial"/>
          <w:kern w:val="2"/>
          <w:lang w:val="en-IE"/>
          <w14:ligatures w14:val="standardContextual"/>
        </w:rPr>
        <w:t xml:space="preserve"> </w:t>
      </w:r>
      <w:r w:rsidRPr="00D8293E">
        <w:rPr>
          <w:rFonts w:ascii="Aptos" w:eastAsia="Aptos" w:hAnsi="Aptos" w:cs="Arial"/>
          <w:kern w:val="2"/>
          <w:lang w:val="en-IE"/>
          <w14:ligatures w14:val="standardContextual"/>
        </w:rPr>
        <w:t xml:space="preserve">for which they are responsible is at a reasonable level. </w:t>
      </w:r>
    </w:p>
    <w:p w14:paraId="3A533D3A"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It is important to appreciate that the combined FET and HE system is not homogeneous. The standards-based-assessment environment varies significantly as we move across the following eight overlapping subdomains. </w:t>
      </w:r>
    </w:p>
    <w:p w14:paraId="26609B69" w14:textId="77777777" w:rsidR="00D8293E" w:rsidRPr="00D8293E" w:rsidRDefault="00D8293E" w:rsidP="00D8293E">
      <w:pPr>
        <w:numPr>
          <w:ilvl w:val="0"/>
          <w:numId w:val="50"/>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FET leading to awards at NFQ levels 1-4</w:t>
      </w:r>
    </w:p>
    <w:p w14:paraId="6336CD9B" w14:textId="77777777" w:rsidR="00D8293E" w:rsidRPr="00D8293E" w:rsidRDefault="00D8293E" w:rsidP="00D8293E">
      <w:pPr>
        <w:numPr>
          <w:ilvl w:val="0"/>
          <w:numId w:val="50"/>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FET leading to awards at NFQ levels 4-6 including Post Leaving Certificate (PLC) programmes at NFQ levels 5-6</w:t>
      </w:r>
    </w:p>
    <w:p w14:paraId="487A9191" w14:textId="77777777" w:rsidR="00D8293E" w:rsidRPr="00D8293E" w:rsidRDefault="00D8293E" w:rsidP="00D8293E">
      <w:pPr>
        <w:numPr>
          <w:ilvl w:val="0"/>
          <w:numId w:val="50"/>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HE and FET short programmes including those leading to micro-credentials, certificates and diplomas.</w:t>
      </w:r>
    </w:p>
    <w:p w14:paraId="212F54D9" w14:textId="77777777" w:rsidR="00D8293E" w:rsidRPr="00D8293E" w:rsidRDefault="00D8293E" w:rsidP="00D8293E">
      <w:pPr>
        <w:numPr>
          <w:ilvl w:val="0"/>
          <w:numId w:val="50"/>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Craft, and consortium-led, apprenticeship programmes leading to FET or HE awards</w:t>
      </w:r>
    </w:p>
    <w:p w14:paraId="2FD6D543" w14:textId="77777777" w:rsidR="00D8293E" w:rsidRPr="00D8293E" w:rsidRDefault="00D8293E" w:rsidP="00D8293E">
      <w:pPr>
        <w:numPr>
          <w:ilvl w:val="0"/>
          <w:numId w:val="50"/>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Programmes involving collaboration between FET and HE</w:t>
      </w:r>
    </w:p>
    <w:p w14:paraId="5FC0294E" w14:textId="77777777" w:rsidR="00D8293E" w:rsidRPr="00D8293E" w:rsidRDefault="00D8293E" w:rsidP="00D8293E">
      <w:pPr>
        <w:numPr>
          <w:ilvl w:val="0"/>
          <w:numId w:val="50"/>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HE programmes leading to major awards at NFQ levels 6-9 (excluding research-degree programmes) including both academic and professionally accredited programmes</w:t>
      </w:r>
    </w:p>
    <w:p w14:paraId="69FD777D" w14:textId="77777777" w:rsidR="00D8293E" w:rsidRPr="00D8293E" w:rsidRDefault="00D8293E" w:rsidP="00D8293E">
      <w:pPr>
        <w:numPr>
          <w:ilvl w:val="0"/>
          <w:numId w:val="50"/>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HE research-degree programmes </w:t>
      </w:r>
    </w:p>
    <w:p w14:paraId="3BDDF4AA" w14:textId="77777777" w:rsidR="00D8293E" w:rsidRPr="00D8293E" w:rsidRDefault="00D8293E" w:rsidP="00D8293E">
      <w:pPr>
        <w:keepNext/>
        <w:keepLines/>
        <w:numPr>
          <w:ilvl w:val="1"/>
          <w:numId w:val="0"/>
        </w:numPr>
        <w:spacing w:before="160" w:after="80" w:line="278" w:lineRule="auto"/>
        <w:ind w:left="576" w:hanging="576"/>
        <w:outlineLvl w:val="1"/>
        <w:rPr>
          <w:rFonts w:ascii="Aptos Display" w:eastAsia="Calibri" w:hAnsi="Aptos Display"/>
          <w:color w:val="0F4761"/>
          <w:kern w:val="2"/>
          <w:sz w:val="32"/>
          <w:szCs w:val="32"/>
          <w:lang w:val="en-IE"/>
          <w14:ligatures w14:val="standardContextual"/>
        </w:rPr>
      </w:pPr>
      <w:bookmarkStart w:id="34" w:name="_Ref228460461"/>
      <w:r w:rsidRPr="00D8293E">
        <w:rPr>
          <w:rFonts w:ascii="Aptos Display" w:eastAsia="Calibri" w:hAnsi="Aptos Display"/>
          <w:color w:val="0F4761"/>
          <w:kern w:val="2"/>
          <w:sz w:val="32"/>
          <w:szCs w:val="32"/>
          <w:lang w:val="en-IE"/>
          <w14:ligatures w14:val="standardContextual"/>
        </w:rPr>
        <w:t xml:space="preserve">6.1 Research </w:t>
      </w:r>
      <w:bookmarkEnd w:id="34"/>
      <w:r w:rsidRPr="00D8293E">
        <w:rPr>
          <w:rFonts w:ascii="Aptos Display" w:eastAsia="Calibri" w:hAnsi="Aptos Display"/>
          <w:color w:val="0F4761"/>
          <w:kern w:val="2"/>
          <w:sz w:val="32"/>
          <w:szCs w:val="32"/>
          <w:lang w:val="en-IE"/>
          <w14:ligatures w14:val="standardContextual"/>
        </w:rPr>
        <w:t>objectives</w:t>
      </w:r>
    </w:p>
    <w:p w14:paraId="4CFFFA12"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b/>
          <w:bCs/>
          <w:kern w:val="2"/>
          <w:lang w:val="en-IE"/>
          <w14:ligatures w14:val="standardContextual"/>
        </w:rPr>
        <w:t xml:space="preserve">The tender must demonstrate how the research objectives will be met by the research. </w:t>
      </w:r>
      <w:r w:rsidRPr="00D8293E">
        <w:rPr>
          <w:rFonts w:ascii="Aptos" w:eastAsia="Aptos" w:hAnsi="Aptos" w:cs="Arial"/>
          <w:kern w:val="2"/>
          <w:lang w:val="en-IE"/>
          <w14:ligatures w14:val="standardContextual"/>
        </w:rPr>
        <w:t xml:space="preserve">The objectives were previewed in outline in Section </w:t>
      </w:r>
      <w:r w:rsidRPr="00D8293E">
        <w:rPr>
          <w:rFonts w:ascii="Aptos" w:eastAsia="Aptos" w:hAnsi="Aptos" w:cs="Arial"/>
          <w:kern w:val="2"/>
          <w:lang w:val="en-IE"/>
          <w14:ligatures w14:val="standardContextual"/>
        </w:rPr>
        <w:fldChar w:fldCharType="begin"/>
      </w:r>
      <w:r w:rsidRPr="00D8293E">
        <w:rPr>
          <w:rFonts w:ascii="Aptos" w:eastAsia="Aptos" w:hAnsi="Aptos" w:cs="Arial"/>
          <w:kern w:val="2"/>
          <w:lang w:val="en-IE"/>
          <w14:ligatures w14:val="standardContextual"/>
        </w:rPr>
        <w:instrText xml:space="preserve"> REF _Ref233192556 \r \h </w:instrText>
      </w:r>
      <w:r w:rsidRPr="00D8293E">
        <w:rPr>
          <w:rFonts w:ascii="Aptos" w:eastAsia="Aptos" w:hAnsi="Aptos" w:cs="Arial"/>
          <w:kern w:val="2"/>
          <w:lang w:val="en-IE"/>
          <w14:ligatures w14:val="standardContextual"/>
        </w:rPr>
      </w:r>
      <w:r w:rsidRPr="00D8293E">
        <w:rPr>
          <w:rFonts w:ascii="Aptos" w:eastAsia="Aptos" w:hAnsi="Aptos" w:cs="Arial"/>
          <w:kern w:val="2"/>
          <w:lang w:val="en-IE"/>
          <w14:ligatures w14:val="standardContextual"/>
        </w:rPr>
        <w:fldChar w:fldCharType="separate"/>
      </w:r>
      <w:r w:rsidRPr="00D8293E">
        <w:rPr>
          <w:rFonts w:ascii="Aptos" w:eastAsia="Aptos" w:hAnsi="Aptos" w:cs="Arial"/>
          <w:kern w:val="2"/>
          <w:lang w:val="en-IE"/>
          <w14:ligatures w14:val="standardContextual"/>
        </w:rPr>
        <w:t>3.1</w:t>
      </w:r>
      <w:r w:rsidRPr="00D8293E">
        <w:rPr>
          <w:rFonts w:ascii="Aptos" w:eastAsia="Aptos" w:hAnsi="Aptos" w:cs="Arial"/>
          <w:kern w:val="2"/>
          <w:lang w:val="en-IE"/>
          <w14:ligatures w14:val="standardContextual"/>
        </w:rPr>
        <w:fldChar w:fldCharType="end"/>
      </w:r>
      <w:r w:rsidRPr="00D8293E">
        <w:rPr>
          <w:rFonts w:ascii="Aptos" w:eastAsia="Aptos" w:hAnsi="Aptos" w:cs="Arial"/>
          <w:kern w:val="2"/>
          <w:lang w:val="en-IE"/>
          <w14:ligatures w14:val="standardContextual"/>
        </w:rPr>
        <w:t xml:space="preserve">. The definitive objectives are set out below. </w:t>
      </w:r>
    </w:p>
    <w:p w14:paraId="132955FD" w14:textId="77777777" w:rsidR="00D8293E" w:rsidRPr="00D8293E" w:rsidRDefault="00D8293E" w:rsidP="00D8293E">
      <w:pPr>
        <w:keepNext/>
        <w:keepLines/>
        <w:numPr>
          <w:ilvl w:val="2"/>
          <w:numId w:val="57"/>
        </w:numPr>
        <w:spacing w:before="160" w:after="80" w:line="278" w:lineRule="auto"/>
        <w:outlineLvl w:val="2"/>
        <w:rPr>
          <w:rFonts w:ascii="Aptos" w:eastAsia="Yu Gothic Light" w:hAnsi="Aptos"/>
          <w:b/>
          <w:bCs/>
          <w:kern w:val="2"/>
          <w:szCs w:val="22"/>
          <w:lang w:val="en-IE"/>
          <w14:ligatures w14:val="standardContextual"/>
        </w:rPr>
      </w:pPr>
      <w:r w:rsidRPr="00D8293E">
        <w:rPr>
          <w:rFonts w:ascii="Aptos" w:eastAsia="Yu Gothic Light" w:hAnsi="Aptos"/>
          <w:b/>
          <w:bCs/>
          <w:kern w:val="2"/>
          <w:szCs w:val="22"/>
          <w:lang w:val="en-IE"/>
          <w14:ligatures w14:val="standardContextual"/>
        </w:rPr>
        <w:t>Discovery of issues that can be addressed when updating QQI’s standards-based assessment infrastructure that could make a meaningful difference to the quality of assessment</w:t>
      </w:r>
    </w:p>
    <w:p w14:paraId="33D48F65"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We wish to discover FET and HE stakeholders’ views (see Sections </w:t>
      </w:r>
      <w:r w:rsidRPr="00D8293E">
        <w:rPr>
          <w:rFonts w:ascii="Aptos" w:eastAsia="Aptos" w:hAnsi="Aptos" w:cs="Arial"/>
          <w:kern w:val="2"/>
          <w:lang w:val="en-IE"/>
          <w14:ligatures w14:val="standardContextual"/>
        </w:rPr>
        <w:fldChar w:fldCharType="begin"/>
      </w:r>
      <w:r w:rsidRPr="00D8293E">
        <w:rPr>
          <w:rFonts w:ascii="Aptos" w:eastAsia="Aptos" w:hAnsi="Aptos" w:cs="Arial"/>
          <w:kern w:val="2"/>
          <w:lang w:val="en-IE"/>
          <w14:ligatures w14:val="standardContextual"/>
        </w:rPr>
        <w:instrText xml:space="preserve"> REF _Ref233116600 \r \h </w:instrText>
      </w:r>
      <w:r w:rsidRPr="00D8293E">
        <w:rPr>
          <w:rFonts w:ascii="Aptos" w:eastAsia="Aptos" w:hAnsi="Aptos" w:cs="Arial"/>
          <w:kern w:val="2"/>
          <w:lang w:val="en-IE"/>
          <w14:ligatures w14:val="standardContextual"/>
        </w:rPr>
      </w:r>
      <w:r w:rsidRPr="00D8293E">
        <w:rPr>
          <w:rFonts w:ascii="Aptos" w:eastAsia="Aptos" w:hAnsi="Aptos" w:cs="Arial"/>
          <w:kern w:val="2"/>
          <w:lang w:val="en-IE"/>
          <w14:ligatures w14:val="standardContextual"/>
        </w:rPr>
        <w:fldChar w:fldCharType="separate"/>
      </w:r>
      <w:r w:rsidRPr="00D8293E">
        <w:rPr>
          <w:rFonts w:ascii="Aptos" w:eastAsia="Aptos" w:hAnsi="Aptos" w:cs="Arial"/>
          <w:kern w:val="2"/>
          <w:lang w:val="en-IE"/>
          <w14:ligatures w14:val="standardContextual"/>
        </w:rPr>
        <w:t>6.4</w:t>
      </w:r>
      <w:r w:rsidRPr="00D8293E">
        <w:rPr>
          <w:rFonts w:ascii="Aptos" w:eastAsia="Aptos" w:hAnsi="Aptos" w:cs="Arial"/>
          <w:kern w:val="2"/>
          <w:lang w:val="en-IE"/>
          <w14:ligatures w14:val="standardContextual"/>
        </w:rPr>
        <w:fldChar w:fldCharType="end"/>
      </w:r>
      <w:r w:rsidRPr="00D8293E">
        <w:rPr>
          <w:rFonts w:ascii="Aptos" w:eastAsia="Aptos" w:hAnsi="Aptos" w:cs="Arial"/>
          <w:kern w:val="2"/>
          <w:lang w:val="en-IE"/>
          <w14:ligatures w14:val="standardContextual"/>
        </w:rPr>
        <w:t xml:space="preserve">, </w:t>
      </w:r>
      <w:r w:rsidRPr="00D8293E">
        <w:rPr>
          <w:rFonts w:ascii="Aptos" w:eastAsia="Aptos" w:hAnsi="Aptos" w:cs="Arial"/>
          <w:kern w:val="2"/>
          <w:lang w:val="en-IE"/>
          <w14:ligatures w14:val="standardContextual"/>
        </w:rPr>
        <w:fldChar w:fldCharType="begin"/>
      </w:r>
      <w:r w:rsidRPr="00D8293E">
        <w:rPr>
          <w:rFonts w:ascii="Aptos" w:eastAsia="Aptos" w:hAnsi="Aptos" w:cs="Arial"/>
          <w:kern w:val="2"/>
          <w:lang w:val="en-IE"/>
          <w14:ligatures w14:val="standardContextual"/>
        </w:rPr>
        <w:instrText xml:space="preserve"> REF _Ref233036423 \r \h </w:instrText>
      </w:r>
      <w:r w:rsidRPr="00D8293E">
        <w:rPr>
          <w:rFonts w:ascii="Aptos" w:eastAsia="Aptos" w:hAnsi="Aptos" w:cs="Arial"/>
          <w:kern w:val="2"/>
          <w:lang w:val="en-IE"/>
          <w14:ligatures w14:val="standardContextual"/>
        </w:rPr>
      </w:r>
      <w:r w:rsidRPr="00D8293E">
        <w:rPr>
          <w:rFonts w:ascii="Aptos" w:eastAsia="Aptos" w:hAnsi="Aptos" w:cs="Arial"/>
          <w:kern w:val="2"/>
          <w:lang w:val="en-IE"/>
          <w14:ligatures w14:val="standardContextual"/>
        </w:rPr>
        <w:fldChar w:fldCharType="separate"/>
      </w:r>
      <w:r w:rsidRPr="00D8293E">
        <w:rPr>
          <w:rFonts w:ascii="Aptos" w:eastAsia="Aptos" w:hAnsi="Aptos" w:cs="Arial"/>
          <w:kern w:val="2"/>
          <w:lang w:val="en-IE"/>
          <w14:ligatures w14:val="standardContextual"/>
        </w:rPr>
        <w:t>6.5.4</w:t>
      </w:r>
      <w:r w:rsidRPr="00D8293E">
        <w:rPr>
          <w:rFonts w:ascii="Aptos" w:eastAsia="Aptos" w:hAnsi="Aptos" w:cs="Arial"/>
          <w:kern w:val="2"/>
          <w:lang w:val="en-IE"/>
          <w14:ligatures w14:val="standardContextual"/>
        </w:rPr>
        <w:fldChar w:fldCharType="end"/>
      </w:r>
      <w:r w:rsidRPr="00D8293E">
        <w:rPr>
          <w:rFonts w:ascii="Aptos" w:eastAsia="Aptos" w:hAnsi="Aptos" w:cs="Arial"/>
          <w:kern w:val="2"/>
          <w:lang w:val="en-IE"/>
          <w14:ligatures w14:val="standardContextual"/>
        </w:rPr>
        <w:t xml:space="preserve"> and </w:t>
      </w:r>
      <w:r w:rsidRPr="00D8293E">
        <w:rPr>
          <w:rFonts w:ascii="Aptos" w:eastAsia="Aptos" w:hAnsi="Aptos" w:cs="Arial"/>
          <w:kern w:val="2"/>
          <w:lang w:val="en-IE"/>
          <w14:ligatures w14:val="standardContextual"/>
        </w:rPr>
        <w:fldChar w:fldCharType="begin"/>
      </w:r>
      <w:r w:rsidRPr="00D8293E">
        <w:rPr>
          <w:rFonts w:ascii="Aptos" w:eastAsia="Aptos" w:hAnsi="Aptos" w:cs="Arial"/>
          <w:kern w:val="2"/>
          <w:lang w:val="en-IE"/>
          <w14:ligatures w14:val="standardContextual"/>
        </w:rPr>
        <w:instrText xml:space="preserve"> REF _Ref233036859 \r \h </w:instrText>
      </w:r>
      <w:r w:rsidRPr="00D8293E">
        <w:rPr>
          <w:rFonts w:ascii="Aptos" w:eastAsia="Aptos" w:hAnsi="Aptos" w:cs="Arial"/>
          <w:kern w:val="2"/>
          <w:lang w:val="en-IE"/>
          <w14:ligatures w14:val="standardContextual"/>
        </w:rPr>
      </w:r>
      <w:r w:rsidRPr="00D8293E">
        <w:rPr>
          <w:rFonts w:ascii="Aptos" w:eastAsia="Aptos" w:hAnsi="Aptos" w:cs="Arial"/>
          <w:kern w:val="2"/>
          <w:lang w:val="en-IE"/>
          <w14:ligatures w14:val="standardContextual"/>
        </w:rPr>
        <w:fldChar w:fldCharType="separate"/>
      </w:r>
      <w:r w:rsidRPr="00D8293E">
        <w:rPr>
          <w:rFonts w:ascii="Aptos" w:eastAsia="Aptos" w:hAnsi="Aptos" w:cs="Arial"/>
          <w:kern w:val="2"/>
          <w:lang w:val="en-IE"/>
          <w14:ligatures w14:val="standardContextual"/>
        </w:rPr>
        <w:t>6.5.5</w:t>
      </w:r>
      <w:r w:rsidRPr="00D8293E">
        <w:rPr>
          <w:rFonts w:ascii="Aptos" w:eastAsia="Aptos" w:hAnsi="Aptos" w:cs="Arial"/>
          <w:kern w:val="2"/>
          <w:lang w:val="en-IE"/>
          <w14:ligatures w14:val="standardContextual"/>
        </w:rPr>
        <w:fldChar w:fldCharType="end"/>
      </w:r>
      <w:r w:rsidRPr="00D8293E">
        <w:rPr>
          <w:rFonts w:ascii="Aptos" w:eastAsia="Aptos" w:hAnsi="Aptos" w:cs="Arial"/>
          <w:kern w:val="2"/>
          <w:lang w:val="en-IE"/>
          <w14:ligatures w14:val="standardContextual"/>
        </w:rPr>
        <w:t xml:space="preserve"> for a list of stakeholder categories) on standards-based-assessment-related issues that might be addressed when updating QQI’s assessment infrastructure (e.g. statutory quality assurance guidelines, qualifications-infrastructure (including NFQ-related policy) and related review and monitoring activity) by QQI. </w:t>
      </w:r>
    </w:p>
    <w:p w14:paraId="7C8DF047"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lastRenderedPageBreak/>
        <w:t xml:space="preserve">We are interested in discovering what they think is working well, what is not working, what is redundant, what needs to be improved (including gaps that need to be addressed), as well as what QQI might usefully address when updating the relevant infrastructure.  We are also interested in ideas they may have for addressing the identified issues. </w:t>
      </w:r>
    </w:p>
    <w:p w14:paraId="6C47C4C8"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The focus of this discovery must be on issues that relate to the quality assurance of standards-based assessment including its interpretations and uses where QQI action might be expected to have a significant impact. </w:t>
      </w:r>
    </w:p>
    <w:p w14:paraId="18552991"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It should not focus on methods or techniques for assessing learners in specific situations. However, we recognise that the two may not always be entirely separable. </w:t>
      </w:r>
    </w:p>
    <w:p w14:paraId="16284B5D"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Note: Objective A is not focussed on infrastructure that is exclusive to QQI’s role as an awarding body; that is covered by Objective B.</w:t>
      </w:r>
    </w:p>
    <w:p w14:paraId="22DFDE4B" w14:textId="77777777" w:rsidR="00D8293E" w:rsidRPr="00D8293E" w:rsidRDefault="00D8293E" w:rsidP="00D8293E">
      <w:pPr>
        <w:keepNext/>
        <w:keepLines/>
        <w:numPr>
          <w:ilvl w:val="2"/>
          <w:numId w:val="58"/>
        </w:numPr>
        <w:spacing w:before="160" w:after="80" w:line="278" w:lineRule="auto"/>
        <w:outlineLvl w:val="2"/>
        <w:rPr>
          <w:rFonts w:ascii="Aptos" w:eastAsia="Yu Gothic Light" w:hAnsi="Aptos"/>
          <w:b/>
          <w:bCs/>
          <w:kern w:val="2"/>
          <w:szCs w:val="22"/>
          <w:lang w:val="en-IE"/>
          <w14:ligatures w14:val="standardContextual"/>
        </w:rPr>
      </w:pPr>
      <w:r w:rsidRPr="00D8293E">
        <w:rPr>
          <w:rFonts w:ascii="Aptos" w:eastAsia="Yu Gothic Light" w:hAnsi="Aptos"/>
          <w:b/>
          <w:bCs/>
          <w:kern w:val="2"/>
          <w:szCs w:val="22"/>
          <w:lang w:val="en-IE"/>
          <w14:ligatures w14:val="standardContextual"/>
        </w:rPr>
        <w:t>Issues that could be addressed when updating QQI’s standards-based assessment infrastructure that applies exclusively to providers of QQI validated programmes that could make a meaningful difference to the quality of assessment</w:t>
      </w:r>
    </w:p>
    <w:p w14:paraId="015F9CDF"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We wish to discover FET and HE stakeholder views (see Sections </w:t>
      </w:r>
      <w:r w:rsidRPr="00D8293E">
        <w:rPr>
          <w:rFonts w:ascii="Aptos" w:eastAsia="Aptos" w:hAnsi="Aptos" w:cs="Arial"/>
          <w:kern w:val="2"/>
          <w:lang w:val="en-IE"/>
          <w14:ligatures w14:val="standardContextual"/>
        </w:rPr>
        <w:fldChar w:fldCharType="begin"/>
      </w:r>
      <w:r w:rsidRPr="00D8293E">
        <w:rPr>
          <w:rFonts w:ascii="Aptos" w:eastAsia="Aptos" w:hAnsi="Aptos" w:cs="Arial"/>
          <w:kern w:val="2"/>
          <w:lang w:val="en-IE"/>
          <w14:ligatures w14:val="standardContextual"/>
        </w:rPr>
        <w:instrText xml:space="preserve"> REF _Ref233116600 \r \h </w:instrText>
      </w:r>
      <w:r w:rsidRPr="00D8293E">
        <w:rPr>
          <w:rFonts w:ascii="Aptos" w:eastAsia="Aptos" w:hAnsi="Aptos" w:cs="Arial"/>
          <w:kern w:val="2"/>
          <w:lang w:val="en-IE"/>
          <w14:ligatures w14:val="standardContextual"/>
        </w:rPr>
      </w:r>
      <w:r w:rsidRPr="00D8293E">
        <w:rPr>
          <w:rFonts w:ascii="Aptos" w:eastAsia="Aptos" w:hAnsi="Aptos" w:cs="Arial"/>
          <w:kern w:val="2"/>
          <w:lang w:val="en-IE"/>
          <w14:ligatures w14:val="standardContextual"/>
        </w:rPr>
        <w:fldChar w:fldCharType="separate"/>
      </w:r>
      <w:r w:rsidRPr="00D8293E">
        <w:rPr>
          <w:rFonts w:ascii="Aptos" w:eastAsia="Aptos" w:hAnsi="Aptos" w:cs="Arial"/>
          <w:kern w:val="2"/>
          <w:lang w:val="en-IE"/>
          <w14:ligatures w14:val="standardContextual"/>
        </w:rPr>
        <w:t>6.4</w:t>
      </w:r>
      <w:r w:rsidRPr="00D8293E">
        <w:rPr>
          <w:rFonts w:ascii="Aptos" w:eastAsia="Aptos" w:hAnsi="Aptos" w:cs="Arial"/>
          <w:kern w:val="2"/>
          <w:lang w:val="en-IE"/>
          <w14:ligatures w14:val="standardContextual"/>
        </w:rPr>
        <w:fldChar w:fldCharType="end"/>
      </w:r>
      <w:r w:rsidRPr="00D8293E">
        <w:rPr>
          <w:rFonts w:ascii="Aptos" w:eastAsia="Aptos" w:hAnsi="Aptos" w:cs="Arial"/>
          <w:kern w:val="2"/>
          <w:lang w:val="en-IE"/>
          <w14:ligatures w14:val="standardContextual"/>
        </w:rPr>
        <w:t xml:space="preserve">, </w:t>
      </w:r>
      <w:r w:rsidRPr="00D8293E">
        <w:rPr>
          <w:rFonts w:ascii="Aptos" w:eastAsia="Aptos" w:hAnsi="Aptos" w:cs="Arial"/>
          <w:kern w:val="2"/>
          <w:lang w:val="en-IE"/>
          <w14:ligatures w14:val="standardContextual"/>
        </w:rPr>
        <w:fldChar w:fldCharType="begin"/>
      </w:r>
      <w:r w:rsidRPr="00D8293E">
        <w:rPr>
          <w:rFonts w:ascii="Aptos" w:eastAsia="Aptos" w:hAnsi="Aptos" w:cs="Arial"/>
          <w:kern w:val="2"/>
          <w:lang w:val="en-IE"/>
          <w14:ligatures w14:val="standardContextual"/>
        </w:rPr>
        <w:instrText xml:space="preserve"> REF _Ref233036423 \r \h </w:instrText>
      </w:r>
      <w:r w:rsidRPr="00D8293E">
        <w:rPr>
          <w:rFonts w:ascii="Aptos" w:eastAsia="Aptos" w:hAnsi="Aptos" w:cs="Arial"/>
          <w:kern w:val="2"/>
          <w:lang w:val="en-IE"/>
          <w14:ligatures w14:val="standardContextual"/>
        </w:rPr>
      </w:r>
      <w:r w:rsidRPr="00D8293E">
        <w:rPr>
          <w:rFonts w:ascii="Aptos" w:eastAsia="Aptos" w:hAnsi="Aptos" w:cs="Arial"/>
          <w:kern w:val="2"/>
          <w:lang w:val="en-IE"/>
          <w14:ligatures w14:val="standardContextual"/>
        </w:rPr>
        <w:fldChar w:fldCharType="separate"/>
      </w:r>
      <w:r w:rsidRPr="00D8293E">
        <w:rPr>
          <w:rFonts w:ascii="Aptos" w:eastAsia="Aptos" w:hAnsi="Aptos" w:cs="Arial"/>
          <w:kern w:val="2"/>
          <w:lang w:val="en-IE"/>
          <w14:ligatures w14:val="standardContextual"/>
        </w:rPr>
        <w:t>6.5.4</w:t>
      </w:r>
      <w:r w:rsidRPr="00D8293E">
        <w:rPr>
          <w:rFonts w:ascii="Aptos" w:eastAsia="Aptos" w:hAnsi="Aptos" w:cs="Arial"/>
          <w:kern w:val="2"/>
          <w:lang w:val="en-IE"/>
          <w14:ligatures w14:val="standardContextual"/>
        </w:rPr>
        <w:fldChar w:fldCharType="end"/>
      </w:r>
      <w:r w:rsidRPr="00D8293E">
        <w:rPr>
          <w:rFonts w:ascii="Aptos" w:eastAsia="Aptos" w:hAnsi="Aptos" w:cs="Arial"/>
          <w:kern w:val="2"/>
          <w:lang w:val="en-IE"/>
          <w14:ligatures w14:val="standardContextual"/>
        </w:rPr>
        <w:t xml:space="preserve"> and </w:t>
      </w:r>
      <w:r w:rsidRPr="00D8293E">
        <w:rPr>
          <w:rFonts w:ascii="Aptos" w:eastAsia="Aptos" w:hAnsi="Aptos" w:cs="Arial"/>
          <w:kern w:val="2"/>
          <w:lang w:val="en-IE"/>
          <w14:ligatures w14:val="standardContextual"/>
        </w:rPr>
        <w:fldChar w:fldCharType="begin"/>
      </w:r>
      <w:r w:rsidRPr="00D8293E">
        <w:rPr>
          <w:rFonts w:ascii="Aptos" w:eastAsia="Aptos" w:hAnsi="Aptos" w:cs="Arial"/>
          <w:kern w:val="2"/>
          <w:lang w:val="en-IE"/>
          <w14:ligatures w14:val="standardContextual"/>
        </w:rPr>
        <w:instrText xml:space="preserve"> REF _Ref233036859 \r \h </w:instrText>
      </w:r>
      <w:r w:rsidRPr="00D8293E">
        <w:rPr>
          <w:rFonts w:ascii="Aptos" w:eastAsia="Aptos" w:hAnsi="Aptos" w:cs="Arial"/>
          <w:kern w:val="2"/>
          <w:lang w:val="en-IE"/>
          <w14:ligatures w14:val="standardContextual"/>
        </w:rPr>
      </w:r>
      <w:r w:rsidRPr="00D8293E">
        <w:rPr>
          <w:rFonts w:ascii="Aptos" w:eastAsia="Aptos" w:hAnsi="Aptos" w:cs="Arial"/>
          <w:kern w:val="2"/>
          <w:lang w:val="en-IE"/>
          <w14:ligatures w14:val="standardContextual"/>
        </w:rPr>
        <w:fldChar w:fldCharType="separate"/>
      </w:r>
      <w:r w:rsidRPr="00D8293E">
        <w:rPr>
          <w:rFonts w:ascii="Aptos" w:eastAsia="Aptos" w:hAnsi="Aptos" w:cs="Arial"/>
          <w:kern w:val="2"/>
          <w:lang w:val="en-IE"/>
          <w14:ligatures w14:val="standardContextual"/>
        </w:rPr>
        <w:t>6.5.5</w:t>
      </w:r>
      <w:r w:rsidRPr="00D8293E">
        <w:rPr>
          <w:rFonts w:ascii="Aptos" w:eastAsia="Aptos" w:hAnsi="Aptos" w:cs="Arial"/>
          <w:kern w:val="2"/>
          <w:lang w:val="en-IE"/>
          <w14:ligatures w14:val="standardContextual"/>
        </w:rPr>
        <w:fldChar w:fldCharType="end"/>
      </w:r>
      <w:r w:rsidRPr="00D8293E">
        <w:rPr>
          <w:rFonts w:ascii="Aptos" w:eastAsia="Aptos" w:hAnsi="Aptos" w:cs="Arial"/>
          <w:kern w:val="2"/>
          <w:lang w:val="en-IE"/>
          <w14:ligatures w14:val="standardContextual"/>
        </w:rPr>
        <w:t xml:space="preserve"> for a list of stakeholder categories) on issues relating to the quality assurance of standards-based assessment that QQI might usefully address when updating those parts of its infrastructure that apply exclusively to providers of programmes leading to QQI awards.  </w:t>
      </w:r>
    </w:p>
    <w:p w14:paraId="4C11BE46"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We are interested in discovering what they think is working well, what is not working, what is redundant, what needs to be improved (including gaps that need to be addressed), as well as what QQI might usefully address when updating the relevant infrastructure.  We are also interested in ideas they may have for addressing the identified issues. </w:t>
      </w:r>
    </w:p>
    <w:p w14:paraId="5FBD6429"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The focus of this discovery must be on issues that relate to the quality assurance of standards-based assessment including its interpretations and uses where QQI action might be expected to have a significant impact. </w:t>
      </w:r>
    </w:p>
    <w:p w14:paraId="7FB8714D"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Note: Objective B is focussed on infrastructure that is exclusive to QQI’s role as awarding body. Other infrastructure is addressed under Objective A.</w:t>
      </w:r>
    </w:p>
    <w:p w14:paraId="61DF9334" w14:textId="77777777" w:rsidR="00D8293E" w:rsidRPr="00D8293E" w:rsidRDefault="00D8293E" w:rsidP="00D8293E">
      <w:pPr>
        <w:keepNext/>
        <w:keepLines/>
        <w:numPr>
          <w:ilvl w:val="2"/>
          <w:numId w:val="58"/>
        </w:numPr>
        <w:spacing w:before="160" w:after="80" w:line="278" w:lineRule="auto"/>
        <w:outlineLvl w:val="2"/>
        <w:rPr>
          <w:rFonts w:ascii="Aptos" w:eastAsia="Yu Gothic Light" w:hAnsi="Aptos"/>
          <w:b/>
          <w:bCs/>
          <w:kern w:val="2"/>
          <w:szCs w:val="22"/>
          <w:lang w:val="en-IE"/>
          <w14:ligatures w14:val="standardContextual"/>
        </w:rPr>
      </w:pPr>
      <w:r w:rsidRPr="00D8293E">
        <w:rPr>
          <w:rFonts w:ascii="Aptos" w:eastAsia="Yu Gothic Light" w:hAnsi="Aptos"/>
          <w:b/>
          <w:bCs/>
          <w:kern w:val="2"/>
          <w:szCs w:val="22"/>
          <w:lang w:val="en-IE"/>
          <w14:ligatures w14:val="standardContextual"/>
        </w:rPr>
        <w:t>National context: standards-based assessment policy and quality assurance practices across HE and FET awarding bodies operating in Ireland</w:t>
      </w:r>
    </w:p>
    <w:p w14:paraId="591F1206" w14:textId="77777777" w:rsidR="00D8293E" w:rsidRPr="00D8293E" w:rsidRDefault="00D8293E" w:rsidP="00D8293E">
      <w:pPr>
        <w:spacing w:after="160" w:line="278" w:lineRule="auto"/>
        <w:rPr>
          <w:rFonts w:ascii="Aptos" w:eastAsia="Aptos" w:hAnsi="Aptos" w:cs="Arial"/>
          <w:color w:val="000000"/>
          <w:kern w:val="2"/>
          <w:lang w:val="en-IE"/>
          <w14:ligatures w14:val="standardContextual"/>
        </w:rPr>
      </w:pPr>
      <w:r w:rsidRPr="00D8293E">
        <w:rPr>
          <w:rFonts w:ascii="Aptos" w:eastAsia="Aptos" w:hAnsi="Aptos" w:cs="Arial"/>
          <w:kern w:val="2"/>
          <w:lang w:val="en-IE"/>
          <w14:ligatures w14:val="standardContextual"/>
        </w:rPr>
        <w:t>The objective here is to characterise how QQI (as an awarding body) and certain other awarding bodies (DABs, LABs if any, and prospective LABs) satisfy themselves that their standards-based assessment-related policies and procedures are effective considering their summative and formative purposes. This objective is not only about the documented policies and procedures but how they are implemented on the ground.</w:t>
      </w:r>
      <w:r w:rsidRPr="00D8293E">
        <w:rPr>
          <w:rFonts w:ascii="Aptos" w:eastAsia="Aptos" w:hAnsi="Aptos" w:cs="Arial"/>
          <w:color w:val="000000"/>
          <w:kern w:val="2"/>
          <w:lang w:val="en-IE"/>
          <w14:ligatures w14:val="standardContextual"/>
        </w:rPr>
        <w:t xml:space="preserve"> Validity of standards-based assessment including its interpretations and uses must be a key consideration.</w:t>
      </w:r>
    </w:p>
    <w:p w14:paraId="18034BBF"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color w:val="000000"/>
          <w:kern w:val="2"/>
          <w:lang w:val="en-IE"/>
          <w14:ligatures w14:val="standardContextual"/>
        </w:rPr>
        <w:t>The purpose of this is twofold: (</w:t>
      </w:r>
      <w:proofErr w:type="spellStart"/>
      <w:r w:rsidRPr="00D8293E">
        <w:rPr>
          <w:rFonts w:ascii="Aptos" w:eastAsia="Aptos" w:hAnsi="Aptos" w:cs="Arial"/>
          <w:color w:val="000000"/>
          <w:kern w:val="2"/>
          <w:lang w:val="en-IE"/>
          <w14:ligatures w14:val="standardContextual"/>
        </w:rPr>
        <w:t>i</w:t>
      </w:r>
      <w:proofErr w:type="spellEnd"/>
      <w:r w:rsidRPr="00D8293E">
        <w:rPr>
          <w:rFonts w:ascii="Aptos" w:eastAsia="Aptos" w:hAnsi="Aptos" w:cs="Arial"/>
          <w:color w:val="000000"/>
          <w:kern w:val="2"/>
          <w:lang w:val="en-IE"/>
          <w14:ligatures w14:val="standardContextual"/>
        </w:rPr>
        <w:t xml:space="preserve">) to provide a context for updating QQI’s relevant infrastructure and (ii) to identify significant strengths and opportunities for enhancement while recognising that significantly different approaches to the quality assurance of standards-based assessment are possible and that </w:t>
      </w:r>
      <w:proofErr w:type="gramStart"/>
      <w:r w:rsidRPr="00D8293E">
        <w:rPr>
          <w:rFonts w:ascii="Aptos" w:eastAsia="Aptos" w:hAnsi="Aptos" w:cs="Arial"/>
          <w:color w:val="000000"/>
          <w:kern w:val="2"/>
          <w:lang w:val="en-IE"/>
          <w14:ligatures w14:val="standardContextual"/>
        </w:rPr>
        <w:t>an</w:t>
      </w:r>
      <w:proofErr w:type="gramEnd"/>
      <w:r w:rsidRPr="00D8293E">
        <w:rPr>
          <w:rFonts w:ascii="Aptos" w:eastAsia="Aptos" w:hAnsi="Aptos" w:cs="Arial"/>
          <w:color w:val="000000"/>
          <w:kern w:val="2"/>
          <w:lang w:val="en-IE"/>
          <w14:ligatures w14:val="standardContextual"/>
        </w:rPr>
        <w:t xml:space="preserve"> holistic perspective needs to be taken when considering the efficacy of how any awarding body quality assures assessment.   </w:t>
      </w:r>
    </w:p>
    <w:p w14:paraId="517D9083" w14:textId="77777777" w:rsidR="00D8293E" w:rsidRPr="00D8293E" w:rsidRDefault="00D8293E" w:rsidP="00D8293E">
      <w:pPr>
        <w:spacing w:after="160" w:line="278" w:lineRule="auto"/>
        <w:rPr>
          <w:rFonts w:ascii="Aptos" w:eastAsia="Aptos" w:hAnsi="Aptos" w:cs="Arial"/>
          <w:color w:val="000000"/>
          <w:kern w:val="2"/>
          <w:lang w:val="en-IE"/>
          <w14:ligatures w14:val="standardContextual"/>
        </w:rPr>
      </w:pPr>
      <w:r w:rsidRPr="00D8293E">
        <w:rPr>
          <w:rFonts w:ascii="Aptos" w:eastAsia="Aptos" w:hAnsi="Aptos" w:cs="Arial"/>
          <w:color w:val="000000"/>
          <w:kern w:val="2"/>
          <w:lang w:val="en-IE"/>
          <w14:ligatures w14:val="standardContextual"/>
        </w:rPr>
        <w:lastRenderedPageBreak/>
        <w:t xml:space="preserve">We are interested in the range of approaches to quality assurance of learning outcomes-based assessment primarily of the designated awarding bodies and any LABs, and secondarily of the PSRBs and other awarding bodies with a significant presence in FET or HE in Ireland.  </w:t>
      </w:r>
    </w:p>
    <w:p w14:paraId="591DDF49" w14:textId="77777777" w:rsidR="00D8293E" w:rsidRPr="00D8293E" w:rsidRDefault="00D8293E" w:rsidP="00D8293E">
      <w:pPr>
        <w:keepNext/>
        <w:keepLines/>
        <w:numPr>
          <w:ilvl w:val="2"/>
          <w:numId w:val="59"/>
        </w:numPr>
        <w:spacing w:before="160" w:after="80" w:line="278" w:lineRule="auto"/>
        <w:outlineLvl w:val="2"/>
        <w:rPr>
          <w:rFonts w:ascii="Aptos" w:eastAsia="Yu Gothic Light" w:hAnsi="Aptos"/>
          <w:b/>
          <w:bCs/>
          <w:kern w:val="2"/>
          <w:szCs w:val="22"/>
          <w:lang w:val="en-IE"/>
          <w14:ligatures w14:val="standardContextual"/>
        </w:rPr>
      </w:pPr>
      <w:r w:rsidRPr="00D8293E">
        <w:rPr>
          <w:rFonts w:ascii="Aptos" w:eastAsia="Yu Gothic Light" w:hAnsi="Aptos"/>
          <w:b/>
          <w:bCs/>
          <w:kern w:val="2"/>
          <w:szCs w:val="22"/>
          <w:lang w:val="en-IE"/>
          <w14:ligatures w14:val="standardContextual"/>
        </w:rPr>
        <w:t>International practices comparing the approaches to the quality assurance of standards-based assessment including its interpretations and uses of a selection of regulators, quality assurance agencies and institutions with those in Ireland</w:t>
      </w:r>
    </w:p>
    <w:p w14:paraId="6A0BCA5C"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What can be learned about the quality assurance of standards-based assessment including its interpretations and uses from practices in other countries considering selected FET and HE institutions, awarding bodies, regulators, quality assurance agencies for the purpose of promoting and supporting enhanced quality assurance of standards-based assessment practices in Ireland?</w:t>
      </w:r>
    </w:p>
    <w:p w14:paraId="615F1944"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At least two countries, two QA agencies, two awarding bodies, two HEIs and two further education and training institutions (FETIs) must be selected in consultation with QQI.</w:t>
      </w:r>
    </w:p>
    <w:p w14:paraId="18592A7C" w14:textId="77777777" w:rsidR="00D8293E" w:rsidRPr="00D8293E" w:rsidRDefault="00D8293E" w:rsidP="00D8293E">
      <w:pPr>
        <w:keepNext/>
        <w:keepLines/>
        <w:numPr>
          <w:ilvl w:val="1"/>
          <w:numId w:val="0"/>
        </w:numPr>
        <w:spacing w:before="160" w:after="80" w:line="278" w:lineRule="auto"/>
        <w:ind w:left="576" w:hanging="576"/>
        <w:outlineLvl w:val="1"/>
        <w:rPr>
          <w:rFonts w:ascii="Aptos Display" w:eastAsia="Yu Gothic Light" w:hAnsi="Aptos Display"/>
          <w:color w:val="0F4761"/>
          <w:kern w:val="2"/>
          <w:sz w:val="32"/>
          <w:szCs w:val="32"/>
          <w:lang w:val="en-IE"/>
          <w14:ligatures w14:val="standardContextual"/>
        </w:rPr>
      </w:pPr>
      <w:r w:rsidRPr="00D8293E">
        <w:rPr>
          <w:rFonts w:ascii="Aptos Display" w:eastAsia="Yu Gothic Light" w:hAnsi="Aptos Display"/>
          <w:color w:val="0F4761"/>
          <w:kern w:val="2"/>
          <w:sz w:val="32"/>
          <w:szCs w:val="32"/>
          <w:lang w:val="en-IE"/>
          <w14:ligatures w14:val="standardContextual"/>
        </w:rPr>
        <w:t>6.2 Research priorities</w:t>
      </w:r>
    </w:p>
    <w:p w14:paraId="2FBF964A"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b/>
          <w:bCs/>
          <w:kern w:val="2"/>
          <w:lang w:val="en-IE"/>
          <w14:ligatures w14:val="standardContextual"/>
        </w:rPr>
        <w:t xml:space="preserve">The tender must demonstrate how the research priorities will be met by the research. </w:t>
      </w:r>
    </w:p>
    <w:p w14:paraId="63F5540C"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In the briefing material (Sections </w:t>
      </w:r>
      <w:r w:rsidRPr="00D8293E">
        <w:rPr>
          <w:rFonts w:ascii="Aptos" w:eastAsia="Aptos" w:hAnsi="Aptos" w:cs="Arial"/>
          <w:kern w:val="2"/>
          <w:lang w:val="en-IE"/>
          <w14:ligatures w14:val="standardContextual"/>
        </w:rPr>
        <w:fldChar w:fldCharType="begin"/>
      </w:r>
      <w:r w:rsidRPr="00D8293E">
        <w:rPr>
          <w:rFonts w:ascii="Aptos" w:eastAsia="Aptos" w:hAnsi="Aptos" w:cs="Arial"/>
          <w:kern w:val="2"/>
          <w:lang w:val="en-IE"/>
          <w14:ligatures w14:val="standardContextual"/>
        </w:rPr>
        <w:instrText xml:space="preserve"> REF _Ref233190692 \r \h </w:instrText>
      </w:r>
      <w:r w:rsidRPr="00D8293E">
        <w:rPr>
          <w:rFonts w:ascii="Aptos" w:eastAsia="Aptos" w:hAnsi="Aptos" w:cs="Arial"/>
          <w:kern w:val="2"/>
          <w:lang w:val="en-IE"/>
          <w14:ligatures w14:val="standardContextual"/>
        </w:rPr>
      </w:r>
      <w:r w:rsidRPr="00D8293E">
        <w:rPr>
          <w:rFonts w:ascii="Aptos" w:eastAsia="Aptos" w:hAnsi="Aptos" w:cs="Arial"/>
          <w:kern w:val="2"/>
          <w:lang w:val="en-IE"/>
          <w14:ligatures w14:val="standardContextual"/>
        </w:rPr>
        <w:fldChar w:fldCharType="separate"/>
      </w:r>
      <w:r w:rsidRPr="00D8293E">
        <w:rPr>
          <w:rFonts w:ascii="Aptos" w:eastAsia="Aptos" w:hAnsi="Aptos" w:cs="Arial"/>
          <w:kern w:val="2"/>
          <w:lang w:val="en-IE"/>
          <w14:ligatures w14:val="standardContextual"/>
        </w:rPr>
        <w:t>1</w:t>
      </w:r>
      <w:r w:rsidRPr="00D8293E">
        <w:rPr>
          <w:rFonts w:ascii="Aptos" w:eastAsia="Aptos" w:hAnsi="Aptos" w:cs="Arial"/>
          <w:kern w:val="2"/>
          <w:lang w:val="en-IE"/>
          <w14:ligatures w14:val="standardContextual"/>
        </w:rPr>
        <w:fldChar w:fldCharType="end"/>
      </w:r>
      <w:r w:rsidRPr="00D8293E">
        <w:rPr>
          <w:rFonts w:ascii="Aptos" w:eastAsia="Aptos" w:hAnsi="Aptos" w:cs="Arial"/>
          <w:kern w:val="2"/>
          <w:lang w:val="en-IE"/>
          <w14:ligatures w14:val="standardContextual"/>
        </w:rPr>
        <w:t xml:space="preserve"> to </w:t>
      </w:r>
      <w:r w:rsidRPr="00D8293E">
        <w:rPr>
          <w:rFonts w:ascii="Aptos" w:eastAsia="Aptos" w:hAnsi="Aptos" w:cs="Arial"/>
          <w:kern w:val="2"/>
          <w:lang w:val="en-IE"/>
          <w14:ligatures w14:val="standardContextual"/>
        </w:rPr>
        <w:fldChar w:fldCharType="begin"/>
      </w:r>
      <w:r w:rsidRPr="00D8293E">
        <w:rPr>
          <w:rFonts w:ascii="Aptos" w:eastAsia="Aptos" w:hAnsi="Aptos" w:cs="Arial"/>
          <w:kern w:val="2"/>
          <w:lang w:val="en-IE"/>
          <w14:ligatures w14:val="standardContextual"/>
        </w:rPr>
        <w:instrText xml:space="preserve"> REF _Ref233190701 \r \h </w:instrText>
      </w:r>
      <w:r w:rsidRPr="00D8293E">
        <w:rPr>
          <w:rFonts w:ascii="Aptos" w:eastAsia="Aptos" w:hAnsi="Aptos" w:cs="Arial"/>
          <w:kern w:val="2"/>
          <w:lang w:val="en-IE"/>
          <w14:ligatures w14:val="standardContextual"/>
        </w:rPr>
      </w:r>
      <w:r w:rsidRPr="00D8293E">
        <w:rPr>
          <w:rFonts w:ascii="Aptos" w:eastAsia="Aptos" w:hAnsi="Aptos" w:cs="Arial"/>
          <w:kern w:val="2"/>
          <w:lang w:val="en-IE"/>
          <w14:ligatures w14:val="standardContextual"/>
        </w:rPr>
        <w:fldChar w:fldCharType="separate"/>
      </w:r>
      <w:r w:rsidRPr="00D8293E">
        <w:rPr>
          <w:rFonts w:ascii="Aptos" w:eastAsia="Aptos" w:hAnsi="Aptos" w:cs="Arial"/>
          <w:kern w:val="2"/>
          <w:lang w:val="en-IE"/>
          <w14:ligatures w14:val="standardContextual"/>
        </w:rPr>
        <w:t>5</w:t>
      </w:r>
      <w:r w:rsidRPr="00D8293E">
        <w:rPr>
          <w:rFonts w:ascii="Aptos" w:eastAsia="Aptos" w:hAnsi="Aptos" w:cs="Arial"/>
          <w:kern w:val="2"/>
          <w:lang w:val="en-IE"/>
          <w14:ligatures w14:val="standardContextual"/>
        </w:rPr>
        <w:fldChar w:fldCharType="end"/>
      </w:r>
      <w:r w:rsidRPr="00D8293E">
        <w:rPr>
          <w:rFonts w:ascii="Aptos" w:eastAsia="Aptos" w:hAnsi="Aptos" w:cs="Arial"/>
          <w:kern w:val="2"/>
          <w:lang w:val="en-IE"/>
          <w14:ligatures w14:val="standardContextual"/>
        </w:rPr>
        <w:t xml:space="preserve">) we identified more than thirty themes that fall within the scope of this project. If we were to target all these equally, the research would be spread too thinly.  Therefore, we shall need to prioritise areas where the research must be thorough. Prioritisation need not limit issues respondents may raise. Rather it is to ensure that at least in the priority areas the research findings are of high quality (validity) for the purposes of policy making. </w:t>
      </w:r>
    </w:p>
    <w:p w14:paraId="55A62EEB" w14:textId="77777777" w:rsidR="00D8293E" w:rsidRPr="00D8293E" w:rsidRDefault="00D8293E" w:rsidP="00D8293E">
      <w:pPr>
        <w:spacing w:after="160" w:line="278" w:lineRule="auto"/>
        <w:rPr>
          <w:rFonts w:ascii="Aptos" w:eastAsia="Aptos" w:hAnsi="Aptos" w:cs="Arial"/>
          <w:b/>
          <w:bCs/>
          <w:kern w:val="2"/>
          <w:lang w:val="en-IE"/>
          <w14:ligatures w14:val="standardContextual"/>
        </w:rPr>
      </w:pPr>
      <w:r w:rsidRPr="00D8293E">
        <w:rPr>
          <w:rFonts w:ascii="Aptos" w:eastAsia="Aptos" w:hAnsi="Aptos" w:cs="Arial"/>
          <w:b/>
          <w:bCs/>
          <w:kern w:val="2"/>
          <w:lang w:val="en-IE"/>
          <w14:ligatures w14:val="standardContextual"/>
        </w:rPr>
        <w:t xml:space="preserve">The five research priorities are: </w:t>
      </w:r>
    </w:p>
    <w:p w14:paraId="6362D00D" w14:textId="77777777" w:rsidR="00D8293E" w:rsidRPr="00D8293E" w:rsidRDefault="00D8293E" w:rsidP="00D8293E">
      <w:pPr>
        <w:numPr>
          <w:ilvl w:val="0"/>
          <w:numId w:val="51"/>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What measures, indicators (including quantitative, qualitative, and process indicators), and quality assurance processes might usefully be used to (</w:t>
      </w:r>
      <w:proofErr w:type="spellStart"/>
      <w:r w:rsidRPr="00D8293E">
        <w:rPr>
          <w:rFonts w:ascii="Aptos" w:eastAsia="Aptos" w:hAnsi="Aptos" w:cs="Arial"/>
          <w:kern w:val="2"/>
          <w:lang w:val="en-IE"/>
          <w14:ligatures w14:val="standardContextual"/>
        </w:rPr>
        <w:t>i</w:t>
      </w:r>
      <w:proofErr w:type="spellEnd"/>
      <w:r w:rsidRPr="00D8293E">
        <w:rPr>
          <w:rFonts w:ascii="Aptos" w:eastAsia="Aptos" w:hAnsi="Aptos" w:cs="Arial"/>
          <w:kern w:val="2"/>
          <w:lang w:val="en-IE"/>
          <w14:ligatures w14:val="standardContextual"/>
        </w:rPr>
        <w:t>) establish and (ii) monitor (a) the validity of standards-based summative assessment including its interpretations and uses generally and (b) the effectiveness of formative assessment and feedback?</w:t>
      </w:r>
    </w:p>
    <w:p w14:paraId="60D46507" w14:textId="77777777" w:rsidR="00D8293E" w:rsidRPr="00D8293E" w:rsidRDefault="00D8293E" w:rsidP="00D8293E">
      <w:pPr>
        <w:numPr>
          <w:ilvl w:val="0"/>
          <w:numId w:val="51"/>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What constitutes good practice in providers’ and awarding bodies’ oversight of the quality of standards-based assessment along with its interpretations and uses (including summative and formative), and what common pitfalls can undermine validity?</w:t>
      </w:r>
    </w:p>
    <w:p w14:paraId="4F34A35F" w14:textId="77777777" w:rsidR="00D8293E" w:rsidRPr="00D8293E" w:rsidRDefault="00D8293E" w:rsidP="00D8293E">
      <w:pPr>
        <w:numPr>
          <w:ilvl w:val="0"/>
          <w:numId w:val="51"/>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How can qualifications standards and standards-based assessment along with its interpretations and uses be designed</w:t>
      </w:r>
      <w:r w:rsidRPr="00D8293E">
        <w:rPr>
          <w:rFonts w:ascii="Aptos" w:eastAsia="Aptos" w:hAnsi="Aptos" w:cs="Arial"/>
          <w:kern w:val="2"/>
          <w:vertAlign w:val="superscript"/>
          <w:lang w:val="en-IE"/>
          <w14:ligatures w14:val="standardContextual"/>
        </w:rPr>
        <w:footnoteReference w:id="51"/>
      </w:r>
      <w:r w:rsidRPr="00D8293E">
        <w:rPr>
          <w:rFonts w:ascii="Aptos" w:eastAsia="Aptos" w:hAnsi="Aptos" w:cs="Arial"/>
          <w:kern w:val="2"/>
          <w:lang w:val="en-IE"/>
          <w14:ligatures w14:val="standardContextual"/>
        </w:rPr>
        <w:t xml:space="preserve"> and quality assured to support validity? </w:t>
      </w:r>
    </w:p>
    <w:p w14:paraId="316C4795" w14:textId="77777777" w:rsidR="00D8293E" w:rsidRPr="00D8293E" w:rsidRDefault="00D8293E" w:rsidP="00D8293E">
      <w:pPr>
        <w:numPr>
          <w:ilvl w:val="0"/>
          <w:numId w:val="51"/>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What strategic responses are needed to address the challenges arising from the changing landscape for assessment and its impact on standards-based assessment and its interpretations and uses? </w:t>
      </w:r>
    </w:p>
    <w:p w14:paraId="2202F154" w14:textId="77777777" w:rsidR="00D8293E" w:rsidRPr="00F53802" w:rsidRDefault="00D8293E" w:rsidP="00D8293E">
      <w:pPr>
        <w:numPr>
          <w:ilvl w:val="0"/>
          <w:numId w:val="51"/>
        </w:numPr>
        <w:spacing w:after="160" w:line="278" w:lineRule="auto"/>
        <w:contextualSpacing/>
        <w:rPr>
          <w:rFonts w:ascii="Aptos" w:eastAsia="Aptos" w:hAnsi="Aptos" w:cs="Arial"/>
          <w:kern w:val="2"/>
          <w:szCs w:val="22"/>
          <w:lang w:val="en-IE"/>
          <w14:ligatures w14:val="standardContextual"/>
        </w:rPr>
      </w:pPr>
      <w:r w:rsidRPr="00F53802">
        <w:rPr>
          <w:rFonts w:ascii="Aptos" w:eastAsia="Aptos" w:hAnsi="Aptos" w:cs="Arial"/>
          <w:kern w:val="2"/>
          <w:szCs w:val="22"/>
          <w:lang w:val="en-IE"/>
          <w14:ligatures w14:val="standardContextual"/>
        </w:rPr>
        <w:t xml:space="preserve">What are the implications of artificial intelligence </w:t>
      </w:r>
      <w:r w:rsidRPr="00F53802">
        <w:rPr>
          <w:rFonts w:ascii="Aptos" w:eastAsia="Aptos" w:hAnsi="Aptos" w:cs="Arial"/>
          <w:kern w:val="2"/>
          <w:szCs w:val="22"/>
          <w14:ligatures w14:val="standardContextual"/>
        </w:rPr>
        <w:t>for updating QQI’s Standards-based Assessment Infrastructure for FET and HE in Ireland</w:t>
      </w:r>
      <w:r w:rsidRPr="00F53802">
        <w:rPr>
          <w:rFonts w:ascii="Aptos" w:eastAsia="Aptos" w:hAnsi="Aptos" w:cs="Arial"/>
          <w:kern w:val="2"/>
          <w:szCs w:val="22"/>
          <w:lang w:val="en-IE"/>
          <w14:ligatures w14:val="standardContextual"/>
        </w:rPr>
        <w:t xml:space="preserve"> considering the opportunities and challenges that it creates for learners, providers and other key stakeholders?</w:t>
      </w:r>
    </w:p>
    <w:p w14:paraId="65F0E0F4" w14:textId="77777777" w:rsidR="00D8293E" w:rsidRPr="00D8293E" w:rsidRDefault="00D8293E" w:rsidP="00D8293E">
      <w:pPr>
        <w:spacing w:after="160" w:line="278" w:lineRule="auto"/>
        <w:rPr>
          <w:rFonts w:ascii="Aptos" w:eastAsia="Aptos" w:hAnsi="Aptos" w:cs="Arial"/>
          <w:b/>
          <w:bCs/>
          <w:kern w:val="2"/>
          <w:lang w:val="en-IE"/>
          <w14:ligatures w14:val="standardContextual"/>
        </w:rPr>
      </w:pPr>
      <w:r w:rsidRPr="00D8293E">
        <w:rPr>
          <w:rFonts w:ascii="Aptos" w:eastAsia="Aptos" w:hAnsi="Aptos" w:cs="Arial"/>
          <w:b/>
          <w:bCs/>
          <w:kern w:val="2"/>
          <w:lang w:val="en-IE"/>
          <w14:ligatures w14:val="standardContextual"/>
        </w:rPr>
        <w:t xml:space="preserve">noting the following: </w:t>
      </w:r>
    </w:p>
    <w:p w14:paraId="64F2EEBE" w14:textId="77777777" w:rsidR="00D8293E" w:rsidRPr="00D8293E" w:rsidRDefault="00D8293E" w:rsidP="00D8293E">
      <w:pPr>
        <w:spacing w:after="160" w:line="278" w:lineRule="auto"/>
        <w:ind w:left="720"/>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lastRenderedPageBreak/>
        <w:t xml:space="preserve">The </w:t>
      </w:r>
      <w:r w:rsidRPr="00D8293E">
        <w:rPr>
          <w:rFonts w:ascii="Aptos" w:eastAsia="Aptos" w:hAnsi="Aptos" w:cs="Arial"/>
          <w:b/>
          <w:bCs/>
          <w:kern w:val="2"/>
          <w:lang w:val="en-IE"/>
          <w14:ligatures w14:val="standardContextual"/>
        </w:rPr>
        <w:t>changing landscape</w:t>
      </w:r>
      <w:r w:rsidRPr="00D8293E">
        <w:rPr>
          <w:rFonts w:ascii="Aptos" w:eastAsia="Aptos" w:hAnsi="Aptos" w:cs="Arial"/>
          <w:kern w:val="2"/>
          <w:lang w:val="en-IE"/>
          <w14:ligatures w14:val="standardContextual"/>
        </w:rPr>
        <w:t xml:space="preserve"> for assessment includes the growing impact of artificial intelligence</w:t>
      </w:r>
      <w:r w:rsidRPr="00D8293E">
        <w:rPr>
          <w:rFonts w:ascii="Aptos" w:eastAsia="Aptos" w:hAnsi="Aptos" w:cs="Arial"/>
          <w:kern w:val="2"/>
          <w:vertAlign w:val="superscript"/>
          <w:lang w:val="en-IE"/>
          <w14:ligatures w14:val="standardContextual"/>
        </w:rPr>
        <w:footnoteReference w:id="52"/>
      </w:r>
      <w:r w:rsidRPr="00D8293E">
        <w:rPr>
          <w:rFonts w:ascii="Aptos" w:eastAsia="Aptos" w:hAnsi="Aptos" w:cs="Arial"/>
          <w:kern w:val="2"/>
          <w:lang w:val="en-IE"/>
          <w14:ligatures w14:val="standardContextual"/>
        </w:rPr>
        <w:t xml:space="preserve"> </w:t>
      </w:r>
      <w:r w:rsidRPr="00D8293E">
        <w:rPr>
          <w:rFonts w:ascii="Aptos" w:eastAsia="Aptos" w:hAnsi="Aptos" w:cs="Arial"/>
          <w:kern w:val="2"/>
          <w:vertAlign w:val="superscript"/>
          <w:lang w:val="en-IE"/>
          <w14:ligatures w14:val="standardContextual"/>
        </w:rPr>
        <w:footnoteReference w:id="53"/>
      </w:r>
      <w:r w:rsidRPr="00D8293E">
        <w:rPr>
          <w:rFonts w:ascii="Aptos" w:eastAsia="Aptos" w:hAnsi="Aptos" w:cs="Arial"/>
          <w:kern w:val="2"/>
          <w:lang w:val="en-IE"/>
          <w14:ligatures w14:val="standardContextual"/>
        </w:rPr>
        <w:t xml:space="preserve"> and the growing recognition of the importance of, and expectations relating to, inclusivity in education and training, among other things.</w:t>
      </w:r>
    </w:p>
    <w:p w14:paraId="56BDE3C3" w14:textId="77777777" w:rsidR="00D8293E" w:rsidRPr="00D8293E" w:rsidRDefault="00D8293E" w:rsidP="00D8293E">
      <w:pPr>
        <w:spacing w:after="160" w:line="278" w:lineRule="auto"/>
        <w:ind w:left="720"/>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While </w:t>
      </w:r>
      <w:r w:rsidRPr="00D8293E">
        <w:rPr>
          <w:rFonts w:ascii="Aptos" w:eastAsia="Aptos" w:hAnsi="Aptos" w:cs="Arial"/>
          <w:b/>
          <w:kern w:val="2"/>
          <w:lang w:val="en-IE"/>
          <w14:ligatures w14:val="standardContextual"/>
        </w:rPr>
        <w:t>academic integrity</w:t>
      </w:r>
      <w:r w:rsidRPr="00D8293E">
        <w:rPr>
          <w:rFonts w:ascii="Aptos" w:eastAsia="Aptos" w:hAnsi="Aptos" w:cs="Arial"/>
          <w:kern w:val="2"/>
          <w:lang w:val="en-IE"/>
          <w14:ligatures w14:val="standardContextual"/>
        </w:rPr>
        <w:t xml:space="preserve"> has not been explicitly mentioned in the foregoing priorities, three if not all four are critical for ensuring that qualifications are trustworthy and hence address academic integrity.</w:t>
      </w:r>
    </w:p>
    <w:p w14:paraId="4DD78987" w14:textId="77777777" w:rsidR="00D8293E" w:rsidRPr="00D8293E" w:rsidRDefault="00D8293E" w:rsidP="00D8293E">
      <w:pPr>
        <w:spacing w:after="160" w:line="278" w:lineRule="auto"/>
        <w:ind w:left="720"/>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Please note that </w:t>
      </w:r>
      <w:r w:rsidRPr="00D8293E">
        <w:rPr>
          <w:rFonts w:ascii="Aptos" w:eastAsia="Aptos" w:hAnsi="Aptos" w:cs="Arial"/>
          <w:b/>
          <w:bCs/>
          <w:kern w:val="2"/>
          <w:lang w:val="en-IE"/>
          <w14:ligatures w14:val="standardContextual"/>
        </w:rPr>
        <w:t>inclusivity is a priority</w:t>
      </w:r>
      <w:r w:rsidRPr="00D8293E">
        <w:rPr>
          <w:rFonts w:ascii="Aptos" w:eastAsia="Aptos" w:hAnsi="Aptos" w:cs="Arial"/>
          <w:kern w:val="2"/>
          <w:lang w:val="en-IE"/>
          <w14:ligatures w14:val="standardContextual"/>
        </w:rPr>
        <w:t xml:space="preserve"> and enters the priorities through validity. In this context, challenges to inclusivity are challenges to validity.</w:t>
      </w:r>
    </w:p>
    <w:p w14:paraId="60C3EA24" w14:textId="77777777" w:rsidR="00D8293E" w:rsidRPr="00D8293E" w:rsidRDefault="00D8293E" w:rsidP="00D8293E">
      <w:pPr>
        <w:keepNext/>
        <w:keepLines/>
        <w:numPr>
          <w:ilvl w:val="1"/>
          <w:numId w:val="0"/>
        </w:numPr>
        <w:spacing w:before="160" w:after="80" w:line="278" w:lineRule="auto"/>
        <w:ind w:left="576" w:hanging="576"/>
        <w:outlineLvl w:val="1"/>
        <w:rPr>
          <w:rFonts w:ascii="Aptos Display" w:eastAsia="Yu Gothic Light" w:hAnsi="Aptos Display"/>
          <w:color w:val="0F4761"/>
          <w:kern w:val="2"/>
          <w:sz w:val="32"/>
          <w:szCs w:val="32"/>
          <w:lang w:val="en-IE"/>
          <w14:ligatures w14:val="standardContextual"/>
        </w:rPr>
      </w:pPr>
      <w:r w:rsidRPr="00D8293E">
        <w:rPr>
          <w:rFonts w:ascii="Aptos Display" w:eastAsia="Yu Gothic Light" w:hAnsi="Aptos Display"/>
          <w:color w:val="0F4761"/>
          <w:kern w:val="2"/>
          <w:sz w:val="32"/>
          <w:szCs w:val="32"/>
          <w:lang w:val="en-IE"/>
          <w14:ligatures w14:val="standardContextual"/>
        </w:rPr>
        <w:t>6.3 The high-level research questions that must be addressed</w:t>
      </w:r>
    </w:p>
    <w:p w14:paraId="56FA48B5"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b/>
          <w:bCs/>
          <w:kern w:val="2"/>
          <w:lang w:val="en-IE"/>
          <w14:ligatures w14:val="standardContextual"/>
        </w:rPr>
        <w:t xml:space="preserve">The tender must provide for the </w:t>
      </w:r>
      <w:r w:rsidRPr="00D8293E">
        <w:rPr>
          <w:rFonts w:ascii="Aptos" w:eastAsia="Aptos" w:hAnsi="Aptos" w:cs="Arial"/>
          <w:b/>
          <w:bCs/>
          <w:i/>
          <w:iCs/>
          <w:kern w:val="2"/>
          <w:lang w:val="en-IE"/>
          <w14:ligatures w14:val="standardContextual"/>
        </w:rPr>
        <w:t>high-level</w:t>
      </w:r>
      <w:r w:rsidRPr="00D8293E">
        <w:rPr>
          <w:rFonts w:ascii="Aptos" w:eastAsia="Aptos" w:hAnsi="Aptos" w:cs="Arial"/>
          <w:b/>
          <w:bCs/>
          <w:kern w:val="2"/>
          <w:lang w:val="en-IE"/>
          <w14:ligatures w14:val="standardContextual"/>
        </w:rPr>
        <w:t xml:space="preserve"> research questions to be answered by the research.</w:t>
      </w:r>
      <w:r w:rsidRPr="00D8293E">
        <w:rPr>
          <w:rFonts w:ascii="Aptos" w:eastAsia="Aptos" w:hAnsi="Aptos" w:cs="Arial"/>
          <w:kern w:val="2"/>
          <w:lang w:val="en-IE"/>
          <w14:ligatures w14:val="standardContextual"/>
        </w:rPr>
        <w:t xml:space="preserve"> These questions (set out below) must be addressed but the research questions should not be limited by them. </w:t>
      </w:r>
    </w:p>
    <w:p w14:paraId="5AC43B97" w14:textId="77777777" w:rsidR="00D8293E" w:rsidRPr="00D8293E" w:rsidRDefault="00D8293E" w:rsidP="00D8293E">
      <w:pPr>
        <w:spacing w:after="160" w:line="259" w:lineRule="auto"/>
        <w:rPr>
          <w:rFonts w:ascii="Aptos" w:eastAsia="Calibri" w:hAnsi="Aptos"/>
          <w:kern w:val="2"/>
          <w:szCs w:val="22"/>
          <w:lang w:val="en-IE"/>
          <w14:ligatures w14:val="standardContextual"/>
        </w:rPr>
      </w:pPr>
      <w:r w:rsidRPr="00D8293E">
        <w:rPr>
          <w:rFonts w:ascii="Aptos" w:eastAsia="Calibri" w:hAnsi="Aptos"/>
          <w:kern w:val="2"/>
          <w:szCs w:val="22"/>
          <w:lang w:val="en-IE"/>
          <w14:ligatures w14:val="standardContextual"/>
        </w:rPr>
        <w:t xml:space="preserve">The focus of the research is on the quality assurance of standards-based formative and summative assessment, and some indicative questions are set out below for the purpose of illustration only. </w:t>
      </w:r>
    </w:p>
    <w:p w14:paraId="352F0904" w14:textId="77777777" w:rsidR="00D8293E" w:rsidRPr="00D8293E" w:rsidRDefault="00D8293E" w:rsidP="00D8293E">
      <w:pPr>
        <w:spacing w:after="160" w:line="259" w:lineRule="auto"/>
        <w:rPr>
          <w:rFonts w:ascii="Aptos" w:eastAsia="Calibri" w:hAnsi="Aptos"/>
          <w:kern w:val="2"/>
          <w:szCs w:val="22"/>
          <w:lang w:val="en-IE"/>
          <w14:ligatures w14:val="standardContextual"/>
        </w:rPr>
      </w:pPr>
      <w:r w:rsidRPr="00D8293E">
        <w:rPr>
          <w:rFonts w:ascii="Aptos" w:eastAsia="Calibri" w:hAnsi="Aptos"/>
          <w:kern w:val="2"/>
          <w:szCs w:val="22"/>
          <w:lang w:val="en-IE"/>
          <w14:ligatures w14:val="standardContextual"/>
        </w:rPr>
        <w:t xml:space="preserve">We are interested in discovering what stakeholders think is working well, what is not working, what is redundant, what needs to be improved (including gaps that need to be addressed), as well as what QQI might usefully address when updating the relevant infrastructure.  We are also interested in ideas they may have for addressing the identified issues. </w:t>
      </w:r>
    </w:p>
    <w:p w14:paraId="6879AD47" w14:textId="77777777" w:rsidR="00D8293E" w:rsidRPr="00D8293E" w:rsidRDefault="00D8293E" w:rsidP="00D8293E">
      <w:pPr>
        <w:spacing w:after="160" w:line="259" w:lineRule="auto"/>
        <w:rPr>
          <w:rFonts w:ascii="Aptos" w:eastAsia="Calibri" w:hAnsi="Aptos"/>
          <w:kern w:val="2"/>
          <w:szCs w:val="22"/>
          <w:lang w:val="en-IE"/>
          <w14:ligatures w14:val="standardContextual"/>
        </w:rPr>
      </w:pPr>
      <w:r w:rsidRPr="00D8293E">
        <w:rPr>
          <w:rFonts w:ascii="Aptos" w:eastAsia="Calibri" w:hAnsi="Aptos"/>
          <w:kern w:val="2"/>
          <w:szCs w:val="22"/>
          <w:lang w:val="en-IE"/>
          <w14:ligatures w14:val="standardContextual"/>
        </w:rPr>
        <w:t>Any question may address more than one of the objectives and priorities that we set out above:</w:t>
      </w:r>
    </w:p>
    <w:p w14:paraId="1EF959EE" w14:textId="77777777" w:rsidR="00D8293E" w:rsidRPr="00D8293E" w:rsidRDefault="00D8293E" w:rsidP="00D8293E">
      <w:pPr>
        <w:numPr>
          <w:ilvl w:val="0"/>
          <w:numId w:val="34"/>
        </w:numPr>
        <w:spacing w:after="160" w:line="259" w:lineRule="auto"/>
        <w:contextualSpacing/>
        <w:rPr>
          <w:rFonts w:ascii="Aptos" w:eastAsia="Calibri" w:hAnsi="Aptos"/>
          <w:kern w:val="2"/>
          <w:szCs w:val="22"/>
          <w:lang w:val="en-IE"/>
          <w14:ligatures w14:val="standardContextual"/>
        </w:rPr>
      </w:pPr>
      <w:r w:rsidRPr="00D8293E">
        <w:rPr>
          <w:rFonts w:ascii="Aptos" w:eastAsia="Calibri" w:hAnsi="Aptos"/>
          <w:kern w:val="2"/>
          <w:szCs w:val="22"/>
          <w:lang w:val="en-IE"/>
          <w14:ligatures w14:val="standardContextual"/>
        </w:rPr>
        <w:t>How does QQI’s overarching assessment infrastructure compare with that of a selection of comparable agencies in other countries?</w:t>
      </w:r>
    </w:p>
    <w:p w14:paraId="5EFBD0D5" w14:textId="77777777" w:rsidR="00D8293E" w:rsidRPr="00D8293E" w:rsidRDefault="00D8293E" w:rsidP="00D8293E">
      <w:pPr>
        <w:numPr>
          <w:ilvl w:val="0"/>
          <w:numId w:val="34"/>
        </w:numPr>
        <w:spacing w:after="160" w:line="278" w:lineRule="auto"/>
        <w:contextualSpacing/>
        <w:rPr>
          <w:rFonts w:ascii="Aptos" w:eastAsia="Calibri" w:hAnsi="Aptos"/>
          <w:kern w:val="2"/>
          <w:lang w:val="en-IE"/>
          <w14:ligatures w14:val="standardContextual"/>
        </w:rPr>
      </w:pPr>
      <w:r w:rsidRPr="00D8293E">
        <w:rPr>
          <w:rFonts w:ascii="Aptos" w:eastAsia="Calibri" w:hAnsi="Aptos"/>
          <w:kern w:val="2"/>
          <w:lang w:val="en-IE"/>
          <w14:ligatures w14:val="standardContextual"/>
        </w:rPr>
        <w:t>What do stakeholders think of QQI’s overarching</w:t>
      </w:r>
      <w:r w:rsidRPr="00D8293E">
        <w:rPr>
          <w:rFonts w:ascii="Aptos" w:eastAsia="Calibri" w:hAnsi="Aptos"/>
          <w:kern w:val="2"/>
          <w:vertAlign w:val="superscript"/>
          <w:lang w:val="en-IE"/>
          <w14:ligatures w14:val="standardContextual"/>
        </w:rPr>
        <w:footnoteReference w:id="54"/>
      </w:r>
      <w:r w:rsidRPr="00D8293E">
        <w:rPr>
          <w:rFonts w:ascii="Aptos" w:eastAsia="Calibri" w:hAnsi="Aptos"/>
          <w:kern w:val="2"/>
          <w:lang w:val="en-IE"/>
          <w14:ligatures w14:val="standardContextual"/>
        </w:rPr>
        <w:t xml:space="preserve"> assessment infrastructure? </w:t>
      </w:r>
    </w:p>
    <w:p w14:paraId="7D875F41" w14:textId="77777777" w:rsidR="00D8293E" w:rsidRPr="00D8293E" w:rsidRDefault="00D8293E" w:rsidP="00D8293E">
      <w:pPr>
        <w:numPr>
          <w:ilvl w:val="0"/>
          <w:numId w:val="34"/>
        </w:numPr>
        <w:spacing w:after="160" w:line="278" w:lineRule="auto"/>
        <w:contextualSpacing/>
        <w:rPr>
          <w:rFonts w:ascii="Aptos" w:eastAsia="Calibri" w:hAnsi="Aptos"/>
          <w:kern w:val="2"/>
          <w:szCs w:val="22"/>
          <w:lang w:val="en-IE"/>
          <w14:ligatures w14:val="standardContextual"/>
        </w:rPr>
      </w:pPr>
      <w:r w:rsidRPr="00D8293E">
        <w:rPr>
          <w:rFonts w:ascii="Aptos" w:eastAsia="Calibri" w:hAnsi="Aptos"/>
          <w:kern w:val="2"/>
          <w:szCs w:val="22"/>
          <w:lang w:val="en-IE"/>
          <w14:ligatures w14:val="standardContextual"/>
        </w:rPr>
        <w:t xml:space="preserve">What do the various </w:t>
      </w:r>
      <w:r w:rsidRPr="00D8293E">
        <w:rPr>
          <w:rFonts w:ascii="Aptos" w:eastAsia="Calibri" w:hAnsi="Aptos"/>
          <w:i/>
          <w:iCs/>
          <w:kern w:val="2"/>
          <w:szCs w:val="22"/>
          <w:lang w:val="en-IE"/>
          <w14:ligatures w14:val="standardContextual"/>
        </w:rPr>
        <w:t>external</w:t>
      </w:r>
      <w:r w:rsidRPr="00D8293E">
        <w:rPr>
          <w:rFonts w:ascii="Aptos" w:eastAsia="Calibri" w:hAnsi="Aptos"/>
          <w:kern w:val="2"/>
          <w:szCs w:val="22"/>
          <w:lang w:val="en-IE"/>
          <w14:ligatures w14:val="standardContextual"/>
        </w:rPr>
        <w:t xml:space="preserve"> quality assurance arrangements for assessment that operate in Ireland (this includes external examining, external authentication and the activities of other agencies and parties) accomplish and how do they compare nationally and internationally? </w:t>
      </w:r>
    </w:p>
    <w:p w14:paraId="4D5E45AF" w14:textId="77777777" w:rsidR="00D8293E" w:rsidRPr="00D8293E" w:rsidRDefault="00D8293E" w:rsidP="00D8293E">
      <w:pPr>
        <w:numPr>
          <w:ilvl w:val="0"/>
          <w:numId w:val="34"/>
        </w:numPr>
        <w:spacing w:after="160" w:line="259" w:lineRule="auto"/>
        <w:contextualSpacing/>
        <w:rPr>
          <w:rFonts w:ascii="Aptos" w:eastAsia="Calibri" w:hAnsi="Aptos"/>
          <w:kern w:val="2"/>
          <w:szCs w:val="22"/>
          <w:lang w:val="en-IE"/>
          <w14:ligatures w14:val="standardContextual"/>
        </w:rPr>
      </w:pPr>
      <w:r w:rsidRPr="00D8293E">
        <w:rPr>
          <w:rFonts w:ascii="Aptos" w:eastAsia="Calibri" w:hAnsi="Aptos"/>
          <w:kern w:val="2"/>
          <w:szCs w:val="22"/>
          <w:lang w:val="en-IE"/>
          <w14:ligatures w14:val="standardContextual"/>
        </w:rPr>
        <w:t>What do stakeholders think the key issues will be for standards-based assessment over the next ten years?</w:t>
      </w:r>
    </w:p>
    <w:p w14:paraId="34A43B31" w14:textId="77777777" w:rsidR="00D8293E" w:rsidRPr="00D8293E" w:rsidRDefault="00D8293E" w:rsidP="00D8293E">
      <w:pPr>
        <w:numPr>
          <w:ilvl w:val="0"/>
          <w:numId w:val="34"/>
        </w:numPr>
        <w:spacing w:after="160" w:line="278" w:lineRule="auto"/>
        <w:contextualSpacing/>
        <w:rPr>
          <w:rFonts w:ascii="Aptos" w:eastAsia="Calibri" w:hAnsi="Aptos"/>
          <w:kern w:val="2"/>
          <w:szCs w:val="22"/>
          <w:lang w:val="en-IE"/>
          <w14:ligatures w14:val="standardContextual"/>
        </w:rPr>
      </w:pPr>
      <w:r w:rsidRPr="00D8293E">
        <w:rPr>
          <w:rFonts w:ascii="Aptos" w:eastAsia="Calibri" w:hAnsi="Aptos"/>
          <w:kern w:val="2"/>
          <w:szCs w:val="22"/>
          <w:lang w:val="en-IE"/>
          <w14:ligatures w14:val="standardContextual"/>
        </w:rPr>
        <w:t xml:space="preserve">What </w:t>
      </w:r>
      <w:r w:rsidRPr="00D8293E">
        <w:rPr>
          <w:rFonts w:ascii="Aptos" w:eastAsia="Calibri" w:hAnsi="Aptos"/>
          <w:i/>
          <w:iCs/>
          <w:kern w:val="2"/>
          <w:szCs w:val="22"/>
          <w:lang w:val="en-IE"/>
          <w14:ligatures w14:val="standardContextual"/>
        </w:rPr>
        <w:t>strategic approaches</w:t>
      </w:r>
      <w:r w:rsidRPr="00D8293E">
        <w:rPr>
          <w:rFonts w:ascii="Aptos" w:eastAsia="Calibri" w:hAnsi="Aptos"/>
          <w:kern w:val="2"/>
          <w:szCs w:val="22"/>
          <w:lang w:val="en-IE"/>
          <w14:ligatures w14:val="standardContextual"/>
        </w:rPr>
        <w:t xml:space="preserve"> are providers taking to adapt or evolve arrangements for standards-based assessment in the context of the changing landscape (</w:t>
      </w:r>
      <w:r w:rsidRPr="00D8293E">
        <w:rPr>
          <w:rFonts w:ascii="Aptos" w:eastAsia="Aptos" w:hAnsi="Aptos" w:cs="Arial"/>
          <w:kern w:val="2"/>
          <w:lang w:val="en-IE"/>
          <w14:ligatures w14:val="standardContextual"/>
        </w:rPr>
        <w:t>including the ubiquitous artificial intelligence and the growing awareness of the importance of inclusivity</w:t>
      </w:r>
      <w:r w:rsidRPr="00D8293E">
        <w:rPr>
          <w:rFonts w:ascii="Aptos" w:eastAsia="Calibri" w:hAnsi="Aptos"/>
          <w:kern w:val="2"/>
          <w:szCs w:val="22"/>
          <w:lang w:val="en-IE"/>
          <w14:ligatures w14:val="standardContextual"/>
        </w:rPr>
        <w:t>)?</w:t>
      </w:r>
    </w:p>
    <w:p w14:paraId="1B7FA0DE" w14:textId="77777777" w:rsidR="00D8293E" w:rsidRPr="00D8293E" w:rsidRDefault="00D8293E" w:rsidP="00D8293E">
      <w:pPr>
        <w:numPr>
          <w:ilvl w:val="0"/>
          <w:numId w:val="34"/>
        </w:numPr>
        <w:spacing w:after="160" w:line="278" w:lineRule="auto"/>
        <w:contextualSpacing/>
        <w:rPr>
          <w:rFonts w:ascii="Aptos" w:eastAsia="Aptos" w:hAnsi="Aptos" w:cs="Arial"/>
          <w:kern w:val="2"/>
          <w:szCs w:val="22"/>
          <w:lang w:val="en-IE"/>
          <w14:ligatures w14:val="standardContextual"/>
        </w:rPr>
      </w:pPr>
      <w:r w:rsidRPr="00D8293E">
        <w:rPr>
          <w:rFonts w:ascii="Aptos" w:eastAsia="Aptos" w:hAnsi="Aptos" w:cs="Arial"/>
          <w:kern w:val="2"/>
          <w:szCs w:val="22"/>
          <w:lang w:val="en-IE"/>
          <w14:ligatures w14:val="standardContextual"/>
        </w:rPr>
        <w:t xml:space="preserve">What are the implications of artificial intelligence </w:t>
      </w:r>
      <w:r w:rsidRPr="00D8293E">
        <w:rPr>
          <w:rFonts w:ascii="Aptos" w:eastAsia="Aptos" w:hAnsi="Aptos" w:cs="Arial"/>
          <w:kern w:val="2"/>
          <w:szCs w:val="22"/>
          <w14:ligatures w14:val="standardContextual"/>
        </w:rPr>
        <w:t>for updating QQI’s Standards-based Assessment Infrastructure for FET and HE in Ireland</w:t>
      </w:r>
      <w:r w:rsidRPr="00D8293E">
        <w:rPr>
          <w:rFonts w:ascii="Aptos" w:eastAsia="Aptos" w:hAnsi="Aptos" w:cs="Arial"/>
          <w:kern w:val="2"/>
          <w:szCs w:val="22"/>
          <w:lang w:val="en-IE"/>
          <w14:ligatures w14:val="standardContextual"/>
        </w:rPr>
        <w:t xml:space="preserve"> considering the opportunities and challenges that it creates for learners, providers and other key stakeholders?</w:t>
      </w:r>
      <w:r w:rsidRPr="00D8293E">
        <w:rPr>
          <w:rFonts w:ascii="Aptos" w:eastAsia="Calibri" w:hAnsi="Aptos"/>
          <w:kern w:val="2"/>
          <w:szCs w:val="22"/>
          <w:lang w:val="en-IE"/>
          <w14:ligatures w14:val="standardContextual"/>
        </w:rPr>
        <w:t xml:space="preserve"> </w:t>
      </w:r>
    </w:p>
    <w:p w14:paraId="0A4B24DE" w14:textId="77777777" w:rsidR="00D8293E" w:rsidRPr="00D8293E" w:rsidRDefault="00D8293E" w:rsidP="00D8293E">
      <w:pPr>
        <w:numPr>
          <w:ilvl w:val="0"/>
          <w:numId w:val="34"/>
        </w:numPr>
        <w:spacing w:after="160" w:line="278" w:lineRule="auto"/>
        <w:contextualSpacing/>
        <w:rPr>
          <w:rFonts w:ascii="Aptos" w:eastAsia="Calibri" w:hAnsi="Aptos"/>
          <w:kern w:val="2"/>
          <w:szCs w:val="22"/>
          <w:lang w:val="en-IE"/>
          <w14:ligatures w14:val="standardContextual"/>
        </w:rPr>
      </w:pPr>
      <w:r w:rsidRPr="00D8293E">
        <w:rPr>
          <w:rFonts w:ascii="Aptos" w:eastAsia="Calibri" w:hAnsi="Aptos"/>
          <w:kern w:val="2"/>
          <w:szCs w:val="22"/>
          <w:lang w:val="en-IE"/>
          <w14:ligatures w14:val="standardContextual"/>
        </w:rPr>
        <w:lastRenderedPageBreak/>
        <w:t>How does QQI’s assessment infrastructure for providers of programmes that lead to QQI awards compare with that of other awarding bodies operating in Ireland and in other countries?</w:t>
      </w:r>
      <w:r w:rsidRPr="00D8293E">
        <w:rPr>
          <w:rFonts w:ascii="Aptos" w:eastAsia="Aptos" w:hAnsi="Aptos" w:cs="Arial"/>
          <w:kern w:val="2"/>
          <w:lang w:val="en-IE"/>
          <w14:ligatures w14:val="standardContextual"/>
        </w:rPr>
        <w:t xml:space="preserve"> </w:t>
      </w:r>
    </w:p>
    <w:p w14:paraId="7FD1FF4F" w14:textId="77777777" w:rsidR="00D8293E" w:rsidRPr="00D8293E" w:rsidRDefault="00D8293E" w:rsidP="00D8293E">
      <w:pPr>
        <w:numPr>
          <w:ilvl w:val="0"/>
          <w:numId w:val="34"/>
        </w:numPr>
        <w:spacing w:after="160" w:line="259" w:lineRule="auto"/>
        <w:contextualSpacing/>
        <w:rPr>
          <w:rFonts w:eastAsia="Calibri"/>
          <w:kern w:val="2"/>
          <w:szCs w:val="22"/>
          <w:lang w:val="en-IE"/>
          <w14:ligatures w14:val="standardContextual"/>
        </w:rPr>
      </w:pPr>
      <w:r w:rsidRPr="00D8293E">
        <w:rPr>
          <w:rFonts w:ascii="Aptos" w:eastAsia="Calibri" w:hAnsi="Aptos"/>
          <w:kern w:val="2"/>
          <w:szCs w:val="22"/>
          <w:lang w:val="en-IE"/>
          <w14:ligatures w14:val="standardContextual"/>
        </w:rPr>
        <w:t>What do relevant stakeholders think of QQI’s assessment infrastructure for providers of programmes that lead to QQI awards?</w:t>
      </w:r>
      <w:r w:rsidRPr="00D8293E">
        <w:rPr>
          <w:rFonts w:eastAsia="Calibri"/>
          <w:kern w:val="2"/>
          <w:szCs w:val="22"/>
          <w:lang w:val="en-IE"/>
          <w14:ligatures w14:val="standardContextual"/>
        </w:rPr>
        <w:t xml:space="preserve"> </w:t>
      </w:r>
    </w:p>
    <w:p w14:paraId="363C6F6A" w14:textId="77777777" w:rsidR="00D8293E" w:rsidRPr="00D8293E" w:rsidRDefault="00D8293E" w:rsidP="00D8293E">
      <w:pPr>
        <w:keepNext/>
        <w:keepLines/>
        <w:numPr>
          <w:ilvl w:val="1"/>
          <w:numId w:val="0"/>
        </w:numPr>
        <w:spacing w:before="160" w:after="80" w:line="278" w:lineRule="auto"/>
        <w:ind w:left="576" w:hanging="576"/>
        <w:outlineLvl w:val="1"/>
        <w:rPr>
          <w:rFonts w:ascii="Aptos Display" w:eastAsia="Calibri" w:hAnsi="Aptos Display"/>
          <w:kern w:val="2"/>
          <w:sz w:val="32"/>
          <w:szCs w:val="32"/>
          <w:lang w:val="en-IE"/>
          <w14:ligatures w14:val="standardContextual"/>
        </w:rPr>
      </w:pPr>
      <w:bookmarkStart w:id="35" w:name="_Ref233116600"/>
      <w:r w:rsidRPr="00D8293E">
        <w:rPr>
          <w:rFonts w:ascii="Aptos Display" w:eastAsia="Calibri" w:hAnsi="Aptos Display"/>
          <w:kern w:val="2"/>
          <w:sz w:val="32"/>
          <w:szCs w:val="32"/>
          <w:lang w:val="en-IE"/>
          <w14:ligatures w14:val="standardContextual"/>
        </w:rPr>
        <w:t>6.4 Stakeholders</w:t>
      </w:r>
      <w:bookmarkEnd w:id="35"/>
    </w:p>
    <w:p w14:paraId="478AF6C5" w14:textId="77777777" w:rsidR="00D8293E" w:rsidRPr="00D8293E" w:rsidRDefault="00D8293E" w:rsidP="00D8293E">
      <w:pPr>
        <w:spacing w:after="160" w:line="259" w:lineRule="auto"/>
        <w:rPr>
          <w:rFonts w:ascii="Aptos" w:eastAsia="Calibri" w:hAnsi="Aptos"/>
          <w:b/>
          <w:bCs/>
          <w:kern w:val="2"/>
          <w:szCs w:val="22"/>
          <w:lang w:val="en-IE"/>
          <w14:ligatures w14:val="standardContextual"/>
        </w:rPr>
      </w:pPr>
      <w:r w:rsidRPr="00D8293E">
        <w:rPr>
          <w:rFonts w:ascii="Aptos" w:eastAsia="Calibri" w:hAnsi="Aptos"/>
          <w:b/>
          <w:bCs/>
          <w:kern w:val="2"/>
          <w:szCs w:val="22"/>
          <w:lang w:val="en-IE"/>
          <w14:ligatures w14:val="standardContextual"/>
        </w:rPr>
        <w:t>The tender must commit to engaging with the key stakeholders.</w:t>
      </w:r>
    </w:p>
    <w:p w14:paraId="3929C56C" w14:textId="77777777" w:rsidR="00D8293E" w:rsidRPr="00D8293E" w:rsidRDefault="00D8293E" w:rsidP="00D8293E">
      <w:pPr>
        <w:spacing w:after="160" w:line="259" w:lineRule="auto"/>
        <w:rPr>
          <w:rFonts w:ascii="Aptos" w:eastAsia="Calibri" w:hAnsi="Aptos"/>
          <w:kern w:val="2"/>
          <w:szCs w:val="22"/>
          <w:lang w:val="en-IE"/>
          <w14:ligatures w14:val="standardContextual"/>
        </w:rPr>
      </w:pPr>
      <w:r w:rsidRPr="00D8293E">
        <w:rPr>
          <w:rFonts w:ascii="Aptos" w:eastAsia="Calibri" w:hAnsi="Aptos"/>
          <w:kern w:val="2"/>
          <w:szCs w:val="22"/>
          <w:lang w:val="en-IE"/>
          <w14:ligatures w14:val="standardContextual"/>
        </w:rPr>
        <w:t>Key stakeholders in Ireland include</w:t>
      </w:r>
    </w:p>
    <w:p w14:paraId="1287A29E" w14:textId="77777777" w:rsidR="00D8293E" w:rsidRPr="00D8293E" w:rsidRDefault="00D8293E" w:rsidP="00D8293E">
      <w:pPr>
        <w:numPr>
          <w:ilvl w:val="0"/>
          <w:numId w:val="35"/>
        </w:numPr>
        <w:spacing w:after="160" w:line="259" w:lineRule="auto"/>
        <w:contextualSpacing/>
        <w:rPr>
          <w:rFonts w:ascii="Aptos" w:eastAsia="Calibri" w:hAnsi="Aptos"/>
          <w:kern w:val="2"/>
          <w:szCs w:val="22"/>
          <w:lang w:val="en-IE"/>
          <w14:ligatures w14:val="standardContextual"/>
        </w:rPr>
      </w:pPr>
      <w:r w:rsidRPr="00D8293E">
        <w:rPr>
          <w:rFonts w:ascii="Aptos" w:eastAsia="Calibri" w:hAnsi="Aptos"/>
          <w:kern w:val="2"/>
          <w:szCs w:val="22"/>
          <w:lang w:val="en-IE"/>
          <w14:ligatures w14:val="standardContextual"/>
        </w:rPr>
        <w:t>Higher education institutions and their representative bodies (IUA, TUA, HECA), and their staff</w:t>
      </w:r>
    </w:p>
    <w:p w14:paraId="78764DD4" w14:textId="77777777" w:rsidR="00D8293E" w:rsidRPr="00D8293E" w:rsidRDefault="00D8293E" w:rsidP="00D8293E">
      <w:pPr>
        <w:numPr>
          <w:ilvl w:val="0"/>
          <w:numId w:val="35"/>
        </w:numPr>
        <w:spacing w:after="160" w:line="259" w:lineRule="auto"/>
        <w:contextualSpacing/>
        <w:rPr>
          <w:rFonts w:ascii="Aptos" w:eastAsia="Calibri" w:hAnsi="Aptos"/>
          <w:kern w:val="2"/>
          <w:szCs w:val="22"/>
          <w:lang w:val="en-IE"/>
          <w14:ligatures w14:val="standardContextual"/>
        </w:rPr>
      </w:pPr>
      <w:r w:rsidRPr="00D8293E">
        <w:rPr>
          <w:rFonts w:ascii="Aptos" w:eastAsia="Calibri" w:hAnsi="Aptos"/>
          <w:kern w:val="2"/>
          <w:szCs w:val="22"/>
          <w:lang w:val="en-IE"/>
          <w14:ligatures w14:val="standardContextual"/>
        </w:rPr>
        <w:t>Further education and training providers and their representative bodies (ETBI), and their staff</w:t>
      </w:r>
    </w:p>
    <w:p w14:paraId="6D94B453" w14:textId="4224BAD2" w:rsidR="00D8293E" w:rsidRPr="00D8293E" w:rsidRDefault="000669BC" w:rsidP="00D8293E">
      <w:pPr>
        <w:numPr>
          <w:ilvl w:val="0"/>
          <w:numId w:val="35"/>
        </w:numPr>
        <w:spacing w:after="160" w:line="259" w:lineRule="auto"/>
        <w:contextualSpacing/>
        <w:rPr>
          <w:rFonts w:ascii="Aptos" w:eastAsia="Calibri" w:hAnsi="Aptos"/>
          <w:kern w:val="2"/>
          <w:lang w:val="en-IE"/>
          <w14:ligatures w14:val="standardContextual"/>
        </w:rPr>
      </w:pPr>
      <w:r>
        <w:rPr>
          <w:rFonts w:ascii="Aptos" w:eastAsia="Calibri" w:hAnsi="Aptos"/>
          <w:kern w:val="2"/>
          <w:lang w:val="en-IE"/>
          <w14:ligatures w14:val="standardContextual"/>
        </w:rPr>
        <w:t>SOLAS</w:t>
      </w:r>
      <w:r w:rsidR="00D8293E" w:rsidRPr="00D8293E">
        <w:rPr>
          <w:rFonts w:ascii="Aptos" w:eastAsia="Calibri" w:hAnsi="Aptos"/>
          <w:kern w:val="2"/>
          <w:lang w:val="en-IE"/>
          <w14:ligatures w14:val="standardContextual"/>
        </w:rPr>
        <w:t xml:space="preserve">, HEA, DFHERIS, </w:t>
      </w:r>
      <w:hyperlink r:id="rId93" w:tgtFrame="_blank" w:history="1">
        <w:r w:rsidR="00D8293E" w:rsidRPr="00D8293E">
          <w:rPr>
            <w:rFonts w:ascii="Aptos" w:eastAsia="Calibri" w:hAnsi="Aptos"/>
            <w:color w:val="0000FF"/>
            <w:kern w:val="2"/>
            <w:u w:val="single"/>
            <w:lang w:val="en-IE"/>
            <w14:ligatures w14:val="standardContextual"/>
          </w:rPr>
          <w:t>Taighde Éireann </w:t>
        </w:r>
      </w:hyperlink>
      <w:r w:rsidR="00D8293E" w:rsidRPr="00D8293E">
        <w:rPr>
          <w:rFonts w:ascii="Aptos" w:eastAsia="Calibri" w:hAnsi="Aptos"/>
          <w:kern w:val="2"/>
          <w:lang w:val="en-IE"/>
          <w14:ligatures w14:val="standardContextual"/>
        </w:rPr>
        <w:t>,  </w:t>
      </w:r>
      <w:hyperlink r:id="rId94" w:tgtFrame="_blank" w:history="1">
        <w:r w:rsidR="00D8293E" w:rsidRPr="00D8293E">
          <w:rPr>
            <w:rFonts w:ascii="Aptos" w:eastAsia="Calibri" w:hAnsi="Aptos"/>
            <w:color w:val="0000FF"/>
            <w:kern w:val="2"/>
            <w:u w:val="single"/>
            <w:lang w:val="en-IE"/>
            <w14:ligatures w14:val="standardContextual"/>
          </w:rPr>
          <w:t>Enterprise Ireland</w:t>
        </w:r>
      </w:hyperlink>
      <w:r w:rsidR="00D8293E" w:rsidRPr="00D8293E">
        <w:rPr>
          <w:rFonts w:ascii="Aptos" w:eastAsia="Calibri" w:hAnsi="Aptos"/>
          <w:kern w:val="2"/>
          <w:lang w:val="en-IE"/>
          <w14:ligatures w14:val="standardContextual"/>
        </w:rPr>
        <w:t xml:space="preserve">,  </w:t>
      </w:r>
    </w:p>
    <w:p w14:paraId="7CD6CD28" w14:textId="77777777" w:rsidR="00D8293E" w:rsidRPr="00D8293E" w:rsidRDefault="00D8293E" w:rsidP="00D8293E">
      <w:pPr>
        <w:numPr>
          <w:ilvl w:val="0"/>
          <w:numId w:val="35"/>
        </w:numPr>
        <w:spacing w:after="160" w:line="259" w:lineRule="auto"/>
        <w:contextualSpacing/>
        <w:rPr>
          <w:rFonts w:ascii="Aptos" w:eastAsia="Calibri" w:hAnsi="Aptos"/>
          <w:kern w:val="2"/>
          <w:lang w:val="en-IE"/>
          <w14:ligatures w14:val="standardContextual"/>
        </w:rPr>
      </w:pPr>
      <w:r w:rsidRPr="00D8293E">
        <w:rPr>
          <w:rFonts w:ascii="Aptos" w:eastAsia="Calibri" w:hAnsi="Aptos"/>
          <w:kern w:val="2"/>
          <w:lang w:val="en-IE"/>
          <w14:ligatures w14:val="standardContextual"/>
        </w:rPr>
        <w:t>Learners and their representative bodies including AMLÉ, AONTAS, AHEAD</w:t>
      </w:r>
    </w:p>
    <w:p w14:paraId="57898538" w14:textId="77777777" w:rsidR="00D8293E" w:rsidRPr="00D8293E" w:rsidRDefault="00D8293E" w:rsidP="00D8293E">
      <w:pPr>
        <w:numPr>
          <w:ilvl w:val="0"/>
          <w:numId w:val="35"/>
        </w:numPr>
        <w:spacing w:after="160" w:line="259" w:lineRule="auto"/>
        <w:contextualSpacing/>
        <w:rPr>
          <w:rFonts w:ascii="Aptos" w:eastAsia="Calibri" w:hAnsi="Aptos"/>
          <w:kern w:val="2"/>
          <w:szCs w:val="22"/>
          <w:lang w:val="en-IE"/>
          <w14:ligatures w14:val="standardContextual"/>
        </w:rPr>
      </w:pPr>
      <w:r w:rsidRPr="00D8293E">
        <w:rPr>
          <w:rFonts w:ascii="Aptos" w:eastAsia="Calibri" w:hAnsi="Aptos"/>
          <w:kern w:val="2"/>
          <w:szCs w:val="22"/>
          <w:lang w:val="en-IE"/>
          <w14:ligatures w14:val="standardContextual"/>
        </w:rPr>
        <w:t>PSRBs</w:t>
      </w:r>
    </w:p>
    <w:p w14:paraId="51C8A1C4" w14:textId="77777777" w:rsidR="00D8293E" w:rsidRPr="00D8293E" w:rsidRDefault="00D8293E" w:rsidP="00D8293E">
      <w:pPr>
        <w:numPr>
          <w:ilvl w:val="0"/>
          <w:numId w:val="35"/>
        </w:numPr>
        <w:spacing w:after="160" w:line="259" w:lineRule="auto"/>
        <w:contextualSpacing/>
        <w:rPr>
          <w:rFonts w:ascii="Aptos" w:eastAsia="Calibri" w:hAnsi="Aptos"/>
          <w:kern w:val="2"/>
          <w:szCs w:val="22"/>
          <w:lang w:val="en-IE"/>
          <w14:ligatures w14:val="standardContextual"/>
        </w:rPr>
      </w:pPr>
      <w:r w:rsidRPr="00D8293E">
        <w:rPr>
          <w:rFonts w:ascii="Aptos" w:eastAsia="Calibri" w:hAnsi="Aptos"/>
          <w:kern w:val="2"/>
          <w:szCs w:val="22"/>
          <w:lang w:val="en-IE"/>
          <w14:ligatures w14:val="standardContextual"/>
        </w:rPr>
        <w:t xml:space="preserve">Prospective listed awarding bodies or other non-designated awarding bodies with a substantial presence in FET or HE </w:t>
      </w:r>
    </w:p>
    <w:p w14:paraId="18F2AFAD" w14:textId="77777777" w:rsidR="00D8293E" w:rsidRPr="00D8293E" w:rsidRDefault="00D8293E" w:rsidP="00D8293E">
      <w:pPr>
        <w:numPr>
          <w:ilvl w:val="0"/>
          <w:numId w:val="35"/>
        </w:numPr>
        <w:spacing w:after="160" w:line="259" w:lineRule="auto"/>
        <w:contextualSpacing/>
        <w:rPr>
          <w:rFonts w:ascii="Aptos" w:eastAsia="Calibri" w:hAnsi="Aptos"/>
          <w:kern w:val="2"/>
          <w:szCs w:val="22"/>
          <w:lang w:val="en-IE"/>
          <w14:ligatures w14:val="standardContextual"/>
        </w:rPr>
      </w:pPr>
      <w:r w:rsidRPr="00D8293E">
        <w:rPr>
          <w:rFonts w:ascii="Aptos" w:eastAsia="Calibri" w:hAnsi="Aptos"/>
          <w:kern w:val="2"/>
          <w:szCs w:val="22"/>
          <w:lang w:val="en-IE"/>
          <w14:ligatures w14:val="standardContextual"/>
        </w:rPr>
        <w:t>Employer representative groups</w:t>
      </w:r>
    </w:p>
    <w:p w14:paraId="314A40A9" w14:textId="77777777" w:rsidR="00D8293E" w:rsidRPr="00D8293E" w:rsidRDefault="00D8293E" w:rsidP="00D8293E">
      <w:pPr>
        <w:numPr>
          <w:ilvl w:val="0"/>
          <w:numId w:val="35"/>
        </w:numPr>
        <w:spacing w:after="160" w:line="259" w:lineRule="auto"/>
        <w:contextualSpacing/>
        <w:rPr>
          <w:rFonts w:ascii="Aptos" w:eastAsia="Calibri" w:hAnsi="Aptos"/>
          <w:kern w:val="2"/>
          <w:szCs w:val="22"/>
          <w:lang w:val="en-IE"/>
          <w14:ligatures w14:val="standardContextual"/>
        </w:rPr>
      </w:pPr>
      <w:r w:rsidRPr="00D8293E">
        <w:rPr>
          <w:rFonts w:ascii="Aptos" w:eastAsia="Calibri" w:hAnsi="Aptos"/>
          <w:kern w:val="2"/>
          <w:szCs w:val="22"/>
          <w:lang w:val="en-IE"/>
          <w14:ligatures w14:val="standardContextual"/>
        </w:rPr>
        <w:t>QQI</w:t>
      </w:r>
    </w:p>
    <w:p w14:paraId="089F71CF" w14:textId="77777777" w:rsidR="00D8293E" w:rsidRPr="00D8293E" w:rsidRDefault="00D8293E" w:rsidP="00D8293E">
      <w:pPr>
        <w:spacing w:after="160" w:line="259" w:lineRule="auto"/>
        <w:rPr>
          <w:rFonts w:ascii="Aptos" w:eastAsia="Calibri" w:hAnsi="Aptos"/>
          <w:kern w:val="2"/>
          <w:szCs w:val="22"/>
          <w:lang w:val="en-IE"/>
          <w14:ligatures w14:val="standardContextual"/>
        </w:rPr>
      </w:pPr>
      <w:r w:rsidRPr="00D8293E">
        <w:rPr>
          <w:rFonts w:ascii="Aptos" w:eastAsia="Calibri" w:hAnsi="Aptos"/>
          <w:kern w:val="2"/>
          <w:szCs w:val="22"/>
          <w:lang w:val="en-IE"/>
          <w14:ligatures w14:val="standardContextual"/>
        </w:rPr>
        <w:t>Proximal stakeholders for assessment infrastructure for providers of programmes that lead to QQI awards include</w:t>
      </w:r>
    </w:p>
    <w:p w14:paraId="67DDC094" w14:textId="77777777" w:rsidR="00D8293E" w:rsidRPr="00D8293E" w:rsidRDefault="00D8293E" w:rsidP="00D8293E">
      <w:pPr>
        <w:numPr>
          <w:ilvl w:val="0"/>
          <w:numId w:val="36"/>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Private higher education institutions and their representative body (HECA)</w:t>
      </w:r>
    </w:p>
    <w:p w14:paraId="4131D850" w14:textId="77777777" w:rsidR="00D8293E" w:rsidRPr="00D8293E" w:rsidRDefault="00D8293E" w:rsidP="00D8293E">
      <w:pPr>
        <w:numPr>
          <w:ilvl w:val="0"/>
          <w:numId w:val="36"/>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Private further education and training providers.</w:t>
      </w:r>
    </w:p>
    <w:p w14:paraId="30445A24" w14:textId="11CB37D2" w:rsidR="00D8293E" w:rsidRPr="00D8293E" w:rsidRDefault="000669BC" w:rsidP="00D8293E">
      <w:pPr>
        <w:numPr>
          <w:ilvl w:val="0"/>
          <w:numId w:val="36"/>
        </w:numPr>
        <w:spacing w:after="160" w:line="278" w:lineRule="auto"/>
        <w:contextualSpacing/>
        <w:rPr>
          <w:rFonts w:ascii="Aptos" w:eastAsia="Aptos" w:hAnsi="Aptos" w:cs="Arial"/>
          <w:kern w:val="2"/>
          <w:lang w:val="en-IE"/>
          <w14:ligatures w14:val="standardContextual"/>
        </w:rPr>
      </w:pPr>
      <w:r>
        <w:rPr>
          <w:rFonts w:ascii="Aptos" w:eastAsia="Aptos" w:hAnsi="Aptos" w:cs="Arial"/>
          <w:kern w:val="2"/>
          <w:lang w:val="en-IE"/>
          <w14:ligatures w14:val="standardContextual"/>
        </w:rPr>
        <w:t>SOLAS</w:t>
      </w:r>
    </w:p>
    <w:p w14:paraId="4942F231" w14:textId="77777777" w:rsidR="00D8293E" w:rsidRPr="00D8293E" w:rsidRDefault="00D8293E" w:rsidP="00D8293E">
      <w:pPr>
        <w:numPr>
          <w:ilvl w:val="0"/>
          <w:numId w:val="36"/>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AML</w:t>
      </w:r>
      <w:r w:rsidRPr="00D8293E">
        <w:rPr>
          <w:rFonts w:ascii="Aptos" w:eastAsia="Calibri" w:hAnsi="Aptos"/>
          <w:kern w:val="2"/>
          <w:lang w:val="en-IE"/>
          <w14:ligatures w14:val="standardContextual"/>
        </w:rPr>
        <w:t>É</w:t>
      </w:r>
      <w:r w:rsidRPr="00D8293E">
        <w:rPr>
          <w:rFonts w:ascii="Aptos" w:eastAsia="Aptos" w:hAnsi="Aptos" w:cs="Arial"/>
          <w:kern w:val="2"/>
          <w:lang w:val="en-IE"/>
          <w14:ligatures w14:val="standardContextual"/>
        </w:rPr>
        <w:t xml:space="preserve">, AONTAS, AHEAD, </w:t>
      </w:r>
      <w:hyperlink r:id="rId95" w:tgtFrame="_blank" w:history="1">
        <w:r w:rsidRPr="00D8293E">
          <w:rPr>
            <w:rFonts w:ascii="Aptos" w:eastAsia="Aptos" w:hAnsi="Aptos" w:cs="Arial"/>
            <w:color w:val="0000FF"/>
            <w:kern w:val="2"/>
            <w:u w:val="single"/>
            <w:lang w:val="en-IE"/>
            <w14:ligatures w14:val="standardContextual"/>
          </w:rPr>
          <w:t>NALA</w:t>
        </w:r>
      </w:hyperlink>
    </w:p>
    <w:p w14:paraId="285216D9" w14:textId="77777777" w:rsidR="00D8293E" w:rsidRPr="00D8293E" w:rsidRDefault="00D8293E" w:rsidP="00D8293E">
      <w:pPr>
        <w:numPr>
          <w:ilvl w:val="0"/>
          <w:numId w:val="36"/>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PSRBs</w:t>
      </w:r>
    </w:p>
    <w:p w14:paraId="70433C86" w14:textId="77777777" w:rsidR="00D8293E" w:rsidRPr="00D8293E" w:rsidRDefault="00D8293E" w:rsidP="00D8293E">
      <w:pPr>
        <w:numPr>
          <w:ilvl w:val="0"/>
          <w:numId w:val="36"/>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Employer representative groups</w:t>
      </w:r>
    </w:p>
    <w:p w14:paraId="5E75DBA3" w14:textId="77777777" w:rsidR="00D8293E" w:rsidRPr="00D8293E" w:rsidRDefault="00D8293E" w:rsidP="00D8293E">
      <w:pPr>
        <w:numPr>
          <w:ilvl w:val="0"/>
          <w:numId w:val="36"/>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QQI</w:t>
      </w:r>
    </w:p>
    <w:p w14:paraId="6A77D8E6"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See section </w:t>
      </w:r>
      <w:r w:rsidRPr="00D8293E">
        <w:rPr>
          <w:rFonts w:ascii="Aptos" w:eastAsia="Aptos" w:hAnsi="Aptos" w:cs="Arial"/>
          <w:kern w:val="2"/>
          <w:lang w:val="en-IE"/>
          <w14:ligatures w14:val="standardContextual"/>
        </w:rPr>
        <w:fldChar w:fldCharType="begin"/>
      </w:r>
      <w:r w:rsidRPr="00D8293E">
        <w:rPr>
          <w:rFonts w:ascii="Aptos" w:eastAsia="Aptos" w:hAnsi="Aptos" w:cs="Arial"/>
          <w:kern w:val="2"/>
          <w:lang w:val="en-IE"/>
          <w14:ligatures w14:val="standardContextual"/>
        </w:rPr>
        <w:instrText xml:space="preserve"> REF _Ref233036423 \r \h  \* MERGEFORMAT </w:instrText>
      </w:r>
      <w:r w:rsidRPr="00D8293E">
        <w:rPr>
          <w:rFonts w:ascii="Aptos" w:eastAsia="Aptos" w:hAnsi="Aptos" w:cs="Arial"/>
          <w:kern w:val="2"/>
          <w:lang w:val="en-IE"/>
          <w14:ligatures w14:val="standardContextual"/>
        </w:rPr>
      </w:r>
      <w:r w:rsidRPr="00D8293E">
        <w:rPr>
          <w:rFonts w:ascii="Aptos" w:eastAsia="Aptos" w:hAnsi="Aptos" w:cs="Arial"/>
          <w:kern w:val="2"/>
          <w:lang w:val="en-IE"/>
          <w14:ligatures w14:val="standardContextual"/>
        </w:rPr>
        <w:fldChar w:fldCharType="separate"/>
      </w:r>
      <w:r w:rsidRPr="00D8293E">
        <w:rPr>
          <w:rFonts w:ascii="Aptos" w:eastAsia="Aptos" w:hAnsi="Aptos" w:cs="Arial"/>
          <w:kern w:val="2"/>
          <w:lang w:val="en-IE"/>
          <w14:ligatures w14:val="standardContextual"/>
        </w:rPr>
        <w:t>6.5.4</w:t>
      </w:r>
      <w:r w:rsidRPr="00D8293E">
        <w:rPr>
          <w:rFonts w:ascii="Aptos" w:eastAsia="Aptos" w:hAnsi="Aptos" w:cs="Arial"/>
          <w:kern w:val="2"/>
          <w:lang w:val="en-IE"/>
          <w14:ligatures w14:val="standardContextual"/>
        </w:rPr>
        <w:fldChar w:fldCharType="end"/>
      </w:r>
      <w:r w:rsidRPr="00D8293E">
        <w:rPr>
          <w:rFonts w:ascii="Aptos" w:eastAsia="Aptos" w:hAnsi="Aptos" w:cs="Arial"/>
          <w:kern w:val="2"/>
          <w:lang w:val="en-IE"/>
          <w14:ligatures w14:val="standardContextual"/>
        </w:rPr>
        <w:t xml:space="preserve"> for a more detailed elaboration of categories of people that need to be engaged.</w:t>
      </w:r>
    </w:p>
    <w:p w14:paraId="12C8E3D9" w14:textId="77777777" w:rsidR="00D8293E" w:rsidRPr="00D8293E" w:rsidRDefault="00D8293E" w:rsidP="00D8293E">
      <w:pPr>
        <w:keepNext/>
        <w:keepLines/>
        <w:numPr>
          <w:ilvl w:val="1"/>
          <w:numId w:val="0"/>
        </w:numPr>
        <w:spacing w:before="160" w:after="80" w:line="278" w:lineRule="auto"/>
        <w:ind w:left="576" w:hanging="576"/>
        <w:outlineLvl w:val="1"/>
        <w:rPr>
          <w:rFonts w:ascii="Aptos Display" w:eastAsia="Yu Gothic Light" w:hAnsi="Aptos Display"/>
          <w:color w:val="0F4761"/>
          <w:kern w:val="2"/>
          <w:sz w:val="32"/>
          <w:szCs w:val="32"/>
          <w:lang w:val="en-IE"/>
          <w14:ligatures w14:val="standardContextual"/>
        </w:rPr>
      </w:pPr>
      <w:r w:rsidRPr="00D8293E">
        <w:rPr>
          <w:rFonts w:ascii="Aptos Display" w:eastAsia="Yu Gothic Light" w:hAnsi="Aptos Display"/>
          <w:color w:val="0F4761"/>
          <w:kern w:val="2"/>
          <w:sz w:val="32"/>
          <w:szCs w:val="32"/>
          <w:lang w:val="en-IE"/>
          <w14:ligatures w14:val="standardContextual"/>
        </w:rPr>
        <w:t>6.5 Methodology</w:t>
      </w:r>
    </w:p>
    <w:p w14:paraId="3FD9ABB6" w14:textId="77777777" w:rsidR="00D8293E" w:rsidRPr="00D8293E" w:rsidRDefault="00D8293E" w:rsidP="00D8293E">
      <w:pPr>
        <w:spacing w:after="160" w:line="278" w:lineRule="auto"/>
        <w:rPr>
          <w:rFonts w:ascii="Aptos" w:eastAsia="Aptos" w:hAnsi="Aptos" w:cs="Arial"/>
          <w:b/>
          <w:bCs/>
          <w:kern w:val="2"/>
          <w:lang w:val="en-IE"/>
          <w14:ligatures w14:val="standardContextual"/>
        </w:rPr>
      </w:pPr>
      <w:r w:rsidRPr="00D8293E">
        <w:rPr>
          <w:rFonts w:ascii="Aptos" w:eastAsia="Aptos" w:hAnsi="Aptos" w:cs="Arial"/>
          <w:b/>
          <w:bCs/>
          <w:kern w:val="2"/>
          <w:lang w:val="en-IE"/>
          <w14:ligatures w14:val="standardContextual"/>
        </w:rPr>
        <w:t>The tender must set out the proposed methodology in sufficient detail to allow its viability to be evaluated. As part of this, the following methodological requirements must be addressed.</w:t>
      </w:r>
    </w:p>
    <w:p w14:paraId="1C9D4195" w14:textId="77777777" w:rsidR="00D8293E" w:rsidRPr="00D8293E" w:rsidRDefault="00D8293E" w:rsidP="00D8293E">
      <w:pPr>
        <w:keepNext/>
        <w:keepLines/>
        <w:numPr>
          <w:ilvl w:val="2"/>
          <w:numId w:val="0"/>
        </w:numPr>
        <w:spacing w:before="160" w:after="80" w:line="278" w:lineRule="auto"/>
        <w:ind w:left="720" w:hanging="720"/>
        <w:outlineLvl w:val="2"/>
        <w:rPr>
          <w:rFonts w:ascii="Aptos" w:eastAsia="Yu Gothic Light" w:hAnsi="Aptos"/>
          <w:color w:val="0F4761"/>
          <w:kern w:val="2"/>
          <w:sz w:val="28"/>
          <w:szCs w:val="28"/>
          <w:lang w:val="en-IE"/>
          <w14:ligatures w14:val="standardContextual"/>
        </w:rPr>
      </w:pPr>
      <w:r w:rsidRPr="00D8293E">
        <w:rPr>
          <w:rFonts w:ascii="Aptos" w:eastAsia="Yu Gothic Light" w:hAnsi="Aptos"/>
          <w:color w:val="0F4761"/>
          <w:kern w:val="2"/>
          <w:sz w:val="28"/>
          <w:szCs w:val="28"/>
          <w:lang w:val="en-IE"/>
          <w14:ligatures w14:val="standardContextual"/>
        </w:rPr>
        <w:t>6.5.1 The research must support the updating of QQI’s infrastructure relating to standards-based assessment</w:t>
      </w:r>
    </w:p>
    <w:p w14:paraId="57E9AA26"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b/>
          <w:bCs/>
          <w:kern w:val="2"/>
          <w:lang w:val="en-IE"/>
          <w14:ligatures w14:val="standardContextual"/>
        </w:rPr>
        <w:t>The research must support the updating of QQI’s infrastructure relating to standards-based assessment.</w:t>
      </w:r>
      <w:r w:rsidRPr="00D8293E">
        <w:rPr>
          <w:rFonts w:ascii="Aptos" w:eastAsia="Aptos" w:hAnsi="Aptos" w:cs="Arial"/>
          <w:kern w:val="2"/>
          <w:lang w:val="en-IE"/>
          <w14:ligatures w14:val="standardContextual"/>
        </w:rPr>
        <w:t xml:space="preserve"> </w:t>
      </w:r>
    </w:p>
    <w:p w14:paraId="3A315669" w14:textId="42C3C7C1"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This research must be practical and provide a broad evidential basis for policy change that is sufficient for QQI to go on to produce the </w:t>
      </w:r>
      <w:r w:rsidR="00170BCC">
        <w:rPr>
          <w:rFonts w:ascii="Aptos" w:eastAsia="Aptos" w:hAnsi="Aptos" w:cs="Arial"/>
          <w:kern w:val="2"/>
          <w:lang w:val="en-IE"/>
          <w14:ligatures w14:val="standardContextual"/>
        </w:rPr>
        <w:t xml:space="preserve">discussion </w:t>
      </w:r>
      <w:r w:rsidRPr="00D8293E">
        <w:rPr>
          <w:rFonts w:ascii="Aptos" w:eastAsia="Aptos" w:hAnsi="Aptos" w:cs="Arial"/>
          <w:kern w:val="2"/>
          <w:lang w:val="en-IE"/>
          <w14:ligatures w14:val="standardContextual"/>
        </w:rPr>
        <w:t xml:space="preserve">paper described in Section 3.  </w:t>
      </w:r>
    </w:p>
    <w:p w14:paraId="11CCD57C"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lastRenderedPageBreak/>
        <w:t xml:space="preserve">The researchers are required to identify stakeholder views in relation to what they think is working well, what is not working, what is redundant, what needs to be improved (including gaps that need to be addressed), as well as what QQI might usefully address when updating the relevant infrastructure.  We are also interested in ideas they may have for addressing the identified issues. </w:t>
      </w:r>
      <w:r w:rsidRPr="00D8293E">
        <w:rPr>
          <w:rFonts w:ascii="Aptos" w:eastAsia="Aptos" w:hAnsi="Aptos" w:cs="Arial"/>
          <w:b/>
          <w:bCs/>
          <w:kern w:val="2"/>
          <w:lang w:val="en-IE"/>
          <w14:ligatures w14:val="standardContextual"/>
        </w:rPr>
        <w:t>Naturally QQI policy change will need to focus on what matters most. Therefore, insofar as practicable the issues uncovered should be ranked in order of impact or potential impact and ideas for changes should be prioritised in both cases having regard to the quality of the evidence as part of the ranking/prioritisation</w:t>
      </w:r>
      <w:r w:rsidRPr="00D8293E">
        <w:rPr>
          <w:rFonts w:ascii="Aptos" w:eastAsia="Aptos" w:hAnsi="Aptos" w:cs="Arial"/>
          <w:kern w:val="2"/>
          <w:lang w:val="en-IE"/>
          <w14:ligatures w14:val="standardContextual"/>
        </w:rPr>
        <w:t>.</w:t>
      </w:r>
    </w:p>
    <w:p w14:paraId="7A26B9A1" w14:textId="77777777" w:rsidR="00D8293E" w:rsidRPr="00D8293E" w:rsidRDefault="00D8293E" w:rsidP="00D8293E">
      <w:pPr>
        <w:keepNext/>
        <w:keepLines/>
        <w:numPr>
          <w:ilvl w:val="2"/>
          <w:numId w:val="0"/>
        </w:numPr>
        <w:spacing w:before="160" w:after="80" w:line="278" w:lineRule="auto"/>
        <w:ind w:left="720" w:hanging="720"/>
        <w:outlineLvl w:val="2"/>
        <w:rPr>
          <w:rFonts w:ascii="Aptos" w:eastAsia="Yu Gothic Light" w:hAnsi="Aptos"/>
          <w:color w:val="0F4761"/>
          <w:kern w:val="2"/>
          <w:sz w:val="28"/>
          <w:szCs w:val="28"/>
          <w:lang w:val="en-IE"/>
          <w14:ligatures w14:val="standardContextual"/>
        </w:rPr>
      </w:pPr>
      <w:r w:rsidRPr="00D8293E">
        <w:rPr>
          <w:rFonts w:ascii="Aptos" w:eastAsia="Yu Gothic Light" w:hAnsi="Aptos"/>
          <w:color w:val="0F4761"/>
          <w:kern w:val="2"/>
          <w:sz w:val="28"/>
          <w:szCs w:val="28"/>
          <w:lang w:val="en-IE"/>
          <w14:ligatures w14:val="standardContextual"/>
        </w:rPr>
        <w:t>6.5.2 Differentiated data collection and unified analysis</w:t>
      </w:r>
    </w:p>
    <w:p w14:paraId="3AAC4F8C" w14:textId="77777777" w:rsidR="00D8293E" w:rsidRPr="00D8293E" w:rsidRDefault="00D8293E" w:rsidP="00D8293E">
      <w:pPr>
        <w:spacing w:after="160" w:line="278" w:lineRule="auto"/>
        <w:rPr>
          <w:rFonts w:ascii="Aptos" w:eastAsia="Aptos" w:hAnsi="Aptos" w:cs="Arial"/>
          <w:b/>
          <w:bCs/>
          <w:kern w:val="2"/>
          <w14:ligatures w14:val="standardContextual"/>
        </w:rPr>
      </w:pPr>
      <w:r w:rsidRPr="00D8293E">
        <w:rPr>
          <w:rFonts w:ascii="Aptos" w:eastAsia="Aptos" w:hAnsi="Aptos" w:cs="Arial"/>
          <w:b/>
          <w:bCs/>
          <w:kern w:val="2"/>
          <w14:ligatures w14:val="standardContextual"/>
        </w:rPr>
        <w:t xml:space="preserve">The research methodology must have regard to QQI approach to policy. </w:t>
      </w:r>
    </w:p>
    <w:p w14:paraId="7F7483A6"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We have observed that the assessment landscape across FET and HE is highly diverse. The research will need to recognise this, and the methodology will need to be adapted to the diverse constituencies. However, in reporting the findings a unified approach should be taken so that we can compare the issues arising across the different constituencies.</w:t>
      </w:r>
    </w:p>
    <w:p w14:paraId="33EB76AF"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To date QQI has adopted a unified approach to the development of certain core infrastructure (e.g. guidelines, codes, policies and standards) that is designed to apply to both the FET and HE sectors. It also makes provision for supplementary infrastructure that is sector specific, e.g., sector-specific statutory quality assurance guidelines. Changes to QQI’s assessment infrastructure may involve changes to both core and sector-specific elements. This unified approach is helpful in facilitating system coherence and in the context of increasing collaborative provision involving different constituencies. </w:t>
      </w:r>
    </w:p>
    <w:p w14:paraId="6B34E952" w14:textId="77777777" w:rsidR="00D8293E" w:rsidRPr="00D8293E" w:rsidRDefault="00D8293E" w:rsidP="00D8293E">
      <w:pPr>
        <w:keepNext/>
        <w:keepLines/>
        <w:numPr>
          <w:ilvl w:val="2"/>
          <w:numId w:val="0"/>
        </w:numPr>
        <w:spacing w:before="160" w:after="80" w:line="278" w:lineRule="auto"/>
        <w:ind w:left="720" w:hanging="720"/>
        <w:outlineLvl w:val="2"/>
        <w:rPr>
          <w:rFonts w:ascii="Aptos" w:eastAsia="Yu Gothic Light" w:hAnsi="Aptos"/>
          <w:color w:val="0F4761"/>
          <w:kern w:val="2"/>
          <w:sz w:val="28"/>
          <w:szCs w:val="28"/>
          <w:lang w:val="en-IE"/>
          <w14:ligatures w14:val="standardContextual"/>
        </w:rPr>
      </w:pPr>
      <w:r w:rsidRPr="00D8293E">
        <w:rPr>
          <w:rFonts w:ascii="Aptos" w:eastAsia="Yu Gothic Light" w:hAnsi="Aptos"/>
          <w:color w:val="0F4761"/>
          <w:kern w:val="2"/>
          <w:sz w:val="28"/>
          <w:szCs w:val="28"/>
          <w:lang w:val="en-IE"/>
          <w14:ligatures w14:val="standardContextual"/>
        </w:rPr>
        <w:t>6.5.3 Communication and boundaries</w:t>
      </w:r>
    </w:p>
    <w:p w14:paraId="67E7CF25" w14:textId="77777777" w:rsidR="00D8293E" w:rsidRPr="00D8293E" w:rsidRDefault="00D8293E" w:rsidP="00D8293E">
      <w:pPr>
        <w:spacing w:after="160" w:line="278" w:lineRule="auto"/>
        <w:rPr>
          <w:rFonts w:ascii="Aptos" w:eastAsia="Aptos" w:hAnsi="Aptos" w:cs="Arial"/>
          <w:b/>
          <w:bCs/>
          <w:kern w:val="2"/>
          <w:lang w:val="en-IE"/>
          <w14:ligatures w14:val="standardContextual"/>
        </w:rPr>
      </w:pPr>
      <w:r w:rsidRPr="00D8293E">
        <w:rPr>
          <w:rFonts w:ascii="Aptos" w:eastAsia="Aptos" w:hAnsi="Aptos" w:cs="Arial"/>
          <w:b/>
          <w:bCs/>
          <w:kern w:val="2"/>
          <w:lang w:val="en-IE"/>
          <w14:ligatures w14:val="standardContextual"/>
        </w:rPr>
        <w:t>The research must be clear about boundaries.</w:t>
      </w:r>
    </w:p>
    <w:p w14:paraId="4302AF0F"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The realisation of the research objectives and priorities requires that interlocutors (researchers and respondents) understand QQI’s roles and boundaries clearly. The briefing document should be sufficient for researchers to understand QQI’s roles and boundaries. </w:t>
      </w:r>
    </w:p>
    <w:p w14:paraId="5902AC83"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QQI’s roles and boundaries will need to be communicated clearly when engaging with people because otherwise the relevant issues will be diluted or even obscured by a multitude of issues that may be important but are not relevant to our research objectives and priorities. QQI will prepare and make available a document setting this out simply and suitable for use with respondents.      </w:t>
      </w:r>
    </w:p>
    <w:p w14:paraId="56A1042A"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Tenderers should explain how they will handle important but out-of-scope issues that may be raised by research participants.</w:t>
      </w:r>
    </w:p>
    <w:p w14:paraId="7A29B2A5" w14:textId="77777777" w:rsidR="00D8293E" w:rsidRPr="00D8293E" w:rsidRDefault="00D8293E" w:rsidP="00D8293E">
      <w:pPr>
        <w:keepNext/>
        <w:keepLines/>
        <w:numPr>
          <w:ilvl w:val="2"/>
          <w:numId w:val="0"/>
        </w:numPr>
        <w:spacing w:before="160" w:after="80" w:line="278" w:lineRule="auto"/>
        <w:ind w:left="720" w:hanging="720"/>
        <w:outlineLvl w:val="2"/>
        <w:rPr>
          <w:rFonts w:ascii="Aptos" w:eastAsia="Yu Gothic Light" w:hAnsi="Aptos"/>
          <w:color w:val="0F4761"/>
          <w:kern w:val="2"/>
          <w:sz w:val="28"/>
          <w:szCs w:val="28"/>
          <w:lang w:val="en-IE"/>
          <w14:ligatures w14:val="standardContextual"/>
        </w:rPr>
      </w:pPr>
      <w:bookmarkStart w:id="36" w:name="_Ref233036423"/>
      <w:r w:rsidRPr="00D8293E">
        <w:rPr>
          <w:rFonts w:ascii="Aptos" w:eastAsia="Yu Gothic Light" w:hAnsi="Aptos"/>
          <w:color w:val="0F4761"/>
          <w:kern w:val="2"/>
          <w:sz w:val="28"/>
          <w:szCs w:val="28"/>
          <w:lang w:val="en-IE"/>
          <w14:ligatures w14:val="standardContextual"/>
        </w:rPr>
        <w:t>6.5.4 Connecting with people</w:t>
      </w:r>
      <w:bookmarkEnd w:id="36"/>
    </w:p>
    <w:p w14:paraId="2CB759A8" w14:textId="77777777" w:rsidR="00D8293E" w:rsidRPr="00D8293E" w:rsidRDefault="00D8293E" w:rsidP="00D8293E">
      <w:pPr>
        <w:spacing w:after="160" w:line="278" w:lineRule="auto"/>
        <w:rPr>
          <w:rFonts w:ascii="Aptos" w:eastAsia="Aptos" w:hAnsi="Aptos" w:cs="Arial"/>
          <w:b/>
          <w:bCs/>
          <w:kern w:val="2"/>
          <w:lang w:val="en-IE"/>
          <w14:ligatures w14:val="standardContextual"/>
        </w:rPr>
      </w:pPr>
      <w:r w:rsidRPr="00D8293E">
        <w:rPr>
          <w:rFonts w:ascii="Aptos" w:eastAsia="Aptos" w:hAnsi="Aptos" w:cs="Arial"/>
          <w:b/>
          <w:bCs/>
          <w:kern w:val="2"/>
          <w14:ligatures w14:val="standardContextual"/>
        </w:rPr>
        <w:t>The tender must detail an effective strategy for engaging with stakeholders, recruiting participants and ensuring the adequacy of sampling of roles and contexts.</w:t>
      </w:r>
    </w:p>
    <w:p w14:paraId="10F7434C"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The research methodology must be consultative and prioritise engagement with people in the first instance (e.g. by interviews, workshops, focus groups, World Café events, Hackathon events, and such like). This may be followed up by reviews of documents and surveys.</w:t>
      </w:r>
    </w:p>
    <w:p w14:paraId="78DD7619"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lastRenderedPageBreak/>
        <w:t>It will be a matter for the researchers to recruit people. QQI may assist by providing letters of support or introduction and distributing communications to its contacts (education and training providers and PSRBs</w:t>
      </w:r>
      <w:proofErr w:type="gramStart"/>
      <w:r w:rsidRPr="00D8293E">
        <w:rPr>
          <w:rFonts w:ascii="Aptos" w:eastAsia="Aptos" w:hAnsi="Aptos" w:cs="Arial"/>
          <w:kern w:val="2"/>
          <w:lang w:val="en-IE"/>
          <w14:ligatures w14:val="standardContextual"/>
        </w:rPr>
        <w:t>)</w:t>
      </w:r>
      <w:proofErr w:type="gramEnd"/>
      <w:r w:rsidRPr="00D8293E">
        <w:rPr>
          <w:rFonts w:ascii="Aptos" w:eastAsia="Aptos" w:hAnsi="Aptos" w:cs="Arial"/>
          <w:kern w:val="2"/>
          <w:lang w:val="en-IE"/>
          <w14:ligatures w14:val="standardContextual"/>
        </w:rPr>
        <w:t xml:space="preserve"> but QQI is not in contact with all potential respondents.</w:t>
      </w:r>
    </w:p>
    <w:p w14:paraId="6308A5D3"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Care must be taken to ensure that appropriate cross-sections of individuals are engaged to capture a breadth of viewpoints, this may extend beyond those who are nominated by individual organisations. See also the following section on characterising responses.</w:t>
      </w:r>
    </w:p>
    <w:p w14:paraId="5DCE7C86"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While this research is focussed on the quality assurance of standards-based assessment this must consider all personnel involved in standards-based assessment or its uses or interpretations. It should not be assumed that it is sufficient to engage with quality assurance personnel alone will be sufficient as many other groups have important roles and perspectives with respect to assessment and its quality assurance. They constitute but one group among many that have important roles in QA.</w:t>
      </w:r>
    </w:p>
    <w:p w14:paraId="558BF798"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Some key stakeholder organisations that need to be engaged are listed in Section </w:t>
      </w:r>
      <w:r w:rsidRPr="00D8293E">
        <w:rPr>
          <w:rFonts w:ascii="Aptos" w:eastAsia="Aptos" w:hAnsi="Aptos" w:cs="Arial"/>
          <w:kern w:val="2"/>
          <w:lang w:val="en-IE"/>
          <w14:ligatures w14:val="standardContextual"/>
        </w:rPr>
        <w:fldChar w:fldCharType="begin"/>
      </w:r>
      <w:r w:rsidRPr="00D8293E">
        <w:rPr>
          <w:rFonts w:ascii="Aptos" w:eastAsia="Aptos" w:hAnsi="Aptos" w:cs="Arial"/>
          <w:kern w:val="2"/>
          <w:lang w:val="en-IE"/>
          <w14:ligatures w14:val="standardContextual"/>
        </w:rPr>
        <w:instrText xml:space="preserve"> REF _Ref233116600 \r \h </w:instrText>
      </w:r>
      <w:r w:rsidRPr="00D8293E">
        <w:rPr>
          <w:rFonts w:ascii="Aptos" w:eastAsia="Aptos" w:hAnsi="Aptos" w:cs="Arial"/>
          <w:kern w:val="2"/>
          <w:lang w:val="en-IE"/>
          <w14:ligatures w14:val="standardContextual"/>
        </w:rPr>
      </w:r>
      <w:r w:rsidRPr="00D8293E">
        <w:rPr>
          <w:rFonts w:ascii="Aptos" w:eastAsia="Aptos" w:hAnsi="Aptos" w:cs="Arial"/>
          <w:kern w:val="2"/>
          <w:lang w:val="en-IE"/>
          <w14:ligatures w14:val="standardContextual"/>
        </w:rPr>
        <w:fldChar w:fldCharType="separate"/>
      </w:r>
      <w:r w:rsidRPr="00D8293E">
        <w:rPr>
          <w:rFonts w:ascii="Aptos" w:eastAsia="Aptos" w:hAnsi="Aptos" w:cs="Arial"/>
          <w:kern w:val="2"/>
          <w:lang w:val="en-IE"/>
          <w14:ligatures w14:val="standardContextual"/>
        </w:rPr>
        <w:t>6.4</w:t>
      </w:r>
      <w:r w:rsidRPr="00D8293E">
        <w:rPr>
          <w:rFonts w:ascii="Aptos" w:eastAsia="Aptos" w:hAnsi="Aptos" w:cs="Arial"/>
          <w:kern w:val="2"/>
          <w:lang w:val="en-IE"/>
          <w14:ligatures w14:val="standardContextual"/>
        </w:rPr>
        <w:fldChar w:fldCharType="end"/>
      </w:r>
      <w:r w:rsidRPr="00D8293E">
        <w:rPr>
          <w:rFonts w:ascii="Aptos" w:eastAsia="Aptos" w:hAnsi="Aptos" w:cs="Arial"/>
          <w:kern w:val="2"/>
          <w:lang w:val="en-IE"/>
          <w14:ligatures w14:val="standardContextual"/>
        </w:rPr>
        <w:t xml:space="preserve">. </w:t>
      </w:r>
    </w:p>
    <w:p w14:paraId="75A67707"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Here we provide more detail on categories of people that generally need to be engaged:</w:t>
      </w:r>
    </w:p>
    <w:p w14:paraId="0E314E91" w14:textId="77777777" w:rsidR="00D8293E" w:rsidRPr="00D8293E" w:rsidRDefault="00D8293E" w:rsidP="00D8293E">
      <w:pPr>
        <w:numPr>
          <w:ilvl w:val="0"/>
          <w:numId w:val="52"/>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Institutional leadership</w:t>
      </w:r>
    </w:p>
    <w:p w14:paraId="149FD071" w14:textId="77777777" w:rsidR="00D8293E" w:rsidRPr="00D8293E" w:rsidRDefault="00D8293E" w:rsidP="00D8293E">
      <w:pPr>
        <w:numPr>
          <w:ilvl w:val="0"/>
          <w:numId w:val="52"/>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Disciplinary leadership within institutions</w:t>
      </w:r>
    </w:p>
    <w:p w14:paraId="520C48A1" w14:textId="77777777" w:rsidR="00D8293E" w:rsidRPr="00D8293E" w:rsidRDefault="00D8293E" w:rsidP="00D8293E">
      <w:pPr>
        <w:numPr>
          <w:ilvl w:val="0"/>
          <w:numId w:val="52"/>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Programme leadership </w:t>
      </w:r>
    </w:p>
    <w:p w14:paraId="3C4B3090" w14:textId="77777777" w:rsidR="00D8293E" w:rsidRPr="00D8293E" w:rsidRDefault="00D8293E" w:rsidP="00D8293E">
      <w:pPr>
        <w:numPr>
          <w:ilvl w:val="0"/>
          <w:numId w:val="52"/>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Professional, statutory, or regulatory body (PSRBs) personnel</w:t>
      </w:r>
    </w:p>
    <w:p w14:paraId="2B92E99E" w14:textId="77777777" w:rsidR="00D8293E" w:rsidRPr="00D8293E" w:rsidRDefault="00D8293E" w:rsidP="00D8293E">
      <w:pPr>
        <w:numPr>
          <w:ilvl w:val="0"/>
          <w:numId w:val="52"/>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Learners and their representatives</w:t>
      </w:r>
      <w:r w:rsidRPr="00D8293E">
        <w:rPr>
          <w:rFonts w:ascii="Aptos" w:eastAsia="Calibri" w:hAnsi="Aptos" w:cs="Arial"/>
          <w:szCs w:val="22"/>
          <w:lang w:val="en-IE"/>
        </w:rPr>
        <w:t xml:space="preserve"> (</w:t>
      </w:r>
      <w:r w:rsidRPr="00D8293E">
        <w:rPr>
          <w:rFonts w:ascii="Aptos" w:eastAsia="Aptos" w:hAnsi="Aptos" w:cs="Arial"/>
          <w:kern w:val="2"/>
          <w:lang w:val="en-IE"/>
          <w14:ligatures w14:val="standardContextual"/>
        </w:rPr>
        <w:t>AML</w:t>
      </w:r>
      <w:r w:rsidRPr="00D8293E">
        <w:rPr>
          <w:rFonts w:ascii="Aptos" w:eastAsia="Calibri" w:hAnsi="Aptos"/>
          <w:kern w:val="2"/>
          <w:lang w:val="en-IE"/>
          <w14:ligatures w14:val="standardContextual"/>
        </w:rPr>
        <w:t>É</w:t>
      </w:r>
      <w:r w:rsidRPr="00D8293E">
        <w:rPr>
          <w:rFonts w:ascii="Aptos" w:eastAsia="Aptos" w:hAnsi="Aptos" w:cs="Arial"/>
          <w:kern w:val="2"/>
          <w:lang w:val="en-IE"/>
          <w14:ligatures w14:val="standardContextual"/>
        </w:rPr>
        <w:t>, AONTAS and AHEAD)</w:t>
      </w:r>
    </w:p>
    <w:p w14:paraId="3E191C0E" w14:textId="77777777" w:rsidR="00D8293E" w:rsidRPr="00D8293E" w:rsidRDefault="00D8293E" w:rsidP="00D8293E">
      <w:pPr>
        <w:numPr>
          <w:ilvl w:val="0"/>
          <w:numId w:val="52"/>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Teachers, instructors, supervisors, lecturers, demonstrators, mentors, tutors, trainers, and such like</w:t>
      </w:r>
    </w:p>
    <w:p w14:paraId="64560DC4" w14:textId="77777777" w:rsidR="00D8293E" w:rsidRPr="00D8293E" w:rsidRDefault="00D8293E" w:rsidP="00D8293E">
      <w:pPr>
        <w:numPr>
          <w:ilvl w:val="0"/>
          <w:numId w:val="52"/>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Assessors</w:t>
      </w:r>
    </w:p>
    <w:p w14:paraId="545AF962" w14:textId="77777777" w:rsidR="00D8293E" w:rsidRPr="00D8293E" w:rsidRDefault="00D8293E" w:rsidP="00D8293E">
      <w:pPr>
        <w:numPr>
          <w:ilvl w:val="0"/>
          <w:numId w:val="52"/>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Workplace personnel involved in providing work-integrated learning opportunities or assessment (e.g. apprenticeship, practice placement, work experience, internships, and such like)</w:t>
      </w:r>
    </w:p>
    <w:p w14:paraId="411E14FF" w14:textId="77777777" w:rsidR="00D8293E" w:rsidRPr="00D8293E" w:rsidRDefault="00D8293E" w:rsidP="00D8293E">
      <w:pPr>
        <w:numPr>
          <w:ilvl w:val="0"/>
          <w:numId w:val="52"/>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Apprenticeship support personnel</w:t>
      </w:r>
    </w:p>
    <w:p w14:paraId="3A183FCC" w14:textId="77777777" w:rsidR="00D8293E" w:rsidRPr="00D8293E" w:rsidRDefault="00D8293E" w:rsidP="00D8293E">
      <w:pPr>
        <w:numPr>
          <w:ilvl w:val="0"/>
          <w:numId w:val="52"/>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External examiners (FET and HE)</w:t>
      </w:r>
    </w:p>
    <w:p w14:paraId="4F5441AF" w14:textId="77777777" w:rsidR="00D8293E" w:rsidRPr="00D8293E" w:rsidRDefault="00D8293E" w:rsidP="00D8293E">
      <w:pPr>
        <w:numPr>
          <w:ilvl w:val="0"/>
          <w:numId w:val="52"/>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External authenticators (FET)</w:t>
      </w:r>
    </w:p>
    <w:p w14:paraId="6E68C8D6" w14:textId="77777777" w:rsidR="00D8293E" w:rsidRPr="00D8293E" w:rsidRDefault="00D8293E" w:rsidP="00D8293E">
      <w:pPr>
        <w:numPr>
          <w:ilvl w:val="0"/>
          <w:numId w:val="52"/>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Learner support staff (health, welfare, disability, technological, special educational needs and such like)</w:t>
      </w:r>
    </w:p>
    <w:p w14:paraId="44EDBA05" w14:textId="77777777" w:rsidR="00D8293E" w:rsidRPr="00D8293E" w:rsidRDefault="00D8293E" w:rsidP="00D8293E">
      <w:pPr>
        <w:numPr>
          <w:ilvl w:val="0"/>
          <w:numId w:val="52"/>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Personnel for supporting staff in relation to teaching, learning and assessment</w:t>
      </w:r>
    </w:p>
    <w:p w14:paraId="6F062A74" w14:textId="77777777" w:rsidR="00D8293E" w:rsidRPr="00D8293E" w:rsidRDefault="00D8293E" w:rsidP="00D8293E">
      <w:pPr>
        <w:numPr>
          <w:ilvl w:val="0"/>
          <w:numId w:val="52"/>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Service partners and support staff</w:t>
      </w:r>
    </w:p>
    <w:p w14:paraId="5A979FC5" w14:textId="77777777" w:rsidR="00D8293E" w:rsidRPr="00D8293E" w:rsidRDefault="00D8293E" w:rsidP="00D8293E">
      <w:pPr>
        <w:numPr>
          <w:ilvl w:val="0"/>
          <w:numId w:val="52"/>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Quality assurance personnel</w:t>
      </w:r>
    </w:p>
    <w:p w14:paraId="05D93DAF" w14:textId="77777777" w:rsidR="00D8293E" w:rsidRPr="00D8293E" w:rsidRDefault="00D8293E" w:rsidP="00D8293E">
      <w:pPr>
        <w:numPr>
          <w:ilvl w:val="0"/>
          <w:numId w:val="52"/>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Oversight of academic and research integrity personnel in institutions </w:t>
      </w:r>
    </w:p>
    <w:p w14:paraId="7A201260" w14:textId="77777777" w:rsidR="00D8293E" w:rsidRPr="00D8293E" w:rsidRDefault="00D8293E" w:rsidP="00D8293E">
      <w:pPr>
        <w:numPr>
          <w:ilvl w:val="0"/>
          <w:numId w:val="52"/>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Members of the  </w:t>
      </w:r>
      <w:hyperlink r:id="rId96" w:tgtFrame="_blank" w:history="1">
        <w:r w:rsidRPr="00D8293E">
          <w:rPr>
            <w:rFonts w:ascii="Aptos" w:eastAsia="Aptos" w:hAnsi="Aptos" w:cs="Arial"/>
            <w:color w:val="0000FF"/>
            <w:kern w:val="2"/>
            <w:u w:val="single"/>
            <w:lang w:val="en-IE"/>
            <w14:ligatures w14:val="standardContextual"/>
          </w:rPr>
          <w:t>National Academic Integrity Network</w:t>
        </w:r>
      </w:hyperlink>
      <w:r w:rsidRPr="00D8293E">
        <w:rPr>
          <w:rFonts w:ascii="Aptos" w:eastAsia="Aptos" w:hAnsi="Aptos" w:cs="Arial"/>
          <w:kern w:val="2"/>
          <w:lang w:val="en-IE"/>
          <w14:ligatures w14:val="standardContextual"/>
        </w:rPr>
        <w:t xml:space="preserve"> (NAIN) and  </w:t>
      </w:r>
      <w:hyperlink r:id="rId97" w:tgtFrame="_blank" w:history="1">
        <w:r w:rsidRPr="00D8293E">
          <w:rPr>
            <w:rFonts w:ascii="Aptos" w:eastAsia="Aptos" w:hAnsi="Aptos" w:cs="Arial"/>
            <w:color w:val="0000FF"/>
            <w:kern w:val="2"/>
            <w:u w:val="single"/>
            <w:lang w:val="en-IE"/>
            <w14:ligatures w14:val="standardContextual"/>
          </w:rPr>
          <w:t>Global Academic Integrity Network</w:t>
        </w:r>
      </w:hyperlink>
      <w:r w:rsidRPr="00D8293E">
        <w:rPr>
          <w:rFonts w:ascii="Aptos" w:eastAsia="Aptos" w:hAnsi="Aptos" w:cs="Arial"/>
          <w:kern w:val="2"/>
          <w:lang w:val="en-IE"/>
          <w14:ligatures w14:val="standardContextual"/>
        </w:rPr>
        <w:t> (GAIN) communities</w:t>
      </w:r>
    </w:p>
    <w:p w14:paraId="3B6DE8BB" w14:textId="77777777" w:rsidR="00D8293E" w:rsidRPr="00D8293E" w:rsidRDefault="00D8293E" w:rsidP="00D8293E">
      <w:pPr>
        <w:numPr>
          <w:ilvl w:val="0"/>
          <w:numId w:val="52"/>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RPL personnel involved in assessment</w:t>
      </w:r>
    </w:p>
    <w:p w14:paraId="02863184" w14:textId="43179C92" w:rsidR="00D8293E" w:rsidRPr="00D8293E" w:rsidRDefault="00D8293E" w:rsidP="00D8293E">
      <w:pPr>
        <w:numPr>
          <w:ilvl w:val="0"/>
          <w:numId w:val="52"/>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Ministry and relevant state agency (HEA, </w:t>
      </w:r>
      <w:r w:rsidR="000669BC">
        <w:rPr>
          <w:rFonts w:ascii="Aptos" w:eastAsia="Aptos" w:hAnsi="Aptos" w:cs="Arial"/>
          <w:kern w:val="2"/>
          <w:lang w:val="en-IE"/>
          <w14:ligatures w14:val="standardContextual"/>
        </w:rPr>
        <w:t>SOLAS</w:t>
      </w:r>
      <w:r w:rsidRPr="00D8293E">
        <w:rPr>
          <w:rFonts w:ascii="Aptos" w:eastAsia="Aptos" w:hAnsi="Aptos" w:cs="Arial"/>
          <w:kern w:val="2"/>
          <w:lang w:val="en-IE"/>
          <w14:ligatures w14:val="standardContextual"/>
        </w:rPr>
        <w:t>) personnel</w:t>
      </w:r>
    </w:p>
    <w:p w14:paraId="712657C9" w14:textId="77777777" w:rsidR="00D8293E" w:rsidRPr="00D8293E" w:rsidRDefault="00D8293E" w:rsidP="00D8293E">
      <w:pPr>
        <w:numPr>
          <w:ilvl w:val="0"/>
          <w:numId w:val="52"/>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Provider representative/advocacy body personnel (IUA, TUA, ETBI, HECA)</w:t>
      </w:r>
    </w:p>
    <w:p w14:paraId="6702BB1F" w14:textId="77777777" w:rsidR="00D8293E" w:rsidRPr="00D8293E" w:rsidRDefault="00D8293E" w:rsidP="00D8293E">
      <w:pPr>
        <w:numPr>
          <w:ilvl w:val="0"/>
          <w:numId w:val="52"/>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QQI personnel.</w:t>
      </w:r>
    </w:p>
    <w:p w14:paraId="6ED183D4"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See Section </w:t>
      </w:r>
      <w:r w:rsidRPr="00D8293E">
        <w:rPr>
          <w:rFonts w:ascii="Aptos" w:eastAsia="Aptos" w:hAnsi="Aptos" w:cs="Arial"/>
          <w:kern w:val="2"/>
          <w:lang w:val="en-IE"/>
          <w14:ligatures w14:val="standardContextual"/>
        </w:rPr>
        <w:fldChar w:fldCharType="begin"/>
      </w:r>
      <w:r w:rsidRPr="00D8293E">
        <w:rPr>
          <w:rFonts w:ascii="Aptos" w:eastAsia="Aptos" w:hAnsi="Aptos" w:cs="Arial"/>
          <w:kern w:val="2"/>
          <w:lang w:val="en-IE"/>
          <w14:ligatures w14:val="standardContextual"/>
        </w:rPr>
        <w:instrText xml:space="preserve"> REF _Ref233036859 \r \h </w:instrText>
      </w:r>
      <w:r w:rsidRPr="00D8293E">
        <w:rPr>
          <w:rFonts w:ascii="Aptos" w:eastAsia="Aptos" w:hAnsi="Aptos" w:cs="Arial"/>
          <w:kern w:val="2"/>
          <w:lang w:val="en-IE"/>
          <w14:ligatures w14:val="standardContextual"/>
        </w:rPr>
      </w:r>
      <w:r w:rsidRPr="00D8293E">
        <w:rPr>
          <w:rFonts w:ascii="Aptos" w:eastAsia="Aptos" w:hAnsi="Aptos" w:cs="Arial"/>
          <w:kern w:val="2"/>
          <w:lang w:val="en-IE"/>
          <w14:ligatures w14:val="standardContextual"/>
        </w:rPr>
        <w:fldChar w:fldCharType="separate"/>
      </w:r>
      <w:r w:rsidRPr="00D8293E">
        <w:rPr>
          <w:rFonts w:ascii="Aptos" w:eastAsia="Aptos" w:hAnsi="Aptos" w:cs="Arial"/>
          <w:kern w:val="2"/>
          <w:lang w:val="en-IE"/>
          <w14:ligatures w14:val="standardContextual"/>
        </w:rPr>
        <w:t>6.5.5</w:t>
      </w:r>
      <w:r w:rsidRPr="00D8293E">
        <w:rPr>
          <w:rFonts w:ascii="Aptos" w:eastAsia="Aptos" w:hAnsi="Aptos" w:cs="Arial"/>
          <w:kern w:val="2"/>
          <w:lang w:val="en-IE"/>
          <w14:ligatures w14:val="standardContextual"/>
        </w:rPr>
        <w:fldChar w:fldCharType="end"/>
      </w:r>
      <w:r w:rsidRPr="00D8293E">
        <w:rPr>
          <w:rFonts w:ascii="Aptos" w:eastAsia="Aptos" w:hAnsi="Aptos" w:cs="Arial"/>
          <w:kern w:val="2"/>
          <w:lang w:val="en-IE"/>
          <w14:ligatures w14:val="standardContextual"/>
        </w:rPr>
        <w:t xml:space="preserve"> on how to classify context for responses by organisation, programme sector type, ISCED field of education and training and so on.</w:t>
      </w:r>
    </w:p>
    <w:p w14:paraId="76BB479C" w14:textId="77777777" w:rsidR="00D8293E" w:rsidRPr="00D8293E" w:rsidRDefault="00D8293E" w:rsidP="00D8293E">
      <w:pPr>
        <w:keepNext/>
        <w:keepLines/>
        <w:numPr>
          <w:ilvl w:val="2"/>
          <w:numId w:val="0"/>
        </w:numPr>
        <w:spacing w:before="160" w:after="80" w:line="278" w:lineRule="auto"/>
        <w:ind w:left="720" w:hanging="720"/>
        <w:outlineLvl w:val="2"/>
        <w:rPr>
          <w:rFonts w:ascii="Aptos" w:eastAsia="Yu Gothic Light" w:hAnsi="Aptos"/>
          <w:color w:val="0F4761"/>
          <w:kern w:val="2"/>
          <w:sz w:val="28"/>
          <w:szCs w:val="28"/>
          <w:lang w:val="en-IE"/>
          <w14:ligatures w14:val="standardContextual"/>
        </w:rPr>
      </w:pPr>
      <w:bookmarkStart w:id="37" w:name="_Ref233032150"/>
      <w:bookmarkStart w:id="38" w:name="_Ref233036859"/>
      <w:r w:rsidRPr="00D8293E">
        <w:rPr>
          <w:rFonts w:ascii="Aptos" w:eastAsia="Yu Gothic Light" w:hAnsi="Aptos"/>
          <w:color w:val="0F4761"/>
          <w:kern w:val="2"/>
          <w:sz w:val="28"/>
          <w:szCs w:val="28"/>
          <w:lang w:val="en-IE"/>
          <w14:ligatures w14:val="standardContextual"/>
        </w:rPr>
        <w:lastRenderedPageBreak/>
        <w:t xml:space="preserve">6.5.5 Classification of </w:t>
      </w:r>
      <w:bookmarkEnd w:id="37"/>
      <w:r w:rsidRPr="00D8293E">
        <w:rPr>
          <w:rFonts w:ascii="Aptos" w:eastAsia="Yu Gothic Light" w:hAnsi="Aptos"/>
          <w:color w:val="0F4761"/>
          <w:kern w:val="2"/>
          <w:sz w:val="28"/>
          <w:szCs w:val="28"/>
          <w:lang w:val="en-IE"/>
          <w14:ligatures w14:val="standardContextual"/>
        </w:rPr>
        <w:t>contexts for responses and sampling strategy</w:t>
      </w:r>
      <w:bookmarkEnd w:id="38"/>
    </w:p>
    <w:p w14:paraId="09B72595"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Responses to data collection activities may vary by any of the following and so it is important that responses can be filtered using these parameters (including relevant combinations of them).</w:t>
      </w:r>
    </w:p>
    <w:p w14:paraId="52298CFC" w14:textId="77777777" w:rsidR="00D8293E" w:rsidRPr="00D8293E" w:rsidRDefault="00D8293E" w:rsidP="00D8293E">
      <w:pPr>
        <w:numPr>
          <w:ilvl w:val="0"/>
          <w:numId w:val="54"/>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FET or HE</w:t>
      </w:r>
    </w:p>
    <w:p w14:paraId="1F1280CE" w14:textId="77777777" w:rsidR="00D8293E" w:rsidRPr="00D8293E" w:rsidRDefault="00D8293E" w:rsidP="00D8293E">
      <w:pPr>
        <w:numPr>
          <w:ilvl w:val="0"/>
          <w:numId w:val="54"/>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Provider type</w:t>
      </w:r>
      <w:r w:rsidRPr="00D8293E">
        <w:rPr>
          <w:rFonts w:ascii="Aptos" w:eastAsia="Aptos" w:hAnsi="Aptos" w:cs="Arial"/>
          <w:kern w:val="2"/>
          <w:vertAlign w:val="superscript"/>
          <w:lang w:val="en-IE"/>
          <w14:ligatures w14:val="standardContextual"/>
        </w:rPr>
        <w:footnoteReference w:id="55"/>
      </w:r>
    </w:p>
    <w:p w14:paraId="23E42FD6" w14:textId="77777777" w:rsidR="00D8293E" w:rsidRPr="00D8293E" w:rsidRDefault="00D8293E" w:rsidP="00D8293E">
      <w:pPr>
        <w:numPr>
          <w:ilvl w:val="1"/>
          <w:numId w:val="54"/>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Universities and linked providers</w:t>
      </w:r>
    </w:p>
    <w:p w14:paraId="040BE5C9" w14:textId="77777777" w:rsidR="00D8293E" w:rsidRPr="00D8293E" w:rsidRDefault="00D8293E" w:rsidP="00D8293E">
      <w:pPr>
        <w:numPr>
          <w:ilvl w:val="1"/>
          <w:numId w:val="54"/>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Technological universities or IOTs and linked providers</w:t>
      </w:r>
    </w:p>
    <w:p w14:paraId="577AF69B" w14:textId="77777777" w:rsidR="00D8293E" w:rsidRPr="00D8293E" w:rsidRDefault="00D8293E" w:rsidP="00D8293E">
      <w:pPr>
        <w:numPr>
          <w:ilvl w:val="1"/>
          <w:numId w:val="54"/>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Education and Training Boards (ETBs)</w:t>
      </w:r>
    </w:p>
    <w:p w14:paraId="2353870E" w14:textId="77777777" w:rsidR="00D8293E" w:rsidRPr="00D8293E" w:rsidRDefault="00D8293E" w:rsidP="00D8293E">
      <w:pPr>
        <w:numPr>
          <w:ilvl w:val="1"/>
          <w:numId w:val="54"/>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Public sector FET providers other than ETBs</w:t>
      </w:r>
    </w:p>
    <w:p w14:paraId="5670E965" w14:textId="77777777" w:rsidR="00D8293E" w:rsidRPr="00D8293E" w:rsidRDefault="00D8293E" w:rsidP="00D8293E">
      <w:pPr>
        <w:numPr>
          <w:ilvl w:val="1"/>
          <w:numId w:val="54"/>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Independent/private sector HEIs</w:t>
      </w:r>
    </w:p>
    <w:p w14:paraId="44B6A234" w14:textId="77777777" w:rsidR="00D8293E" w:rsidRPr="00D8293E" w:rsidRDefault="00D8293E" w:rsidP="00D8293E">
      <w:pPr>
        <w:numPr>
          <w:ilvl w:val="1"/>
          <w:numId w:val="54"/>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Independent/private sector FETIs</w:t>
      </w:r>
    </w:p>
    <w:p w14:paraId="2D798EEA" w14:textId="77777777" w:rsidR="00D8293E" w:rsidRPr="00D8293E" w:rsidRDefault="00D8293E" w:rsidP="00D8293E">
      <w:pPr>
        <w:numPr>
          <w:ilvl w:val="0"/>
          <w:numId w:val="54"/>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Programme type (these may overlap)</w:t>
      </w:r>
    </w:p>
    <w:p w14:paraId="2B6C81AC" w14:textId="77777777" w:rsidR="00D8293E" w:rsidRPr="00D8293E" w:rsidRDefault="00D8293E" w:rsidP="00D8293E">
      <w:pPr>
        <w:numPr>
          <w:ilvl w:val="1"/>
          <w:numId w:val="54"/>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Mainly taught (may involve work integrated learning or research)</w:t>
      </w:r>
    </w:p>
    <w:p w14:paraId="7CB77514" w14:textId="77777777" w:rsidR="00D8293E" w:rsidRPr="00D8293E" w:rsidRDefault="00D8293E" w:rsidP="00D8293E">
      <w:pPr>
        <w:numPr>
          <w:ilvl w:val="1"/>
          <w:numId w:val="54"/>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Mainly research (e.g. PhD)</w:t>
      </w:r>
    </w:p>
    <w:p w14:paraId="2513790D" w14:textId="77777777" w:rsidR="00D8293E" w:rsidRPr="00D8293E" w:rsidRDefault="00D8293E" w:rsidP="00D8293E">
      <w:pPr>
        <w:numPr>
          <w:ilvl w:val="1"/>
          <w:numId w:val="54"/>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Regulated professional programme (e.g. General Nursing degree)</w:t>
      </w:r>
    </w:p>
    <w:p w14:paraId="7717BA11" w14:textId="77777777" w:rsidR="00D8293E" w:rsidRPr="00D8293E" w:rsidRDefault="00D8293E" w:rsidP="00D8293E">
      <w:pPr>
        <w:numPr>
          <w:ilvl w:val="1"/>
          <w:numId w:val="54"/>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Apprenticeship (at NFQ Levels 5-10)</w:t>
      </w:r>
    </w:p>
    <w:p w14:paraId="644A0FEA" w14:textId="77777777" w:rsidR="00D8293E" w:rsidRPr="00D8293E" w:rsidRDefault="00D8293E" w:rsidP="00D8293E">
      <w:pPr>
        <w:numPr>
          <w:ilvl w:val="1"/>
          <w:numId w:val="54"/>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Short programmes (e.g. micro-credentials)</w:t>
      </w:r>
    </w:p>
    <w:p w14:paraId="08517A06" w14:textId="77777777" w:rsidR="00D8293E" w:rsidRPr="00D8293E" w:rsidRDefault="00D8293E" w:rsidP="00D8293E">
      <w:pPr>
        <w:numPr>
          <w:ilvl w:val="0"/>
          <w:numId w:val="54"/>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NFQ bands:  </w:t>
      </w:r>
    </w:p>
    <w:p w14:paraId="38C2EEE1" w14:textId="77777777" w:rsidR="00D8293E" w:rsidRPr="00D8293E" w:rsidRDefault="00D8293E" w:rsidP="00D8293E">
      <w:pPr>
        <w:numPr>
          <w:ilvl w:val="1"/>
          <w:numId w:val="54"/>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Levels 1-4; </w:t>
      </w:r>
    </w:p>
    <w:p w14:paraId="2952F825" w14:textId="77777777" w:rsidR="00D8293E" w:rsidRPr="00D8293E" w:rsidRDefault="00D8293E" w:rsidP="00D8293E">
      <w:pPr>
        <w:numPr>
          <w:ilvl w:val="1"/>
          <w:numId w:val="54"/>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Levels 5-6; </w:t>
      </w:r>
    </w:p>
    <w:p w14:paraId="6F066513" w14:textId="77777777" w:rsidR="00D8293E" w:rsidRPr="00D8293E" w:rsidRDefault="00D8293E" w:rsidP="00D8293E">
      <w:pPr>
        <w:numPr>
          <w:ilvl w:val="1"/>
          <w:numId w:val="54"/>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Levels 7-9; </w:t>
      </w:r>
    </w:p>
    <w:p w14:paraId="63608E99" w14:textId="77777777" w:rsidR="00D8293E" w:rsidRPr="00D8293E" w:rsidRDefault="00D8293E" w:rsidP="00D8293E">
      <w:pPr>
        <w:numPr>
          <w:ilvl w:val="1"/>
          <w:numId w:val="54"/>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Level 10 </w:t>
      </w:r>
    </w:p>
    <w:p w14:paraId="0A4B77CD" w14:textId="77777777" w:rsidR="00D8293E" w:rsidRPr="00D8293E" w:rsidRDefault="00D8293E" w:rsidP="00D8293E">
      <w:pPr>
        <w:numPr>
          <w:ilvl w:val="0"/>
          <w:numId w:val="54"/>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ISCED field of education and training (broad fields)</w:t>
      </w:r>
    </w:p>
    <w:p w14:paraId="0C3F9C63" w14:textId="77777777" w:rsidR="00D8293E" w:rsidRPr="00D8293E" w:rsidRDefault="00D8293E" w:rsidP="00D8293E">
      <w:pPr>
        <w:numPr>
          <w:ilvl w:val="0"/>
          <w:numId w:val="54"/>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NFQ awarding body type: </w:t>
      </w:r>
    </w:p>
    <w:p w14:paraId="7F5F3C2E" w14:textId="77777777" w:rsidR="00D8293E" w:rsidRPr="00D8293E" w:rsidRDefault="00D8293E" w:rsidP="00D8293E">
      <w:pPr>
        <w:numPr>
          <w:ilvl w:val="1"/>
          <w:numId w:val="54"/>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DAB-Uni, </w:t>
      </w:r>
    </w:p>
    <w:p w14:paraId="0394B616" w14:textId="77777777" w:rsidR="00D8293E" w:rsidRPr="00D8293E" w:rsidRDefault="00D8293E" w:rsidP="00D8293E">
      <w:pPr>
        <w:numPr>
          <w:ilvl w:val="1"/>
          <w:numId w:val="54"/>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DAB-TU/IOT, </w:t>
      </w:r>
    </w:p>
    <w:p w14:paraId="7B1A29C1" w14:textId="77777777" w:rsidR="00D8293E" w:rsidRPr="00D8293E" w:rsidRDefault="00D8293E" w:rsidP="00D8293E">
      <w:pPr>
        <w:numPr>
          <w:ilvl w:val="1"/>
          <w:numId w:val="54"/>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LAB (very few</w:t>
      </w:r>
      <w:r w:rsidRPr="00D8293E">
        <w:rPr>
          <w:rFonts w:ascii="Aptos" w:eastAsia="Aptos" w:hAnsi="Aptos" w:cs="Arial"/>
          <w:kern w:val="2"/>
          <w:vertAlign w:val="superscript"/>
          <w:lang w:val="en-IE"/>
          <w14:ligatures w14:val="standardContextual"/>
        </w:rPr>
        <w:footnoteReference w:id="56"/>
      </w:r>
      <w:r w:rsidRPr="00D8293E">
        <w:rPr>
          <w:rFonts w:ascii="Aptos" w:eastAsia="Aptos" w:hAnsi="Aptos" w:cs="Arial"/>
          <w:kern w:val="2"/>
          <w:lang w:val="en-IE"/>
          <w14:ligatures w14:val="standardContextual"/>
        </w:rPr>
        <w:t>)</w:t>
      </w:r>
    </w:p>
    <w:p w14:paraId="35C0C10F" w14:textId="77777777" w:rsidR="00D8293E" w:rsidRPr="00D8293E" w:rsidRDefault="00D8293E" w:rsidP="00D8293E">
      <w:pPr>
        <w:numPr>
          <w:ilvl w:val="1"/>
          <w:numId w:val="54"/>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QQI </w:t>
      </w:r>
    </w:p>
    <w:p w14:paraId="3EBB1E50" w14:textId="77777777" w:rsidR="00D8293E" w:rsidRPr="00D8293E" w:rsidRDefault="00D8293E" w:rsidP="00D8293E">
      <w:pPr>
        <w:numPr>
          <w:ilvl w:val="0"/>
          <w:numId w:val="54"/>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Other awarding body</w:t>
      </w:r>
      <w:r w:rsidRPr="00D8293E">
        <w:rPr>
          <w:rFonts w:ascii="Aptos" w:eastAsia="Aptos" w:hAnsi="Aptos" w:cs="Arial"/>
          <w:kern w:val="2"/>
          <w:vertAlign w:val="superscript"/>
          <w:lang w:val="en-IE"/>
          <w14:ligatures w14:val="standardContextual"/>
        </w:rPr>
        <w:footnoteReference w:id="57"/>
      </w:r>
    </w:p>
    <w:p w14:paraId="2B86AFF1" w14:textId="77777777" w:rsidR="00D8293E" w:rsidRPr="00D8293E" w:rsidRDefault="00D8293E" w:rsidP="00D8293E">
      <w:pPr>
        <w:numPr>
          <w:ilvl w:val="1"/>
          <w:numId w:val="54"/>
        </w:numPr>
        <w:spacing w:after="160" w:line="278" w:lineRule="auto"/>
        <w:contextualSpacing/>
        <w:rPr>
          <w:rFonts w:ascii="Aptos" w:eastAsia="Calibri" w:hAnsi="Aptos" w:cs="Arial"/>
          <w:szCs w:val="22"/>
          <w:lang w:val="en-IE"/>
        </w:rPr>
      </w:pPr>
      <w:r w:rsidRPr="00D8293E">
        <w:rPr>
          <w:rFonts w:ascii="Aptos" w:eastAsia="Calibri" w:hAnsi="Aptos" w:cs="Arial"/>
          <w:szCs w:val="22"/>
          <w:lang w:val="en-IE"/>
        </w:rPr>
        <w:t>Other ABs Mainly FET</w:t>
      </w:r>
    </w:p>
    <w:p w14:paraId="691871F6" w14:textId="77777777" w:rsidR="00D8293E" w:rsidRPr="00D8293E" w:rsidRDefault="00D8293E" w:rsidP="00D8293E">
      <w:pPr>
        <w:numPr>
          <w:ilvl w:val="1"/>
          <w:numId w:val="54"/>
        </w:numPr>
        <w:spacing w:after="160" w:line="278" w:lineRule="auto"/>
        <w:contextualSpacing/>
        <w:rPr>
          <w:rFonts w:ascii="Aptos" w:eastAsia="Calibri" w:hAnsi="Aptos" w:cs="Arial"/>
          <w:szCs w:val="22"/>
          <w:lang w:val="en-IE"/>
        </w:rPr>
      </w:pPr>
      <w:r w:rsidRPr="00D8293E">
        <w:rPr>
          <w:rFonts w:ascii="Aptos" w:eastAsia="Calibri" w:hAnsi="Aptos" w:cs="Arial"/>
          <w:szCs w:val="22"/>
          <w:lang w:val="en-IE"/>
        </w:rPr>
        <w:t>Other ABs Mainly HE</w:t>
      </w:r>
    </w:p>
    <w:p w14:paraId="69D8DA28" w14:textId="77777777" w:rsidR="00D8293E" w:rsidRPr="00D8293E" w:rsidRDefault="00D8293E" w:rsidP="00D8293E">
      <w:pPr>
        <w:numPr>
          <w:ilvl w:val="1"/>
          <w:numId w:val="54"/>
        </w:numPr>
        <w:spacing w:after="160" w:line="278" w:lineRule="auto"/>
        <w:contextualSpacing/>
        <w:rPr>
          <w:rFonts w:ascii="Aptos" w:eastAsia="Calibri" w:hAnsi="Aptos" w:cs="Arial"/>
          <w:szCs w:val="22"/>
          <w:lang w:val="en-IE"/>
        </w:rPr>
      </w:pPr>
      <w:r w:rsidRPr="00D8293E">
        <w:rPr>
          <w:rFonts w:ascii="Aptos" w:eastAsia="Aptos" w:hAnsi="Aptos" w:cs="Arial"/>
          <w:lang w:val="en-IE"/>
        </w:rPr>
        <w:t>PSRBs</w:t>
      </w:r>
    </w:p>
    <w:p w14:paraId="3F363109" w14:textId="77777777" w:rsidR="00D8293E" w:rsidRPr="00D8293E" w:rsidRDefault="00D8293E" w:rsidP="00D8293E">
      <w:pPr>
        <w:numPr>
          <w:ilvl w:val="0"/>
          <w:numId w:val="54"/>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PSRB</w:t>
      </w:r>
    </w:p>
    <w:p w14:paraId="1D03ED74" w14:textId="77777777" w:rsidR="00D8293E" w:rsidRPr="00D8293E" w:rsidRDefault="00D8293E" w:rsidP="00D8293E">
      <w:pPr>
        <w:numPr>
          <w:ilvl w:val="0"/>
          <w:numId w:val="54"/>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Government or its agencies (other than QQI)</w:t>
      </w:r>
    </w:p>
    <w:p w14:paraId="3AB9440C" w14:textId="77777777" w:rsidR="00D8293E" w:rsidRPr="00D8293E" w:rsidRDefault="00D8293E" w:rsidP="00D8293E">
      <w:pPr>
        <w:numPr>
          <w:ilvl w:val="0"/>
          <w:numId w:val="54"/>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QQI</w:t>
      </w:r>
    </w:p>
    <w:p w14:paraId="70745015"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We appreciate there are many categories above. It is important that the sampling strategy ensures engagement with respondents from all these categories so that all key constituencies are represented. However, not every combination is realised e.g. some are mutually exclusive </w:t>
      </w:r>
      <w:r w:rsidRPr="00D8293E">
        <w:rPr>
          <w:rFonts w:ascii="Aptos" w:eastAsia="Aptos" w:hAnsi="Aptos" w:cs="Arial"/>
          <w:kern w:val="2"/>
          <w:lang w:val="en-IE"/>
          <w14:ligatures w14:val="standardContextual"/>
        </w:rPr>
        <w:lastRenderedPageBreak/>
        <w:t xml:space="preserve">such as NFQ Bands involving Levels 7-10 and FET. Also, the findings may not necessarily be significantly different for all combinations of the above. </w:t>
      </w:r>
    </w:p>
    <w:p w14:paraId="393119A9" w14:textId="77777777" w:rsidR="00D8293E" w:rsidRPr="00D8293E" w:rsidRDefault="00D8293E" w:rsidP="00D8293E">
      <w:pPr>
        <w:keepNext/>
        <w:keepLines/>
        <w:numPr>
          <w:ilvl w:val="2"/>
          <w:numId w:val="0"/>
        </w:numPr>
        <w:spacing w:before="160" w:after="80" w:line="278" w:lineRule="auto"/>
        <w:ind w:left="720" w:hanging="720"/>
        <w:outlineLvl w:val="2"/>
        <w:rPr>
          <w:rFonts w:ascii="Aptos" w:eastAsia="Yu Gothic Light" w:hAnsi="Aptos"/>
          <w:color w:val="0F4761"/>
          <w:kern w:val="2"/>
          <w:sz w:val="28"/>
          <w:szCs w:val="28"/>
          <w:lang w:val="en-IE"/>
          <w14:ligatures w14:val="standardContextual"/>
        </w:rPr>
      </w:pPr>
      <w:r w:rsidRPr="00D8293E">
        <w:rPr>
          <w:rFonts w:ascii="Aptos" w:eastAsia="Yu Gothic Light" w:hAnsi="Aptos"/>
          <w:color w:val="0F4761"/>
          <w:kern w:val="2"/>
          <w:sz w:val="28"/>
          <w:szCs w:val="28"/>
          <w:lang w:val="en-IE"/>
          <w14:ligatures w14:val="standardContextual"/>
        </w:rPr>
        <w:t>6.5.6 Data collection and personal data protection</w:t>
      </w:r>
    </w:p>
    <w:p w14:paraId="2BB22EC1" w14:textId="77777777" w:rsidR="00D8293E" w:rsidRPr="00D8293E" w:rsidRDefault="00D8293E" w:rsidP="00D8293E">
      <w:pPr>
        <w:spacing w:after="160" w:line="278" w:lineRule="auto"/>
        <w:rPr>
          <w:rFonts w:ascii="Aptos" w:eastAsia="Aptos" w:hAnsi="Aptos" w:cs="Arial"/>
          <w:b/>
          <w:bCs/>
          <w:kern w:val="2"/>
          <w:lang w:val="en-IE"/>
          <w14:ligatures w14:val="standardContextual"/>
        </w:rPr>
      </w:pPr>
      <w:r w:rsidRPr="00D8293E">
        <w:rPr>
          <w:rFonts w:ascii="Aptos" w:eastAsia="Aptos" w:hAnsi="Aptos" w:cs="Arial"/>
          <w:kern w:val="2"/>
          <w:lang w:val="en-IE"/>
          <w14:ligatures w14:val="standardContextual"/>
        </w:rPr>
        <w:t xml:space="preserve">This research will necessarily involve the collection and processing of a substantial volume of personal data. </w:t>
      </w:r>
      <w:r w:rsidRPr="00D8293E">
        <w:rPr>
          <w:rFonts w:ascii="Aptos" w:eastAsia="Aptos" w:hAnsi="Aptos" w:cs="Arial"/>
          <w:b/>
          <w:bCs/>
          <w:kern w:val="2"/>
          <w:lang w:val="en-IE"/>
          <w14:ligatures w14:val="standardContextual"/>
        </w:rPr>
        <w:t>All personal data must be acquired, controlled, and processed in strict accordance with Irish law including the GDPR.</w:t>
      </w:r>
    </w:p>
    <w:p w14:paraId="6DB86B17"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Tenderers should address lawful basis, data minimisation, storage, retention, access controls and the handling of special-category data if collected.</w:t>
      </w:r>
    </w:p>
    <w:p w14:paraId="56F14E69" w14:textId="77777777" w:rsidR="00D8293E" w:rsidRPr="00D8293E" w:rsidRDefault="00D8293E" w:rsidP="00D8293E">
      <w:pPr>
        <w:keepNext/>
        <w:keepLines/>
        <w:numPr>
          <w:ilvl w:val="2"/>
          <w:numId w:val="0"/>
        </w:numPr>
        <w:spacing w:before="160" w:after="80" w:line="278" w:lineRule="auto"/>
        <w:ind w:left="720" w:hanging="720"/>
        <w:outlineLvl w:val="2"/>
        <w:rPr>
          <w:rFonts w:ascii="Aptos" w:eastAsia="Yu Gothic Light" w:hAnsi="Aptos"/>
          <w:color w:val="0F4761"/>
          <w:kern w:val="2"/>
          <w:sz w:val="28"/>
          <w:szCs w:val="28"/>
          <w:lang w:val="en-IE"/>
          <w14:ligatures w14:val="standardContextual"/>
        </w:rPr>
      </w:pPr>
      <w:r w:rsidRPr="00D8293E">
        <w:rPr>
          <w:rFonts w:ascii="Aptos" w:eastAsia="Yu Gothic Light" w:hAnsi="Aptos"/>
          <w:color w:val="0F4761"/>
          <w:kern w:val="2"/>
          <w:sz w:val="28"/>
          <w:szCs w:val="28"/>
          <w:lang w:val="en-IE"/>
          <w14:ligatures w14:val="standardContextual"/>
        </w:rPr>
        <w:t>6.5.7 Triangulation</w:t>
      </w:r>
    </w:p>
    <w:p w14:paraId="0259F222" w14:textId="77777777" w:rsidR="00D8293E" w:rsidRPr="00D8293E" w:rsidRDefault="00D8293E" w:rsidP="00D8293E">
      <w:pPr>
        <w:spacing w:after="160" w:line="278" w:lineRule="auto"/>
        <w:rPr>
          <w:rFonts w:ascii="Aptos" w:eastAsia="Aptos" w:hAnsi="Aptos" w:cs="Arial"/>
          <w:b/>
          <w:bCs/>
          <w:kern w:val="2"/>
          <w:lang w:val="en-IE"/>
          <w14:ligatures w14:val="standardContextual"/>
        </w:rPr>
      </w:pPr>
      <w:r w:rsidRPr="00D8293E">
        <w:rPr>
          <w:rFonts w:ascii="Aptos" w:eastAsia="Aptos" w:hAnsi="Aptos" w:cs="Arial"/>
          <w:b/>
          <w:bCs/>
          <w:kern w:val="2"/>
          <w:lang w:val="en-IE"/>
          <w14:ligatures w14:val="standardContextual"/>
        </w:rPr>
        <w:t xml:space="preserve">Insofar as it is practicable, the research methodology should involve triangulation e.g. multiple methods and data sources.  </w:t>
      </w:r>
    </w:p>
    <w:p w14:paraId="4FAAA99D"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Draft interim findings may be shared with participants for feedback to help validate them. </w:t>
      </w:r>
    </w:p>
    <w:p w14:paraId="6139CCC5" w14:textId="77777777" w:rsidR="00D8293E" w:rsidRPr="00D8293E" w:rsidRDefault="00D8293E" w:rsidP="00D8293E">
      <w:pPr>
        <w:keepNext/>
        <w:keepLines/>
        <w:numPr>
          <w:ilvl w:val="2"/>
          <w:numId w:val="0"/>
        </w:numPr>
        <w:spacing w:before="160" w:after="80" w:line="278" w:lineRule="auto"/>
        <w:ind w:left="720" w:hanging="720"/>
        <w:outlineLvl w:val="2"/>
        <w:rPr>
          <w:rFonts w:ascii="Aptos" w:eastAsia="Yu Gothic Light" w:hAnsi="Aptos"/>
          <w:color w:val="0F4761"/>
          <w:kern w:val="2"/>
          <w:sz w:val="28"/>
          <w:szCs w:val="28"/>
          <w:lang w:val="en-IE"/>
          <w14:ligatures w14:val="standardContextual"/>
        </w:rPr>
      </w:pPr>
      <w:bookmarkStart w:id="39" w:name="_Ref233206107"/>
      <w:r w:rsidRPr="00D8293E">
        <w:rPr>
          <w:rFonts w:ascii="Aptos" w:eastAsia="Yu Gothic Light" w:hAnsi="Aptos"/>
          <w:color w:val="0F4761"/>
          <w:kern w:val="2"/>
          <w:sz w:val="28"/>
          <w:szCs w:val="28"/>
          <w:lang w:val="en-IE"/>
          <w14:ligatures w14:val="standardContextual"/>
        </w:rPr>
        <w:t>6.5.8 Research validity and quality</w:t>
      </w:r>
      <w:bookmarkEnd w:id="39"/>
    </w:p>
    <w:p w14:paraId="01717F28" w14:textId="77777777" w:rsidR="00D8293E" w:rsidRPr="00D8293E" w:rsidRDefault="00D8293E" w:rsidP="00D8293E">
      <w:pPr>
        <w:spacing w:after="160" w:line="278" w:lineRule="auto"/>
        <w:rPr>
          <w:rFonts w:ascii="Aptos" w:eastAsia="Aptos" w:hAnsi="Aptos" w:cs="Arial"/>
          <w:b/>
          <w:bCs/>
          <w:kern w:val="2"/>
          <w:lang w:val="en-IE"/>
          <w14:ligatures w14:val="standardContextual"/>
        </w:rPr>
      </w:pPr>
      <w:r w:rsidRPr="00D8293E">
        <w:rPr>
          <w:rFonts w:ascii="Aptos" w:eastAsia="Aptos" w:hAnsi="Aptos" w:cs="Arial"/>
          <w:b/>
          <w:bCs/>
          <w:kern w:val="2"/>
          <w:lang w:val="en-IE"/>
          <w14:ligatures w14:val="standardContextual"/>
        </w:rPr>
        <w:t>The research programme must be designed to produce high-quality findings and be subject to appropriate quality assurance.</w:t>
      </w:r>
    </w:p>
    <w:p w14:paraId="7A27CFFC"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The conclusions and findings of the research must be validated by the contractor. We require a sound empirical foundation for policy making. The research programme must be designed having regard to this requirement. </w:t>
      </w:r>
    </w:p>
    <w:p w14:paraId="6462E810"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The strength of evidence for, trust in, and credibility of the qualitative findings should be estimated using a widely recognised methodology. Similarly for any quantitative findings. </w:t>
      </w:r>
    </w:p>
    <w:p w14:paraId="416D9A62"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Researchers must take full responsibility for the accuracy and quality of all their products including products generated with or by artificial intelligence.</w:t>
      </w:r>
    </w:p>
    <w:p w14:paraId="24C88303" w14:textId="77777777" w:rsidR="00D8293E" w:rsidRPr="00D8293E" w:rsidRDefault="00D8293E" w:rsidP="00D8293E">
      <w:pPr>
        <w:keepNext/>
        <w:keepLines/>
        <w:numPr>
          <w:ilvl w:val="2"/>
          <w:numId w:val="0"/>
        </w:numPr>
        <w:spacing w:before="160" w:after="80" w:line="278" w:lineRule="auto"/>
        <w:ind w:left="720" w:hanging="720"/>
        <w:outlineLvl w:val="2"/>
        <w:rPr>
          <w:rFonts w:ascii="Aptos" w:eastAsia="Yu Gothic Light" w:hAnsi="Aptos"/>
          <w:color w:val="0F4761"/>
          <w:kern w:val="2"/>
          <w:sz w:val="28"/>
          <w:szCs w:val="28"/>
          <w:lang w:val="en-IE"/>
          <w14:ligatures w14:val="standardContextual"/>
        </w:rPr>
      </w:pPr>
      <w:r w:rsidRPr="00D8293E">
        <w:rPr>
          <w:rFonts w:ascii="Aptos" w:eastAsia="Yu Gothic Light" w:hAnsi="Aptos"/>
          <w:color w:val="0F4761"/>
          <w:kern w:val="2"/>
          <w:sz w:val="28"/>
          <w:szCs w:val="28"/>
          <w:lang w:val="en-IE"/>
          <w14:ligatures w14:val="standardContextual"/>
        </w:rPr>
        <w:t>6.5.9 Environmental impact must be proportionate to the benefits</w:t>
      </w:r>
    </w:p>
    <w:p w14:paraId="3B56C2A9" w14:textId="77777777" w:rsidR="00D8293E" w:rsidRPr="00D8293E" w:rsidRDefault="00D8293E" w:rsidP="00D8293E">
      <w:pPr>
        <w:spacing w:after="160" w:line="278" w:lineRule="auto"/>
        <w:rPr>
          <w:rFonts w:ascii="Aptos" w:eastAsia="Aptos" w:hAnsi="Aptos" w:cs="Arial"/>
          <w:b/>
          <w:bCs/>
          <w:kern w:val="2"/>
          <w:lang w:val="en-IE"/>
          <w14:ligatures w14:val="standardContextual"/>
        </w:rPr>
      </w:pPr>
      <w:r w:rsidRPr="00D8293E">
        <w:rPr>
          <w:rFonts w:ascii="Aptos" w:eastAsia="Aptos" w:hAnsi="Aptos" w:cs="Arial"/>
          <w:b/>
          <w:bCs/>
          <w:kern w:val="2"/>
          <w:lang w:val="en-IE"/>
          <w14:ligatures w14:val="standardContextual"/>
        </w:rPr>
        <w:t>The environmental impact of the research must be proportionate to the benefits.</w:t>
      </w:r>
    </w:p>
    <w:p w14:paraId="0A76AC8F"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This research is expected to have an environmental impact e.g. energy and resource consumption. This impact must be proportionate to the benefit i.e. the value of the findings to QQI and the FET and HE sectors. This consideration should not be used to eschew in-person workshops, interviews, focus groups and such like but rather to ensure that where in-person events are used they are warranted.</w:t>
      </w:r>
    </w:p>
    <w:p w14:paraId="05C6914A" w14:textId="77777777" w:rsidR="00D8293E" w:rsidRPr="00D8293E" w:rsidRDefault="00D8293E" w:rsidP="00D8293E">
      <w:pPr>
        <w:keepNext/>
        <w:keepLines/>
        <w:numPr>
          <w:ilvl w:val="2"/>
          <w:numId w:val="0"/>
        </w:numPr>
        <w:spacing w:before="160" w:after="80" w:line="278" w:lineRule="auto"/>
        <w:ind w:left="720" w:hanging="720"/>
        <w:outlineLvl w:val="2"/>
        <w:rPr>
          <w:rFonts w:ascii="Aptos" w:eastAsia="Yu Gothic Light" w:hAnsi="Aptos"/>
          <w:color w:val="0F4761"/>
          <w:kern w:val="2"/>
          <w:sz w:val="28"/>
          <w:szCs w:val="28"/>
          <w:lang w:val="en-IE"/>
          <w14:ligatures w14:val="standardContextual"/>
        </w:rPr>
      </w:pPr>
      <w:r w:rsidRPr="00D8293E">
        <w:rPr>
          <w:rFonts w:ascii="Aptos" w:eastAsia="Yu Gothic Light" w:hAnsi="Aptos"/>
          <w:color w:val="0F4761"/>
          <w:kern w:val="2"/>
          <w:sz w:val="28"/>
          <w:szCs w:val="28"/>
          <w:lang w:val="en-IE"/>
          <w14:ligatures w14:val="standardContextual"/>
        </w:rPr>
        <w:t>6.5.10 Artificial intelligence</w:t>
      </w:r>
    </w:p>
    <w:p w14:paraId="2DC08539" w14:textId="77777777" w:rsidR="00D8293E" w:rsidRPr="00D8293E" w:rsidRDefault="00D8293E" w:rsidP="00D8293E">
      <w:pPr>
        <w:spacing w:after="160" w:line="278" w:lineRule="auto"/>
        <w:rPr>
          <w:rFonts w:ascii="Aptos" w:eastAsia="Aptos" w:hAnsi="Aptos" w:cs="Arial"/>
          <w:b/>
          <w:bCs/>
          <w:kern w:val="2"/>
          <w:lang w:val="en-IE"/>
          <w14:ligatures w14:val="standardContextual"/>
        </w:rPr>
      </w:pPr>
      <w:r w:rsidRPr="00D8293E">
        <w:rPr>
          <w:rFonts w:ascii="Aptos" w:eastAsia="Aptos" w:hAnsi="Aptos" w:cs="Arial"/>
          <w:b/>
          <w:bCs/>
          <w:kern w:val="2"/>
          <w:lang w:val="en-IE"/>
          <w14:ligatures w14:val="standardContextual"/>
        </w:rPr>
        <w:t xml:space="preserve">The tender must be clear about whether and how it is anticipated any artificial intelligence tools may be used and for what purposes. </w:t>
      </w:r>
    </w:p>
    <w:p w14:paraId="4DC39E2B"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The research may use artificial intelligence subject to adherence to good research practice and applicable regulations and guidelines governing the use of artificial intelligence. This includes protection of personal and confidential data. Further requirements that apply where artificial intelligence is used are set out in the section entitled </w:t>
      </w:r>
      <w:r w:rsidRPr="00D8293E">
        <w:rPr>
          <w:rFonts w:ascii="Aptos" w:eastAsia="Aptos" w:hAnsi="Aptos" w:cs="Arial"/>
          <w:i/>
          <w:iCs/>
          <w:kern w:val="2"/>
          <w:lang w:val="en-IE"/>
          <w14:ligatures w14:val="standardContextual"/>
        </w:rPr>
        <w:fldChar w:fldCharType="begin"/>
      </w:r>
      <w:r w:rsidRPr="00D8293E">
        <w:rPr>
          <w:rFonts w:ascii="Aptos" w:eastAsia="Aptos" w:hAnsi="Aptos" w:cs="Arial"/>
          <w:i/>
          <w:iCs/>
          <w:kern w:val="2"/>
          <w:lang w:val="en-IE"/>
          <w14:ligatures w14:val="standardContextual"/>
        </w:rPr>
        <w:instrText xml:space="preserve"> REF _Ref233206107 \h  \* MERGEFORMAT </w:instrText>
      </w:r>
      <w:r w:rsidRPr="00D8293E">
        <w:rPr>
          <w:rFonts w:ascii="Aptos" w:eastAsia="Aptos" w:hAnsi="Aptos" w:cs="Arial"/>
          <w:i/>
          <w:iCs/>
          <w:kern w:val="2"/>
          <w:lang w:val="en-IE"/>
          <w14:ligatures w14:val="standardContextual"/>
        </w:rPr>
      </w:r>
      <w:r w:rsidRPr="00D8293E">
        <w:rPr>
          <w:rFonts w:ascii="Aptos" w:eastAsia="Aptos" w:hAnsi="Aptos" w:cs="Arial"/>
          <w:i/>
          <w:iCs/>
          <w:kern w:val="2"/>
          <w:lang w:val="en-IE"/>
          <w14:ligatures w14:val="standardContextual"/>
        </w:rPr>
        <w:fldChar w:fldCharType="separate"/>
      </w:r>
      <w:r w:rsidRPr="00D8293E">
        <w:rPr>
          <w:rFonts w:ascii="Aptos" w:eastAsia="Aptos" w:hAnsi="Aptos" w:cs="Arial"/>
          <w:i/>
          <w:iCs/>
          <w:kern w:val="2"/>
          <w:lang w:val="en-IE"/>
          <w14:ligatures w14:val="standardContextual"/>
        </w:rPr>
        <w:t>Research validity and quality</w:t>
      </w:r>
      <w:r w:rsidRPr="00D8293E">
        <w:rPr>
          <w:rFonts w:ascii="Aptos" w:eastAsia="Aptos" w:hAnsi="Aptos" w:cs="Arial"/>
          <w:i/>
          <w:iCs/>
          <w:kern w:val="2"/>
          <w:lang w:val="en-IE"/>
          <w14:ligatures w14:val="standardContextual"/>
        </w:rPr>
        <w:fldChar w:fldCharType="end"/>
      </w:r>
      <w:r w:rsidRPr="00D8293E">
        <w:rPr>
          <w:rFonts w:ascii="Aptos" w:eastAsia="Aptos" w:hAnsi="Aptos" w:cs="Arial"/>
          <w:i/>
          <w:iCs/>
          <w:kern w:val="2"/>
          <w:lang w:val="en-IE"/>
          <w14:ligatures w14:val="standardContextual"/>
        </w:rPr>
        <w:t>.</w:t>
      </w:r>
      <w:r w:rsidRPr="00D8293E">
        <w:rPr>
          <w:rFonts w:ascii="Aptos" w:eastAsia="Aptos" w:hAnsi="Aptos" w:cs="Arial"/>
          <w:kern w:val="2"/>
          <w:lang w:val="en-IE"/>
          <w14:ligatures w14:val="standardContextual"/>
        </w:rPr>
        <w:t xml:space="preserve"> </w:t>
      </w:r>
    </w:p>
    <w:p w14:paraId="6497B5E1"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lastRenderedPageBreak/>
        <w:t xml:space="preserve">Any such usage must be declared in accordance with good research practice. Any contributions to the findings generated, directly or indirectly, with the aid of artificial intelligence must be validated by the researchers. </w:t>
      </w:r>
    </w:p>
    <w:p w14:paraId="2B2965E9" w14:textId="77777777" w:rsidR="00D8293E" w:rsidRPr="00D8293E" w:rsidRDefault="00D8293E" w:rsidP="00D8293E">
      <w:pPr>
        <w:keepNext/>
        <w:keepLines/>
        <w:numPr>
          <w:ilvl w:val="2"/>
          <w:numId w:val="0"/>
        </w:numPr>
        <w:spacing w:before="160" w:after="80" w:line="278" w:lineRule="auto"/>
        <w:ind w:left="720" w:hanging="720"/>
        <w:outlineLvl w:val="2"/>
        <w:rPr>
          <w:rFonts w:ascii="Aptos" w:eastAsia="Yu Gothic Light" w:hAnsi="Aptos"/>
          <w:color w:val="0F4761"/>
          <w:kern w:val="2"/>
          <w:sz w:val="28"/>
          <w:szCs w:val="28"/>
          <w:lang w:val="en-IE"/>
          <w14:ligatures w14:val="standardContextual"/>
        </w:rPr>
      </w:pPr>
      <w:r w:rsidRPr="00D8293E">
        <w:rPr>
          <w:rFonts w:ascii="Aptos" w:eastAsia="Yu Gothic Light" w:hAnsi="Aptos"/>
          <w:color w:val="0F4761"/>
          <w:kern w:val="2"/>
          <w:sz w:val="28"/>
          <w:szCs w:val="28"/>
          <w:lang w:val="en-IE"/>
          <w14:ligatures w14:val="standardContextual"/>
        </w:rPr>
        <w:t>6.5.11 Documents that may be relevant</w:t>
      </w:r>
    </w:p>
    <w:p w14:paraId="6E376812"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QQI and Irish educational institutions publish a wide range of documents that may contain information relevant to the quality assurance of standards-based assessment. These include policies, regulations, quality review reports, committee minutes and such like. Artificial intelligence offers the possibility of gleaning useful information from these and it might not be cost-effective to mine this source otherwise.</w:t>
      </w:r>
    </w:p>
    <w:p w14:paraId="5EA05EDE" w14:textId="77777777" w:rsidR="00D8293E" w:rsidRPr="00D8293E" w:rsidRDefault="00D8293E" w:rsidP="00D8293E">
      <w:pPr>
        <w:keepNext/>
        <w:keepLines/>
        <w:numPr>
          <w:ilvl w:val="1"/>
          <w:numId w:val="0"/>
        </w:numPr>
        <w:spacing w:before="160" w:after="80" w:line="278" w:lineRule="auto"/>
        <w:ind w:left="576" w:hanging="576"/>
        <w:outlineLvl w:val="1"/>
        <w:rPr>
          <w:rFonts w:ascii="Aptos Display" w:eastAsia="Yu Gothic Light" w:hAnsi="Aptos Display"/>
          <w:color w:val="0F4761"/>
          <w:kern w:val="2"/>
          <w:sz w:val="32"/>
          <w:szCs w:val="32"/>
          <w:lang w:val="en-IE" w:eastAsia="en-IE"/>
          <w14:ligatures w14:val="standardContextual"/>
        </w:rPr>
      </w:pPr>
      <w:r w:rsidRPr="00D8293E">
        <w:rPr>
          <w:rFonts w:ascii="Aptos Display" w:eastAsia="Yu Gothic Light" w:hAnsi="Aptos Display"/>
          <w:color w:val="0F4761"/>
          <w:kern w:val="2"/>
          <w:sz w:val="32"/>
          <w:szCs w:val="32"/>
          <w:lang w:val="en-IE" w:eastAsia="en-IE"/>
          <w14:ligatures w14:val="standardContextual"/>
        </w:rPr>
        <w:t xml:space="preserve">6.6 Proposed project team </w:t>
      </w:r>
    </w:p>
    <w:p w14:paraId="49644CE1" w14:textId="77777777" w:rsidR="00D8293E" w:rsidRPr="00D8293E" w:rsidRDefault="00D8293E" w:rsidP="00D8293E">
      <w:pPr>
        <w:spacing w:after="160" w:line="278" w:lineRule="auto"/>
        <w:rPr>
          <w:rFonts w:ascii="Aptos" w:eastAsia="Aptos" w:hAnsi="Aptos" w:cs="Arial"/>
          <w:b/>
          <w:bCs/>
          <w:kern w:val="2"/>
          <w:lang w:val="en-IE"/>
          <w14:ligatures w14:val="standardContextual"/>
        </w:rPr>
      </w:pPr>
      <w:r w:rsidRPr="00D8293E">
        <w:rPr>
          <w:rFonts w:ascii="Aptos" w:eastAsia="Aptos" w:hAnsi="Aptos" w:cs="Arial"/>
          <w:b/>
          <w:bCs/>
          <w:kern w:val="2"/>
          <w:lang w:val="en-IE"/>
          <w14:ligatures w14:val="standardContextual"/>
        </w:rPr>
        <w:t>This research must be led by, and substantially involve, persons with recognised expertise in research relevant to the stated research objectives and priorities. The team must include persons with knowledge of FET and HE systems.</w:t>
      </w:r>
    </w:p>
    <w:p w14:paraId="27E63299" w14:textId="77777777" w:rsidR="00D8293E" w:rsidRPr="00D8293E" w:rsidRDefault="00D8293E" w:rsidP="00D8293E">
      <w:pPr>
        <w:spacing w:after="160" w:line="259" w:lineRule="auto"/>
        <w:rPr>
          <w:rFonts w:ascii="Aptos" w:eastAsia="Calibri" w:hAnsi="Aptos" w:cs="Arial"/>
          <w:kern w:val="2"/>
          <w:szCs w:val="22"/>
          <w:lang w:val="en-IE" w:eastAsia="en-IE"/>
          <w14:ligatures w14:val="standardContextual"/>
        </w:rPr>
      </w:pPr>
      <w:r w:rsidRPr="00D8293E">
        <w:rPr>
          <w:rFonts w:ascii="Aptos" w:eastAsia="Calibri" w:hAnsi="Aptos" w:cs="Arial"/>
          <w:kern w:val="2"/>
          <w:szCs w:val="22"/>
          <w:lang w:val="en-IE" w:eastAsia="en-IE"/>
          <w14:ligatures w14:val="standardContextual"/>
        </w:rPr>
        <w:t xml:space="preserve">The quality of staff assigned to this project will have a critical impact on the validity of the research and its utility as a basis for future policy work. </w:t>
      </w:r>
    </w:p>
    <w:p w14:paraId="452FEFC6" w14:textId="77777777" w:rsidR="00D8293E" w:rsidRPr="00D8293E" w:rsidRDefault="00D8293E" w:rsidP="00D8293E">
      <w:pPr>
        <w:spacing w:after="160" w:line="259" w:lineRule="auto"/>
        <w:rPr>
          <w:rFonts w:ascii="Aptos" w:eastAsia="Calibri" w:hAnsi="Aptos" w:cs="Arial"/>
          <w:kern w:val="2"/>
          <w:szCs w:val="22"/>
          <w:lang w:val="en-IE" w:eastAsia="en-IE"/>
          <w14:ligatures w14:val="standardContextual"/>
        </w:rPr>
      </w:pPr>
      <w:r w:rsidRPr="00D8293E">
        <w:rPr>
          <w:rFonts w:ascii="Aptos" w:eastAsia="Calibri" w:hAnsi="Aptos" w:cs="Arial"/>
          <w:b/>
          <w:bCs/>
          <w:kern w:val="2"/>
          <w:szCs w:val="22"/>
          <w:lang w:val="en-IE" w:eastAsia="en-IE"/>
          <w14:ligatures w14:val="standardContextual"/>
        </w:rPr>
        <w:t>The tender must specify the team that will be allocated to the project, how it will be organised and managed, and for each member provide details of their role, their time allocation to the project and their relevant competence, qualifications and experience including their professional CVs.</w:t>
      </w:r>
      <w:r w:rsidRPr="00D8293E">
        <w:rPr>
          <w:rFonts w:ascii="Aptos" w:eastAsia="Calibri" w:hAnsi="Aptos" w:cs="Arial"/>
          <w:kern w:val="2"/>
          <w:szCs w:val="22"/>
          <w:lang w:val="en-IE" w:eastAsia="en-IE"/>
          <w14:ligatures w14:val="standardContextual"/>
        </w:rPr>
        <w:t xml:space="preserve">  The table may be used to provide a summary view of the team but details on roles within the project, qualifications and experience must be elaborated separately and must be sufficiently comprehensive to demonstrate each team member’s expertise for the role proposed. </w:t>
      </w:r>
    </w:p>
    <w:p w14:paraId="5B0E50C0" w14:textId="77777777" w:rsidR="00D8293E" w:rsidRPr="00D8293E" w:rsidRDefault="00D8293E" w:rsidP="00D8293E">
      <w:pPr>
        <w:spacing w:after="160" w:line="259" w:lineRule="auto"/>
        <w:rPr>
          <w:rFonts w:ascii="Aptos" w:eastAsia="Calibri" w:hAnsi="Aptos" w:cs="Arial"/>
          <w:b/>
          <w:bCs/>
          <w:kern w:val="2"/>
          <w:szCs w:val="22"/>
          <w:lang w:val="en-IE" w:eastAsia="en-IE"/>
          <w14:ligatures w14:val="standardContextual"/>
        </w:rPr>
      </w:pPr>
      <w:r w:rsidRPr="00D8293E">
        <w:rPr>
          <w:rFonts w:ascii="Aptos" w:eastAsia="Calibri" w:hAnsi="Aptos" w:cs="Arial"/>
          <w:b/>
          <w:bCs/>
          <w:kern w:val="2"/>
          <w:szCs w:val="22"/>
          <w:lang w:val="en-IE" w:eastAsia="en-IE"/>
          <w14:ligatures w14:val="standardContextual"/>
        </w:rPr>
        <w:t>The tender must identify the Key Personnel for the provision of the services</w:t>
      </w:r>
      <w:r w:rsidRPr="00D8293E">
        <w:rPr>
          <w:rFonts w:ascii="Aptos" w:eastAsia="Calibri" w:hAnsi="Aptos" w:cs="Calibri"/>
          <w:b/>
          <w:bCs/>
          <w:color w:val="000000"/>
          <w:kern w:val="2"/>
          <w:szCs w:val="22"/>
          <w:lang w:val="en-IE"/>
          <w14:ligatures w14:val="standardContextual"/>
        </w:rPr>
        <w:t xml:space="preserve"> (see RFT Appendix 5 Schedule A Section 2).</w:t>
      </w:r>
    </w:p>
    <w:p w14:paraId="4F3CBD13" w14:textId="77777777" w:rsidR="00D8293E" w:rsidRPr="00D8293E" w:rsidRDefault="00D8293E" w:rsidP="00D8293E">
      <w:pPr>
        <w:spacing w:after="0" w:line="259" w:lineRule="auto"/>
        <w:ind w:left="12"/>
        <w:rPr>
          <w:rFonts w:ascii="Aptos" w:eastAsia="Calibri" w:hAnsi="Aptos" w:cs="Calibri"/>
          <w:iCs/>
          <w:color w:val="EE0000"/>
          <w:kern w:val="2"/>
          <w:szCs w:val="22"/>
          <w:lang w:val="en-IE" w:eastAsia="en-IE"/>
          <w14:ligatures w14:val="standardContextual"/>
        </w:rPr>
      </w:pPr>
      <w:r w:rsidRPr="00D8293E">
        <w:rPr>
          <w:rFonts w:ascii="Aptos" w:eastAsia="Calibri" w:hAnsi="Aptos" w:cs="Calibri"/>
          <w:iCs/>
          <w:color w:val="EE0000"/>
          <w:kern w:val="2"/>
          <w:szCs w:val="22"/>
          <w:lang w:val="en-IE" w:eastAsia="en-IE"/>
          <w14:ligatures w14:val="standardContextual"/>
        </w:rPr>
        <w:t xml:space="preserve">Tenderers are permitted to add lines for additional project personnel </w:t>
      </w:r>
    </w:p>
    <w:tbl>
      <w:tblPr>
        <w:tblStyle w:val="TableGrid20"/>
        <w:tblW w:w="8998" w:type="dxa"/>
        <w:tblInd w:w="18" w:type="dxa"/>
        <w:tblCellMar>
          <w:top w:w="52" w:type="dxa"/>
          <w:left w:w="107" w:type="dxa"/>
          <w:right w:w="114" w:type="dxa"/>
        </w:tblCellMar>
        <w:tblLook w:val="04A0" w:firstRow="1" w:lastRow="0" w:firstColumn="1" w:lastColumn="0" w:noHBand="0" w:noVBand="1"/>
      </w:tblPr>
      <w:tblGrid>
        <w:gridCol w:w="1958"/>
        <w:gridCol w:w="2659"/>
        <w:gridCol w:w="1259"/>
        <w:gridCol w:w="1670"/>
        <w:gridCol w:w="1452"/>
      </w:tblGrid>
      <w:tr w:rsidR="00D8293E" w:rsidRPr="00D8293E" w14:paraId="4F74F9CB" w14:textId="77777777" w:rsidTr="00D33898">
        <w:trPr>
          <w:trHeight w:val="804"/>
        </w:trPr>
        <w:tc>
          <w:tcPr>
            <w:tcW w:w="2018" w:type="dxa"/>
            <w:tcBorders>
              <w:top w:val="single" w:sz="4" w:space="0" w:color="000000"/>
              <w:left w:val="single" w:sz="4" w:space="0" w:color="000000"/>
              <w:bottom w:val="single" w:sz="4" w:space="0" w:color="000000"/>
              <w:right w:val="single" w:sz="4" w:space="0" w:color="000000"/>
            </w:tcBorders>
            <w:shd w:val="clear" w:color="auto" w:fill="DEEAF6"/>
          </w:tcPr>
          <w:p w14:paraId="682E6E3F" w14:textId="77777777" w:rsidR="00D8293E" w:rsidRPr="00D8293E" w:rsidRDefault="00D8293E" w:rsidP="00D8293E">
            <w:pPr>
              <w:spacing w:after="0" w:line="240" w:lineRule="auto"/>
              <w:rPr>
                <w:rFonts w:ascii="Aptos" w:eastAsia="Calibri" w:hAnsi="Aptos" w:cs="Calibri"/>
                <w:color w:val="000000"/>
                <w:szCs w:val="22"/>
                <w:lang w:val="en-IE"/>
              </w:rPr>
            </w:pPr>
            <w:r w:rsidRPr="00D8293E">
              <w:rPr>
                <w:rFonts w:ascii="Aptos" w:eastAsia="Calibri" w:hAnsi="Aptos" w:cs="Calibri"/>
                <w:b/>
                <w:color w:val="000000"/>
                <w:szCs w:val="22"/>
                <w:lang w:val="en-IE"/>
              </w:rPr>
              <w:t>Role in the project</w:t>
            </w:r>
          </w:p>
        </w:tc>
        <w:tc>
          <w:tcPr>
            <w:tcW w:w="2741" w:type="dxa"/>
            <w:tcBorders>
              <w:top w:val="single" w:sz="4" w:space="0" w:color="000000"/>
              <w:left w:val="single" w:sz="4" w:space="0" w:color="000000"/>
              <w:bottom w:val="single" w:sz="4" w:space="0" w:color="000000"/>
              <w:right w:val="single" w:sz="4" w:space="0" w:color="000000"/>
            </w:tcBorders>
            <w:shd w:val="clear" w:color="auto" w:fill="DEEAF6"/>
          </w:tcPr>
          <w:p w14:paraId="584859C0" w14:textId="77777777" w:rsidR="00D8293E" w:rsidRPr="00D8293E" w:rsidRDefault="00D8293E" w:rsidP="00D8293E">
            <w:pPr>
              <w:spacing w:after="0" w:line="240" w:lineRule="auto"/>
              <w:ind w:left="1" w:right="466"/>
              <w:rPr>
                <w:rFonts w:ascii="Aptos" w:eastAsia="Calibri" w:hAnsi="Aptos" w:cs="Calibri"/>
                <w:color w:val="000000"/>
                <w:szCs w:val="22"/>
                <w:lang w:val="en-IE"/>
              </w:rPr>
            </w:pPr>
            <w:r w:rsidRPr="00D8293E">
              <w:rPr>
                <w:rFonts w:ascii="Aptos" w:eastAsia="Calibri" w:hAnsi="Aptos" w:cs="Calibri"/>
                <w:b/>
                <w:color w:val="000000"/>
                <w:szCs w:val="22"/>
                <w:lang w:val="en-IE"/>
              </w:rPr>
              <w:t xml:space="preserve">Name </w:t>
            </w:r>
          </w:p>
        </w:tc>
        <w:tc>
          <w:tcPr>
            <w:tcW w:w="1263" w:type="dxa"/>
            <w:tcBorders>
              <w:top w:val="single" w:sz="4" w:space="0" w:color="000000"/>
              <w:left w:val="single" w:sz="4" w:space="0" w:color="000000"/>
              <w:bottom w:val="single" w:sz="4" w:space="0" w:color="000000"/>
              <w:right w:val="single" w:sz="4" w:space="0" w:color="000000"/>
            </w:tcBorders>
            <w:shd w:val="clear" w:color="auto" w:fill="DEEAF6"/>
          </w:tcPr>
          <w:p w14:paraId="6AA8060C" w14:textId="77777777" w:rsidR="00D8293E" w:rsidRPr="00D8293E" w:rsidRDefault="00D8293E" w:rsidP="00D8293E">
            <w:pPr>
              <w:spacing w:after="0" w:line="240" w:lineRule="auto"/>
              <w:ind w:left="1"/>
              <w:rPr>
                <w:rFonts w:ascii="Aptos" w:eastAsia="Calibri" w:hAnsi="Aptos" w:cs="Calibri"/>
                <w:color w:val="000000"/>
                <w:szCs w:val="22"/>
                <w:lang w:val="en-IE"/>
              </w:rPr>
            </w:pPr>
            <w:r w:rsidRPr="00D8293E">
              <w:rPr>
                <w:rFonts w:ascii="Aptos" w:eastAsia="Calibri" w:hAnsi="Aptos" w:cs="Calibri"/>
                <w:b/>
                <w:color w:val="000000"/>
                <w:szCs w:val="22"/>
                <w:lang w:val="en-IE"/>
              </w:rPr>
              <w:t xml:space="preserve">Time Allocated to project (Notional </w:t>
            </w:r>
            <w:proofErr w:type="gramStart"/>
            <w:r w:rsidRPr="00D8293E">
              <w:rPr>
                <w:rFonts w:ascii="Aptos" w:eastAsia="Calibri" w:hAnsi="Aptos" w:cs="Calibri"/>
                <w:b/>
                <w:color w:val="000000"/>
                <w:szCs w:val="22"/>
                <w:lang w:val="en-IE"/>
              </w:rPr>
              <w:t>Days  (</w:t>
            </w:r>
            <w:proofErr w:type="gramEnd"/>
            <w:r w:rsidRPr="00D8293E">
              <w:rPr>
                <w:rFonts w:ascii="Aptos" w:eastAsia="Calibri" w:hAnsi="Aptos" w:cs="Calibri"/>
                <w:b/>
                <w:color w:val="000000"/>
                <w:szCs w:val="22"/>
                <w:lang w:val="en-IE"/>
              </w:rPr>
              <w:t>7.5 hours per day))</w:t>
            </w:r>
          </w:p>
        </w:tc>
        <w:tc>
          <w:tcPr>
            <w:tcW w:w="1511" w:type="dxa"/>
            <w:tcBorders>
              <w:top w:val="single" w:sz="4" w:space="0" w:color="000000"/>
              <w:left w:val="single" w:sz="4" w:space="0" w:color="000000"/>
              <w:bottom w:val="single" w:sz="4" w:space="0" w:color="000000"/>
              <w:right w:val="single" w:sz="4" w:space="0" w:color="000000"/>
            </w:tcBorders>
            <w:shd w:val="clear" w:color="auto" w:fill="DEEAF6"/>
          </w:tcPr>
          <w:p w14:paraId="4AFCD865" w14:textId="77777777" w:rsidR="00D8293E" w:rsidRPr="00D8293E" w:rsidRDefault="00D8293E" w:rsidP="00D8293E">
            <w:pPr>
              <w:spacing w:after="0" w:line="240" w:lineRule="auto"/>
              <w:ind w:left="1"/>
              <w:rPr>
                <w:rFonts w:ascii="Aptos" w:eastAsia="Calibri" w:hAnsi="Aptos" w:cs="Calibri"/>
                <w:color w:val="000000"/>
                <w:szCs w:val="22"/>
                <w:lang w:val="en-IE"/>
              </w:rPr>
            </w:pPr>
            <w:r w:rsidRPr="00D8293E">
              <w:rPr>
                <w:rFonts w:ascii="Aptos" w:eastAsia="Calibri" w:hAnsi="Aptos" w:cs="Calibri"/>
                <w:b/>
                <w:color w:val="000000"/>
                <w:szCs w:val="22"/>
                <w:lang w:val="en-IE"/>
              </w:rPr>
              <w:t>Details on relevant qualifications, and experience and professional CV included with Tender? (Yes/No)</w:t>
            </w:r>
          </w:p>
        </w:tc>
        <w:tc>
          <w:tcPr>
            <w:tcW w:w="1465" w:type="dxa"/>
            <w:tcBorders>
              <w:top w:val="single" w:sz="4" w:space="0" w:color="000000"/>
              <w:left w:val="single" w:sz="4" w:space="0" w:color="000000"/>
              <w:bottom w:val="single" w:sz="4" w:space="0" w:color="000000"/>
              <w:right w:val="single" w:sz="4" w:space="0" w:color="000000"/>
            </w:tcBorders>
            <w:shd w:val="clear" w:color="auto" w:fill="DEEAF6"/>
          </w:tcPr>
          <w:p w14:paraId="610672F5" w14:textId="77777777" w:rsidR="00D8293E" w:rsidRPr="00D8293E" w:rsidRDefault="00D8293E" w:rsidP="00D8293E">
            <w:pPr>
              <w:spacing w:after="0" w:line="240" w:lineRule="auto"/>
              <w:ind w:left="1"/>
              <w:rPr>
                <w:rFonts w:ascii="Aptos" w:eastAsia="Calibri" w:hAnsi="Aptos" w:cs="Calibri"/>
                <w:b/>
                <w:color w:val="000000"/>
                <w:szCs w:val="22"/>
                <w:lang w:val="en-IE"/>
              </w:rPr>
            </w:pPr>
            <w:r w:rsidRPr="00D8293E">
              <w:rPr>
                <w:rFonts w:ascii="Aptos" w:eastAsia="Calibri" w:hAnsi="Aptos" w:cs="Calibri"/>
                <w:b/>
                <w:color w:val="000000"/>
                <w:szCs w:val="22"/>
                <w:lang w:val="en-IE"/>
              </w:rPr>
              <w:t xml:space="preserve">One of the Key Personnel for the provision of the services?  (Yes/No) </w:t>
            </w:r>
            <w:r w:rsidRPr="00D8293E">
              <w:rPr>
                <w:rFonts w:ascii="Aptos" w:eastAsia="Calibri" w:hAnsi="Aptos" w:cs="Calibri"/>
                <w:bCs/>
                <w:color w:val="000000"/>
                <w:szCs w:val="22"/>
                <w:lang w:val="en-IE"/>
              </w:rPr>
              <w:t>(See RFT Appendix 5 Schedule A Section 2)</w:t>
            </w:r>
          </w:p>
        </w:tc>
      </w:tr>
      <w:tr w:rsidR="00D8293E" w:rsidRPr="00D8293E" w14:paraId="0DB438D5" w14:textId="77777777" w:rsidTr="00D33898">
        <w:trPr>
          <w:trHeight w:val="804"/>
        </w:trPr>
        <w:tc>
          <w:tcPr>
            <w:tcW w:w="2018" w:type="dxa"/>
            <w:tcBorders>
              <w:top w:val="single" w:sz="4" w:space="0" w:color="000000"/>
              <w:left w:val="single" w:sz="4" w:space="0" w:color="000000"/>
              <w:bottom w:val="single" w:sz="4" w:space="0" w:color="000000"/>
              <w:right w:val="single" w:sz="4" w:space="0" w:color="000000"/>
            </w:tcBorders>
            <w:shd w:val="clear" w:color="auto" w:fill="DEEAF6"/>
          </w:tcPr>
          <w:p w14:paraId="559FC3F3" w14:textId="77777777" w:rsidR="00D8293E" w:rsidRPr="00D8293E" w:rsidRDefault="00D8293E" w:rsidP="00D8293E">
            <w:pPr>
              <w:spacing w:after="0" w:line="240" w:lineRule="auto"/>
              <w:rPr>
                <w:rFonts w:ascii="Aptos" w:eastAsia="Calibri" w:hAnsi="Aptos" w:cs="Calibri"/>
                <w:color w:val="000000"/>
                <w:szCs w:val="22"/>
                <w:lang w:val="en-IE"/>
              </w:rPr>
            </w:pPr>
          </w:p>
        </w:tc>
        <w:tc>
          <w:tcPr>
            <w:tcW w:w="2741" w:type="dxa"/>
            <w:tcBorders>
              <w:top w:val="single" w:sz="4" w:space="0" w:color="000000"/>
              <w:left w:val="single" w:sz="4" w:space="0" w:color="000000"/>
              <w:bottom w:val="single" w:sz="4" w:space="0" w:color="000000"/>
              <w:right w:val="single" w:sz="4" w:space="0" w:color="000000"/>
            </w:tcBorders>
          </w:tcPr>
          <w:p w14:paraId="6D2D2DFF" w14:textId="77777777" w:rsidR="00D8293E" w:rsidRPr="00D8293E" w:rsidRDefault="00D8293E" w:rsidP="00D8293E">
            <w:pPr>
              <w:spacing w:after="0" w:line="240" w:lineRule="auto"/>
              <w:ind w:left="1"/>
              <w:rPr>
                <w:rFonts w:ascii="Aptos" w:eastAsia="Calibri" w:hAnsi="Aptos" w:cs="Calibri"/>
                <w:color w:val="000000"/>
                <w:szCs w:val="22"/>
                <w:lang w:val="en-IE"/>
              </w:rPr>
            </w:pPr>
          </w:p>
        </w:tc>
        <w:tc>
          <w:tcPr>
            <w:tcW w:w="1263" w:type="dxa"/>
            <w:tcBorders>
              <w:top w:val="single" w:sz="4" w:space="0" w:color="000000"/>
              <w:left w:val="single" w:sz="4" w:space="0" w:color="000000"/>
              <w:bottom w:val="single" w:sz="4" w:space="0" w:color="000000"/>
              <w:right w:val="single" w:sz="4" w:space="0" w:color="000000"/>
            </w:tcBorders>
          </w:tcPr>
          <w:p w14:paraId="794A7EFA" w14:textId="77777777" w:rsidR="00D8293E" w:rsidRPr="00D8293E" w:rsidRDefault="00D8293E" w:rsidP="00D8293E">
            <w:pPr>
              <w:spacing w:after="0" w:line="240" w:lineRule="auto"/>
              <w:ind w:left="1"/>
              <w:rPr>
                <w:rFonts w:ascii="Aptos" w:eastAsia="Calibri" w:hAnsi="Aptos" w:cs="Calibri"/>
                <w:color w:val="000000"/>
                <w:szCs w:val="22"/>
                <w:lang w:val="en-IE"/>
              </w:rPr>
            </w:pPr>
          </w:p>
        </w:tc>
        <w:tc>
          <w:tcPr>
            <w:tcW w:w="1511" w:type="dxa"/>
            <w:tcBorders>
              <w:top w:val="single" w:sz="4" w:space="0" w:color="000000"/>
              <w:left w:val="single" w:sz="4" w:space="0" w:color="000000"/>
              <w:bottom w:val="single" w:sz="4" w:space="0" w:color="000000"/>
              <w:right w:val="single" w:sz="4" w:space="0" w:color="000000"/>
            </w:tcBorders>
          </w:tcPr>
          <w:p w14:paraId="39F63A07" w14:textId="77777777" w:rsidR="00D8293E" w:rsidRPr="00D8293E" w:rsidRDefault="00D8293E" w:rsidP="00D8293E">
            <w:pPr>
              <w:spacing w:after="0" w:line="240" w:lineRule="auto"/>
              <w:ind w:left="1"/>
              <w:rPr>
                <w:rFonts w:ascii="Aptos" w:eastAsia="Calibri" w:hAnsi="Aptos" w:cs="Calibri"/>
                <w:color w:val="000000"/>
                <w:szCs w:val="22"/>
                <w:lang w:val="en-IE"/>
              </w:rPr>
            </w:pPr>
          </w:p>
        </w:tc>
        <w:tc>
          <w:tcPr>
            <w:tcW w:w="1465" w:type="dxa"/>
            <w:tcBorders>
              <w:top w:val="single" w:sz="4" w:space="0" w:color="000000"/>
              <w:left w:val="single" w:sz="4" w:space="0" w:color="000000"/>
              <w:bottom w:val="single" w:sz="4" w:space="0" w:color="000000"/>
              <w:right w:val="single" w:sz="4" w:space="0" w:color="000000"/>
            </w:tcBorders>
          </w:tcPr>
          <w:p w14:paraId="361CE61A" w14:textId="77777777" w:rsidR="00D8293E" w:rsidRPr="00D8293E" w:rsidRDefault="00D8293E" w:rsidP="00D8293E">
            <w:pPr>
              <w:spacing w:after="0" w:line="240" w:lineRule="auto"/>
              <w:ind w:left="1"/>
              <w:rPr>
                <w:rFonts w:ascii="Aptos" w:eastAsia="Calibri" w:hAnsi="Aptos" w:cs="Calibri"/>
                <w:color w:val="000000"/>
                <w:szCs w:val="22"/>
                <w:lang w:val="en-IE"/>
              </w:rPr>
            </w:pPr>
          </w:p>
        </w:tc>
      </w:tr>
      <w:tr w:rsidR="00D8293E" w:rsidRPr="00D8293E" w14:paraId="1305FA49" w14:textId="77777777" w:rsidTr="00D33898">
        <w:trPr>
          <w:trHeight w:val="804"/>
        </w:trPr>
        <w:tc>
          <w:tcPr>
            <w:tcW w:w="2018" w:type="dxa"/>
            <w:tcBorders>
              <w:top w:val="single" w:sz="4" w:space="0" w:color="000000"/>
              <w:left w:val="single" w:sz="4" w:space="0" w:color="000000"/>
              <w:bottom w:val="single" w:sz="4" w:space="0" w:color="000000"/>
              <w:right w:val="single" w:sz="4" w:space="0" w:color="000000"/>
            </w:tcBorders>
            <w:shd w:val="clear" w:color="auto" w:fill="DEEAF6"/>
          </w:tcPr>
          <w:p w14:paraId="55F4FE7F" w14:textId="77777777" w:rsidR="00D8293E" w:rsidRPr="00D8293E" w:rsidRDefault="00D8293E" w:rsidP="00D8293E">
            <w:pPr>
              <w:spacing w:after="0" w:line="240" w:lineRule="auto"/>
              <w:rPr>
                <w:rFonts w:ascii="Aptos" w:eastAsia="Calibri" w:hAnsi="Aptos" w:cs="Calibri"/>
                <w:color w:val="000000"/>
                <w:szCs w:val="22"/>
                <w:lang w:val="en-IE"/>
              </w:rPr>
            </w:pPr>
          </w:p>
        </w:tc>
        <w:tc>
          <w:tcPr>
            <w:tcW w:w="2741" w:type="dxa"/>
            <w:tcBorders>
              <w:top w:val="single" w:sz="4" w:space="0" w:color="000000"/>
              <w:left w:val="single" w:sz="4" w:space="0" w:color="000000"/>
              <w:bottom w:val="single" w:sz="4" w:space="0" w:color="000000"/>
              <w:right w:val="single" w:sz="4" w:space="0" w:color="000000"/>
            </w:tcBorders>
          </w:tcPr>
          <w:p w14:paraId="32D4340A" w14:textId="77777777" w:rsidR="00D8293E" w:rsidRPr="00D8293E" w:rsidRDefault="00D8293E" w:rsidP="00D8293E">
            <w:pPr>
              <w:spacing w:after="0" w:line="240" w:lineRule="auto"/>
              <w:ind w:left="1"/>
              <w:rPr>
                <w:rFonts w:ascii="Aptos" w:eastAsia="Calibri" w:hAnsi="Aptos" w:cs="Calibri"/>
                <w:color w:val="000000"/>
                <w:szCs w:val="22"/>
                <w:lang w:val="en-IE"/>
              </w:rPr>
            </w:pPr>
          </w:p>
        </w:tc>
        <w:tc>
          <w:tcPr>
            <w:tcW w:w="1263" w:type="dxa"/>
            <w:tcBorders>
              <w:top w:val="single" w:sz="4" w:space="0" w:color="000000"/>
              <w:left w:val="single" w:sz="4" w:space="0" w:color="000000"/>
              <w:bottom w:val="single" w:sz="4" w:space="0" w:color="000000"/>
              <w:right w:val="single" w:sz="4" w:space="0" w:color="000000"/>
            </w:tcBorders>
          </w:tcPr>
          <w:p w14:paraId="11DD3EAD" w14:textId="77777777" w:rsidR="00D8293E" w:rsidRPr="00D8293E" w:rsidRDefault="00D8293E" w:rsidP="00D8293E">
            <w:pPr>
              <w:spacing w:after="0" w:line="240" w:lineRule="auto"/>
              <w:ind w:left="1"/>
              <w:rPr>
                <w:rFonts w:ascii="Aptos" w:eastAsia="Calibri" w:hAnsi="Aptos" w:cs="Calibri"/>
                <w:color w:val="000000"/>
                <w:szCs w:val="22"/>
                <w:lang w:val="en-IE"/>
              </w:rPr>
            </w:pPr>
          </w:p>
        </w:tc>
        <w:tc>
          <w:tcPr>
            <w:tcW w:w="1511" w:type="dxa"/>
            <w:tcBorders>
              <w:top w:val="single" w:sz="4" w:space="0" w:color="000000"/>
              <w:left w:val="single" w:sz="4" w:space="0" w:color="000000"/>
              <w:bottom w:val="single" w:sz="4" w:space="0" w:color="000000"/>
              <w:right w:val="single" w:sz="4" w:space="0" w:color="000000"/>
            </w:tcBorders>
          </w:tcPr>
          <w:p w14:paraId="6FBA1A8F" w14:textId="77777777" w:rsidR="00D8293E" w:rsidRPr="00D8293E" w:rsidRDefault="00D8293E" w:rsidP="00D8293E">
            <w:pPr>
              <w:spacing w:after="0" w:line="240" w:lineRule="auto"/>
              <w:ind w:left="1"/>
              <w:rPr>
                <w:rFonts w:ascii="Aptos" w:eastAsia="Calibri" w:hAnsi="Aptos" w:cs="Calibri"/>
                <w:color w:val="000000"/>
                <w:szCs w:val="22"/>
                <w:lang w:val="en-IE"/>
              </w:rPr>
            </w:pPr>
          </w:p>
        </w:tc>
        <w:tc>
          <w:tcPr>
            <w:tcW w:w="1465" w:type="dxa"/>
            <w:tcBorders>
              <w:top w:val="single" w:sz="4" w:space="0" w:color="000000"/>
              <w:left w:val="single" w:sz="4" w:space="0" w:color="000000"/>
              <w:bottom w:val="single" w:sz="4" w:space="0" w:color="000000"/>
              <w:right w:val="single" w:sz="4" w:space="0" w:color="000000"/>
            </w:tcBorders>
          </w:tcPr>
          <w:p w14:paraId="5199C421" w14:textId="77777777" w:rsidR="00D8293E" w:rsidRPr="00D8293E" w:rsidRDefault="00D8293E" w:rsidP="00D8293E">
            <w:pPr>
              <w:spacing w:after="0" w:line="240" w:lineRule="auto"/>
              <w:ind w:left="1"/>
              <w:rPr>
                <w:rFonts w:ascii="Aptos" w:eastAsia="Calibri" w:hAnsi="Aptos" w:cs="Calibri"/>
                <w:color w:val="000000"/>
                <w:szCs w:val="22"/>
                <w:lang w:val="en-IE"/>
              </w:rPr>
            </w:pPr>
          </w:p>
        </w:tc>
      </w:tr>
      <w:tr w:rsidR="00D8293E" w:rsidRPr="00D8293E" w14:paraId="2C69B885" w14:textId="77777777" w:rsidTr="00D33898">
        <w:trPr>
          <w:trHeight w:val="803"/>
        </w:trPr>
        <w:tc>
          <w:tcPr>
            <w:tcW w:w="2018" w:type="dxa"/>
            <w:tcBorders>
              <w:top w:val="single" w:sz="4" w:space="0" w:color="000000"/>
              <w:left w:val="single" w:sz="4" w:space="0" w:color="000000"/>
              <w:bottom w:val="single" w:sz="4" w:space="0" w:color="000000"/>
              <w:right w:val="single" w:sz="4" w:space="0" w:color="000000"/>
            </w:tcBorders>
            <w:shd w:val="clear" w:color="auto" w:fill="DEEAF6"/>
          </w:tcPr>
          <w:p w14:paraId="675F8341" w14:textId="77777777" w:rsidR="00D8293E" w:rsidRPr="00D8293E" w:rsidRDefault="00D8293E" w:rsidP="00D8293E">
            <w:pPr>
              <w:spacing w:after="0" w:line="240" w:lineRule="auto"/>
              <w:rPr>
                <w:rFonts w:ascii="Aptos" w:eastAsia="Calibri" w:hAnsi="Aptos" w:cs="Calibri"/>
                <w:color w:val="000000"/>
                <w:szCs w:val="22"/>
                <w:lang w:val="en-IE"/>
              </w:rPr>
            </w:pPr>
          </w:p>
        </w:tc>
        <w:tc>
          <w:tcPr>
            <w:tcW w:w="2741" w:type="dxa"/>
            <w:tcBorders>
              <w:top w:val="single" w:sz="4" w:space="0" w:color="000000"/>
              <w:left w:val="single" w:sz="4" w:space="0" w:color="000000"/>
              <w:bottom w:val="single" w:sz="4" w:space="0" w:color="000000"/>
              <w:right w:val="single" w:sz="4" w:space="0" w:color="000000"/>
            </w:tcBorders>
          </w:tcPr>
          <w:p w14:paraId="563B526B" w14:textId="77777777" w:rsidR="00D8293E" w:rsidRPr="00D8293E" w:rsidRDefault="00D8293E" w:rsidP="00D8293E">
            <w:pPr>
              <w:spacing w:after="0" w:line="240" w:lineRule="auto"/>
              <w:ind w:left="1"/>
              <w:rPr>
                <w:rFonts w:ascii="Aptos" w:eastAsia="Calibri" w:hAnsi="Aptos" w:cs="Calibri"/>
                <w:color w:val="000000"/>
                <w:szCs w:val="22"/>
                <w:lang w:val="en-IE"/>
              </w:rPr>
            </w:pPr>
          </w:p>
        </w:tc>
        <w:tc>
          <w:tcPr>
            <w:tcW w:w="1263" w:type="dxa"/>
            <w:tcBorders>
              <w:top w:val="single" w:sz="4" w:space="0" w:color="000000"/>
              <w:left w:val="single" w:sz="4" w:space="0" w:color="000000"/>
              <w:bottom w:val="single" w:sz="4" w:space="0" w:color="000000"/>
              <w:right w:val="single" w:sz="4" w:space="0" w:color="000000"/>
            </w:tcBorders>
          </w:tcPr>
          <w:p w14:paraId="3CD5ABBD" w14:textId="77777777" w:rsidR="00D8293E" w:rsidRPr="00D8293E" w:rsidRDefault="00D8293E" w:rsidP="00D8293E">
            <w:pPr>
              <w:spacing w:after="0" w:line="240" w:lineRule="auto"/>
              <w:ind w:left="1"/>
              <w:rPr>
                <w:rFonts w:ascii="Aptos" w:eastAsia="Calibri" w:hAnsi="Aptos" w:cs="Calibri"/>
                <w:color w:val="000000"/>
                <w:szCs w:val="22"/>
                <w:lang w:val="en-IE"/>
              </w:rPr>
            </w:pPr>
          </w:p>
        </w:tc>
        <w:tc>
          <w:tcPr>
            <w:tcW w:w="1511" w:type="dxa"/>
            <w:tcBorders>
              <w:top w:val="single" w:sz="4" w:space="0" w:color="000000"/>
              <w:left w:val="single" w:sz="4" w:space="0" w:color="000000"/>
              <w:bottom w:val="single" w:sz="4" w:space="0" w:color="000000"/>
              <w:right w:val="single" w:sz="4" w:space="0" w:color="000000"/>
            </w:tcBorders>
          </w:tcPr>
          <w:p w14:paraId="6C2A3578" w14:textId="77777777" w:rsidR="00D8293E" w:rsidRPr="00D8293E" w:rsidRDefault="00D8293E" w:rsidP="00D8293E">
            <w:pPr>
              <w:spacing w:after="0" w:line="240" w:lineRule="auto"/>
              <w:ind w:left="1"/>
              <w:rPr>
                <w:rFonts w:ascii="Aptos" w:eastAsia="Calibri" w:hAnsi="Aptos" w:cs="Calibri"/>
                <w:color w:val="000000"/>
                <w:szCs w:val="22"/>
                <w:lang w:val="en-IE"/>
              </w:rPr>
            </w:pPr>
          </w:p>
        </w:tc>
        <w:tc>
          <w:tcPr>
            <w:tcW w:w="1465" w:type="dxa"/>
            <w:tcBorders>
              <w:top w:val="single" w:sz="4" w:space="0" w:color="000000"/>
              <w:left w:val="single" w:sz="4" w:space="0" w:color="000000"/>
              <w:bottom w:val="single" w:sz="4" w:space="0" w:color="000000"/>
              <w:right w:val="single" w:sz="4" w:space="0" w:color="000000"/>
            </w:tcBorders>
          </w:tcPr>
          <w:p w14:paraId="2A522532" w14:textId="77777777" w:rsidR="00D8293E" w:rsidRPr="00D8293E" w:rsidRDefault="00D8293E" w:rsidP="00D8293E">
            <w:pPr>
              <w:spacing w:after="0" w:line="240" w:lineRule="auto"/>
              <w:ind w:left="1"/>
              <w:rPr>
                <w:rFonts w:ascii="Aptos" w:eastAsia="Calibri" w:hAnsi="Aptos" w:cs="Calibri"/>
                <w:color w:val="000000"/>
                <w:szCs w:val="22"/>
                <w:lang w:val="en-IE"/>
              </w:rPr>
            </w:pPr>
          </w:p>
        </w:tc>
      </w:tr>
      <w:tr w:rsidR="00D8293E" w:rsidRPr="00D8293E" w14:paraId="6C74A7A3" w14:textId="77777777" w:rsidTr="00D33898">
        <w:trPr>
          <w:trHeight w:val="804"/>
        </w:trPr>
        <w:tc>
          <w:tcPr>
            <w:tcW w:w="2018" w:type="dxa"/>
            <w:tcBorders>
              <w:top w:val="single" w:sz="4" w:space="0" w:color="000000"/>
              <w:left w:val="single" w:sz="4" w:space="0" w:color="000000"/>
              <w:bottom w:val="single" w:sz="4" w:space="0" w:color="000000"/>
              <w:right w:val="single" w:sz="4" w:space="0" w:color="000000"/>
            </w:tcBorders>
            <w:shd w:val="clear" w:color="auto" w:fill="DEEAF6"/>
          </w:tcPr>
          <w:p w14:paraId="6ED8997C" w14:textId="77777777" w:rsidR="00D8293E" w:rsidRPr="00D8293E" w:rsidRDefault="00D8293E" w:rsidP="00D8293E">
            <w:pPr>
              <w:spacing w:after="0" w:line="240" w:lineRule="auto"/>
              <w:rPr>
                <w:rFonts w:ascii="Aptos" w:eastAsia="Calibri" w:hAnsi="Aptos" w:cs="Calibri"/>
                <w:color w:val="000000"/>
                <w:szCs w:val="22"/>
                <w:lang w:val="en-IE"/>
              </w:rPr>
            </w:pPr>
          </w:p>
        </w:tc>
        <w:tc>
          <w:tcPr>
            <w:tcW w:w="2741" w:type="dxa"/>
            <w:tcBorders>
              <w:top w:val="single" w:sz="4" w:space="0" w:color="000000"/>
              <w:left w:val="single" w:sz="4" w:space="0" w:color="000000"/>
              <w:bottom w:val="single" w:sz="4" w:space="0" w:color="000000"/>
              <w:right w:val="single" w:sz="4" w:space="0" w:color="000000"/>
            </w:tcBorders>
          </w:tcPr>
          <w:p w14:paraId="06851BB8" w14:textId="77777777" w:rsidR="00D8293E" w:rsidRPr="00D8293E" w:rsidRDefault="00D8293E" w:rsidP="00D8293E">
            <w:pPr>
              <w:spacing w:after="0" w:line="240" w:lineRule="auto"/>
              <w:ind w:left="1"/>
              <w:rPr>
                <w:rFonts w:ascii="Aptos" w:eastAsia="Calibri" w:hAnsi="Aptos" w:cs="Calibri"/>
                <w:color w:val="000000"/>
                <w:szCs w:val="22"/>
                <w:lang w:val="en-IE"/>
              </w:rPr>
            </w:pPr>
          </w:p>
        </w:tc>
        <w:tc>
          <w:tcPr>
            <w:tcW w:w="1263" w:type="dxa"/>
            <w:tcBorders>
              <w:top w:val="single" w:sz="4" w:space="0" w:color="000000"/>
              <w:left w:val="single" w:sz="4" w:space="0" w:color="000000"/>
              <w:bottom w:val="single" w:sz="4" w:space="0" w:color="000000"/>
              <w:right w:val="single" w:sz="4" w:space="0" w:color="000000"/>
            </w:tcBorders>
          </w:tcPr>
          <w:p w14:paraId="3B850416" w14:textId="77777777" w:rsidR="00D8293E" w:rsidRPr="00D8293E" w:rsidRDefault="00D8293E" w:rsidP="00D8293E">
            <w:pPr>
              <w:spacing w:after="0" w:line="240" w:lineRule="auto"/>
              <w:ind w:left="1"/>
              <w:rPr>
                <w:rFonts w:ascii="Aptos" w:eastAsia="Calibri" w:hAnsi="Aptos" w:cs="Calibri"/>
                <w:color w:val="000000"/>
                <w:szCs w:val="22"/>
                <w:lang w:val="en-IE"/>
              </w:rPr>
            </w:pPr>
          </w:p>
        </w:tc>
        <w:tc>
          <w:tcPr>
            <w:tcW w:w="1511" w:type="dxa"/>
            <w:tcBorders>
              <w:top w:val="single" w:sz="4" w:space="0" w:color="000000"/>
              <w:left w:val="single" w:sz="4" w:space="0" w:color="000000"/>
              <w:bottom w:val="single" w:sz="4" w:space="0" w:color="000000"/>
              <w:right w:val="single" w:sz="4" w:space="0" w:color="000000"/>
            </w:tcBorders>
          </w:tcPr>
          <w:p w14:paraId="78FA9A34" w14:textId="77777777" w:rsidR="00D8293E" w:rsidRPr="00D8293E" w:rsidRDefault="00D8293E" w:rsidP="00D8293E">
            <w:pPr>
              <w:spacing w:after="0" w:line="240" w:lineRule="auto"/>
              <w:ind w:left="1"/>
              <w:rPr>
                <w:rFonts w:ascii="Aptos" w:eastAsia="Calibri" w:hAnsi="Aptos" w:cs="Calibri"/>
                <w:color w:val="000000"/>
                <w:szCs w:val="22"/>
                <w:lang w:val="en-IE"/>
              </w:rPr>
            </w:pPr>
          </w:p>
        </w:tc>
        <w:tc>
          <w:tcPr>
            <w:tcW w:w="1465" w:type="dxa"/>
            <w:tcBorders>
              <w:top w:val="single" w:sz="4" w:space="0" w:color="000000"/>
              <w:left w:val="single" w:sz="4" w:space="0" w:color="000000"/>
              <w:bottom w:val="single" w:sz="4" w:space="0" w:color="000000"/>
              <w:right w:val="single" w:sz="4" w:space="0" w:color="000000"/>
            </w:tcBorders>
          </w:tcPr>
          <w:p w14:paraId="40FAB168" w14:textId="77777777" w:rsidR="00D8293E" w:rsidRPr="00D8293E" w:rsidRDefault="00D8293E" w:rsidP="00D8293E">
            <w:pPr>
              <w:spacing w:after="0" w:line="240" w:lineRule="auto"/>
              <w:ind w:left="1"/>
              <w:rPr>
                <w:rFonts w:ascii="Aptos" w:eastAsia="Calibri" w:hAnsi="Aptos" w:cs="Calibri"/>
                <w:color w:val="000000"/>
                <w:szCs w:val="22"/>
                <w:lang w:val="en-IE"/>
              </w:rPr>
            </w:pPr>
          </w:p>
        </w:tc>
      </w:tr>
      <w:tr w:rsidR="00D8293E" w:rsidRPr="00D8293E" w14:paraId="3DA80722" w14:textId="77777777" w:rsidTr="00D33898">
        <w:trPr>
          <w:trHeight w:val="560"/>
        </w:trPr>
        <w:tc>
          <w:tcPr>
            <w:tcW w:w="2018" w:type="dxa"/>
            <w:tcBorders>
              <w:top w:val="single" w:sz="4" w:space="0" w:color="000000"/>
              <w:left w:val="single" w:sz="4" w:space="0" w:color="000000"/>
              <w:bottom w:val="single" w:sz="4" w:space="0" w:color="000000"/>
              <w:right w:val="single" w:sz="4" w:space="0" w:color="000000"/>
            </w:tcBorders>
            <w:shd w:val="clear" w:color="auto" w:fill="DEEAF6"/>
          </w:tcPr>
          <w:p w14:paraId="525015A5" w14:textId="77777777" w:rsidR="00D8293E" w:rsidRPr="00D8293E" w:rsidRDefault="00D8293E" w:rsidP="00D8293E">
            <w:pPr>
              <w:spacing w:after="0" w:line="240" w:lineRule="auto"/>
              <w:rPr>
                <w:rFonts w:ascii="Aptos" w:eastAsia="Calibri" w:hAnsi="Aptos" w:cs="Calibri"/>
                <w:color w:val="000000"/>
                <w:szCs w:val="22"/>
                <w:lang w:val="en-IE"/>
              </w:rPr>
            </w:pPr>
          </w:p>
        </w:tc>
        <w:tc>
          <w:tcPr>
            <w:tcW w:w="2741" w:type="dxa"/>
            <w:tcBorders>
              <w:top w:val="single" w:sz="4" w:space="0" w:color="000000"/>
              <w:left w:val="single" w:sz="4" w:space="0" w:color="000000"/>
              <w:bottom w:val="single" w:sz="4" w:space="0" w:color="000000"/>
              <w:right w:val="single" w:sz="4" w:space="0" w:color="000000"/>
            </w:tcBorders>
          </w:tcPr>
          <w:p w14:paraId="655B377A" w14:textId="77777777" w:rsidR="00D8293E" w:rsidRPr="00D8293E" w:rsidRDefault="00D8293E" w:rsidP="00D8293E">
            <w:pPr>
              <w:spacing w:after="0" w:line="240" w:lineRule="auto"/>
              <w:ind w:left="1"/>
              <w:rPr>
                <w:rFonts w:ascii="Aptos" w:eastAsia="Calibri" w:hAnsi="Aptos" w:cs="Calibri"/>
                <w:color w:val="000000"/>
                <w:szCs w:val="22"/>
                <w:lang w:val="en-IE"/>
              </w:rPr>
            </w:pPr>
          </w:p>
        </w:tc>
        <w:tc>
          <w:tcPr>
            <w:tcW w:w="1263" w:type="dxa"/>
            <w:tcBorders>
              <w:top w:val="single" w:sz="4" w:space="0" w:color="000000"/>
              <w:left w:val="single" w:sz="4" w:space="0" w:color="000000"/>
              <w:bottom w:val="single" w:sz="4" w:space="0" w:color="000000"/>
              <w:right w:val="single" w:sz="4" w:space="0" w:color="000000"/>
            </w:tcBorders>
          </w:tcPr>
          <w:p w14:paraId="776C29AB" w14:textId="77777777" w:rsidR="00D8293E" w:rsidRPr="00D8293E" w:rsidRDefault="00D8293E" w:rsidP="00D8293E">
            <w:pPr>
              <w:spacing w:after="0" w:line="240" w:lineRule="auto"/>
              <w:ind w:left="1"/>
              <w:rPr>
                <w:rFonts w:ascii="Aptos" w:eastAsia="Calibri" w:hAnsi="Aptos" w:cs="Calibri"/>
                <w:color w:val="000000"/>
                <w:szCs w:val="22"/>
                <w:lang w:val="en-IE"/>
              </w:rPr>
            </w:pPr>
          </w:p>
        </w:tc>
        <w:tc>
          <w:tcPr>
            <w:tcW w:w="1511" w:type="dxa"/>
            <w:tcBorders>
              <w:top w:val="single" w:sz="4" w:space="0" w:color="000000"/>
              <w:left w:val="single" w:sz="4" w:space="0" w:color="000000"/>
              <w:bottom w:val="single" w:sz="4" w:space="0" w:color="000000"/>
              <w:right w:val="single" w:sz="4" w:space="0" w:color="000000"/>
            </w:tcBorders>
          </w:tcPr>
          <w:p w14:paraId="0B8789F9" w14:textId="77777777" w:rsidR="00D8293E" w:rsidRPr="00D8293E" w:rsidRDefault="00D8293E" w:rsidP="00D8293E">
            <w:pPr>
              <w:spacing w:after="0" w:line="240" w:lineRule="auto"/>
              <w:ind w:left="1"/>
              <w:rPr>
                <w:rFonts w:ascii="Aptos" w:eastAsia="Calibri" w:hAnsi="Aptos" w:cs="Calibri"/>
                <w:color w:val="000000"/>
                <w:szCs w:val="22"/>
                <w:lang w:val="en-IE"/>
              </w:rPr>
            </w:pPr>
          </w:p>
        </w:tc>
        <w:tc>
          <w:tcPr>
            <w:tcW w:w="1465" w:type="dxa"/>
            <w:tcBorders>
              <w:top w:val="single" w:sz="4" w:space="0" w:color="000000"/>
              <w:left w:val="single" w:sz="4" w:space="0" w:color="000000"/>
              <w:bottom w:val="single" w:sz="4" w:space="0" w:color="000000"/>
              <w:right w:val="single" w:sz="4" w:space="0" w:color="000000"/>
            </w:tcBorders>
          </w:tcPr>
          <w:p w14:paraId="69C4CAE1" w14:textId="77777777" w:rsidR="00D8293E" w:rsidRPr="00D8293E" w:rsidRDefault="00D8293E" w:rsidP="00D8293E">
            <w:pPr>
              <w:spacing w:after="0" w:line="240" w:lineRule="auto"/>
              <w:ind w:left="1"/>
              <w:rPr>
                <w:rFonts w:ascii="Aptos" w:eastAsia="Calibri" w:hAnsi="Aptos" w:cs="Calibri"/>
                <w:color w:val="000000"/>
                <w:szCs w:val="22"/>
                <w:lang w:val="en-IE"/>
              </w:rPr>
            </w:pPr>
          </w:p>
        </w:tc>
      </w:tr>
      <w:tr w:rsidR="00D8293E" w:rsidRPr="00D8293E" w14:paraId="25C69A6B" w14:textId="77777777" w:rsidTr="00D33898">
        <w:trPr>
          <w:trHeight w:val="568"/>
        </w:trPr>
        <w:tc>
          <w:tcPr>
            <w:tcW w:w="2018" w:type="dxa"/>
            <w:tcBorders>
              <w:top w:val="single" w:sz="4" w:space="0" w:color="000000"/>
              <w:left w:val="single" w:sz="4" w:space="0" w:color="000000"/>
              <w:bottom w:val="single" w:sz="4" w:space="0" w:color="000000"/>
              <w:right w:val="single" w:sz="4" w:space="0" w:color="000000"/>
            </w:tcBorders>
            <w:shd w:val="clear" w:color="auto" w:fill="DEEAF6"/>
          </w:tcPr>
          <w:p w14:paraId="722684AE" w14:textId="77777777" w:rsidR="00D8293E" w:rsidRPr="00D8293E" w:rsidRDefault="00D8293E" w:rsidP="00D8293E">
            <w:pPr>
              <w:spacing w:after="0" w:line="240" w:lineRule="auto"/>
              <w:rPr>
                <w:rFonts w:ascii="Aptos" w:eastAsia="Calibri" w:hAnsi="Aptos" w:cs="Calibri"/>
                <w:color w:val="000000"/>
                <w:szCs w:val="22"/>
                <w:lang w:val="en-IE"/>
              </w:rPr>
            </w:pPr>
          </w:p>
        </w:tc>
        <w:tc>
          <w:tcPr>
            <w:tcW w:w="2741" w:type="dxa"/>
            <w:tcBorders>
              <w:top w:val="single" w:sz="4" w:space="0" w:color="000000"/>
              <w:left w:val="single" w:sz="4" w:space="0" w:color="000000"/>
              <w:bottom w:val="single" w:sz="4" w:space="0" w:color="000000"/>
              <w:right w:val="single" w:sz="4" w:space="0" w:color="000000"/>
            </w:tcBorders>
          </w:tcPr>
          <w:p w14:paraId="4ABD058A" w14:textId="77777777" w:rsidR="00D8293E" w:rsidRPr="00D8293E" w:rsidRDefault="00D8293E" w:rsidP="00D8293E">
            <w:pPr>
              <w:spacing w:after="0" w:line="240" w:lineRule="auto"/>
              <w:ind w:left="1"/>
              <w:rPr>
                <w:rFonts w:ascii="Aptos" w:eastAsia="Calibri" w:hAnsi="Aptos" w:cs="Calibri"/>
                <w:color w:val="000000"/>
                <w:szCs w:val="22"/>
                <w:lang w:val="en-IE"/>
              </w:rPr>
            </w:pPr>
          </w:p>
        </w:tc>
        <w:tc>
          <w:tcPr>
            <w:tcW w:w="1263" w:type="dxa"/>
            <w:tcBorders>
              <w:top w:val="single" w:sz="4" w:space="0" w:color="000000"/>
              <w:left w:val="single" w:sz="4" w:space="0" w:color="000000"/>
              <w:bottom w:val="single" w:sz="4" w:space="0" w:color="000000"/>
              <w:right w:val="single" w:sz="4" w:space="0" w:color="000000"/>
            </w:tcBorders>
          </w:tcPr>
          <w:p w14:paraId="508A6290" w14:textId="77777777" w:rsidR="00D8293E" w:rsidRPr="00D8293E" w:rsidRDefault="00D8293E" w:rsidP="00D8293E">
            <w:pPr>
              <w:spacing w:after="0" w:line="240" w:lineRule="auto"/>
              <w:ind w:left="1"/>
              <w:rPr>
                <w:rFonts w:ascii="Aptos" w:eastAsia="Calibri" w:hAnsi="Aptos" w:cs="Calibri"/>
                <w:color w:val="000000"/>
                <w:szCs w:val="22"/>
                <w:lang w:val="en-IE"/>
              </w:rPr>
            </w:pPr>
          </w:p>
        </w:tc>
        <w:tc>
          <w:tcPr>
            <w:tcW w:w="1511" w:type="dxa"/>
            <w:tcBorders>
              <w:top w:val="single" w:sz="4" w:space="0" w:color="000000"/>
              <w:left w:val="single" w:sz="4" w:space="0" w:color="000000"/>
              <w:bottom w:val="single" w:sz="4" w:space="0" w:color="000000"/>
              <w:right w:val="single" w:sz="4" w:space="0" w:color="000000"/>
            </w:tcBorders>
          </w:tcPr>
          <w:p w14:paraId="67F40993" w14:textId="77777777" w:rsidR="00D8293E" w:rsidRPr="00D8293E" w:rsidRDefault="00D8293E" w:rsidP="00D8293E">
            <w:pPr>
              <w:spacing w:after="0" w:line="240" w:lineRule="auto"/>
              <w:ind w:left="1"/>
              <w:rPr>
                <w:rFonts w:ascii="Aptos" w:eastAsia="Calibri" w:hAnsi="Aptos" w:cs="Calibri"/>
                <w:color w:val="000000"/>
                <w:szCs w:val="22"/>
                <w:lang w:val="en-IE"/>
              </w:rPr>
            </w:pPr>
          </w:p>
        </w:tc>
        <w:tc>
          <w:tcPr>
            <w:tcW w:w="1465" w:type="dxa"/>
            <w:tcBorders>
              <w:top w:val="single" w:sz="4" w:space="0" w:color="000000"/>
              <w:left w:val="single" w:sz="4" w:space="0" w:color="000000"/>
              <w:bottom w:val="single" w:sz="4" w:space="0" w:color="000000"/>
              <w:right w:val="single" w:sz="4" w:space="0" w:color="000000"/>
            </w:tcBorders>
          </w:tcPr>
          <w:p w14:paraId="18202F63" w14:textId="77777777" w:rsidR="00D8293E" w:rsidRPr="00D8293E" w:rsidRDefault="00D8293E" w:rsidP="00D8293E">
            <w:pPr>
              <w:spacing w:after="0" w:line="240" w:lineRule="auto"/>
              <w:ind w:left="1"/>
              <w:rPr>
                <w:rFonts w:ascii="Aptos" w:eastAsia="Calibri" w:hAnsi="Aptos" w:cs="Calibri"/>
                <w:color w:val="000000"/>
                <w:szCs w:val="22"/>
                <w:lang w:val="en-IE"/>
              </w:rPr>
            </w:pPr>
          </w:p>
        </w:tc>
      </w:tr>
    </w:tbl>
    <w:p w14:paraId="4F1ED037" w14:textId="77777777" w:rsidR="00D8293E" w:rsidRPr="00D8293E" w:rsidRDefault="00D8293E" w:rsidP="00D8293E">
      <w:pPr>
        <w:spacing w:after="140" w:line="259" w:lineRule="auto"/>
        <w:ind w:left="12"/>
        <w:rPr>
          <w:rFonts w:ascii="Aptos" w:eastAsia="Calibri" w:hAnsi="Aptos" w:cs="Calibri"/>
          <w:color w:val="000000"/>
          <w:kern w:val="2"/>
          <w:szCs w:val="22"/>
          <w:lang w:val="en-IE" w:eastAsia="en-IE"/>
          <w14:ligatures w14:val="standardContextual"/>
        </w:rPr>
      </w:pPr>
    </w:p>
    <w:p w14:paraId="6C26A38C" w14:textId="77777777" w:rsidR="00D8293E" w:rsidRPr="00D8293E" w:rsidRDefault="00D8293E" w:rsidP="00D8293E">
      <w:pPr>
        <w:spacing w:after="140" w:line="259" w:lineRule="auto"/>
        <w:ind w:left="12"/>
        <w:rPr>
          <w:rFonts w:ascii="Aptos" w:eastAsia="Calibri" w:hAnsi="Aptos" w:cs="Calibri"/>
          <w:color w:val="000000"/>
          <w:kern w:val="2"/>
          <w:szCs w:val="22"/>
          <w:lang w:val="en-IE" w:eastAsia="en-IE"/>
          <w14:ligatures w14:val="standardContextual"/>
        </w:rPr>
      </w:pPr>
    </w:p>
    <w:p w14:paraId="215D1C56" w14:textId="77777777" w:rsidR="00D8293E" w:rsidRPr="00D8293E" w:rsidRDefault="00D8293E" w:rsidP="00D8293E">
      <w:pPr>
        <w:spacing w:after="140" w:line="259" w:lineRule="auto"/>
        <w:ind w:left="12"/>
        <w:rPr>
          <w:rFonts w:ascii="Aptos" w:eastAsia="Calibri" w:hAnsi="Aptos" w:cs="Calibri"/>
          <w:b/>
          <w:bCs/>
          <w:kern w:val="2"/>
          <w:szCs w:val="22"/>
          <w:lang w:val="en-IE" w:eastAsia="en-IE"/>
          <w14:ligatures w14:val="standardContextual"/>
        </w:rPr>
      </w:pPr>
      <w:r w:rsidRPr="00D8293E">
        <w:rPr>
          <w:rFonts w:ascii="Aptos" w:eastAsia="Calibri" w:hAnsi="Aptos" w:cs="Calibri"/>
          <w:b/>
          <w:bCs/>
          <w:kern w:val="2"/>
          <w:szCs w:val="22"/>
          <w:lang w:val="en-IE" w:eastAsia="en-IE"/>
          <w14:ligatures w14:val="standardContextual"/>
        </w:rPr>
        <w:t>The tender must show that the proposed project team has the competence to deliver the required outputs by explicitly addressing each of the following criteria:</w:t>
      </w:r>
    </w:p>
    <w:p w14:paraId="0C14C711" w14:textId="77777777" w:rsidR="00D8293E" w:rsidRPr="00D8293E" w:rsidRDefault="00D8293E" w:rsidP="00D8293E">
      <w:pPr>
        <w:numPr>
          <w:ilvl w:val="0"/>
          <w:numId w:val="55"/>
        </w:numPr>
        <w:spacing w:after="160" w:line="259" w:lineRule="auto"/>
        <w:contextualSpacing/>
        <w:rPr>
          <w:rFonts w:ascii="Aptos" w:eastAsia="Calibri" w:hAnsi="Aptos" w:cs="Arial"/>
          <w:kern w:val="2"/>
          <w:lang w:val="en-IE" w:eastAsia="en-IE"/>
          <w14:ligatures w14:val="standardContextual"/>
        </w:rPr>
      </w:pPr>
      <w:r w:rsidRPr="00D8293E">
        <w:rPr>
          <w:rFonts w:ascii="Aptos" w:eastAsia="Calibri" w:hAnsi="Aptos" w:cs="Arial"/>
          <w:kern w:val="2"/>
          <w:lang w:val="en-IE" w:eastAsia="en-IE"/>
          <w14:ligatures w14:val="standardContextual"/>
        </w:rPr>
        <w:t>Knowledge of QQI’s context and remit and the status, purpose and orientation of QQI’s standards-based assessment infrastructure.</w:t>
      </w:r>
    </w:p>
    <w:p w14:paraId="14259705" w14:textId="77777777" w:rsidR="00D8293E" w:rsidRPr="00D8293E" w:rsidRDefault="00D8293E" w:rsidP="00D8293E">
      <w:pPr>
        <w:numPr>
          <w:ilvl w:val="0"/>
          <w:numId w:val="55"/>
        </w:numPr>
        <w:spacing w:after="160" w:line="259" w:lineRule="auto"/>
        <w:contextualSpacing/>
        <w:rPr>
          <w:rFonts w:ascii="Aptos" w:eastAsia="Calibri" w:hAnsi="Aptos" w:cs="Arial"/>
          <w:kern w:val="2"/>
          <w:lang w:val="en-IE" w:eastAsia="en-IE"/>
          <w14:ligatures w14:val="standardContextual"/>
        </w:rPr>
      </w:pPr>
      <w:r w:rsidRPr="00D8293E">
        <w:rPr>
          <w:rFonts w:ascii="Aptos" w:eastAsia="Calibri" w:hAnsi="Aptos" w:cs="Arial"/>
          <w:kern w:val="2"/>
          <w:lang w:val="en-IE" w:eastAsia="en-IE"/>
          <w14:ligatures w14:val="standardContextual"/>
        </w:rPr>
        <w:t>Knowledge and experience of contemporary research and practice relevant to the quality assurance of standards-based assessment.</w:t>
      </w:r>
    </w:p>
    <w:p w14:paraId="011F4501" w14:textId="77777777" w:rsidR="00D8293E" w:rsidRPr="00D8293E" w:rsidRDefault="00D8293E" w:rsidP="00D8293E">
      <w:pPr>
        <w:numPr>
          <w:ilvl w:val="0"/>
          <w:numId w:val="55"/>
        </w:numPr>
        <w:spacing w:after="160" w:line="259" w:lineRule="auto"/>
        <w:contextualSpacing/>
        <w:rPr>
          <w:rFonts w:ascii="Aptos" w:eastAsia="Calibri" w:hAnsi="Aptos" w:cs="Arial"/>
          <w:kern w:val="2"/>
          <w:lang w:val="en-IE" w:eastAsia="en-IE"/>
          <w14:ligatures w14:val="standardContextual"/>
        </w:rPr>
      </w:pPr>
      <w:r w:rsidRPr="00D8293E">
        <w:rPr>
          <w:rFonts w:ascii="Aptos" w:eastAsia="Calibri" w:hAnsi="Aptos" w:cs="Arial"/>
          <w:kern w:val="2"/>
          <w:lang w:val="en-IE" w:eastAsia="en-IE"/>
          <w14:ligatures w14:val="standardContextual"/>
        </w:rPr>
        <w:t>Proven ability to undertake the necessary fieldwork and to engage with people.</w:t>
      </w:r>
    </w:p>
    <w:p w14:paraId="27A6F4F5" w14:textId="77777777" w:rsidR="00D8293E" w:rsidRPr="00D8293E" w:rsidRDefault="00D8293E" w:rsidP="00D8293E">
      <w:pPr>
        <w:numPr>
          <w:ilvl w:val="0"/>
          <w:numId w:val="55"/>
        </w:numPr>
        <w:spacing w:after="160" w:line="259" w:lineRule="auto"/>
        <w:contextualSpacing/>
        <w:rPr>
          <w:rFonts w:ascii="Aptos" w:eastAsia="Calibri" w:hAnsi="Aptos" w:cs="Arial"/>
          <w:kern w:val="2"/>
          <w:lang w:val="en-IE" w:eastAsia="en-IE"/>
          <w14:ligatures w14:val="standardContextual"/>
        </w:rPr>
      </w:pPr>
      <w:r w:rsidRPr="00D8293E">
        <w:rPr>
          <w:rFonts w:ascii="Aptos" w:eastAsia="Calibri" w:hAnsi="Aptos" w:cs="Arial"/>
          <w:kern w:val="2"/>
          <w:lang w:val="en-IE" w:eastAsia="en-IE"/>
          <w14:ligatures w14:val="standardContextual"/>
        </w:rPr>
        <w:t>Experience in conducting multi-modal engagement with diverse stakeholder groups within an education and training context (including learners).</w:t>
      </w:r>
    </w:p>
    <w:p w14:paraId="4B101A52" w14:textId="77777777" w:rsidR="00D8293E" w:rsidRPr="00D8293E" w:rsidRDefault="00D8293E" w:rsidP="00D8293E">
      <w:pPr>
        <w:numPr>
          <w:ilvl w:val="0"/>
          <w:numId w:val="55"/>
        </w:numPr>
        <w:spacing w:after="160" w:line="259" w:lineRule="auto"/>
        <w:contextualSpacing/>
        <w:rPr>
          <w:rFonts w:ascii="Aptos" w:eastAsia="Calibri" w:hAnsi="Aptos" w:cs="Arial"/>
          <w:kern w:val="2"/>
          <w:lang w:val="en-IE" w:eastAsia="en-IE"/>
          <w14:ligatures w14:val="standardContextual"/>
        </w:rPr>
      </w:pPr>
      <w:r w:rsidRPr="00D8293E">
        <w:rPr>
          <w:rFonts w:ascii="Aptos" w:eastAsia="Calibri" w:hAnsi="Aptos" w:cs="Arial"/>
          <w:kern w:val="2"/>
          <w:lang w:val="en-IE" w:eastAsia="en-IE"/>
          <w14:ligatures w14:val="standardContextual"/>
        </w:rPr>
        <w:t>Practical knowledge of the Further Education and Training (FET) and Higher Education (HE) sectors in Ireland and their constituencies.</w:t>
      </w:r>
    </w:p>
    <w:p w14:paraId="43CE8D6C" w14:textId="77777777" w:rsidR="00D8293E" w:rsidRPr="00D8293E" w:rsidRDefault="00D8293E" w:rsidP="00D8293E">
      <w:pPr>
        <w:numPr>
          <w:ilvl w:val="0"/>
          <w:numId w:val="55"/>
        </w:numPr>
        <w:spacing w:after="160" w:line="259" w:lineRule="auto"/>
        <w:contextualSpacing/>
        <w:rPr>
          <w:rFonts w:ascii="Aptos" w:eastAsia="Calibri" w:hAnsi="Aptos" w:cs="Arial"/>
          <w:kern w:val="2"/>
          <w:lang w:val="en-IE" w:eastAsia="en-IE"/>
          <w14:ligatures w14:val="standardContextual"/>
        </w:rPr>
      </w:pPr>
      <w:r w:rsidRPr="00D8293E">
        <w:rPr>
          <w:rFonts w:ascii="Aptos" w:eastAsia="Calibri" w:hAnsi="Aptos" w:cs="Arial"/>
          <w:kern w:val="2"/>
          <w:lang w:val="en-IE" w:eastAsia="en-IE"/>
          <w14:ligatures w14:val="standardContextual"/>
        </w:rPr>
        <w:t xml:space="preserve">Ability to collect, analyse, interpret and validate relevant data to develop and validate conclusions. </w:t>
      </w:r>
    </w:p>
    <w:p w14:paraId="66145148" w14:textId="77777777" w:rsidR="00D8293E" w:rsidRPr="00D8293E" w:rsidRDefault="00D8293E" w:rsidP="00D8293E">
      <w:pPr>
        <w:numPr>
          <w:ilvl w:val="0"/>
          <w:numId w:val="55"/>
        </w:numPr>
        <w:spacing w:after="160" w:line="259" w:lineRule="auto"/>
        <w:contextualSpacing/>
        <w:rPr>
          <w:rFonts w:ascii="Aptos" w:eastAsia="Calibri" w:hAnsi="Aptos" w:cs="Arial"/>
          <w:kern w:val="2"/>
          <w:lang w:val="en-IE" w:eastAsia="en-IE"/>
          <w14:ligatures w14:val="standardContextual"/>
        </w:rPr>
      </w:pPr>
      <w:r w:rsidRPr="00D8293E">
        <w:rPr>
          <w:rFonts w:ascii="Aptos" w:eastAsia="Calibri" w:hAnsi="Aptos" w:cs="Arial"/>
          <w:kern w:val="2"/>
          <w:lang w:val="en-IE" w:eastAsia="en-IE"/>
          <w14:ligatures w14:val="standardContextual"/>
        </w:rPr>
        <w:t>Ability to communicate evidence-based findings, conclusions and recommendations compellingly in writing and to write clearly, fluently and engagingly to FET and HE audiences and to QQI.</w:t>
      </w:r>
    </w:p>
    <w:p w14:paraId="347F2A52" w14:textId="77777777" w:rsidR="00D8293E" w:rsidRPr="00D8293E" w:rsidRDefault="00D8293E" w:rsidP="00D8293E">
      <w:pPr>
        <w:numPr>
          <w:ilvl w:val="0"/>
          <w:numId w:val="55"/>
        </w:numPr>
        <w:spacing w:after="160" w:line="259" w:lineRule="auto"/>
        <w:contextualSpacing/>
        <w:rPr>
          <w:rFonts w:ascii="Aptos" w:eastAsia="Calibri" w:hAnsi="Aptos" w:cs="Arial"/>
          <w:kern w:val="2"/>
          <w:lang w:val="en-IE" w:eastAsia="en-IE"/>
          <w14:ligatures w14:val="standardContextual"/>
        </w:rPr>
      </w:pPr>
      <w:r w:rsidRPr="00D8293E">
        <w:rPr>
          <w:rFonts w:ascii="Aptos" w:eastAsia="Calibri" w:hAnsi="Aptos" w:cs="Arial"/>
          <w:kern w:val="2"/>
          <w:lang w:val="en-IE" w:eastAsia="en-IE"/>
          <w14:ligatures w14:val="standardContextual"/>
        </w:rPr>
        <w:t xml:space="preserve">Strong project management competence that will: </w:t>
      </w:r>
      <w:proofErr w:type="gramStart"/>
      <w:r w:rsidRPr="00D8293E">
        <w:rPr>
          <w:rFonts w:ascii="Aptos" w:eastAsia="Calibri" w:hAnsi="Aptos" w:cs="Arial"/>
          <w:kern w:val="2"/>
          <w:lang w:val="en-IE" w:eastAsia="en-IE"/>
          <w14:ligatures w14:val="standardContextual"/>
        </w:rPr>
        <w:t>firstly</w:t>
      </w:r>
      <w:proofErr w:type="gramEnd"/>
      <w:r w:rsidRPr="00D8293E">
        <w:rPr>
          <w:rFonts w:ascii="Aptos" w:eastAsia="Calibri" w:hAnsi="Aptos" w:cs="Arial"/>
          <w:kern w:val="2"/>
          <w:lang w:val="en-IE" w:eastAsia="en-IE"/>
          <w14:ligatures w14:val="standardContextual"/>
        </w:rPr>
        <w:t xml:space="preserve"> and foremostly ensure the quality of the research services and reports and secondly ensure delivery of this project on time and keep the Contracting Authority informed of progress.</w:t>
      </w:r>
    </w:p>
    <w:p w14:paraId="0D876C9A" w14:textId="77777777" w:rsidR="00D8293E" w:rsidRPr="00D8293E" w:rsidRDefault="00D8293E" w:rsidP="00D8293E">
      <w:pPr>
        <w:keepNext/>
        <w:keepLines/>
        <w:numPr>
          <w:ilvl w:val="1"/>
          <w:numId w:val="0"/>
        </w:numPr>
        <w:spacing w:before="160" w:after="80" w:line="278" w:lineRule="auto"/>
        <w:ind w:left="576" w:hanging="576"/>
        <w:outlineLvl w:val="1"/>
        <w:rPr>
          <w:rFonts w:ascii="Aptos Display" w:eastAsia="Yu Gothic Light" w:hAnsi="Aptos Display"/>
          <w:color w:val="0F4761"/>
          <w:kern w:val="2"/>
          <w:sz w:val="32"/>
          <w:szCs w:val="32"/>
          <w:lang w:val="en-IE"/>
          <w14:ligatures w14:val="standardContextual"/>
        </w:rPr>
      </w:pPr>
      <w:r w:rsidRPr="00D8293E">
        <w:rPr>
          <w:rFonts w:ascii="Aptos Display" w:eastAsia="Yu Gothic Light" w:hAnsi="Aptos Display"/>
          <w:color w:val="0F4761"/>
          <w:kern w:val="2"/>
          <w:sz w:val="32"/>
          <w:szCs w:val="32"/>
          <w:lang w:val="en-IE"/>
          <w14:ligatures w14:val="standardContextual"/>
        </w:rPr>
        <w:t>6.7 Proposed project plan</w:t>
      </w:r>
    </w:p>
    <w:p w14:paraId="1F5DF723" w14:textId="77777777" w:rsidR="00D8293E" w:rsidRPr="00D8293E" w:rsidRDefault="00D8293E" w:rsidP="00D8293E">
      <w:pPr>
        <w:spacing w:after="160" w:line="278" w:lineRule="auto"/>
        <w:rPr>
          <w:rFonts w:ascii="Aptos" w:eastAsia="Aptos" w:hAnsi="Aptos" w:cs="Arial"/>
          <w:b/>
          <w:bCs/>
          <w:kern w:val="2"/>
          <w:lang w:val="en-IE"/>
          <w14:ligatures w14:val="standardContextual"/>
        </w:rPr>
      </w:pPr>
      <w:r w:rsidRPr="00D8293E">
        <w:rPr>
          <w:rFonts w:ascii="Aptos" w:eastAsia="Aptos" w:hAnsi="Aptos" w:cs="Arial"/>
          <w:b/>
          <w:bCs/>
          <w:kern w:val="2"/>
          <w:lang w:val="en-IE"/>
          <w14:ligatures w14:val="standardContextual"/>
        </w:rPr>
        <w:t>The tender must set out a viable and detailed project plan.</w:t>
      </w:r>
    </w:p>
    <w:p w14:paraId="72DEAD1D" w14:textId="77777777" w:rsidR="00D8293E" w:rsidRPr="00D8293E" w:rsidRDefault="00D8293E" w:rsidP="00D8293E">
      <w:pPr>
        <w:spacing w:after="160" w:line="278" w:lineRule="auto"/>
        <w:rPr>
          <w:rFonts w:ascii="Aptos" w:eastAsia="Aptos" w:hAnsi="Aptos" w:cs="Arial"/>
          <w:b/>
          <w:bCs/>
          <w:kern w:val="2"/>
          <w14:ligatures w14:val="standardContextual"/>
        </w:rPr>
      </w:pPr>
      <w:r w:rsidRPr="00D8293E">
        <w:rPr>
          <w:rFonts w:ascii="Aptos" w:eastAsia="Aptos" w:hAnsi="Aptos" w:cs="Arial"/>
          <w:b/>
          <w:bCs/>
          <w:kern w:val="2"/>
          <w14:ligatures w14:val="standardContextual"/>
        </w:rPr>
        <w:t xml:space="preserve">Tenderers must specify timelines and milestones for the completion of the research and demonstrate their ability to deliver same. </w:t>
      </w:r>
    </w:p>
    <w:p w14:paraId="63A4229A" w14:textId="77777777" w:rsidR="00D8293E" w:rsidRPr="00D8293E" w:rsidRDefault="00D8293E" w:rsidP="00D8293E">
      <w:pPr>
        <w:spacing w:after="160" w:line="278" w:lineRule="auto"/>
        <w:rPr>
          <w:rFonts w:ascii="Aptos" w:eastAsia="Aptos" w:hAnsi="Aptos" w:cs="Arial"/>
          <w:b/>
          <w:bCs/>
          <w:kern w:val="2"/>
          <w:lang w:val="en-IE"/>
          <w14:ligatures w14:val="standardContextual"/>
        </w:rPr>
      </w:pPr>
      <w:r w:rsidRPr="00D8293E">
        <w:rPr>
          <w:rFonts w:ascii="Aptos" w:eastAsia="Aptos" w:hAnsi="Aptos" w:cs="Arial"/>
          <w:b/>
          <w:bCs/>
          <w:kern w:val="2"/>
          <w:lang w:val="en-IE"/>
          <w14:ligatures w14:val="standardContextual"/>
        </w:rPr>
        <w:t>These milestones must provide QQI with an opportunity and sufficient time to provide constructive feedback at all critical stages of the plan and on the implementation of the methodology.</w:t>
      </w:r>
    </w:p>
    <w:p w14:paraId="2AD04B88"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Ideally, QQI envisages the contract commencing in Q4 2026 and concluding by Q4 2027. </w:t>
      </w:r>
    </w:p>
    <w:p w14:paraId="13EE753A"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Fieldwork plans will need to account for the difficulty in engaging some constituencies during certain periods e.g. during the summer holiday period. </w:t>
      </w:r>
    </w:p>
    <w:p w14:paraId="3E13FD39" w14:textId="77777777" w:rsidR="00D8293E" w:rsidRPr="00D8293E" w:rsidRDefault="00D8293E" w:rsidP="00D8293E">
      <w:pPr>
        <w:spacing w:after="160" w:line="278" w:lineRule="auto"/>
        <w:rPr>
          <w:rFonts w:ascii="Aptos" w:eastAsia="Aptos" w:hAnsi="Aptos" w:cs="Arial"/>
          <w:b/>
          <w:bCs/>
          <w:kern w:val="2"/>
          <w:lang w:val="en-IE"/>
          <w14:ligatures w14:val="standardContextual"/>
        </w:rPr>
      </w:pPr>
      <w:r w:rsidRPr="00D8293E">
        <w:rPr>
          <w:rFonts w:ascii="Aptos" w:eastAsia="Aptos" w:hAnsi="Aptos" w:cs="Arial"/>
          <w:b/>
          <w:bCs/>
          <w:kern w:val="2"/>
          <w:lang w:val="en-IE"/>
          <w14:ligatures w14:val="standardContextual"/>
        </w:rPr>
        <w:t xml:space="preserve">A sufficiently detailed Gantt chart must be provided that demonstrates a realistic project plan for delivering each element. </w:t>
      </w:r>
    </w:p>
    <w:p w14:paraId="1FE654AB"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lastRenderedPageBreak/>
        <w:t>The timeline will depend on when the contractor can be appointed. An indicative outline timeline would be:</w:t>
      </w:r>
    </w:p>
    <w:p w14:paraId="624AD93E" w14:textId="77777777" w:rsidR="00D8293E" w:rsidRPr="00D8293E" w:rsidRDefault="00D8293E" w:rsidP="00D8293E">
      <w:pPr>
        <w:numPr>
          <w:ilvl w:val="0"/>
          <w:numId w:val="53"/>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Start by Q4 2026</w:t>
      </w:r>
    </w:p>
    <w:p w14:paraId="6C7D1768" w14:textId="77777777" w:rsidR="00D8293E" w:rsidRPr="00D8293E" w:rsidRDefault="00D8293E" w:rsidP="00D8293E">
      <w:pPr>
        <w:numPr>
          <w:ilvl w:val="0"/>
          <w:numId w:val="53"/>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Complete fieldwork by Q2 2027</w:t>
      </w:r>
    </w:p>
    <w:p w14:paraId="15F7E29A" w14:textId="77777777" w:rsidR="00D8293E" w:rsidRPr="00D8293E" w:rsidRDefault="00D8293E" w:rsidP="00D8293E">
      <w:pPr>
        <w:numPr>
          <w:ilvl w:val="0"/>
          <w:numId w:val="53"/>
        </w:numPr>
        <w:spacing w:after="160" w:line="278" w:lineRule="auto"/>
        <w:contextualSpacing/>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Final report by Q4 2027.</w:t>
      </w:r>
    </w:p>
    <w:p w14:paraId="61BCDE1F" w14:textId="77777777" w:rsidR="00D8293E" w:rsidRPr="00D8293E" w:rsidRDefault="00D8293E" w:rsidP="00D8293E">
      <w:pPr>
        <w:keepNext/>
        <w:keepLines/>
        <w:numPr>
          <w:ilvl w:val="2"/>
          <w:numId w:val="0"/>
        </w:numPr>
        <w:spacing w:before="160" w:after="80" w:line="278" w:lineRule="auto"/>
        <w:ind w:left="720" w:hanging="720"/>
        <w:outlineLvl w:val="2"/>
        <w:rPr>
          <w:rFonts w:ascii="Aptos" w:eastAsia="Calibri" w:hAnsi="Aptos"/>
          <w:color w:val="0F4761"/>
          <w:kern w:val="2"/>
          <w:sz w:val="28"/>
          <w:szCs w:val="28"/>
          <w:lang w:val="en-IE"/>
          <w14:ligatures w14:val="standardContextual"/>
        </w:rPr>
      </w:pPr>
      <w:r w:rsidRPr="00D8293E">
        <w:rPr>
          <w:rFonts w:ascii="Aptos" w:eastAsia="Calibri" w:hAnsi="Aptos"/>
          <w:color w:val="0F4761"/>
          <w:kern w:val="2"/>
          <w:sz w:val="28"/>
          <w:szCs w:val="28"/>
          <w:lang w:val="en-IE"/>
          <w14:ligatures w14:val="standardContextual"/>
        </w:rPr>
        <w:t>6.7.1 Flexibility and risk management</w:t>
      </w:r>
    </w:p>
    <w:p w14:paraId="25A24399" w14:textId="77777777" w:rsidR="00D8293E" w:rsidRPr="00D8293E" w:rsidRDefault="00D8293E" w:rsidP="00D8293E">
      <w:pPr>
        <w:spacing w:after="160" w:line="278" w:lineRule="auto"/>
        <w:rPr>
          <w:rFonts w:ascii="Aptos" w:eastAsia="Aptos" w:hAnsi="Aptos" w:cs="Arial"/>
          <w:b/>
          <w:bCs/>
          <w:kern w:val="2"/>
          <w:lang w:val="en-IE"/>
          <w14:ligatures w14:val="standardContextual"/>
        </w:rPr>
      </w:pPr>
      <w:r w:rsidRPr="00D8293E">
        <w:rPr>
          <w:rFonts w:ascii="Aptos" w:eastAsia="Aptos" w:hAnsi="Aptos" w:cs="Arial"/>
          <w:b/>
          <w:bCs/>
          <w:kern w:val="2"/>
          <w:lang w:val="en-IE"/>
          <w14:ligatures w14:val="standardContextual"/>
        </w:rPr>
        <w:t>Tenderers must identify key risks and mitigation strategies, including, for example, recruitment delays, low response rates, dropout etc.</w:t>
      </w:r>
    </w:p>
    <w:p w14:paraId="5D08137B"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Project managing research like this can be challenging and ideally the contractor would have flexibility to adapt e.g. the timelines should recruitment of respondents require more time that they anticipated.</w:t>
      </w:r>
    </w:p>
    <w:p w14:paraId="19E039CA" w14:textId="77777777" w:rsidR="00D8293E" w:rsidRPr="00D8293E" w:rsidRDefault="00D8293E" w:rsidP="00D8293E">
      <w:pPr>
        <w:keepNext/>
        <w:keepLines/>
        <w:numPr>
          <w:ilvl w:val="1"/>
          <w:numId w:val="0"/>
        </w:numPr>
        <w:spacing w:before="160" w:after="80" w:line="278" w:lineRule="auto"/>
        <w:ind w:left="576" w:hanging="576"/>
        <w:outlineLvl w:val="1"/>
        <w:rPr>
          <w:rFonts w:ascii="Aptos Display" w:eastAsia="Yu Gothic Light" w:hAnsi="Aptos Display"/>
          <w:color w:val="0F4761"/>
          <w:kern w:val="2"/>
          <w:sz w:val="32"/>
          <w:szCs w:val="32"/>
          <w:lang w:val="en-IE"/>
          <w14:ligatures w14:val="standardContextual"/>
        </w:rPr>
      </w:pPr>
      <w:r w:rsidRPr="00D8293E">
        <w:rPr>
          <w:rFonts w:ascii="Aptos Display" w:eastAsia="Yu Gothic Light" w:hAnsi="Aptos Display"/>
          <w:color w:val="0F4761"/>
          <w:kern w:val="2"/>
          <w:sz w:val="32"/>
          <w:szCs w:val="32"/>
          <w:lang w:val="en-IE"/>
          <w14:ligatures w14:val="standardContextual"/>
        </w:rPr>
        <w:t>6.8 Research ethics</w:t>
      </w:r>
    </w:p>
    <w:p w14:paraId="4A15C7A2" w14:textId="77777777" w:rsidR="00D8293E" w:rsidRPr="00D8293E" w:rsidRDefault="00D8293E" w:rsidP="00D8293E">
      <w:pPr>
        <w:spacing w:after="160" w:line="278" w:lineRule="auto"/>
        <w:rPr>
          <w:rFonts w:ascii="Aptos" w:eastAsia="Aptos" w:hAnsi="Aptos" w:cs="Arial"/>
          <w:b/>
          <w:bCs/>
          <w:kern w:val="2"/>
          <w:lang w:val="en-IE"/>
          <w14:ligatures w14:val="standardContextual"/>
        </w:rPr>
      </w:pPr>
      <w:r w:rsidRPr="00D8293E">
        <w:rPr>
          <w:rFonts w:ascii="Aptos" w:eastAsia="Aptos" w:hAnsi="Aptos" w:cs="Arial"/>
          <w:b/>
          <w:bCs/>
          <w:kern w:val="2"/>
          <w:lang w:val="en-IE"/>
          <w14:ligatures w14:val="standardContextual"/>
        </w:rPr>
        <w:t>All research work conducted as part of this project must be conducted ethically.</w:t>
      </w:r>
    </w:p>
    <w:p w14:paraId="4098761B"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Tenderers should specify their ethical approach/process including, for example, informed consent, confidentiality, sensitive disclosures etc.</w:t>
      </w:r>
    </w:p>
    <w:p w14:paraId="33F7C4FF" w14:textId="77777777" w:rsidR="00D8293E" w:rsidRPr="00D8293E" w:rsidRDefault="00D8293E" w:rsidP="00D8293E">
      <w:pPr>
        <w:keepNext/>
        <w:keepLines/>
        <w:numPr>
          <w:ilvl w:val="1"/>
          <w:numId w:val="0"/>
        </w:numPr>
        <w:spacing w:before="160" w:after="80" w:line="278" w:lineRule="auto"/>
        <w:ind w:left="576" w:hanging="576"/>
        <w:outlineLvl w:val="1"/>
        <w:rPr>
          <w:rFonts w:ascii="Aptos Display" w:eastAsia="Yu Gothic Light" w:hAnsi="Aptos Display"/>
          <w:color w:val="0F4761"/>
          <w:kern w:val="2"/>
          <w:sz w:val="32"/>
          <w:szCs w:val="32"/>
          <w:lang w:val="en-IE"/>
          <w14:ligatures w14:val="standardContextual"/>
        </w:rPr>
      </w:pPr>
      <w:r w:rsidRPr="00D8293E">
        <w:rPr>
          <w:rFonts w:ascii="Aptos Display" w:eastAsia="Yu Gothic Light" w:hAnsi="Aptos Display"/>
          <w:color w:val="0F4761"/>
          <w:kern w:val="2"/>
          <w:sz w:val="32"/>
          <w:szCs w:val="32"/>
          <w:lang w:val="en-IE"/>
          <w14:ligatures w14:val="standardContextual"/>
        </w:rPr>
        <w:t>6.9 Deliverables, reporting and dissemination</w:t>
      </w:r>
    </w:p>
    <w:p w14:paraId="434D46A6" w14:textId="77777777" w:rsidR="00D8293E" w:rsidRPr="00D8293E" w:rsidRDefault="00D8293E" w:rsidP="00D8293E">
      <w:pPr>
        <w:spacing w:after="160" w:line="278" w:lineRule="auto"/>
        <w:rPr>
          <w:rFonts w:ascii="Aptos" w:eastAsia="Calibri" w:hAnsi="Aptos" w:cs="Arial"/>
          <w:b/>
          <w:bCs/>
          <w:color w:val="000000"/>
          <w:szCs w:val="22"/>
          <w:lang w:val="en-IE"/>
        </w:rPr>
      </w:pPr>
      <w:r w:rsidRPr="00D8293E">
        <w:rPr>
          <w:rFonts w:ascii="Aptos" w:eastAsia="Calibri" w:hAnsi="Aptos" w:cs="Arial"/>
          <w:b/>
          <w:bCs/>
          <w:color w:val="000000"/>
          <w:szCs w:val="22"/>
          <w:lang w:val="en-IE"/>
        </w:rPr>
        <w:t>The tender must detail the reporting arrangements and demonstrate that the reporting requirements will be met.</w:t>
      </w:r>
    </w:p>
    <w:p w14:paraId="069C2A3F"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Calibri" w:hAnsi="Aptos" w:cs="Arial"/>
          <w:color w:val="000000"/>
          <w:szCs w:val="22"/>
          <w:lang w:val="en-IE"/>
        </w:rPr>
        <w:t xml:space="preserve">All written reports and updates should be delivered to QQI in MS Word format. Any graphics included in the reports should also be made available upon request by QQI as high resolution digital files to facilitate publication, in a format to be agreed with QQI. </w:t>
      </w:r>
    </w:p>
    <w:p w14:paraId="300D617E" w14:textId="77777777" w:rsidR="00D8293E" w:rsidRPr="00D8293E" w:rsidRDefault="00D8293E" w:rsidP="00D8293E">
      <w:pPr>
        <w:keepNext/>
        <w:keepLines/>
        <w:numPr>
          <w:ilvl w:val="2"/>
          <w:numId w:val="0"/>
        </w:numPr>
        <w:spacing w:before="160" w:after="80" w:line="278" w:lineRule="auto"/>
        <w:ind w:left="720" w:hanging="720"/>
        <w:outlineLvl w:val="2"/>
        <w:rPr>
          <w:rFonts w:ascii="Aptos" w:eastAsia="Yu Gothic Light" w:hAnsi="Aptos"/>
          <w:color w:val="0F4761"/>
          <w:kern w:val="2"/>
          <w:sz w:val="28"/>
          <w:szCs w:val="28"/>
          <w:lang w:val="en-IE"/>
          <w14:ligatures w14:val="standardContextual"/>
        </w:rPr>
      </w:pPr>
      <w:r w:rsidRPr="00D8293E">
        <w:rPr>
          <w:rFonts w:ascii="Aptos" w:eastAsia="Yu Gothic Light" w:hAnsi="Aptos"/>
          <w:color w:val="0F4761"/>
          <w:kern w:val="2"/>
          <w:sz w:val="28"/>
          <w:szCs w:val="28"/>
          <w:lang w:val="en-IE"/>
          <w14:ligatures w14:val="standardContextual"/>
        </w:rPr>
        <w:t xml:space="preserve">6.9.1 Updates </w:t>
      </w:r>
    </w:p>
    <w:p w14:paraId="0C61F7DE" w14:textId="77777777" w:rsidR="00D8293E" w:rsidRPr="00D8293E" w:rsidRDefault="00D8293E" w:rsidP="00D8293E">
      <w:pPr>
        <w:spacing w:after="160" w:line="278" w:lineRule="auto"/>
        <w:rPr>
          <w:rFonts w:ascii="Aptos" w:eastAsia="Aptos" w:hAnsi="Aptos" w:cs="Arial"/>
          <w:b/>
          <w:bCs/>
          <w:kern w:val="2"/>
          <w:lang w:val="en-IE"/>
          <w14:ligatures w14:val="standardContextual"/>
        </w:rPr>
      </w:pPr>
      <w:r w:rsidRPr="00D8293E">
        <w:rPr>
          <w:rFonts w:ascii="Aptos" w:eastAsia="Aptos" w:hAnsi="Aptos" w:cs="Arial"/>
          <w:b/>
          <w:bCs/>
          <w:kern w:val="2"/>
          <w:lang w:val="en-IE"/>
          <w14:ligatures w14:val="standardContextual"/>
        </w:rPr>
        <w:t>Regular updates must be provided along with opportunities for QQI to provide constructive feedback as the research progresses.</w:t>
      </w:r>
    </w:p>
    <w:p w14:paraId="256EB201" w14:textId="77777777" w:rsidR="00D8293E" w:rsidRPr="00D8293E" w:rsidRDefault="00D8293E" w:rsidP="00D8293E">
      <w:pPr>
        <w:keepNext/>
        <w:keepLines/>
        <w:numPr>
          <w:ilvl w:val="2"/>
          <w:numId w:val="0"/>
        </w:numPr>
        <w:spacing w:before="160" w:after="80" w:line="278" w:lineRule="auto"/>
        <w:ind w:left="720" w:hanging="720"/>
        <w:outlineLvl w:val="2"/>
        <w:rPr>
          <w:rFonts w:ascii="Aptos" w:eastAsia="Yu Gothic Light" w:hAnsi="Aptos"/>
          <w:color w:val="0F4761"/>
          <w:kern w:val="2"/>
          <w:sz w:val="28"/>
          <w:szCs w:val="28"/>
          <w:lang w:val="en-IE"/>
          <w14:ligatures w14:val="standardContextual"/>
        </w:rPr>
      </w:pPr>
      <w:r w:rsidRPr="00D8293E">
        <w:rPr>
          <w:rFonts w:ascii="Aptos" w:eastAsia="Yu Gothic Light" w:hAnsi="Aptos"/>
          <w:color w:val="0F4761"/>
          <w:kern w:val="2"/>
          <w:sz w:val="28"/>
          <w:szCs w:val="28"/>
          <w:lang w:val="en-IE"/>
          <w14:ligatures w14:val="standardContextual"/>
        </w:rPr>
        <w:t>6.9.2 Reports and data</w:t>
      </w:r>
    </w:p>
    <w:p w14:paraId="22AF863D" w14:textId="77777777" w:rsidR="00D8293E" w:rsidRPr="00D8293E" w:rsidRDefault="00D8293E" w:rsidP="00D8293E">
      <w:pPr>
        <w:spacing w:after="160" w:line="278" w:lineRule="auto"/>
        <w:rPr>
          <w:rFonts w:ascii="Aptos" w:eastAsia="Aptos" w:hAnsi="Aptos" w:cs="Arial"/>
          <w:b/>
          <w:bCs/>
          <w:kern w:val="2"/>
          <w:lang w:val="en-IE"/>
          <w14:ligatures w14:val="standardContextual"/>
        </w:rPr>
      </w:pPr>
      <w:r w:rsidRPr="00D8293E">
        <w:rPr>
          <w:rFonts w:ascii="Aptos" w:eastAsia="Aptos" w:hAnsi="Aptos" w:cs="Arial"/>
          <w:b/>
          <w:bCs/>
          <w:kern w:val="2"/>
          <w:lang w:val="en-IE"/>
          <w14:ligatures w14:val="standardContextual"/>
        </w:rPr>
        <w:t>Reporting must comprehensively address the research objectives, priorities and the research questions having regard to the policy context.</w:t>
      </w:r>
    </w:p>
    <w:p w14:paraId="42BD9CA4"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The strength of each of the findings (i.e. the level of confidence we can have in them) should be specified. </w:t>
      </w:r>
    </w:p>
    <w:p w14:paraId="7F2F082E"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From a policy perspective it may also be useful to classify findings in terms of the potential level of impact on the education system.  </w:t>
      </w:r>
    </w:p>
    <w:p w14:paraId="4A59CD4A" w14:textId="7C3C77AA" w:rsidR="00D8293E" w:rsidRPr="00D8293E" w:rsidRDefault="00D8293E" w:rsidP="00D8293E">
      <w:pPr>
        <w:spacing w:after="160" w:line="256" w:lineRule="auto"/>
        <w:contextualSpacing/>
        <w:rPr>
          <w:rFonts w:ascii="Aptos" w:eastAsia="Calibri" w:hAnsi="Aptos" w:cs="Arial"/>
          <w:b/>
          <w:bCs/>
          <w:color w:val="000000"/>
          <w:lang w:val="en-IE"/>
        </w:rPr>
      </w:pPr>
      <w:r w:rsidRPr="00D8293E">
        <w:rPr>
          <w:rFonts w:ascii="Aptos" w:eastAsia="Calibri" w:hAnsi="Aptos" w:cs="Arial"/>
          <w:b/>
          <w:bCs/>
          <w:color w:val="000000"/>
          <w:kern w:val="2"/>
          <w:lang w:val="en-IE"/>
          <w14:ligatures w14:val="standardContextual"/>
        </w:rPr>
        <w:t>Reporting must address the findings and conclusions to two readerships (</w:t>
      </w:r>
      <w:proofErr w:type="spellStart"/>
      <w:r w:rsidRPr="00D8293E">
        <w:rPr>
          <w:rFonts w:ascii="Aptos" w:eastAsia="Calibri" w:hAnsi="Aptos" w:cs="Arial"/>
          <w:b/>
          <w:bCs/>
          <w:color w:val="000000"/>
          <w:kern w:val="2"/>
          <w:lang w:val="en-IE"/>
          <w14:ligatures w14:val="standardContextual"/>
        </w:rPr>
        <w:t>i</w:t>
      </w:r>
      <w:proofErr w:type="spellEnd"/>
      <w:r w:rsidRPr="00D8293E">
        <w:rPr>
          <w:rFonts w:ascii="Aptos" w:eastAsia="Calibri" w:hAnsi="Aptos" w:cs="Arial"/>
          <w:b/>
          <w:bCs/>
          <w:color w:val="000000"/>
          <w:kern w:val="2"/>
          <w:lang w:val="en-IE"/>
          <w14:ligatures w14:val="standardContextual"/>
        </w:rPr>
        <w:t xml:space="preserve">) the FET and HE </w:t>
      </w:r>
      <w:proofErr w:type="gramStart"/>
      <w:r w:rsidRPr="00D8293E">
        <w:rPr>
          <w:rFonts w:ascii="Aptos" w:eastAsia="Calibri" w:hAnsi="Aptos" w:cs="Arial"/>
          <w:b/>
          <w:bCs/>
          <w:color w:val="000000"/>
          <w:kern w:val="2"/>
          <w:lang w:val="en-IE"/>
          <w14:ligatures w14:val="standardContextual"/>
        </w:rPr>
        <w:t>sectors</w:t>
      </w:r>
      <w:proofErr w:type="gramEnd"/>
      <w:r w:rsidRPr="00D8293E">
        <w:rPr>
          <w:rFonts w:ascii="Aptos" w:eastAsia="Calibri" w:hAnsi="Aptos" w:cs="Arial"/>
          <w:b/>
          <w:bCs/>
          <w:color w:val="000000"/>
          <w:kern w:val="2"/>
          <w:lang w:val="en-IE"/>
          <w14:ligatures w14:val="standardContextual"/>
        </w:rPr>
        <w:t xml:space="preserve"> for their use and benefit and (ii) QQI to support its production of a </w:t>
      </w:r>
      <w:r w:rsidR="00170BCC">
        <w:rPr>
          <w:rFonts w:ascii="Aptos" w:eastAsia="Calibri" w:hAnsi="Aptos" w:cs="Arial"/>
          <w:b/>
          <w:bCs/>
          <w:color w:val="000000"/>
          <w:kern w:val="2"/>
          <w:lang w:val="en-IE"/>
          <w14:ligatures w14:val="standardContextual"/>
        </w:rPr>
        <w:t>discussion</w:t>
      </w:r>
      <w:r w:rsidRPr="00D8293E">
        <w:rPr>
          <w:rFonts w:ascii="Aptos" w:eastAsia="Calibri" w:hAnsi="Aptos" w:cs="Arial"/>
          <w:b/>
          <w:bCs/>
          <w:color w:val="000000"/>
          <w:kern w:val="2"/>
          <w:lang w:val="en-IE"/>
          <w14:ligatures w14:val="standardContextual"/>
        </w:rPr>
        <w:t xml:space="preserve"> paper addressing the high-priority issues and policy options.</w:t>
      </w:r>
    </w:p>
    <w:p w14:paraId="72255E08" w14:textId="77777777" w:rsidR="00D8293E" w:rsidRPr="00D8293E" w:rsidRDefault="00D8293E" w:rsidP="00D8293E">
      <w:pPr>
        <w:keepNext/>
        <w:keepLines/>
        <w:numPr>
          <w:ilvl w:val="3"/>
          <w:numId w:val="0"/>
        </w:numPr>
        <w:spacing w:before="80" w:after="40" w:line="278" w:lineRule="auto"/>
        <w:ind w:left="864" w:hanging="864"/>
        <w:outlineLvl w:val="3"/>
        <w:rPr>
          <w:rFonts w:ascii="Aptos" w:eastAsia="Yu Gothic Light" w:hAnsi="Aptos"/>
          <w:i/>
          <w:iCs/>
          <w:color w:val="0F4761"/>
          <w:kern w:val="2"/>
          <w:lang w:val="en-IE"/>
          <w14:ligatures w14:val="standardContextual"/>
        </w:rPr>
      </w:pPr>
      <w:r w:rsidRPr="00D8293E">
        <w:rPr>
          <w:rFonts w:ascii="Aptos" w:eastAsia="Yu Gothic Light" w:hAnsi="Aptos"/>
          <w:i/>
          <w:iCs/>
          <w:color w:val="0F4761"/>
          <w:kern w:val="2"/>
          <w:lang w:val="en-IE"/>
          <w14:ligatures w14:val="standardContextual"/>
        </w:rPr>
        <w:t>6.9.2.1 Reports on findings</w:t>
      </w:r>
    </w:p>
    <w:p w14:paraId="1E95440E" w14:textId="77777777" w:rsidR="00D8293E" w:rsidRPr="00D8293E" w:rsidRDefault="00D8293E" w:rsidP="00D8293E">
      <w:pPr>
        <w:spacing w:after="160" w:line="256" w:lineRule="auto"/>
        <w:contextualSpacing/>
        <w:rPr>
          <w:rFonts w:ascii="Aptos" w:eastAsia="Calibri" w:hAnsi="Aptos" w:cs="Arial"/>
          <w:b/>
          <w:bCs/>
          <w:color w:val="000000"/>
          <w:szCs w:val="22"/>
          <w:lang w:val="en-IE"/>
        </w:rPr>
      </w:pPr>
      <w:r w:rsidRPr="00D8293E">
        <w:rPr>
          <w:rFonts w:ascii="Aptos" w:eastAsia="Calibri" w:hAnsi="Aptos" w:cs="Arial"/>
          <w:b/>
          <w:bCs/>
          <w:color w:val="000000"/>
          <w:szCs w:val="22"/>
          <w:lang w:val="en-IE"/>
        </w:rPr>
        <w:t>The research findings must be documented thoroughly in writing and in a form that will allow peer review for research quality assurance purposes. The following are required</w:t>
      </w:r>
    </w:p>
    <w:p w14:paraId="5F609D55" w14:textId="77777777" w:rsidR="00D8293E" w:rsidRPr="00D8293E" w:rsidRDefault="00D8293E" w:rsidP="00D8293E">
      <w:pPr>
        <w:numPr>
          <w:ilvl w:val="0"/>
          <w:numId w:val="56"/>
        </w:numPr>
        <w:spacing w:after="160" w:line="256" w:lineRule="auto"/>
        <w:contextualSpacing/>
        <w:rPr>
          <w:rFonts w:ascii="Aptos" w:eastAsia="Calibri" w:hAnsi="Aptos" w:cs="Arial"/>
          <w:color w:val="000000"/>
          <w:szCs w:val="22"/>
          <w:lang w:val="en-IE"/>
        </w:rPr>
      </w:pPr>
      <w:r w:rsidRPr="00D8293E">
        <w:rPr>
          <w:rFonts w:ascii="Aptos" w:eastAsia="Calibri" w:hAnsi="Aptos" w:cs="Arial"/>
          <w:color w:val="000000"/>
          <w:szCs w:val="22"/>
          <w:lang w:val="en-IE"/>
        </w:rPr>
        <w:lastRenderedPageBreak/>
        <w:t>A synopsis of the key findings designed to be read and understood by the public who have an interest in quality assurance of assessment in FET and HE.</w:t>
      </w:r>
    </w:p>
    <w:p w14:paraId="1880B453" w14:textId="77777777" w:rsidR="00D8293E" w:rsidRPr="00D8293E" w:rsidRDefault="00D8293E" w:rsidP="00D8293E">
      <w:pPr>
        <w:numPr>
          <w:ilvl w:val="0"/>
          <w:numId w:val="56"/>
        </w:numPr>
        <w:spacing w:after="160" w:line="256" w:lineRule="auto"/>
        <w:contextualSpacing/>
        <w:rPr>
          <w:rFonts w:ascii="Aptos" w:eastAsia="Calibri" w:hAnsi="Aptos" w:cs="Arial"/>
          <w:color w:val="000000"/>
          <w:lang w:val="en-IE"/>
        </w:rPr>
      </w:pPr>
      <w:r w:rsidRPr="00D8293E">
        <w:rPr>
          <w:rFonts w:ascii="Aptos" w:eastAsia="Calibri" w:hAnsi="Aptos" w:cs="Arial"/>
          <w:color w:val="000000"/>
          <w:kern w:val="2"/>
          <w:lang w:val="en-IE"/>
          <w14:ligatures w14:val="standardContextual"/>
        </w:rPr>
        <w:t xml:space="preserve">A detailed report to be read and understood by stakeholders in the quality assurance of standards-based assessment (including the personnel and organisational categories mentioned in Sections </w:t>
      </w:r>
      <w:r w:rsidRPr="00D8293E">
        <w:rPr>
          <w:rFonts w:ascii="Aptos" w:eastAsia="Calibri" w:hAnsi="Aptos" w:cs="Arial"/>
          <w:color w:val="000000"/>
          <w:kern w:val="2"/>
          <w:lang w:val="en-IE"/>
          <w14:ligatures w14:val="standardContextual"/>
        </w:rPr>
        <w:fldChar w:fldCharType="begin"/>
      </w:r>
      <w:r w:rsidRPr="00D8293E">
        <w:rPr>
          <w:rFonts w:ascii="Aptos" w:eastAsia="Calibri" w:hAnsi="Aptos" w:cs="Arial"/>
          <w:color w:val="000000"/>
          <w:kern w:val="2"/>
          <w:lang w:val="en-IE"/>
          <w14:ligatures w14:val="standardContextual"/>
        </w:rPr>
        <w:instrText xml:space="preserve"> REF _Ref233032150 \r \h </w:instrText>
      </w:r>
      <w:r w:rsidRPr="00D8293E">
        <w:rPr>
          <w:rFonts w:ascii="Aptos" w:eastAsia="Calibri" w:hAnsi="Aptos" w:cs="Arial"/>
          <w:color w:val="000000"/>
          <w:kern w:val="2"/>
          <w:lang w:val="en-IE"/>
          <w14:ligatures w14:val="standardContextual"/>
        </w:rPr>
      </w:r>
      <w:r w:rsidRPr="00D8293E">
        <w:rPr>
          <w:rFonts w:ascii="Aptos" w:eastAsia="Calibri" w:hAnsi="Aptos" w:cs="Arial"/>
          <w:color w:val="000000"/>
          <w:kern w:val="2"/>
          <w:lang w:val="en-IE"/>
          <w14:ligatures w14:val="standardContextual"/>
        </w:rPr>
        <w:fldChar w:fldCharType="separate"/>
      </w:r>
      <w:r w:rsidRPr="00D8293E">
        <w:rPr>
          <w:rFonts w:ascii="Aptos" w:eastAsia="Calibri" w:hAnsi="Aptos" w:cs="Arial"/>
          <w:color w:val="000000"/>
          <w:kern w:val="2"/>
          <w:lang w:val="en-IE"/>
          <w14:ligatures w14:val="standardContextual"/>
        </w:rPr>
        <w:t>6.5.5</w:t>
      </w:r>
      <w:r w:rsidRPr="00D8293E">
        <w:rPr>
          <w:rFonts w:ascii="Aptos" w:eastAsia="Calibri" w:hAnsi="Aptos" w:cs="Arial"/>
          <w:color w:val="000000"/>
          <w:kern w:val="2"/>
          <w:lang w:val="en-IE"/>
          <w14:ligatures w14:val="standardContextual"/>
        </w:rPr>
        <w:fldChar w:fldCharType="end"/>
      </w:r>
      <w:r w:rsidRPr="00D8293E">
        <w:rPr>
          <w:rFonts w:ascii="Aptos" w:eastAsia="Calibri" w:hAnsi="Aptos" w:cs="Arial"/>
          <w:color w:val="000000"/>
          <w:kern w:val="2"/>
          <w:lang w:val="en-IE"/>
          <w14:ligatures w14:val="standardContextual"/>
        </w:rPr>
        <w:t xml:space="preserve"> and </w:t>
      </w:r>
      <w:r w:rsidRPr="00D8293E">
        <w:rPr>
          <w:rFonts w:ascii="Aptos" w:eastAsia="Calibri" w:hAnsi="Aptos" w:cs="Arial"/>
          <w:color w:val="000000"/>
          <w:kern w:val="2"/>
          <w:lang w:val="en-IE"/>
          <w14:ligatures w14:val="standardContextual"/>
        </w:rPr>
        <w:fldChar w:fldCharType="begin"/>
      </w:r>
      <w:r w:rsidRPr="00D8293E">
        <w:rPr>
          <w:rFonts w:ascii="Aptos" w:eastAsia="Calibri" w:hAnsi="Aptos" w:cs="Arial"/>
          <w:color w:val="000000"/>
          <w:kern w:val="2"/>
          <w:lang w:val="en-IE"/>
          <w14:ligatures w14:val="standardContextual"/>
        </w:rPr>
        <w:instrText xml:space="preserve"> REF _Ref233036859 \r \h </w:instrText>
      </w:r>
      <w:r w:rsidRPr="00D8293E">
        <w:rPr>
          <w:rFonts w:ascii="Aptos" w:eastAsia="Calibri" w:hAnsi="Aptos" w:cs="Arial"/>
          <w:color w:val="000000"/>
          <w:kern w:val="2"/>
          <w:lang w:val="en-IE"/>
          <w14:ligatures w14:val="standardContextual"/>
        </w:rPr>
      </w:r>
      <w:r w:rsidRPr="00D8293E">
        <w:rPr>
          <w:rFonts w:ascii="Aptos" w:eastAsia="Calibri" w:hAnsi="Aptos" w:cs="Arial"/>
          <w:color w:val="000000"/>
          <w:kern w:val="2"/>
          <w:lang w:val="en-IE"/>
          <w14:ligatures w14:val="standardContextual"/>
        </w:rPr>
        <w:fldChar w:fldCharType="separate"/>
      </w:r>
      <w:r w:rsidRPr="00D8293E">
        <w:rPr>
          <w:rFonts w:ascii="Aptos" w:eastAsia="Calibri" w:hAnsi="Aptos" w:cs="Arial"/>
          <w:color w:val="000000"/>
          <w:kern w:val="2"/>
          <w:lang w:val="en-IE"/>
          <w14:ligatures w14:val="standardContextual"/>
        </w:rPr>
        <w:t>6.5.5</w:t>
      </w:r>
      <w:r w:rsidRPr="00D8293E">
        <w:rPr>
          <w:rFonts w:ascii="Aptos" w:eastAsia="Calibri" w:hAnsi="Aptos" w:cs="Arial"/>
          <w:color w:val="000000"/>
          <w:kern w:val="2"/>
          <w:lang w:val="en-IE"/>
          <w14:ligatures w14:val="standardContextual"/>
        </w:rPr>
        <w:fldChar w:fldCharType="end"/>
      </w:r>
      <w:r w:rsidRPr="00D8293E">
        <w:rPr>
          <w:rFonts w:ascii="Aptos" w:eastAsia="Calibri" w:hAnsi="Aptos" w:cs="Arial"/>
          <w:color w:val="000000"/>
          <w:kern w:val="2"/>
          <w:lang w:val="en-IE"/>
          <w14:ligatures w14:val="standardContextual"/>
        </w:rPr>
        <w:t>).</w:t>
      </w:r>
    </w:p>
    <w:p w14:paraId="1C92A3F4" w14:textId="77777777" w:rsidR="00D8293E" w:rsidRPr="00D8293E" w:rsidRDefault="00D8293E" w:rsidP="00D8293E">
      <w:pPr>
        <w:numPr>
          <w:ilvl w:val="0"/>
          <w:numId w:val="56"/>
        </w:numPr>
        <w:spacing w:after="160" w:line="256" w:lineRule="auto"/>
        <w:contextualSpacing/>
        <w:rPr>
          <w:rFonts w:ascii="Aptos" w:eastAsia="Calibri" w:hAnsi="Aptos" w:cs="Arial"/>
          <w:color w:val="000000"/>
          <w:szCs w:val="22"/>
          <w:lang w:val="en-IE"/>
        </w:rPr>
      </w:pPr>
      <w:r w:rsidRPr="00D8293E">
        <w:rPr>
          <w:rFonts w:ascii="Aptos" w:eastAsia="Calibri" w:hAnsi="Aptos" w:cs="Arial"/>
          <w:color w:val="000000"/>
          <w:szCs w:val="22"/>
          <w:lang w:val="en-IE"/>
        </w:rPr>
        <w:t>A report on the validation of the research findings and their limitations.</w:t>
      </w:r>
    </w:p>
    <w:p w14:paraId="40A88C46" w14:textId="77777777" w:rsidR="00D8293E" w:rsidRPr="00D8293E" w:rsidRDefault="00D8293E" w:rsidP="00D8293E">
      <w:pPr>
        <w:spacing w:after="160" w:line="256" w:lineRule="auto"/>
        <w:rPr>
          <w:rFonts w:ascii="Aptos" w:eastAsia="Calibri" w:hAnsi="Aptos" w:cs="Arial"/>
          <w:color w:val="000000"/>
          <w:szCs w:val="22"/>
          <w:lang w:val="en-IE"/>
        </w:rPr>
      </w:pPr>
      <w:r w:rsidRPr="00D8293E">
        <w:rPr>
          <w:rFonts w:ascii="Aptos" w:eastAsia="Calibri" w:hAnsi="Aptos" w:cs="Arial"/>
          <w:color w:val="000000"/>
          <w:szCs w:val="22"/>
          <w:lang w:val="en-IE"/>
        </w:rPr>
        <w:t xml:space="preserve">No personal data (personally identifiable information) may be included in the publishable reports. </w:t>
      </w:r>
    </w:p>
    <w:p w14:paraId="1D1A41F5" w14:textId="77777777" w:rsidR="00D8293E" w:rsidRPr="00D8293E" w:rsidRDefault="00D8293E" w:rsidP="00D8293E">
      <w:pPr>
        <w:spacing w:after="160" w:line="256" w:lineRule="auto"/>
        <w:rPr>
          <w:rFonts w:ascii="Aptos" w:eastAsia="Calibri" w:hAnsi="Aptos" w:cs="Arial"/>
          <w:color w:val="000000"/>
          <w:lang w:val="en-IE"/>
        </w:rPr>
      </w:pPr>
      <w:r w:rsidRPr="00D8293E">
        <w:rPr>
          <w:rFonts w:ascii="Aptos" w:eastAsia="Calibri" w:hAnsi="Aptos" w:cs="Arial"/>
          <w:color w:val="000000"/>
          <w:kern w:val="2"/>
          <w:lang w:val="en-IE"/>
          <w14:ligatures w14:val="standardContextual"/>
        </w:rPr>
        <w:t xml:space="preserve">The objectives of this research do not include systematically reporting on the evaluation of performance by individual organisations. Therefore, we do not anticipate the need, for example, to identify individual educational institutions in the reporting except, where examples of translatable effective practices may be useful to highlight for the benefit of others.   </w:t>
      </w:r>
    </w:p>
    <w:p w14:paraId="13611665" w14:textId="77777777" w:rsidR="00D8293E" w:rsidRPr="00D8293E" w:rsidRDefault="00D8293E" w:rsidP="00D8293E">
      <w:pPr>
        <w:spacing w:after="160" w:line="256" w:lineRule="auto"/>
        <w:rPr>
          <w:rFonts w:ascii="Aptos" w:eastAsia="Calibri" w:hAnsi="Aptos" w:cs="Arial"/>
          <w:color w:val="000000"/>
          <w:szCs w:val="22"/>
          <w:lang w:val="en-IE"/>
        </w:rPr>
      </w:pPr>
      <w:r w:rsidRPr="00D8293E">
        <w:rPr>
          <w:rFonts w:ascii="Aptos" w:eastAsia="Calibri" w:hAnsi="Aptos" w:cs="Arial"/>
          <w:color w:val="000000"/>
          <w:szCs w:val="22"/>
          <w:lang w:val="en-IE"/>
        </w:rPr>
        <w:t xml:space="preserve">Nevertheless, it will be important that the findings are sensitive to variations in context (e.g.  education-provider type, awarding-body type, among other things [see Section </w:t>
      </w:r>
      <w:r w:rsidRPr="00D8293E">
        <w:rPr>
          <w:rFonts w:ascii="Aptos" w:eastAsia="Calibri" w:hAnsi="Aptos" w:cs="Arial"/>
          <w:color w:val="000000"/>
          <w:szCs w:val="22"/>
          <w:lang w:val="en-IE"/>
        </w:rPr>
        <w:fldChar w:fldCharType="begin"/>
      </w:r>
      <w:r w:rsidRPr="00D8293E">
        <w:rPr>
          <w:rFonts w:ascii="Aptos" w:eastAsia="Calibri" w:hAnsi="Aptos" w:cs="Arial"/>
          <w:color w:val="000000"/>
          <w:szCs w:val="22"/>
          <w:lang w:val="en-IE"/>
        </w:rPr>
        <w:instrText xml:space="preserve"> REF _Ref233032150 \r \h </w:instrText>
      </w:r>
      <w:r w:rsidRPr="00D8293E">
        <w:rPr>
          <w:rFonts w:ascii="Aptos" w:eastAsia="Calibri" w:hAnsi="Aptos" w:cs="Arial"/>
          <w:color w:val="000000"/>
          <w:szCs w:val="22"/>
          <w:lang w:val="en-IE"/>
        </w:rPr>
      </w:r>
      <w:r w:rsidRPr="00D8293E">
        <w:rPr>
          <w:rFonts w:ascii="Aptos" w:eastAsia="Calibri" w:hAnsi="Aptos" w:cs="Arial"/>
          <w:color w:val="000000"/>
          <w:szCs w:val="22"/>
          <w:lang w:val="en-IE"/>
        </w:rPr>
        <w:fldChar w:fldCharType="separate"/>
      </w:r>
      <w:r w:rsidRPr="00D8293E">
        <w:rPr>
          <w:rFonts w:ascii="Aptos" w:eastAsia="Calibri" w:hAnsi="Aptos" w:cs="Arial"/>
          <w:color w:val="000000"/>
          <w:szCs w:val="22"/>
          <w:lang w:val="en-IE"/>
        </w:rPr>
        <w:t>6.5.5</w:t>
      </w:r>
      <w:r w:rsidRPr="00D8293E">
        <w:rPr>
          <w:rFonts w:ascii="Aptos" w:eastAsia="Calibri" w:hAnsi="Aptos" w:cs="Arial"/>
          <w:color w:val="000000"/>
          <w:szCs w:val="22"/>
          <w:lang w:val="en-IE"/>
        </w:rPr>
        <w:fldChar w:fldCharType="end"/>
      </w:r>
      <w:r w:rsidRPr="00D8293E">
        <w:rPr>
          <w:rFonts w:ascii="Aptos" w:eastAsia="Calibri" w:hAnsi="Aptos" w:cs="Arial"/>
          <w:color w:val="000000"/>
          <w:szCs w:val="22"/>
          <w:lang w:val="en-IE"/>
        </w:rPr>
        <w:t xml:space="preserve"> for relevant categories]).</w:t>
      </w:r>
    </w:p>
    <w:p w14:paraId="0EA4D19F" w14:textId="77777777" w:rsidR="00D8293E" w:rsidRPr="00D8293E" w:rsidRDefault="00D8293E" w:rsidP="00D8293E">
      <w:pPr>
        <w:keepNext/>
        <w:keepLines/>
        <w:numPr>
          <w:ilvl w:val="3"/>
          <w:numId w:val="0"/>
        </w:numPr>
        <w:spacing w:before="80" w:after="40" w:line="278" w:lineRule="auto"/>
        <w:ind w:left="864" w:hanging="864"/>
        <w:outlineLvl w:val="3"/>
        <w:rPr>
          <w:rFonts w:ascii="Aptos" w:eastAsia="Yu Gothic Light" w:hAnsi="Aptos"/>
          <w:i/>
          <w:iCs/>
          <w:color w:val="0F4761"/>
          <w:kern w:val="2"/>
          <w:lang w:val="en-IE"/>
          <w14:ligatures w14:val="standardContextual"/>
        </w:rPr>
      </w:pPr>
      <w:r w:rsidRPr="00D8293E">
        <w:rPr>
          <w:rFonts w:ascii="Aptos" w:eastAsia="Yu Gothic Light" w:hAnsi="Aptos"/>
          <w:i/>
          <w:iCs/>
          <w:color w:val="0F4761"/>
          <w:kern w:val="2"/>
          <w:lang w:val="en-IE"/>
          <w14:ligatures w14:val="standardContextual"/>
        </w:rPr>
        <w:t>6.9.2.2 Data</w:t>
      </w:r>
    </w:p>
    <w:p w14:paraId="640A8BB0" w14:textId="77777777" w:rsidR="00D8293E" w:rsidRPr="00D8293E" w:rsidRDefault="00D8293E" w:rsidP="00D8293E">
      <w:pPr>
        <w:spacing w:after="160" w:line="278" w:lineRule="auto"/>
        <w:rPr>
          <w:rFonts w:ascii="Aptos" w:eastAsia="Calibri" w:hAnsi="Aptos" w:cs="Arial"/>
          <w:b/>
          <w:bCs/>
          <w:szCs w:val="22"/>
          <w:lang w:val="en-IE"/>
        </w:rPr>
      </w:pPr>
      <w:r w:rsidRPr="00D8293E">
        <w:rPr>
          <w:rFonts w:ascii="Aptos" w:eastAsia="Calibri" w:hAnsi="Aptos" w:cs="Arial"/>
          <w:b/>
          <w:bCs/>
          <w:szCs w:val="22"/>
          <w:lang w:val="en-IE"/>
        </w:rPr>
        <w:t xml:space="preserve">The tender must provide for qualitative and quantitative data to be collected as part of the research to be anonymised and delivered to QQI before the project concludes. </w:t>
      </w:r>
      <w:r w:rsidRPr="00D8293E">
        <w:rPr>
          <w:rFonts w:ascii="Aptos" w:eastAsia="Calibri" w:hAnsi="Aptos" w:cs="Arial"/>
          <w:szCs w:val="22"/>
          <w:lang w:val="en-IE"/>
        </w:rPr>
        <w:t>Anonymisation means removal of personal data.</w:t>
      </w:r>
      <w:r w:rsidRPr="00D8293E">
        <w:rPr>
          <w:rFonts w:ascii="Aptos" w:eastAsia="Calibri" w:hAnsi="Aptos" w:cs="Arial"/>
          <w:b/>
          <w:bCs/>
          <w:szCs w:val="22"/>
          <w:lang w:val="en-IE"/>
        </w:rPr>
        <w:t xml:space="preserve"> </w:t>
      </w:r>
    </w:p>
    <w:p w14:paraId="039DD15B" w14:textId="77777777" w:rsidR="00D8293E" w:rsidRPr="00D8293E" w:rsidRDefault="00D8293E" w:rsidP="00D8293E">
      <w:pPr>
        <w:spacing w:after="160" w:line="278" w:lineRule="auto"/>
        <w:rPr>
          <w:rFonts w:ascii="Aptos" w:eastAsia="Calibri" w:hAnsi="Aptos" w:cs="Arial"/>
          <w:szCs w:val="22"/>
          <w:lang w:val="en-IE"/>
        </w:rPr>
      </w:pPr>
      <w:r w:rsidRPr="00D8293E">
        <w:rPr>
          <w:rFonts w:ascii="Aptos" w:eastAsia="Calibri" w:hAnsi="Aptos" w:cs="Arial"/>
          <w:szCs w:val="22"/>
          <w:lang w:val="en-IE"/>
        </w:rPr>
        <w:t xml:space="preserve">In so far as practicable, data must be classified using the categories provided in Sections </w:t>
      </w:r>
      <w:r w:rsidRPr="00D8293E">
        <w:rPr>
          <w:rFonts w:ascii="Aptos" w:eastAsia="Calibri" w:hAnsi="Aptos" w:cs="Arial"/>
          <w:szCs w:val="22"/>
          <w:lang w:val="en-IE"/>
        </w:rPr>
        <w:fldChar w:fldCharType="begin"/>
      </w:r>
      <w:r w:rsidRPr="00D8293E">
        <w:rPr>
          <w:rFonts w:ascii="Aptos" w:eastAsia="Calibri" w:hAnsi="Aptos" w:cs="Arial"/>
          <w:szCs w:val="22"/>
          <w:lang w:val="en-IE"/>
        </w:rPr>
        <w:instrText xml:space="preserve"> REF _Ref233116600 \r \h </w:instrText>
      </w:r>
      <w:r w:rsidRPr="00D8293E">
        <w:rPr>
          <w:rFonts w:ascii="Aptos" w:eastAsia="Calibri" w:hAnsi="Aptos" w:cs="Arial"/>
          <w:szCs w:val="22"/>
          <w:lang w:val="en-IE"/>
        </w:rPr>
      </w:r>
      <w:r w:rsidRPr="00D8293E">
        <w:rPr>
          <w:rFonts w:ascii="Aptos" w:eastAsia="Calibri" w:hAnsi="Aptos" w:cs="Arial"/>
          <w:szCs w:val="22"/>
          <w:lang w:val="en-IE"/>
        </w:rPr>
        <w:fldChar w:fldCharType="separate"/>
      </w:r>
      <w:r w:rsidRPr="00D8293E">
        <w:rPr>
          <w:rFonts w:ascii="Aptos" w:eastAsia="Calibri" w:hAnsi="Aptos" w:cs="Arial"/>
          <w:szCs w:val="22"/>
          <w:lang w:val="en-IE"/>
        </w:rPr>
        <w:t>6.4</w:t>
      </w:r>
      <w:r w:rsidRPr="00D8293E">
        <w:rPr>
          <w:rFonts w:ascii="Aptos" w:eastAsia="Calibri" w:hAnsi="Aptos" w:cs="Arial"/>
          <w:szCs w:val="22"/>
          <w:lang w:val="en-IE"/>
        </w:rPr>
        <w:fldChar w:fldCharType="end"/>
      </w:r>
      <w:r w:rsidRPr="00D8293E">
        <w:rPr>
          <w:rFonts w:ascii="Aptos" w:eastAsia="Calibri" w:hAnsi="Aptos" w:cs="Arial"/>
          <w:szCs w:val="22"/>
          <w:lang w:val="en-IE"/>
        </w:rPr>
        <w:t xml:space="preserve">, </w:t>
      </w:r>
      <w:r w:rsidRPr="00D8293E">
        <w:rPr>
          <w:rFonts w:ascii="Aptos" w:eastAsia="Calibri" w:hAnsi="Aptos" w:cs="Arial"/>
          <w:szCs w:val="22"/>
          <w:lang w:val="en-IE"/>
        </w:rPr>
        <w:fldChar w:fldCharType="begin"/>
      </w:r>
      <w:r w:rsidRPr="00D8293E">
        <w:rPr>
          <w:rFonts w:ascii="Aptos" w:eastAsia="Calibri" w:hAnsi="Aptos" w:cs="Arial"/>
          <w:szCs w:val="22"/>
          <w:lang w:val="en-IE"/>
        </w:rPr>
        <w:instrText xml:space="preserve"> REF _Ref233036423 \r \h </w:instrText>
      </w:r>
      <w:r w:rsidRPr="00D8293E">
        <w:rPr>
          <w:rFonts w:ascii="Aptos" w:eastAsia="Calibri" w:hAnsi="Aptos" w:cs="Arial"/>
          <w:szCs w:val="22"/>
          <w:lang w:val="en-IE"/>
        </w:rPr>
      </w:r>
      <w:r w:rsidRPr="00D8293E">
        <w:rPr>
          <w:rFonts w:ascii="Aptos" w:eastAsia="Calibri" w:hAnsi="Aptos" w:cs="Arial"/>
          <w:szCs w:val="22"/>
          <w:lang w:val="en-IE"/>
        </w:rPr>
        <w:fldChar w:fldCharType="separate"/>
      </w:r>
      <w:r w:rsidRPr="00D8293E">
        <w:rPr>
          <w:rFonts w:ascii="Aptos" w:eastAsia="Calibri" w:hAnsi="Aptos" w:cs="Arial"/>
          <w:szCs w:val="22"/>
          <w:lang w:val="en-IE"/>
        </w:rPr>
        <w:t>6.5.4</w:t>
      </w:r>
      <w:r w:rsidRPr="00D8293E">
        <w:rPr>
          <w:rFonts w:ascii="Aptos" w:eastAsia="Calibri" w:hAnsi="Aptos" w:cs="Arial"/>
          <w:szCs w:val="22"/>
          <w:lang w:val="en-IE"/>
        </w:rPr>
        <w:fldChar w:fldCharType="end"/>
      </w:r>
      <w:r w:rsidRPr="00D8293E">
        <w:rPr>
          <w:rFonts w:ascii="Aptos" w:eastAsia="Calibri" w:hAnsi="Aptos" w:cs="Arial"/>
          <w:szCs w:val="22"/>
          <w:lang w:val="en-IE"/>
        </w:rPr>
        <w:t xml:space="preserve"> and </w:t>
      </w:r>
      <w:r w:rsidRPr="00D8293E">
        <w:rPr>
          <w:rFonts w:ascii="Aptos" w:eastAsia="Calibri" w:hAnsi="Aptos" w:cs="Arial"/>
          <w:szCs w:val="22"/>
          <w:lang w:val="en-IE"/>
        </w:rPr>
        <w:fldChar w:fldCharType="begin"/>
      </w:r>
      <w:r w:rsidRPr="00D8293E">
        <w:rPr>
          <w:rFonts w:ascii="Aptos" w:eastAsia="Calibri" w:hAnsi="Aptos" w:cs="Arial"/>
          <w:szCs w:val="22"/>
          <w:lang w:val="en-IE"/>
        </w:rPr>
        <w:instrText xml:space="preserve"> REF _Ref233036859 \r \h </w:instrText>
      </w:r>
      <w:r w:rsidRPr="00D8293E">
        <w:rPr>
          <w:rFonts w:ascii="Aptos" w:eastAsia="Calibri" w:hAnsi="Aptos" w:cs="Arial"/>
          <w:szCs w:val="22"/>
          <w:lang w:val="en-IE"/>
        </w:rPr>
      </w:r>
      <w:r w:rsidRPr="00D8293E">
        <w:rPr>
          <w:rFonts w:ascii="Aptos" w:eastAsia="Calibri" w:hAnsi="Aptos" w:cs="Arial"/>
          <w:szCs w:val="22"/>
          <w:lang w:val="en-IE"/>
        </w:rPr>
        <w:fldChar w:fldCharType="separate"/>
      </w:r>
      <w:r w:rsidRPr="00D8293E">
        <w:rPr>
          <w:rFonts w:ascii="Aptos" w:eastAsia="Calibri" w:hAnsi="Aptos" w:cs="Arial"/>
          <w:szCs w:val="22"/>
          <w:lang w:val="en-IE"/>
        </w:rPr>
        <w:t>6.5.5</w:t>
      </w:r>
      <w:r w:rsidRPr="00D8293E">
        <w:rPr>
          <w:rFonts w:ascii="Aptos" w:eastAsia="Calibri" w:hAnsi="Aptos" w:cs="Arial"/>
          <w:szCs w:val="22"/>
          <w:lang w:val="en-IE"/>
        </w:rPr>
        <w:fldChar w:fldCharType="end"/>
      </w:r>
      <w:r w:rsidRPr="00D8293E">
        <w:rPr>
          <w:rFonts w:ascii="Aptos" w:eastAsia="Calibri" w:hAnsi="Aptos" w:cs="Arial"/>
          <w:szCs w:val="22"/>
          <w:lang w:val="en-IE"/>
        </w:rPr>
        <w:t xml:space="preserve"> where this does not conflict with the previous paragraph. </w:t>
      </w:r>
    </w:p>
    <w:p w14:paraId="5875518B" w14:textId="77777777" w:rsidR="00D8293E" w:rsidRPr="00D8293E" w:rsidRDefault="00D8293E" w:rsidP="00D8293E">
      <w:pPr>
        <w:keepNext/>
        <w:keepLines/>
        <w:numPr>
          <w:ilvl w:val="3"/>
          <w:numId w:val="0"/>
        </w:numPr>
        <w:spacing w:before="80" w:after="40" w:line="278" w:lineRule="auto"/>
        <w:ind w:left="864" w:hanging="864"/>
        <w:outlineLvl w:val="3"/>
        <w:rPr>
          <w:rFonts w:ascii="Aptos" w:eastAsia="Yu Gothic Light" w:hAnsi="Aptos"/>
          <w:i/>
          <w:iCs/>
          <w:color w:val="0F4761"/>
          <w:kern w:val="2"/>
          <w:lang w:val="en-IE"/>
          <w14:ligatures w14:val="standardContextual"/>
        </w:rPr>
      </w:pPr>
      <w:r w:rsidRPr="00D8293E">
        <w:rPr>
          <w:rFonts w:ascii="Aptos" w:eastAsia="Yu Gothic Light" w:hAnsi="Aptos"/>
          <w:i/>
          <w:iCs/>
          <w:color w:val="0F4761"/>
          <w:kern w:val="2"/>
          <w:lang w:val="en-IE"/>
          <w14:ligatures w14:val="standardContextual"/>
        </w:rPr>
        <w:t>6.9.2.3 Dissemination event</w:t>
      </w:r>
    </w:p>
    <w:p w14:paraId="27C63842" w14:textId="77777777" w:rsidR="00D8293E" w:rsidRPr="00D8293E" w:rsidRDefault="00D8293E" w:rsidP="00D8293E">
      <w:pPr>
        <w:spacing w:after="160" w:line="256" w:lineRule="auto"/>
        <w:contextualSpacing/>
        <w:rPr>
          <w:rFonts w:ascii="Aptos" w:eastAsia="Calibri" w:hAnsi="Aptos" w:cs="Arial"/>
          <w:b/>
          <w:bCs/>
          <w:color w:val="000000"/>
          <w:lang w:val="en-IE"/>
        </w:rPr>
      </w:pPr>
      <w:r w:rsidRPr="00D8293E">
        <w:rPr>
          <w:rFonts w:ascii="Aptos" w:eastAsia="Calibri" w:hAnsi="Aptos" w:cs="Arial"/>
          <w:color w:val="000000"/>
          <w:kern w:val="2"/>
          <w:lang w:val="en-IE"/>
          <w14:ligatures w14:val="standardContextual"/>
        </w:rPr>
        <w:t xml:space="preserve">QQI may arrange a dissemination event for the presentation of the research findings. </w:t>
      </w:r>
      <w:r w:rsidRPr="00D8293E">
        <w:rPr>
          <w:rFonts w:ascii="Aptos" w:eastAsia="Calibri" w:hAnsi="Aptos" w:cs="Arial"/>
          <w:b/>
          <w:bCs/>
          <w:color w:val="000000"/>
          <w:kern w:val="2"/>
          <w:lang w:val="en-IE"/>
          <w14:ligatures w14:val="standardContextual"/>
        </w:rPr>
        <w:t xml:space="preserve">The tenderer must commit to present the findings and field questions from stakeholders at a dissemination event that may be in-person.  </w:t>
      </w:r>
    </w:p>
    <w:p w14:paraId="7A6911FE" w14:textId="77777777" w:rsidR="00D8293E" w:rsidRPr="00D8293E" w:rsidRDefault="00D8293E" w:rsidP="00D8293E">
      <w:pPr>
        <w:keepNext/>
        <w:keepLines/>
        <w:spacing w:before="360" w:after="80" w:line="278" w:lineRule="auto"/>
        <w:ind w:left="432" w:hanging="432"/>
        <w:outlineLvl w:val="0"/>
        <w:rPr>
          <w:rFonts w:ascii="Aptos Display" w:eastAsia="Yu Gothic Light" w:hAnsi="Aptos Display"/>
          <w:color w:val="0F4761"/>
          <w:kern w:val="2"/>
          <w:sz w:val="40"/>
          <w:szCs w:val="40"/>
          <w:lang w:val="en-IE"/>
          <w14:ligatures w14:val="standardContextual"/>
        </w:rPr>
      </w:pPr>
      <w:r w:rsidRPr="00D8293E">
        <w:rPr>
          <w:rFonts w:ascii="Aptos Display" w:eastAsia="Yu Gothic Light" w:hAnsi="Aptos Display"/>
          <w:color w:val="0F4761"/>
          <w:kern w:val="2"/>
          <w:sz w:val="40"/>
          <w:szCs w:val="40"/>
          <w:lang w:val="en-IE"/>
          <w14:ligatures w14:val="standardContextual"/>
        </w:rPr>
        <w:t>7 Acknowledgements</w:t>
      </w:r>
    </w:p>
    <w:p w14:paraId="2BE42B32" w14:textId="77777777" w:rsidR="00D8293E" w:rsidRPr="00D8293E" w:rsidRDefault="00D8293E" w:rsidP="00D8293E">
      <w:pPr>
        <w:spacing w:after="160" w:line="278" w:lineRule="auto"/>
        <w:rPr>
          <w:rFonts w:ascii="Aptos" w:eastAsia="Aptos" w:hAnsi="Aptos" w:cs="Arial"/>
          <w:kern w:val="2"/>
          <w:lang w:val="en-IE"/>
          <w14:ligatures w14:val="standardContextual"/>
        </w:rPr>
      </w:pPr>
      <w:r w:rsidRPr="00D8293E">
        <w:rPr>
          <w:rFonts w:ascii="Aptos" w:eastAsia="Aptos" w:hAnsi="Aptos" w:cs="Arial"/>
          <w:kern w:val="2"/>
          <w:lang w:val="en-IE"/>
          <w14:ligatures w14:val="standardContextual"/>
        </w:rPr>
        <w:t xml:space="preserve">In preparing this paper, MS 365 Copilot and Google Search were used for research purposes such as exploring questions about assessment and confirming or informing our understanding of some key concepts in assessment e.g. validity in the context of standards-based assessment and its interpretation and uses. </w:t>
      </w:r>
    </w:p>
    <w:p w14:paraId="6B59E29F" w14:textId="77777777" w:rsidR="00D8293E" w:rsidRPr="00D8293E" w:rsidRDefault="00D8293E" w:rsidP="00D8293E">
      <w:pPr>
        <w:keepNext/>
        <w:keepLines/>
        <w:spacing w:before="360" w:after="80" w:line="278" w:lineRule="auto"/>
        <w:ind w:left="432" w:hanging="432"/>
        <w:outlineLvl w:val="0"/>
        <w:rPr>
          <w:rFonts w:ascii="Aptos Display" w:eastAsia="Yu Gothic Light" w:hAnsi="Aptos Display"/>
          <w:color w:val="0F4761"/>
          <w:kern w:val="2"/>
          <w:sz w:val="40"/>
          <w:szCs w:val="40"/>
          <w:lang w:val="en-IE"/>
          <w14:ligatures w14:val="standardContextual"/>
        </w:rPr>
      </w:pPr>
      <w:r w:rsidRPr="00D8293E">
        <w:rPr>
          <w:rFonts w:ascii="Aptos Display" w:eastAsia="Yu Gothic Light" w:hAnsi="Aptos Display"/>
          <w:color w:val="0F4761"/>
          <w:kern w:val="2"/>
          <w:sz w:val="40"/>
          <w:szCs w:val="40"/>
          <w:lang w:val="en-IE"/>
          <w14:ligatures w14:val="standardContextual"/>
        </w:rPr>
        <w:t>8 References in addition to the footnotes</w:t>
      </w:r>
    </w:p>
    <w:p w14:paraId="7257D636" w14:textId="77777777" w:rsidR="00D8293E" w:rsidRPr="00D8293E" w:rsidRDefault="00D8293E" w:rsidP="00D8293E">
      <w:pPr>
        <w:numPr>
          <w:ilvl w:val="0"/>
          <w:numId w:val="29"/>
        </w:numPr>
        <w:spacing w:after="160" w:line="278" w:lineRule="auto"/>
        <w:contextualSpacing/>
        <w:rPr>
          <w:rFonts w:eastAsia="Calibri"/>
          <w:kern w:val="2"/>
          <w:szCs w:val="22"/>
          <w:lang w:val="en-IE"/>
          <w14:ligatures w14:val="standardContextual"/>
        </w:rPr>
      </w:pPr>
      <w:r w:rsidRPr="00D8293E">
        <w:rPr>
          <w:rFonts w:ascii="Aptos" w:eastAsia="Aptos" w:hAnsi="Aptos" w:cs="Arial"/>
          <w:kern w:val="2"/>
          <w:lang w:val="en-IE"/>
          <w14:ligatures w14:val="standardContextual"/>
        </w:rPr>
        <w:t xml:space="preserve">Qualifications and Quality Assurance (Education and Training) Act 2012 (as amended in 2019) </w:t>
      </w:r>
      <w:hyperlink r:id="rId98" w:history="1">
        <w:r w:rsidRPr="005F715C">
          <w:rPr>
            <w:rFonts w:ascii="Aptos" w:eastAsia="Aptos" w:hAnsi="Aptos" w:cs="Arial"/>
            <w:color w:val="0000FF"/>
            <w:kern w:val="2"/>
            <w:u w:val="single"/>
            <w:lang w:val="en-IE"/>
            <w14:ligatures w14:val="standardContextual"/>
          </w:rPr>
          <w:t>https://revisedacts.lawreform.ie/eli/2012/act/28/front/revised/en/html</w:t>
        </w:r>
      </w:hyperlink>
      <w:r w:rsidRPr="00D8293E">
        <w:rPr>
          <w:rFonts w:ascii="Aptos" w:eastAsia="Aptos" w:hAnsi="Aptos" w:cs="Arial"/>
          <w:kern w:val="2"/>
          <w:lang w:val="en-IE"/>
          <w14:ligatures w14:val="standardContextual"/>
        </w:rPr>
        <w:t xml:space="preserve"> </w:t>
      </w:r>
    </w:p>
    <w:p w14:paraId="2EC1B78D" w14:textId="77777777" w:rsidR="00D8293E" w:rsidRPr="00D8293E" w:rsidRDefault="00D8293E" w:rsidP="00D8293E">
      <w:pPr>
        <w:numPr>
          <w:ilvl w:val="0"/>
          <w:numId w:val="29"/>
        </w:numPr>
        <w:spacing w:after="160" w:line="278" w:lineRule="auto"/>
        <w:contextualSpacing/>
        <w:rPr>
          <w:rFonts w:eastAsia="Calibri"/>
          <w:kern w:val="2"/>
          <w:szCs w:val="22"/>
          <w:lang w:val="en-IE"/>
          <w14:ligatures w14:val="standardContextual"/>
        </w:rPr>
      </w:pPr>
      <w:r w:rsidRPr="00D8293E">
        <w:rPr>
          <w:rFonts w:eastAsia="Calibri"/>
          <w:kern w:val="2"/>
          <w:szCs w:val="22"/>
          <w:lang w:val="en-IE"/>
          <w14:ligatures w14:val="standardContextual"/>
        </w:rPr>
        <w:t xml:space="preserve">QQI </w:t>
      </w:r>
      <w:hyperlink r:id="rId99" w:history="1">
        <w:r w:rsidRPr="005F715C">
          <w:rPr>
            <w:rFonts w:eastAsia="Calibri"/>
            <w:color w:val="0000FF"/>
            <w:kern w:val="2"/>
            <w:szCs w:val="22"/>
            <w:u w:val="single"/>
            <w:lang w:val="en-IE"/>
            <w14:ligatures w14:val="standardContextual"/>
          </w:rPr>
          <w:t>Green Paper Assessment of Learners and Learning March 2018.pdf (qqi.ie)</w:t>
        </w:r>
      </w:hyperlink>
    </w:p>
    <w:p w14:paraId="58AB5F48" w14:textId="77777777" w:rsidR="00D8293E" w:rsidRPr="005F715C" w:rsidRDefault="00D8293E" w:rsidP="00D8293E">
      <w:pPr>
        <w:numPr>
          <w:ilvl w:val="0"/>
          <w:numId w:val="29"/>
        </w:numPr>
        <w:spacing w:after="160" w:line="278" w:lineRule="auto"/>
        <w:contextualSpacing/>
        <w:rPr>
          <w:rFonts w:ascii="Aptos" w:eastAsia="Aptos" w:hAnsi="Aptos" w:cs="Arial"/>
          <w:color w:val="0000FF"/>
          <w:kern w:val="2"/>
          <w:szCs w:val="22"/>
          <w:lang w:val="en-IE"/>
          <w14:ligatures w14:val="standardContextual"/>
        </w:rPr>
      </w:pPr>
      <w:hyperlink r:id="rId100" w:tooltip="Green Paper on the Qualifications System" w:history="1">
        <w:r w:rsidRPr="005F715C">
          <w:rPr>
            <w:rFonts w:ascii="Aptos" w:eastAsia="Aptos" w:hAnsi="Aptos" w:cs="Arial"/>
            <w:color w:val="0000FF"/>
            <w:kern w:val="2"/>
            <w:szCs w:val="22"/>
            <w:u w:val="single"/>
            <w:lang w:val="en-IE"/>
            <w14:ligatures w14:val="standardContextual"/>
          </w:rPr>
          <w:t>Green Paper on the Qualifications System</w:t>
        </w:r>
      </w:hyperlink>
    </w:p>
    <w:p w14:paraId="41733CCD" w14:textId="77777777" w:rsidR="00D8293E" w:rsidRPr="005F715C" w:rsidRDefault="00D8293E" w:rsidP="00D8293E">
      <w:pPr>
        <w:numPr>
          <w:ilvl w:val="0"/>
          <w:numId w:val="29"/>
        </w:numPr>
        <w:spacing w:after="160" w:line="278" w:lineRule="auto"/>
        <w:contextualSpacing/>
        <w:rPr>
          <w:rFonts w:ascii="Aptos" w:eastAsia="Aptos" w:hAnsi="Aptos" w:cs="Arial"/>
          <w:color w:val="0000FF"/>
          <w:kern w:val="2"/>
          <w:szCs w:val="22"/>
          <w:lang w:val="en-IE"/>
          <w14:ligatures w14:val="standardContextual"/>
        </w:rPr>
      </w:pPr>
      <w:hyperlink r:id="rId101" w:tooltip="Technical Paper on the Qualifications System" w:history="1">
        <w:r w:rsidRPr="005F715C">
          <w:rPr>
            <w:rFonts w:ascii="Aptos" w:eastAsia="Aptos" w:hAnsi="Aptos" w:cs="Arial"/>
            <w:color w:val="0000FF"/>
            <w:kern w:val="2"/>
            <w:szCs w:val="22"/>
            <w:u w:val="single"/>
            <w:lang w:val="en-IE"/>
            <w14:ligatures w14:val="standardContextual"/>
          </w:rPr>
          <w:t>Technical Paper on the Qualifications System</w:t>
        </w:r>
      </w:hyperlink>
    </w:p>
    <w:p w14:paraId="7CF050AC" w14:textId="77777777" w:rsidR="00D8293E" w:rsidRPr="005F715C" w:rsidRDefault="00D8293E" w:rsidP="00D8293E">
      <w:pPr>
        <w:numPr>
          <w:ilvl w:val="0"/>
          <w:numId w:val="29"/>
        </w:numPr>
        <w:spacing w:after="160" w:line="278" w:lineRule="auto"/>
        <w:contextualSpacing/>
        <w:rPr>
          <w:rFonts w:eastAsia="Calibri"/>
          <w:color w:val="0000FF"/>
          <w:kern w:val="2"/>
          <w:szCs w:val="22"/>
          <w:lang w:val="en-IE"/>
          <w14:ligatures w14:val="standardContextual"/>
        </w:rPr>
      </w:pPr>
      <w:r w:rsidRPr="00D8293E">
        <w:rPr>
          <w:rFonts w:eastAsia="Calibri"/>
          <w:kern w:val="2"/>
          <w:szCs w:val="22"/>
          <w:lang w:val="en-IE"/>
          <w14:ligatures w14:val="standardContextual"/>
        </w:rPr>
        <w:t xml:space="preserve">Joanne Banks, </w:t>
      </w:r>
      <w:hyperlink r:id="rId102" w:history="1">
        <w:r w:rsidRPr="005F715C">
          <w:rPr>
            <w:rFonts w:eastAsia="Calibri"/>
            <w:color w:val="0000FF"/>
            <w:kern w:val="2"/>
            <w:szCs w:val="22"/>
            <w:u w:val="single"/>
            <w:lang w:val="en-IE"/>
            <w14:ligatures w14:val="standardContextual"/>
          </w:rPr>
          <w:t>Green Paper on Assessment of Learners and Learning: Stakeholder Feedback</w:t>
        </w:r>
      </w:hyperlink>
      <w:r w:rsidRPr="005F715C">
        <w:rPr>
          <w:rFonts w:eastAsia="Calibri"/>
          <w:color w:val="0000FF"/>
          <w:kern w:val="2"/>
          <w:szCs w:val="22"/>
          <w:lang w:val="en-IE"/>
          <w14:ligatures w14:val="standardContextual"/>
        </w:rPr>
        <w:t>, 2019</w:t>
      </w:r>
    </w:p>
    <w:p w14:paraId="2A53CC46" w14:textId="77777777" w:rsidR="00D8293E" w:rsidRPr="005F715C" w:rsidRDefault="00D8293E" w:rsidP="00D8293E">
      <w:pPr>
        <w:numPr>
          <w:ilvl w:val="0"/>
          <w:numId w:val="29"/>
        </w:numPr>
        <w:spacing w:after="160" w:line="278" w:lineRule="auto"/>
        <w:contextualSpacing/>
        <w:rPr>
          <w:rFonts w:eastAsia="Calibri"/>
          <w:color w:val="0000FF"/>
          <w:kern w:val="2"/>
          <w:szCs w:val="22"/>
          <w:lang w:val="en-IE"/>
          <w14:ligatures w14:val="standardContextual"/>
        </w:rPr>
      </w:pPr>
      <w:hyperlink r:id="rId103" w:history="1">
        <w:r w:rsidRPr="005F715C">
          <w:rPr>
            <w:rFonts w:eastAsia="Calibri"/>
            <w:color w:val="0000FF"/>
            <w:kern w:val="2"/>
            <w:szCs w:val="22"/>
            <w:u w:val="single"/>
            <w:lang w:val="en-IE"/>
            <w14:ligatures w14:val="standardContextual"/>
          </w:rPr>
          <w:t>Let’s Talk About Assessment: Exploring QQI’s Green Paper on Assessment in Higher Education</w:t>
        </w:r>
      </w:hyperlink>
    </w:p>
    <w:p w14:paraId="6BD06195" w14:textId="77777777" w:rsidR="00D8293E" w:rsidRPr="00D8293E" w:rsidRDefault="00D8293E" w:rsidP="00D8293E">
      <w:pPr>
        <w:numPr>
          <w:ilvl w:val="0"/>
          <w:numId w:val="29"/>
        </w:numPr>
        <w:spacing w:after="160" w:line="278" w:lineRule="auto"/>
        <w:contextualSpacing/>
        <w:rPr>
          <w:rFonts w:eastAsia="Calibri"/>
          <w:kern w:val="2"/>
          <w:szCs w:val="22"/>
          <w:lang w:val="en-IE"/>
          <w14:ligatures w14:val="standardContextual"/>
        </w:rPr>
      </w:pPr>
      <w:r w:rsidRPr="005F715C">
        <w:rPr>
          <w:rFonts w:eastAsia="Calibri"/>
          <w:color w:val="0000FF"/>
          <w:kern w:val="2"/>
          <w:szCs w:val="22"/>
          <w:lang w:val="en-IE"/>
          <w14:ligatures w14:val="standardContextual"/>
        </w:rPr>
        <w:t xml:space="preserve">QQI </w:t>
      </w:r>
      <w:hyperlink r:id="rId104" w:history="1">
        <w:r w:rsidRPr="005F715C">
          <w:rPr>
            <w:rFonts w:eastAsia="Calibri"/>
            <w:color w:val="0000FF"/>
            <w:kern w:val="2"/>
            <w:szCs w:val="22"/>
            <w:u w:val="single"/>
            <w:lang w:val="en-IE"/>
            <w14:ligatures w14:val="standardContextual"/>
          </w:rPr>
          <w:t>The Impact of COVID-19 Modifications to Teaching, Learning and Assessment in Irish Further Education and Training and Higher Education</w:t>
        </w:r>
      </w:hyperlink>
      <w:r w:rsidRPr="00D8293E">
        <w:rPr>
          <w:rFonts w:eastAsia="Calibri"/>
          <w:kern w:val="2"/>
          <w:szCs w:val="22"/>
          <w:lang w:val="en-IE"/>
          <w14:ligatures w14:val="standardContextual"/>
        </w:rPr>
        <w:t xml:space="preserve"> published in August 2020</w:t>
      </w:r>
    </w:p>
    <w:p w14:paraId="343C8E43" w14:textId="77777777" w:rsidR="00D8293E" w:rsidRPr="00D8293E" w:rsidRDefault="00D8293E" w:rsidP="00D8293E">
      <w:pPr>
        <w:numPr>
          <w:ilvl w:val="0"/>
          <w:numId w:val="29"/>
        </w:numPr>
        <w:spacing w:after="160" w:line="278" w:lineRule="auto"/>
        <w:contextualSpacing/>
        <w:rPr>
          <w:rFonts w:eastAsia="Calibri" w:cs="Arial"/>
          <w:szCs w:val="22"/>
          <w:lang w:val="en-IE"/>
        </w:rPr>
      </w:pPr>
      <w:r w:rsidRPr="00D8293E">
        <w:rPr>
          <w:rFonts w:eastAsia="Calibri" w:cs="Arial"/>
          <w:szCs w:val="22"/>
          <w:lang w:val="en-IE"/>
        </w:rPr>
        <w:lastRenderedPageBreak/>
        <w:t xml:space="preserve">Paul Giller, QQI Insight, E-Proctoring in Theory and Practice a Review October 2021, Published online by QQI </w:t>
      </w:r>
      <w:hyperlink r:id="rId105" w:history="1">
        <w:r w:rsidRPr="00D8293E">
          <w:rPr>
            <w:rFonts w:eastAsia="Calibri" w:cs="Arial"/>
            <w:szCs w:val="22"/>
            <w:u w:val="single"/>
            <w:lang w:val="en-IE"/>
          </w:rPr>
          <w:t>e</w:t>
        </w:r>
        <w:r w:rsidRPr="005F715C">
          <w:rPr>
            <w:rFonts w:eastAsia="Calibri" w:cs="Arial"/>
            <w:color w:val="0000FF"/>
            <w:szCs w:val="22"/>
            <w:u w:val="single"/>
            <w:lang w:val="en-IE"/>
          </w:rPr>
          <w:t>-proctoring-in-theory-and-practice-a-review.pdf</w:t>
        </w:r>
        <w:r w:rsidRPr="00D8293E">
          <w:rPr>
            <w:rFonts w:eastAsia="Calibri" w:cs="Arial"/>
            <w:szCs w:val="22"/>
            <w:u w:val="single"/>
            <w:lang w:val="en-IE"/>
          </w:rPr>
          <w:t xml:space="preserve"> (qqi.ie)</w:t>
        </w:r>
      </w:hyperlink>
    </w:p>
    <w:p w14:paraId="122A6102" w14:textId="77777777" w:rsidR="00D8293E" w:rsidRPr="00D8293E" w:rsidRDefault="00D8293E" w:rsidP="00D8293E">
      <w:pPr>
        <w:numPr>
          <w:ilvl w:val="0"/>
          <w:numId w:val="29"/>
        </w:numPr>
        <w:spacing w:after="160" w:line="278" w:lineRule="auto"/>
        <w:contextualSpacing/>
        <w:rPr>
          <w:rFonts w:eastAsia="Calibri" w:cs="Arial"/>
          <w:szCs w:val="22"/>
          <w:lang w:val="en-IE"/>
        </w:rPr>
      </w:pPr>
      <w:hyperlink r:id="rId106" w:history="1">
        <w:r w:rsidRPr="005F715C">
          <w:rPr>
            <w:rFonts w:eastAsia="Calibri"/>
            <w:color w:val="0000FF"/>
            <w:kern w:val="2"/>
            <w:szCs w:val="22"/>
            <w:u w:val="single"/>
            <w:lang w:val="en-IE"/>
            <w14:ligatures w14:val="standardContextual"/>
          </w:rPr>
          <w:t>QQI Insight on Assessment</w:t>
        </w:r>
        <w:r w:rsidRPr="00D8293E">
          <w:rPr>
            <w:rFonts w:eastAsia="Calibri"/>
            <w:kern w:val="2"/>
            <w:szCs w:val="22"/>
            <w:u w:val="single"/>
            <w:lang w:val="en-IE"/>
            <w14:ligatures w14:val="standardContextual"/>
          </w:rPr>
          <w:t xml:space="preserve"> </w:t>
        </w:r>
      </w:hyperlink>
      <w:r w:rsidRPr="00D8293E">
        <w:rPr>
          <w:rFonts w:eastAsia="Calibri"/>
          <w:kern w:val="2"/>
          <w:szCs w:val="22"/>
          <w:lang w:val="en-IE"/>
          <w14:ligatures w14:val="standardContextual"/>
        </w:rPr>
        <w:t xml:space="preserve"> 2021</w:t>
      </w:r>
    </w:p>
    <w:p w14:paraId="7ED833D5" w14:textId="77777777" w:rsidR="00D8293E" w:rsidRPr="00D8293E" w:rsidRDefault="00D8293E" w:rsidP="00D8293E">
      <w:pPr>
        <w:numPr>
          <w:ilvl w:val="0"/>
          <w:numId w:val="29"/>
        </w:numPr>
        <w:spacing w:after="160" w:line="278" w:lineRule="auto"/>
        <w:contextualSpacing/>
        <w:rPr>
          <w:rFonts w:eastAsia="Calibri"/>
          <w:kern w:val="2"/>
          <w:szCs w:val="22"/>
          <w:lang w:val="en-IE"/>
          <w14:ligatures w14:val="standardContextual"/>
        </w:rPr>
      </w:pPr>
      <w:hyperlink r:id="rId107" w:history="1">
        <w:r w:rsidRPr="005F715C">
          <w:rPr>
            <w:rFonts w:eastAsia="Calibri" w:cs="Arial"/>
            <w:color w:val="0000FF"/>
            <w:szCs w:val="22"/>
            <w:u w:val="single"/>
            <w:lang w:val="en-IE"/>
          </w:rPr>
          <w:t>QQI Insight on Assessment - Learner Perspectives</w:t>
        </w:r>
      </w:hyperlink>
      <w:r w:rsidRPr="00D8293E">
        <w:rPr>
          <w:rFonts w:eastAsia="Calibri"/>
          <w:kern w:val="2"/>
          <w:szCs w:val="22"/>
          <w:lang w:val="en-IE"/>
          <w14:ligatures w14:val="standardContextual"/>
        </w:rPr>
        <w:t xml:space="preserve"> 2022</w:t>
      </w:r>
    </w:p>
    <w:p w14:paraId="474975BA" w14:textId="77777777" w:rsidR="00D8293E" w:rsidRPr="00D8293E" w:rsidRDefault="00D8293E" w:rsidP="00D8293E">
      <w:pPr>
        <w:numPr>
          <w:ilvl w:val="0"/>
          <w:numId w:val="29"/>
        </w:numPr>
        <w:spacing w:after="160" w:line="278" w:lineRule="auto"/>
        <w:contextualSpacing/>
        <w:rPr>
          <w:rFonts w:eastAsia="Calibri" w:cs="Arial"/>
          <w:szCs w:val="22"/>
          <w:lang w:val="en-IE"/>
        </w:rPr>
      </w:pPr>
      <w:r w:rsidRPr="00D8293E">
        <w:rPr>
          <w:rFonts w:eastAsia="Calibri"/>
          <w:kern w:val="2"/>
          <w:szCs w:val="22"/>
          <w:lang w:val="en-IE"/>
          <w14:ligatures w14:val="standardContextual"/>
        </w:rPr>
        <w:t xml:space="preserve">QQI </w:t>
      </w:r>
      <w:hyperlink r:id="rId108" w:history="1">
        <w:r w:rsidRPr="005F715C">
          <w:rPr>
            <w:rFonts w:eastAsia="Calibri"/>
            <w:color w:val="0000FF"/>
            <w:kern w:val="2"/>
            <w:szCs w:val="22"/>
            <w:u w:val="single"/>
            <w:lang w:val="en-IE"/>
            <w14:ligatures w14:val="standardContextual"/>
          </w:rPr>
          <w:t>Assessment and Standards Revised 2022</w:t>
        </w:r>
      </w:hyperlink>
    </w:p>
    <w:p w14:paraId="68364A71" w14:textId="77777777" w:rsidR="00D8293E" w:rsidRPr="00D8293E" w:rsidRDefault="00D8293E" w:rsidP="00D8293E">
      <w:pPr>
        <w:numPr>
          <w:ilvl w:val="0"/>
          <w:numId w:val="29"/>
        </w:numPr>
        <w:spacing w:after="160" w:line="278" w:lineRule="auto"/>
        <w:contextualSpacing/>
        <w:rPr>
          <w:rFonts w:eastAsia="Calibri" w:cs="Arial"/>
          <w:szCs w:val="22"/>
          <w:lang w:val="en-IE"/>
        </w:rPr>
      </w:pPr>
      <w:r w:rsidRPr="00D8293E">
        <w:rPr>
          <w:rFonts w:eastAsia="Calibri"/>
          <w:kern w:val="2"/>
          <w:szCs w:val="22"/>
          <w:lang w:val="en-IE"/>
          <w14:ligatures w14:val="standardContextual"/>
        </w:rPr>
        <w:t xml:space="preserve">QQI </w:t>
      </w:r>
      <w:hyperlink r:id="rId109" w:history="1">
        <w:r w:rsidRPr="00D8293E">
          <w:rPr>
            <w:rFonts w:eastAsia="Calibri"/>
            <w:kern w:val="2"/>
            <w:szCs w:val="22"/>
            <w:u w:val="single"/>
            <w:lang w:val="en-IE"/>
            <w14:ligatures w14:val="standardContextual"/>
          </w:rPr>
          <w:t>E</w:t>
        </w:r>
        <w:r w:rsidRPr="005F715C">
          <w:rPr>
            <w:rFonts w:eastAsia="Calibri"/>
            <w:color w:val="0000FF"/>
            <w:kern w:val="2"/>
            <w:szCs w:val="22"/>
            <w:u w:val="single"/>
            <w:lang w:val="en-IE"/>
            <w14:ligatures w14:val="standardContextual"/>
          </w:rPr>
          <w:t>ffective Practice Guidelines for External Examining Revised February 2015</w:t>
        </w:r>
      </w:hyperlink>
    </w:p>
    <w:p w14:paraId="05D2C425" w14:textId="77777777" w:rsidR="00D8293E" w:rsidRPr="005F715C" w:rsidRDefault="00D8293E" w:rsidP="00D8293E">
      <w:pPr>
        <w:numPr>
          <w:ilvl w:val="0"/>
          <w:numId w:val="29"/>
        </w:numPr>
        <w:spacing w:after="160" w:line="259" w:lineRule="auto"/>
        <w:contextualSpacing/>
        <w:rPr>
          <w:rFonts w:ascii="Aptos" w:eastAsia="Calibri" w:hAnsi="Aptos"/>
          <w:color w:val="0000FF"/>
          <w:kern w:val="2"/>
          <w:szCs w:val="22"/>
          <w:lang w:val="en-IE"/>
          <w14:ligatures w14:val="standardContextual"/>
        </w:rPr>
      </w:pPr>
      <w:hyperlink r:id="rId110" w:history="1">
        <w:r w:rsidRPr="005F715C">
          <w:rPr>
            <w:rFonts w:ascii="Aptos" w:eastAsia="Calibri" w:hAnsi="Aptos"/>
            <w:color w:val="0000FF"/>
            <w:kern w:val="2"/>
            <w:szCs w:val="22"/>
            <w:u w:val="single"/>
            <w:lang w:val="en-IE"/>
            <w14:ligatures w14:val="standardContextual"/>
          </w:rPr>
          <w:t>Quality Assuring Assessment Guidelines for Providers</w:t>
        </w:r>
      </w:hyperlink>
      <w:r w:rsidRPr="005F715C">
        <w:rPr>
          <w:rFonts w:ascii="Aptos" w:eastAsia="Calibri" w:hAnsi="Aptos"/>
          <w:color w:val="0000FF"/>
          <w:kern w:val="2"/>
          <w:szCs w:val="22"/>
          <w:u w:val="single"/>
          <w:lang w:val="en-IE"/>
          <w14:ligatures w14:val="standardContextual"/>
        </w:rPr>
        <w:t xml:space="preserve"> (interim revision 2024)</w:t>
      </w:r>
    </w:p>
    <w:p w14:paraId="01BB72EC" w14:textId="6C8FF678" w:rsidR="00D8293E" w:rsidRPr="00D8293E" w:rsidRDefault="00D8293E" w:rsidP="00D8293E">
      <w:pPr>
        <w:numPr>
          <w:ilvl w:val="0"/>
          <w:numId w:val="29"/>
        </w:numPr>
        <w:spacing w:after="160" w:line="259" w:lineRule="auto"/>
        <w:contextualSpacing/>
        <w:rPr>
          <w:rFonts w:ascii="Aptos" w:eastAsia="Calibri" w:hAnsi="Aptos"/>
          <w:kern w:val="2"/>
          <w:szCs w:val="22"/>
          <w:lang w:val="en-IE"/>
          <w14:ligatures w14:val="standardContextual"/>
        </w:rPr>
      </w:pPr>
      <w:hyperlink r:id="rId111" w:history="1">
        <w:r w:rsidRPr="00D27A14">
          <w:rPr>
            <w:rStyle w:val="Hyperlink"/>
            <w:rFonts w:ascii="Aptos" w:eastAsia="Calibri" w:hAnsi="Aptos"/>
            <w:kern w:val="2"/>
            <w:szCs w:val="22"/>
            <w:lang w:val="en-IE"/>
            <w14:ligatures w14:val="standardContextual"/>
          </w:rPr>
          <w:t>Quality Assuring Assessment Guidelines for External Authenticators (interim revision 2024)</w:t>
        </w:r>
      </w:hyperlink>
    </w:p>
    <w:p w14:paraId="0F34730C" w14:textId="77777777" w:rsidR="00D8293E" w:rsidRPr="00D8293E" w:rsidRDefault="00D8293E" w:rsidP="00D8293E">
      <w:pPr>
        <w:numPr>
          <w:ilvl w:val="0"/>
          <w:numId w:val="29"/>
        </w:numPr>
        <w:spacing w:after="160" w:line="278" w:lineRule="auto"/>
        <w:contextualSpacing/>
        <w:rPr>
          <w:rFonts w:eastAsia="Calibri"/>
          <w:kern w:val="2"/>
          <w:szCs w:val="22"/>
          <w:lang w:val="en-IE"/>
          <w14:ligatures w14:val="standardContextual"/>
        </w:rPr>
      </w:pPr>
      <w:r w:rsidRPr="00D8293E">
        <w:rPr>
          <w:rFonts w:eastAsia="Calibri"/>
          <w:kern w:val="2"/>
          <w:szCs w:val="22"/>
          <w:lang w:val="en-IE"/>
          <w14:ligatures w14:val="standardContextual"/>
        </w:rPr>
        <w:t xml:space="preserve">QAA (The Quality Assurance Agency for Higher Education), </w:t>
      </w:r>
      <w:r w:rsidRPr="00D8293E">
        <w:rPr>
          <w:rFonts w:eastAsia="Calibri"/>
          <w:i/>
          <w:iCs/>
          <w:kern w:val="2"/>
          <w:szCs w:val="22"/>
          <w:lang w:val="en-IE"/>
          <w14:ligatures w14:val="standardContextual"/>
        </w:rPr>
        <w:t>UK Quality Code - Advice and Guidance Assessment,</w:t>
      </w:r>
      <w:r w:rsidRPr="00D8293E">
        <w:rPr>
          <w:rFonts w:eastAsia="Calibri"/>
          <w:kern w:val="2"/>
          <w:szCs w:val="22"/>
          <w:lang w:val="en-IE"/>
          <w14:ligatures w14:val="standardContextual"/>
        </w:rPr>
        <w:t xml:space="preserve"> November 2018. This material and its content </w:t>
      </w:r>
      <w:proofErr w:type="gramStart"/>
      <w:r w:rsidRPr="00D8293E">
        <w:rPr>
          <w:rFonts w:eastAsia="Calibri"/>
          <w:kern w:val="2"/>
          <w:szCs w:val="22"/>
          <w:lang w:val="en-IE"/>
          <w14:ligatures w14:val="standardContextual"/>
        </w:rPr>
        <w:t>is</w:t>
      </w:r>
      <w:proofErr w:type="gramEnd"/>
      <w:r w:rsidRPr="00D8293E">
        <w:rPr>
          <w:rFonts w:eastAsia="Calibri"/>
          <w:kern w:val="2"/>
          <w:szCs w:val="22"/>
          <w:lang w:val="en-IE"/>
          <w14:ligatures w14:val="standardContextual"/>
        </w:rPr>
        <w:t xml:space="preserve"> published by QAA on behalf of the UK Standing Committee for Quality Assessment, in consultation with the higher education sector.</w:t>
      </w:r>
    </w:p>
    <w:p w14:paraId="6A2E4663" w14:textId="77777777" w:rsidR="00D8293E" w:rsidRPr="005F715C" w:rsidRDefault="00D8293E" w:rsidP="00D8293E">
      <w:pPr>
        <w:numPr>
          <w:ilvl w:val="0"/>
          <w:numId w:val="29"/>
        </w:numPr>
        <w:spacing w:after="160" w:line="278" w:lineRule="auto"/>
        <w:contextualSpacing/>
        <w:rPr>
          <w:rFonts w:eastAsia="Calibri"/>
          <w:color w:val="0000FF"/>
          <w:kern w:val="2"/>
          <w:szCs w:val="22"/>
          <w:lang w:val="en-IE"/>
          <w14:ligatures w14:val="standardContextual"/>
        </w:rPr>
      </w:pPr>
      <w:r w:rsidRPr="00D8293E">
        <w:rPr>
          <w:rFonts w:eastAsia="Calibri"/>
          <w:kern w:val="2"/>
          <w:szCs w:val="22"/>
          <w:lang w:val="en-IE"/>
          <w14:ligatures w14:val="standardContextual"/>
        </w:rPr>
        <w:t xml:space="preserve">Quill, M. J., &amp; Muldoon-Ryan, E. (2026). AMLÉ Open Access &amp; Modernising Assessment Position Paper. </w:t>
      </w:r>
      <w:proofErr w:type="spellStart"/>
      <w:r w:rsidRPr="00D8293E">
        <w:rPr>
          <w:rFonts w:eastAsia="Calibri"/>
          <w:kern w:val="2"/>
          <w:szCs w:val="22"/>
          <w:lang w:val="en-IE"/>
          <w14:ligatures w14:val="standardContextual"/>
        </w:rPr>
        <w:t>Comhdháil</w:t>
      </w:r>
      <w:proofErr w:type="spellEnd"/>
      <w:r w:rsidRPr="00D8293E">
        <w:rPr>
          <w:rFonts w:eastAsia="Calibri"/>
          <w:kern w:val="2"/>
          <w:szCs w:val="22"/>
          <w:lang w:val="en-IE"/>
          <w14:ligatures w14:val="standardContextual"/>
        </w:rPr>
        <w:t xml:space="preserve"> AMLÉ 2026, Clayton Hotel, Sligo. </w:t>
      </w:r>
      <w:proofErr w:type="spellStart"/>
      <w:r w:rsidRPr="00D8293E">
        <w:rPr>
          <w:rFonts w:eastAsia="Calibri"/>
          <w:kern w:val="2"/>
          <w:szCs w:val="22"/>
          <w:lang w:val="en-IE"/>
          <w14:ligatures w14:val="standardContextual"/>
        </w:rPr>
        <w:t>Zenodo</w:t>
      </w:r>
      <w:proofErr w:type="spellEnd"/>
      <w:r w:rsidRPr="00D8293E">
        <w:rPr>
          <w:rFonts w:eastAsia="Calibri"/>
          <w:kern w:val="2"/>
          <w:szCs w:val="22"/>
          <w:lang w:val="en-IE"/>
          <w14:ligatures w14:val="standardContextual"/>
        </w:rPr>
        <w:t>. </w:t>
      </w:r>
      <w:hyperlink r:id="rId112" w:tgtFrame="_blank" w:history="1">
        <w:r w:rsidRPr="005F715C">
          <w:rPr>
            <w:rFonts w:eastAsia="Calibri"/>
            <w:color w:val="0000FF"/>
            <w:kern w:val="2"/>
            <w:szCs w:val="22"/>
            <w:u w:val="single"/>
            <w:lang w:val="en-IE"/>
            <w14:ligatures w14:val="standardContextual"/>
          </w:rPr>
          <w:t>https://doi.org/10.5281/zenodo.18911170</w:t>
        </w:r>
      </w:hyperlink>
    </w:p>
    <w:p w14:paraId="0C4F2932" w14:textId="77777777" w:rsidR="00D8293E" w:rsidRPr="005F715C" w:rsidRDefault="00D8293E" w:rsidP="00D8293E">
      <w:pPr>
        <w:spacing w:after="160" w:line="278" w:lineRule="auto"/>
        <w:rPr>
          <w:rFonts w:ascii="Aptos" w:eastAsia="Aptos" w:hAnsi="Aptos" w:cs="Arial"/>
          <w:bCs/>
          <w:color w:val="0000FF"/>
          <w:kern w:val="2"/>
          <w:lang w:val="en-IE"/>
          <w14:ligatures w14:val="standardContextual"/>
        </w:rPr>
      </w:pPr>
    </w:p>
    <w:p w14:paraId="53EC25D9" w14:textId="77777777" w:rsidR="00D8293E" w:rsidRPr="00D8293E" w:rsidRDefault="00D8293E" w:rsidP="00D8293E">
      <w:pPr>
        <w:keepNext/>
        <w:pageBreakBefore/>
        <w:tabs>
          <w:tab w:val="left" w:pos="397"/>
          <w:tab w:val="left" w:pos="907"/>
          <w:tab w:val="left" w:pos="1134"/>
        </w:tabs>
        <w:spacing w:before="320" w:after="160"/>
        <w:outlineLvl w:val="0"/>
        <w:rPr>
          <w:rFonts w:ascii="Aptos Display" w:hAnsi="Aptos Display"/>
          <w:color w:val="4472C4"/>
          <w:sz w:val="40"/>
          <w:szCs w:val="40"/>
          <w:lang w:val="en-US" w:eastAsia="en-IE"/>
          <w14:textFill>
            <w14:solidFill>
              <w14:srgbClr w14:val="4472C4">
                <w14:lumMod w14:val="50000"/>
              </w14:srgbClr>
            </w14:solidFill>
          </w14:textFill>
        </w:rPr>
      </w:pPr>
      <w:r w:rsidRPr="00D8293E">
        <w:rPr>
          <w:rFonts w:ascii="Aptos Display" w:hAnsi="Aptos Display"/>
          <w:color w:val="4472C4"/>
          <w:sz w:val="40"/>
          <w:szCs w:val="40"/>
          <w:lang w:val="en-US" w:eastAsia="en-IE"/>
          <w14:textFill>
            <w14:solidFill>
              <w14:srgbClr w14:val="4472C4">
                <w14:lumMod w14:val="50000"/>
              </w14:srgbClr>
            </w14:solidFill>
          </w14:textFill>
        </w:rPr>
        <w:lastRenderedPageBreak/>
        <w:t>9 List of abbreviations for Appendix 1</w:t>
      </w:r>
    </w:p>
    <w:tbl>
      <w:tblPr>
        <w:tblW w:w="900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410"/>
        <w:gridCol w:w="7590"/>
      </w:tblGrid>
      <w:tr w:rsidR="00D8293E" w:rsidRPr="00D8293E" w14:paraId="622965F7" w14:textId="77777777" w:rsidTr="00D33898">
        <w:trPr>
          <w:trHeight w:val="285"/>
        </w:trPr>
        <w:tc>
          <w:tcPr>
            <w:tcW w:w="1410" w:type="dxa"/>
            <w:tcBorders>
              <w:top w:val="single" w:sz="6" w:space="0" w:color="auto"/>
              <w:left w:val="single" w:sz="6" w:space="0" w:color="auto"/>
              <w:bottom w:val="single" w:sz="6" w:space="0" w:color="auto"/>
              <w:right w:val="single" w:sz="6" w:space="0" w:color="auto"/>
            </w:tcBorders>
            <w:hideMark/>
          </w:tcPr>
          <w:p w14:paraId="2574E900" w14:textId="77777777" w:rsidR="00D8293E" w:rsidRPr="00D8293E" w:rsidRDefault="00D8293E" w:rsidP="00D8293E">
            <w:pPr>
              <w:spacing w:after="0" w:line="240" w:lineRule="auto"/>
              <w:textAlignment w:val="baseline"/>
              <w:rPr>
                <w:rFonts w:ascii="Times New Roman" w:hAnsi="Times New Roman"/>
                <w:sz w:val="24"/>
                <w:lang w:val="en-IE" w:eastAsia="en-IE"/>
              </w:rPr>
            </w:pPr>
            <w:r w:rsidRPr="00D8293E">
              <w:rPr>
                <w:rFonts w:ascii="Aptos" w:hAnsi="Aptos"/>
                <w:sz w:val="24"/>
                <w:lang w:val="en-IE" w:eastAsia="en-IE"/>
              </w:rPr>
              <w:t>AMLÉ </w:t>
            </w:r>
          </w:p>
        </w:tc>
        <w:tc>
          <w:tcPr>
            <w:tcW w:w="7590" w:type="dxa"/>
            <w:tcBorders>
              <w:top w:val="single" w:sz="6" w:space="0" w:color="auto"/>
              <w:left w:val="single" w:sz="6" w:space="0" w:color="auto"/>
              <w:bottom w:val="single" w:sz="6" w:space="0" w:color="auto"/>
              <w:right w:val="single" w:sz="6" w:space="0" w:color="auto"/>
            </w:tcBorders>
            <w:hideMark/>
          </w:tcPr>
          <w:p w14:paraId="111B5F72" w14:textId="77777777" w:rsidR="00D8293E" w:rsidRPr="00D8293E" w:rsidRDefault="00D8293E" w:rsidP="00D8293E">
            <w:pPr>
              <w:spacing w:after="0" w:line="240" w:lineRule="auto"/>
              <w:textAlignment w:val="baseline"/>
              <w:rPr>
                <w:rFonts w:ascii="Times New Roman" w:hAnsi="Times New Roman"/>
                <w:sz w:val="24"/>
                <w:lang w:val="en-IE" w:eastAsia="en-IE"/>
              </w:rPr>
            </w:pPr>
            <w:hyperlink r:id="rId113" w:tgtFrame="_blank" w:history="1">
              <w:r w:rsidRPr="009D00F3">
                <w:rPr>
                  <w:rFonts w:ascii="Aptos" w:hAnsi="Aptos"/>
                  <w:color w:val="0000FF"/>
                  <w:sz w:val="24"/>
                  <w:u w:val="single"/>
                  <w:lang w:val="en-IE" w:eastAsia="en-IE"/>
                </w:rPr>
                <w:t xml:space="preserve">Aontas </w:t>
              </w:r>
              <w:proofErr w:type="spellStart"/>
              <w:r w:rsidRPr="009D00F3">
                <w:rPr>
                  <w:rFonts w:ascii="Aptos" w:hAnsi="Aptos"/>
                  <w:color w:val="0000FF"/>
                  <w:sz w:val="24"/>
                  <w:u w:val="single"/>
                  <w:lang w:val="en-IE" w:eastAsia="en-IE"/>
                </w:rPr>
                <w:t>na</w:t>
              </w:r>
              <w:proofErr w:type="spellEnd"/>
              <w:r w:rsidRPr="009D00F3">
                <w:rPr>
                  <w:rFonts w:ascii="Aptos" w:hAnsi="Aptos"/>
                  <w:color w:val="0000FF"/>
                  <w:sz w:val="24"/>
                  <w:u w:val="single"/>
                  <w:lang w:val="en-IE" w:eastAsia="en-IE"/>
                </w:rPr>
                <w:t xml:space="preserve"> Mac </w:t>
              </w:r>
              <w:proofErr w:type="spellStart"/>
              <w:r w:rsidRPr="009D00F3">
                <w:rPr>
                  <w:rFonts w:ascii="Aptos" w:hAnsi="Aptos"/>
                  <w:color w:val="0000FF"/>
                  <w:sz w:val="24"/>
                  <w:u w:val="single"/>
                  <w:lang w:val="en-IE" w:eastAsia="en-IE"/>
                </w:rPr>
                <w:t>Léinn</w:t>
              </w:r>
              <w:proofErr w:type="spellEnd"/>
              <w:r w:rsidRPr="009D00F3">
                <w:rPr>
                  <w:rFonts w:ascii="Aptos" w:hAnsi="Aptos"/>
                  <w:color w:val="0000FF"/>
                  <w:sz w:val="24"/>
                  <w:u w:val="single"/>
                  <w:lang w:val="en-IE" w:eastAsia="en-IE"/>
                </w:rPr>
                <w:t xml:space="preserve"> in </w:t>
              </w:r>
              <w:proofErr w:type="spellStart"/>
              <w:r w:rsidRPr="009D00F3">
                <w:rPr>
                  <w:rFonts w:ascii="Aptos" w:hAnsi="Aptos"/>
                  <w:color w:val="0000FF"/>
                  <w:sz w:val="24"/>
                  <w:u w:val="single"/>
                  <w:lang w:val="en-IE" w:eastAsia="en-IE"/>
                </w:rPr>
                <w:t>Éirinn</w:t>
              </w:r>
              <w:proofErr w:type="spellEnd"/>
            </w:hyperlink>
            <w:r w:rsidRPr="009D00F3">
              <w:rPr>
                <w:rFonts w:ascii="Aptos" w:hAnsi="Aptos"/>
                <w:color w:val="0000FF"/>
                <w:sz w:val="24"/>
                <w:lang w:val="en-IE" w:eastAsia="en-IE"/>
              </w:rPr>
              <w:t> </w:t>
            </w:r>
          </w:p>
        </w:tc>
      </w:tr>
      <w:tr w:rsidR="00D8293E" w:rsidRPr="00D8293E" w14:paraId="3CEEDD9E" w14:textId="77777777" w:rsidTr="00D33898">
        <w:trPr>
          <w:trHeight w:val="300"/>
        </w:trPr>
        <w:tc>
          <w:tcPr>
            <w:tcW w:w="1410" w:type="dxa"/>
            <w:tcBorders>
              <w:top w:val="single" w:sz="6" w:space="0" w:color="auto"/>
              <w:left w:val="single" w:sz="6" w:space="0" w:color="auto"/>
              <w:bottom w:val="single" w:sz="6" w:space="0" w:color="auto"/>
              <w:right w:val="single" w:sz="6" w:space="0" w:color="auto"/>
            </w:tcBorders>
            <w:hideMark/>
          </w:tcPr>
          <w:p w14:paraId="69398E7E" w14:textId="77777777" w:rsidR="00D8293E" w:rsidRPr="00D8293E" w:rsidRDefault="00D8293E" w:rsidP="00D8293E">
            <w:pPr>
              <w:spacing w:after="0" w:line="240" w:lineRule="auto"/>
              <w:textAlignment w:val="baseline"/>
              <w:rPr>
                <w:rFonts w:ascii="Times New Roman" w:hAnsi="Times New Roman"/>
                <w:sz w:val="24"/>
                <w:lang w:val="en-IE" w:eastAsia="en-IE"/>
              </w:rPr>
            </w:pPr>
            <w:r w:rsidRPr="00D8293E">
              <w:rPr>
                <w:rFonts w:ascii="Aptos" w:hAnsi="Aptos"/>
                <w:sz w:val="24"/>
                <w:lang w:val="en-IE" w:eastAsia="en-IE"/>
              </w:rPr>
              <w:t>ATP </w:t>
            </w:r>
          </w:p>
        </w:tc>
        <w:tc>
          <w:tcPr>
            <w:tcW w:w="7590" w:type="dxa"/>
            <w:tcBorders>
              <w:top w:val="single" w:sz="6" w:space="0" w:color="auto"/>
              <w:left w:val="single" w:sz="6" w:space="0" w:color="auto"/>
              <w:bottom w:val="single" w:sz="6" w:space="0" w:color="auto"/>
              <w:right w:val="single" w:sz="6" w:space="0" w:color="auto"/>
            </w:tcBorders>
            <w:hideMark/>
          </w:tcPr>
          <w:p w14:paraId="601C68D7" w14:textId="77777777" w:rsidR="00D8293E" w:rsidRPr="00D8293E" w:rsidRDefault="00D8293E" w:rsidP="00D8293E">
            <w:pPr>
              <w:spacing w:after="0" w:line="240" w:lineRule="auto"/>
              <w:textAlignment w:val="baseline"/>
              <w:rPr>
                <w:rFonts w:ascii="Times New Roman" w:hAnsi="Times New Roman"/>
                <w:sz w:val="24"/>
                <w:lang w:val="en-IE" w:eastAsia="en-IE"/>
              </w:rPr>
            </w:pPr>
            <w:r w:rsidRPr="00D8293E">
              <w:rPr>
                <w:rFonts w:ascii="Aptos" w:hAnsi="Aptos"/>
                <w:sz w:val="24"/>
                <w:lang w:val="en-IE" w:eastAsia="en-IE"/>
              </w:rPr>
              <w:t>Access, transfer and progression </w:t>
            </w:r>
          </w:p>
        </w:tc>
      </w:tr>
      <w:tr w:rsidR="00D8293E" w:rsidRPr="00D8293E" w14:paraId="3D2DE743" w14:textId="77777777" w:rsidTr="00D33898">
        <w:trPr>
          <w:trHeight w:val="300"/>
        </w:trPr>
        <w:tc>
          <w:tcPr>
            <w:tcW w:w="1410" w:type="dxa"/>
            <w:tcBorders>
              <w:top w:val="single" w:sz="6" w:space="0" w:color="auto"/>
              <w:left w:val="single" w:sz="6" w:space="0" w:color="auto"/>
              <w:bottom w:val="single" w:sz="6" w:space="0" w:color="auto"/>
              <w:right w:val="single" w:sz="6" w:space="0" w:color="auto"/>
            </w:tcBorders>
            <w:hideMark/>
          </w:tcPr>
          <w:p w14:paraId="32B8C440" w14:textId="77777777" w:rsidR="00D8293E" w:rsidRPr="00D8293E" w:rsidRDefault="00D8293E" w:rsidP="00D8293E">
            <w:pPr>
              <w:spacing w:after="0" w:line="240" w:lineRule="auto"/>
              <w:textAlignment w:val="baseline"/>
              <w:rPr>
                <w:rFonts w:ascii="Times New Roman" w:hAnsi="Times New Roman"/>
                <w:sz w:val="24"/>
                <w:lang w:val="en-IE" w:eastAsia="en-IE"/>
              </w:rPr>
            </w:pPr>
            <w:r w:rsidRPr="00D8293E">
              <w:rPr>
                <w:rFonts w:ascii="Aptos" w:hAnsi="Aptos"/>
                <w:sz w:val="24"/>
                <w:lang w:val="en-IE" w:eastAsia="en-IE"/>
              </w:rPr>
              <w:t>DAB </w:t>
            </w:r>
          </w:p>
        </w:tc>
        <w:tc>
          <w:tcPr>
            <w:tcW w:w="7590" w:type="dxa"/>
            <w:tcBorders>
              <w:top w:val="single" w:sz="6" w:space="0" w:color="auto"/>
              <w:left w:val="single" w:sz="6" w:space="0" w:color="auto"/>
              <w:bottom w:val="single" w:sz="6" w:space="0" w:color="auto"/>
              <w:right w:val="single" w:sz="6" w:space="0" w:color="auto"/>
            </w:tcBorders>
            <w:hideMark/>
          </w:tcPr>
          <w:p w14:paraId="754D9A85" w14:textId="77777777" w:rsidR="00D8293E" w:rsidRPr="00D8293E" w:rsidRDefault="00D8293E" w:rsidP="00D8293E">
            <w:pPr>
              <w:spacing w:after="0" w:line="240" w:lineRule="auto"/>
              <w:textAlignment w:val="baseline"/>
              <w:rPr>
                <w:rFonts w:ascii="Times New Roman" w:hAnsi="Times New Roman"/>
                <w:sz w:val="24"/>
                <w:lang w:val="en-IE" w:eastAsia="en-IE"/>
              </w:rPr>
            </w:pPr>
            <w:r w:rsidRPr="00D8293E">
              <w:rPr>
                <w:rFonts w:ascii="Aptos" w:hAnsi="Aptos"/>
                <w:sz w:val="24"/>
                <w:lang w:val="en-IE" w:eastAsia="en-IE"/>
              </w:rPr>
              <w:t>Designated awarding body </w:t>
            </w:r>
          </w:p>
        </w:tc>
      </w:tr>
      <w:tr w:rsidR="00D8293E" w:rsidRPr="00D8293E" w14:paraId="40342256" w14:textId="77777777" w:rsidTr="00D33898">
        <w:trPr>
          <w:trHeight w:val="285"/>
        </w:trPr>
        <w:tc>
          <w:tcPr>
            <w:tcW w:w="1410" w:type="dxa"/>
            <w:tcBorders>
              <w:top w:val="single" w:sz="6" w:space="0" w:color="auto"/>
              <w:left w:val="single" w:sz="6" w:space="0" w:color="auto"/>
              <w:bottom w:val="single" w:sz="6" w:space="0" w:color="auto"/>
              <w:right w:val="single" w:sz="6" w:space="0" w:color="auto"/>
            </w:tcBorders>
            <w:hideMark/>
          </w:tcPr>
          <w:p w14:paraId="250DD46D" w14:textId="77777777" w:rsidR="00D8293E" w:rsidRPr="00D8293E" w:rsidRDefault="00D8293E" w:rsidP="00D8293E">
            <w:pPr>
              <w:spacing w:after="0" w:line="240" w:lineRule="auto"/>
              <w:textAlignment w:val="baseline"/>
              <w:rPr>
                <w:rFonts w:ascii="Times New Roman" w:hAnsi="Times New Roman"/>
                <w:sz w:val="24"/>
                <w:lang w:val="en-IE" w:eastAsia="en-IE"/>
              </w:rPr>
            </w:pPr>
            <w:r w:rsidRPr="00D8293E">
              <w:rPr>
                <w:rFonts w:ascii="Aptos" w:hAnsi="Aptos"/>
                <w:sz w:val="24"/>
                <w:lang w:val="en-IE" w:eastAsia="en-IE"/>
              </w:rPr>
              <w:t>DFHERIS </w:t>
            </w:r>
          </w:p>
        </w:tc>
        <w:tc>
          <w:tcPr>
            <w:tcW w:w="7590" w:type="dxa"/>
            <w:tcBorders>
              <w:top w:val="single" w:sz="6" w:space="0" w:color="auto"/>
              <w:left w:val="single" w:sz="6" w:space="0" w:color="auto"/>
              <w:bottom w:val="single" w:sz="6" w:space="0" w:color="auto"/>
              <w:right w:val="single" w:sz="6" w:space="0" w:color="auto"/>
            </w:tcBorders>
            <w:hideMark/>
          </w:tcPr>
          <w:p w14:paraId="1E9B2055" w14:textId="77777777" w:rsidR="00D8293E" w:rsidRPr="00D8293E" w:rsidRDefault="00D8293E" w:rsidP="00D8293E">
            <w:pPr>
              <w:spacing w:after="0" w:line="240" w:lineRule="auto"/>
              <w:textAlignment w:val="baseline"/>
              <w:rPr>
                <w:rFonts w:ascii="Times New Roman" w:hAnsi="Times New Roman"/>
                <w:sz w:val="24"/>
                <w:lang w:val="en-IE" w:eastAsia="en-IE"/>
              </w:rPr>
            </w:pPr>
            <w:hyperlink r:id="rId114" w:tgtFrame="_blank" w:history="1">
              <w:r w:rsidRPr="009D00F3">
                <w:rPr>
                  <w:rFonts w:ascii="Aptos" w:hAnsi="Aptos"/>
                  <w:color w:val="0000FF"/>
                  <w:sz w:val="24"/>
                  <w:u w:val="single"/>
                  <w:lang w:val="en-IE" w:eastAsia="en-IE"/>
                </w:rPr>
                <w:t>Department of Further and Higher Education, Research, Innovation and Science</w:t>
              </w:r>
            </w:hyperlink>
            <w:r w:rsidRPr="009D00F3">
              <w:rPr>
                <w:rFonts w:ascii="Aptos" w:hAnsi="Aptos"/>
                <w:color w:val="0000FF"/>
                <w:sz w:val="24"/>
                <w:lang w:val="en-IE" w:eastAsia="en-IE"/>
              </w:rPr>
              <w:t> </w:t>
            </w:r>
          </w:p>
        </w:tc>
      </w:tr>
      <w:tr w:rsidR="00D8293E" w:rsidRPr="00D8293E" w14:paraId="1A84D60B" w14:textId="77777777" w:rsidTr="00D33898">
        <w:trPr>
          <w:trHeight w:val="285"/>
        </w:trPr>
        <w:tc>
          <w:tcPr>
            <w:tcW w:w="1410" w:type="dxa"/>
            <w:tcBorders>
              <w:top w:val="single" w:sz="6" w:space="0" w:color="auto"/>
              <w:left w:val="single" w:sz="6" w:space="0" w:color="auto"/>
              <w:bottom w:val="single" w:sz="6" w:space="0" w:color="auto"/>
              <w:right w:val="single" w:sz="6" w:space="0" w:color="auto"/>
            </w:tcBorders>
            <w:hideMark/>
          </w:tcPr>
          <w:p w14:paraId="2B1625B2" w14:textId="77777777" w:rsidR="00D8293E" w:rsidRPr="00D8293E" w:rsidRDefault="00D8293E" w:rsidP="00D8293E">
            <w:pPr>
              <w:spacing w:after="0" w:line="240" w:lineRule="auto"/>
              <w:textAlignment w:val="baseline"/>
              <w:rPr>
                <w:rFonts w:ascii="Times New Roman" w:hAnsi="Times New Roman"/>
                <w:sz w:val="24"/>
                <w:lang w:val="en-IE" w:eastAsia="en-IE"/>
              </w:rPr>
            </w:pPr>
            <w:r w:rsidRPr="00D8293E">
              <w:rPr>
                <w:rFonts w:ascii="Aptos" w:hAnsi="Aptos"/>
                <w:sz w:val="24"/>
                <w:lang w:val="en-IE" w:eastAsia="en-IE"/>
              </w:rPr>
              <w:t>ENQA </w:t>
            </w:r>
          </w:p>
        </w:tc>
        <w:tc>
          <w:tcPr>
            <w:tcW w:w="7590" w:type="dxa"/>
            <w:tcBorders>
              <w:top w:val="single" w:sz="6" w:space="0" w:color="auto"/>
              <w:left w:val="single" w:sz="6" w:space="0" w:color="auto"/>
              <w:bottom w:val="single" w:sz="6" w:space="0" w:color="auto"/>
              <w:right w:val="single" w:sz="6" w:space="0" w:color="auto"/>
            </w:tcBorders>
            <w:hideMark/>
          </w:tcPr>
          <w:p w14:paraId="0BB0D916" w14:textId="77777777" w:rsidR="00D8293E" w:rsidRPr="009D00F3" w:rsidRDefault="00D8293E" w:rsidP="00D8293E">
            <w:pPr>
              <w:spacing w:after="0" w:line="240" w:lineRule="auto"/>
              <w:textAlignment w:val="baseline"/>
              <w:rPr>
                <w:rFonts w:ascii="Times New Roman" w:hAnsi="Times New Roman"/>
                <w:color w:val="0000FF"/>
                <w:sz w:val="24"/>
                <w:lang w:val="en-IE" w:eastAsia="en-IE"/>
              </w:rPr>
            </w:pPr>
            <w:hyperlink r:id="rId115" w:tgtFrame="_blank" w:history="1">
              <w:r w:rsidRPr="009D00F3">
                <w:rPr>
                  <w:rFonts w:ascii="Aptos" w:hAnsi="Aptos"/>
                  <w:color w:val="0000FF"/>
                  <w:sz w:val="24"/>
                  <w:u w:val="single"/>
                  <w:lang w:val="en-IE" w:eastAsia="en-IE"/>
                </w:rPr>
                <w:t>ENQA: The European Association for Quality Assurance in Higher Education</w:t>
              </w:r>
            </w:hyperlink>
            <w:r w:rsidRPr="009D00F3">
              <w:rPr>
                <w:rFonts w:ascii="Aptos" w:hAnsi="Aptos"/>
                <w:color w:val="0000FF"/>
                <w:sz w:val="24"/>
                <w:lang w:val="en-IE" w:eastAsia="en-IE"/>
              </w:rPr>
              <w:t> </w:t>
            </w:r>
          </w:p>
        </w:tc>
      </w:tr>
      <w:tr w:rsidR="00D8293E" w:rsidRPr="00D8293E" w14:paraId="24EDB65B" w14:textId="77777777" w:rsidTr="00D33898">
        <w:trPr>
          <w:trHeight w:val="285"/>
        </w:trPr>
        <w:tc>
          <w:tcPr>
            <w:tcW w:w="1410" w:type="dxa"/>
            <w:tcBorders>
              <w:top w:val="single" w:sz="6" w:space="0" w:color="auto"/>
              <w:left w:val="single" w:sz="6" w:space="0" w:color="auto"/>
              <w:bottom w:val="single" w:sz="6" w:space="0" w:color="auto"/>
              <w:right w:val="single" w:sz="6" w:space="0" w:color="auto"/>
            </w:tcBorders>
            <w:hideMark/>
          </w:tcPr>
          <w:p w14:paraId="75142E8C" w14:textId="77777777" w:rsidR="00D8293E" w:rsidRPr="00D8293E" w:rsidRDefault="00D8293E" w:rsidP="00D8293E">
            <w:pPr>
              <w:spacing w:after="0" w:line="240" w:lineRule="auto"/>
              <w:textAlignment w:val="baseline"/>
              <w:rPr>
                <w:rFonts w:ascii="Times New Roman" w:hAnsi="Times New Roman"/>
                <w:sz w:val="24"/>
                <w:lang w:val="en-IE" w:eastAsia="en-IE"/>
              </w:rPr>
            </w:pPr>
            <w:r w:rsidRPr="00D8293E">
              <w:rPr>
                <w:rFonts w:ascii="Aptos" w:hAnsi="Aptos"/>
                <w:sz w:val="24"/>
                <w:lang w:val="en-IE" w:eastAsia="en-IE"/>
              </w:rPr>
              <w:t>EQAR </w:t>
            </w:r>
          </w:p>
        </w:tc>
        <w:tc>
          <w:tcPr>
            <w:tcW w:w="7590" w:type="dxa"/>
            <w:tcBorders>
              <w:top w:val="single" w:sz="6" w:space="0" w:color="auto"/>
              <w:left w:val="single" w:sz="6" w:space="0" w:color="auto"/>
              <w:bottom w:val="single" w:sz="6" w:space="0" w:color="auto"/>
              <w:right w:val="single" w:sz="6" w:space="0" w:color="auto"/>
            </w:tcBorders>
            <w:hideMark/>
          </w:tcPr>
          <w:p w14:paraId="224AA6CC" w14:textId="77777777" w:rsidR="00D8293E" w:rsidRPr="009D00F3" w:rsidRDefault="00D8293E" w:rsidP="00D8293E">
            <w:pPr>
              <w:spacing w:after="0" w:line="240" w:lineRule="auto"/>
              <w:textAlignment w:val="baseline"/>
              <w:rPr>
                <w:rFonts w:ascii="Times New Roman" w:hAnsi="Times New Roman"/>
                <w:color w:val="0000FF"/>
                <w:sz w:val="24"/>
                <w:lang w:val="en-IE" w:eastAsia="en-IE"/>
              </w:rPr>
            </w:pPr>
            <w:hyperlink r:id="rId116" w:tgtFrame="_blank" w:history="1">
              <w:r w:rsidRPr="009D00F3">
                <w:rPr>
                  <w:rFonts w:ascii="Aptos" w:hAnsi="Aptos"/>
                  <w:color w:val="0000FF"/>
                  <w:sz w:val="24"/>
                  <w:u w:val="single"/>
                  <w:lang w:val="en-IE" w:eastAsia="en-IE"/>
                </w:rPr>
                <w:t>European Quality Assurance Register for Higher Education</w:t>
              </w:r>
            </w:hyperlink>
            <w:r w:rsidRPr="009D00F3">
              <w:rPr>
                <w:rFonts w:ascii="Aptos" w:hAnsi="Aptos"/>
                <w:color w:val="0000FF"/>
                <w:sz w:val="24"/>
                <w:lang w:val="en-IE" w:eastAsia="en-IE"/>
              </w:rPr>
              <w:t> </w:t>
            </w:r>
          </w:p>
        </w:tc>
      </w:tr>
      <w:tr w:rsidR="00D8293E" w:rsidRPr="00D8293E" w14:paraId="5111AB9D" w14:textId="77777777" w:rsidTr="00D33898">
        <w:trPr>
          <w:trHeight w:val="285"/>
        </w:trPr>
        <w:tc>
          <w:tcPr>
            <w:tcW w:w="1410" w:type="dxa"/>
            <w:tcBorders>
              <w:top w:val="single" w:sz="6" w:space="0" w:color="auto"/>
              <w:left w:val="single" w:sz="6" w:space="0" w:color="auto"/>
              <w:bottom w:val="single" w:sz="6" w:space="0" w:color="auto"/>
              <w:right w:val="single" w:sz="6" w:space="0" w:color="auto"/>
            </w:tcBorders>
            <w:hideMark/>
          </w:tcPr>
          <w:p w14:paraId="4E797728" w14:textId="77777777" w:rsidR="00D8293E" w:rsidRPr="00D8293E" w:rsidRDefault="00D8293E" w:rsidP="00D8293E">
            <w:pPr>
              <w:spacing w:after="0" w:line="240" w:lineRule="auto"/>
              <w:textAlignment w:val="baseline"/>
              <w:rPr>
                <w:rFonts w:ascii="Times New Roman" w:hAnsi="Times New Roman"/>
                <w:sz w:val="24"/>
                <w:lang w:val="en-IE" w:eastAsia="en-IE"/>
              </w:rPr>
            </w:pPr>
            <w:r w:rsidRPr="00D8293E">
              <w:rPr>
                <w:rFonts w:ascii="Aptos" w:hAnsi="Aptos"/>
                <w:sz w:val="24"/>
                <w:lang w:val="en-IE" w:eastAsia="en-IE"/>
              </w:rPr>
              <w:t>EQAVET </w:t>
            </w:r>
          </w:p>
        </w:tc>
        <w:tc>
          <w:tcPr>
            <w:tcW w:w="7590" w:type="dxa"/>
            <w:tcBorders>
              <w:top w:val="single" w:sz="6" w:space="0" w:color="auto"/>
              <w:left w:val="single" w:sz="6" w:space="0" w:color="auto"/>
              <w:bottom w:val="single" w:sz="6" w:space="0" w:color="auto"/>
              <w:right w:val="single" w:sz="6" w:space="0" w:color="auto"/>
            </w:tcBorders>
            <w:hideMark/>
          </w:tcPr>
          <w:p w14:paraId="24DD18EB" w14:textId="77777777" w:rsidR="00D8293E" w:rsidRPr="009D00F3" w:rsidRDefault="00D8293E" w:rsidP="00D8293E">
            <w:pPr>
              <w:spacing w:after="0" w:line="240" w:lineRule="auto"/>
              <w:textAlignment w:val="baseline"/>
              <w:rPr>
                <w:rFonts w:ascii="Times New Roman" w:hAnsi="Times New Roman"/>
                <w:color w:val="0000FF"/>
                <w:sz w:val="24"/>
                <w:lang w:val="en-IE" w:eastAsia="en-IE"/>
              </w:rPr>
            </w:pPr>
            <w:hyperlink r:id="rId117" w:tgtFrame="_blank" w:history="1">
              <w:r w:rsidRPr="009D00F3">
                <w:rPr>
                  <w:rFonts w:ascii="Aptos" w:hAnsi="Aptos"/>
                  <w:color w:val="0000FF"/>
                  <w:sz w:val="24"/>
                  <w:u w:val="single"/>
                  <w:lang w:val="en-IE" w:eastAsia="en-IE"/>
                </w:rPr>
                <w:t>European Quality Assurance in Vocational Education and Training</w:t>
              </w:r>
            </w:hyperlink>
            <w:r w:rsidRPr="009D00F3">
              <w:rPr>
                <w:rFonts w:ascii="Aptos" w:hAnsi="Aptos"/>
                <w:color w:val="0000FF"/>
                <w:sz w:val="24"/>
                <w:lang w:val="en-IE" w:eastAsia="en-IE"/>
              </w:rPr>
              <w:t> </w:t>
            </w:r>
          </w:p>
        </w:tc>
      </w:tr>
      <w:tr w:rsidR="00D8293E" w:rsidRPr="00D8293E" w14:paraId="197A9991" w14:textId="77777777" w:rsidTr="00D33898">
        <w:trPr>
          <w:trHeight w:val="285"/>
        </w:trPr>
        <w:tc>
          <w:tcPr>
            <w:tcW w:w="1410" w:type="dxa"/>
            <w:tcBorders>
              <w:top w:val="single" w:sz="6" w:space="0" w:color="auto"/>
              <w:left w:val="single" w:sz="6" w:space="0" w:color="auto"/>
              <w:bottom w:val="single" w:sz="6" w:space="0" w:color="auto"/>
              <w:right w:val="single" w:sz="6" w:space="0" w:color="auto"/>
            </w:tcBorders>
            <w:hideMark/>
          </w:tcPr>
          <w:p w14:paraId="2DF18160" w14:textId="77777777" w:rsidR="00D8293E" w:rsidRPr="00D8293E" w:rsidRDefault="00D8293E" w:rsidP="00D8293E">
            <w:pPr>
              <w:spacing w:after="0" w:line="240" w:lineRule="auto"/>
              <w:textAlignment w:val="baseline"/>
              <w:rPr>
                <w:rFonts w:ascii="Times New Roman" w:hAnsi="Times New Roman"/>
                <w:sz w:val="24"/>
                <w:lang w:val="en-IE" w:eastAsia="en-IE"/>
              </w:rPr>
            </w:pPr>
            <w:r w:rsidRPr="00D8293E">
              <w:rPr>
                <w:rFonts w:ascii="Aptos" w:hAnsi="Aptos"/>
                <w:sz w:val="24"/>
                <w:lang w:val="en-IE" w:eastAsia="en-IE"/>
              </w:rPr>
              <w:t>EQF </w:t>
            </w:r>
          </w:p>
        </w:tc>
        <w:tc>
          <w:tcPr>
            <w:tcW w:w="7590" w:type="dxa"/>
            <w:tcBorders>
              <w:top w:val="single" w:sz="6" w:space="0" w:color="auto"/>
              <w:left w:val="single" w:sz="6" w:space="0" w:color="auto"/>
              <w:bottom w:val="single" w:sz="6" w:space="0" w:color="auto"/>
              <w:right w:val="single" w:sz="6" w:space="0" w:color="auto"/>
            </w:tcBorders>
            <w:hideMark/>
          </w:tcPr>
          <w:p w14:paraId="24FD0376" w14:textId="77777777" w:rsidR="00D8293E" w:rsidRPr="009D00F3" w:rsidRDefault="00D8293E" w:rsidP="00D8293E">
            <w:pPr>
              <w:spacing w:after="0" w:line="240" w:lineRule="auto"/>
              <w:textAlignment w:val="baseline"/>
              <w:rPr>
                <w:rFonts w:ascii="Times New Roman" w:hAnsi="Times New Roman"/>
                <w:color w:val="0000FF"/>
                <w:sz w:val="24"/>
                <w:lang w:val="en-IE" w:eastAsia="en-IE"/>
              </w:rPr>
            </w:pPr>
            <w:hyperlink r:id="rId118" w:tgtFrame="_blank" w:history="1">
              <w:r w:rsidRPr="009D00F3">
                <w:rPr>
                  <w:rFonts w:ascii="Aptos" w:hAnsi="Aptos"/>
                  <w:color w:val="0000FF"/>
                  <w:sz w:val="24"/>
                  <w:u w:val="single"/>
                  <w:lang w:val="en-IE" w:eastAsia="en-IE"/>
                </w:rPr>
                <w:t>European Qualifications Framework  </w:t>
              </w:r>
            </w:hyperlink>
            <w:r w:rsidRPr="009D00F3">
              <w:rPr>
                <w:rFonts w:ascii="Aptos" w:hAnsi="Aptos"/>
                <w:color w:val="0000FF"/>
                <w:sz w:val="24"/>
                <w:lang w:val="en-IE" w:eastAsia="en-IE"/>
              </w:rPr>
              <w:t> </w:t>
            </w:r>
          </w:p>
        </w:tc>
      </w:tr>
      <w:tr w:rsidR="00D8293E" w:rsidRPr="00D8293E" w14:paraId="32151182" w14:textId="77777777" w:rsidTr="00D33898">
        <w:trPr>
          <w:trHeight w:val="285"/>
        </w:trPr>
        <w:tc>
          <w:tcPr>
            <w:tcW w:w="1410" w:type="dxa"/>
            <w:tcBorders>
              <w:top w:val="single" w:sz="6" w:space="0" w:color="auto"/>
              <w:left w:val="single" w:sz="6" w:space="0" w:color="auto"/>
              <w:bottom w:val="single" w:sz="6" w:space="0" w:color="auto"/>
              <w:right w:val="single" w:sz="6" w:space="0" w:color="auto"/>
            </w:tcBorders>
            <w:hideMark/>
          </w:tcPr>
          <w:p w14:paraId="0F61FF09" w14:textId="77777777" w:rsidR="00D8293E" w:rsidRPr="00D8293E" w:rsidRDefault="00D8293E" w:rsidP="00D8293E">
            <w:pPr>
              <w:spacing w:after="0" w:line="240" w:lineRule="auto"/>
              <w:textAlignment w:val="baseline"/>
              <w:rPr>
                <w:rFonts w:ascii="Times New Roman" w:hAnsi="Times New Roman"/>
                <w:sz w:val="24"/>
                <w:lang w:val="en-IE" w:eastAsia="en-IE"/>
              </w:rPr>
            </w:pPr>
            <w:r w:rsidRPr="00D8293E">
              <w:rPr>
                <w:rFonts w:ascii="Aptos" w:hAnsi="Aptos"/>
                <w:sz w:val="24"/>
                <w:lang w:val="en-IE" w:eastAsia="en-IE"/>
              </w:rPr>
              <w:t>ETB </w:t>
            </w:r>
          </w:p>
        </w:tc>
        <w:tc>
          <w:tcPr>
            <w:tcW w:w="7590" w:type="dxa"/>
            <w:tcBorders>
              <w:top w:val="single" w:sz="6" w:space="0" w:color="auto"/>
              <w:left w:val="single" w:sz="6" w:space="0" w:color="auto"/>
              <w:bottom w:val="single" w:sz="6" w:space="0" w:color="auto"/>
              <w:right w:val="single" w:sz="6" w:space="0" w:color="auto"/>
            </w:tcBorders>
            <w:hideMark/>
          </w:tcPr>
          <w:p w14:paraId="3D81A7F4" w14:textId="77777777" w:rsidR="00D8293E" w:rsidRPr="00D8293E" w:rsidRDefault="00D8293E" w:rsidP="00D8293E">
            <w:pPr>
              <w:spacing w:after="0" w:line="240" w:lineRule="auto"/>
              <w:textAlignment w:val="baseline"/>
              <w:rPr>
                <w:rFonts w:ascii="Times New Roman" w:hAnsi="Times New Roman"/>
                <w:sz w:val="24"/>
                <w:lang w:val="en-IE" w:eastAsia="en-IE"/>
              </w:rPr>
            </w:pPr>
            <w:r w:rsidRPr="00D8293E">
              <w:rPr>
                <w:rFonts w:ascii="Aptos" w:hAnsi="Aptos"/>
                <w:sz w:val="24"/>
                <w:lang w:val="en-IE" w:eastAsia="en-IE"/>
              </w:rPr>
              <w:t>Education and Training Board </w:t>
            </w:r>
          </w:p>
        </w:tc>
      </w:tr>
      <w:tr w:rsidR="00D8293E" w:rsidRPr="00D8293E" w14:paraId="12F32442" w14:textId="77777777" w:rsidTr="00D33898">
        <w:trPr>
          <w:trHeight w:val="285"/>
        </w:trPr>
        <w:tc>
          <w:tcPr>
            <w:tcW w:w="1410" w:type="dxa"/>
            <w:tcBorders>
              <w:top w:val="single" w:sz="6" w:space="0" w:color="auto"/>
              <w:left w:val="single" w:sz="6" w:space="0" w:color="auto"/>
              <w:bottom w:val="single" w:sz="6" w:space="0" w:color="auto"/>
              <w:right w:val="single" w:sz="6" w:space="0" w:color="auto"/>
            </w:tcBorders>
            <w:hideMark/>
          </w:tcPr>
          <w:p w14:paraId="6D4D8835" w14:textId="77777777" w:rsidR="00D8293E" w:rsidRPr="00D8293E" w:rsidRDefault="00D8293E" w:rsidP="00D8293E">
            <w:pPr>
              <w:spacing w:after="0" w:line="240" w:lineRule="auto"/>
              <w:textAlignment w:val="baseline"/>
              <w:rPr>
                <w:rFonts w:ascii="Times New Roman" w:hAnsi="Times New Roman"/>
                <w:sz w:val="24"/>
                <w:lang w:val="en-IE" w:eastAsia="en-IE"/>
              </w:rPr>
            </w:pPr>
            <w:r w:rsidRPr="00D8293E">
              <w:rPr>
                <w:rFonts w:ascii="Aptos" w:hAnsi="Aptos"/>
                <w:sz w:val="24"/>
                <w:lang w:val="en-IE" w:eastAsia="en-IE"/>
              </w:rPr>
              <w:t>ETBI </w:t>
            </w:r>
          </w:p>
        </w:tc>
        <w:tc>
          <w:tcPr>
            <w:tcW w:w="7590" w:type="dxa"/>
            <w:tcBorders>
              <w:top w:val="single" w:sz="6" w:space="0" w:color="auto"/>
              <w:left w:val="single" w:sz="6" w:space="0" w:color="auto"/>
              <w:bottom w:val="single" w:sz="6" w:space="0" w:color="auto"/>
              <w:right w:val="single" w:sz="6" w:space="0" w:color="auto"/>
            </w:tcBorders>
            <w:hideMark/>
          </w:tcPr>
          <w:p w14:paraId="526F4D3E" w14:textId="77777777" w:rsidR="00D8293E" w:rsidRPr="00D8293E" w:rsidRDefault="00D8293E" w:rsidP="00D8293E">
            <w:pPr>
              <w:spacing w:after="0" w:line="240" w:lineRule="auto"/>
              <w:textAlignment w:val="baseline"/>
              <w:rPr>
                <w:rFonts w:ascii="Times New Roman" w:hAnsi="Times New Roman"/>
                <w:sz w:val="24"/>
                <w:lang w:val="en-IE" w:eastAsia="en-IE"/>
              </w:rPr>
            </w:pPr>
            <w:hyperlink r:id="rId119" w:tgtFrame="_blank" w:history="1">
              <w:r w:rsidRPr="009D00F3">
                <w:rPr>
                  <w:rFonts w:ascii="Aptos" w:hAnsi="Aptos"/>
                  <w:color w:val="0000FF"/>
                  <w:sz w:val="24"/>
                  <w:u w:val="single"/>
                  <w:lang w:val="en-IE" w:eastAsia="en-IE"/>
                </w:rPr>
                <w:t>Education and Training Boards Ireland</w:t>
              </w:r>
            </w:hyperlink>
            <w:r w:rsidRPr="009D00F3">
              <w:rPr>
                <w:rFonts w:ascii="Aptos" w:hAnsi="Aptos"/>
                <w:color w:val="0000FF"/>
                <w:sz w:val="24"/>
                <w:lang w:val="en-IE" w:eastAsia="en-IE"/>
              </w:rPr>
              <w:t> </w:t>
            </w:r>
          </w:p>
        </w:tc>
      </w:tr>
      <w:tr w:rsidR="00D8293E" w:rsidRPr="00D8293E" w14:paraId="62F14912" w14:textId="77777777" w:rsidTr="00D33898">
        <w:trPr>
          <w:trHeight w:val="300"/>
        </w:trPr>
        <w:tc>
          <w:tcPr>
            <w:tcW w:w="1410" w:type="dxa"/>
            <w:tcBorders>
              <w:top w:val="single" w:sz="6" w:space="0" w:color="auto"/>
              <w:left w:val="single" w:sz="6" w:space="0" w:color="auto"/>
              <w:bottom w:val="single" w:sz="6" w:space="0" w:color="auto"/>
              <w:right w:val="single" w:sz="6" w:space="0" w:color="auto"/>
            </w:tcBorders>
            <w:hideMark/>
          </w:tcPr>
          <w:p w14:paraId="14C2BE90" w14:textId="77777777" w:rsidR="00D8293E" w:rsidRPr="00D8293E" w:rsidRDefault="00D8293E" w:rsidP="00D8293E">
            <w:pPr>
              <w:spacing w:after="0" w:line="240" w:lineRule="auto"/>
              <w:textAlignment w:val="baseline"/>
              <w:rPr>
                <w:rFonts w:ascii="Times New Roman" w:hAnsi="Times New Roman"/>
                <w:sz w:val="24"/>
                <w:lang w:val="en-IE" w:eastAsia="en-IE"/>
              </w:rPr>
            </w:pPr>
            <w:r w:rsidRPr="00D8293E">
              <w:rPr>
                <w:rFonts w:ascii="Aptos" w:hAnsi="Aptos"/>
                <w:sz w:val="24"/>
                <w:lang w:val="en-IE" w:eastAsia="en-IE"/>
              </w:rPr>
              <w:t>FET </w:t>
            </w:r>
          </w:p>
        </w:tc>
        <w:tc>
          <w:tcPr>
            <w:tcW w:w="7590" w:type="dxa"/>
            <w:tcBorders>
              <w:top w:val="single" w:sz="6" w:space="0" w:color="auto"/>
              <w:left w:val="single" w:sz="6" w:space="0" w:color="auto"/>
              <w:bottom w:val="single" w:sz="6" w:space="0" w:color="auto"/>
              <w:right w:val="single" w:sz="6" w:space="0" w:color="auto"/>
            </w:tcBorders>
            <w:hideMark/>
          </w:tcPr>
          <w:p w14:paraId="0E1551D6" w14:textId="77777777" w:rsidR="00D8293E" w:rsidRPr="00D8293E" w:rsidRDefault="00D8293E" w:rsidP="00D8293E">
            <w:pPr>
              <w:spacing w:after="0" w:line="240" w:lineRule="auto"/>
              <w:textAlignment w:val="baseline"/>
              <w:rPr>
                <w:rFonts w:ascii="Times New Roman" w:hAnsi="Times New Roman"/>
                <w:sz w:val="24"/>
                <w:lang w:val="en-IE" w:eastAsia="en-IE"/>
              </w:rPr>
            </w:pPr>
            <w:r w:rsidRPr="00D8293E">
              <w:rPr>
                <w:rFonts w:ascii="Aptos" w:hAnsi="Aptos"/>
                <w:sz w:val="24"/>
                <w:lang w:val="en-IE" w:eastAsia="en-IE"/>
              </w:rPr>
              <w:t>Further education and training </w:t>
            </w:r>
          </w:p>
        </w:tc>
      </w:tr>
      <w:tr w:rsidR="00D8293E" w:rsidRPr="00D8293E" w14:paraId="2632848A" w14:textId="77777777" w:rsidTr="00D33898">
        <w:trPr>
          <w:trHeight w:val="300"/>
        </w:trPr>
        <w:tc>
          <w:tcPr>
            <w:tcW w:w="1410" w:type="dxa"/>
            <w:tcBorders>
              <w:top w:val="single" w:sz="6" w:space="0" w:color="auto"/>
              <w:left w:val="single" w:sz="6" w:space="0" w:color="auto"/>
              <w:bottom w:val="single" w:sz="6" w:space="0" w:color="auto"/>
              <w:right w:val="single" w:sz="6" w:space="0" w:color="auto"/>
            </w:tcBorders>
            <w:hideMark/>
          </w:tcPr>
          <w:p w14:paraId="5D8D1892" w14:textId="77777777" w:rsidR="00D8293E" w:rsidRPr="00D8293E" w:rsidRDefault="00D8293E" w:rsidP="00D8293E">
            <w:pPr>
              <w:spacing w:after="0" w:line="240" w:lineRule="auto"/>
              <w:textAlignment w:val="baseline"/>
              <w:rPr>
                <w:rFonts w:ascii="Times New Roman" w:hAnsi="Times New Roman"/>
                <w:sz w:val="24"/>
                <w:lang w:val="en-IE" w:eastAsia="en-IE"/>
              </w:rPr>
            </w:pPr>
            <w:r w:rsidRPr="00D8293E">
              <w:rPr>
                <w:rFonts w:ascii="Aptos" w:hAnsi="Aptos"/>
                <w:sz w:val="24"/>
                <w:lang w:val="en-IE" w:eastAsia="en-IE"/>
              </w:rPr>
              <w:t>FETI </w:t>
            </w:r>
          </w:p>
        </w:tc>
        <w:tc>
          <w:tcPr>
            <w:tcW w:w="7590" w:type="dxa"/>
            <w:tcBorders>
              <w:top w:val="single" w:sz="6" w:space="0" w:color="auto"/>
              <w:left w:val="single" w:sz="6" w:space="0" w:color="auto"/>
              <w:bottom w:val="single" w:sz="6" w:space="0" w:color="auto"/>
              <w:right w:val="single" w:sz="6" w:space="0" w:color="auto"/>
            </w:tcBorders>
            <w:hideMark/>
          </w:tcPr>
          <w:p w14:paraId="08F47B80" w14:textId="77777777" w:rsidR="00D8293E" w:rsidRPr="00D8293E" w:rsidRDefault="00D8293E" w:rsidP="00D8293E">
            <w:pPr>
              <w:spacing w:after="0" w:line="240" w:lineRule="auto"/>
              <w:textAlignment w:val="baseline"/>
              <w:rPr>
                <w:rFonts w:ascii="Times New Roman" w:hAnsi="Times New Roman"/>
                <w:sz w:val="24"/>
                <w:lang w:val="en-IE" w:eastAsia="en-IE"/>
              </w:rPr>
            </w:pPr>
            <w:r w:rsidRPr="00D8293E">
              <w:rPr>
                <w:rFonts w:ascii="Aptos" w:hAnsi="Aptos"/>
                <w:sz w:val="24"/>
                <w:lang w:val="en-IE" w:eastAsia="en-IE"/>
              </w:rPr>
              <w:t>Further education and training institution </w:t>
            </w:r>
          </w:p>
        </w:tc>
      </w:tr>
      <w:tr w:rsidR="00D8293E" w:rsidRPr="00D8293E" w14:paraId="28FF5EE6" w14:textId="77777777" w:rsidTr="00D33898">
        <w:trPr>
          <w:trHeight w:val="285"/>
        </w:trPr>
        <w:tc>
          <w:tcPr>
            <w:tcW w:w="1410" w:type="dxa"/>
            <w:tcBorders>
              <w:top w:val="single" w:sz="6" w:space="0" w:color="auto"/>
              <w:left w:val="single" w:sz="6" w:space="0" w:color="auto"/>
              <w:bottom w:val="single" w:sz="6" w:space="0" w:color="auto"/>
              <w:right w:val="single" w:sz="6" w:space="0" w:color="auto"/>
            </w:tcBorders>
            <w:hideMark/>
          </w:tcPr>
          <w:p w14:paraId="7B136DF5" w14:textId="77777777" w:rsidR="00D8293E" w:rsidRPr="00D8293E" w:rsidRDefault="00D8293E" w:rsidP="00D8293E">
            <w:pPr>
              <w:spacing w:after="0" w:line="240" w:lineRule="auto"/>
              <w:textAlignment w:val="baseline"/>
              <w:rPr>
                <w:rFonts w:ascii="Times New Roman" w:hAnsi="Times New Roman"/>
                <w:sz w:val="24"/>
                <w:lang w:val="en-IE" w:eastAsia="en-IE"/>
              </w:rPr>
            </w:pPr>
            <w:r w:rsidRPr="00D8293E">
              <w:rPr>
                <w:rFonts w:ascii="Aptos" w:hAnsi="Aptos"/>
                <w:sz w:val="24"/>
                <w:lang w:val="en-IE" w:eastAsia="en-IE"/>
              </w:rPr>
              <w:t>GAIN </w:t>
            </w:r>
          </w:p>
        </w:tc>
        <w:tc>
          <w:tcPr>
            <w:tcW w:w="7590" w:type="dxa"/>
            <w:tcBorders>
              <w:top w:val="single" w:sz="6" w:space="0" w:color="auto"/>
              <w:left w:val="single" w:sz="6" w:space="0" w:color="auto"/>
              <w:bottom w:val="single" w:sz="6" w:space="0" w:color="auto"/>
              <w:right w:val="single" w:sz="6" w:space="0" w:color="auto"/>
            </w:tcBorders>
            <w:hideMark/>
          </w:tcPr>
          <w:p w14:paraId="336E4950" w14:textId="77777777" w:rsidR="00D8293E" w:rsidRPr="00D8293E" w:rsidRDefault="00D8293E" w:rsidP="00D8293E">
            <w:pPr>
              <w:spacing w:after="0" w:line="240" w:lineRule="auto"/>
              <w:textAlignment w:val="baseline"/>
              <w:rPr>
                <w:rFonts w:ascii="Times New Roman" w:hAnsi="Times New Roman"/>
                <w:sz w:val="24"/>
                <w:lang w:val="en-IE" w:eastAsia="en-IE"/>
              </w:rPr>
            </w:pPr>
            <w:hyperlink r:id="rId120" w:tgtFrame="_blank" w:history="1">
              <w:r w:rsidRPr="009D00F3">
                <w:rPr>
                  <w:rFonts w:ascii="Aptos" w:hAnsi="Aptos"/>
                  <w:color w:val="0000FF"/>
                  <w:sz w:val="24"/>
                  <w:u w:val="single"/>
                  <w:lang w:val="en-IE" w:eastAsia="en-IE"/>
                </w:rPr>
                <w:t>Global Academic Integrity Network</w:t>
              </w:r>
            </w:hyperlink>
            <w:r w:rsidRPr="009D00F3">
              <w:rPr>
                <w:rFonts w:ascii="Aptos" w:hAnsi="Aptos"/>
                <w:color w:val="0000FF"/>
                <w:sz w:val="24"/>
                <w:lang w:val="en-IE" w:eastAsia="en-IE"/>
              </w:rPr>
              <w:t> </w:t>
            </w:r>
          </w:p>
        </w:tc>
      </w:tr>
      <w:tr w:rsidR="00D8293E" w:rsidRPr="00D8293E" w14:paraId="3A480739" w14:textId="77777777" w:rsidTr="00D33898">
        <w:trPr>
          <w:trHeight w:val="300"/>
        </w:trPr>
        <w:tc>
          <w:tcPr>
            <w:tcW w:w="1410" w:type="dxa"/>
            <w:tcBorders>
              <w:top w:val="single" w:sz="6" w:space="0" w:color="auto"/>
              <w:left w:val="single" w:sz="6" w:space="0" w:color="auto"/>
              <w:bottom w:val="single" w:sz="6" w:space="0" w:color="auto"/>
              <w:right w:val="single" w:sz="6" w:space="0" w:color="auto"/>
            </w:tcBorders>
            <w:hideMark/>
          </w:tcPr>
          <w:p w14:paraId="67E8796A" w14:textId="77777777" w:rsidR="00D8293E" w:rsidRPr="00D8293E" w:rsidRDefault="00D8293E" w:rsidP="00D8293E">
            <w:pPr>
              <w:spacing w:after="0" w:line="240" w:lineRule="auto"/>
              <w:textAlignment w:val="baseline"/>
              <w:rPr>
                <w:rFonts w:ascii="Times New Roman" w:hAnsi="Times New Roman"/>
                <w:sz w:val="24"/>
                <w:lang w:val="en-IE" w:eastAsia="en-IE"/>
              </w:rPr>
            </w:pPr>
            <w:r w:rsidRPr="00D8293E">
              <w:rPr>
                <w:rFonts w:ascii="Aptos" w:hAnsi="Aptos"/>
                <w:sz w:val="24"/>
                <w:lang w:val="en-IE" w:eastAsia="en-IE"/>
              </w:rPr>
              <w:t>HE </w:t>
            </w:r>
          </w:p>
        </w:tc>
        <w:tc>
          <w:tcPr>
            <w:tcW w:w="7590" w:type="dxa"/>
            <w:tcBorders>
              <w:top w:val="single" w:sz="6" w:space="0" w:color="auto"/>
              <w:left w:val="single" w:sz="6" w:space="0" w:color="auto"/>
              <w:bottom w:val="single" w:sz="6" w:space="0" w:color="auto"/>
              <w:right w:val="single" w:sz="6" w:space="0" w:color="auto"/>
            </w:tcBorders>
            <w:hideMark/>
          </w:tcPr>
          <w:p w14:paraId="5C86CBDF" w14:textId="77777777" w:rsidR="00D8293E" w:rsidRPr="00D8293E" w:rsidRDefault="00D8293E" w:rsidP="00D8293E">
            <w:pPr>
              <w:spacing w:after="0" w:line="240" w:lineRule="auto"/>
              <w:textAlignment w:val="baseline"/>
              <w:rPr>
                <w:rFonts w:ascii="Times New Roman" w:hAnsi="Times New Roman"/>
                <w:sz w:val="24"/>
                <w:lang w:val="en-IE" w:eastAsia="en-IE"/>
              </w:rPr>
            </w:pPr>
            <w:r w:rsidRPr="00D8293E">
              <w:rPr>
                <w:rFonts w:ascii="Aptos" w:hAnsi="Aptos"/>
                <w:sz w:val="24"/>
                <w:lang w:val="en-IE" w:eastAsia="en-IE"/>
              </w:rPr>
              <w:t>Higher education </w:t>
            </w:r>
          </w:p>
        </w:tc>
      </w:tr>
      <w:tr w:rsidR="00D8293E" w:rsidRPr="00D8293E" w14:paraId="35AFB822" w14:textId="77777777" w:rsidTr="00D33898">
        <w:trPr>
          <w:trHeight w:val="285"/>
        </w:trPr>
        <w:tc>
          <w:tcPr>
            <w:tcW w:w="1410" w:type="dxa"/>
            <w:tcBorders>
              <w:top w:val="single" w:sz="6" w:space="0" w:color="auto"/>
              <w:left w:val="single" w:sz="6" w:space="0" w:color="auto"/>
              <w:bottom w:val="single" w:sz="6" w:space="0" w:color="auto"/>
              <w:right w:val="single" w:sz="6" w:space="0" w:color="auto"/>
            </w:tcBorders>
            <w:hideMark/>
          </w:tcPr>
          <w:p w14:paraId="7849EE0B" w14:textId="77777777" w:rsidR="00D8293E" w:rsidRPr="00D8293E" w:rsidRDefault="00D8293E" w:rsidP="00D8293E">
            <w:pPr>
              <w:spacing w:after="0" w:line="240" w:lineRule="auto"/>
              <w:textAlignment w:val="baseline"/>
              <w:rPr>
                <w:rFonts w:ascii="Times New Roman" w:hAnsi="Times New Roman"/>
                <w:sz w:val="24"/>
                <w:lang w:val="en-IE" w:eastAsia="en-IE"/>
              </w:rPr>
            </w:pPr>
            <w:r w:rsidRPr="00D8293E">
              <w:rPr>
                <w:rFonts w:ascii="Aptos" w:hAnsi="Aptos"/>
                <w:sz w:val="24"/>
                <w:lang w:val="en-IE" w:eastAsia="en-IE"/>
              </w:rPr>
              <w:t>HEA </w:t>
            </w:r>
          </w:p>
        </w:tc>
        <w:tc>
          <w:tcPr>
            <w:tcW w:w="7590" w:type="dxa"/>
            <w:tcBorders>
              <w:top w:val="single" w:sz="6" w:space="0" w:color="auto"/>
              <w:left w:val="single" w:sz="6" w:space="0" w:color="auto"/>
              <w:bottom w:val="single" w:sz="6" w:space="0" w:color="auto"/>
              <w:right w:val="single" w:sz="6" w:space="0" w:color="auto"/>
            </w:tcBorders>
            <w:hideMark/>
          </w:tcPr>
          <w:p w14:paraId="473E221E" w14:textId="77777777" w:rsidR="00D8293E" w:rsidRPr="009D00F3" w:rsidRDefault="00D8293E" w:rsidP="00D8293E">
            <w:pPr>
              <w:spacing w:after="0" w:line="240" w:lineRule="auto"/>
              <w:textAlignment w:val="baseline"/>
              <w:rPr>
                <w:rFonts w:ascii="Times New Roman" w:hAnsi="Times New Roman"/>
                <w:color w:val="0000FF"/>
                <w:sz w:val="24"/>
                <w:lang w:val="en-IE" w:eastAsia="en-IE"/>
              </w:rPr>
            </w:pPr>
            <w:hyperlink r:id="rId121" w:tgtFrame="_blank" w:history="1">
              <w:r w:rsidRPr="009D00F3">
                <w:rPr>
                  <w:rFonts w:ascii="Aptos" w:hAnsi="Aptos"/>
                  <w:color w:val="0000FF"/>
                  <w:sz w:val="24"/>
                  <w:u w:val="single"/>
                  <w:lang w:val="en-IE" w:eastAsia="en-IE"/>
                </w:rPr>
                <w:t>Higher Education Authority</w:t>
              </w:r>
            </w:hyperlink>
            <w:r w:rsidRPr="009D00F3">
              <w:rPr>
                <w:rFonts w:ascii="Aptos" w:hAnsi="Aptos"/>
                <w:color w:val="0000FF"/>
                <w:sz w:val="24"/>
                <w:lang w:val="en-IE" w:eastAsia="en-IE"/>
              </w:rPr>
              <w:t> </w:t>
            </w:r>
          </w:p>
        </w:tc>
      </w:tr>
      <w:tr w:rsidR="00D8293E" w:rsidRPr="00D8293E" w14:paraId="417CEFE4" w14:textId="77777777" w:rsidTr="00D33898">
        <w:trPr>
          <w:trHeight w:val="285"/>
        </w:trPr>
        <w:tc>
          <w:tcPr>
            <w:tcW w:w="1410" w:type="dxa"/>
            <w:tcBorders>
              <w:top w:val="single" w:sz="6" w:space="0" w:color="auto"/>
              <w:left w:val="single" w:sz="6" w:space="0" w:color="auto"/>
              <w:bottom w:val="single" w:sz="6" w:space="0" w:color="auto"/>
              <w:right w:val="single" w:sz="6" w:space="0" w:color="auto"/>
            </w:tcBorders>
            <w:hideMark/>
          </w:tcPr>
          <w:p w14:paraId="3137C506" w14:textId="77777777" w:rsidR="00D8293E" w:rsidRPr="00D8293E" w:rsidRDefault="00D8293E" w:rsidP="00D8293E">
            <w:pPr>
              <w:spacing w:after="0" w:line="240" w:lineRule="auto"/>
              <w:textAlignment w:val="baseline"/>
              <w:rPr>
                <w:rFonts w:ascii="Times New Roman" w:hAnsi="Times New Roman"/>
                <w:sz w:val="24"/>
                <w:lang w:val="en-IE" w:eastAsia="en-IE"/>
              </w:rPr>
            </w:pPr>
            <w:r w:rsidRPr="00D8293E">
              <w:rPr>
                <w:rFonts w:ascii="Aptos" w:hAnsi="Aptos"/>
                <w:sz w:val="24"/>
                <w:lang w:val="en-IE" w:eastAsia="en-IE"/>
              </w:rPr>
              <w:t>HECA </w:t>
            </w:r>
          </w:p>
        </w:tc>
        <w:tc>
          <w:tcPr>
            <w:tcW w:w="7590" w:type="dxa"/>
            <w:tcBorders>
              <w:top w:val="single" w:sz="6" w:space="0" w:color="auto"/>
              <w:left w:val="single" w:sz="6" w:space="0" w:color="auto"/>
              <w:bottom w:val="single" w:sz="6" w:space="0" w:color="auto"/>
              <w:right w:val="single" w:sz="6" w:space="0" w:color="auto"/>
            </w:tcBorders>
            <w:hideMark/>
          </w:tcPr>
          <w:p w14:paraId="438E3465" w14:textId="77777777" w:rsidR="00D8293E" w:rsidRPr="009D00F3" w:rsidRDefault="00D8293E" w:rsidP="00D8293E">
            <w:pPr>
              <w:spacing w:after="0" w:line="240" w:lineRule="auto"/>
              <w:textAlignment w:val="baseline"/>
              <w:rPr>
                <w:rFonts w:ascii="Times New Roman" w:hAnsi="Times New Roman"/>
                <w:color w:val="0000FF"/>
                <w:sz w:val="24"/>
                <w:lang w:val="en-IE" w:eastAsia="en-IE"/>
              </w:rPr>
            </w:pPr>
            <w:hyperlink r:id="rId122" w:tgtFrame="_blank" w:history="1">
              <w:r w:rsidRPr="009D00F3">
                <w:rPr>
                  <w:rFonts w:ascii="Aptos" w:hAnsi="Aptos"/>
                  <w:color w:val="0000FF"/>
                  <w:sz w:val="24"/>
                  <w:u w:val="single"/>
                  <w:lang w:val="en-IE" w:eastAsia="en-IE"/>
                </w:rPr>
                <w:t>The Higher Education Colleges Association</w:t>
              </w:r>
            </w:hyperlink>
            <w:r w:rsidRPr="009D00F3">
              <w:rPr>
                <w:rFonts w:ascii="Aptos" w:hAnsi="Aptos"/>
                <w:color w:val="0000FF"/>
                <w:sz w:val="24"/>
                <w:lang w:val="en-IE" w:eastAsia="en-IE"/>
              </w:rPr>
              <w:t> </w:t>
            </w:r>
          </w:p>
        </w:tc>
      </w:tr>
      <w:tr w:rsidR="00D8293E" w:rsidRPr="00D8293E" w14:paraId="413C17F9" w14:textId="77777777" w:rsidTr="00D33898">
        <w:trPr>
          <w:trHeight w:val="300"/>
        </w:trPr>
        <w:tc>
          <w:tcPr>
            <w:tcW w:w="1410" w:type="dxa"/>
            <w:tcBorders>
              <w:top w:val="single" w:sz="6" w:space="0" w:color="auto"/>
              <w:left w:val="single" w:sz="6" w:space="0" w:color="auto"/>
              <w:bottom w:val="single" w:sz="6" w:space="0" w:color="auto"/>
              <w:right w:val="single" w:sz="6" w:space="0" w:color="auto"/>
            </w:tcBorders>
            <w:hideMark/>
          </w:tcPr>
          <w:p w14:paraId="710BD890" w14:textId="77777777" w:rsidR="00D8293E" w:rsidRPr="00D8293E" w:rsidRDefault="00D8293E" w:rsidP="00D8293E">
            <w:pPr>
              <w:spacing w:after="0" w:line="240" w:lineRule="auto"/>
              <w:textAlignment w:val="baseline"/>
              <w:rPr>
                <w:rFonts w:ascii="Times New Roman" w:hAnsi="Times New Roman"/>
                <w:sz w:val="24"/>
                <w:lang w:val="en-IE" w:eastAsia="en-IE"/>
              </w:rPr>
            </w:pPr>
            <w:r w:rsidRPr="00D8293E">
              <w:rPr>
                <w:rFonts w:ascii="Aptos" w:hAnsi="Aptos"/>
                <w:sz w:val="24"/>
                <w:lang w:val="en-IE" w:eastAsia="en-IE"/>
              </w:rPr>
              <w:t>HEI </w:t>
            </w:r>
          </w:p>
        </w:tc>
        <w:tc>
          <w:tcPr>
            <w:tcW w:w="7590" w:type="dxa"/>
            <w:tcBorders>
              <w:top w:val="single" w:sz="6" w:space="0" w:color="auto"/>
              <w:left w:val="single" w:sz="6" w:space="0" w:color="auto"/>
              <w:bottom w:val="single" w:sz="6" w:space="0" w:color="auto"/>
              <w:right w:val="single" w:sz="6" w:space="0" w:color="auto"/>
            </w:tcBorders>
            <w:hideMark/>
          </w:tcPr>
          <w:p w14:paraId="6E800B3D" w14:textId="77777777" w:rsidR="00D8293E" w:rsidRPr="00D8293E" w:rsidRDefault="00D8293E" w:rsidP="00D8293E">
            <w:pPr>
              <w:spacing w:after="0" w:line="240" w:lineRule="auto"/>
              <w:textAlignment w:val="baseline"/>
              <w:rPr>
                <w:rFonts w:ascii="Times New Roman" w:hAnsi="Times New Roman"/>
                <w:sz w:val="24"/>
                <w:lang w:val="en-IE" w:eastAsia="en-IE"/>
              </w:rPr>
            </w:pPr>
            <w:r w:rsidRPr="00D8293E">
              <w:rPr>
                <w:rFonts w:ascii="Aptos" w:hAnsi="Aptos"/>
                <w:sz w:val="24"/>
                <w:lang w:val="en-IE" w:eastAsia="en-IE"/>
              </w:rPr>
              <w:t>Higher education institution </w:t>
            </w:r>
          </w:p>
        </w:tc>
      </w:tr>
      <w:tr w:rsidR="00D8293E" w:rsidRPr="00D8293E" w14:paraId="12985F7D" w14:textId="77777777" w:rsidTr="00D33898">
        <w:trPr>
          <w:trHeight w:val="285"/>
        </w:trPr>
        <w:tc>
          <w:tcPr>
            <w:tcW w:w="1410" w:type="dxa"/>
            <w:tcBorders>
              <w:top w:val="single" w:sz="6" w:space="0" w:color="auto"/>
              <w:left w:val="single" w:sz="6" w:space="0" w:color="auto"/>
              <w:bottom w:val="single" w:sz="6" w:space="0" w:color="auto"/>
              <w:right w:val="single" w:sz="6" w:space="0" w:color="auto"/>
            </w:tcBorders>
            <w:hideMark/>
          </w:tcPr>
          <w:p w14:paraId="39708C31" w14:textId="77777777" w:rsidR="00D8293E" w:rsidRPr="00D8293E" w:rsidRDefault="00D8293E" w:rsidP="00D8293E">
            <w:pPr>
              <w:spacing w:after="0" w:line="240" w:lineRule="auto"/>
              <w:textAlignment w:val="baseline"/>
              <w:rPr>
                <w:rFonts w:ascii="Times New Roman" w:hAnsi="Times New Roman"/>
                <w:sz w:val="24"/>
                <w:lang w:val="en-IE" w:eastAsia="en-IE"/>
              </w:rPr>
            </w:pPr>
            <w:r w:rsidRPr="00D8293E">
              <w:rPr>
                <w:rFonts w:ascii="Aptos" w:hAnsi="Aptos"/>
                <w:sz w:val="24"/>
                <w:lang w:val="en-IE" w:eastAsia="en-IE"/>
              </w:rPr>
              <w:t>IUA </w:t>
            </w:r>
          </w:p>
        </w:tc>
        <w:tc>
          <w:tcPr>
            <w:tcW w:w="7590" w:type="dxa"/>
            <w:tcBorders>
              <w:top w:val="single" w:sz="6" w:space="0" w:color="auto"/>
              <w:left w:val="single" w:sz="6" w:space="0" w:color="auto"/>
              <w:bottom w:val="single" w:sz="6" w:space="0" w:color="auto"/>
              <w:right w:val="single" w:sz="6" w:space="0" w:color="auto"/>
            </w:tcBorders>
            <w:hideMark/>
          </w:tcPr>
          <w:p w14:paraId="2DBEFA62" w14:textId="5F6C71A8" w:rsidR="00D8293E" w:rsidRPr="00D8293E" w:rsidRDefault="00D8293E" w:rsidP="00D8293E">
            <w:pPr>
              <w:spacing w:after="0" w:line="240" w:lineRule="auto"/>
              <w:textAlignment w:val="baseline"/>
              <w:rPr>
                <w:rFonts w:ascii="Times New Roman" w:hAnsi="Times New Roman"/>
                <w:sz w:val="24"/>
                <w:lang w:val="en-IE" w:eastAsia="en-IE"/>
              </w:rPr>
            </w:pPr>
            <w:hyperlink r:id="rId123" w:tgtFrame="_blank" w:history="1">
              <w:r w:rsidRPr="009D00F3">
                <w:rPr>
                  <w:rFonts w:ascii="Aptos" w:hAnsi="Aptos"/>
                  <w:color w:val="0000FF"/>
                  <w:sz w:val="24"/>
                  <w:u w:val="single"/>
                  <w:lang w:val="en-IE" w:eastAsia="en-IE"/>
                </w:rPr>
                <w:t>Irish Universities Association</w:t>
              </w:r>
            </w:hyperlink>
            <w:r w:rsidRPr="009D00F3">
              <w:rPr>
                <w:rFonts w:ascii="Aptos" w:hAnsi="Aptos"/>
                <w:color w:val="0000FF"/>
                <w:sz w:val="24"/>
                <w:lang w:val="en-IE" w:eastAsia="en-IE"/>
              </w:rPr>
              <w:t> </w:t>
            </w:r>
          </w:p>
        </w:tc>
      </w:tr>
      <w:tr w:rsidR="00D8293E" w:rsidRPr="00D8293E" w14:paraId="16D337D6" w14:textId="77777777" w:rsidTr="00D33898">
        <w:trPr>
          <w:trHeight w:val="300"/>
        </w:trPr>
        <w:tc>
          <w:tcPr>
            <w:tcW w:w="1410" w:type="dxa"/>
            <w:tcBorders>
              <w:top w:val="single" w:sz="6" w:space="0" w:color="auto"/>
              <w:left w:val="single" w:sz="6" w:space="0" w:color="auto"/>
              <w:bottom w:val="single" w:sz="6" w:space="0" w:color="auto"/>
              <w:right w:val="single" w:sz="6" w:space="0" w:color="auto"/>
            </w:tcBorders>
            <w:hideMark/>
          </w:tcPr>
          <w:p w14:paraId="7A9408BC" w14:textId="77777777" w:rsidR="00D8293E" w:rsidRPr="00D8293E" w:rsidRDefault="00D8293E" w:rsidP="00D8293E">
            <w:pPr>
              <w:spacing w:after="0" w:line="240" w:lineRule="auto"/>
              <w:textAlignment w:val="baseline"/>
              <w:rPr>
                <w:rFonts w:ascii="Times New Roman" w:hAnsi="Times New Roman"/>
                <w:sz w:val="24"/>
                <w:lang w:val="en-IE" w:eastAsia="en-IE"/>
              </w:rPr>
            </w:pPr>
            <w:r w:rsidRPr="00D8293E">
              <w:rPr>
                <w:rFonts w:ascii="Aptos" w:hAnsi="Aptos"/>
                <w:sz w:val="24"/>
                <w:lang w:val="en-IE" w:eastAsia="en-IE"/>
              </w:rPr>
              <w:t>LAB </w:t>
            </w:r>
          </w:p>
        </w:tc>
        <w:tc>
          <w:tcPr>
            <w:tcW w:w="7590" w:type="dxa"/>
            <w:tcBorders>
              <w:top w:val="single" w:sz="6" w:space="0" w:color="auto"/>
              <w:left w:val="single" w:sz="6" w:space="0" w:color="auto"/>
              <w:bottom w:val="single" w:sz="6" w:space="0" w:color="auto"/>
              <w:right w:val="single" w:sz="6" w:space="0" w:color="auto"/>
            </w:tcBorders>
            <w:hideMark/>
          </w:tcPr>
          <w:p w14:paraId="1C201BB2" w14:textId="77777777" w:rsidR="00D8293E" w:rsidRPr="00D8293E" w:rsidRDefault="00D8293E" w:rsidP="00D8293E">
            <w:pPr>
              <w:spacing w:after="0" w:line="240" w:lineRule="auto"/>
              <w:textAlignment w:val="baseline"/>
              <w:rPr>
                <w:rFonts w:ascii="Times New Roman" w:hAnsi="Times New Roman"/>
                <w:sz w:val="24"/>
                <w:lang w:val="en-IE" w:eastAsia="en-IE"/>
              </w:rPr>
            </w:pPr>
            <w:r w:rsidRPr="00D8293E">
              <w:rPr>
                <w:rFonts w:ascii="Aptos" w:hAnsi="Aptos"/>
                <w:sz w:val="24"/>
                <w:lang w:val="en-IE" w:eastAsia="en-IE"/>
              </w:rPr>
              <w:t>Listed awarding body </w:t>
            </w:r>
          </w:p>
        </w:tc>
      </w:tr>
      <w:tr w:rsidR="00D8293E" w:rsidRPr="00D8293E" w14:paraId="4E619ED3" w14:textId="77777777" w:rsidTr="00D33898">
        <w:trPr>
          <w:trHeight w:val="285"/>
        </w:trPr>
        <w:tc>
          <w:tcPr>
            <w:tcW w:w="1410" w:type="dxa"/>
            <w:tcBorders>
              <w:top w:val="single" w:sz="6" w:space="0" w:color="auto"/>
              <w:left w:val="single" w:sz="6" w:space="0" w:color="auto"/>
              <w:bottom w:val="single" w:sz="6" w:space="0" w:color="auto"/>
              <w:right w:val="single" w:sz="6" w:space="0" w:color="auto"/>
            </w:tcBorders>
            <w:hideMark/>
          </w:tcPr>
          <w:p w14:paraId="4011BAC0" w14:textId="77777777" w:rsidR="00D8293E" w:rsidRPr="00D8293E" w:rsidRDefault="00D8293E" w:rsidP="00D8293E">
            <w:pPr>
              <w:spacing w:after="0" w:line="240" w:lineRule="auto"/>
              <w:textAlignment w:val="baseline"/>
              <w:rPr>
                <w:rFonts w:ascii="Times New Roman" w:hAnsi="Times New Roman"/>
                <w:sz w:val="24"/>
                <w:lang w:val="en-IE" w:eastAsia="en-IE"/>
              </w:rPr>
            </w:pPr>
            <w:r w:rsidRPr="00D8293E">
              <w:rPr>
                <w:rFonts w:ascii="Aptos" w:hAnsi="Aptos"/>
                <w:sz w:val="24"/>
                <w:lang w:val="en-IE" w:eastAsia="en-IE"/>
              </w:rPr>
              <w:t>NAIN </w:t>
            </w:r>
          </w:p>
        </w:tc>
        <w:tc>
          <w:tcPr>
            <w:tcW w:w="7590" w:type="dxa"/>
            <w:tcBorders>
              <w:top w:val="single" w:sz="6" w:space="0" w:color="auto"/>
              <w:left w:val="single" w:sz="6" w:space="0" w:color="auto"/>
              <w:bottom w:val="single" w:sz="6" w:space="0" w:color="auto"/>
              <w:right w:val="single" w:sz="6" w:space="0" w:color="auto"/>
            </w:tcBorders>
            <w:hideMark/>
          </w:tcPr>
          <w:p w14:paraId="03361F76" w14:textId="77777777" w:rsidR="00D8293E" w:rsidRPr="009D00F3" w:rsidRDefault="00D8293E" w:rsidP="00D8293E">
            <w:pPr>
              <w:spacing w:after="0" w:line="240" w:lineRule="auto"/>
              <w:textAlignment w:val="baseline"/>
              <w:rPr>
                <w:rFonts w:ascii="Times New Roman" w:hAnsi="Times New Roman"/>
                <w:color w:val="0000FF"/>
                <w:sz w:val="24"/>
                <w:lang w:val="en-IE" w:eastAsia="en-IE"/>
              </w:rPr>
            </w:pPr>
            <w:hyperlink r:id="rId124" w:tgtFrame="_blank" w:history="1">
              <w:r w:rsidRPr="009D00F3">
                <w:rPr>
                  <w:rFonts w:ascii="Aptos" w:hAnsi="Aptos"/>
                  <w:color w:val="0000FF"/>
                  <w:sz w:val="24"/>
                  <w:u w:val="single"/>
                  <w:lang w:val="en-IE" w:eastAsia="en-IE"/>
                </w:rPr>
                <w:t>National Academic Integrity Network</w:t>
              </w:r>
            </w:hyperlink>
            <w:r w:rsidRPr="009D00F3">
              <w:rPr>
                <w:rFonts w:ascii="Aptos" w:hAnsi="Aptos"/>
                <w:color w:val="0000FF"/>
                <w:sz w:val="24"/>
                <w:lang w:val="en-IE" w:eastAsia="en-IE"/>
              </w:rPr>
              <w:t> </w:t>
            </w:r>
          </w:p>
        </w:tc>
      </w:tr>
      <w:tr w:rsidR="00D8293E" w:rsidRPr="00D8293E" w14:paraId="734D6CF9" w14:textId="77777777" w:rsidTr="00D33898">
        <w:trPr>
          <w:trHeight w:val="285"/>
        </w:trPr>
        <w:tc>
          <w:tcPr>
            <w:tcW w:w="1410" w:type="dxa"/>
            <w:tcBorders>
              <w:top w:val="single" w:sz="6" w:space="0" w:color="auto"/>
              <w:left w:val="single" w:sz="6" w:space="0" w:color="auto"/>
              <w:bottom w:val="single" w:sz="6" w:space="0" w:color="auto"/>
              <w:right w:val="single" w:sz="6" w:space="0" w:color="auto"/>
            </w:tcBorders>
            <w:hideMark/>
          </w:tcPr>
          <w:p w14:paraId="1216DDE6" w14:textId="77777777" w:rsidR="00D8293E" w:rsidRPr="00D8293E" w:rsidRDefault="00D8293E" w:rsidP="00D8293E">
            <w:pPr>
              <w:spacing w:after="0" w:line="240" w:lineRule="auto"/>
              <w:textAlignment w:val="baseline"/>
              <w:rPr>
                <w:rFonts w:ascii="Times New Roman" w:hAnsi="Times New Roman"/>
                <w:sz w:val="24"/>
                <w:lang w:val="en-IE" w:eastAsia="en-IE"/>
              </w:rPr>
            </w:pPr>
            <w:r w:rsidRPr="00D8293E">
              <w:rPr>
                <w:rFonts w:ascii="Aptos" w:hAnsi="Aptos"/>
                <w:sz w:val="24"/>
                <w:lang w:val="en-IE" w:eastAsia="en-IE"/>
              </w:rPr>
              <w:t>NAO </w:t>
            </w:r>
          </w:p>
        </w:tc>
        <w:tc>
          <w:tcPr>
            <w:tcW w:w="7590" w:type="dxa"/>
            <w:tcBorders>
              <w:top w:val="single" w:sz="6" w:space="0" w:color="auto"/>
              <w:left w:val="single" w:sz="6" w:space="0" w:color="auto"/>
              <w:bottom w:val="single" w:sz="6" w:space="0" w:color="auto"/>
              <w:right w:val="single" w:sz="6" w:space="0" w:color="auto"/>
            </w:tcBorders>
            <w:hideMark/>
          </w:tcPr>
          <w:p w14:paraId="124B717C" w14:textId="77777777" w:rsidR="00D8293E" w:rsidRPr="009D00F3" w:rsidRDefault="00D8293E" w:rsidP="00D8293E">
            <w:pPr>
              <w:spacing w:after="0" w:line="240" w:lineRule="auto"/>
              <w:textAlignment w:val="baseline"/>
              <w:rPr>
                <w:rFonts w:ascii="Times New Roman" w:hAnsi="Times New Roman"/>
                <w:color w:val="0000FF"/>
                <w:sz w:val="24"/>
                <w:lang w:val="en-IE" w:eastAsia="en-IE"/>
              </w:rPr>
            </w:pPr>
            <w:hyperlink r:id="rId125" w:tgtFrame="_blank" w:history="1">
              <w:r w:rsidRPr="009D00F3">
                <w:rPr>
                  <w:rFonts w:ascii="Aptos" w:hAnsi="Aptos"/>
                  <w:color w:val="0000FF"/>
                  <w:sz w:val="24"/>
                  <w:u w:val="single"/>
                  <w:lang w:val="en-IE" w:eastAsia="en-IE"/>
                </w:rPr>
                <w:t>National Apprenticeship Office</w:t>
              </w:r>
            </w:hyperlink>
            <w:r w:rsidRPr="009D00F3">
              <w:rPr>
                <w:rFonts w:ascii="Aptos" w:hAnsi="Aptos"/>
                <w:color w:val="0000FF"/>
                <w:sz w:val="24"/>
                <w:lang w:val="en-IE" w:eastAsia="en-IE"/>
              </w:rPr>
              <w:t> </w:t>
            </w:r>
          </w:p>
        </w:tc>
      </w:tr>
      <w:tr w:rsidR="00D8293E" w:rsidRPr="00D8293E" w14:paraId="4F4386A1" w14:textId="77777777" w:rsidTr="00D33898">
        <w:trPr>
          <w:trHeight w:val="300"/>
        </w:trPr>
        <w:tc>
          <w:tcPr>
            <w:tcW w:w="1410" w:type="dxa"/>
            <w:tcBorders>
              <w:top w:val="single" w:sz="6" w:space="0" w:color="auto"/>
              <w:left w:val="single" w:sz="6" w:space="0" w:color="auto"/>
              <w:bottom w:val="single" w:sz="6" w:space="0" w:color="auto"/>
              <w:right w:val="single" w:sz="6" w:space="0" w:color="auto"/>
            </w:tcBorders>
            <w:hideMark/>
          </w:tcPr>
          <w:p w14:paraId="7C5A7EDF" w14:textId="77777777" w:rsidR="00D8293E" w:rsidRPr="00D8293E" w:rsidRDefault="00D8293E" w:rsidP="00D8293E">
            <w:pPr>
              <w:spacing w:after="0" w:line="240" w:lineRule="auto"/>
              <w:textAlignment w:val="baseline"/>
              <w:rPr>
                <w:rFonts w:ascii="Times New Roman" w:hAnsi="Times New Roman"/>
                <w:sz w:val="24"/>
                <w:lang w:val="en-IE" w:eastAsia="en-IE"/>
              </w:rPr>
            </w:pPr>
            <w:r w:rsidRPr="00D8293E">
              <w:rPr>
                <w:rFonts w:ascii="Aptos" w:hAnsi="Aptos"/>
                <w:sz w:val="24"/>
                <w:lang w:val="en-IE" w:eastAsia="en-IE"/>
              </w:rPr>
              <w:t>NFQ </w:t>
            </w:r>
          </w:p>
        </w:tc>
        <w:tc>
          <w:tcPr>
            <w:tcW w:w="7590" w:type="dxa"/>
            <w:tcBorders>
              <w:top w:val="single" w:sz="6" w:space="0" w:color="auto"/>
              <w:left w:val="single" w:sz="6" w:space="0" w:color="auto"/>
              <w:bottom w:val="single" w:sz="6" w:space="0" w:color="auto"/>
              <w:right w:val="single" w:sz="6" w:space="0" w:color="auto"/>
            </w:tcBorders>
            <w:hideMark/>
          </w:tcPr>
          <w:p w14:paraId="36C218F0" w14:textId="77777777" w:rsidR="00D8293E" w:rsidRPr="00D8293E" w:rsidRDefault="00D8293E" w:rsidP="00D8293E">
            <w:pPr>
              <w:spacing w:after="0" w:line="240" w:lineRule="auto"/>
              <w:textAlignment w:val="baseline"/>
              <w:rPr>
                <w:rFonts w:ascii="Times New Roman" w:hAnsi="Times New Roman"/>
                <w:sz w:val="24"/>
                <w:lang w:val="en-IE" w:eastAsia="en-IE"/>
              </w:rPr>
            </w:pPr>
            <w:r w:rsidRPr="00D8293E">
              <w:rPr>
                <w:rFonts w:ascii="Aptos" w:hAnsi="Aptos"/>
                <w:sz w:val="24"/>
                <w:lang w:val="en-IE" w:eastAsia="en-IE"/>
              </w:rPr>
              <w:t>National Framework of Qualifications </w:t>
            </w:r>
          </w:p>
        </w:tc>
      </w:tr>
      <w:tr w:rsidR="00D8293E" w:rsidRPr="00D8293E" w14:paraId="00C75A54" w14:textId="77777777" w:rsidTr="00D33898">
        <w:trPr>
          <w:trHeight w:val="285"/>
        </w:trPr>
        <w:tc>
          <w:tcPr>
            <w:tcW w:w="1410" w:type="dxa"/>
            <w:tcBorders>
              <w:top w:val="single" w:sz="6" w:space="0" w:color="auto"/>
              <w:left w:val="single" w:sz="6" w:space="0" w:color="auto"/>
              <w:bottom w:val="single" w:sz="6" w:space="0" w:color="auto"/>
              <w:right w:val="single" w:sz="6" w:space="0" w:color="auto"/>
            </w:tcBorders>
            <w:hideMark/>
          </w:tcPr>
          <w:p w14:paraId="6C90A75A" w14:textId="77777777" w:rsidR="00D8293E" w:rsidRPr="00D8293E" w:rsidRDefault="00D8293E" w:rsidP="00D8293E">
            <w:pPr>
              <w:spacing w:after="0" w:line="240" w:lineRule="auto"/>
              <w:textAlignment w:val="baseline"/>
              <w:rPr>
                <w:rFonts w:ascii="Times New Roman" w:hAnsi="Times New Roman"/>
                <w:sz w:val="24"/>
                <w:lang w:val="en-IE" w:eastAsia="en-IE"/>
              </w:rPr>
            </w:pPr>
            <w:r w:rsidRPr="00D8293E">
              <w:rPr>
                <w:rFonts w:ascii="Aptos" w:hAnsi="Aptos"/>
                <w:sz w:val="24"/>
                <w:lang w:val="en-IE" w:eastAsia="en-IE"/>
              </w:rPr>
              <w:t>NTO </w:t>
            </w:r>
          </w:p>
        </w:tc>
        <w:tc>
          <w:tcPr>
            <w:tcW w:w="7590" w:type="dxa"/>
            <w:tcBorders>
              <w:top w:val="single" w:sz="6" w:space="0" w:color="auto"/>
              <w:left w:val="single" w:sz="6" w:space="0" w:color="auto"/>
              <w:bottom w:val="single" w:sz="6" w:space="0" w:color="auto"/>
              <w:right w:val="single" w:sz="6" w:space="0" w:color="auto"/>
            </w:tcBorders>
            <w:hideMark/>
          </w:tcPr>
          <w:p w14:paraId="047111DF" w14:textId="77777777" w:rsidR="00D8293E" w:rsidRPr="00D8293E" w:rsidRDefault="00D8293E" w:rsidP="00D8293E">
            <w:pPr>
              <w:spacing w:after="0" w:line="240" w:lineRule="auto"/>
              <w:textAlignment w:val="baseline"/>
              <w:rPr>
                <w:rFonts w:ascii="Times New Roman" w:hAnsi="Times New Roman"/>
                <w:sz w:val="24"/>
                <w:lang w:val="en-IE" w:eastAsia="en-IE"/>
              </w:rPr>
            </w:pPr>
            <w:hyperlink r:id="rId126" w:tgtFrame="_blank" w:history="1">
              <w:r w:rsidRPr="009D00F3">
                <w:rPr>
                  <w:rFonts w:ascii="Aptos" w:hAnsi="Aptos"/>
                  <w:color w:val="0000FF"/>
                  <w:sz w:val="24"/>
                  <w:u w:val="single"/>
                  <w:lang w:val="en-IE" w:eastAsia="en-IE"/>
                </w:rPr>
                <w:t>National Tertiary Office</w:t>
              </w:r>
            </w:hyperlink>
            <w:r w:rsidRPr="009D00F3">
              <w:rPr>
                <w:rFonts w:ascii="Aptos" w:hAnsi="Aptos"/>
                <w:color w:val="0000FF"/>
                <w:sz w:val="24"/>
                <w:lang w:val="en-IE" w:eastAsia="en-IE"/>
              </w:rPr>
              <w:t> </w:t>
            </w:r>
          </w:p>
        </w:tc>
      </w:tr>
      <w:tr w:rsidR="00D8293E" w:rsidRPr="00D8293E" w14:paraId="2E1870CE" w14:textId="77777777" w:rsidTr="00D33898">
        <w:trPr>
          <w:trHeight w:val="300"/>
        </w:trPr>
        <w:tc>
          <w:tcPr>
            <w:tcW w:w="1410" w:type="dxa"/>
            <w:tcBorders>
              <w:top w:val="single" w:sz="6" w:space="0" w:color="auto"/>
              <w:left w:val="single" w:sz="6" w:space="0" w:color="auto"/>
              <w:bottom w:val="single" w:sz="6" w:space="0" w:color="auto"/>
              <w:right w:val="single" w:sz="6" w:space="0" w:color="auto"/>
            </w:tcBorders>
            <w:hideMark/>
          </w:tcPr>
          <w:p w14:paraId="7AE0F279" w14:textId="77777777" w:rsidR="00D8293E" w:rsidRPr="00D8293E" w:rsidRDefault="00D8293E" w:rsidP="00D8293E">
            <w:pPr>
              <w:spacing w:after="0" w:line="240" w:lineRule="auto"/>
              <w:textAlignment w:val="baseline"/>
              <w:rPr>
                <w:rFonts w:ascii="Times New Roman" w:hAnsi="Times New Roman"/>
                <w:sz w:val="24"/>
                <w:lang w:val="en-IE" w:eastAsia="en-IE"/>
              </w:rPr>
            </w:pPr>
            <w:r w:rsidRPr="00D8293E">
              <w:rPr>
                <w:rFonts w:ascii="Aptos" w:hAnsi="Aptos"/>
                <w:sz w:val="24"/>
                <w:lang w:val="en-IE" w:eastAsia="en-IE"/>
              </w:rPr>
              <w:t>PSRB </w:t>
            </w:r>
          </w:p>
        </w:tc>
        <w:tc>
          <w:tcPr>
            <w:tcW w:w="7590" w:type="dxa"/>
            <w:tcBorders>
              <w:top w:val="single" w:sz="6" w:space="0" w:color="auto"/>
              <w:left w:val="single" w:sz="6" w:space="0" w:color="auto"/>
              <w:bottom w:val="single" w:sz="6" w:space="0" w:color="auto"/>
              <w:right w:val="single" w:sz="6" w:space="0" w:color="auto"/>
            </w:tcBorders>
            <w:hideMark/>
          </w:tcPr>
          <w:p w14:paraId="22C3015F" w14:textId="77777777" w:rsidR="00D8293E" w:rsidRPr="00D8293E" w:rsidRDefault="00D8293E" w:rsidP="00D8293E">
            <w:pPr>
              <w:spacing w:after="0" w:line="240" w:lineRule="auto"/>
              <w:textAlignment w:val="baseline"/>
              <w:rPr>
                <w:rFonts w:ascii="Times New Roman" w:hAnsi="Times New Roman"/>
                <w:sz w:val="24"/>
                <w:lang w:val="en-IE" w:eastAsia="en-IE"/>
              </w:rPr>
            </w:pPr>
            <w:r w:rsidRPr="00D8293E">
              <w:rPr>
                <w:rFonts w:ascii="Aptos" w:hAnsi="Aptos"/>
                <w:sz w:val="24"/>
                <w:lang w:val="en-IE" w:eastAsia="en-IE"/>
              </w:rPr>
              <w:t>Professional, statutory or regulatory body </w:t>
            </w:r>
          </w:p>
        </w:tc>
      </w:tr>
      <w:tr w:rsidR="00D8293E" w:rsidRPr="00D8293E" w14:paraId="31D1258A" w14:textId="77777777" w:rsidTr="00D33898">
        <w:trPr>
          <w:trHeight w:val="300"/>
        </w:trPr>
        <w:tc>
          <w:tcPr>
            <w:tcW w:w="1410" w:type="dxa"/>
            <w:tcBorders>
              <w:top w:val="single" w:sz="6" w:space="0" w:color="auto"/>
              <w:left w:val="single" w:sz="6" w:space="0" w:color="auto"/>
              <w:bottom w:val="single" w:sz="6" w:space="0" w:color="auto"/>
              <w:right w:val="single" w:sz="6" w:space="0" w:color="auto"/>
            </w:tcBorders>
            <w:hideMark/>
          </w:tcPr>
          <w:p w14:paraId="7AAC59C3" w14:textId="77777777" w:rsidR="00D8293E" w:rsidRPr="00D8293E" w:rsidRDefault="00D8293E" w:rsidP="00D8293E">
            <w:pPr>
              <w:spacing w:after="0" w:line="240" w:lineRule="auto"/>
              <w:textAlignment w:val="baseline"/>
              <w:rPr>
                <w:rFonts w:ascii="Times New Roman" w:hAnsi="Times New Roman"/>
                <w:sz w:val="24"/>
                <w:lang w:val="en-IE" w:eastAsia="en-IE"/>
              </w:rPr>
            </w:pPr>
            <w:r w:rsidRPr="00D8293E">
              <w:rPr>
                <w:rFonts w:ascii="Aptos" w:hAnsi="Aptos"/>
                <w:sz w:val="24"/>
                <w:lang w:val="en-IE" w:eastAsia="en-IE"/>
              </w:rPr>
              <w:t>QA </w:t>
            </w:r>
          </w:p>
        </w:tc>
        <w:tc>
          <w:tcPr>
            <w:tcW w:w="7590" w:type="dxa"/>
            <w:tcBorders>
              <w:top w:val="single" w:sz="6" w:space="0" w:color="auto"/>
              <w:left w:val="single" w:sz="6" w:space="0" w:color="auto"/>
              <w:bottom w:val="single" w:sz="6" w:space="0" w:color="auto"/>
              <w:right w:val="single" w:sz="6" w:space="0" w:color="auto"/>
            </w:tcBorders>
            <w:hideMark/>
          </w:tcPr>
          <w:p w14:paraId="40FC8041" w14:textId="77777777" w:rsidR="00D8293E" w:rsidRPr="00D8293E" w:rsidRDefault="00D8293E" w:rsidP="00D8293E">
            <w:pPr>
              <w:spacing w:after="0" w:line="240" w:lineRule="auto"/>
              <w:textAlignment w:val="baseline"/>
              <w:rPr>
                <w:rFonts w:ascii="Times New Roman" w:hAnsi="Times New Roman"/>
                <w:sz w:val="24"/>
                <w:lang w:val="en-IE" w:eastAsia="en-IE"/>
              </w:rPr>
            </w:pPr>
            <w:r w:rsidRPr="00D8293E">
              <w:rPr>
                <w:rFonts w:ascii="Aptos" w:hAnsi="Aptos"/>
                <w:sz w:val="24"/>
                <w:lang w:val="en-IE" w:eastAsia="en-IE"/>
              </w:rPr>
              <w:t>Quality assurance </w:t>
            </w:r>
          </w:p>
        </w:tc>
      </w:tr>
      <w:tr w:rsidR="00D8293E" w:rsidRPr="00D8293E" w14:paraId="5A3C36FC" w14:textId="77777777" w:rsidTr="00D33898">
        <w:trPr>
          <w:trHeight w:val="285"/>
        </w:trPr>
        <w:tc>
          <w:tcPr>
            <w:tcW w:w="1410" w:type="dxa"/>
            <w:tcBorders>
              <w:top w:val="single" w:sz="6" w:space="0" w:color="auto"/>
              <w:left w:val="single" w:sz="6" w:space="0" w:color="auto"/>
              <w:bottom w:val="single" w:sz="6" w:space="0" w:color="auto"/>
              <w:right w:val="single" w:sz="6" w:space="0" w:color="auto"/>
            </w:tcBorders>
            <w:hideMark/>
          </w:tcPr>
          <w:p w14:paraId="3F99F680" w14:textId="77777777" w:rsidR="00D8293E" w:rsidRPr="00D8293E" w:rsidRDefault="00D8293E" w:rsidP="00D8293E">
            <w:pPr>
              <w:spacing w:after="0" w:line="240" w:lineRule="auto"/>
              <w:textAlignment w:val="baseline"/>
              <w:rPr>
                <w:rFonts w:ascii="Times New Roman" w:hAnsi="Times New Roman"/>
                <w:sz w:val="24"/>
                <w:lang w:val="en-IE" w:eastAsia="en-IE"/>
              </w:rPr>
            </w:pPr>
            <w:r w:rsidRPr="00D8293E">
              <w:rPr>
                <w:rFonts w:ascii="Aptos" w:hAnsi="Aptos"/>
                <w:sz w:val="24"/>
                <w:lang w:val="en-IE" w:eastAsia="en-IE"/>
              </w:rPr>
              <w:t>QF-EHEA </w:t>
            </w:r>
          </w:p>
        </w:tc>
        <w:tc>
          <w:tcPr>
            <w:tcW w:w="7590" w:type="dxa"/>
            <w:tcBorders>
              <w:top w:val="single" w:sz="6" w:space="0" w:color="auto"/>
              <w:left w:val="single" w:sz="6" w:space="0" w:color="auto"/>
              <w:bottom w:val="single" w:sz="6" w:space="0" w:color="auto"/>
              <w:right w:val="single" w:sz="6" w:space="0" w:color="auto"/>
            </w:tcBorders>
            <w:hideMark/>
          </w:tcPr>
          <w:p w14:paraId="10925E66" w14:textId="77777777" w:rsidR="00D8293E" w:rsidRPr="009D00F3" w:rsidRDefault="00D8293E" w:rsidP="00D8293E">
            <w:pPr>
              <w:spacing w:after="0" w:line="240" w:lineRule="auto"/>
              <w:textAlignment w:val="baseline"/>
              <w:rPr>
                <w:rFonts w:ascii="Times New Roman" w:hAnsi="Times New Roman"/>
                <w:color w:val="0000FF"/>
                <w:sz w:val="24"/>
                <w:lang w:val="en-IE" w:eastAsia="en-IE"/>
              </w:rPr>
            </w:pPr>
            <w:hyperlink r:id="rId127" w:tgtFrame="_blank" w:history="1">
              <w:r w:rsidRPr="009D00F3">
                <w:rPr>
                  <w:rFonts w:ascii="Aptos" w:hAnsi="Aptos"/>
                  <w:color w:val="0000FF"/>
                  <w:sz w:val="24"/>
                  <w:u w:val="single"/>
                  <w:lang w:val="en-IE" w:eastAsia="en-IE"/>
                </w:rPr>
                <w:t>Qualification Frameworks - EHEA</w:t>
              </w:r>
            </w:hyperlink>
            <w:r w:rsidRPr="009D00F3">
              <w:rPr>
                <w:rFonts w:ascii="Aptos" w:hAnsi="Aptos"/>
                <w:color w:val="0000FF"/>
                <w:sz w:val="24"/>
                <w:lang w:val="en-IE" w:eastAsia="en-IE"/>
              </w:rPr>
              <w:t> </w:t>
            </w:r>
          </w:p>
        </w:tc>
      </w:tr>
      <w:tr w:rsidR="00D8293E" w:rsidRPr="00D8293E" w14:paraId="6ECDAF9C" w14:textId="77777777" w:rsidTr="00D33898">
        <w:trPr>
          <w:trHeight w:val="300"/>
        </w:trPr>
        <w:tc>
          <w:tcPr>
            <w:tcW w:w="1410" w:type="dxa"/>
            <w:tcBorders>
              <w:top w:val="single" w:sz="6" w:space="0" w:color="auto"/>
              <w:left w:val="single" w:sz="6" w:space="0" w:color="auto"/>
              <w:bottom w:val="single" w:sz="6" w:space="0" w:color="auto"/>
              <w:right w:val="single" w:sz="6" w:space="0" w:color="auto"/>
            </w:tcBorders>
            <w:hideMark/>
          </w:tcPr>
          <w:p w14:paraId="531649C5" w14:textId="77777777" w:rsidR="00D8293E" w:rsidRPr="00D8293E" w:rsidRDefault="00D8293E" w:rsidP="00D8293E">
            <w:pPr>
              <w:spacing w:after="0" w:line="240" w:lineRule="auto"/>
              <w:textAlignment w:val="baseline"/>
              <w:rPr>
                <w:rFonts w:ascii="Times New Roman" w:hAnsi="Times New Roman"/>
                <w:sz w:val="24"/>
                <w:lang w:val="en-IE" w:eastAsia="en-IE"/>
              </w:rPr>
            </w:pPr>
            <w:r w:rsidRPr="00D8293E">
              <w:rPr>
                <w:rFonts w:ascii="Aptos" w:hAnsi="Aptos"/>
                <w:sz w:val="24"/>
                <w:lang w:val="en-IE" w:eastAsia="en-IE"/>
              </w:rPr>
              <w:t>QQI </w:t>
            </w:r>
          </w:p>
        </w:tc>
        <w:tc>
          <w:tcPr>
            <w:tcW w:w="7590" w:type="dxa"/>
            <w:tcBorders>
              <w:top w:val="single" w:sz="6" w:space="0" w:color="auto"/>
              <w:left w:val="single" w:sz="6" w:space="0" w:color="auto"/>
              <w:bottom w:val="single" w:sz="6" w:space="0" w:color="auto"/>
              <w:right w:val="single" w:sz="6" w:space="0" w:color="auto"/>
            </w:tcBorders>
            <w:hideMark/>
          </w:tcPr>
          <w:p w14:paraId="1918FDCF" w14:textId="77777777" w:rsidR="00D8293E" w:rsidRPr="009D00F3" w:rsidRDefault="00D8293E" w:rsidP="00D8293E">
            <w:pPr>
              <w:spacing w:after="0" w:line="240" w:lineRule="auto"/>
              <w:textAlignment w:val="baseline"/>
              <w:rPr>
                <w:rFonts w:ascii="Times New Roman" w:hAnsi="Times New Roman"/>
                <w:color w:val="0000FF"/>
                <w:sz w:val="24"/>
                <w:lang w:val="en-IE" w:eastAsia="en-IE"/>
              </w:rPr>
            </w:pPr>
            <w:hyperlink r:id="rId128" w:tgtFrame="_blank" w:history="1">
              <w:r w:rsidRPr="009D00F3">
                <w:rPr>
                  <w:rFonts w:ascii="Aptos" w:hAnsi="Aptos"/>
                  <w:color w:val="0000FF"/>
                  <w:sz w:val="24"/>
                  <w:u w:val="single"/>
                  <w:lang w:val="en-IE" w:eastAsia="en-IE"/>
                </w:rPr>
                <w:t>Quality and Qualifications Ireland</w:t>
              </w:r>
            </w:hyperlink>
            <w:r w:rsidRPr="009D00F3">
              <w:rPr>
                <w:rFonts w:ascii="Aptos" w:hAnsi="Aptos"/>
                <w:color w:val="0000FF"/>
                <w:sz w:val="24"/>
                <w:lang w:val="en-IE" w:eastAsia="en-IE"/>
              </w:rPr>
              <w:t> </w:t>
            </w:r>
          </w:p>
        </w:tc>
      </w:tr>
      <w:tr w:rsidR="00D8293E" w:rsidRPr="00D8293E" w14:paraId="6989D1B1" w14:textId="77777777" w:rsidTr="00D33898">
        <w:trPr>
          <w:trHeight w:val="300"/>
        </w:trPr>
        <w:tc>
          <w:tcPr>
            <w:tcW w:w="1410" w:type="dxa"/>
            <w:tcBorders>
              <w:top w:val="single" w:sz="6" w:space="0" w:color="auto"/>
              <w:left w:val="single" w:sz="6" w:space="0" w:color="auto"/>
              <w:bottom w:val="single" w:sz="6" w:space="0" w:color="auto"/>
              <w:right w:val="single" w:sz="6" w:space="0" w:color="auto"/>
            </w:tcBorders>
            <w:hideMark/>
          </w:tcPr>
          <w:p w14:paraId="63D6E377" w14:textId="77777777" w:rsidR="00D8293E" w:rsidRPr="00D8293E" w:rsidRDefault="00D8293E" w:rsidP="00D8293E">
            <w:pPr>
              <w:spacing w:after="0" w:line="240" w:lineRule="auto"/>
              <w:textAlignment w:val="baseline"/>
              <w:rPr>
                <w:rFonts w:ascii="Times New Roman" w:hAnsi="Times New Roman"/>
                <w:sz w:val="24"/>
                <w:lang w:val="en-IE" w:eastAsia="en-IE"/>
              </w:rPr>
            </w:pPr>
            <w:r w:rsidRPr="00D8293E">
              <w:rPr>
                <w:rFonts w:ascii="Aptos" w:hAnsi="Aptos"/>
                <w:sz w:val="24"/>
                <w:lang w:val="en-IE" w:eastAsia="en-IE"/>
              </w:rPr>
              <w:t>RPL </w:t>
            </w:r>
          </w:p>
        </w:tc>
        <w:tc>
          <w:tcPr>
            <w:tcW w:w="7590" w:type="dxa"/>
            <w:tcBorders>
              <w:top w:val="single" w:sz="6" w:space="0" w:color="auto"/>
              <w:left w:val="single" w:sz="6" w:space="0" w:color="auto"/>
              <w:bottom w:val="single" w:sz="6" w:space="0" w:color="auto"/>
              <w:right w:val="single" w:sz="6" w:space="0" w:color="auto"/>
            </w:tcBorders>
            <w:hideMark/>
          </w:tcPr>
          <w:p w14:paraId="45E1265F" w14:textId="77777777" w:rsidR="00D8293E" w:rsidRPr="00D8293E" w:rsidRDefault="00D8293E" w:rsidP="00D8293E">
            <w:pPr>
              <w:spacing w:after="0" w:line="240" w:lineRule="auto"/>
              <w:textAlignment w:val="baseline"/>
              <w:rPr>
                <w:rFonts w:ascii="Times New Roman" w:hAnsi="Times New Roman"/>
                <w:sz w:val="24"/>
                <w:lang w:val="en-IE" w:eastAsia="en-IE"/>
              </w:rPr>
            </w:pPr>
            <w:r w:rsidRPr="00D8293E">
              <w:rPr>
                <w:rFonts w:ascii="Aptos" w:hAnsi="Aptos"/>
                <w:sz w:val="24"/>
                <w:lang w:val="en-IE" w:eastAsia="en-IE"/>
              </w:rPr>
              <w:t>Recognition of prior learning </w:t>
            </w:r>
          </w:p>
        </w:tc>
      </w:tr>
      <w:tr w:rsidR="00D8293E" w:rsidRPr="00D8293E" w14:paraId="5938FEDE" w14:textId="77777777" w:rsidTr="00D33898">
        <w:trPr>
          <w:trHeight w:val="285"/>
        </w:trPr>
        <w:tc>
          <w:tcPr>
            <w:tcW w:w="1410" w:type="dxa"/>
            <w:tcBorders>
              <w:top w:val="single" w:sz="6" w:space="0" w:color="auto"/>
              <w:left w:val="single" w:sz="6" w:space="0" w:color="auto"/>
              <w:bottom w:val="single" w:sz="6" w:space="0" w:color="auto"/>
              <w:right w:val="single" w:sz="6" w:space="0" w:color="auto"/>
            </w:tcBorders>
            <w:hideMark/>
          </w:tcPr>
          <w:p w14:paraId="673E6291" w14:textId="77777777" w:rsidR="00D8293E" w:rsidRPr="00D8293E" w:rsidRDefault="00D8293E" w:rsidP="00D8293E">
            <w:pPr>
              <w:spacing w:after="0" w:line="240" w:lineRule="auto"/>
              <w:textAlignment w:val="baseline"/>
              <w:rPr>
                <w:rFonts w:ascii="Times New Roman" w:hAnsi="Times New Roman"/>
                <w:sz w:val="24"/>
                <w:lang w:val="en-IE" w:eastAsia="en-IE"/>
              </w:rPr>
            </w:pPr>
            <w:r w:rsidRPr="00D8293E">
              <w:rPr>
                <w:rFonts w:ascii="Aptos" w:hAnsi="Aptos"/>
                <w:sz w:val="24"/>
                <w:lang w:val="en-IE" w:eastAsia="en-IE"/>
              </w:rPr>
              <w:t>TUA </w:t>
            </w:r>
          </w:p>
        </w:tc>
        <w:tc>
          <w:tcPr>
            <w:tcW w:w="7590" w:type="dxa"/>
            <w:tcBorders>
              <w:top w:val="single" w:sz="6" w:space="0" w:color="auto"/>
              <w:left w:val="single" w:sz="6" w:space="0" w:color="auto"/>
              <w:bottom w:val="single" w:sz="6" w:space="0" w:color="auto"/>
              <w:right w:val="single" w:sz="6" w:space="0" w:color="auto"/>
            </w:tcBorders>
            <w:hideMark/>
          </w:tcPr>
          <w:p w14:paraId="5F584AC3" w14:textId="77777777" w:rsidR="00D8293E" w:rsidRPr="00D8293E" w:rsidRDefault="00D8293E" w:rsidP="00D8293E">
            <w:pPr>
              <w:spacing w:after="0" w:line="240" w:lineRule="auto"/>
              <w:textAlignment w:val="baseline"/>
              <w:rPr>
                <w:rFonts w:ascii="Times New Roman" w:hAnsi="Times New Roman"/>
                <w:sz w:val="24"/>
                <w:lang w:val="en-IE" w:eastAsia="en-IE"/>
              </w:rPr>
            </w:pPr>
            <w:hyperlink r:id="rId129" w:tgtFrame="_blank" w:history="1">
              <w:r w:rsidRPr="009D00F3">
                <w:rPr>
                  <w:rFonts w:ascii="Aptos" w:hAnsi="Aptos"/>
                  <w:color w:val="0000FF"/>
                  <w:sz w:val="24"/>
                  <w:u w:val="single"/>
                  <w:lang w:val="en-IE" w:eastAsia="en-IE"/>
                </w:rPr>
                <w:t>Technological Universities Association</w:t>
              </w:r>
            </w:hyperlink>
            <w:r w:rsidRPr="009D00F3">
              <w:rPr>
                <w:rFonts w:ascii="Aptos" w:hAnsi="Aptos"/>
                <w:color w:val="0000FF"/>
                <w:sz w:val="24"/>
                <w:lang w:val="en-IE" w:eastAsia="en-IE"/>
              </w:rPr>
              <w:t>  </w:t>
            </w:r>
          </w:p>
        </w:tc>
      </w:tr>
    </w:tbl>
    <w:p w14:paraId="7A96774B" w14:textId="77777777" w:rsidR="00D8293E" w:rsidRPr="00D8293E" w:rsidRDefault="00D8293E" w:rsidP="00D8293E">
      <w:pPr>
        <w:spacing w:after="0" w:line="240" w:lineRule="auto"/>
        <w:textAlignment w:val="baseline"/>
        <w:rPr>
          <w:rFonts w:ascii="Segoe UI" w:hAnsi="Segoe UI" w:cs="Segoe UI"/>
          <w:sz w:val="18"/>
          <w:szCs w:val="18"/>
          <w:lang w:val="en-IE" w:eastAsia="en-IE"/>
        </w:rPr>
      </w:pPr>
      <w:r w:rsidRPr="00D8293E">
        <w:rPr>
          <w:rFonts w:ascii="Aptos" w:hAnsi="Aptos" w:cs="Segoe UI"/>
          <w:sz w:val="24"/>
          <w:bdr w:val="none" w:sz="0" w:space="0" w:color="auto" w:frame="1"/>
          <w:shd w:val="clear" w:color="auto" w:fill="C6C6C6"/>
          <w:lang w:val="en-IE" w:eastAsia="en-IE"/>
        </w:rPr>
        <w:t> </w:t>
      </w:r>
    </w:p>
    <w:p w14:paraId="3F34AA86" w14:textId="75BEF96E" w:rsidR="00417AD0" w:rsidRPr="00417AD0" w:rsidRDefault="00417AD0" w:rsidP="0083661B">
      <w:pPr>
        <w:rPr>
          <w:lang w:val="en-IE" w:eastAsia="en-IE"/>
        </w:rPr>
      </w:pPr>
    </w:p>
    <w:p w14:paraId="10CF86C3" w14:textId="77777777" w:rsidR="000608B5" w:rsidRPr="000608B5" w:rsidRDefault="000608B5" w:rsidP="000608B5">
      <w:pPr>
        <w:spacing w:after="160" w:line="278" w:lineRule="auto"/>
        <w:rPr>
          <w:rFonts w:ascii="Aptos" w:eastAsia="Aptos" w:hAnsi="Aptos" w:cs="Arial"/>
          <w:bCs/>
          <w:kern w:val="2"/>
          <w:lang w:val="en-IE"/>
          <w14:ligatures w14:val="standardContextual"/>
        </w:rPr>
      </w:pPr>
    </w:p>
    <w:p w14:paraId="291956DF" w14:textId="77777777" w:rsidR="00B1490E" w:rsidRDefault="00B1490E" w:rsidP="00CC7906">
      <w:pPr>
        <w:sectPr w:rsidR="00B1490E" w:rsidSect="00926F67">
          <w:type w:val="continuous"/>
          <w:pgSz w:w="11907" w:h="16840" w:code="9"/>
          <w:pgMar w:top="1134" w:right="1418" w:bottom="851" w:left="1418" w:header="709" w:footer="709" w:gutter="0"/>
          <w:cols w:space="708"/>
          <w:formProt w:val="0"/>
          <w:docGrid w:linePitch="360"/>
        </w:sectPr>
      </w:pPr>
    </w:p>
    <w:p w14:paraId="4C2660FC" w14:textId="77777777" w:rsidR="003C0FB1" w:rsidRDefault="003C0FB1" w:rsidP="00CC7906"/>
    <w:p w14:paraId="77637152" w14:textId="77777777" w:rsidR="003C0FB1" w:rsidRPr="00CB5B77" w:rsidRDefault="003C0FB1" w:rsidP="003C0FB1">
      <w:pPr>
        <w:pStyle w:val="Heading1"/>
        <w:rPr>
          <w:rFonts w:ascii="Calibri" w:hAnsi="Calibri"/>
        </w:rPr>
        <w:sectPr w:rsidR="003C0FB1" w:rsidRPr="00CB5B77" w:rsidSect="00926F67">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2: Pricing Schedule</w:t>
      </w:r>
    </w:p>
    <w:sdt>
      <w:sdtPr>
        <w:rPr>
          <w:color w:val="FF0000"/>
          <w:highlight w:val="lightGray"/>
        </w:rPr>
        <w:id w:val="170828060"/>
        <w:placeholder>
          <w:docPart w:val="E5B87B3FD9CB4E93885F5503286AB1BB"/>
        </w:placeholder>
      </w:sdtPr>
      <w:sdtEndPr>
        <w:rPr>
          <w:color w:val="auto"/>
        </w:rPr>
      </w:sdtEndPr>
      <w:sdtContent>
        <w:sdt>
          <w:sdtPr>
            <w:id w:val="1406293"/>
            <w:placeholder>
              <w:docPart w:val="2242A3F4E0F24EC1AA874628DB11E43F"/>
            </w:placeholder>
          </w:sdtPr>
          <w:sdtEndPr/>
          <w:sdtContent>
            <w:sdt>
              <w:sdtPr>
                <w:rPr>
                  <w:color w:val="FF0000"/>
                  <w:highlight w:val="lightGray"/>
                </w:rPr>
                <w:id w:val="1601525712"/>
                <w:placeholder>
                  <w:docPart w:val="F9EB406E1CF743E68F4240773A045386"/>
                </w:placeholder>
              </w:sdtPr>
              <w:sdtEndPr>
                <w:rPr>
                  <w:color w:val="auto"/>
                </w:rPr>
              </w:sdtEndPr>
              <w:sdtContent>
                <w:sdt>
                  <w:sdtPr>
                    <w:id w:val="189732525"/>
                    <w:placeholder>
                      <w:docPart w:val="29B5427F6A7C41AAA0A88284B65257D6"/>
                    </w:placeholder>
                  </w:sdtPr>
                  <w:sdtEndPr/>
                  <w:sdtContent>
                    <w:p w14:paraId="14E31434" w14:textId="63BD998A" w:rsidR="00135C77" w:rsidRPr="00DB7BE7" w:rsidRDefault="00135C77" w:rsidP="00135C77">
                      <w:pPr>
                        <w:spacing w:after="0" w:line="259" w:lineRule="auto"/>
                        <w:ind w:left="12"/>
                        <w:rPr>
                          <w:rFonts w:eastAsia="Calibri" w:cs="Calibri"/>
                          <w:bCs/>
                          <w:color w:val="000000"/>
                          <w:szCs w:val="22"/>
                          <w:lang w:val="en-IE" w:eastAsia="en-IE"/>
                        </w:rPr>
                      </w:pPr>
                      <w:r w:rsidRPr="00DB7BE7">
                        <w:rPr>
                          <w:rFonts w:eastAsia="Calibri" w:cs="Calibri"/>
                          <w:bCs/>
                          <w:color w:val="000000"/>
                          <w:szCs w:val="22"/>
                          <w:lang w:val="en-IE" w:eastAsia="en-IE"/>
                        </w:rPr>
                        <w:t>The purpose of this schedule is to assist Tenderers in costing the services. The form should be completed and signed.</w:t>
                      </w:r>
                    </w:p>
                    <w:p w14:paraId="668AD70B" w14:textId="77777777" w:rsidR="00135C77" w:rsidRPr="00DB7BE7" w:rsidRDefault="00135C77" w:rsidP="00135C77">
                      <w:pPr>
                        <w:spacing w:after="0" w:line="259" w:lineRule="auto"/>
                        <w:ind w:left="12"/>
                        <w:rPr>
                          <w:rFonts w:eastAsia="Calibri" w:cs="Calibri"/>
                          <w:bCs/>
                          <w:color w:val="000000"/>
                          <w:szCs w:val="22"/>
                          <w:lang w:val="en-IE" w:eastAsia="en-IE"/>
                        </w:rPr>
                      </w:pPr>
                    </w:p>
                    <w:p w14:paraId="7768BE20" w14:textId="77777777" w:rsidR="00135C77" w:rsidRPr="00DB7BE7" w:rsidRDefault="00135C77" w:rsidP="00135C77">
                      <w:pPr>
                        <w:spacing w:after="0" w:line="259" w:lineRule="auto"/>
                        <w:ind w:left="12"/>
                        <w:rPr>
                          <w:rFonts w:eastAsia="Calibri" w:cs="Calibri"/>
                          <w:bCs/>
                          <w:color w:val="000000"/>
                          <w:szCs w:val="22"/>
                          <w:lang w:val="en-IE" w:eastAsia="en-IE"/>
                        </w:rPr>
                      </w:pPr>
                      <w:r w:rsidRPr="00DB7BE7">
                        <w:rPr>
                          <w:rFonts w:eastAsia="Calibri" w:cs="Calibri"/>
                          <w:bCs/>
                          <w:color w:val="000000"/>
                          <w:szCs w:val="22"/>
                          <w:lang w:val="en-IE" w:eastAsia="en-IE"/>
                        </w:rPr>
                        <w:t xml:space="preserve">Pricing is explicitly addressed by paragraphs 2.10.1 to 2.10.5 of this RFT. Costs are addressed in paragraph 2.8 of this RFT. </w:t>
                      </w:r>
                    </w:p>
                    <w:p w14:paraId="0852B881" w14:textId="77777777" w:rsidR="00135C77" w:rsidRPr="00DB7BE7" w:rsidRDefault="00135C77" w:rsidP="00135C77">
                      <w:pPr>
                        <w:spacing w:after="0" w:line="259" w:lineRule="auto"/>
                        <w:ind w:left="12"/>
                        <w:rPr>
                          <w:rFonts w:eastAsia="Calibri" w:cs="Calibri"/>
                          <w:bCs/>
                          <w:color w:val="000000"/>
                          <w:szCs w:val="22"/>
                          <w:lang w:val="en-IE" w:eastAsia="en-IE"/>
                        </w:rPr>
                      </w:pPr>
                    </w:p>
                    <w:p w14:paraId="687CEF79" w14:textId="77777777" w:rsidR="00135C77" w:rsidRPr="00DB7BE7" w:rsidRDefault="00135C77" w:rsidP="00135C77">
                      <w:pPr>
                        <w:spacing w:after="0" w:line="259" w:lineRule="auto"/>
                        <w:ind w:left="12"/>
                        <w:rPr>
                          <w:rFonts w:eastAsia="Calibri" w:cs="Calibri"/>
                          <w:bCs/>
                          <w:color w:val="000000"/>
                          <w:szCs w:val="22"/>
                          <w:lang w:val="en-IE" w:eastAsia="en-IE"/>
                        </w:rPr>
                      </w:pPr>
                      <w:r w:rsidRPr="00DB7BE7">
                        <w:rPr>
                          <w:rFonts w:eastAsia="Calibri" w:cs="Calibri"/>
                          <w:bCs/>
                          <w:color w:val="000000"/>
                          <w:szCs w:val="22"/>
                          <w:lang w:val="en-IE" w:eastAsia="en-IE"/>
                        </w:rPr>
                        <w:t>The overall project is to be based on a fixed price contract.</w:t>
                      </w:r>
                    </w:p>
                    <w:p w14:paraId="1BFBE128" w14:textId="77777777" w:rsidR="00135C77" w:rsidRDefault="00135C77" w:rsidP="00135C77">
                      <w:pPr>
                        <w:spacing w:after="0" w:line="259" w:lineRule="auto"/>
                        <w:ind w:left="12"/>
                        <w:rPr>
                          <w:rFonts w:eastAsia="Calibri" w:cs="Calibri"/>
                          <w:bCs/>
                          <w:color w:val="000000"/>
                          <w:szCs w:val="22"/>
                          <w:lang w:val="en-IE" w:eastAsia="en-IE"/>
                        </w:rPr>
                      </w:pPr>
                    </w:p>
                    <w:p w14:paraId="797CDE48" w14:textId="77777777" w:rsidR="00D21226" w:rsidRPr="00D21226" w:rsidRDefault="00D21226" w:rsidP="00D21226">
                      <w:pPr>
                        <w:spacing w:after="0" w:line="259" w:lineRule="auto"/>
                        <w:ind w:left="12"/>
                        <w:rPr>
                          <w:rFonts w:eastAsia="Calibri" w:cs="Calibri"/>
                          <w:bCs/>
                          <w:color w:val="000000"/>
                          <w:szCs w:val="22"/>
                          <w:lang w:val="en-IE" w:eastAsia="en-IE"/>
                        </w:rPr>
                      </w:pPr>
                      <w:r w:rsidRPr="00D21226">
                        <w:rPr>
                          <w:rFonts w:eastAsia="Calibri" w:cs="Calibri"/>
                          <w:bCs/>
                          <w:color w:val="000000"/>
                          <w:szCs w:val="22"/>
                          <w:lang w:val="en-IE" w:eastAsia="en-IE"/>
                        </w:rPr>
                        <w:t>See Section 1.6 of Part 1 of this RFT for an estimate of the expenditure on Services to be covered by the proposed Services Contract.</w:t>
                      </w:r>
                    </w:p>
                    <w:p w14:paraId="2337A230" w14:textId="77777777" w:rsidR="00DA4699" w:rsidRPr="00DB7BE7" w:rsidRDefault="00DA4699" w:rsidP="00135C77">
                      <w:pPr>
                        <w:spacing w:after="0" w:line="259" w:lineRule="auto"/>
                        <w:ind w:left="12"/>
                        <w:rPr>
                          <w:rFonts w:eastAsia="Calibri" w:cs="Calibri"/>
                          <w:bCs/>
                          <w:color w:val="000000"/>
                          <w:szCs w:val="22"/>
                          <w:lang w:val="en-IE" w:eastAsia="en-IE"/>
                        </w:rPr>
                      </w:pPr>
                    </w:p>
                    <w:p w14:paraId="45D46743" w14:textId="77777777" w:rsidR="00135C77" w:rsidRPr="000560CE" w:rsidRDefault="00135C77" w:rsidP="00135C77">
                      <w:pPr>
                        <w:spacing w:after="0" w:line="259" w:lineRule="auto"/>
                        <w:ind w:left="12"/>
                        <w:rPr>
                          <w:rFonts w:eastAsia="Calibri" w:cs="Calibri"/>
                          <w:bCs/>
                          <w:color w:val="000000"/>
                          <w:szCs w:val="22"/>
                          <w:lang w:val="en-IE" w:eastAsia="en-IE"/>
                        </w:rPr>
                      </w:pPr>
                    </w:p>
                    <w:tbl>
                      <w:tblPr>
                        <w:tblStyle w:val="TableGrid0"/>
                        <w:tblW w:w="9060" w:type="dxa"/>
                        <w:tblInd w:w="18" w:type="dxa"/>
                        <w:tblCellMar>
                          <w:top w:w="48" w:type="dxa"/>
                          <w:left w:w="107" w:type="dxa"/>
                          <w:right w:w="115" w:type="dxa"/>
                        </w:tblCellMar>
                        <w:tblLook w:val="04A0" w:firstRow="1" w:lastRow="0" w:firstColumn="1" w:lastColumn="0" w:noHBand="0" w:noVBand="1"/>
                      </w:tblPr>
                      <w:tblGrid>
                        <w:gridCol w:w="2195"/>
                        <w:gridCol w:w="6865"/>
                      </w:tblGrid>
                      <w:tr w:rsidR="00135C77" w:rsidRPr="000560CE" w14:paraId="4A47E003" w14:textId="77777777" w:rsidTr="00DC3E6D">
                        <w:trPr>
                          <w:trHeight w:val="590"/>
                        </w:trPr>
                        <w:tc>
                          <w:tcPr>
                            <w:tcW w:w="2195" w:type="dxa"/>
                            <w:tcBorders>
                              <w:top w:val="nil"/>
                              <w:left w:val="single" w:sz="4" w:space="0" w:color="FFFFFF"/>
                              <w:bottom w:val="single" w:sz="4" w:space="0" w:color="FFFFFF"/>
                              <w:right w:val="single" w:sz="4" w:space="0" w:color="auto"/>
                            </w:tcBorders>
                            <w:shd w:val="clear" w:color="auto" w:fill="DEEAF6"/>
                            <w:vAlign w:val="center"/>
                          </w:tcPr>
                          <w:p w14:paraId="008A54A7" w14:textId="77777777" w:rsidR="00135C77" w:rsidRPr="000560CE" w:rsidRDefault="00135C77" w:rsidP="00DC3E6D">
                            <w:pPr>
                              <w:spacing w:after="0" w:line="259" w:lineRule="auto"/>
                              <w:rPr>
                                <w:rFonts w:eastAsia="Calibri" w:cs="Calibri"/>
                                <w:color w:val="000000"/>
                                <w:szCs w:val="22"/>
                                <w:lang w:val="en-IE"/>
                              </w:rPr>
                            </w:pPr>
                            <w:r w:rsidRPr="000560CE">
                              <w:rPr>
                                <w:rFonts w:eastAsia="Calibri" w:cs="Calibri"/>
                                <w:b/>
                                <w:color w:val="000000"/>
                                <w:szCs w:val="22"/>
                                <w:lang w:val="en-IE"/>
                              </w:rPr>
                              <w:t xml:space="preserve">To:  </w:t>
                            </w:r>
                          </w:p>
                        </w:tc>
                        <w:tc>
                          <w:tcPr>
                            <w:tcW w:w="6865" w:type="dxa"/>
                            <w:tcBorders>
                              <w:top w:val="single" w:sz="4" w:space="0" w:color="auto"/>
                              <w:left w:val="single" w:sz="4" w:space="0" w:color="auto"/>
                              <w:bottom w:val="single" w:sz="4" w:space="0" w:color="auto"/>
                              <w:right w:val="single" w:sz="4" w:space="0" w:color="auto"/>
                            </w:tcBorders>
                            <w:shd w:val="clear" w:color="auto" w:fill="FFFFFF"/>
                            <w:vAlign w:val="center"/>
                          </w:tcPr>
                          <w:p w14:paraId="55DE3FF1" w14:textId="77777777" w:rsidR="00135C77" w:rsidRPr="000560CE" w:rsidRDefault="00135C77" w:rsidP="00DC3E6D">
                            <w:pPr>
                              <w:spacing w:after="0" w:line="259" w:lineRule="auto"/>
                              <w:ind w:left="1"/>
                              <w:rPr>
                                <w:rFonts w:eastAsia="Calibri" w:cs="Calibri"/>
                                <w:b/>
                                <w:bCs/>
                                <w:color w:val="000000"/>
                                <w:szCs w:val="22"/>
                                <w:lang w:val="en-IE"/>
                              </w:rPr>
                            </w:pPr>
                            <w:r w:rsidRPr="000560CE">
                              <w:rPr>
                                <w:rFonts w:eastAsia="Calibri" w:cs="Calibri"/>
                                <w:b/>
                                <w:bCs/>
                                <w:color w:val="000000"/>
                                <w:szCs w:val="22"/>
                                <w:lang w:val="en-IE"/>
                              </w:rPr>
                              <w:t>Quality and Qualifications Ireland</w:t>
                            </w:r>
                          </w:p>
                        </w:tc>
                      </w:tr>
                      <w:tr w:rsidR="00135C77" w:rsidRPr="000560CE" w14:paraId="7C0F6807" w14:textId="77777777" w:rsidTr="00DC3E6D">
                        <w:trPr>
                          <w:trHeight w:val="557"/>
                        </w:trPr>
                        <w:tc>
                          <w:tcPr>
                            <w:tcW w:w="2195" w:type="dxa"/>
                            <w:tcBorders>
                              <w:top w:val="single" w:sz="4" w:space="0" w:color="FFFFFF"/>
                              <w:left w:val="single" w:sz="4" w:space="0" w:color="FFFFFF"/>
                              <w:bottom w:val="single" w:sz="4" w:space="0" w:color="FFFFFF"/>
                              <w:right w:val="single" w:sz="4" w:space="0" w:color="auto"/>
                            </w:tcBorders>
                            <w:shd w:val="clear" w:color="auto" w:fill="DEEAF6"/>
                            <w:vAlign w:val="center"/>
                          </w:tcPr>
                          <w:p w14:paraId="4269A1C4" w14:textId="77777777" w:rsidR="00135C77" w:rsidRPr="000560CE" w:rsidRDefault="00135C77" w:rsidP="00DC3E6D">
                            <w:pPr>
                              <w:spacing w:after="0" w:line="259" w:lineRule="auto"/>
                              <w:rPr>
                                <w:rFonts w:eastAsia="Calibri" w:cs="Calibri"/>
                                <w:color w:val="000000"/>
                                <w:szCs w:val="22"/>
                                <w:lang w:val="en-IE"/>
                              </w:rPr>
                            </w:pPr>
                            <w:r w:rsidRPr="000560CE">
                              <w:rPr>
                                <w:rFonts w:eastAsia="Calibri" w:cs="Calibri"/>
                                <w:b/>
                                <w:color w:val="000000"/>
                                <w:szCs w:val="22"/>
                                <w:lang w:val="en-IE"/>
                              </w:rPr>
                              <w:t xml:space="preserve">From:  </w:t>
                            </w:r>
                          </w:p>
                        </w:tc>
                        <w:tc>
                          <w:tcPr>
                            <w:tcW w:w="6865" w:type="dxa"/>
                            <w:tcBorders>
                              <w:top w:val="single" w:sz="4" w:space="0" w:color="auto"/>
                              <w:left w:val="single" w:sz="4" w:space="0" w:color="auto"/>
                              <w:bottom w:val="single" w:sz="4" w:space="0" w:color="auto"/>
                              <w:right w:val="single" w:sz="4" w:space="0" w:color="auto"/>
                            </w:tcBorders>
                            <w:shd w:val="clear" w:color="auto" w:fill="FFFFFF"/>
                            <w:vAlign w:val="center"/>
                          </w:tcPr>
                          <w:p w14:paraId="696FAB66" w14:textId="77777777" w:rsidR="00135C77" w:rsidRPr="000560CE" w:rsidRDefault="00135C77" w:rsidP="00DC3E6D">
                            <w:pPr>
                              <w:spacing w:after="0" w:line="259" w:lineRule="auto"/>
                              <w:ind w:left="1"/>
                              <w:rPr>
                                <w:rFonts w:eastAsia="Calibri" w:cs="Calibri"/>
                                <w:color w:val="000000"/>
                                <w:szCs w:val="22"/>
                                <w:lang w:val="en-IE"/>
                              </w:rPr>
                            </w:pPr>
                          </w:p>
                        </w:tc>
                      </w:tr>
                      <w:tr w:rsidR="00135C77" w:rsidRPr="000560CE" w14:paraId="4871C43A" w14:textId="77777777" w:rsidTr="00DC3E6D">
                        <w:trPr>
                          <w:trHeight w:val="580"/>
                        </w:trPr>
                        <w:tc>
                          <w:tcPr>
                            <w:tcW w:w="2195" w:type="dxa"/>
                            <w:tcBorders>
                              <w:top w:val="single" w:sz="4" w:space="0" w:color="FFFFFF"/>
                              <w:left w:val="single" w:sz="4" w:space="0" w:color="FFFFFF"/>
                              <w:bottom w:val="nil"/>
                              <w:right w:val="single" w:sz="4" w:space="0" w:color="auto"/>
                            </w:tcBorders>
                            <w:shd w:val="clear" w:color="auto" w:fill="DEEAF6"/>
                            <w:vAlign w:val="center"/>
                          </w:tcPr>
                          <w:p w14:paraId="7616DE09" w14:textId="77777777" w:rsidR="00135C77" w:rsidRPr="000560CE" w:rsidRDefault="00135C77" w:rsidP="00DC3E6D">
                            <w:pPr>
                              <w:spacing w:after="0" w:line="259" w:lineRule="auto"/>
                              <w:rPr>
                                <w:rFonts w:eastAsia="Calibri" w:cs="Calibri"/>
                                <w:color w:val="000000"/>
                                <w:szCs w:val="22"/>
                                <w:lang w:val="en-IE"/>
                              </w:rPr>
                            </w:pPr>
                            <w:r w:rsidRPr="000560CE">
                              <w:rPr>
                                <w:rFonts w:eastAsia="Calibri" w:cs="Calibri"/>
                                <w:b/>
                                <w:color w:val="000000"/>
                                <w:szCs w:val="22"/>
                                <w:lang w:val="en-IE"/>
                              </w:rPr>
                              <w:t xml:space="preserve">Re:  </w:t>
                            </w:r>
                          </w:p>
                        </w:tc>
                        <w:tc>
                          <w:tcPr>
                            <w:tcW w:w="6865" w:type="dxa"/>
                            <w:tcBorders>
                              <w:top w:val="single" w:sz="4" w:space="0" w:color="auto"/>
                              <w:left w:val="single" w:sz="4" w:space="0" w:color="auto"/>
                              <w:bottom w:val="single" w:sz="4" w:space="0" w:color="auto"/>
                              <w:right w:val="single" w:sz="4" w:space="0" w:color="auto"/>
                            </w:tcBorders>
                            <w:shd w:val="clear" w:color="auto" w:fill="FFFFFF"/>
                            <w:vAlign w:val="center"/>
                          </w:tcPr>
                          <w:p w14:paraId="6650E518" w14:textId="08F7DC1F" w:rsidR="00135C77" w:rsidRPr="000560CE" w:rsidRDefault="00135C77" w:rsidP="00DC3E6D">
                            <w:pPr>
                              <w:spacing w:after="0" w:line="259" w:lineRule="auto"/>
                              <w:ind w:left="1"/>
                              <w:rPr>
                                <w:rFonts w:eastAsia="Calibri" w:cs="Calibri"/>
                                <w:b/>
                                <w:bCs/>
                                <w:color w:val="000000"/>
                                <w:szCs w:val="22"/>
                                <w:lang w:val="en-IE"/>
                              </w:rPr>
                            </w:pPr>
                            <w:r>
                              <w:rPr>
                                <w:rFonts w:eastAsia="Calibri" w:cs="Calibri"/>
                                <w:b/>
                                <w:bCs/>
                                <w:color w:val="000000"/>
                                <w:szCs w:val="22"/>
                                <w:lang w:val="en-IE"/>
                              </w:rPr>
                              <w:t>Request for Tenders for the Provision of</w:t>
                            </w:r>
                            <w:r w:rsidRPr="000560CE">
                              <w:rPr>
                                <w:rFonts w:eastAsia="Calibri" w:cs="Calibri"/>
                                <w:b/>
                                <w:bCs/>
                                <w:color w:val="000000"/>
                                <w:szCs w:val="22"/>
                                <w:lang w:val="en-IE"/>
                              </w:rPr>
                              <w:t xml:space="preserve"> </w:t>
                            </w:r>
                            <w:sdt>
                              <w:sdtPr>
                                <w:rPr>
                                  <w:rFonts w:eastAsia="Calibri" w:cs="Calibri"/>
                                  <w:b/>
                                  <w:bCs/>
                                  <w:color w:val="000000"/>
                                  <w:szCs w:val="22"/>
                                </w:rPr>
                                <w:alias w:val="Type of Services"/>
                                <w:tag w:val="Type of Services"/>
                                <w:id w:val="1467089950"/>
                                <w:placeholder>
                                  <w:docPart w:val="6FB7CFA2C71741C087D76FB98920EBE6"/>
                                </w:placeholder>
                                <w:dataBinding w:prefixMappings="xmlns:ns0='http://schemas.microsoft.com/office/2006/coverPageProps' " w:xpath="/ns0:CoverPageProperties[1]/ns0:CompanyFax[1]" w:storeItemID="{55AF091B-3C7A-41E3-B477-F2FDAA23CFDA}"/>
                                <w:text/>
                              </w:sdtPr>
                              <w:sdtEndPr/>
                              <w:sdtContent>
                                <w:r>
                                  <w:rPr>
                                    <w:rFonts w:eastAsia="Calibri" w:cs="Calibri"/>
                                    <w:b/>
                                    <w:bCs/>
                                    <w:color w:val="000000"/>
                                    <w:szCs w:val="22"/>
                                  </w:rPr>
                                  <w:t>Research Services for Updating QQI’s Standards-based Assessment Infrastructure for FET and HE in Ireland</w:t>
                                </w:r>
                              </w:sdtContent>
                            </w:sdt>
                          </w:p>
                        </w:tc>
                      </w:tr>
                    </w:tbl>
                    <w:p w14:paraId="4F81BE3C" w14:textId="77777777" w:rsidR="00135C77" w:rsidRPr="000560CE" w:rsidRDefault="00135C77" w:rsidP="00135C77">
                      <w:pPr>
                        <w:spacing w:after="0" w:line="259" w:lineRule="auto"/>
                        <w:ind w:left="12"/>
                        <w:rPr>
                          <w:rFonts w:eastAsia="Calibri" w:cs="Calibri"/>
                          <w:color w:val="000000"/>
                          <w:szCs w:val="22"/>
                          <w:lang w:val="en-IE" w:eastAsia="en-IE"/>
                        </w:rPr>
                      </w:pPr>
                      <w:r w:rsidRPr="000560CE">
                        <w:rPr>
                          <w:rFonts w:eastAsia="Calibri" w:cs="Calibri"/>
                          <w:color w:val="000000"/>
                          <w:szCs w:val="22"/>
                          <w:lang w:val="en-IE" w:eastAsia="en-IE"/>
                        </w:rPr>
                        <w:t xml:space="preserve"> </w:t>
                      </w:r>
                    </w:p>
                    <w:p w14:paraId="3F6BE37B" w14:textId="77777777" w:rsidR="00135C77" w:rsidRPr="000560CE" w:rsidRDefault="00135C77" w:rsidP="00135C77">
                      <w:pPr>
                        <w:spacing w:after="5" w:line="250" w:lineRule="auto"/>
                        <w:ind w:left="-3" w:right="101"/>
                        <w:rPr>
                          <w:rFonts w:eastAsia="Calibri" w:cs="Calibri"/>
                          <w:color w:val="000000"/>
                          <w:szCs w:val="22"/>
                          <w:lang w:val="en-IE" w:eastAsia="en-IE"/>
                        </w:rPr>
                      </w:pPr>
                      <w:r w:rsidRPr="000560CE">
                        <w:rPr>
                          <w:rFonts w:eastAsia="Calibri" w:cs="Calibri"/>
                          <w:color w:val="000000"/>
                          <w:szCs w:val="22"/>
                          <w:lang w:val="en-IE" w:eastAsia="en-IE"/>
                        </w:rPr>
                        <w:t>I/</w:t>
                      </w:r>
                      <w:r>
                        <w:rPr>
                          <w:rFonts w:eastAsia="Calibri" w:cs="Calibri"/>
                          <w:color w:val="000000"/>
                          <w:szCs w:val="22"/>
                          <w:lang w:val="en-IE" w:eastAsia="en-IE"/>
                        </w:rPr>
                        <w:t>w</w:t>
                      </w:r>
                      <w:r w:rsidRPr="000560CE">
                        <w:rPr>
                          <w:rFonts w:eastAsia="Calibri" w:cs="Calibri"/>
                          <w:color w:val="000000"/>
                          <w:szCs w:val="22"/>
                          <w:lang w:val="en-IE" w:eastAsia="en-IE"/>
                        </w:rPr>
                        <w:t xml:space="preserve">e have examined the </w:t>
                      </w:r>
                      <w:r>
                        <w:rPr>
                          <w:rFonts w:eastAsia="Calibri" w:cs="Calibri"/>
                          <w:color w:val="000000"/>
                          <w:szCs w:val="22"/>
                          <w:lang w:val="en-IE" w:eastAsia="en-IE"/>
                        </w:rPr>
                        <w:t>Request for Tenders (RFT)</w:t>
                      </w:r>
                      <w:r w:rsidRPr="000560CE">
                        <w:rPr>
                          <w:rFonts w:eastAsia="Calibri" w:cs="Calibri"/>
                          <w:color w:val="000000"/>
                          <w:szCs w:val="22"/>
                          <w:lang w:val="en-IE" w:eastAsia="en-IE"/>
                        </w:rPr>
                        <w:t xml:space="preserve"> and hereby offer to provide the services</w:t>
                      </w:r>
                      <w:r>
                        <w:rPr>
                          <w:rFonts w:eastAsia="Calibri" w:cs="Calibri"/>
                          <w:color w:val="000000"/>
                          <w:szCs w:val="22"/>
                          <w:lang w:val="en-IE" w:eastAsia="en-IE"/>
                        </w:rPr>
                        <w:t xml:space="preserve"> as set out in our Tender</w:t>
                      </w:r>
                      <w:r>
                        <w:rPr>
                          <w:rFonts w:eastAsia="Calibri" w:cs="Calibri"/>
                          <w:color w:val="000000"/>
                          <w:szCs w:val="22"/>
                          <w:lang w:val="en-IE"/>
                        </w:rPr>
                        <w:t xml:space="preserve"> and</w:t>
                      </w:r>
                      <w:r w:rsidRPr="000560CE">
                        <w:rPr>
                          <w:rFonts w:eastAsia="Calibri" w:cs="Calibri"/>
                          <w:color w:val="000000"/>
                          <w:szCs w:val="22"/>
                          <w:lang w:val="en-IE" w:eastAsia="en-IE"/>
                        </w:rPr>
                        <w:t xml:space="preserve"> in accordance with the </w:t>
                      </w:r>
                      <w:r>
                        <w:rPr>
                          <w:rFonts w:eastAsia="Calibri" w:cs="Calibri"/>
                          <w:color w:val="000000"/>
                          <w:szCs w:val="22"/>
                          <w:lang w:val="en-IE" w:eastAsia="en-IE"/>
                        </w:rPr>
                        <w:t>RFT</w:t>
                      </w:r>
                      <w:r>
                        <w:rPr>
                          <w:rFonts w:eastAsia="Calibri" w:cs="Calibri"/>
                          <w:color w:val="000000"/>
                          <w:szCs w:val="22"/>
                          <w:lang w:val="en-IE"/>
                        </w:rPr>
                        <w:t xml:space="preserve"> for the price as set out below in Table C with breakdowns of costs set out in Tables A and B.</w:t>
                      </w:r>
                      <w:r w:rsidRPr="000560CE">
                        <w:rPr>
                          <w:rFonts w:eastAsia="Calibri" w:cs="Calibri"/>
                          <w:color w:val="000000"/>
                          <w:szCs w:val="22"/>
                          <w:lang w:val="en-IE" w:eastAsia="en-IE"/>
                        </w:rPr>
                        <w:t xml:space="preserve">  </w:t>
                      </w:r>
                    </w:p>
                    <w:p w14:paraId="2902BDCD" w14:textId="77777777" w:rsidR="00135C77" w:rsidRPr="000560CE" w:rsidRDefault="00135C77" w:rsidP="00135C77">
                      <w:pPr>
                        <w:spacing w:after="5" w:line="250" w:lineRule="auto"/>
                        <w:ind w:left="7" w:right="26" w:hanging="10"/>
                        <w:rPr>
                          <w:rFonts w:eastAsia="Calibri" w:cs="Calibri"/>
                          <w:color w:val="000000"/>
                          <w:sz w:val="24"/>
                          <w:lang w:val="en-IE" w:eastAsia="en-IE"/>
                        </w:rPr>
                      </w:pPr>
                    </w:p>
                    <w:tbl>
                      <w:tblPr>
                        <w:tblStyle w:val="TableGrid0"/>
                        <w:tblW w:w="9015" w:type="dxa"/>
                        <w:tblInd w:w="18" w:type="dxa"/>
                        <w:shd w:val="clear" w:color="auto" w:fill="DEEAF6"/>
                        <w:tblCellMar>
                          <w:top w:w="53" w:type="dxa"/>
                          <w:left w:w="107" w:type="dxa"/>
                          <w:right w:w="115" w:type="dxa"/>
                        </w:tblCellMar>
                        <w:tblLook w:val="04A0" w:firstRow="1" w:lastRow="0" w:firstColumn="1" w:lastColumn="0" w:noHBand="0" w:noVBand="1"/>
                      </w:tblPr>
                      <w:tblGrid>
                        <w:gridCol w:w="2930"/>
                        <w:gridCol w:w="2096"/>
                        <w:gridCol w:w="1833"/>
                        <w:gridCol w:w="2156"/>
                      </w:tblGrid>
                      <w:tr w:rsidR="00135C77" w:rsidRPr="009A53A8" w14:paraId="2B09579A" w14:textId="77777777" w:rsidTr="00DC3E6D">
                        <w:trPr>
                          <w:trHeight w:val="888"/>
                        </w:trPr>
                        <w:tc>
                          <w:tcPr>
                            <w:tcW w:w="9015" w:type="dxa"/>
                            <w:gridSpan w:val="4"/>
                            <w:tcBorders>
                              <w:top w:val="single" w:sz="4" w:space="0" w:color="000000"/>
                              <w:left w:val="single" w:sz="4" w:space="0" w:color="000000"/>
                              <w:bottom w:val="single" w:sz="4" w:space="0" w:color="000000"/>
                              <w:right w:val="single" w:sz="4" w:space="0" w:color="000000"/>
                            </w:tcBorders>
                            <w:shd w:val="clear" w:color="auto" w:fill="DEEAF6"/>
                            <w:vAlign w:val="center"/>
                          </w:tcPr>
                          <w:p w14:paraId="69382C53" w14:textId="77777777" w:rsidR="00135C77" w:rsidRPr="009A53A8" w:rsidRDefault="00135C77" w:rsidP="00DC3E6D">
                            <w:pPr>
                              <w:spacing w:after="0" w:line="240" w:lineRule="auto"/>
                              <w:ind w:left="1" w:right="17"/>
                              <w:rPr>
                                <w:rFonts w:ascii="Aptos" w:eastAsia="Calibri" w:hAnsi="Aptos" w:cs="Calibri"/>
                                <w:b/>
                                <w:color w:val="000000"/>
                                <w:szCs w:val="22"/>
                                <w:lang w:val="en-IE"/>
                              </w:rPr>
                            </w:pPr>
                            <w:r w:rsidRPr="009A53A8">
                              <w:rPr>
                                <w:rFonts w:ascii="Aptos" w:eastAsia="Calibri" w:hAnsi="Aptos" w:cs="Calibri"/>
                                <w:b/>
                                <w:color w:val="000000"/>
                                <w:szCs w:val="22"/>
                                <w:lang w:val="en-IE"/>
                              </w:rPr>
                              <w:t>Table A:  Breakdown of non-personnel costs inclusive of all expenses and administration costs</w:t>
                            </w:r>
                          </w:p>
                        </w:tc>
                      </w:tr>
                      <w:tr w:rsidR="00135C77" w:rsidRPr="009A53A8" w14:paraId="52B00A2C" w14:textId="77777777" w:rsidTr="00DC3E6D">
                        <w:trPr>
                          <w:trHeight w:val="888"/>
                        </w:trPr>
                        <w:tc>
                          <w:tcPr>
                            <w:tcW w:w="2930" w:type="dxa"/>
                            <w:tcBorders>
                              <w:top w:val="single" w:sz="4" w:space="0" w:color="000000"/>
                              <w:left w:val="single" w:sz="4" w:space="0" w:color="000000"/>
                              <w:bottom w:val="single" w:sz="4" w:space="0" w:color="000000"/>
                              <w:right w:val="single" w:sz="4" w:space="0" w:color="000000"/>
                            </w:tcBorders>
                            <w:shd w:val="clear" w:color="auto" w:fill="DEEAF6"/>
                            <w:vAlign w:val="center"/>
                          </w:tcPr>
                          <w:p w14:paraId="2072748E" w14:textId="77777777" w:rsidR="00135C77" w:rsidRPr="009A53A8" w:rsidRDefault="00135C77" w:rsidP="00DC3E6D">
                            <w:pPr>
                              <w:spacing w:after="0" w:line="259" w:lineRule="auto"/>
                              <w:rPr>
                                <w:rFonts w:ascii="Aptos" w:eastAsia="Calibri" w:hAnsi="Aptos" w:cs="Calibri"/>
                                <w:color w:val="000000"/>
                                <w:szCs w:val="22"/>
                                <w:lang w:val="en-IE"/>
                              </w:rPr>
                            </w:pPr>
                            <w:r w:rsidRPr="009A53A8">
                              <w:rPr>
                                <w:rFonts w:ascii="Aptos" w:eastAsia="Calibri" w:hAnsi="Aptos" w:cs="Calibri"/>
                                <w:b/>
                                <w:color w:val="000000"/>
                                <w:szCs w:val="22"/>
                                <w:lang w:val="en-IE"/>
                              </w:rPr>
                              <w:t>Cost</w:t>
                            </w:r>
                          </w:p>
                        </w:tc>
                        <w:tc>
                          <w:tcPr>
                            <w:tcW w:w="2096" w:type="dxa"/>
                            <w:tcBorders>
                              <w:top w:val="single" w:sz="4" w:space="0" w:color="000000"/>
                              <w:left w:val="single" w:sz="4" w:space="0" w:color="000000"/>
                              <w:bottom w:val="single" w:sz="4" w:space="0" w:color="000000"/>
                              <w:right w:val="single" w:sz="4" w:space="0" w:color="000000"/>
                            </w:tcBorders>
                            <w:shd w:val="clear" w:color="auto" w:fill="DEEAF6"/>
                            <w:vAlign w:val="center"/>
                          </w:tcPr>
                          <w:p w14:paraId="61EE3B9C" w14:textId="77777777" w:rsidR="00135C77" w:rsidRPr="009A53A8" w:rsidRDefault="00135C77" w:rsidP="00DC3E6D">
                            <w:pPr>
                              <w:spacing w:after="0" w:line="259" w:lineRule="auto"/>
                              <w:ind w:left="1"/>
                              <w:rPr>
                                <w:rFonts w:ascii="Aptos" w:eastAsia="Calibri" w:hAnsi="Aptos" w:cs="Calibri"/>
                                <w:color w:val="000000"/>
                                <w:szCs w:val="22"/>
                                <w:lang w:val="en-IE"/>
                              </w:rPr>
                            </w:pPr>
                            <w:r w:rsidRPr="009A53A8">
                              <w:rPr>
                                <w:rFonts w:ascii="Aptos" w:eastAsia="Calibri" w:hAnsi="Aptos" w:cs="Calibri"/>
                                <w:b/>
                                <w:color w:val="000000"/>
                                <w:szCs w:val="22"/>
                                <w:lang w:val="en-IE"/>
                              </w:rPr>
                              <w:t xml:space="preserve">Total Cost proposed (Excluding VAT) </w:t>
                            </w:r>
                          </w:p>
                        </w:tc>
                        <w:tc>
                          <w:tcPr>
                            <w:tcW w:w="1833" w:type="dxa"/>
                            <w:tcBorders>
                              <w:top w:val="single" w:sz="4" w:space="0" w:color="000000"/>
                              <w:left w:val="single" w:sz="4" w:space="0" w:color="000000"/>
                              <w:bottom w:val="single" w:sz="4" w:space="0" w:color="000000"/>
                              <w:right w:val="single" w:sz="4" w:space="0" w:color="000000"/>
                            </w:tcBorders>
                            <w:shd w:val="clear" w:color="auto" w:fill="DEEAF6"/>
                            <w:vAlign w:val="center"/>
                          </w:tcPr>
                          <w:p w14:paraId="0B71A937" w14:textId="77777777" w:rsidR="00135C77" w:rsidRPr="009A53A8" w:rsidRDefault="00135C77" w:rsidP="00DC3E6D">
                            <w:pPr>
                              <w:spacing w:after="0" w:line="259" w:lineRule="auto"/>
                              <w:rPr>
                                <w:rFonts w:ascii="Aptos" w:eastAsia="Calibri" w:hAnsi="Aptos" w:cs="Calibri"/>
                                <w:color w:val="000000"/>
                                <w:szCs w:val="22"/>
                                <w:lang w:val="en-IE"/>
                              </w:rPr>
                            </w:pPr>
                            <w:r w:rsidRPr="009A53A8">
                              <w:rPr>
                                <w:rFonts w:ascii="Aptos" w:eastAsia="Calibri" w:hAnsi="Aptos" w:cs="Calibri"/>
                                <w:b/>
                                <w:color w:val="000000"/>
                                <w:szCs w:val="22"/>
                                <w:lang w:val="en-IE"/>
                              </w:rPr>
                              <w:t xml:space="preserve"> </w:t>
                            </w:r>
                          </w:p>
                          <w:p w14:paraId="227558C8" w14:textId="77777777" w:rsidR="00135C77" w:rsidRPr="009A53A8" w:rsidRDefault="00135C77" w:rsidP="00DC3E6D">
                            <w:pPr>
                              <w:spacing w:after="0" w:line="259" w:lineRule="auto"/>
                              <w:rPr>
                                <w:rFonts w:ascii="Aptos" w:eastAsia="Calibri" w:hAnsi="Aptos" w:cs="Calibri"/>
                                <w:color w:val="000000"/>
                                <w:szCs w:val="22"/>
                                <w:lang w:val="en-IE"/>
                              </w:rPr>
                            </w:pPr>
                            <w:r w:rsidRPr="009A53A8">
                              <w:rPr>
                                <w:rFonts w:ascii="Aptos" w:eastAsia="Calibri" w:hAnsi="Aptos" w:cs="Calibri"/>
                                <w:b/>
                                <w:color w:val="000000"/>
                                <w:szCs w:val="22"/>
                                <w:lang w:val="en-IE"/>
                              </w:rPr>
                              <w:t xml:space="preserve">VAT Rate % </w:t>
                            </w:r>
                          </w:p>
                        </w:tc>
                        <w:tc>
                          <w:tcPr>
                            <w:tcW w:w="2156" w:type="dxa"/>
                            <w:tcBorders>
                              <w:top w:val="single" w:sz="4" w:space="0" w:color="000000"/>
                              <w:left w:val="single" w:sz="4" w:space="0" w:color="000000"/>
                              <w:bottom w:val="single" w:sz="4" w:space="0" w:color="000000"/>
                              <w:right w:val="single" w:sz="4" w:space="0" w:color="000000"/>
                            </w:tcBorders>
                            <w:shd w:val="clear" w:color="auto" w:fill="DEEAF6"/>
                            <w:vAlign w:val="center"/>
                          </w:tcPr>
                          <w:p w14:paraId="0ADBB42C" w14:textId="77777777" w:rsidR="00135C77" w:rsidRPr="009A53A8" w:rsidRDefault="00135C77" w:rsidP="00DC3E6D">
                            <w:pPr>
                              <w:spacing w:after="0" w:line="240" w:lineRule="auto"/>
                              <w:ind w:left="1" w:right="17"/>
                              <w:rPr>
                                <w:rFonts w:ascii="Aptos" w:eastAsia="Calibri" w:hAnsi="Aptos" w:cs="Calibri"/>
                                <w:color w:val="000000"/>
                                <w:szCs w:val="22"/>
                                <w:lang w:val="en-IE"/>
                              </w:rPr>
                            </w:pPr>
                            <w:r w:rsidRPr="009A53A8">
                              <w:rPr>
                                <w:rFonts w:ascii="Aptos" w:eastAsia="Calibri" w:hAnsi="Aptos" w:cs="Calibri"/>
                                <w:b/>
                                <w:color w:val="000000"/>
                                <w:szCs w:val="22"/>
                                <w:lang w:val="en-IE"/>
                              </w:rPr>
                              <w:t xml:space="preserve">Total Cost proposed </w:t>
                            </w:r>
                          </w:p>
                          <w:p w14:paraId="299BA259" w14:textId="77777777" w:rsidR="00135C77" w:rsidRPr="009A53A8" w:rsidRDefault="00135C77" w:rsidP="00DC3E6D">
                            <w:pPr>
                              <w:spacing w:after="0" w:line="259" w:lineRule="auto"/>
                              <w:ind w:left="1"/>
                              <w:rPr>
                                <w:rFonts w:ascii="Aptos" w:eastAsia="Calibri" w:hAnsi="Aptos" w:cs="Calibri"/>
                                <w:color w:val="000000"/>
                                <w:szCs w:val="22"/>
                                <w:lang w:val="en-IE"/>
                              </w:rPr>
                            </w:pPr>
                            <w:r w:rsidRPr="009A53A8">
                              <w:rPr>
                                <w:rFonts w:ascii="Aptos" w:eastAsia="Calibri" w:hAnsi="Aptos" w:cs="Calibri"/>
                                <w:b/>
                                <w:color w:val="000000"/>
                                <w:szCs w:val="22"/>
                                <w:lang w:val="en-IE"/>
                              </w:rPr>
                              <w:t xml:space="preserve">(Including VAT) </w:t>
                            </w:r>
                          </w:p>
                        </w:tc>
                      </w:tr>
                      <w:tr w:rsidR="00135C77" w:rsidRPr="009A53A8" w14:paraId="47B5AFD0" w14:textId="77777777" w:rsidTr="00DC3E6D">
                        <w:trPr>
                          <w:trHeight w:val="1524"/>
                        </w:trPr>
                        <w:tc>
                          <w:tcPr>
                            <w:tcW w:w="2930" w:type="dxa"/>
                            <w:tcBorders>
                              <w:top w:val="single" w:sz="4" w:space="0" w:color="000000"/>
                              <w:left w:val="single" w:sz="4" w:space="0" w:color="000000"/>
                              <w:bottom w:val="single" w:sz="4" w:space="0" w:color="000000"/>
                              <w:right w:val="single" w:sz="4" w:space="0" w:color="000000"/>
                            </w:tcBorders>
                            <w:shd w:val="clear" w:color="auto" w:fill="DEEAF6"/>
                            <w:vAlign w:val="center"/>
                          </w:tcPr>
                          <w:p w14:paraId="46830BA8" w14:textId="77777777" w:rsidR="00135C77" w:rsidRPr="009A53A8" w:rsidRDefault="00135C77" w:rsidP="00DC3E6D">
                            <w:pPr>
                              <w:spacing w:after="0" w:line="259" w:lineRule="auto"/>
                              <w:rPr>
                                <w:rFonts w:ascii="Aptos" w:eastAsia="Calibri" w:hAnsi="Aptos" w:cs="Calibri"/>
                                <w:color w:val="000000"/>
                                <w:szCs w:val="22"/>
                                <w:lang w:val="en-IE"/>
                              </w:rPr>
                            </w:pPr>
                          </w:p>
                        </w:tc>
                        <w:tc>
                          <w:tcPr>
                            <w:tcW w:w="2096" w:type="dxa"/>
                            <w:tcBorders>
                              <w:top w:val="single" w:sz="4" w:space="0" w:color="000000"/>
                              <w:left w:val="single" w:sz="4" w:space="0" w:color="000000"/>
                              <w:bottom w:val="single" w:sz="4" w:space="0" w:color="000000"/>
                              <w:right w:val="single" w:sz="4" w:space="0" w:color="000000"/>
                            </w:tcBorders>
                            <w:shd w:val="clear" w:color="auto" w:fill="FFFFFF"/>
                            <w:vAlign w:val="center"/>
                          </w:tcPr>
                          <w:p w14:paraId="2C63056C" w14:textId="77777777" w:rsidR="00135C77" w:rsidRPr="009A53A8" w:rsidRDefault="00135C77" w:rsidP="00DC3E6D">
                            <w:pPr>
                              <w:spacing w:after="0" w:line="259" w:lineRule="auto"/>
                              <w:ind w:left="1"/>
                              <w:rPr>
                                <w:rFonts w:ascii="Aptos" w:eastAsia="Calibri" w:hAnsi="Aptos" w:cs="Calibri"/>
                                <w:color w:val="000000"/>
                                <w:szCs w:val="22"/>
                                <w:lang w:val="en-IE"/>
                              </w:rPr>
                            </w:pPr>
                          </w:p>
                        </w:tc>
                        <w:tc>
                          <w:tcPr>
                            <w:tcW w:w="1833" w:type="dxa"/>
                            <w:tcBorders>
                              <w:top w:val="single" w:sz="4" w:space="0" w:color="000000"/>
                              <w:left w:val="single" w:sz="4" w:space="0" w:color="000000"/>
                              <w:bottom w:val="single" w:sz="4" w:space="0" w:color="000000"/>
                              <w:right w:val="single" w:sz="4" w:space="0" w:color="000000"/>
                            </w:tcBorders>
                            <w:shd w:val="clear" w:color="auto" w:fill="FFFFFF"/>
                            <w:vAlign w:val="center"/>
                          </w:tcPr>
                          <w:p w14:paraId="6DD3CE75" w14:textId="77777777" w:rsidR="00135C77" w:rsidRPr="009A53A8" w:rsidRDefault="00135C77" w:rsidP="00DC3E6D">
                            <w:pPr>
                              <w:spacing w:after="0" w:line="259" w:lineRule="auto"/>
                              <w:ind w:right="37"/>
                              <w:jc w:val="center"/>
                              <w:rPr>
                                <w:rFonts w:ascii="Aptos" w:eastAsia="Calibri" w:hAnsi="Aptos" w:cs="Calibri"/>
                                <w:color w:val="000000"/>
                                <w:szCs w:val="22"/>
                                <w:lang w:val="en-IE"/>
                              </w:rPr>
                            </w:pPr>
                          </w:p>
                        </w:tc>
                        <w:tc>
                          <w:tcPr>
                            <w:tcW w:w="2156" w:type="dxa"/>
                            <w:tcBorders>
                              <w:top w:val="single" w:sz="4" w:space="0" w:color="000000"/>
                              <w:left w:val="single" w:sz="4" w:space="0" w:color="000000"/>
                              <w:bottom w:val="single" w:sz="4" w:space="0" w:color="000000"/>
                              <w:right w:val="single" w:sz="4" w:space="0" w:color="000000"/>
                            </w:tcBorders>
                            <w:shd w:val="clear" w:color="auto" w:fill="FFFFFF"/>
                            <w:vAlign w:val="center"/>
                          </w:tcPr>
                          <w:p w14:paraId="71A4509E" w14:textId="77777777" w:rsidR="00135C77" w:rsidRPr="009A53A8" w:rsidRDefault="00135C77" w:rsidP="00DC3E6D">
                            <w:pPr>
                              <w:spacing w:after="0" w:line="259" w:lineRule="auto"/>
                              <w:ind w:left="1"/>
                              <w:rPr>
                                <w:rFonts w:ascii="Aptos" w:eastAsia="Calibri" w:hAnsi="Aptos" w:cs="Calibri"/>
                                <w:color w:val="000000"/>
                                <w:szCs w:val="22"/>
                                <w:lang w:val="en-IE"/>
                              </w:rPr>
                            </w:pPr>
                          </w:p>
                        </w:tc>
                      </w:tr>
                      <w:tr w:rsidR="00135C77" w:rsidRPr="009A53A8" w14:paraId="2DA65529" w14:textId="77777777" w:rsidTr="00DC3E6D">
                        <w:trPr>
                          <w:trHeight w:val="726"/>
                        </w:trPr>
                        <w:tc>
                          <w:tcPr>
                            <w:tcW w:w="2930" w:type="dxa"/>
                            <w:tcBorders>
                              <w:top w:val="single" w:sz="4" w:space="0" w:color="000000"/>
                              <w:left w:val="single" w:sz="4" w:space="0" w:color="000000"/>
                              <w:bottom w:val="single" w:sz="4" w:space="0" w:color="000000"/>
                              <w:right w:val="single" w:sz="4" w:space="0" w:color="000000"/>
                            </w:tcBorders>
                            <w:shd w:val="clear" w:color="auto" w:fill="DEEAF6"/>
                            <w:vAlign w:val="center"/>
                          </w:tcPr>
                          <w:p w14:paraId="2026A67E" w14:textId="77777777" w:rsidR="00135C77" w:rsidRPr="009A53A8" w:rsidRDefault="00135C77" w:rsidP="00DC3E6D">
                            <w:pPr>
                              <w:spacing w:after="0" w:line="259" w:lineRule="auto"/>
                              <w:rPr>
                                <w:rFonts w:ascii="Aptos" w:eastAsia="Calibri" w:hAnsi="Aptos" w:cs="Calibri"/>
                                <w:b/>
                                <w:color w:val="000000"/>
                                <w:szCs w:val="22"/>
                                <w:lang w:val="en-IE"/>
                              </w:rPr>
                            </w:pPr>
                            <w:r w:rsidRPr="009A53A8">
                              <w:rPr>
                                <w:rFonts w:ascii="Aptos" w:eastAsia="Calibri" w:hAnsi="Aptos" w:cs="Calibri"/>
                                <w:bCs/>
                                <w:i/>
                                <w:iCs/>
                                <w:color w:val="FF0000"/>
                                <w:szCs w:val="22"/>
                                <w:lang w:val="en-IE"/>
                              </w:rPr>
                              <w:t>Add rows if required</w:t>
                            </w:r>
                          </w:p>
                        </w:tc>
                        <w:tc>
                          <w:tcPr>
                            <w:tcW w:w="2096" w:type="dxa"/>
                            <w:tcBorders>
                              <w:top w:val="single" w:sz="4" w:space="0" w:color="000000"/>
                              <w:left w:val="single" w:sz="4" w:space="0" w:color="000000"/>
                              <w:bottom w:val="single" w:sz="4" w:space="0" w:color="000000"/>
                              <w:right w:val="single" w:sz="4" w:space="0" w:color="000000"/>
                            </w:tcBorders>
                            <w:shd w:val="clear" w:color="auto" w:fill="FFFFFF"/>
                            <w:vAlign w:val="center"/>
                          </w:tcPr>
                          <w:p w14:paraId="05CDE0C8" w14:textId="77777777" w:rsidR="00135C77" w:rsidRPr="009A53A8" w:rsidRDefault="00135C77" w:rsidP="00DC3E6D">
                            <w:pPr>
                              <w:spacing w:after="0" w:line="259" w:lineRule="auto"/>
                              <w:ind w:left="1"/>
                              <w:rPr>
                                <w:rFonts w:ascii="Aptos" w:eastAsia="Calibri" w:hAnsi="Aptos" w:cs="Calibri"/>
                                <w:color w:val="000000"/>
                                <w:szCs w:val="22"/>
                                <w:lang w:val="en-IE"/>
                              </w:rPr>
                            </w:pPr>
                          </w:p>
                        </w:tc>
                        <w:tc>
                          <w:tcPr>
                            <w:tcW w:w="1833" w:type="dxa"/>
                            <w:tcBorders>
                              <w:top w:val="single" w:sz="4" w:space="0" w:color="000000"/>
                              <w:left w:val="single" w:sz="4" w:space="0" w:color="000000"/>
                              <w:bottom w:val="single" w:sz="4" w:space="0" w:color="000000"/>
                              <w:right w:val="single" w:sz="4" w:space="0" w:color="000000"/>
                            </w:tcBorders>
                            <w:shd w:val="clear" w:color="auto" w:fill="FFFFFF"/>
                            <w:vAlign w:val="center"/>
                          </w:tcPr>
                          <w:p w14:paraId="46350431" w14:textId="77777777" w:rsidR="00135C77" w:rsidRPr="009A53A8" w:rsidRDefault="00135C77" w:rsidP="00DC3E6D">
                            <w:pPr>
                              <w:spacing w:after="0" w:line="259" w:lineRule="auto"/>
                              <w:rPr>
                                <w:rFonts w:ascii="Aptos" w:eastAsia="Calibri" w:hAnsi="Aptos" w:cs="Calibri"/>
                                <w:color w:val="000000"/>
                                <w:szCs w:val="22"/>
                                <w:lang w:val="en-IE"/>
                              </w:rPr>
                            </w:pPr>
                          </w:p>
                        </w:tc>
                        <w:tc>
                          <w:tcPr>
                            <w:tcW w:w="2156" w:type="dxa"/>
                            <w:tcBorders>
                              <w:top w:val="single" w:sz="4" w:space="0" w:color="000000"/>
                              <w:left w:val="single" w:sz="4" w:space="0" w:color="000000"/>
                              <w:bottom w:val="single" w:sz="4" w:space="0" w:color="000000"/>
                              <w:right w:val="single" w:sz="4" w:space="0" w:color="000000"/>
                            </w:tcBorders>
                            <w:shd w:val="clear" w:color="auto" w:fill="FFFFFF"/>
                            <w:vAlign w:val="center"/>
                          </w:tcPr>
                          <w:p w14:paraId="7AEE93BB" w14:textId="77777777" w:rsidR="00135C77" w:rsidRPr="009A53A8" w:rsidRDefault="00135C77" w:rsidP="00DC3E6D">
                            <w:pPr>
                              <w:spacing w:after="0" w:line="259" w:lineRule="auto"/>
                              <w:ind w:left="1"/>
                              <w:rPr>
                                <w:rFonts w:ascii="Aptos" w:eastAsia="Calibri" w:hAnsi="Aptos" w:cs="Calibri"/>
                                <w:color w:val="000000"/>
                                <w:szCs w:val="22"/>
                                <w:lang w:val="en-IE"/>
                              </w:rPr>
                            </w:pPr>
                          </w:p>
                        </w:tc>
                      </w:tr>
                      <w:tr w:rsidR="00135C77" w:rsidRPr="009A53A8" w14:paraId="702BE7B6" w14:textId="77777777" w:rsidTr="00DC3E6D">
                        <w:trPr>
                          <w:trHeight w:val="726"/>
                        </w:trPr>
                        <w:tc>
                          <w:tcPr>
                            <w:tcW w:w="2930" w:type="dxa"/>
                            <w:tcBorders>
                              <w:top w:val="single" w:sz="4" w:space="0" w:color="000000"/>
                              <w:left w:val="single" w:sz="4" w:space="0" w:color="000000"/>
                              <w:bottom w:val="single" w:sz="4" w:space="0" w:color="000000"/>
                              <w:right w:val="single" w:sz="4" w:space="0" w:color="000000"/>
                            </w:tcBorders>
                            <w:shd w:val="clear" w:color="auto" w:fill="DEEAF6"/>
                            <w:vAlign w:val="center"/>
                          </w:tcPr>
                          <w:p w14:paraId="611DD2D8" w14:textId="77777777" w:rsidR="00135C77" w:rsidRPr="009A53A8" w:rsidRDefault="00135C77" w:rsidP="00DC3E6D">
                            <w:pPr>
                              <w:spacing w:after="0" w:line="259" w:lineRule="auto"/>
                              <w:rPr>
                                <w:rFonts w:ascii="Aptos" w:eastAsia="Calibri" w:hAnsi="Aptos" w:cs="Calibri"/>
                                <w:color w:val="000000"/>
                                <w:szCs w:val="22"/>
                                <w:lang w:val="en-IE"/>
                              </w:rPr>
                            </w:pPr>
                            <w:r w:rsidRPr="009A53A8">
                              <w:rPr>
                                <w:rFonts w:ascii="Aptos" w:eastAsia="Calibri" w:hAnsi="Aptos" w:cs="Calibri"/>
                                <w:b/>
                                <w:color w:val="000000"/>
                                <w:szCs w:val="22"/>
                                <w:lang w:val="en-IE"/>
                              </w:rPr>
                              <w:t xml:space="preserve">TOTAL TABLE A </w:t>
                            </w:r>
                          </w:p>
                        </w:tc>
                        <w:tc>
                          <w:tcPr>
                            <w:tcW w:w="2096" w:type="dxa"/>
                            <w:tcBorders>
                              <w:top w:val="single" w:sz="4" w:space="0" w:color="000000"/>
                              <w:left w:val="single" w:sz="4" w:space="0" w:color="000000"/>
                              <w:bottom w:val="single" w:sz="4" w:space="0" w:color="000000"/>
                              <w:right w:val="single" w:sz="4" w:space="0" w:color="000000"/>
                            </w:tcBorders>
                            <w:shd w:val="clear" w:color="auto" w:fill="FFFFFF"/>
                            <w:vAlign w:val="center"/>
                          </w:tcPr>
                          <w:p w14:paraId="502E9736" w14:textId="77777777" w:rsidR="00135C77" w:rsidRPr="009A53A8" w:rsidRDefault="00135C77" w:rsidP="00DC3E6D">
                            <w:pPr>
                              <w:spacing w:after="0" w:line="259" w:lineRule="auto"/>
                              <w:ind w:left="1"/>
                              <w:rPr>
                                <w:rFonts w:ascii="Aptos" w:eastAsia="Calibri" w:hAnsi="Aptos" w:cs="Calibri"/>
                                <w:color w:val="000000"/>
                                <w:szCs w:val="22"/>
                                <w:lang w:val="en-IE"/>
                              </w:rPr>
                            </w:pPr>
                          </w:p>
                        </w:tc>
                        <w:tc>
                          <w:tcPr>
                            <w:tcW w:w="1833" w:type="dxa"/>
                            <w:tcBorders>
                              <w:top w:val="single" w:sz="4" w:space="0" w:color="000000"/>
                              <w:left w:val="single" w:sz="4" w:space="0" w:color="000000"/>
                              <w:bottom w:val="single" w:sz="4" w:space="0" w:color="000000"/>
                              <w:right w:val="single" w:sz="4" w:space="0" w:color="000000"/>
                            </w:tcBorders>
                            <w:shd w:val="clear" w:color="auto" w:fill="FFFFFF"/>
                            <w:vAlign w:val="center"/>
                          </w:tcPr>
                          <w:p w14:paraId="266BDE4B" w14:textId="77777777" w:rsidR="00135C77" w:rsidRPr="009A53A8" w:rsidRDefault="00135C77" w:rsidP="00DC3E6D">
                            <w:pPr>
                              <w:spacing w:after="0" w:line="259" w:lineRule="auto"/>
                              <w:rPr>
                                <w:rFonts w:ascii="Aptos" w:eastAsia="Calibri" w:hAnsi="Aptos" w:cs="Calibri"/>
                                <w:color w:val="000000"/>
                                <w:szCs w:val="22"/>
                                <w:lang w:val="en-IE"/>
                              </w:rPr>
                            </w:pPr>
                          </w:p>
                        </w:tc>
                        <w:tc>
                          <w:tcPr>
                            <w:tcW w:w="2156" w:type="dxa"/>
                            <w:tcBorders>
                              <w:top w:val="single" w:sz="4" w:space="0" w:color="000000"/>
                              <w:left w:val="single" w:sz="4" w:space="0" w:color="000000"/>
                              <w:bottom w:val="single" w:sz="4" w:space="0" w:color="000000"/>
                              <w:right w:val="single" w:sz="4" w:space="0" w:color="000000"/>
                            </w:tcBorders>
                            <w:shd w:val="clear" w:color="auto" w:fill="FFFFFF"/>
                            <w:vAlign w:val="center"/>
                          </w:tcPr>
                          <w:p w14:paraId="133B9766" w14:textId="77777777" w:rsidR="00135C77" w:rsidRPr="009A53A8" w:rsidRDefault="00135C77" w:rsidP="00DC3E6D">
                            <w:pPr>
                              <w:spacing w:after="0" w:line="259" w:lineRule="auto"/>
                              <w:ind w:left="1"/>
                              <w:rPr>
                                <w:rFonts w:ascii="Aptos" w:eastAsia="Calibri" w:hAnsi="Aptos" w:cs="Calibri"/>
                                <w:color w:val="000000"/>
                                <w:szCs w:val="22"/>
                                <w:lang w:val="en-IE"/>
                              </w:rPr>
                            </w:pPr>
                          </w:p>
                        </w:tc>
                      </w:tr>
                    </w:tbl>
                    <w:p w14:paraId="5F653224" w14:textId="77777777" w:rsidR="00135C77" w:rsidRPr="000560CE" w:rsidRDefault="00135C77" w:rsidP="00135C77">
                      <w:pPr>
                        <w:spacing w:after="0" w:line="259" w:lineRule="auto"/>
                        <w:ind w:left="12"/>
                        <w:rPr>
                          <w:rFonts w:eastAsia="Calibri" w:cs="Calibri"/>
                          <w:color w:val="000000"/>
                          <w:szCs w:val="22"/>
                          <w:lang w:val="en-IE" w:eastAsia="en-IE"/>
                        </w:rPr>
                      </w:pPr>
                      <w:r w:rsidRPr="000560CE">
                        <w:rPr>
                          <w:rFonts w:eastAsia="Calibri" w:cs="Calibri"/>
                          <w:color w:val="000000"/>
                          <w:szCs w:val="22"/>
                          <w:lang w:val="en-IE" w:eastAsia="en-IE"/>
                        </w:rPr>
                        <w:t xml:space="preserve"> </w:t>
                      </w:r>
                    </w:p>
                    <w:p w14:paraId="48418730" w14:textId="77777777" w:rsidR="00135C77" w:rsidRPr="000560CE" w:rsidRDefault="00135C77" w:rsidP="00135C77">
                      <w:pPr>
                        <w:spacing w:after="0" w:line="259" w:lineRule="auto"/>
                        <w:ind w:left="12"/>
                        <w:rPr>
                          <w:rFonts w:eastAsia="Calibri" w:cs="Calibri"/>
                          <w:color w:val="000000"/>
                          <w:szCs w:val="22"/>
                          <w:lang w:val="en-IE" w:eastAsia="en-IE"/>
                        </w:rPr>
                      </w:pPr>
                    </w:p>
                    <w:tbl>
                      <w:tblPr>
                        <w:tblStyle w:val="TableGrid0"/>
                        <w:tblW w:w="9049" w:type="dxa"/>
                        <w:tblInd w:w="18" w:type="dxa"/>
                        <w:tblCellMar>
                          <w:top w:w="52" w:type="dxa"/>
                          <w:left w:w="106" w:type="dxa"/>
                          <w:right w:w="115" w:type="dxa"/>
                        </w:tblCellMar>
                        <w:tblLook w:val="04A0" w:firstRow="1" w:lastRow="0" w:firstColumn="1" w:lastColumn="0" w:noHBand="0" w:noVBand="1"/>
                      </w:tblPr>
                      <w:tblGrid>
                        <w:gridCol w:w="3679"/>
                        <w:gridCol w:w="1278"/>
                        <w:gridCol w:w="1292"/>
                        <w:gridCol w:w="1402"/>
                        <w:gridCol w:w="1398"/>
                      </w:tblGrid>
                      <w:tr w:rsidR="00135C77" w:rsidRPr="000560CE" w14:paraId="624B75BE" w14:textId="77777777" w:rsidTr="00DC3E6D">
                        <w:trPr>
                          <w:trHeight w:val="594"/>
                        </w:trPr>
                        <w:tc>
                          <w:tcPr>
                            <w:tcW w:w="3679" w:type="dxa"/>
                            <w:tcBorders>
                              <w:top w:val="single" w:sz="4" w:space="0" w:color="000000"/>
                              <w:left w:val="single" w:sz="4" w:space="0" w:color="000000"/>
                              <w:bottom w:val="single" w:sz="4" w:space="0" w:color="000000"/>
                              <w:right w:val="single" w:sz="4" w:space="0" w:color="000000"/>
                            </w:tcBorders>
                            <w:shd w:val="clear" w:color="auto" w:fill="BDD6EE"/>
                          </w:tcPr>
                          <w:p w14:paraId="14EC1CCC" w14:textId="77777777" w:rsidR="00135C77" w:rsidRPr="000560CE" w:rsidRDefault="00135C77" w:rsidP="00DC3E6D">
                            <w:pPr>
                              <w:spacing w:after="0" w:line="259" w:lineRule="auto"/>
                              <w:ind w:left="1"/>
                              <w:rPr>
                                <w:rFonts w:eastAsia="Calibri" w:cs="Calibri"/>
                                <w:color w:val="000000"/>
                                <w:szCs w:val="22"/>
                                <w:lang w:val="en-IE"/>
                              </w:rPr>
                            </w:pPr>
                            <w:r w:rsidRPr="000560CE">
                              <w:rPr>
                                <w:rFonts w:eastAsia="Calibri" w:cs="Calibri"/>
                                <w:b/>
                                <w:color w:val="000000"/>
                                <w:szCs w:val="22"/>
                                <w:lang w:val="en-IE"/>
                              </w:rPr>
                              <w:t xml:space="preserve">Detailed breakdown of costs is attached:  </w:t>
                            </w:r>
                          </w:p>
                        </w:tc>
                        <w:tc>
                          <w:tcPr>
                            <w:tcW w:w="1278" w:type="dxa"/>
                            <w:tcBorders>
                              <w:top w:val="single" w:sz="4" w:space="0" w:color="000000"/>
                              <w:left w:val="single" w:sz="4" w:space="0" w:color="000000"/>
                              <w:bottom w:val="single" w:sz="4" w:space="0" w:color="000000"/>
                              <w:right w:val="single" w:sz="4" w:space="0" w:color="000000"/>
                            </w:tcBorders>
                            <w:vAlign w:val="center"/>
                          </w:tcPr>
                          <w:p w14:paraId="41198837" w14:textId="77777777" w:rsidR="00135C77" w:rsidRPr="000560CE" w:rsidRDefault="00135C77" w:rsidP="00DC3E6D">
                            <w:pPr>
                              <w:spacing w:after="0" w:line="259" w:lineRule="auto"/>
                              <w:ind w:left="4"/>
                              <w:rPr>
                                <w:rFonts w:eastAsia="Calibri" w:cs="Calibri"/>
                                <w:color w:val="000000"/>
                                <w:szCs w:val="22"/>
                                <w:lang w:val="en-IE"/>
                              </w:rPr>
                            </w:pPr>
                          </w:p>
                        </w:tc>
                        <w:tc>
                          <w:tcPr>
                            <w:tcW w:w="1292" w:type="dxa"/>
                            <w:tcBorders>
                              <w:top w:val="single" w:sz="4" w:space="0" w:color="000000"/>
                              <w:left w:val="single" w:sz="4" w:space="0" w:color="000000"/>
                              <w:bottom w:val="single" w:sz="4" w:space="0" w:color="000000"/>
                              <w:right w:val="single" w:sz="4" w:space="0" w:color="000000"/>
                            </w:tcBorders>
                            <w:vAlign w:val="center"/>
                          </w:tcPr>
                          <w:p w14:paraId="0B8B721C" w14:textId="77777777" w:rsidR="00135C77" w:rsidRPr="000560CE" w:rsidRDefault="00135C77" w:rsidP="00DC3E6D">
                            <w:pPr>
                              <w:spacing w:after="0" w:line="259" w:lineRule="auto"/>
                              <w:rPr>
                                <w:rFonts w:eastAsia="Calibri" w:cs="Calibri"/>
                                <w:color w:val="000000"/>
                                <w:szCs w:val="22"/>
                                <w:lang w:val="en-IE"/>
                              </w:rPr>
                            </w:pPr>
                          </w:p>
                        </w:tc>
                        <w:tc>
                          <w:tcPr>
                            <w:tcW w:w="1402" w:type="dxa"/>
                            <w:tcBorders>
                              <w:top w:val="single" w:sz="4" w:space="0" w:color="000000"/>
                              <w:left w:val="single" w:sz="4" w:space="0" w:color="000000"/>
                              <w:bottom w:val="single" w:sz="4" w:space="0" w:color="000000"/>
                              <w:right w:val="single" w:sz="4" w:space="0" w:color="000000"/>
                            </w:tcBorders>
                            <w:vAlign w:val="center"/>
                          </w:tcPr>
                          <w:p w14:paraId="7FA564A0" w14:textId="77777777" w:rsidR="00135C77" w:rsidRPr="000560CE" w:rsidRDefault="00135C77" w:rsidP="00DC3E6D">
                            <w:pPr>
                              <w:spacing w:after="0" w:line="259" w:lineRule="auto"/>
                              <w:ind w:left="2"/>
                              <w:rPr>
                                <w:rFonts w:eastAsia="Calibri" w:cs="Calibri"/>
                                <w:color w:val="000000"/>
                                <w:szCs w:val="22"/>
                                <w:lang w:val="en-IE"/>
                              </w:rPr>
                            </w:pPr>
                          </w:p>
                        </w:tc>
                        <w:tc>
                          <w:tcPr>
                            <w:tcW w:w="1398" w:type="dxa"/>
                            <w:tcBorders>
                              <w:top w:val="single" w:sz="4" w:space="0" w:color="000000"/>
                              <w:left w:val="single" w:sz="4" w:space="0" w:color="000000"/>
                              <w:bottom w:val="single" w:sz="4" w:space="0" w:color="000000"/>
                              <w:right w:val="single" w:sz="4" w:space="0" w:color="000000"/>
                            </w:tcBorders>
                            <w:vAlign w:val="center"/>
                          </w:tcPr>
                          <w:p w14:paraId="071240C5" w14:textId="77777777" w:rsidR="00135C77" w:rsidRPr="000560CE" w:rsidRDefault="00135C77" w:rsidP="00DC3E6D">
                            <w:pPr>
                              <w:spacing w:after="0" w:line="259" w:lineRule="auto"/>
                              <w:rPr>
                                <w:rFonts w:eastAsia="Calibri" w:cs="Calibri"/>
                                <w:color w:val="000000"/>
                                <w:szCs w:val="22"/>
                                <w:lang w:val="en-IE"/>
                              </w:rPr>
                            </w:pPr>
                          </w:p>
                        </w:tc>
                      </w:tr>
                    </w:tbl>
                    <w:p w14:paraId="03F0F25D" w14:textId="77777777" w:rsidR="00135C77" w:rsidRPr="000560CE" w:rsidRDefault="00135C77" w:rsidP="00135C77">
                      <w:pPr>
                        <w:spacing w:after="0" w:line="259" w:lineRule="auto"/>
                        <w:ind w:left="12"/>
                        <w:rPr>
                          <w:rFonts w:eastAsia="Calibri" w:cs="Calibri"/>
                          <w:color w:val="000000"/>
                          <w:szCs w:val="22"/>
                          <w:lang w:val="en-IE" w:eastAsia="en-IE"/>
                        </w:rPr>
                      </w:pPr>
                      <w:r w:rsidRPr="000560CE">
                        <w:rPr>
                          <w:rFonts w:cs="Calibri"/>
                          <w:color w:val="000000"/>
                          <w:szCs w:val="22"/>
                          <w:lang w:val="en-IE" w:eastAsia="en-IE"/>
                        </w:rPr>
                        <w:t xml:space="preserve"> </w:t>
                      </w:r>
                    </w:p>
                    <w:tbl>
                      <w:tblPr>
                        <w:tblStyle w:val="TableGrid0"/>
                        <w:tblW w:w="9072" w:type="dxa"/>
                        <w:tblInd w:w="-5" w:type="dxa"/>
                        <w:tblCellMar>
                          <w:top w:w="52" w:type="dxa"/>
                          <w:left w:w="107" w:type="dxa"/>
                          <w:right w:w="102" w:type="dxa"/>
                        </w:tblCellMar>
                        <w:tblLook w:val="04A0" w:firstRow="1" w:lastRow="0" w:firstColumn="1" w:lastColumn="0" w:noHBand="0" w:noVBand="1"/>
                      </w:tblPr>
                      <w:tblGrid>
                        <w:gridCol w:w="2180"/>
                        <w:gridCol w:w="1133"/>
                        <w:gridCol w:w="1277"/>
                        <w:gridCol w:w="1558"/>
                        <w:gridCol w:w="1135"/>
                        <w:gridCol w:w="1789"/>
                      </w:tblGrid>
                      <w:tr w:rsidR="00135C77" w:rsidRPr="009A53A8" w14:paraId="6F2A67E4" w14:textId="77777777" w:rsidTr="00DC3E6D">
                        <w:trPr>
                          <w:trHeight w:val="594"/>
                        </w:trPr>
                        <w:tc>
                          <w:tcPr>
                            <w:tcW w:w="9072" w:type="dxa"/>
                            <w:gridSpan w:val="6"/>
                            <w:tcBorders>
                              <w:top w:val="single" w:sz="4" w:space="0" w:color="000000"/>
                              <w:left w:val="single" w:sz="4" w:space="0" w:color="000000"/>
                              <w:bottom w:val="single" w:sz="4" w:space="0" w:color="000000"/>
                              <w:right w:val="single" w:sz="4" w:space="0" w:color="000000"/>
                            </w:tcBorders>
                            <w:shd w:val="clear" w:color="auto" w:fill="DEEAF6"/>
                            <w:vAlign w:val="center"/>
                          </w:tcPr>
                          <w:p w14:paraId="4D8E8252" w14:textId="77777777" w:rsidR="00135C77" w:rsidRPr="009A53A8" w:rsidRDefault="00135C77" w:rsidP="00DC3E6D">
                            <w:pPr>
                              <w:spacing w:after="0" w:line="259" w:lineRule="auto"/>
                              <w:rPr>
                                <w:rFonts w:ascii="Aptos" w:eastAsia="Calibri" w:hAnsi="Aptos" w:cs="Calibri"/>
                                <w:b/>
                                <w:color w:val="000000"/>
                                <w:szCs w:val="22"/>
                                <w:lang w:val="en-IE"/>
                              </w:rPr>
                            </w:pPr>
                            <w:r w:rsidRPr="009A53A8">
                              <w:rPr>
                                <w:rFonts w:ascii="Aptos" w:eastAsia="Calibri" w:hAnsi="Aptos" w:cs="Calibri"/>
                                <w:b/>
                                <w:color w:val="000000"/>
                                <w:szCs w:val="22"/>
                                <w:lang w:val="en-IE"/>
                              </w:rPr>
                              <w:lastRenderedPageBreak/>
                              <w:t xml:space="preserve">Table B: Personnel costs (inclusive of all administrative expenses) </w:t>
                            </w:r>
                          </w:p>
                        </w:tc>
                      </w:tr>
                      <w:tr w:rsidR="00135C77" w:rsidRPr="009A53A8" w14:paraId="2613CF90" w14:textId="77777777" w:rsidTr="00DC3E6D">
                        <w:trPr>
                          <w:trHeight w:val="1673"/>
                        </w:trPr>
                        <w:tc>
                          <w:tcPr>
                            <w:tcW w:w="2180" w:type="dxa"/>
                            <w:tcBorders>
                              <w:top w:val="single" w:sz="4" w:space="0" w:color="000000"/>
                              <w:left w:val="single" w:sz="4" w:space="0" w:color="000000"/>
                              <w:bottom w:val="single" w:sz="4" w:space="0" w:color="000000"/>
                              <w:right w:val="single" w:sz="4" w:space="0" w:color="000000"/>
                            </w:tcBorders>
                            <w:shd w:val="clear" w:color="auto" w:fill="DEEAF6"/>
                            <w:vAlign w:val="center"/>
                          </w:tcPr>
                          <w:p w14:paraId="48E08971" w14:textId="77777777" w:rsidR="00135C77" w:rsidRPr="009A53A8" w:rsidRDefault="00135C77" w:rsidP="00DC3E6D">
                            <w:pPr>
                              <w:spacing w:after="0" w:line="259" w:lineRule="auto"/>
                              <w:rPr>
                                <w:rFonts w:ascii="Aptos" w:eastAsia="Calibri" w:hAnsi="Aptos" w:cs="Calibri"/>
                                <w:color w:val="000000"/>
                                <w:szCs w:val="22"/>
                                <w:lang w:val="en-IE"/>
                              </w:rPr>
                            </w:pPr>
                            <w:r w:rsidRPr="009A53A8">
                              <w:rPr>
                                <w:rFonts w:ascii="Aptos" w:eastAsia="Calibri" w:hAnsi="Aptos" w:cs="Calibri"/>
                                <w:b/>
                                <w:color w:val="000000"/>
                                <w:szCs w:val="22"/>
                                <w:lang w:val="en-IE"/>
                              </w:rPr>
                              <w:t xml:space="preserve">Staff Category </w:t>
                            </w:r>
                          </w:p>
                        </w:tc>
                        <w:tc>
                          <w:tcPr>
                            <w:tcW w:w="1133" w:type="dxa"/>
                            <w:tcBorders>
                              <w:top w:val="single" w:sz="4" w:space="0" w:color="000000"/>
                              <w:left w:val="single" w:sz="4" w:space="0" w:color="000000"/>
                              <w:bottom w:val="single" w:sz="4" w:space="0" w:color="000000"/>
                              <w:right w:val="single" w:sz="4" w:space="0" w:color="000000"/>
                            </w:tcBorders>
                            <w:shd w:val="clear" w:color="auto" w:fill="DEEAF6"/>
                            <w:vAlign w:val="center"/>
                          </w:tcPr>
                          <w:p w14:paraId="69059861" w14:textId="77777777" w:rsidR="00135C77" w:rsidRPr="009A53A8" w:rsidRDefault="00135C77" w:rsidP="00DC3E6D">
                            <w:pPr>
                              <w:spacing w:after="0" w:line="259" w:lineRule="auto"/>
                              <w:ind w:left="1"/>
                              <w:rPr>
                                <w:rFonts w:ascii="Aptos" w:eastAsia="Calibri" w:hAnsi="Aptos" w:cs="Calibri"/>
                                <w:color w:val="000000"/>
                                <w:szCs w:val="22"/>
                                <w:lang w:val="en-IE"/>
                              </w:rPr>
                            </w:pPr>
                            <w:r w:rsidRPr="009A53A8">
                              <w:rPr>
                                <w:rFonts w:ascii="Aptos" w:eastAsia="Calibri" w:hAnsi="Aptos" w:cs="Calibri"/>
                                <w:b/>
                                <w:color w:val="000000"/>
                                <w:szCs w:val="22"/>
                                <w:lang w:val="en-IE"/>
                              </w:rPr>
                              <w:t xml:space="preserve">Notional </w:t>
                            </w:r>
                            <w:proofErr w:type="gramStart"/>
                            <w:r w:rsidRPr="009A53A8">
                              <w:rPr>
                                <w:rFonts w:ascii="Aptos" w:eastAsia="Calibri" w:hAnsi="Aptos" w:cs="Calibri"/>
                                <w:b/>
                                <w:color w:val="000000"/>
                                <w:szCs w:val="22"/>
                                <w:lang w:val="en-IE"/>
                              </w:rPr>
                              <w:t>Days  (</w:t>
                            </w:r>
                            <w:proofErr w:type="gramEnd"/>
                            <w:r w:rsidRPr="009A53A8">
                              <w:rPr>
                                <w:rFonts w:ascii="Aptos" w:eastAsia="Calibri" w:hAnsi="Aptos" w:cs="Calibri"/>
                                <w:b/>
                                <w:color w:val="000000"/>
                                <w:szCs w:val="22"/>
                                <w:lang w:val="en-IE"/>
                              </w:rPr>
                              <w:t>7.5 hours per day)</w:t>
                            </w:r>
                          </w:p>
                        </w:tc>
                        <w:tc>
                          <w:tcPr>
                            <w:tcW w:w="1277" w:type="dxa"/>
                            <w:tcBorders>
                              <w:top w:val="single" w:sz="4" w:space="0" w:color="000000"/>
                              <w:left w:val="single" w:sz="4" w:space="0" w:color="000000"/>
                              <w:bottom w:val="single" w:sz="4" w:space="0" w:color="000000"/>
                              <w:right w:val="single" w:sz="4" w:space="0" w:color="000000"/>
                            </w:tcBorders>
                            <w:shd w:val="clear" w:color="auto" w:fill="DEEAF6"/>
                            <w:vAlign w:val="center"/>
                          </w:tcPr>
                          <w:p w14:paraId="16B3A366" w14:textId="77777777" w:rsidR="00135C77" w:rsidRPr="009A53A8" w:rsidRDefault="00135C77" w:rsidP="00DC3E6D">
                            <w:pPr>
                              <w:spacing w:after="0" w:line="259" w:lineRule="auto"/>
                              <w:ind w:left="1"/>
                              <w:rPr>
                                <w:rFonts w:ascii="Aptos" w:eastAsia="Calibri" w:hAnsi="Aptos" w:cs="Calibri"/>
                                <w:color w:val="000000"/>
                                <w:szCs w:val="22"/>
                                <w:lang w:val="en-IE"/>
                              </w:rPr>
                            </w:pPr>
                            <w:r w:rsidRPr="009A53A8">
                              <w:rPr>
                                <w:rFonts w:ascii="Aptos" w:eastAsia="Calibri" w:hAnsi="Aptos" w:cs="Calibri"/>
                                <w:b/>
                                <w:color w:val="000000"/>
                                <w:szCs w:val="22"/>
                                <w:lang w:val="en-IE"/>
                              </w:rPr>
                              <w:t xml:space="preserve">Daily Rate </w:t>
                            </w:r>
                          </w:p>
                          <w:p w14:paraId="04903196" w14:textId="77777777" w:rsidR="00135C77" w:rsidRPr="009A53A8" w:rsidRDefault="00135C77" w:rsidP="00DC3E6D">
                            <w:pPr>
                              <w:spacing w:after="0" w:line="259" w:lineRule="auto"/>
                              <w:ind w:left="1"/>
                              <w:rPr>
                                <w:rFonts w:ascii="Aptos" w:eastAsia="Calibri" w:hAnsi="Aptos" w:cs="Calibri"/>
                                <w:color w:val="000000"/>
                                <w:szCs w:val="22"/>
                                <w:lang w:val="en-IE"/>
                              </w:rPr>
                            </w:pPr>
                            <w:r w:rsidRPr="009A53A8">
                              <w:rPr>
                                <w:rFonts w:ascii="Aptos" w:eastAsia="Calibri" w:hAnsi="Aptos" w:cs="Calibri"/>
                                <w:b/>
                                <w:color w:val="000000"/>
                                <w:szCs w:val="22"/>
                                <w:lang w:val="en-IE"/>
                              </w:rPr>
                              <w:t xml:space="preserve"> </w:t>
                            </w:r>
                          </w:p>
                        </w:tc>
                        <w:tc>
                          <w:tcPr>
                            <w:tcW w:w="1558" w:type="dxa"/>
                            <w:tcBorders>
                              <w:top w:val="single" w:sz="4" w:space="0" w:color="000000"/>
                              <w:left w:val="single" w:sz="4" w:space="0" w:color="000000"/>
                              <w:bottom w:val="single" w:sz="4" w:space="0" w:color="000000"/>
                              <w:right w:val="single" w:sz="4" w:space="0" w:color="000000"/>
                            </w:tcBorders>
                            <w:shd w:val="clear" w:color="auto" w:fill="DEEAF6"/>
                            <w:vAlign w:val="center"/>
                          </w:tcPr>
                          <w:p w14:paraId="2ACAFD71" w14:textId="77777777" w:rsidR="00135C77" w:rsidRPr="009A53A8" w:rsidRDefault="00135C77" w:rsidP="00DC3E6D">
                            <w:pPr>
                              <w:spacing w:after="0" w:line="259" w:lineRule="auto"/>
                              <w:ind w:left="1"/>
                              <w:rPr>
                                <w:rFonts w:ascii="Aptos" w:eastAsia="Calibri" w:hAnsi="Aptos" w:cs="Calibri"/>
                                <w:color w:val="000000"/>
                                <w:szCs w:val="22"/>
                                <w:lang w:val="en-IE"/>
                              </w:rPr>
                            </w:pPr>
                            <w:r w:rsidRPr="009A53A8">
                              <w:rPr>
                                <w:rFonts w:ascii="Aptos" w:eastAsia="Calibri" w:hAnsi="Aptos" w:cs="Calibri"/>
                                <w:b/>
                                <w:color w:val="000000"/>
                                <w:szCs w:val="22"/>
                                <w:lang w:val="en-IE"/>
                              </w:rPr>
                              <w:t xml:space="preserve">Total </w:t>
                            </w:r>
                            <w:proofErr w:type="spellStart"/>
                            <w:r w:rsidRPr="009A53A8">
                              <w:rPr>
                                <w:rFonts w:ascii="Aptos" w:eastAsia="Calibri" w:hAnsi="Aptos" w:cs="Calibri"/>
                                <w:b/>
                                <w:color w:val="000000"/>
                                <w:szCs w:val="22"/>
                                <w:lang w:val="en-IE"/>
                              </w:rPr>
                              <w:t>Excl</w:t>
                            </w:r>
                            <w:proofErr w:type="spellEnd"/>
                            <w:r w:rsidRPr="009A53A8">
                              <w:rPr>
                                <w:rFonts w:ascii="Aptos" w:eastAsia="Calibri" w:hAnsi="Aptos" w:cs="Calibri"/>
                                <w:b/>
                                <w:color w:val="000000"/>
                                <w:szCs w:val="22"/>
                                <w:lang w:val="en-IE"/>
                              </w:rPr>
                              <w:t xml:space="preserve"> </w:t>
                            </w:r>
                          </w:p>
                          <w:p w14:paraId="4869A97F" w14:textId="77777777" w:rsidR="00135C77" w:rsidRPr="009A53A8" w:rsidRDefault="00135C77" w:rsidP="00DC3E6D">
                            <w:pPr>
                              <w:spacing w:after="0" w:line="259" w:lineRule="auto"/>
                              <w:ind w:left="1"/>
                              <w:rPr>
                                <w:rFonts w:ascii="Aptos" w:eastAsia="Calibri" w:hAnsi="Aptos" w:cs="Calibri"/>
                                <w:color w:val="000000"/>
                                <w:szCs w:val="22"/>
                                <w:lang w:val="en-IE"/>
                              </w:rPr>
                            </w:pPr>
                            <w:r w:rsidRPr="009A53A8">
                              <w:rPr>
                                <w:rFonts w:ascii="Aptos" w:eastAsia="Calibri" w:hAnsi="Aptos" w:cs="Calibri"/>
                                <w:b/>
                                <w:color w:val="000000"/>
                                <w:szCs w:val="22"/>
                                <w:lang w:val="en-IE"/>
                              </w:rPr>
                              <w:t xml:space="preserve">VAT </w:t>
                            </w:r>
                          </w:p>
                        </w:tc>
                        <w:tc>
                          <w:tcPr>
                            <w:tcW w:w="1135" w:type="dxa"/>
                            <w:tcBorders>
                              <w:top w:val="single" w:sz="4" w:space="0" w:color="000000"/>
                              <w:left w:val="single" w:sz="4" w:space="0" w:color="000000"/>
                              <w:bottom w:val="single" w:sz="4" w:space="0" w:color="000000"/>
                              <w:right w:val="single" w:sz="4" w:space="0" w:color="000000"/>
                            </w:tcBorders>
                            <w:shd w:val="clear" w:color="auto" w:fill="DEEAF6"/>
                            <w:vAlign w:val="center"/>
                          </w:tcPr>
                          <w:p w14:paraId="189857FD" w14:textId="77777777" w:rsidR="00135C77" w:rsidRPr="009A53A8" w:rsidRDefault="00135C77" w:rsidP="00DC3E6D">
                            <w:pPr>
                              <w:spacing w:after="0" w:line="259" w:lineRule="auto"/>
                              <w:ind w:left="1"/>
                              <w:rPr>
                                <w:rFonts w:ascii="Aptos" w:eastAsia="Calibri" w:hAnsi="Aptos" w:cs="Calibri"/>
                                <w:color w:val="000000"/>
                                <w:szCs w:val="22"/>
                                <w:lang w:val="en-IE"/>
                              </w:rPr>
                            </w:pPr>
                            <w:r w:rsidRPr="009A53A8">
                              <w:rPr>
                                <w:rFonts w:ascii="Aptos" w:eastAsia="Calibri" w:hAnsi="Aptos" w:cs="Calibri"/>
                                <w:b/>
                                <w:color w:val="000000"/>
                                <w:szCs w:val="22"/>
                                <w:lang w:val="en-IE"/>
                              </w:rPr>
                              <w:t xml:space="preserve">VAT </w:t>
                            </w:r>
                          </w:p>
                          <w:p w14:paraId="27743923" w14:textId="77777777" w:rsidR="00135C77" w:rsidRPr="009A53A8" w:rsidRDefault="00135C77" w:rsidP="00DC3E6D">
                            <w:pPr>
                              <w:spacing w:after="0" w:line="259" w:lineRule="auto"/>
                              <w:ind w:left="1"/>
                              <w:rPr>
                                <w:rFonts w:ascii="Aptos" w:eastAsia="Calibri" w:hAnsi="Aptos" w:cs="Calibri"/>
                                <w:color w:val="000000"/>
                                <w:szCs w:val="22"/>
                                <w:lang w:val="en-IE"/>
                              </w:rPr>
                            </w:pPr>
                            <w:r w:rsidRPr="009A53A8">
                              <w:rPr>
                                <w:rFonts w:ascii="Aptos" w:eastAsia="Calibri" w:hAnsi="Aptos" w:cs="Calibri"/>
                                <w:b/>
                                <w:color w:val="000000"/>
                                <w:szCs w:val="22"/>
                                <w:lang w:val="en-IE"/>
                              </w:rPr>
                              <w:t xml:space="preserve">Rate % </w:t>
                            </w:r>
                          </w:p>
                        </w:tc>
                        <w:tc>
                          <w:tcPr>
                            <w:tcW w:w="1789" w:type="dxa"/>
                            <w:tcBorders>
                              <w:top w:val="single" w:sz="4" w:space="0" w:color="000000"/>
                              <w:left w:val="single" w:sz="4" w:space="0" w:color="000000"/>
                              <w:bottom w:val="single" w:sz="4" w:space="0" w:color="000000"/>
                              <w:right w:val="single" w:sz="4" w:space="0" w:color="000000"/>
                            </w:tcBorders>
                            <w:shd w:val="clear" w:color="auto" w:fill="DEEAF6"/>
                            <w:vAlign w:val="center"/>
                          </w:tcPr>
                          <w:p w14:paraId="30C0BE58" w14:textId="77777777" w:rsidR="00135C77" w:rsidRPr="009A53A8" w:rsidRDefault="00135C77" w:rsidP="00DC3E6D">
                            <w:pPr>
                              <w:spacing w:after="0" w:line="259" w:lineRule="auto"/>
                              <w:ind w:left="1"/>
                              <w:rPr>
                                <w:rFonts w:ascii="Aptos" w:eastAsia="Calibri" w:hAnsi="Aptos" w:cs="Calibri"/>
                                <w:color w:val="000000"/>
                                <w:szCs w:val="22"/>
                                <w:lang w:val="en-IE"/>
                              </w:rPr>
                            </w:pPr>
                            <w:r w:rsidRPr="009A53A8">
                              <w:rPr>
                                <w:rFonts w:ascii="Aptos" w:eastAsia="Calibri" w:hAnsi="Aptos" w:cs="Calibri"/>
                                <w:b/>
                                <w:color w:val="000000"/>
                                <w:szCs w:val="22"/>
                                <w:lang w:val="en-IE"/>
                              </w:rPr>
                              <w:t xml:space="preserve">Total Incl. VAT </w:t>
                            </w:r>
                          </w:p>
                          <w:p w14:paraId="6D530C82" w14:textId="77777777" w:rsidR="00135C77" w:rsidRPr="009A53A8" w:rsidRDefault="00135C77" w:rsidP="00DC3E6D">
                            <w:pPr>
                              <w:spacing w:after="0" w:line="259" w:lineRule="auto"/>
                              <w:ind w:left="1"/>
                              <w:rPr>
                                <w:rFonts w:ascii="Aptos" w:eastAsia="Calibri" w:hAnsi="Aptos" w:cs="Calibri"/>
                                <w:color w:val="000000"/>
                                <w:szCs w:val="22"/>
                                <w:lang w:val="en-IE"/>
                              </w:rPr>
                            </w:pPr>
                            <w:r w:rsidRPr="009A53A8">
                              <w:rPr>
                                <w:rFonts w:ascii="Aptos" w:eastAsia="Calibri" w:hAnsi="Aptos" w:cs="Calibri"/>
                                <w:b/>
                                <w:color w:val="000000"/>
                                <w:szCs w:val="22"/>
                                <w:lang w:val="en-IE"/>
                              </w:rPr>
                              <w:t xml:space="preserve"> </w:t>
                            </w:r>
                          </w:p>
                        </w:tc>
                      </w:tr>
                      <w:tr w:rsidR="00135C77" w:rsidRPr="009A53A8" w14:paraId="1ACA3EB0" w14:textId="77777777" w:rsidTr="00DC3E6D">
                        <w:trPr>
                          <w:trHeight w:val="890"/>
                        </w:trPr>
                        <w:tc>
                          <w:tcPr>
                            <w:tcW w:w="2180" w:type="dxa"/>
                            <w:tcBorders>
                              <w:top w:val="single" w:sz="4" w:space="0" w:color="000000"/>
                              <w:left w:val="single" w:sz="4" w:space="0" w:color="000000"/>
                              <w:bottom w:val="single" w:sz="4" w:space="0" w:color="000000"/>
                              <w:right w:val="single" w:sz="4" w:space="0" w:color="000000"/>
                            </w:tcBorders>
                            <w:shd w:val="clear" w:color="auto" w:fill="DEEAF6"/>
                            <w:vAlign w:val="center"/>
                          </w:tcPr>
                          <w:p w14:paraId="610E965C" w14:textId="77777777" w:rsidR="00135C77" w:rsidRPr="009A53A8" w:rsidRDefault="00135C77" w:rsidP="00DC3E6D">
                            <w:pPr>
                              <w:spacing w:after="0" w:line="259" w:lineRule="auto"/>
                              <w:rPr>
                                <w:rFonts w:ascii="Aptos" w:eastAsia="Calibri" w:hAnsi="Aptos" w:cs="Calibri"/>
                                <w:color w:val="000000"/>
                                <w:szCs w:val="22"/>
                                <w:lang w:val="en-IE"/>
                              </w:rPr>
                            </w:pPr>
                            <w:r w:rsidRPr="009A53A8">
                              <w:rPr>
                                <w:rFonts w:ascii="Aptos" w:eastAsia="Calibri" w:hAnsi="Aptos" w:cs="Calibri"/>
                                <w:b/>
                                <w:color w:val="000000"/>
                                <w:szCs w:val="22"/>
                                <w:lang w:val="en-IE"/>
                              </w:rPr>
                              <w:t xml:space="preserve">Category name </w:t>
                            </w:r>
                          </w:p>
                        </w:tc>
                        <w:tc>
                          <w:tcPr>
                            <w:tcW w:w="1133" w:type="dxa"/>
                            <w:tcBorders>
                              <w:top w:val="single" w:sz="4" w:space="0" w:color="000000"/>
                              <w:left w:val="single" w:sz="4" w:space="0" w:color="000000"/>
                              <w:bottom w:val="single" w:sz="4" w:space="0" w:color="000000"/>
                              <w:right w:val="single" w:sz="4" w:space="0" w:color="000000"/>
                            </w:tcBorders>
                            <w:vAlign w:val="center"/>
                          </w:tcPr>
                          <w:p w14:paraId="07AB3977" w14:textId="77777777" w:rsidR="00135C77" w:rsidRPr="009A53A8" w:rsidRDefault="00135C77" w:rsidP="00DC3E6D">
                            <w:pPr>
                              <w:spacing w:after="0" w:line="259" w:lineRule="auto"/>
                              <w:rPr>
                                <w:rFonts w:ascii="Aptos" w:eastAsia="Calibri" w:hAnsi="Aptos" w:cs="Calibri"/>
                                <w:color w:val="000000"/>
                                <w:szCs w:val="22"/>
                                <w:lang w:val="en-IE"/>
                              </w:rPr>
                            </w:pPr>
                            <w:r w:rsidRPr="009A53A8">
                              <w:rPr>
                                <w:rFonts w:ascii="Aptos" w:eastAsia="Calibri" w:hAnsi="Aptos" w:cs="Calibri"/>
                                <w:b/>
                                <w:color w:val="000000"/>
                                <w:szCs w:val="22"/>
                                <w:lang w:val="en-IE"/>
                              </w:rPr>
                              <w:t xml:space="preserve">Days  </w:t>
                            </w:r>
                          </w:p>
                        </w:tc>
                        <w:tc>
                          <w:tcPr>
                            <w:tcW w:w="1277" w:type="dxa"/>
                            <w:tcBorders>
                              <w:top w:val="single" w:sz="4" w:space="0" w:color="000000"/>
                              <w:left w:val="single" w:sz="4" w:space="0" w:color="000000"/>
                              <w:bottom w:val="single" w:sz="4" w:space="0" w:color="000000"/>
                              <w:right w:val="single" w:sz="4" w:space="0" w:color="000000"/>
                            </w:tcBorders>
                            <w:vAlign w:val="center"/>
                          </w:tcPr>
                          <w:p w14:paraId="4EC84F3D" w14:textId="77777777" w:rsidR="00135C77" w:rsidRPr="009A53A8" w:rsidRDefault="00135C77" w:rsidP="00DC3E6D">
                            <w:pPr>
                              <w:spacing w:after="0" w:line="259" w:lineRule="auto"/>
                              <w:ind w:left="1"/>
                              <w:rPr>
                                <w:rFonts w:ascii="Aptos" w:eastAsia="Calibri" w:hAnsi="Aptos" w:cs="Calibri"/>
                                <w:color w:val="000000"/>
                                <w:szCs w:val="22"/>
                                <w:lang w:val="en-IE"/>
                              </w:rPr>
                            </w:pPr>
                            <w:r w:rsidRPr="009A53A8">
                              <w:rPr>
                                <w:rFonts w:ascii="Aptos" w:eastAsia="Calibri" w:hAnsi="Aptos" w:cs="Calibri"/>
                                <w:b/>
                                <w:color w:val="000000"/>
                                <w:szCs w:val="22"/>
                                <w:lang w:val="en-IE"/>
                              </w:rPr>
                              <w:t xml:space="preserve">€ </w:t>
                            </w:r>
                          </w:p>
                        </w:tc>
                        <w:tc>
                          <w:tcPr>
                            <w:tcW w:w="1558" w:type="dxa"/>
                            <w:tcBorders>
                              <w:top w:val="single" w:sz="4" w:space="0" w:color="000000"/>
                              <w:left w:val="single" w:sz="4" w:space="0" w:color="000000"/>
                              <w:bottom w:val="single" w:sz="4" w:space="0" w:color="000000"/>
                              <w:right w:val="single" w:sz="4" w:space="0" w:color="000000"/>
                            </w:tcBorders>
                            <w:vAlign w:val="center"/>
                          </w:tcPr>
                          <w:p w14:paraId="7594BC29" w14:textId="77777777" w:rsidR="00135C77" w:rsidRPr="009A53A8" w:rsidRDefault="00135C77" w:rsidP="00DC3E6D">
                            <w:pPr>
                              <w:spacing w:after="0" w:line="259" w:lineRule="auto"/>
                              <w:ind w:left="1"/>
                              <w:rPr>
                                <w:rFonts w:ascii="Aptos" w:eastAsia="Calibri" w:hAnsi="Aptos" w:cs="Calibri"/>
                                <w:color w:val="000000"/>
                                <w:szCs w:val="22"/>
                                <w:lang w:val="en-IE"/>
                              </w:rPr>
                            </w:pPr>
                            <w:r w:rsidRPr="009A53A8">
                              <w:rPr>
                                <w:rFonts w:ascii="Aptos" w:eastAsia="Calibri" w:hAnsi="Aptos" w:cs="Calibri"/>
                                <w:b/>
                                <w:color w:val="000000"/>
                                <w:szCs w:val="22"/>
                                <w:lang w:val="en-IE"/>
                              </w:rPr>
                              <w:t>€</w:t>
                            </w:r>
                          </w:p>
                        </w:tc>
                        <w:tc>
                          <w:tcPr>
                            <w:tcW w:w="1135" w:type="dxa"/>
                            <w:tcBorders>
                              <w:top w:val="single" w:sz="4" w:space="0" w:color="000000"/>
                              <w:left w:val="single" w:sz="4" w:space="0" w:color="000000"/>
                              <w:bottom w:val="single" w:sz="4" w:space="0" w:color="000000"/>
                              <w:right w:val="single" w:sz="4" w:space="0" w:color="000000"/>
                            </w:tcBorders>
                            <w:vAlign w:val="center"/>
                          </w:tcPr>
                          <w:p w14:paraId="66036B66" w14:textId="77777777" w:rsidR="00135C77" w:rsidRPr="009A53A8" w:rsidRDefault="00135C77" w:rsidP="00DC3E6D">
                            <w:pPr>
                              <w:spacing w:after="0" w:line="259" w:lineRule="auto"/>
                              <w:ind w:left="1"/>
                              <w:rPr>
                                <w:rFonts w:ascii="Aptos" w:eastAsia="Calibri" w:hAnsi="Aptos" w:cs="Calibri"/>
                                <w:color w:val="000000"/>
                                <w:szCs w:val="22"/>
                                <w:lang w:val="en-IE"/>
                              </w:rPr>
                            </w:pPr>
                            <w:r w:rsidRPr="009A53A8">
                              <w:rPr>
                                <w:rFonts w:ascii="Aptos" w:eastAsia="Calibri" w:hAnsi="Aptos" w:cs="Calibri"/>
                                <w:b/>
                                <w:color w:val="000000"/>
                                <w:szCs w:val="22"/>
                                <w:lang w:val="en-IE"/>
                              </w:rPr>
                              <w:t>%</w:t>
                            </w:r>
                          </w:p>
                        </w:tc>
                        <w:tc>
                          <w:tcPr>
                            <w:tcW w:w="1789" w:type="dxa"/>
                            <w:tcBorders>
                              <w:top w:val="single" w:sz="4" w:space="0" w:color="000000"/>
                              <w:left w:val="single" w:sz="4" w:space="0" w:color="000000"/>
                              <w:bottom w:val="single" w:sz="4" w:space="0" w:color="000000"/>
                              <w:right w:val="single" w:sz="4" w:space="0" w:color="000000"/>
                            </w:tcBorders>
                            <w:vAlign w:val="center"/>
                          </w:tcPr>
                          <w:p w14:paraId="2C3C27A9" w14:textId="77777777" w:rsidR="00135C77" w:rsidRPr="009A53A8" w:rsidRDefault="00135C77" w:rsidP="00DC3E6D">
                            <w:pPr>
                              <w:spacing w:after="0" w:line="259" w:lineRule="auto"/>
                              <w:rPr>
                                <w:rFonts w:ascii="Aptos" w:eastAsia="Calibri" w:hAnsi="Aptos" w:cs="Calibri"/>
                                <w:color w:val="000000"/>
                                <w:szCs w:val="22"/>
                                <w:lang w:val="en-IE"/>
                              </w:rPr>
                            </w:pPr>
                            <w:r w:rsidRPr="009A53A8">
                              <w:rPr>
                                <w:rFonts w:ascii="Aptos" w:eastAsia="Calibri" w:hAnsi="Aptos" w:cs="Calibri"/>
                                <w:b/>
                                <w:color w:val="000000"/>
                                <w:szCs w:val="22"/>
                                <w:lang w:val="en-IE"/>
                              </w:rPr>
                              <w:t>€</w:t>
                            </w:r>
                          </w:p>
                        </w:tc>
                      </w:tr>
                      <w:tr w:rsidR="00135C77" w:rsidRPr="009A53A8" w14:paraId="3BE2978D" w14:textId="77777777" w:rsidTr="00DC3E6D">
                        <w:trPr>
                          <w:trHeight w:val="889"/>
                        </w:trPr>
                        <w:tc>
                          <w:tcPr>
                            <w:tcW w:w="2180" w:type="dxa"/>
                            <w:tcBorders>
                              <w:top w:val="single" w:sz="4" w:space="0" w:color="000000"/>
                              <w:left w:val="single" w:sz="4" w:space="0" w:color="000000"/>
                              <w:bottom w:val="single" w:sz="4" w:space="0" w:color="000000"/>
                              <w:right w:val="single" w:sz="4" w:space="0" w:color="000000"/>
                            </w:tcBorders>
                            <w:shd w:val="clear" w:color="auto" w:fill="DEEAF6"/>
                            <w:vAlign w:val="center"/>
                          </w:tcPr>
                          <w:p w14:paraId="5BD39391" w14:textId="77777777" w:rsidR="00135C77" w:rsidRPr="009A53A8" w:rsidRDefault="00135C77" w:rsidP="00DC3E6D">
                            <w:pPr>
                              <w:spacing w:after="0" w:line="259" w:lineRule="auto"/>
                              <w:rPr>
                                <w:rFonts w:ascii="Aptos" w:eastAsia="Calibri" w:hAnsi="Aptos" w:cs="Calibri"/>
                                <w:color w:val="000000"/>
                                <w:szCs w:val="22"/>
                                <w:lang w:val="en-IE"/>
                              </w:rPr>
                            </w:pPr>
                          </w:p>
                        </w:tc>
                        <w:tc>
                          <w:tcPr>
                            <w:tcW w:w="1133" w:type="dxa"/>
                            <w:tcBorders>
                              <w:top w:val="single" w:sz="4" w:space="0" w:color="000000"/>
                              <w:left w:val="single" w:sz="4" w:space="0" w:color="000000"/>
                              <w:bottom w:val="single" w:sz="4" w:space="0" w:color="000000"/>
                              <w:right w:val="single" w:sz="4" w:space="0" w:color="000000"/>
                            </w:tcBorders>
                            <w:vAlign w:val="center"/>
                          </w:tcPr>
                          <w:p w14:paraId="5ED11344" w14:textId="77777777" w:rsidR="00135C77" w:rsidRPr="009A53A8" w:rsidRDefault="00135C77" w:rsidP="00DC3E6D">
                            <w:pPr>
                              <w:spacing w:after="0" w:line="259" w:lineRule="auto"/>
                              <w:ind w:left="1"/>
                              <w:rPr>
                                <w:rFonts w:ascii="Aptos" w:eastAsia="Calibri" w:hAnsi="Aptos" w:cs="Calibri"/>
                                <w:color w:val="000000"/>
                                <w:szCs w:val="22"/>
                                <w:lang w:val="en-IE"/>
                              </w:rPr>
                            </w:pPr>
                          </w:p>
                        </w:tc>
                        <w:tc>
                          <w:tcPr>
                            <w:tcW w:w="1277" w:type="dxa"/>
                            <w:tcBorders>
                              <w:top w:val="single" w:sz="4" w:space="0" w:color="000000"/>
                              <w:left w:val="single" w:sz="4" w:space="0" w:color="000000"/>
                              <w:bottom w:val="single" w:sz="4" w:space="0" w:color="000000"/>
                              <w:right w:val="single" w:sz="4" w:space="0" w:color="000000"/>
                            </w:tcBorders>
                            <w:vAlign w:val="center"/>
                          </w:tcPr>
                          <w:p w14:paraId="15DCFFA2" w14:textId="77777777" w:rsidR="00135C77" w:rsidRPr="009A53A8" w:rsidRDefault="00135C77" w:rsidP="00DC3E6D">
                            <w:pPr>
                              <w:spacing w:after="0" w:line="259" w:lineRule="auto"/>
                              <w:ind w:left="1"/>
                              <w:rPr>
                                <w:rFonts w:ascii="Aptos" w:eastAsia="Calibri" w:hAnsi="Aptos" w:cs="Calibri"/>
                                <w:color w:val="000000"/>
                                <w:szCs w:val="22"/>
                                <w:lang w:val="en-IE"/>
                              </w:rPr>
                            </w:pPr>
                          </w:p>
                        </w:tc>
                        <w:tc>
                          <w:tcPr>
                            <w:tcW w:w="1558" w:type="dxa"/>
                            <w:tcBorders>
                              <w:top w:val="single" w:sz="4" w:space="0" w:color="000000"/>
                              <w:left w:val="single" w:sz="4" w:space="0" w:color="000000"/>
                              <w:bottom w:val="single" w:sz="4" w:space="0" w:color="000000"/>
                              <w:right w:val="single" w:sz="4" w:space="0" w:color="000000"/>
                            </w:tcBorders>
                            <w:vAlign w:val="center"/>
                          </w:tcPr>
                          <w:p w14:paraId="5A479ADA" w14:textId="77777777" w:rsidR="00135C77" w:rsidRPr="009A53A8" w:rsidRDefault="00135C77" w:rsidP="00DC3E6D">
                            <w:pPr>
                              <w:spacing w:after="0" w:line="259" w:lineRule="auto"/>
                              <w:ind w:left="1"/>
                              <w:rPr>
                                <w:rFonts w:ascii="Aptos" w:eastAsia="Calibri" w:hAnsi="Aptos" w:cs="Calibri"/>
                                <w:color w:val="000000"/>
                                <w:szCs w:val="22"/>
                                <w:lang w:val="en-IE"/>
                              </w:rPr>
                            </w:pPr>
                          </w:p>
                        </w:tc>
                        <w:tc>
                          <w:tcPr>
                            <w:tcW w:w="1135" w:type="dxa"/>
                            <w:tcBorders>
                              <w:top w:val="single" w:sz="4" w:space="0" w:color="000000"/>
                              <w:left w:val="single" w:sz="4" w:space="0" w:color="000000"/>
                              <w:bottom w:val="single" w:sz="4" w:space="0" w:color="000000"/>
                              <w:right w:val="single" w:sz="4" w:space="0" w:color="000000"/>
                            </w:tcBorders>
                            <w:vAlign w:val="center"/>
                          </w:tcPr>
                          <w:p w14:paraId="080C9575" w14:textId="77777777" w:rsidR="00135C77" w:rsidRPr="009A53A8" w:rsidRDefault="00135C77" w:rsidP="00DC3E6D">
                            <w:pPr>
                              <w:spacing w:after="0" w:line="259" w:lineRule="auto"/>
                              <w:ind w:left="1"/>
                              <w:rPr>
                                <w:rFonts w:ascii="Aptos" w:eastAsia="Calibri" w:hAnsi="Aptos" w:cs="Calibri"/>
                                <w:color w:val="000000"/>
                                <w:szCs w:val="22"/>
                                <w:lang w:val="en-IE"/>
                              </w:rPr>
                            </w:pPr>
                          </w:p>
                        </w:tc>
                        <w:tc>
                          <w:tcPr>
                            <w:tcW w:w="1789" w:type="dxa"/>
                            <w:tcBorders>
                              <w:top w:val="single" w:sz="4" w:space="0" w:color="000000"/>
                              <w:left w:val="single" w:sz="4" w:space="0" w:color="000000"/>
                              <w:bottom w:val="single" w:sz="4" w:space="0" w:color="000000"/>
                              <w:right w:val="single" w:sz="4" w:space="0" w:color="000000"/>
                            </w:tcBorders>
                            <w:vAlign w:val="center"/>
                          </w:tcPr>
                          <w:p w14:paraId="65CE716F" w14:textId="77777777" w:rsidR="00135C77" w:rsidRPr="009A53A8" w:rsidRDefault="00135C77" w:rsidP="00DC3E6D">
                            <w:pPr>
                              <w:spacing w:after="0" w:line="259" w:lineRule="auto"/>
                              <w:ind w:left="1"/>
                              <w:rPr>
                                <w:rFonts w:ascii="Aptos" w:eastAsia="Calibri" w:hAnsi="Aptos" w:cs="Calibri"/>
                                <w:color w:val="000000"/>
                                <w:szCs w:val="22"/>
                                <w:lang w:val="en-IE"/>
                              </w:rPr>
                            </w:pPr>
                          </w:p>
                        </w:tc>
                      </w:tr>
                      <w:tr w:rsidR="00135C77" w:rsidRPr="009A53A8" w14:paraId="3ECEA68D" w14:textId="77777777" w:rsidTr="00DC3E6D">
                        <w:trPr>
                          <w:trHeight w:val="595"/>
                        </w:trPr>
                        <w:tc>
                          <w:tcPr>
                            <w:tcW w:w="2180" w:type="dxa"/>
                            <w:tcBorders>
                              <w:top w:val="single" w:sz="4" w:space="0" w:color="000000"/>
                              <w:left w:val="single" w:sz="4" w:space="0" w:color="000000"/>
                              <w:bottom w:val="single" w:sz="4" w:space="0" w:color="000000"/>
                              <w:right w:val="single" w:sz="4" w:space="0" w:color="000000"/>
                            </w:tcBorders>
                            <w:shd w:val="clear" w:color="auto" w:fill="DEEAF6"/>
                            <w:vAlign w:val="center"/>
                          </w:tcPr>
                          <w:p w14:paraId="7EDCC918" w14:textId="77777777" w:rsidR="00135C77" w:rsidRPr="009A53A8" w:rsidRDefault="00135C77" w:rsidP="00DC3E6D">
                            <w:pPr>
                              <w:spacing w:after="0" w:line="259" w:lineRule="auto"/>
                              <w:rPr>
                                <w:rFonts w:ascii="Aptos" w:eastAsia="Calibri" w:hAnsi="Aptos" w:cs="Calibri"/>
                                <w:color w:val="000000"/>
                                <w:szCs w:val="22"/>
                                <w:lang w:val="en-IE"/>
                              </w:rPr>
                            </w:pPr>
                          </w:p>
                        </w:tc>
                        <w:tc>
                          <w:tcPr>
                            <w:tcW w:w="1133" w:type="dxa"/>
                            <w:tcBorders>
                              <w:top w:val="single" w:sz="4" w:space="0" w:color="000000"/>
                              <w:left w:val="single" w:sz="4" w:space="0" w:color="000000"/>
                              <w:bottom w:val="single" w:sz="4" w:space="0" w:color="000000"/>
                              <w:right w:val="single" w:sz="4" w:space="0" w:color="000000"/>
                            </w:tcBorders>
                            <w:vAlign w:val="center"/>
                          </w:tcPr>
                          <w:p w14:paraId="771BABDB" w14:textId="77777777" w:rsidR="00135C77" w:rsidRPr="009A53A8" w:rsidRDefault="00135C77" w:rsidP="00DC3E6D">
                            <w:pPr>
                              <w:spacing w:after="0" w:line="259" w:lineRule="auto"/>
                              <w:ind w:left="1"/>
                              <w:rPr>
                                <w:rFonts w:ascii="Aptos" w:eastAsia="Calibri" w:hAnsi="Aptos" w:cs="Calibri"/>
                                <w:color w:val="000000"/>
                                <w:szCs w:val="22"/>
                                <w:lang w:val="en-IE"/>
                              </w:rPr>
                            </w:pPr>
                          </w:p>
                        </w:tc>
                        <w:tc>
                          <w:tcPr>
                            <w:tcW w:w="1277" w:type="dxa"/>
                            <w:tcBorders>
                              <w:top w:val="single" w:sz="4" w:space="0" w:color="000000"/>
                              <w:left w:val="single" w:sz="4" w:space="0" w:color="000000"/>
                              <w:bottom w:val="single" w:sz="4" w:space="0" w:color="000000"/>
                              <w:right w:val="single" w:sz="4" w:space="0" w:color="000000"/>
                            </w:tcBorders>
                            <w:vAlign w:val="center"/>
                          </w:tcPr>
                          <w:p w14:paraId="7B9CE06C" w14:textId="77777777" w:rsidR="00135C77" w:rsidRPr="009A53A8" w:rsidRDefault="00135C77" w:rsidP="00DC3E6D">
                            <w:pPr>
                              <w:spacing w:after="0" w:line="259" w:lineRule="auto"/>
                              <w:ind w:left="1"/>
                              <w:rPr>
                                <w:rFonts w:ascii="Aptos" w:eastAsia="Calibri" w:hAnsi="Aptos" w:cs="Calibri"/>
                                <w:color w:val="000000"/>
                                <w:szCs w:val="22"/>
                                <w:lang w:val="en-IE"/>
                              </w:rPr>
                            </w:pPr>
                          </w:p>
                        </w:tc>
                        <w:tc>
                          <w:tcPr>
                            <w:tcW w:w="1558" w:type="dxa"/>
                            <w:tcBorders>
                              <w:top w:val="single" w:sz="4" w:space="0" w:color="000000"/>
                              <w:left w:val="single" w:sz="4" w:space="0" w:color="000000"/>
                              <w:bottom w:val="single" w:sz="4" w:space="0" w:color="000000"/>
                              <w:right w:val="single" w:sz="4" w:space="0" w:color="000000"/>
                            </w:tcBorders>
                            <w:vAlign w:val="center"/>
                          </w:tcPr>
                          <w:p w14:paraId="4C5A96C7" w14:textId="77777777" w:rsidR="00135C77" w:rsidRPr="009A53A8" w:rsidRDefault="00135C77" w:rsidP="00DC3E6D">
                            <w:pPr>
                              <w:spacing w:after="0" w:line="259" w:lineRule="auto"/>
                              <w:ind w:left="1"/>
                              <w:rPr>
                                <w:rFonts w:ascii="Aptos" w:eastAsia="Calibri" w:hAnsi="Aptos" w:cs="Calibri"/>
                                <w:color w:val="000000"/>
                                <w:szCs w:val="22"/>
                                <w:lang w:val="en-IE"/>
                              </w:rPr>
                            </w:pPr>
                          </w:p>
                        </w:tc>
                        <w:tc>
                          <w:tcPr>
                            <w:tcW w:w="1135" w:type="dxa"/>
                            <w:tcBorders>
                              <w:top w:val="single" w:sz="4" w:space="0" w:color="000000"/>
                              <w:left w:val="single" w:sz="4" w:space="0" w:color="000000"/>
                              <w:bottom w:val="single" w:sz="4" w:space="0" w:color="000000"/>
                              <w:right w:val="single" w:sz="4" w:space="0" w:color="000000"/>
                            </w:tcBorders>
                            <w:vAlign w:val="center"/>
                          </w:tcPr>
                          <w:p w14:paraId="4A5740C3" w14:textId="77777777" w:rsidR="00135C77" w:rsidRPr="009A53A8" w:rsidRDefault="00135C77" w:rsidP="00DC3E6D">
                            <w:pPr>
                              <w:spacing w:after="0" w:line="259" w:lineRule="auto"/>
                              <w:ind w:left="1"/>
                              <w:rPr>
                                <w:rFonts w:ascii="Aptos" w:eastAsia="Calibri" w:hAnsi="Aptos" w:cs="Calibri"/>
                                <w:color w:val="000000"/>
                                <w:szCs w:val="22"/>
                                <w:lang w:val="en-IE"/>
                              </w:rPr>
                            </w:pPr>
                          </w:p>
                        </w:tc>
                        <w:tc>
                          <w:tcPr>
                            <w:tcW w:w="1789" w:type="dxa"/>
                            <w:tcBorders>
                              <w:top w:val="single" w:sz="4" w:space="0" w:color="000000"/>
                              <w:left w:val="single" w:sz="4" w:space="0" w:color="000000"/>
                              <w:bottom w:val="single" w:sz="4" w:space="0" w:color="000000"/>
                              <w:right w:val="single" w:sz="4" w:space="0" w:color="000000"/>
                            </w:tcBorders>
                            <w:vAlign w:val="center"/>
                          </w:tcPr>
                          <w:p w14:paraId="105C44F8" w14:textId="77777777" w:rsidR="00135C77" w:rsidRPr="009A53A8" w:rsidRDefault="00135C77" w:rsidP="00DC3E6D">
                            <w:pPr>
                              <w:spacing w:after="0" w:line="259" w:lineRule="auto"/>
                              <w:ind w:left="1"/>
                              <w:rPr>
                                <w:rFonts w:ascii="Aptos" w:eastAsia="Calibri" w:hAnsi="Aptos" w:cs="Calibri"/>
                                <w:color w:val="000000"/>
                                <w:szCs w:val="22"/>
                                <w:lang w:val="en-IE"/>
                              </w:rPr>
                            </w:pPr>
                          </w:p>
                        </w:tc>
                      </w:tr>
                      <w:tr w:rsidR="00135C77" w:rsidRPr="009A53A8" w14:paraId="03F90E99" w14:textId="77777777" w:rsidTr="00DC3E6D">
                        <w:trPr>
                          <w:trHeight w:val="596"/>
                        </w:trPr>
                        <w:tc>
                          <w:tcPr>
                            <w:tcW w:w="2180" w:type="dxa"/>
                            <w:tcBorders>
                              <w:top w:val="single" w:sz="4" w:space="0" w:color="000000"/>
                              <w:left w:val="single" w:sz="4" w:space="0" w:color="000000"/>
                              <w:bottom w:val="single" w:sz="4" w:space="0" w:color="000000"/>
                              <w:right w:val="single" w:sz="4" w:space="0" w:color="000000"/>
                            </w:tcBorders>
                            <w:shd w:val="clear" w:color="auto" w:fill="DEEAF6"/>
                            <w:vAlign w:val="center"/>
                          </w:tcPr>
                          <w:p w14:paraId="18D83B81" w14:textId="77777777" w:rsidR="00135C77" w:rsidRPr="009A53A8" w:rsidRDefault="00135C77" w:rsidP="00DC3E6D">
                            <w:pPr>
                              <w:spacing w:after="0" w:line="259" w:lineRule="auto"/>
                              <w:rPr>
                                <w:rFonts w:ascii="Aptos" w:eastAsia="Calibri" w:hAnsi="Aptos" w:cs="Calibri"/>
                                <w:color w:val="000000"/>
                                <w:szCs w:val="22"/>
                                <w:lang w:val="en-IE"/>
                              </w:rPr>
                            </w:pPr>
                          </w:p>
                        </w:tc>
                        <w:tc>
                          <w:tcPr>
                            <w:tcW w:w="1133" w:type="dxa"/>
                            <w:tcBorders>
                              <w:top w:val="single" w:sz="4" w:space="0" w:color="000000"/>
                              <w:left w:val="single" w:sz="4" w:space="0" w:color="000000"/>
                              <w:bottom w:val="single" w:sz="4" w:space="0" w:color="000000"/>
                              <w:right w:val="single" w:sz="4" w:space="0" w:color="000000"/>
                            </w:tcBorders>
                            <w:vAlign w:val="center"/>
                          </w:tcPr>
                          <w:p w14:paraId="3A6F73E5" w14:textId="77777777" w:rsidR="00135C77" w:rsidRPr="009A53A8" w:rsidRDefault="00135C77" w:rsidP="00DC3E6D">
                            <w:pPr>
                              <w:spacing w:after="0" w:line="259" w:lineRule="auto"/>
                              <w:ind w:left="1"/>
                              <w:rPr>
                                <w:rFonts w:ascii="Aptos" w:eastAsia="Calibri" w:hAnsi="Aptos" w:cs="Calibri"/>
                                <w:color w:val="000000"/>
                                <w:szCs w:val="22"/>
                                <w:lang w:val="en-IE"/>
                              </w:rPr>
                            </w:pPr>
                          </w:p>
                        </w:tc>
                        <w:tc>
                          <w:tcPr>
                            <w:tcW w:w="1277" w:type="dxa"/>
                            <w:tcBorders>
                              <w:top w:val="single" w:sz="4" w:space="0" w:color="000000"/>
                              <w:left w:val="single" w:sz="4" w:space="0" w:color="000000"/>
                              <w:bottom w:val="single" w:sz="4" w:space="0" w:color="000000"/>
                              <w:right w:val="single" w:sz="4" w:space="0" w:color="000000"/>
                            </w:tcBorders>
                            <w:vAlign w:val="center"/>
                          </w:tcPr>
                          <w:p w14:paraId="60BDDC3A" w14:textId="77777777" w:rsidR="00135C77" w:rsidRPr="009A53A8" w:rsidRDefault="00135C77" w:rsidP="00DC3E6D">
                            <w:pPr>
                              <w:spacing w:after="0" w:line="259" w:lineRule="auto"/>
                              <w:ind w:left="1"/>
                              <w:rPr>
                                <w:rFonts w:ascii="Aptos" w:eastAsia="Calibri" w:hAnsi="Aptos" w:cs="Calibri"/>
                                <w:color w:val="000000"/>
                                <w:szCs w:val="22"/>
                                <w:lang w:val="en-IE"/>
                              </w:rPr>
                            </w:pPr>
                          </w:p>
                        </w:tc>
                        <w:tc>
                          <w:tcPr>
                            <w:tcW w:w="1558" w:type="dxa"/>
                            <w:tcBorders>
                              <w:top w:val="single" w:sz="4" w:space="0" w:color="000000"/>
                              <w:left w:val="single" w:sz="4" w:space="0" w:color="000000"/>
                              <w:bottom w:val="single" w:sz="4" w:space="0" w:color="000000"/>
                              <w:right w:val="single" w:sz="4" w:space="0" w:color="000000"/>
                            </w:tcBorders>
                            <w:vAlign w:val="center"/>
                          </w:tcPr>
                          <w:p w14:paraId="6EB67436" w14:textId="77777777" w:rsidR="00135C77" w:rsidRPr="009A53A8" w:rsidRDefault="00135C77" w:rsidP="00DC3E6D">
                            <w:pPr>
                              <w:spacing w:after="0" w:line="259" w:lineRule="auto"/>
                              <w:ind w:left="1"/>
                              <w:rPr>
                                <w:rFonts w:ascii="Aptos" w:eastAsia="Calibri" w:hAnsi="Aptos" w:cs="Calibri"/>
                                <w:color w:val="000000"/>
                                <w:szCs w:val="22"/>
                                <w:lang w:val="en-IE"/>
                              </w:rPr>
                            </w:pPr>
                          </w:p>
                        </w:tc>
                        <w:tc>
                          <w:tcPr>
                            <w:tcW w:w="1135" w:type="dxa"/>
                            <w:tcBorders>
                              <w:top w:val="single" w:sz="4" w:space="0" w:color="000000"/>
                              <w:left w:val="single" w:sz="4" w:space="0" w:color="000000"/>
                              <w:bottom w:val="single" w:sz="4" w:space="0" w:color="000000"/>
                              <w:right w:val="single" w:sz="4" w:space="0" w:color="000000"/>
                            </w:tcBorders>
                            <w:vAlign w:val="center"/>
                          </w:tcPr>
                          <w:p w14:paraId="68951EF8" w14:textId="77777777" w:rsidR="00135C77" w:rsidRPr="009A53A8" w:rsidRDefault="00135C77" w:rsidP="00DC3E6D">
                            <w:pPr>
                              <w:spacing w:after="0" w:line="259" w:lineRule="auto"/>
                              <w:ind w:left="1"/>
                              <w:rPr>
                                <w:rFonts w:ascii="Aptos" w:eastAsia="Calibri" w:hAnsi="Aptos" w:cs="Calibri"/>
                                <w:color w:val="000000"/>
                                <w:szCs w:val="22"/>
                                <w:lang w:val="en-IE"/>
                              </w:rPr>
                            </w:pPr>
                          </w:p>
                        </w:tc>
                        <w:tc>
                          <w:tcPr>
                            <w:tcW w:w="1789" w:type="dxa"/>
                            <w:tcBorders>
                              <w:top w:val="single" w:sz="4" w:space="0" w:color="000000"/>
                              <w:left w:val="single" w:sz="4" w:space="0" w:color="000000"/>
                              <w:bottom w:val="single" w:sz="4" w:space="0" w:color="000000"/>
                              <w:right w:val="single" w:sz="4" w:space="0" w:color="000000"/>
                            </w:tcBorders>
                            <w:vAlign w:val="center"/>
                          </w:tcPr>
                          <w:p w14:paraId="3BD20AE7" w14:textId="77777777" w:rsidR="00135C77" w:rsidRPr="009A53A8" w:rsidRDefault="00135C77" w:rsidP="00DC3E6D">
                            <w:pPr>
                              <w:spacing w:after="0" w:line="259" w:lineRule="auto"/>
                              <w:ind w:left="1"/>
                              <w:rPr>
                                <w:rFonts w:ascii="Aptos" w:eastAsia="Calibri" w:hAnsi="Aptos" w:cs="Calibri"/>
                                <w:color w:val="000000"/>
                                <w:szCs w:val="22"/>
                                <w:lang w:val="en-IE"/>
                              </w:rPr>
                            </w:pPr>
                          </w:p>
                        </w:tc>
                      </w:tr>
                      <w:tr w:rsidR="00135C77" w:rsidRPr="009A53A8" w14:paraId="2BBF568F" w14:textId="77777777" w:rsidTr="00DC3E6D">
                        <w:trPr>
                          <w:trHeight w:val="596"/>
                        </w:trPr>
                        <w:tc>
                          <w:tcPr>
                            <w:tcW w:w="2180" w:type="dxa"/>
                            <w:tcBorders>
                              <w:top w:val="single" w:sz="4" w:space="0" w:color="000000"/>
                              <w:left w:val="single" w:sz="4" w:space="0" w:color="000000"/>
                              <w:bottom w:val="single" w:sz="4" w:space="0" w:color="000000"/>
                              <w:right w:val="single" w:sz="4" w:space="0" w:color="000000"/>
                            </w:tcBorders>
                            <w:shd w:val="clear" w:color="auto" w:fill="DEEAF6"/>
                            <w:vAlign w:val="center"/>
                          </w:tcPr>
                          <w:p w14:paraId="04B1AC6C" w14:textId="77777777" w:rsidR="00135C77" w:rsidRPr="009A53A8" w:rsidRDefault="00135C77" w:rsidP="00DC3E6D">
                            <w:pPr>
                              <w:spacing w:after="0" w:line="259" w:lineRule="auto"/>
                              <w:rPr>
                                <w:rFonts w:ascii="Aptos" w:eastAsia="Calibri" w:hAnsi="Aptos" w:cs="Calibri"/>
                                <w:color w:val="000000"/>
                                <w:szCs w:val="22"/>
                                <w:lang w:val="en-IE"/>
                              </w:rPr>
                            </w:pPr>
                          </w:p>
                        </w:tc>
                        <w:tc>
                          <w:tcPr>
                            <w:tcW w:w="1133" w:type="dxa"/>
                            <w:tcBorders>
                              <w:top w:val="single" w:sz="4" w:space="0" w:color="000000"/>
                              <w:left w:val="single" w:sz="4" w:space="0" w:color="000000"/>
                              <w:bottom w:val="single" w:sz="4" w:space="0" w:color="000000"/>
                              <w:right w:val="single" w:sz="4" w:space="0" w:color="000000"/>
                            </w:tcBorders>
                            <w:vAlign w:val="center"/>
                          </w:tcPr>
                          <w:p w14:paraId="2F305E7D" w14:textId="77777777" w:rsidR="00135C77" w:rsidRPr="009A53A8" w:rsidRDefault="00135C77" w:rsidP="00DC3E6D">
                            <w:pPr>
                              <w:spacing w:after="0" w:line="259" w:lineRule="auto"/>
                              <w:ind w:left="1"/>
                              <w:rPr>
                                <w:rFonts w:ascii="Aptos" w:eastAsia="Calibri" w:hAnsi="Aptos" w:cs="Calibri"/>
                                <w:color w:val="000000"/>
                                <w:szCs w:val="22"/>
                                <w:lang w:val="en-IE"/>
                              </w:rPr>
                            </w:pPr>
                          </w:p>
                        </w:tc>
                        <w:tc>
                          <w:tcPr>
                            <w:tcW w:w="1277" w:type="dxa"/>
                            <w:tcBorders>
                              <w:top w:val="single" w:sz="4" w:space="0" w:color="000000"/>
                              <w:left w:val="single" w:sz="4" w:space="0" w:color="000000"/>
                              <w:bottom w:val="single" w:sz="4" w:space="0" w:color="000000"/>
                              <w:right w:val="single" w:sz="4" w:space="0" w:color="000000"/>
                            </w:tcBorders>
                            <w:vAlign w:val="center"/>
                          </w:tcPr>
                          <w:p w14:paraId="6DA59E2D" w14:textId="77777777" w:rsidR="00135C77" w:rsidRPr="009A53A8" w:rsidRDefault="00135C77" w:rsidP="00DC3E6D">
                            <w:pPr>
                              <w:spacing w:after="0" w:line="259" w:lineRule="auto"/>
                              <w:ind w:left="1"/>
                              <w:rPr>
                                <w:rFonts w:ascii="Aptos" w:eastAsia="Calibri" w:hAnsi="Aptos" w:cs="Calibri"/>
                                <w:color w:val="000000"/>
                                <w:szCs w:val="22"/>
                                <w:lang w:val="en-IE"/>
                              </w:rPr>
                            </w:pPr>
                          </w:p>
                        </w:tc>
                        <w:tc>
                          <w:tcPr>
                            <w:tcW w:w="1558" w:type="dxa"/>
                            <w:tcBorders>
                              <w:top w:val="single" w:sz="4" w:space="0" w:color="000000"/>
                              <w:left w:val="single" w:sz="4" w:space="0" w:color="000000"/>
                              <w:bottom w:val="single" w:sz="4" w:space="0" w:color="000000"/>
                              <w:right w:val="single" w:sz="4" w:space="0" w:color="000000"/>
                            </w:tcBorders>
                            <w:vAlign w:val="center"/>
                          </w:tcPr>
                          <w:p w14:paraId="05B20A1B" w14:textId="77777777" w:rsidR="00135C77" w:rsidRPr="009A53A8" w:rsidRDefault="00135C77" w:rsidP="00DC3E6D">
                            <w:pPr>
                              <w:spacing w:after="0" w:line="259" w:lineRule="auto"/>
                              <w:ind w:left="1"/>
                              <w:rPr>
                                <w:rFonts w:ascii="Aptos" w:eastAsia="Calibri" w:hAnsi="Aptos" w:cs="Calibri"/>
                                <w:color w:val="000000"/>
                                <w:szCs w:val="22"/>
                                <w:lang w:val="en-IE"/>
                              </w:rPr>
                            </w:pPr>
                          </w:p>
                        </w:tc>
                        <w:tc>
                          <w:tcPr>
                            <w:tcW w:w="1135" w:type="dxa"/>
                            <w:tcBorders>
                              <w:top w:val="single" w:sz="4" w:space="0" w:color="000000"/>
                              <w:left w:val="single" w:sz="4" w:space="0" w:color="000000"/>
                              <w:bottom w:val="single" w:sz="4" w:space="0" w:color="000000"/>
                              <w:right w:val="single" w:sz="4" w:space="0" w:color="000000"/>
                            </w:tcBorders>
                            <w:vAlign w:val="center"/>
                          </w:tcPr>
                          <w:p w14:paraId="1A3A54B3" w14:textId="77777777" w:rsidR="00135C77" w:rsidRPr="009A53A8" w:rsidRDefault="00135C77" w:rsidP="00DC3E6D">
                            <w:pPr>
                              <w:spacing w:after="0" w:line="259" w:lineRule="auto"/>
                              <w:ind w:left="1"/>
                              <w:rPr>
                                <w:rFonts w:ascii="Aptos" w:eastAsia="Calibri" w:hAnsi="Aptos" w:cs="Calibri"/>
                                <w:color w:val="000000"/>
                                <w:szCs w:val="22"/>
                                <w:lang w:val="en-IE"/>
                              </w:rPr>
                            </w:pPr>
                          </w:p>
                        </w:tc>
                        <w:tc>
                          <w:tcPr>
                            <w:tcW w:w="1789" w:type="dxa"/>
                            <w:tcBorders>
                              <w:top w:val="single" w:sz="4" w:space="0" w:color="000000"/>
                              <w:left w:val="single" w:sz="4" w:space="0" w:color="000000"/>
                              <w:bottom w:val="single" w:sz="4" w:space="0" w:color="000000"/>
                              <w:right w:val="single" w:sz="4" w:space="0" w:color="000000"/>
                            </w:tcBorders>
                            <w:vAlign w:val="center"/>
                          </w:tcPr>
                          <w:p w14:paraId="4AD014EB" w14:textId="77777777" w:rsidR="00135C77" w:rsidRPr="009A53A8" w:rsidRDefault="00135C77" w:rsidP="00DC3E6D">
                            <w:pPr>
                              <w:spacing w:after="0" w:line="259" w:lineRule="auto"/>
                              <w:ind w:left="1"/>
                              <w:rPr>
                                <w:rFonts w:ascii="Aptos" w:eastAsia="Calibri" w:hAnsi="Aptos" w:cs="Calibri"/>
                                <w:color w:val="000000"/>
                                <w:szCs w:val="22"/>
                                <w:lang w:val="en-IE"/>
                              </w:rPr>
                            </w:pPr>
                          </w:p>
                        </w:tc>
                      </w:tr>
                      <w:tr w:rsidR="00135C77" w:rsidRPr="009A53A8" w14:paraId="0407FD75" w14:textId="77777777" w:rsidTr="00DC3E6D">
                        <w:trPr>
                          <w:trHeight w:val="595"/>
                        </w:trPr>
                        <w:tc>
                          <w:tcPr>
                            <w:tcW w:w="2180" w:type="dxa"/>
                            <w:tcBorders>
                              <w:top w:val="single" w:sz="4" w:space="0" w:color="000000"/>
                              <w:left w:val="single" w:sz="4" w:space="0" w:color="000000"/>
                              <w:bottom w:val="single" w:sz="4" w:space="0" w:color="000000"/>
                              <w:right w:val="single" w:sz="4" w:space="0" w:color="000000"/>
                            </w:tcBorders>
                            <w:shd w:val="clear" w:color="auto" w:fill="DEEAF6"/>
                            <w:vAlign w:val="center"/>
                          </w:tcPr>
                          <w:p w14:paraId="666887F6" w14:textId="77777777" w:rsidR="00135C77" w:rsidRPr="009A53A8" w:rsidRDefault="00135C77" w:rsidP="00DC3E6D">
                            <w:pPr>
                              <w:spacing w:after="0" w:line="259" w:lineRule="auto"/>
                              <w:rPr>
                                <w:rFonts w:ascii="Aptos" w:eastAsia="Calibri" w:hAnsi="Aptos" w:cs="Calibri"/>
                                <w:color w:val="000000"/>
                                <w:szCs w:val="22"/>
                                <w:lang w:val="en-IE"/>
                              </w:rPr>
                            </w:pPr>
                          </w:p>
                        </w:tc>
                        <w:tc>
                          <w:tcPr>
                            <w:tcW w:w="1133" w:type="dxa"/>
                            <w:tcBorders>
                              <w:top w:val="single" w:sz="4" w:space="0" w:color="000000"/>
                              <w:left w:val="single" w:sz="4" w:space="0" w:color="000000"/>
                              <w:bottom w:val="single" w:sz="4" w:space="0" w:color="000000"/>
                              <w:right w:val="single" w:sz="4" w:space="0" w:color="000000"/>
                            </w:tcBorders>
                            <w:vAlign w:val="center"/>
                          </w:tcPr>
                          <w:p w14:paraId="5334C44E" w14:textId="77777777" w:rsidR="00135C77" w:rsidRPr="009A53A8" w:rsidRDefault="00135C77" w:rsidP="00DC3E6D">
                            <w:pPr>
                              <w:spacing w:after="0" w:line="259" w:lineRule="auto"/>
                              <w:ind w:left="1"/>
                              <w:rPr>
                                <w:rFonts w:ascii="Aptos" w:eastAsia="Calibri" w:hAnsi="Aptos" w:cs="Calibri"/>
                                <w:color w:val="000000"/>
                                <w:szCs w:val="22"/>
                                <w:lang w:val="en-IE"/>
                              </w:rPr>
                            </w:pPr>
                          </w:p>
                        </w:tc>
                        <w:tc>
                          <w:tcPr>
                            <w:tcW w:w="1277" w:type="dxa"/>
                            <w:tcBorders>
                              <w:top w:val="single" w:sz="4" w:space="0" w:color="000000"/>
                              <w:left w:val="single" w:sz="4" w:space="0" w:color="000000"/>
                              <w:bottom w:val="single" w:sz="4" w:space="0" w:color="000000"/>
                              <w:right w:val="single" w:sz="4" w:space="0" w:color="000000"/>
                            </w:tcBorders>
                            <w:vAlign w:val="center"/>
                          </w:tcPr>
                          <w:p w14:paraId="2A5BB94E" w14:textId="77777777" w:rsidR="00135C77" w:rsidRPr="009A53A8" w:rsidRDefault="00135C77" w:rsidP="00DC3E6D">
                            <w:pPr>
                              <w:spacing w:after="0" w:line="259" w:lineRule="auto"/>
                              <w:ind w:left="1"/>
                              <w:rPr>
                                <w:rFonts w:ascii="Aptos" w:eastAsia="Calibri" w:hAnsi="Aptos" w:cs="Calibri"/>
                                <w:color w:val="000000"/>
                                <w:szCs w:val="22"/>
                                <w:lang w:val="en-IE"/>
                              </w:rPr>
                            </w:pPr>
                          </w:p>
                        </w:tc>
                        <w:tc>
                          <w:tcPr>
                            <w:tcW w:w="1558" w:type="dxa"/>
                            <w:tcBorders>
                              <w:top w:val="single" w:sz="4" w:space="0" w:color="000000"/>
                              <w:left w:val="single" w:sz="4" w:space="0" w:color="000000"/>
                              <w:bottom w:val="single" w:sz="4" w:space="0" w:color="000000"/>
                              <w:right w:val="single" w:sz="4" w:space="0" w:color="000000"/>
                            </w:tcBorders>
                            <w:vAlign w:val="center"/>
                          </w:tcPr>
                          <w:p w14:paraId="1BE0BE6E" w14:textId="77777777" w:rsidR="00135C77" w:rsidRPr="009A53A8" w:rsidRDefault="00135C77" w:rsidP="00DC3E6D">
                            <w:pPr>
                              <w:spacing w:after="0" w:line="259" w:lineRule="auto"/>
                              <w:ind w:left="1"/>
                              <w:rPr>
                                <w:rFonts w:ascii="Aptos" w:eastAsia="Calibri" w:hAnsi="Aptos" w:cs="Calibri"/>
                                <w:color w:val="000000"/>
                                <w:szCs w:val="22"/>
                                <w:lang w:val="en-IE"/>
                              </w:rPr>
                            </w:pPr>
                          </w:p>
                        </w:tc>
                        <w:tc>
                          <w:tcPr>
                            <w:tcW w:w="1135" w:type="dxa"/>
                            <w:tcBorders>
                              <w:top w:val="single" w:sz="4" w:space="0" w:color="000000"/>
                              <w:left w:val="single" w:sz="4" w:space="0" w:color="000000"/>
                              <w:bottom w:val="single" w:sz="4" w:space="0" w:color="000000"/>
                              <w:right w:val="single" w:sz="4" w:space="0" w:color="000000"/>
                            </w:tcBorders>
                            <w:vAlign w:val="center"/>
                          </w:tcPr>
                          <w:p w14:paraId="17F63451" w14:textId="77777777" w:rsidR="00135C77" w:rsidRPr="009A53A8" w:rsidRDefault="00135C77" w:rsidP="00DC3E6D">
                            <w:pPr>
                              <w:spacing w:after="0" w:line="259" w:lineRule="auto"/>
                              <w:ind w:left="1"/>
                              <w:rPr>
                                <w:rFonts w:ascii="Aptos" w:eastAsia="Calibri" w:hAnsi="Aptos" w:cs="Calibri"/>
                                <w:color w:val="000000"/>
                                <w:szCs w:val="22"/>
                                <w:lang w:val="en-IE"/>
                              </w:rPr>
                            </w:pPr>
                          </w:p>
                        </w:tc>
                        <w:tc>
                          <w:tcPr>
                            <w:tcW w:w="1789" w:type="dxa"/>
                            <w:tcBorders>
                              <w:top w:val="single" w:sz="4" w:space="0" w:color="000000"/>
                              <w:left w:val="single" w:sz="4" w:space="0" w:color="000000"/>
                              <w:bottom w:val="single" w:sz="4" w:space="0" w:color="000000"/>
                              <w:right w:val="single" w:sz="4" w:space="0" w:color="000000"/>
                            </w:tcBorders>
                            <w:vAlign w:val="center"/>
                          </w:tcPr>
                          <w:p w14:paraId="5B41BD4C" w14:textId="77777777" w:rsidR="00135C77" w:rsidRPr="009A53A8" w:rsidRDefault="00135C77" w:rsidP="00DC3E6D">
                            <w:pPr>
                              <w:spacing w:after="0" w:line="259" w:lineRule="auto"/>
                              <w:ind w:left="1"/>
                              <w:rPr>
                                <w:rFonts w:ascii="Aptos" w:eastAsia="Calibri" w:hAnsi="Aptos" w:cs="Calibri"/>
                                <w:color w:val="000000"/>
                                <w:szCs w:val="22"/>
                                <w:lang w:val="en-IE"/>
                              </w:rPr>
                            </w:pPr>
                          </w:p>
                        </w:tc>
                      </w:tr>
                      <w:tr w:rsidR="00135C77" w:rsidRPr="009A53A8" w14:paraId="46FFF13B" w14:textId="77777777" w:rsidTr="00DC3E6D">
                        <w:trPr>
                          <w:trHeight w:val="594"/>
                        </w:trPr>
                        <w:tc>
                          <w:tcPr>
                            <w:tcW w:w="2180" w:type="dxa"/>
                            <w:tcBorders>
                              <w:top w:val="single" w:sz="4" w:space="0" w:color="000000"/>
                              <w:left w:val="single" w:sz="4" w:space="0" w:color="000000"/>
                              <w:bottom w:val="single" w:sz="4" w:space="0" w:color="000000"/>
                              <w:right w:val="single" w:sz="4" w:space="0" w:color="000000"/>
                            </w:tcBorders>
                            <w:shd w:val="clear" w:color="auto" w:fill="DEEAF6"/>
                            <w:vAlign w:val="center"/>
                          </w:tcPr>
                          <w:p w14:paraId="419313BF" w14:textId="77777777" w:rsidR="00135C77" w:rsidRPr="009A53A8" w:rsidRDefault="00135C77" w:rsidP="00DC3E6D">
                            <w:pPr>
                              <w:spacing w:after="0" w:line="259" w:lineRule="auto"/>
                              <w:rPr>
                                <w:rFonts w:ascii="Aptos" w:eastAsia="Calibri" w:hAnsi="Aptos" w:cs="Calibri"/>
                                <w:color w:val="000000"/>
                                <w:szCs w:val="22"/>
                                <w:lang w:val="en-IE"/>
                              </w:rPr>
                            </w:pPr>
                          </w:p>
                        </w:tc>
                        <w:tc>
                          <w:tcPr>
                            <w:tcW w:w="1133" w:type="dxa"/>
                            <w:tcBorders>
                              <w:top w:val="single" w:sz="4" w:space="0" w:color="000000"/>
                              <w:left w:val="single" w:sz="4" w:space="0" w:color="000000"/>
                              <w:bottom w:val="single" w:sz="4" w:space="0" w:color="000000"/>
                              <w:right w:val="single" w:sz="4" w:space="0" w:color="000000"/>
                            </w:tcBorders>
                            <w:vAlign w:val="center"/>
                          </w:tcPr>
                          <w:p w14:paraId="4269609A" w14:textId="77777777" w:rsidR="00135C77" w:rsidRPr="009A53A8" w:rsidRDefault="00135C77" w:rsidP="00DC3E6D">
                            <w:pPr>
                              <w:spacing w:after="0" w:line="259" w:lineRule="auto"/>
                              <w:ind w:left="1"/>
                              <w:rPr>
                                <w:rFonts w:ascii="Aptos" w:eastAsia="Calibri" w:hAnsi="Aptos" w:cs="Calibri"/>
                                <w:color w:val="000000"/>
                                <w:szCs w:val="22"/>
                                <w:lang w:val="en-IE"/>
                              </w:rPr>
                            </w:pPr>
                          </w:p>
                        </w:tc>
                        <w:tc>
                          <w:tcPr>
                            <w:tcW w:w="1277" w:type="dxa"/>
                            <w:tcBorders>
                              <w:top w:val="single" w:sz="4" w:space="0" w:color="000000"/>
                              <w:left w:val="single" w:sz="4" w:space="0" w:color="000000"/>
                              <w:bottom w:val="single" w:sz="4" w:space="0" w:color="000000"/>
                              <w:right w:val="single" w:sz="4" w:space="0" w:color="000000"/>
                            </w:tcBorders>
                            <w:vAlign w:val="center"/>
                          </w:tcPr>
                          <w:p w14:paraId="5FABC218" w14:textId="77777777" w:rsidR="00135C77" w:rsidRPr="009A53A8" w:rsidRDefault="00135C77" w:rsidP="00DC3E6D">
                            <w:pPr>
                              <w:spacing w:after="0" w:line="259" w:lineRule="auto"/>
                              <w:ind w:left="1"/>
                              <w:rPr>
                                <w:rFonts w:ascii="Aptos" w:eastAsia="Calibri" w:hAnsi="Aptos" w:cs="Calibri"/>
                                <w:color w:val="000000"/>
                                <w:szCs w:val="22"/>
                                <w:lang w:val="en-IE"/>
                              </w:rPr>
                            </w:pPr>
                          </w:p>
                        </w:tc>
                        <w:tc>
                          <w:tcPr>
                            <w:tcW w:w="1558" w:type="dxa"/>
                            <w:tcBorders>
                              <w:top w:val="single" w:sz="4" w:space="0" w:color="000000"/>
                              <w:left w:val="single" w:sz="4" w:space="0" w:color="000000"/>
                              <w:bottom w:val="single" w:sz="4" w:space="0" w:color="000000"/>
                              <w:right w:val="single" w:sz="4" w:space="0" w:color="000000"/>
                            </w:tcBorders>
                            <w:vAlign w:val="center"/>
                          </w:tcPr>
                          <w:p w14:paraId="5B41FDDD" w14:textId="77777777" w:rsidR="00135C77" w:rsidRPr="009A53A8" w:rsidRDefault="00135C77" w:rsidP="00DC3E6D">
                            <w:pPr>
                              <w:spacing w:after="0" w:line="259" w:lineRule="auto"/>
                              <w:ind w:left="1"/>
                              <w:rPr>
                                <w:rFonts w:ascii="Aptos" w:eastAsia="Calibri" w:hAnsi="Aptos" w:cs="Calibri"/>
                                <w:color w:val="000000"/>
                                <w:szCs w:val="22"/>
                                <w:lang w:val="en-IE"/>
                              </w:rPr>
                            </w:pPr>
                          </w:p>
                        </w:tc>
                        <w:tc>
                          <w:tcPr>
                            <w:tcW w:w="1135" w:type="dxa"/>
                            <w:tcBorders>
                              <w:top w:val="single" w:sz="4" w:space="0" w:color="000000"/>
                              <w:left w:val="single" w:sz="4" w:space="0" w:color="000000"/>
                              <w:bottom w:val="single" w:sz="4" w:space="0" w:color="000000"/>
                              <w:right w:val="single" w:sz="4" w:space="0" w:color="000000"/>
                            </w:tcBorders>
                            <w:vAlign w:val="center"/>
                          </w:tcPr>
                          <w:p w14:paraId="0DB4FDC0" w14:textId="77777777" w:rsidR="00135C77" w:rsidRPr="009A53A8" w:rsidRDefault="00135C77" w:rsidP="00DC3E6D">
                            <w:pPr>
                              <w:spacing w:after="0" w:line="259" w:lineRule="auto"/>
                              <w:ind w:left="1"/>
                              <w:rPr>
                                <w:rFonts w:ascii="Aptos" w:eastAsia="Calibri" w:hAnsi="Aptos" w:cs="Calibri"/>
                                <w:color w:val="000000"/>
                                <w:szCs w:val="22"/>
                                <w:lang w:val="en-IE"/>
                              </w:rPr>
                            </w:pPr>
                          </w:p>
                        </w:tc>
                        <w:tc>
                          <w:tcPr>
                            <w:tcW w:w="1789" w:type="dxa"/>
                            <w:tcBorders>
                              <w:top w:val="single" w:sz="4" w:space="0" w:color="000000"/>
                              <w:left w:val="single" w:sz="4" w:space="0" w:color="000000"/>
                              <w:bottom w:val="single" w:sz="4" w:space="0" w:color="000000"/>
                              <w:right w:val="single" w:sz="4" w:space="0" w:color="000000"/>
                            </w:tcBorders>
                            <w:vAlign w:val="center"/>
                          </w:tcPr>
                          <w:p w14:paraId="737768E4" w14:textId="77777777" w:rsidR="00135C77" w:rsidRPr="009A53A8" w:rsidRDefault="00135C77" w:rsidP="00DC3E6D">
                            <w:pPr>
                              <w:spacing w:after="0" w:line="259" w:lineRule="auto"/>
                              <w:ind w:left="1"/>
                              <w:rPr>
                                <w:rFonts w:ascii="Aptos" w:eastAsia="Calibri" w:hAnsi="Aptos" w:cs="Calibri"/>
                                <w:color w:val="000000"/>
                                <w:szCs w:val="22"/>
                                <w:lang w:val="en-IE"/>
                              </w:rPr>
                            </w:pPr>
                          </w:p>
                        </w:tc>
                      </w:tr>
                      <w:tr w:rsidR="00135C77" w:rsidRPr="009A53A8" w14:paraId="668B1F10" w14:textId="77777777" w:rsidTr="00DC3E6D">
                        <w:trPr>
                          <w:trHeight w:val="594"/>
                        </w:trPr>
                        <w:tc>
                          <w:tcPr>
                            <w:tcW w:w="2180" w:type="dxa"/>
                            <w:tcBorders>
                              <w:top w:val="single" w:sz="4" w:space="0" w:color="000000"/>
                              <w:left w:val="single" w:sz="4" w:space="0" w:color="000000"/>
                              <w:bottom w:val="single" w:sz="4" w:space="0" w:color="000000"/>
                              <w:right w:val="single" w:sz="4" w:space="0" w:color="000000"/>
                            </w:tcBorders>
                            <w:shd w:val="clear" w:color="auto" w:fill="DEEAF6"/>
                            <w:vAlign w:val="center"/>
                          </w:tcPr>
                          <w:p w14:paraId="63D64EC1" w14:textId="77777777" w:rsidR="00135C77" w:rsidRPr="009A53A8" w:rsidRDefault="00135C77" w:rsidP="00DC3E6D">
                            <w:pPr>
                              <w:spacing w:after="0" w:line="259" w:lineRule="auto"/>
                              <w:rPr>
                                <w:rFonts w:ascii="Aptos" w:eastAsia="Calibri" w:hAnsi="Aptos" w:cs="Calibri"/>
                                <w:b/>
                                <w:color w:val="000000"/>
                                <w:szCs w:val="22"/>
                                <w:lang w:val="en-IE"/>
                              </w:rPr>
                            </w:pPr>
                            <w:r w:rsidRPr="009A53A8">
                              <w:rPr>
                                <w:rFonts w:ascii="Aptos" w:eastAsia="Calibri" w:hAnsi="Aptos" w:cs="Calibri"/>
                                <w:bCs/>
                                <w:i/>
                                <w:iCs/>
                                <w:color w:val="FF0000"/>
                                <w:szCs w:val="22"/>
                                <w:lang w:val="en-IE"/>
                              </w:rPr>
                              <w:t>Add rows if required</w:t>
                            </w:r>
                          </w:p>
                        </w:tc>
                        <w:tc>
                          <w:tcPr>
                            <w:tcW w:w="1133" w:type="dxa"/>
                            <w:tcBorders>
                              <w:top w:val="single" w:sz="4" w:space="0" w:color="000000"/>
                              <w:left w:val="single" w:sz="4" w:space="0" w:color="000000"/>
                              <w:bottom w:val="single" w:sz="4" w:space="0" w:color="000000"/>
                              <w:right w:val="single" w:sz="4" w:space="0" w:color="000000"/>
                            </w:tcBorders>
                            <w:vAlign w:val="center"/>
                          </w:tcPr>
                          <w:p w14:paraId="2F9838A7" w14:textId="77777777" w:rsidR="00135C77" w:rsidRPr="009A53A8" w:rsidRDefault="00135C77" w:rsidP="00DC3E6D">
                            <w:pPr>
                              <w:spacing w:after="0" w:line="259" w:lineRule="auto"/>
                              <w:ind w:left="1"/>
                              <w:rPr>
                                <w:rFonts w:ascii="Aptos" w:eastAsia="Calibri" w:hAnsi="Aptos" w:cs="Calibri"/>
                                <w:color w:val="000000"/>
                                <w:szCs w:val="22"/>
                                <w:lang w:val="en-IE"/>
                              </w:rPr>
                            </w:pPr>
                          </w:p>
                        </w:tc>
                        <w:tc>
                          <w:tcPr>
                            <w:tcW w:w="1277" w:type="dxa"/>
                            <w:tcBorders>
                              <w:top w:val="single" w:sz="4" w:space="0" w:color="000000"/>
                              <w:left w:val="single" w:sz="4" w:space="0" w:color="000000"/>
                              <w:bottom w:val="single" w:sz="4" w:space="0" w:color="000000"/>
                              <w:right w:val="single" w:sz="4" w:space="0" w:color="000000"/>
                            </w:tcBorders>
                            <w:vAlign w:val="center"/>
                          </w:tcPr>
                          <w:p w14:paraId="7DC21FC7" w14:textId="77777777" w:rsidR="00135C77" w:rsidRPr="009A53A8" w:rsidRDefault="00135C77" w:rsidP="00DC3E6D">
                            <w:pPr>
                              <w:spacing w:after="0" w:line="259" w:lineRule="auto"/>
                              <w:ind w:left="1"/>
                              <w:rPr>
                                <w:rFonts w:ascii="Aptos" w:eastAsia="Calibri" w:hAnsi="Aptos" w:cs="Calibri"/>
                                <w:color w:val="000000"/>
                                <w:szCs w:val="22"/>
                                <w:lang w:val="en-IE"/>
                              </w:rPr>
                            </w:pPr>
                          </w:p>
                        </w:tc>
                        <w:tc>
                          <w:tcPr>
                            <w:tcW w:w="1558" w:type="dxa"/>
                            <w:tcBorders>
                              <w:top w:val="single" w:sz="4" w:space="0" w:color="000000"/>
                              <w:left w:val="single" w:sz="4" w:space="0" w:color="000000"/>
                              <w:bottom w:val="single" w:sz="4" w:space="0" w:color="000000"/>
                              <w:right w:val="single" w:sz="4" w:space="0" w:color="000000"/>
                            </w:tcBorders>
                            <w:vAlign w:val="center"/>
                          </w:tcPr>
                          <w:p w14:paraId="1B4A0F94" w14:textId="77777777" w:rsidR="00135C77" w:rsidRPr="009A53A8" w:rsidRDefault="00135C77" w:rsidP="00DC3E6D">
                            <w:pPr>
                              <w:spacing w:after="0" w:line="259" w:lineRule="auto"/>
                              <w:ind w:left="1"/>
                              <w:rPr>
                                <w:rFonts w:ascii="Aptos" w:eastAsia="Calibri" w:hAnsi="Aptos" w:cs="Calibri"/>
                                <w:color w:val="000000"/>
                                <w:szCs w:val="22"/>
                                <w:lang w:val="en-IE"/>
                              </w:rPr>
                            </w:pPr>
                          </w:p>
                        </w:tc>
                        <w:tc>
                          <w:tcPr>
                            <w:tcW w:w="1135" w:type="dxa"/>
                            <w:tcBorders>
                              <w:top w:val="single" w:sz="4" w:space="0" w:color="000000"/>
                              <w:left w:val="single" w:sz="4" w:space="0" w:color="000000"/>
                              <w:bottom w:val="single" w:sz="4" w:space="0" w:color="000000"/>
                              <w:right w:val="single" w:sz="4" w:space="0" w:color="000000"/>
                            </w:tcBorders>
                            <w:vAlign w:val="center"/>
                          </w:tcPr>
                          <w:p w14:paraId="03446508" w14:textId="77777777" w:rsidR="00135C77" w:rsidRPr="009A53A8" w:rsidRDefault="00135C77" w:rsidP="00DC3E6D">
                            <w:pPr>
                              <w:spacing w:after="0" w:line="259" w:lineRule="auto"/>
                              <w:ind w:left="1"/>
                              <w:rPr>
                                <w:rFonts w:ascii="Aptos" w:eastAsia="Calibri" w:hAnsi="Aptos" w:cs="Calibri"/>
                                <w:color w:val="000000"/>
                                <w:szCs w:val="22"/>
                                <w:lang w:val="en-IE"/>
                              </w:rPr>
                            </w:pPr>
                          </w:p>
                        </w:tc>
                        <w:tc>
                          <w:tcPr>
                            <w:tcW w:w="1789" w:type="dxa"/>
                            <w:tcBorders>
                              <w:top w:val="single" w:sz="4" w:space="0" w:color="000000"/>
                              <w:left w:val="single" w:sz="4" w:space="0" w:color="000000"/>
                              <w:bottom w:val="single" w:sz="4" w:space="0" w:color="000000"/>
                              <w:right w:val="single" w:sz="4" w:space="0" w:color="000000"/>
                            </w:tcBorders>
                            <w:vAlign w:val="center"/>
                          </w:tcPr>
                          <w:p w14:paraId="71E48339" w14:textId="77777777" w:rsidR="00135C77" w:rsidRPr="009A53A8" w:rsidRDefault="00135C77" w:rsidP="00DC3E6D">
                            <w:pPr>
                              <w:spacing w:after="0" w:line="259" w:lineRule="auto"/>
                              <w:ind w:left="1"/>
                              <w:rPr>
                                <w:rFonts w:ascii="Aptos" w:eastAsia="Calibri" w:hAnsi="Aptos" w:cs="Calibri"/>
                                <w:color w:val="000000"/>
                                <w:szCs w:val="22"/>
                                <w:lang w:val="en-IE"/>
                              </w:rPr>
                            </w:pPr>
                          </w:p>
                        </w:tc>
                      </w:tr>
                      <w:tr w:rsidR="00135C77" w:rsidRPr="009A53A8" w14:paraId="659645D8" w14:textId="77777777" w:rsidTr="00DC3E6D">
                        <w:trPr>
                          <w:trHeight w:val="599"/>
                        </w:trPr>
                        <w:tc>
                          <w:tcPr>
                            <w:tcW w:w="4590" w:type="dxa"/>
                            <w:gridSpan w:val="3"/>
                            <w:tcBorders>
                              <w:top w:val="single" w:sz="4" w:space="0" w:color="000000"/>
                              <w:left w:val="single" w:sz="4" w:space="0" w:color="000000"/>
                              <w:bottom w:val="single" w:sz="4" w:space="0" w:color="000000"/>
                              <w:right w:val="single" w:sz="4" w:space="0" w:color="000000"/>
                            </w:tcBorders>
                            <w:shd w:val="clear" w:color="auto" w:fill="DEEAF6"/>
                            <w:vAlign w:val="center"/>
                          </w:tcPr>
                          <w:p w14:paraId="0233953D" w14:textId="77777777" w:rsidR="00135C77" w:rsidRPr="009A53A8" w:rsidRDefault="00135C77" w:rsidP="00DC3E6D">
                            <w:pPr>
                              <w:spacing w:after="0" w:line="259" w:lineRule="auto"/>
                              <w:rPr>
                                <w:rFonts w:ascii="Aptos" w:eastAsia="Calibri" w:hAnsi="Aptos" w:cs="Calibri"/>
                                <w:color w:val="000000"/>
                                <w:szCs w:val="22"/>
                                <w:lang w:val="en-IE"/>
                              </w:rPr>
                            </w:pPr>
                            <w:r w:rsidRPr="009A53A8">
                              <w:rPr>
                                <w:rFonts w:ascii="Aptos" w:eastAsia="Calibri" w:hAnsi="Aptos" w:cs="Calibri"/>
                                <w:b/>
                                <w:color w:val="000000"/>
                                <w:szCs w:val="22"/>
                                <w:lang w:val="en-IE"/>
                              </w:rPr>
                              <w:t>TOTAL TABLE B</w:t>
                            </w:r>
                            <w:r w:rsidRPr="009A53A8">
                              <w:rPr>
                                <w:rFonts w:ascii="Aptos" w:eastAsia="Calibri" w:hAnsi="Aptos" w:cs="Calibri"/>
                                <w:b/>
                                <w:color w:val="FFFFFF"/>
                                <w:szCs w:val="22"/>
                                <w:lang w:val="en-IE"/>
                              </w:rPr>
                              <w:t xml:space="preserve"> </w:t>
                            </w:r>
                          </w:p>
                        </w:tc>
                        <w:tc>
                          <w:tcPr>
                            <w:tcW w:w="1558" w:type="dxa"/>
                            <w:tcBorders>
                              <w:top w:val="single" w:sz="4" w:space="0" w:color="000000"/>
                              <w:left w:val="single" w:sz="4" w:space="0" w:color="000000"/>
                              <w:bottom w:val="single" w:sz="4" w:space="0" w:color="000000"/>
                              <w:right w:val="single" w:sz="4" w:space="0" w:color="000000"/>
                            </w:tcBorders>
                            <w:vAlign w:val="center"/>
                          </w:tcPr>
                          <w:p w14:paraId="0FF0F245" w14:textId="77777777" w:rsidR="00135C77" w:rsidRPr="009A53A8" w:rsidRDefault="00135C77" w:rsidP="00DC3E6D">
                            <w:pPr>
                              <w:spacing w:after="0" w:line="259" w:lineRule="auto"/>
                              <w:ind w:left="1"/>
                              <w:rPr>
                                <w:rFonts w:ascii="Aptos" w:eastAsia="Calibri" w:hAnsi="Aptos" w:cs="Calibri"/>
                                <w:color w:val="000000"/>
                                <w:szCs w:val="22"/>
                                <w:lang w:val="en-IE"/>
                              </w:rPr>
                            </w:pPr>
                          </w:p>
                        </w:tc>
                        <w:tc>
                          <w:tcPr>
                            <w:tcW w:w="1135" w:type="dxa"/>
                            <w:tcBorders>
                              <w:top w:val="single" w:sz="4" w:space="0" w:color="000000"/>
                              <w:left w:val="single" w:sz="4" w:space="0" w:color="000000"/>
                              <w:bottom w:val="single" w:sz="4" w:space="0" w:color="000000"/>
                              <w:right w:val="single" w:sz="4" w:space="0" w:color="000000"/>
                            </w:tcBorders>
                            <w:shd w:val="clear" w:color="auto" w:fill="DEEAF6"/>
                            <w:vAlign w:val="center"/>
                          </w:tcPr>
                          <w:p w14:paraId="298B01E2" w14:textId="77777777" w:rsidR="00135C77" w:rsidRPr="009A53A8" w:rsidRDefault="00135C77" w:rsidP="00DC3E6D">
                            <w:pPr>
                              <w:spacing w:after="0" w:line="259" w:lineRule="auto"/>
                              <w:ind w:left="1"/>
                              <w:rPr>
                                <w:rFonts w:ascii="Aptos" w:eastAsia="Calibri" w:hAnsi="Aptos" w:cs="Calibri"/>
                                <w:color w:val="000000"/>
                                <w:szCs w:val="22"/>
                                <w:lang w:val="en-IE"/>
                              </w:rPr>
                            </w:pPr>
                          </w:p>
                        </w:tc>
                        <w:tc>
                          <w:tcPr>
                            <w:tcW w:w="1789" w:type="dxa"/>
                            <w:tcBorders>
                              <w:top w:val="single" w:sz="4" w:space="0" w:color="000000"/>
                              <w:left w:val="single" w:sz="4" w:space="0" w:color="000000"/>
                              <w:bottom w:val="single" w:sz="4" w:space="0" w:color="000000"/>
                              <w:right w:val="single" w:sz="4" w:space="0" w:color="000000"/>
                            </w:tcBorders>
                            <w:shd w:val="clear" w:color="auto" w:fill="DEEAF6"/>
                            <w:vAlign w:val="center"/>
                          </w:tcPr>
                          <w:p w14:paraId="54D40A26" w14:textId="77777777" w:rsidR="00135C77" w:rsidRPr="009A53A8" w:rsidRDefault="00135C77" w:rsidP="00DC3E6D">
                            <w:pPr>
                              <w:spacing w:after="0" w:line="259" w:lineRule="auto"/>
                              <w:ind w:left="1"/>
                              <w:rPr>
                                <w:rFonts w:ascii="Aptos" w:eastAsia="Calibri" w:hAnsi="Aptos" w:cs="Calibri"/>
                                <w:color w:val="000000"/>
                                <w:szCs w:val="22"/>
                                <w:lang w:val="en-IE"/>
                              </w:rPr>
                            </w:pPr>
                          </w:p>
                        </w:tc>
                      </w:tr>
                    </w:tbl>
                    <w:p w14:paraId="51025AD7" w14:textId="77777777" w:rsidR="00135C77" w:rsidRPr="000560CE" w:rsidRDefault="00135C77" w:rsidP="00135C77">
                      <w:pPr>
                        <w:spacing w:after="5" w:line="250" w:lineRule="auto"/>
                        <w:ind w:left="7" w:right="26" w:hanging="10"/>
                        <w:rPr>
                          <w:rFonts w:eastAsia="Calibri" w:cs="Calibri"/>
                          <w:b/>
                          <w:color w:val="000000"/>
                          <w:szCs w:val="22"/>
                          <w:lang w:val="en-IE" w:eastAsia="en-IE"/>
                        </w:rPr>
                      </w:pPr>
                    </w:p>
                    <w:p w14:paraId="6263CF1B" w14:textId="77777777" w:rsidR="00135C77" w:rsidRPr="000560CE" w:rsidRDefault="00135C77" w:rsidP="00135C77">
                      <w:pPr>
                        <w:spacing w:after="5" w:line="250" w:lineRule="auto"/>
                        <w:ind w:left="7" w:right="26" w:hanging="10"/>
                        <w:rPr>
                          <w:rFonts w:eastAsia="Calibri" w:cs="Calibri"/>
                          <w:color w:val="000000"/>
                          <w:szCs w:val="22"/>
                          <w:lang w:val="en-IE" w:eastAsia="en-IE"/>
                        </w:rPr>
                      </w:pPr>
                    </w:p>
                    <w:tbl>
                      <w:tblPr>
                        <w:tblStyle w:val="TableGrid0"/>
                        <w:tblW w:w="9072" w:type="dxa"/>
                        <w:tblInd w:w="-5" w:type="dxa"/>
                        <w:tblCellMar>
                          <w:top w:w="52" w:type="dxa"/>
                          <w:left w:w="107" w:type="dxa"/>
                          <w:right w:w="115" w:type="dxa"/>
                        </w:tblCellMar>
                        <w:tblLook w:val="04A0" w:firstRow="1" w:lastRow="0" w:firstColumn="1" w:lastColumn="0" w:noHBand="0" w:noVBand="1"/>
                      </w:tblPr>
                      <w:tblGrid>
                        <w:gridCol w:w="7230"/>
                        <w:gridCol w:w="1842"/>
                      </w:tblGrid>
                      <w:tr w:rsidR="00135C77" w:rsidRPr="000560CE" w14:paraId="7715CD89" w14:textId="77777777" w:rsidTr="00DC3E6D">
                        <w:trPr>
                          <w:trHeight w:val="595"/>
                        </w:trPr>
                        <w:tc>
                          <w:tcPr>
                            <w:tcW w:w="7230" w:type="dxa"/>
                            <w:tcBorders>
                              <w:top w:val="single" w:sz="4" w:space="0" w:color="000000"/>
                              <w:left w:val="single" w:sz="4" w:space="0" w:color="000000"/>
                              <w:bottom w:val="single" w:sz="4" w:space="0" w:color="000000"/>
                              <w:right w:val="single" w:sz="4" w:space="0" w:color="000000"/>
                            </w:tcBorders>
                            <w:shd w:val="clear" w:color="auto" w:fill="DEEAF6"/>
                          </w:tcPr>
                          <w:p w14:paraId="2A0D3951" w14:textId="77777777" w:rsidR="00135C77" w:rsidRPr="000560CE" w:rsidRDefault="00135C77" w:rsidP="00DC3E6D">
                            <w:pPr>
                              <w:spacing w:after="0" w:line="259" w:lineRule="auto"/>
                              <w:rPr>
                                <w:rFonts w:eastAsia="Calibri" w:cs="Calibri"/>
                                <w:b/>
                                <w:color w:val="000000"/>
                                <w:szCs w:val="22"/>
                                <w:lang w:val="en-IE"/>
                              </w:rPr>
                            </w:pPr>
                            <w:r>
                              <w:rPr>
                                <w:rFonts w:eastAsia="Calibri" w:cs="Calibri"/>
                                <w:b/>
                                <w:color w:val="000000"/>
                                <w:szCs w:val="22"/>
                                <w:lang w:val="en-IE"/>
                              </w:rPr>
                              <w:t>Table C</w:t>
                            </w:r>
                          </w:p>
                        </w:tc>
                        <w:tc>
                          <w:tcPr>
                            <w:tcW w:w="1842" w:type="dxa"/>
                            <w:tcBorders>
                              <w:top w:val="single" w:sz="4" w:space="0" w:color="000000"/>
                              <w:left w:val="single" w:sz="4" w:space="0" w:color="000000"/>
                              <w:bottom w:val="single" w:sz="4" w:space="0" w:color="000000"/>
                              <w:right w:val="single" w:sz="4" w:space="0" w:color="000000"/>
                            </w:tcBorders>
                            <w:vAlign w:val="center"/>
                          </w:tcPr>
                          <w:p w14:paraId="585CB197" w14:textId="77777777" w:rsidR="00135C77" w:rsidRPr="000560CE" w:rsidRDefault="00135C77" w:rsidP="00DC3E6D">
                            <w:pPr>
                              <w:spacing w:after="0" w:line="259" w:lineRule="auto"/>
                              <w:ind w:left="2"/>
                              <w:rPr>
                                <w:rFonts w:eastAsia="Calibri" w:cs="Calibri"/>
                                <w:color w:val="000000"/>
                                <w:szCs w:val="22"/>
                                <w:lang w:val="en-IE"/>
                              </w:rPr>
                            </w:pPr>
                          </w:p>
                        </w:tc>
                      </w:tr>
                      <w:tr w:rsidR="00135C77" w:rsidRPr="000560CE" w14:paraId="1E93A1E5" w14:textId="77777777" w:rsidTr="00DC3E6D">
                        <w:trPr>
                          <w:trHeight w:val="595"/>
                        </w:trPr>
                        <w:tc>
                          <w:tcPr>
                            <w:tcW w:w="7230" w:type="dxa"/>
                            <w:tcBorders>
                              <w:top w:val="single" w:sz="4" w:space="0" w:color="000000"/>
                              <w:left w:val="single" w:sz="4" w:space="0" w:color="000000"/>
                              <w:bottom w:val="single" w:sz="4" w:space="0" w:color="000000"/>
                              <w:right w:val="single" w:sz="4" w:space="0" w:color="000000"/>
                            </w:tcBorders>
                            <w:shd w:val="clear" w:color="auto" w:fill="DEEAF6"/>
                          </w:tcPr>
                          <w:p w14:paraId="1A7AFF40" w14:textId="77777777" w:rsidR="00135C77" w:rsidRPr="000560CE" w:rsidRDefault="00135C77" w:rsidP="00DC3E6D">
                            <w:pPr>
                              <w:spacing w:after="0" w:line="259" w:lineRule="auto"/>
                              <w:rPr>
                                <w:rFonts w:eastAsia="Calibri" w:cs="Calibri"/>
                                <w:color w:val="000000"/>
                                <w:szCs w:val="22"/>
                                <w:lang w:val="en-IE"/>
                              </w:rPr>
                            </w:pPr>
                            <w:r w:rsidRPr="000560CE">
                              <w:rPr>
                                <w:rFonts w:eastAsia="Calibri" w:cs="Calibri"/>
                                <w:b/>
                                <w:color w:val="000000"/>
                                <w:szCs w:val="22"/>
                                <w:lang w:val="en-IE"/>
                              </w:rPr>
                              <w:t xml:space="preserve">Total Table A:   Non-personnel costs </w:t>
                            </w:r>
                          </w:p>
                        </w:tc>
                        <w:tc>
                          <w:tcPr>
                            <w:tcW w:w="1842" w:type="dxa"/>
                            <w:tcBorders>
                              <w:top w:val="single" w:sz="4" w:space="0" w:color="000000"/>
                              <w:left w:val="single" w:sz="4" w:space="0" w:color="000000"/>
                              <w:bottom w:val="single" w:sz="4" w:space="0" w:color="000000"/>
                              <w:right w:val="single" w:sz="4" w:space="0" w:color="000000"/>
                            </w:tcBorders>
                            <w:vAlign w:val="center"/>
                          </w:tcPr>
                          <w:p w14:paraId="7B9F051A" w14:textId="77777777" w:rsidR="00135C77" w:rsidRPr="000560CE" w:rsidRDefault="00135C77" w:rsidP="00DC3E6D">
                            <w:pPr>
                              <w:spacing w:after="0" w:line="259" w:lineRule="auto"/>
                              <w:ind w:left="2"/>
                              <w:rPr>
                                <w:rFonts w:eastAsia="Calibri" w:cs="Calibri"/>
                                <w:color w:val="000000"/>
                                <w:szCs w:val="22"/>
                                <w:lang w:val="en-IE"/>
                              </w:rPr>
                            </w:pPr>
                          </w:p>
                        </w:tc>
                      </w:tr>
                      <w:tr w:rsidR="00135C77" w:rsidRPr="000560CE" w14:paraId="738D8874" w14:textId="77777777" w:rsidTr="00DC3E6D">
                        <w:trPr>
                          <w:trHeight w:val="589"/>
                        </w:trPr>
                        <w:tc>
                          <w:tcPr>
                            <w:tcW w:w="7230" w:type="dxa"/>
                            <w:tcBorders>
                              <w:top w:val="single" w:sz="4" w:space="0" w:color="000000"/>
                              <w:left w:val="single" w:sz="4" w:space="0" w:color="000000"/>
                              <w:bottom w:val="single" w:sz="4" w:space="0" w:color="000000"/>
                              <w:right w:val="single" w:sz="4" w:space="0" w:color="000000"/>
                            </w:tcBorders>
                            <w:shd w:val="clear" w:color="auto" w:fill="DEEAF6"/>
                            <w:vAlign w:val="center"/>
                          </w:tcPr>
                          <w:p w14:paraId="20B693F4" w14:textId="77777777" w:rsidR="00135C77" w:rsidRPr="000560CE" w:rsidRDefault="00135C77" w:rsidP="00DC3E6D">
                            <w:pPr>
                              <w:spacing w:after="0" w:line="259" w:lineRule="auto"/>
                              <w:rPr>
                                <w:rFonts w:eastAsia="Calibri" w:cs="Calibri"/>
                                <w:color w:val="000000"/>
                                <w:szCs w:val="22"/>
                                <w:lang w:val="en-IE"/>
                              </w:rPr>
                            </w:pPr>
                            <w:r w:rsidRPr="000560CE">
                              <w:rPr>
                                <w:rFonts w:eastAsia="Calibri" w:cs="Calibri"/>
                                <w:b/>
                                <w:color w:val="000000"/>
                                <w:szCs w:val="22"/>
                                <w:lang w:val="en-IE"/>
                              </w:rPr>
                              <w:t xml:space="preserve">Total Table B: Personnel costs </w:t>
                            </w:r>
                          </w:p>
                        </w:tc>
                        <w:tc>
                          <w:tcPr>
                            <w:tcW w:w="1842" w:type="dxa"/>
                            <w:tcBorders>
                              <w:top w:val="single" w:sz="4" w:space="0" w:color="000000"/>
                              <w:left w:val="single" w:sz="4" w:space="0" w:color="000000"/>
                              <w:bottom w:val="single" w:sz="4" w:space="0" w:color="000000"/>
                              <w:right w:val="single" w:sz="4" w:space="0" w:color="000000"/>
                            </w:tcBorders>
                            <w:vAlign w:val="center"/>
                          </w:tcPr>
                          <w:p w14:paraId="1756AF3D" w14:textId="77777777" w:rsidR="00135C77" w:rsidRPr="000560CE" w:rsidRDefault="00135C77" w:rsidP="00DC3E6D">
                            <w:pPr>
                              <w:spacing w:after="0" w:line="259" w:lineRule="auto"/>
                              <w:ind w:left="2"/>
                              <w:rPr>
                                <w:rFonts w:eastAsia="Calibri" w:cs="Calibri"/>
                                <w:color w:val="000000"/>
                                <w:szCs w:val="22"/>
                                <w:lang w:val="en-IE"/>
                              </w:rPr>
                            </w:pPr>
                          </w:p>
                        </w:tc>
                      </w:tr>
                      <w:tr w:rsidR="00135C77" w:rsidRPr="000560CE" w14:paraId="3C3D597C" w14:textId="77777777" w:rsidTr="00DC3E6D">
                        <w:trPr>
                          <w:trHeight w:val="560"/>
                        </w:trPr>
                        <w:tc>
                          <w:tcPr>
                            <w:tcW w:w="7230" w:type="dxa"/>
                            <w:tcBorders>
                              <w:top w:val="single" w:sz="4" w:space="0" w:color="000000"/>
                              <w:left w:val="single" w:sz="4" w:space="0" w:color="000000"/>
                              <w:bottom w:val="single" w:sz="4" w:space="0" w:color="000000"/>
                              <w:right w:val="single" w:sz="4" w:space="0" w:color="000000"/>
                            </w:tcBorders>
                            <w:shd w:val="clear" w:color="auto" w:fill="DEEAF6"/>
                            <w:vAlign w:val="center"/>
                          </w:tcPr>
                          <w:p w14:paraId="17B8CD6B" w14:textId="77777777" w:rsidR="00135C77" w:rsidRPr="000560CE" w:rsidRDefault="00135C77" w:rsidP="00DC3E6D">
                            <w:pPr>
                              <w:spacing w:after="0" w:line="259" w:lineRule="auto"/>
                              <w:rPr>
                                <w:rFonts w:eastAsia="Calibri" w:cs="Calibri"/>
                                <w:color w:val="000000"/>
                                <w:szCs w:val="22"/>
                                <w:lang w:val="en-IE"/>
                              </w:rPr>
                            </w:pPr>
                            <w:r w:rsidRPr="00DB7BE7">
                              <w:rPr>
                                <w:rFonts w:eastAsia="Calibri" w:cs="Calibri"/>
                                <w:b/>
                                <w:color w:val="000000"/>
                                <w:szCs w:val="22"/>
                                <w:lang w:val="en-IE"/>
                              </w:rPr>
                              <w:t>TOTAL PRICE for the TENDERED SERVICES</w:t>
                            </w:r>
                            <w:r>
                              <w:rPr>
                                <w:rFonts w:eastAsia="Calibri" w:cs="Calibri"/>
                                <w:b/>
                                <w:color w:val="000000"/>
                                <w:szCs w:val="22"/>
                                <w:lang w:val="en-IE"/>
                              </w:rPr>
                              <w:t xml:space="preserve"> </w:t>
                            </w:r>
                          </w:p>
                        </w:tc>
                        <w:tc>
                          <w:tcPr>
                            <w:tcW w:w="1842" w:type="dxa"/>
                            <w:tcBorders>
                              <w:top w:val="single" w:sz="4" w:space="0" w:color="000000"/>
                              <w:left w:val="single" w:sz="4" w:space="0" w:color="000000"/>
                              <w:bottom w:val="single" w:sz="4" w:space="0" w:color="000000"/>
                              <w:right w:val="single" w:sz="4" w:space="0" w:color="000000"/>
                            </w:tcBorders>
                            <w:vAlign w:val="center"/>
                          </w:tcPr>
                          <w:p w14:paraId="27AD3E57" w14:textId="77777777" w:rsidR="00135C77" w:rsidRPr="000560CE" w:rsidRDefault="00135C77" w:rsidP="00DC3E6D">
                            <w:pPr>
                              <w:spacing w:after="0" w:line="259" w:lineRule="auto"/>
                              <w:ind w:left="2"/>
                              <w:rPr>
                                <w:rFonts w:eastAsia="Calibri" w:cs="Calibri"/>
                                <w:color w:val="000000"/>
                                <w:szCs w:val="22"/>
                                <w:lang w:val="en-IE"/>
                              </w:rPr>
                            </w:pPr>
                          </w:p>
                        </w:tc>
                      </w:tr>
                    </w:tbl>
                    <w:p w14:paraId="189EC7A3" w14:textId="77777777" w:rsidR="00135C77" w:rsidRPr="000560CE" w:rsidRDefault="00135C77" w:rsidP="00135C77">
                      <w:pPr>
                        <w:spacing w:after="0" w:line="259" w:lineRule="auto"/>
                        <w:ind w:left="12"/>
                        <w:rPr>
                          <w:rFonts w:eastAsia="Calibri" w:cs="Calibri"/>
                          <w:color w:val="000000"/>
                          <w:szCs w:val="22"/>
                          <w:lang w:val="en-IE" w:eastAsia="en-IE"/>
                        </w:rPr>
                      </w:pPr>
                      <w:r w:rsidRPr="000560CE">
                        <w:rPr>
                          <w:rFonts w:eastAsia="Calibri" w:cs="Calibri"/>
                          <w:color w:val="000000"/>
                          <w:szCs w:val="22"/>
                          <w:lang w:val="en-IE" w:eastAsia="en-IE"/>
                        </w:rPr>
                        <w:t xml:space="preserve"> </w:t>
                      </w:r>
                    </w:p>
                    <w:p w14:paraId="1E5D66AC" w14:textId="77777777" w:rsidR="00135C77" w:rsidRPr="000560CE" w:rsidRDefault="00135C77" w:rsidP="00135C77">
                      <w:pPr>
                        <w:spacing w:after="0" w:line="259" w:lineRule="auto"/>
                        <w:ind w:left="12"/>
                        <w:rPr>
                          <w:rFonts w:eastAsia="Calibri" w:cs="Calibri"/>
                          <w:color w:val="000000"/>
                          <w:szCs w:val="22"/>
                          <w:lang w:val="en-IE" w:eastAsia="en-IE"/>
                        </w:rPr>
                      </w:pPr>
                    </w:p>
                    <w:p w14:paraId="00389FA4" w14:textId="77777777" w:rsidR="00135C77" w:rsidRPr="000560CE" w:rsidRDefault="00135C77" w:rsidP="00135C77">
                      <w:pPr>
                        <w:spacing w:after="0" w:line="268" w:lineRule="auto"/>
                        <w:ind w:right="95"/>
                        <w:jc w:val="both"/>
                        <w:rPr>
                          <w:rFonts w:eastAsia="Calibri" w:cs="Calibri"/>
                          <w:color w:val="000000"/>
                          <w:szCs w:val="22"/>
                          <w:lang w:val="en-IE" w:eastAsia="en-IE"/>
                        </w:rPr>
                      </w:pPr>
                    </w:p>
                    <w:p w14:paraId="1751112D" w14:textId="77777777" w:rsidR="00135C77" w:rsidRPr="000560CE" w:rsidRDefault="00135C77" w:rsidP="00135C77">
                      <w:pPr>
                        <w:spacing w:after="0" w:line="268" w:lineRule="auto"/>
                        <w:ind w:left="362" w:right="95"/>
                        <w:jc w:val="both"/>
                        <w:rPr>
                          <w:rFonts w:eastAsia="Calibri" w:cs="Calibri"/>
                          <w:color w:val="000000"/>
                          <w:szCs w:val="22"/>
                          <w:lang w:val="en-IE" w:eastAsia="en-IE"/>
                        </w:rPr>
                      </w:pPr>
                    </w:p>
                    <w:tbl>
                      <w:tblPr>
                        <w:tblStyle w:val="TableGrid0"/>
                        <w:tblW w:w="9062" w:type="dxa"/>
                        <w:tblInd w:w="-5" w:type="dxa"/>
                        <w:tblCellMar>
                          <w:top w:w="168" w:type="dxa"/>
                          <w:left w:w="106" w:type="dxa"/>
                          <w:right w:w="80" w:type="dxa"/>
                        </w:tblCellMar>
                        <w:tblLook w:val="04A0" w:firstRow="1" w:lastRow="0" w:firstColumn="1" w:lastColumn="0" w:noHBand="0" w:noVBand="1"/>
                      </w:tblPr>
                      <w:tblGrid>
                        <w:gridCol w:w="2115"/>
                        <w:gridCol w:w="2864"/>
                        <w:gridCol w:w="850"/>
                        <w:gridCol w:w="3233"/>
                      </w:tblGrid>
                      <w:tr w:rsidR="00135C77" w:rsidRPr="000560CE" w14:paraId="6C379AAF" w14:textId="77777777" w:rsidTr="00DC3E6D">
                        <w:trPr>
                          <w:trHeight w:val="541"/>
                        </w:trPr>
                        <w:tc>
                          <w:tcPr>
                            <w:tcW w:w="4979" w:type="dxa"/>
                            <w:gridSpan w:val="2"/>
                            <w:tcBorders>
                              <w:top w:val="single" w:sz="4" w:space="0" w:color="000000"/>
                              <w:left w:val="single" w:sz="4" w:space="0" w:color="000000"/>
                              <w:bottom w:val="single" w:sz="4" w:space="0" w:color="000000"/>
                              <w:right w:val="single" w:sz="4" w:space="0" w:color="000000"/>
                            </w:tcBorders>
                            <w:shd w:val="clear" w:color="auto" w:fill="DEEAF6"/>
                            <w:vAlign w:val="center"/>
                          </w:tcPr>
                          <w:p w14:paraId="1C0CA07A" w14:textId="77777777" w:rsidR="00135C77" w:rsidRDefault="00135C77" w:rsidP="00DC3E6D">
                            <w:pPr>
                              <w:spacing w:after="0" w:line="259" w:lineRule="auto"/>
                              <w:rPr>
                                <w:rFonts w:eastAsia="Calibri" w:cs="Calibri"/>
                                <w:b/>
                                <w:color w:val="000000"/>
                                <w:szCs w:val="22"/>
                                <w:lang w:val="en-IE"/>
                              </w:rPr>
                            </w:pPr>
                            <w:r w:rsidRPr="000560CE">
                              <w:rPr>
                                <w:rFonts w:eastAsia="Calibri" w:cs="Calibri"/>
                                <w:b/>
                                <w:color w:val="000000"/>
                                <w:szCs w:val="22"/>
                                <w:lang w:val="en-IE"/>
                              </w:rPr>
                              <w:t xml:space="preserve">Signed: </w:t>
                            </w:r>
                          </w:p>
                          <w:p w14:paraId="2B7521D9" w14:textId="77777777" w:rsidR="00135C77" w:rsidRPr="000560CE" w:rsidRDefault="00135C77" w:rsidP="00DC3E6D">
                            <w:pPr>
                              <w:spacing w:after="0" w:line="259" w:lineRule="auto"/>
                              <w:rPr>
                                <w:rFonts w:eastAsia="Calibri" w:cs="Calibri"/>
                                <w:color w:val="000000"/>
                                <w:szCs w:val="22"/>
                                <w:lang w:val="en-IE"/>
                              </w:rPr>
                            </w:pPr>
                            <w:r>
                              <w:rPr>
                                <w:rFonts w:eastAsia="Calibri" w:cs="Calibri"/>
                                <w:b/>
                                <w:color w:val="000000"/>
                                <w:szCs w:val="22"/>
                                <w:lang w:val="en-IE"/>
                              </w:rPr>
                              <w:t>(Authorised signatory)</w:t>
                            </w:r>
                          </w:p>
                        </w:tc>
                        <w:tc>
                          <w:tcPr>
                            <w:tcW w:w="4083" w:type="dxa"/>
                            <w:gridSpan w:val="2"/>
                            <w:tcBorders>
                              <w:top w:val="single" w:sz="4" w:space="0" w:color="000000"/>
                              <w:left w:val="single" w:sz="4" w:space="0" w:color="000000"/>
                              <w:bottom w:val="single" w:sz="4" w:space="0" w:color="000000"/>
                              <w:right w:val="single" w:sz="4" w:space="0" w:color="000000"/>
                            </w:tcBorders>
                            <w:vAlign w:val="center"/>
                          </w:tcPr>
                          <w:p w14:paraId="47A0505B" w14:textId="77777777" w:rsidR="00135C77" w:rsidRPr="000560CE" w:rsidRDefault="00135C77" w:rsidP="00DC3E6D">
                            <w:pPr>
                              <w:spacing w:after="0" w:line="259" w:lineRule="auto"/>
                              <w:ind w:left="3"/>
                              <w:rPr>
                                <w:rFonts w:eastAsia="Calibri" w:cs="Calibri"/>
                                <w:color w:val="000000"/>
                                <w:szCs w:val="22"/>
                                <w:lang w:val="en-IE"/>
                              </w:rPr>
                            </w:pPr>
                          </w:p>
                        </w:tc>
                      </w:tr>
                      <w:tr w:rsidR="00135C77" w:rsidRPr="000560CE" w14:paraId="21C81125" w14:textId="77777777" w:rsidTr="00DC3E6D">
                        <w:trPr>
                          <w:trHeight w:val="544"/>
                        </w:trPr>
                        <w:tc>
                          <w:tcPr>
                            <w:tcW w:w="4979" w:type="dxa"/>
                            <w:gridSpan w:val="2"/>
                            <w:tcBorders>
                              <w:top w:val="single" w:sz="4" w:space="0" w:color="000000"/>
                              <w:left w:val="single" w:sz="4" w:space="0" w:color="000000"/>
                              <w:bottom w:val="single" w:sz="4" w:space="0" w:color="000000"/>
                              <w:right w:val="single" w:sz="4" w:space="0" w:color="000000"/>
                            </w:tcBorders>
                            <w:shd w:val="clear" w:color="auto" w:fill="DEEAF6"/>
                            <w:vAlign w:val="center"/>
                          </w:tcPr>
                          <w:p w14:paraId="2C360D6F" w14:textId="77777777" w:rsidR="00135C77" w:rsidRPr="000560CE" w:rsidRDefault="00135C77" w:rsidP="00DC3E6D">
                            <w:pPr>
                              <w:spacing w:after="0" w:line="259" w:lineRule="auto"/>
                              <w:rPr>
                                <w:rFonts w:eastAsia="Calibri" w:cs="Calibri"/>
                                <w:color w:val="000000"/>
                                <w:szCs w:val="22"/>
                                <w:lang w:val="en-IE"/>
                              </w:rPr>
                            </w:pPr>
                            <w:r w:rsidRPr="000560CE">
                              <w:rPr>
                                <w:rFonts w:eastAsia="Calibri" w:cs="Calibri"/>
                                <w:b/>
                                <w:color w:val="000000"/>
                                <w:szCs w:val="22"/>
                                <w:lang w:val="en-IE"/>
                              </w:rPr>
                              <w:lastRenderedPageBreak/>
                              <w:t xml:space="preserve">Name (in Capital Letters): </w:t>
                            </w:r>
                          </w:p>
                        </w:tc>
                        <w:tc>
                          <w:tcPr>
                            <w:tcW w:w="4083" w:type="dxa"/>
                            <w:gridSpan w:val="2"/>
                            <w:tcBorders>
                              <w:top w:val="single" w:sz="4" w:space="0" w:color="000000"/>
                              <w:left w:val="single" w:sz="4" w:space="0" w:color="000000"/>
                              <w:bottom w:val="single" w:sz="4" w:space="0" w:color="000000"/>
                              <w:right w:val="single" w:sz="4" w:space="0" w:color="000000"/>
                            </w:tcBorders>
                            <w:vAlign w:val="center"/>
                          </w:tcPr>
                          <w:p w14:paraId="30AE177E" w14:textId="77777777" w:rsidR="00135C77" w:rsidRPr="000560CE" w:rsidRDefault="00135C77" w:rsidP="00DC3E6D">
                            <w:pPr>
                              <w:spacing w:after="0" w:line="259" w:lineRule="auto"/>
                              <w:ind w:left="3"/>
                              <w:rPr>
                                <w:rFonts w:eastAsia="Calibri" w:cs="Calibri"/>
                                <w:color w:val="000000"/>
                                <w:szCs w:val="22"/>
                                <w:lang w:val="en-IE"/>
                              </w:rPr>
                            </w:pPr>
                          </w:p>
                        </w:tc>
                      </w:tr>
                      <w:tr w:rsidR="00135C77" w:rsidRPr="000560CE" w14:paraId="5F6475DD" w14:textId="77777777" w:rsidTr="00DC3E6D">
                        <w:trPr>
                          <w:trHeight w:val="544"/>
                        </w:trPr>
                        <w:tc>
                          <w:tcPr>
                            <w:tcW w:w="4979" w:type="dxa"/>
                            <w:gridSpan w:val="2"/>
                            <w:tcBorders>
                              <w:top w:val="single" w:sz="4" w:space="0" w:color="000000"/>
                              <w:left w:val="single" w:sz="4" w:space="0" w:color="000000"/>
                              <w:bottom w:val="single" w:sz="4" w:space="0" w:color="000000"/>
                              <w:right w:val="single" w:sz="4" w:space="0" w:color="000000"/>
                            </w:tcBorders>
                            <w:shd w:val="clear" w:color="auto" w:fill="DEEAF6"/>
                            <w:vAlign w:val="center"/>
                          </w:tcPr>
                          <w:p w14:paraId="13468027" w14:textId="77777777" w:rsidR="00135C77" w:rsidRPr="000560CE" w:rsidRDefault="00135C77" w:rsidP="00DC3E6D">
                            <w:pPr>
                              <w:spacing w:after="0" w:line="259" w:lineRule="auto"/>
                              <w:rPr>
                                <w:rFonts w:eastAsia="Calibri" w:cs="Calibri"/>
                                <w:color w:val="000000"/>
                                <w:szCs w:val="22"/>
                                <w:lang w:val="en-IE"/>
                              </w:rPr>
                            </w:pPr>
                            <w:r w:rsidRPr="000560CE">
                              <w:rPr>
                                <w:rFonts w:eastAsia="Calibri" w:cs="Calibri"/>
                                <w:b/>
                                <w:color w:val="000000"/>
                                <w:szCs w:val="22"/>
                                <w:lang w:val="en-IE"/>
                              </w:rPr>
                              <w:t xml:space="preserve">On behalf of:  </w:t>
                            </w:r>
                          </w:p>
                        </w:tc>
                        <w:tc>
                          <w:tcPr>
                            <w:tcW w:w="4083" w:type="dxa"/>
                            <w:gridSpan w:val="2"/>
                            <w:tcBorders>
                              <w:top w:val="single" w:sz="4" w:space="0" w:color="000000"/>
                              <w:left w:val="single" w:sz="4" w:space="0" w:color="000000"/>
                              <w:bottom w:val="single" w:sz="4" w:space="0" w:color="000000"/>
                              <w:right w:val="single" w:sz="4" w:space="0" w:color="000000"/>
                            </w:tcBorders>
                            <w:vAlign w:val="center"/>
                          </w:tcPr>
                          <w:p w14:paraId="12AF0521" w14:textId="77777777" w:rsidR="00135C77" w:rsidRPr="000560CE" w:rsidRDefault="00135C77" w:rsidP="00DC3E6D">
                            <w:pPr>
                              <w:spacing w:after="0" w:line="259" w:lineRule="auto"/>
                              <w:ind w:left="3"/>
                              <w:rPr>
                                <w:rFonts w:eastAsia="Calibri" w:cs="Calibri"/>
                                <w:color w:val="000000"/>
                                <w:szCs w:val="22"/>
                                <w:lang w:val="en-IE"/>
                              </w:rPr>
                            </w:pPr>
                          </w:p>
                        </w:tc>
                      </w:tr>
                      <w:tr w:rsidR="00135C77" w:rsidRPr="000560CE" w14:paraId="6A5C2BE5" w14:textId="77777777" w:rsidTr="00DC3E6D">
                        <w:trPr>
                          <w:trHeight w:val="1128"/>
                        </w:trPr>
                        <w:tc>
                          <w:tcPr>
                            <w:tcW w:w="4979" w:type="dxa"/>
                            <w:gridSpan w:val="2"/>
                            <w:tcBorders>
                              <w:top w:val="single" w:sz="4" w:space="0" w:color="000000"/>
                              <w:left w:val="single" w:sz="4" w:space="0" w:color="000000"/>
                              <w:bottom w:val="single" w:sz="4" w:space="0" w:color="000000"/>
                              <w:right w:val="single" w:sz="4" w:space="0" w:color="000000"/>
                            </w:tcBorders>
                            <w:shd w:val="clear" w:color="auto" w:fill="DEEAF6"/>
                          </w:tcPr>
                          <w:p w14:paraId="2C0A85F0" w14:textId="77777777" w:rsidR="00135C77" w:rsidRPr="000560CE" w:rsidRDefault="00135C77" w:rsidP="00DC3E6D">
                            <w:pPr>
                              <w:spacing w:after="0" w:line="259" w:lineRule="auto"/>
                              <w:rPr>
                                <w:rFonts w:eastAsia="Calibri" w:cs="Calibri"/>
                                <w:color w:val="000000"/>
                                <w:szCs w:val="22"/>
                                <w:lang w:val="en-IE"/>
                              </w:rPr>
                            </w:pPr>
                            <w:r w:rsidRPr="000560CE">
                              <w:rPr>
                                <w:rFonts w:eastAsia="Calibri" w:cs="Calibri"/>
                                <w:b/>
                                <w:color w:val="000000"/>
                                <w:szCs w:val="22"/>
                                <w:lang w:val="en-IE"/>
                              </w:rPr>
                              <w:t xml:space="preserve">Address: </w:t>
                            </w:r>
                          </w:p>
                        </w:tc>
                        <w:tc>
                          <w:tcPr>
                            <w:tcW w:w="4083" w:type="dxa"/>
                            <w:gridSpan w:val="2"/>
                            <w:tcBorders>
                              <w:top w:val="single" w:sz="4" w:space="0" w:color="000000"/>
                              <w:left w:val="single" w:sz="4" w:space="0" w:color="000000"/>
                              <w:bottom w:val="single" w:sz="4" w:space="0" w:color="000000"/>
                              <w:right w:val="single" w:sz="4" w:space="0" w:color="000000"/>
                            </w:tcBorders>
                            <w:vAlign w:val="center"/>
                          </w:tcPr>
                          <w:p w14:paraId="2AC11C2F" w14:textId="77777777" w:rsidR="00135C77" w:rsidRPr="000560CE" w:rsidRDefault="00135C77" w:rsidP="00DC3E6D">
                            <w:pPr>
                              <w:spacing w:after="0" w:line="259" w:lineRule="auto"/>
                              <w:ind w:left="3"/>
                              <w:rPr>
                                <w:rFonts w:eastAsia="Calibri" w:cs="Calibri"/>
                                <w:color w:val="000000"/>
                                <w:szCs w:val="22"/>
                                <w:lang w:val="en-IE"/>
                              </w:rPr>
                            </w:pPr>
                            <w:r w:rsidRPr="000560CE">
                              <w:rPr>
                                <w:rFonts w:eastAsia="Calibri" w:cs="Calibri"/>
                                <w:b/>
                                <w:color w:val="000000"/>
                                <w:szCs w:val="22"/>
                                <w:lang w:val="en-IE"/>
                              </w:rPr>
                              <w:t xml:space="preserve"> </w:t>
                            </w:r>
                          </w:p>
                          <w:p w14:paraId="4D63024D" w14:textId="77777777" w:rsidR="00135C77" w:rsidRPr="000560CE" w:rsidRDefault="00135C77" w:rsidP="00DC3E6D">
                            <w:pPr>
                              <w:spacing w:after="0" w:line="259" w:lineRule="auto"/>
                              <w:ind w:left="3"/>
                              <w:rPr>
                                <w:rFonts w:eastAsia="Calibri" w:cs="Calibri"/>
                                <w:color w:val="000000"/>
                                <w:szCs w:val="22"/>
                                <w:lang w:val="en-IE"/>
                              </w:rPr>
                            </w:pPr>
                          </w:p>
                        </w:tc>
                      </w:tr>
                      <w:tr w:rsidR="00135C77" w:rsidRPr="000560CE" w14:paraId="2747DADF" w14:textId="77777777" w:rsidTr="00DC3E6D">
                        <w:trPr>
                          <w:trHeight w:val="542"/>
                        </w:trPr>
                        <w:tc>
                          <w:tcPr>
                            <w:tcW w:w="2115" w:type="dxa"/>
                            <w:tcBorders>
                              <w:top w:val="single" w:sz="4" w:space="0" w:color="000000"/>
                              <w:left w:val="single" w:sz="4" w:space="0" w:color="000000"/>
                              <w:bottom w:val="single" w:sz="4" w:space="0" w:color="000000"/>
                              <w:right w:val="single" w:sz="4" w:space="0" w:color="000000"/>
                            </w:tcBorders>
                            <w:shd w:val="clear" w:color="auto" w:fill="DEEAF6"/>
                            <w:vAlign w:val="center"/>
                          </w:tcPr>
                          <w:p w14:paraId="6D0CEDEB" w14:textId="77777777" w:rsidR="00135C77" w:rsidRPr="000560CE" w:rsidRDefault="00135C77" w:rsidP="00DC3E6D">
                            <w:pPr>
                              <w:spacing w:after="0" w:line="259" w:lineRule="auto"/>
                              <w:rPr>
                                <w:rFonts w:eastAsia="Calibri" w:cs="Calibri"/>
                                <w:color w:val="000000"/>
                                <w:szCs w:val="22"/>
                                <w:lang w:val="en-IE"/>
                              </w:rPr>
                            </w:pPr>
                            <w:r w:rsidRPr="000560CE">
                              <w:rPr>
                                <w:rFonts w:eastAsia="Calibri" w:cs="Calibri"/>
                                <w:b/>
                                <w:color w:val="000000"/>
                                <w:szCs w:val="22"/>
                                <w:lang w:val="en-IE"/>
                              </w:rPr>
                              <w:t xml:space="preserve">Telephone: </w:t>
                            </w:r>
                          </w:p>
                        </w:tc>
                        <w:tc>
                          <w:tcPr>
                            <w:tcW w:w="2864" w:type="dxa"/>
                            <w:tcBorders>
                              <w:top w:val="single" w:sz="4" w:space="0" w:color="000000"/>
                              <w:left w:val="single" w:sz="4" w:space="0" w:color="000000"/>
                              <w:bottom w:val="single" w:sz="4" w:space="0" w:color="000000"/>
                              <w:right w:val="single" w:sz="4" w:space="0" w:color="000000"/>
                            </w:tcBorders>
                            <w:shd w:val="clear" w:color="auto" w:fill="DEEAF6"/>
                            <w:vAlign w:val="center"/>
                          </w:tcPr>
                          <w:p w14:paraId="241048A2" w14:textId="77777777" w:rsidR="00135C77" w:rsidRPr="000560CE" w:rsidRDefault="00135C77" w:rsidP="00DC3E6D">
                            <w:pPr>
                              <w:spacing w:after="0" w:line="259" w:lineRule="auto"/>
                              <w:ind w:left="2"/>
                              <w:rPr>
                                <w:rFonts w:eastAsia="Calibri" w:cs="Calibri"/>
                                <w:color w:val="000000"/>
                                <w:szCs w:val="22"/>
                                <w:lang w:val="en-IE"/>
                              </w:rPr>
                            </w:pPr>
                          </w:p>
                        </w:tc>
                        <w:tc>
                          <w:tcPr>
                            <w:tcW w:w="850" w:type="dxa"/>
                            <w:tcBorders>
                              <w:top w:val="single" w:sz="4" w:space="0" w:color="000000"/>
                              <w:left w:val="single" w:sz="4" w:space="0" w:color="000000"/>
                              <w:bottom w:val="single" w:sz="4" w:space="0" w:color="000000"/>
                              <w:right w:val="single" w:sz="4" w:space="0" w:color="000000"/>
                            </w:tcBorders>
                            <w:shd w:val="clear" w:color="auto" w:fill="DEEAF6"/>
                            <w:vAlign w:val="center"/>
                          </w:tcPr>
                          <w:p w14:paraId="1FBF36DC" w14:textId="77777777" w:rsidR="00135C77" w:rsidRPr="000560CE" w:rsidRDefault="00135C77" w:rsidP="00DC3E6D">
                            <w:pPr>
                              <w:spacing w:after="0" w:line="259" w:lineRule="auto"/>
                              <w:ind w:left="3"/>
                              <w:rPr>
                                <w:rFonts w:eastAsia="Calibri" w:cs="Calibri"/>
                                <w:color w:val="000000"/>
                                <w:szCs w:val="22"/>
                                <w:lang w:val="en-IE"/>
                              </w:rPr>
                            </w:pPr>
                          </w:p>
                        </w:tc>
                        <w:tc>
                          <w:tcPr>
                            <w:tcW w:w="3233" w:type="dxa"/>
                            <w:tcBorders>
                              <w:top w:val="single" w:sz="4" w:space="0" w:color="000000"/>
                              <w:left w:val="single" w:sz="4" w:space="0" w:color="000000"/>
                              <w:bottom w:val="single" w:sz="4" w:space="0" w:color="000000"/>
                              <w:right w:val="single" w:sz="4" w:space="0" w:color="000000"/>
                            </w:tcBorders>
                            <w:vAlign w:val="center"/>
                          </w:tcPr>
                          <w:p w14:paraId="05A85EC2" w14:textId="77777777" w:rsidR="00135C77" w:rsidRPr="000560CE" w:rsidRDefault="00135C77" w:rsidP="00DC3E6D">
                            <w:pPr>
                              <w:spacing w:after="0" w:line="259" w:lineRule="auto"/>
                              <w:ind w:left="2"/>
                              <w:rPr>
                                <w:rFonts w:eastAsia="Calibri" w:cs="Calibri"/>
                                <w:color w:val="000000"/>
                                <w:szCs w:val="22"/>
                                <w:lang w:val="en-IE"/>
                              </w:rPr>
                            </w:pPr>
                          </w:p>
                        </w:tc>
                      </w:tr>
                      <w:tr w:rsidR="00135C77" w:rsidRPr="000560CE" w14:paraId="64FCFF3A" w14:textId="77777777" w:rsidTr="00DC3E6D">
                        <w:trPr>
                          <w:trHeight w:val="544"/>
                        </w:trPr>
                        <w:tc>
                          <w:tcPr>
                            <w:tcW w:w="2115" w:type="dxa"/>
                            <w:tcBorders>
                              <w:top w:val="single" w:sz="4" w:space="0" w:color="000000"/>
                              <w:left w:val="single" w:sz="4" w:space="0" w:color="000000"/>
                              <w:bottom w:val="single" w:sz="4" w:space="0" w:color="000000"/>
                              <w:right w:val="single" w:sz="4" w:space="0" w:color="000000"/>
                            </w:tcBorders>
                            <w:shd w:val="clear" w:color="auto" w:fill="DEEAF6"/>
                            <w:vAlign w:val="center"/>
                          </w:tcPr>
                          <w:p w14:paraId="0AA45ECD" w14:textId="77777777" w:rsidR="00135C77" w:rsidRPr="000560CE" w:rsidRDefault="00135C77" w:rsidP="00DC3E6D">
                            <w:pPr>
                              <w:spacing w:after="0" w:line="259" w:lineRule="auto"/>
                              <w:rPr>
                                <w:rFonts w:eastAsia="Calibri" w:cs="Calibri"/>
                                <w:color w:val="000000"/>
                                <w:szCs w:val="22"/>
                                <w:lang w:val="en-IE"/>
                              </w:rPr>
                            </w:pPr>
                            <w:r w:rsidRPr="000560CE">
                              <w:rPr>
                                <w:rFonts w:eastAsia="Calibri" w:cs="Calibri"/>
                                <w:b/>
                                <w:color w:val="000000"/>
                                <w:szCs w:val="22"/>
                                <w:lang w:val="en-IE"/>
                              </w:rPr>
                              <w:t xml:space="preserve">Email: </w:t>
                            </w:r>
                          </w:p>
                        </w:tc>
                        <w:tc>
                          <w:tcPr>
                            <w:tcW w:w="2864" w:type="dxa"/>
                            <w:tcBorders>
                              <w:top w:val="single" w:sz="4" w:space="0" w:color="000000"/>
                              <w:left w:val="single" w:sz="4" w:space="0" w:color="000000"/>
                              <w:bottom w:val="single" w:sz="4" w:space="0" w:color="000000"/>
                              <w:right w:val="single" w:sz="4" w:space="0" w:color="000000"/>
                            </w:tcBorders>
                            <w:shd w:val="clear" w:color="auto" w:fill="DEEAF6"/>
                            <w:vAlign w:val="center"/>
                          </w:tcPr>
                          <w:p w14:paraId="5ED5A461" w14:textId="77777777" w:rsidR="00135C77" w:rsidRPr="000560CE" w:rsidRDefault="00135C77" w:rsidP="00DC3E6D">
                            <w:pPr>
                              <w:spacing w:after="0" w:line="259" w:lineRule="auto"/>
                              <w:ind w:left="2"/>
                              <w:rPr>
                                <w:rFonts w:eastAsia="Calibri" w:cs="Calibri"/>
                                <w:color w:val="000000"/>
                                <w:szCs w:val="22"/>
                                <w:lang w:val="en-IE"/>
                              </w:rPr>
                            </w:pPr>
                            <w:r w:rsidRPr="000560CE">
                              <w:rPr>
                                <w:rFonts w:eastAsia="Calibri" w:cs="Calibri"/>
                                <w:b/>
                                <w:color w:val="000000"/>
                                <w:szCs w:val="22"/>
                                <w:lang w:val="en-IE"/>
                              </w:rPr>
                              <w:t>.</w:t>
                            </w:r>
                          </w:p>
                        </w:tc>
                        <w:tc>
                          <w:tcPr>
                            <w:tcW w:w="850" w:type="dxa"/>
                            <w:tcBorders>
                              <w:top w:val="single" w:sz="4" w:space="0" w:color="000000"/>
                              <w:left w:val="single" w:sz="4" w:space="0" w:color="000000"/>
                              <w:bottom w:val="single" w:sz="4" w:space="0" w:color="000000"/>
                              <w:right w:val="single" w:sz="4" w:space="0" w:color="000000"/>
                            </w:tcBorders>
                            <w:shd w:val="clear" w:color="auto" w:fill="DEEAF6"/>
                            <w:vAlign w:val="center"/>
                          </w:tcPr>
                          <w:p w14:paraId="45100923" w14:textId="77777777" w:rsidR="00135C77" w:rsidRPr="000560CE" w:rsidRDefault="00135C77" w:rsidP="00DC3E6D">
                            <w:pPr>
                              <w:spacing w:after="0" w:line="259" w:lineRule="auto"/>
                              <w:ind w:left="3"/>
                              <w:rPr>
                                <w:rFonts w:eastAsia="Calibri" w:cs="Calibri"/>
                                <w:color w:val="000000"/>
                                <w:szCs w:val="22"/>
                                <w:lang w:val="en-IE"/>
                              </w:rPr>
                            </w:pPr>
                            <w:r w:rsidRPr="000560CE">
                              <w:rPr>
                                <w:rFonts w:eastAsia="Calibri" w:cs="Calibri"/>
                                <w:b/>
                                <w:color w:val="000000"/>
                                <w:szCs w:val="22"/>
                                <w:lang w:val="en-IE"/>
                              </w:rPr>
                              <w:t xml:space="preserve">Date: </w:t>
                            </w:r>
                          </w:p>
                        </w:tc>
                        <w:tc>
                          <w:tcPr>
                            <w:tcW w:w="3233" w:type="dxa"/>
                            <w:tcBorders>
                              <w:top w:val="single" w:sz="4" w:space="0" w:color="000000"/>
                              <w:left w:val="single" w:sz="4" w:space="0" w:color="000000"/>
                              <w:bottom w:val="single" w:sz="4" w:space="0" w:color="000000"/>
                              <w:right w:val="single" w:sz="4" w:space="0" w:color="000000"/>
                            </w:tcBorders>
                            <w:vAlign w:val="center"/>
                          </w:tcPr>
                          <w:p w14:paraId="133B4CC6" w14:textId="77777777" w:rsidR="00135C77" w:rsidRPr="000560CE" w:rsidRDefault="00135C77" w:rsidP="00DC3E6D">
                            <w:pPr>
                              <w:spacing w:after="0" w:line="259" w:lineRule="auto"/>
                              <w:ind w:left="2"/>
                              <w:rPr>
                                <w:rFonts w:eastAsia="Calibri" w:cs="Calibri"/>
                                <w:color w:val="000000"/>
                                <w:szCs w:val="22"/>
                                <w:lang w:val="en-IE"/>
                              </w:rPr>
                            </w:pPr>
                          </w:p>
                        </w:tc>
                      </w:tr>
                    </w:tbl>
                    <w:p w14:paraId="58D82FDB" w14:textId="77777777" w:rsidR="00135C77" w:rsidRDefault="00DF2F36" w:rsidP="00135C77">
                      <w:pPr>
                        <w:rPr>
                          <w:highlight w:val="lightGray"/>
                        </w:rPr>
                      </w:pPr>
                    </w:p>
                  </w:sdtContent>
                </w:sdt>
              </w:sdtContent>
            </w:sdt>
            <w:p w14:paraId="3CFF4575" w14:textId="78B0D1F3" w:rsidR="003C0FB1" w:rsidRPr="00310EDC" w:rsidRDefault="003C0FB1" w:rsidP="00CC7906">
              <w:r w:rsidRPr="00310EDC">
                <w:t xml:space="preserve">FREE TEXT AREA.  Insert here full details of the pricing required for the Services specified. Alternatively attach separate documents (spreadsheets, etc.) when issuing the RFT. When finished, delete these instructions and click in Appendix 3 to continue.]    </w:t>
              </w:r>
            </w:p>
          </w:sdtContent>
        </w:sdt>
      </w:sdtContent>
    </w:sdt>
    <w:p w14:paraId="28187E49" w14:textId="77777777" w:rsidR="003C0FB1" w:rsidRDefault="003C0FB1" w:rsidP="00CC7906"/>
    <w:p w14:paraId="4EB175C2" w14:textId="77777777" w:rsidR="003C0FB1" w:rsidRDefault="003C0FB1" w:rsidP="00CC7906"/>
    <w:p w14:paraId="08FF7902" w14:textId="77777777" w:rsidR="003C0FB1" w:rsidRDefault="003C0FB1" w:rsidP="00CC7906">
      <w:pPr>
        <w:sectPr w:rsidR="003C0FB1" w:rsidSect="00926F67">
          <w:type w:val="continuous"/>
          <w:pgSz w:w="11907" w:h="16840" w:code="9"/>
          <w:pgMar w:top="1134" w:right="1418" w:bottom="851" w:left="1418" w:header="709" w:footer="709" w:gutter="0"/>
          <w:cols w:space="708"/>
          <w:formProt w:val="0"/>
          <w:docGrid w:linePitch="360"/>
        </w:sectPr>
      </w:pPr>
    </w:p>
    <w:p w14:paraId="4BD1F9EC" w14:textId="77777777" w:rsidR="003C0FB1" w:rsidRDefault="003C0FB1" w:rsidP="00CC7906"/>
    <w:p w14:paraId="516DB56A" w14:textId="77777777" w:rsidR="003C0FB1" w:rsidRDefault="003C0FB1" w:rsidP="003C0FB1">
      <w:pPr>
        <w:pStyle w:val="Heading1"/>
        <w:spacing w:before="0"/>
        <w:jc w:val="both"/>
        <w:rPr>
          <w:rFonts w:ascii="Calibri" w:hAnsi="Calibri"/>
        </w:rPr>
      </w:pPr>
      <w:r w:rsidRPr="000E5DB7">
        <w:rPr>
          <w:rFonts w:ascii="Calibri" w:hAnsi="Calibri"/>
        </w:rPr>
        <w:lastRenderedPageBreak/>
        <w:t>Appendix 3: Tenderers’ Statement</w:t>
      </w:r>
    </w:p>
    <w:p w14:paraId="78D585D0" w14:textId="77777777" w:rsidR="003C0FB1" w:rsidRDefault="003C0FB1" w:rsidP="00D3359A">
      <w:pPr>
        <w:keepLines/>
        <w:jc w:val="both"/>
      </w:pPr>
      <w:r w:rsidRPr="000E5DB7">
        <w:t xml:space="preserve">[Tenderers shall complete and return the following form of Tenderers’ Statement printed on the Tenderers’ headed notepaper and signed by the Tenderer.] </w:t>
      </w:r>
    </w:p>
    <w:p w14:paraId="327B6264" w14:textId="77777777" w:rsidR="003C0FB1" w:rsidRDefault="003C0FB1" w:rsidP="00D3359A">
      <w:pPr>
        <w:keepLines/>
        <w:jc w:val="both"/>
      </w:pPr>
    </w:p>
    <w:p w14:paraId="427A6A79" w14:textId="77777777" w:rsidR="003C0FB1" w:rsidRDefault="003C0FB1" w:rsidP="00D3359A">
      <w:pPr>
        <w:keepLines/>
        <w:jc w:val="center"/>
        <w:rPr>
          <w:b/>
        </w:rPr>
      </w:pPr>
      <w:r w:rsidRPr="000E5DB7">
        <w:rPr>
          <w:b/>
        </w:rPr>
        <w:t>TENDERERS’ STATEMENT</w:t>
      </w:r>
    </w:p>
    <w:p w14:paraId="6D537D1F" w14:textId="77777777" w:rsidR="003C0FB1" w:rsidRDefault="003C0FB1" w:rsidP="00D3359A">
      <w:pPr>
        <w:keepLines/>
        <w:jc w:val="both"/>
        <w:rPr>
          <w:b/>
        </w:rPr>
      </w:pPr>
    </w:p>
    <w:p w14:paraId="36F3EDF2" w14:textId="6F230535" w:rsidR="003C0FB1" w:rsidRPr="00557DED" w:rsidRDefault="003C0FB1" w:rsidP="00D3359A">
      <w:pPr>
        <w:jc w:val="both"/>
        <w:rPr>
          <w:szCs w:val="22"/>
        </w:rPr>
      </w:pPr>
      <w:r w:rsidRPr="00557DED">
        <w:rPr>
          <w:szCs w:val="22"/>
        </w:rPr>
        <w:t xml:space="preserve">TO:  </w:t>
      </w:r>
      <w:sdt>
        <w:sdtPr>
          <w:rPr>
            <w:highlight w:val="lightGray"/>
          </w:rPr>
          <w:alias w:val="Name"/>
          <w:tag w:val="Name"/>
          <w:id w:val="1357776445"/>
          <w:placeholder>
            <w:docPart w:val="BD8B61178B3B496DB6C21CFBAD523CA9"/>
          </w:placeholder>
          <w:dataBinding w:prefixMappings="xmlns:ns0='http://schemas.microsoft.com/office/2006/coverPageProps' " w:xpath="/ns0:CoverPageProperties[1]/ns0:Abstract[1]" w:storeItemID="{55AF091B-3C7A-41E3-B477-F2FDAA23CFDA}"/>
          <w:text/>
        </w:sdtPr>
        <w:sdtEndPr/>
        <w:sdtContent>
          <w:r w:rsidR="00882C0A">
            <w:rPr>
              <w:highlight w:val="lightGray"/>
            </w:rPr>
            <w:t>Quality and Qualifications Ireland</w:t>
          </w:r>
        </w:sdtContent>
      </w:sdt>
      <w:r w:rsidR="003F3EE7">
        <w:t xml:space="preserve"> </w:t>
      </w:r>
      <w:r w:rsidR="003F3EE7" w:rsidRPr="00CC568F">
        <w:t>(the “Contracting Authority”)</w:t>
      </w:r>
    </w:p>
    <w:p w14:paraId="46FC351B" w14:textId="572996CD" w:rsidR="003C0FB1" w:rsidRDefault="003C0FB1" w:rsidP="00D3359A">
      <w:pPr>
        <w:keepLines/>
        <w:jc w:val="both"/>
      </w:pPr>
      <w:r w:rsidRPr="00557DED">
        <w:rPr>
          <w:szCs w:val="22"/>
        </w:rPr>
        <w:t xml:space="preserve">RE: Request for Tenders for the Supply of </w:t>
      </w:r>
      <w:sdt>
        <w:sdtPr>
          <w:rPr>
            <w:szCs w:val="22"/>
            <w:highlight w:val="lightGray"/>
          </w:rPr>
          <w:alias w:val="Type of Services"/>
          <w:tag w:val="Type of Services"/>
          <w:id w:val="1515106642"/>
          <w:placeholder>
            <w:docPart w:val="0DE2ECC5F18A4C11BA68556453A94056"/>
          </w:placeholder>
          <w:dataBinding w:prefixMappings="xmlns:ns0='http://schemas.microsoft.com/office/2006/coverPageProps' " w:xpath="/ns0:CoverPageProperties[1]/ns0:CompanyFax[1]" w:storeItemID="{55AF091B-3C7A-41E3-B477-F2FDAA23CFDA}"/>
          <w:text/>
        </w:sdtPr>
        <w:sdtEndPr/>
        <w:sdtContent>
          <w:r w:rsidR="00F505B3">
            <w:rPr>
              <w:szCs w:val="22"/>
              <w:highlight w:val="lightGray"/>
            </w:rPr>
            <w:t>Research Services for Updating QQI’s Standards-based Assessment Infrastructure for FET and HE in Ireland</w:t>
          </w:r>
        </w:sdtContent>
      </w:sdt>
    </w:p>
    <w:p w14:paraId="548E1EA1" w14:textId="77777777" w:rsidR="003C0FB1" w:rsidRDefault="003C0FB1" w:rsidP="00D3359A">
      <w:pPr>
        <w:keepLines/>
        <w:jc w:val="both"/>
      </w:pPr>
    </w:p>
    <w:p w14:paraId="6B39EDD0" w14:textId="77902187" w:rsidR="003C0FB1" w:rsidRPr="00507FE4" w:rsidRDefault="003C0FB1" w:rsidP="00D3359A">
      <w:pPr>
        <w:keepLines/>
        <w:jc w:val="both"/>
      </w:pPr>
      <w:r w:rsidRPr="000E5DB7">
        <w:t>Having examined your Request for Tenders (</w:t>
      </w:r>
      <w:r>
        <w:t>the “</w:t>
      </w:r>
      <w:r w:rsidRPr="000E5DB7">
        <w:t>RFT</w:t>
      </w:r>
      <w:r>
        <w:t>”</w:t>
      </w:r>
      <w:r w:rsidRPr="000E5DB7">
        <w:t>) including the Instructions to Tende</w:t>
      </w:r>
      <w:r w:rsidRPr="00507FE4">
        <w:t xml:space="preserve">rers, </w:t>
      </w:r>
      <w:r>
        <w:t xml:space="preserve">the </w:t>
      </w:r>
      <w:r w:rsidRPr="00507FE4">
        <w:rPr>
          <w:szCs w:val="22"/>
        </w:rPr>
        <w:t xml:space="preserve">Selection </w:t>
      </w:r>
      <w:r w:rsidRPr="00507FE4">
        <w:t xml:space="preserve">and Award Criteria, the Requirements and Specifications, </w:t>
      </w:r>
      <w:r w:rsidRPr="00507FE4">
        <w:rPr>
          <w:szCs w:val="22"/>
        </w:rPr>
        <w:t xml:space="preserve">and the </w:t>
      </w:r>
      <w:r w:rsidRPr="00507FE4">
        <w:t>Terms and Conditions of the Services Contract, we hereby declare the following:</w:t>
      </w:r>
    </w:p>
    <w:tbl>
      <w:tblPr>
        <w:tblW w:w="0" w:type="auto"/>
        <w:tblLook w:val="01E0" w:firstRow="1" w:lastRow="1" w:firstColumn="1" w:lastColumn="1" w:noHBand="0" w:noVBand="0"/>
      </w:tblPr>
      <w:tblGrid>
        <w:gridCol w:w="807"/>
        <w:gridCol w:w="8264"/>
      </w:tblGrid>
      <w:tr w:rsidR="003C0FB1" w:rsidRPr="00507FE4" w14:paraId="4C7A617B" w14:textId="77777777" w:rsidTr="00D3359A">
        <w:trPr>
          <w:trHeight w:val="636"/>
        </w:trPr>
        <w:tc>
          <w:tcPr>
            <w:tcW w:w="807" w:type="dxa"/>
          </w:tcPr>
          <w:p w14:paraId="286530E9" w14:textId="77777777" w:rsidR="003C0FB1" w:rsidRPr="00C22B2F" w:rsidRDefault="003C0FB1" w:rsidP="004A7D33">
            <w:pPr>
              <w:jc w:val="both"/>
              <w:rPr>
                <w:color w:val="0000FF"/>
              </w:rPr>
            </w:pPr>
            <w:r w:rsidRPr="00C22B2F">
              <w:rPr>
                <w:color w:val="0000FF"/>
              </w:rPr>
              <w:t>1.</w:t>
            </w:r>
          </w:p>
        </w:tc>
        <w:tc>
          <w:tcPr>
            <w:tcW w:w="8264" w:type="dxa"/>
          </w:tcPr>
          <w:p w14:paraId="4D12274C" w14:textId="77777777" w:rsidR="003C0FB1" w:rsidRPr="00507FE4" w:rsidRDefault="003C0FB1" w:rsidP="00FD38B8">
            <w:pPr>
              <w:jc w:val="both"/>
            </w:pPr>
            <w:r w:rsidRPr="00507FE4">
              <w:t>We understand the nature and extent of the Services required to be delivered as described in Requirements and Specifications at Appendix 1 to the RFT.</w:t>
            </w:r>
          </w:p>
        </w:tc>
      </w:tr>
      <w:tr w:rsidR="003C0FB1" w:rsidRPr="00507FE4" w14:paraId="3E3AFAFD" w14:textId="77777777" w:rsidTr="00D3359A">
        <w:trPr>
          <w:trHeight w:val="1186"/>
        </w:trPr>
        <w:tc>
          <w:tcPr>
            <w:tcW w:w="807" w:type="dxa"/>
          </w:tcPr>
          <w:p w14:paraId="0DFA817B" w14:textId="77777777" w:rsidR="003C0FB1" w:rsidRPr="00C22B2F" w:rsidRDefault="003C0FB1" w:rsidP="004A7D33">
            <w:pPr>
              <w:jc w:val="both"/>
              <w:rPr>
                <w:color w:val="0000FF"/>
              </w:rPr>
            </w:pPr>
            <w:r w:rsidRPr="00C22B2F">
              <w:rPr>
                <w:color w:val="0000FF"/>
              </w:rPr>
              <w:t>2.</w:t>
            </w:r>
          </w:p>
        </w:tc>
        <w:tc>
          <w:tcPr>
            <w:tcW w:w="8264" w:type="dxa"/>
          </w:tcPr>
          <w:p w14:paraId="5E45FE55" w14:textId="77777777" w:rsidR="003C0FB1" w:rsidRPr="00507FE4" w:rsidRDefault="003C0FB1">
            <w:pPr>
              <w:jc w:val="both"/>
            </w:pPr>
            <w:r w:rsidRPr="00507FE4">
              <w:t xml:space="preserve">We accept </w:t>
            </w:r>
            <w:proofErr w:type="gramStart"/>
            <w:r w:rsidRPr="00507FE4">
              <w:t>all of</w:t>
            </w:r>
            <w:proofErr w:type="gramEnd"/>
            <w:r w:rsidRPr="00507FE4">
              <w:t xml:space="preserve"> the Terms and Conditions of the RFT, the Services Contract and the Confidentiality Agreement and agree if awarded </w:t>
            </w:r>
            <w:r>
              <w:t>a</w:t>
            </w:r>
            <w:r w:rsidRPr="00507FE4">
              <w:t xml:space="preserve"> Services Contract to execute the Services Contract at Appendix </w:t>
            </w:r>
            <w:r w:rsidR="003E7CC4">
              <w:t>5</w:t>
            </w:r>
            <w:r w:rsidRPr="00507FE4">
              <w:t xml:space="preserve"> to the RFT and the Confidenti</w:t>
            </w:r>
            <w:r>
              <w:t xml:space="preserve">ality Agreement at Appendix </w:t>
            </w:r>
            <w:r w:rsidR="003E7CC4">
              <w:t>6</w:t>
            </w:r>
            <w:r>
              <w:t xml:space="preserve"> to</w:t>
            </w:r>
            <w:r w:rsidRPr="00507FE4">
              <w:t xml:space="preserve"> the RFT.</w:t>
            </w:r>
          </w:p>
        </w:tc>
      </w:tr>
      <w:tr w:rsidR="003C0FB1" w:rsidRPr="00507FE4" w14:paraId="49D9DD30" w14:textId="77777777" w:rsidTr="002418DA">
        <w:tc>
          <w:tcPr>
            <w:tcW w:w="807" w:type="dxa"/>
          </w:tcPr>
          <w:p w14:paraId="77BB9C44" w14:textId="77777777" w:rsidR="003C0FB1" w:rsidRPr="00C22B2F" w:rsidRDefault="003C0FB1" w:rsidP="004A7D33">
            <w:pPr>
              <w:jc w:val="both"/>
              <w:rPr>
                <w:color w:val="0000FF"/>
              </w:rPr>
            </w:pPr>
            <w:r w:rsidRPr="00C22B2F">
              <w:rPr>
                <w:color w:val="0000FF"/>
              </w:rPr>
              <w:t>3.</w:t>
            </w:r>
          </w:p>
        </w:tc>
        <w:tc>
          <w:tcPr>
            <w:tcW w:w="8264" w:type="dxa"/>
          </w:tcPr>
          <w:p w14:paraId="7366CD2B" w14:textId="77777777" w:rsidR="003C0FB1" w:rsidRPr="00507FE4" w:rsidRDefault="003C0FB1" w:rsidP="00FD38B8">
            <w:pPr>
              <w:jc w:val="both"/>
            </w:pPr>
            <w:r w:rsidRPr="00507FE4">
              <w:t xml:space="preserve">We accept all the </w:t>
            </w:r>
            <w:r w:rsidRPr="00507FE4">
              <w:rPr>
                <w:szCs w:val="22"/>
              </w:rPr>
              <w:t xml:space="preserve">Selection </w:t>
            </w:r>
            <w:r w:rsidRPr="00507FE4">
              <w:t>and Award Criteria as set out in Part 3 of the RFT.</w:t>
            </w:r>
          </w:p>
        </w:tc>
      </w:tr>
      <w:tr w:rsidR="003C0FB1" w:rsidRPr="00CB5B77" w14:paraId="0CD20EB6" w14:textId="77777777" w:rsidTr="002418DA">
        <w:tc>
          <w:tcPr>
            <w:tcW w:w="807" w:type="dxa"/>
          </w:tcPr>
          <w:p w14:paraId="460749F0" w14:textId="77777777" w:rsidR="003C0FB1" w:rsidRPr="00C22B2F" w:rsidRDefault="003C0FB1" w:rsidP="004A7D33">
            <w:pPr>
              <w:jc w:val="both"/>
              <w:rPr>
                <w:color w:val="0000FF"/>
              </w:rPr>
            </w:pPr>
            <w:r w:rsidRPr="00C22B2F">
              <w:rPr>
                <w:color w:val="0000FF"/>
              </w:rPr>
              <w:t>4.</w:t>
            </w:r>
          </w:p>
        </w:tc>
        <w:tc>
          <w:tcPr>
            <w:tcW w:w="8264" w:type="dxa"/>
          </w:tcPr>
          <w:p w14:paraId="20AC4B50" w14:textId="77777777" w:rsidR="003C0FB1" w:rsidRDefault="003C0FB1" w:rsidP="00FD38B8">
            <w:pPr>
              <w:jc w:val="both"/>
            </w:pPr>
            <w:r w:rsidRPr="00507FE4">
              <w:t>We agree to provide the Contracting Authority with the Services in accordance with the RFT and our Tender.</w:t>
            </w:r>
          </w:p>
        </w:tc>
      </w:tr>
      <w:tr w:rsidR="003C0FB1" w:rsidRPr="00CB5B77" w14:paraId="5C2B0DB8" w14:textId="77777777" w:rsidTr="002418DA">
        <w:tc>
          <w:tcPr>
            <w:tcW w:w="807" w:type="dxa"/>
          </w:tcPr>
          <w:p w14:paraId="718B1D01" w14:textId="77777777" w:rsidR="003C0FB1" w:rsidRPr="00C22B2F" w:rsidRDefault="003C0FB1" w:rsidP="004A7D33">
            <w:pPr>
              <w:jc w:val="both"/>
              <w:rPr>
                <w:color w:val="0000FF"/>
              </w:rPr>
            </w:pPr>
            <w:r w:rsidRPr="00C22B2F">
              <w:rPr>
                <w:color w:val="0000FF"/>
              </w:rPr>
              <w:t>5.</w:t>
            </w:r>
          </w:p>
        </w:tc>
        <w:tc>
          <w:tcPr>
            <w:tcW w:w="8264" w:type="dxa"/>
          </w:tcPr>
          <w:p w14:paraId="00E494BF" w14:textId="77777777" w:rsidR="003C0FB1" w:rsidRPr="00507FE4" w:rsidRDefault="003C0FB1" w:rsidP="00FD38B8">
            <w:pPr>
              <w:jc w:val="both"/>
            </w:pPr>
            <w:r w:rsidRPr="00507FE4">
              <w:t>We agree that, if awa</w:t>
            </w:r>
            <w:r>
              <w:t xml:space="preserve">rded any Services Contract, </w:t>
            </w:r>
            <w:r w:rsidRPr="00507FE4">
              <w:t>we shall, in the performance of such contract, comply with all applicable obligations in the field of environmental, social and labour law.</w:t>
            </w:r>
          </w:p>
        </w:tc>
      </w:tr>
      <w:tr w:rsidR="003C0FB1" w:rsidRPr="00CB5B77" w14:paraId="7061E964" w14:textId="77777777" w:rsidTr="002418DA">
        <w:tc>
          <w:tcPr>
            <w:tcW w:w="807" w:type="dxa"/>
          </w:tcPr>
          <w:p w14:paraId="7ABA3DBC" w14:textId="77777777" w:rsidR="003C0FB1" w:rsidRPr="00C22B2F" w:rsidRDefault="003C0FB1" w:rsidP="004A7D33">
            <w:pPr>
              <w:jc w:val="both"/>
              <w:rPr>
                <w:color w:val="0000FF"/>
              </w:rPr>
            </w:pPr>
            <w:r w:rsidRPr="00C22B2F">
              <w:rPr>
                <w:color w:val="0000FF"/>
              </w:rPr>
              <w:t>6.</w:t>
            </w:r>
          </w:p>
        </w:tc>
        <w:tc>
          <w:tcPr>
            <w:tcW w:w="8264" w:type="dxa"/>
          </w:tcPr>
          <w:p w14:paraId="55DF3E32" w14:textId="77777777" w:rsidR="003C0FB1" w:rsidRDefault="003C0FB1" w:rsidP="00FD38B8">
            <w:pPr>
              <w:jc w:val="both"/>
            </w:pPr>
            <w:r w:rsidRPr="000E5DB7">
              <w:t>We confirm that we have complied with all requirements as set out at Part 2 of the RFT.</w:t>
            </w:r>
          </w:p>
        </w:tc>
      </w:tr>
      <w:tr w:rsidR="003C0FB1" w:rsidRPr="00CB5B77" w14:paraId="79AFB841" w14:textId="77777777" w:rsidTr="002418DA">
        <w:tc>
          <w:tcPr>
            <w:tcW w:w="807" w:type="dxa"/>
          </w:tcPr>
          <w:p w14:paraId="77438A60" w14:textId="77777777" w:rsidR="003C0FB1" w:rsidRDefault="003C0FB1" w:rsidP="004A7D33">
            <w:pPr>
              <w:jc w:val="both"/>
              <w:rPr>
                <w:color w:val="000080"/>
              </w:rPr>
            </w:pPr>
            <w:r w:rsidRPr="00C22B2F">
              <w:rPr>
                <w:color w:val="0000FF"/>
              </w:rPr>
              <w:t>7.</w:t>
            </w:r>
          </w:p>
        </w:tc>
        <w:tc>
          <w:tcPr>
            <w:tcW w:w="8264" w:type="dxa"/>
          </w:tcPr>
          <w:p w14:paraId="75207830" w14:textId="77777777" w:rsidR="003C0FB1" w:rsidRDefault="003C0FB1" w:rsidP="00FD38B8">
            <w:pPr>
              <w:jc w:val="both"/>
            </w:pPr>
            <w:r w:rsidRPr="000E5DB7">
              <w:t xml:space="preserve">We confirm that all prices quoted in our Tender will remain valid for the </w:t>
            </w:r>
            <w:proofErr w:type="gramStart"/>
            <w:r w:rsidRPr="000E5DB7">
              <w:t>period of time</w:t>
            </w:r>
            <w:proofErr w:type="gramEnd"/>
            <w:r w:rsidRPr="000E5DB7">
              <w:t xml:space="preserve"> commencing from the </w:t>
            </w:r>
            <w:r w:rsidRPr="000E5DB7">
              <w:rPr>
                <w:szCs w:val="22"/>
              </w:rPr>
              <w:t>Tender Deadline,</w:t>
            </w:r>
            <w:r w:rsidRPr="000E5DB7">
              <w:t xml:space="preserve"> as specified at paragraph 2.10.3 of the RFT. </w:t>
            </w:r>
          </w:p>
        </w:tc>
      </w:tr>
      <w:tr w:rsidR="003C0FB1" w:rsidRPr="00CB5B77" w14:paraId="5F70E685" w14:textId="77777777" w:rsidTr="002418DA">
        <w:tc>
          <w:tcPr>
            <w:tcW w:w="807" w:type="dxa"/>
          </w:tcPr>
          <w:p w14:paraId="653C8854" w14:textId="77777777" w:rsidR="003C0FB1" w:rsidRPr="00C22B2F" w:rsidRDefault="003C0FB1" w:rsidP="004A7D33">
            <w:pPr>
              <w:jc w:val="both"/>
              <w:rPr>
                <w:color w:val="0000FF"/>
              </w:rPr>
            </w:pPr>
            <w:r w:rsidRPr="00C22B2F">
              <w:rPr>
                <w:color w:val="0000FF"/>
              </w:rPr>
              <w:t>8.</w:t>
            </w:r>
          </w:p>
        </w:tc>
        <w:tc>
          <w:tcPr>
            <w:tcW w:w="8264" w:type="dxa"/>
          </w:tcPr>
          <w:p w14:paraId="5E46DBF3" w14:textId="77777777" w:rsidR="00904FCA" w:rsidRDefault="003C0FB1" w:rsidP="00FD38B8">
            <w:pPr>
              <w:jc w:val="both"/>
            </w:pPr>
            <w:r w:rsidRPr="000E5DB7">
              <w:t>We shall, if awarded any Services Contract under the RFT, have in place on the Effective Date of the Services Contract all insurances (if any) as required by paragraph 2.21.1 of the RFT.</w:t>
            </w:r>
          </w:p>
        </w:tc>
      </w:tr>
      <w:tr w:rsidR="00904FCA" w:rsidRPr="00514373" w14:paraId="183FEFB5" w14:textId="77777777" w:rsidTr="00904FCA">
        <w:tc>
          <w:tcPr>
            <w:tcW w:w="807" w:type="dxa"/>
          </w:tcPr>
          <w:p w14:paraId="09487614" w14:textId="77777777" w:rsidR="00904FCA" w:rsidRPr="00904FCA" w:rsidRDefault="00904FCA" w:rsidP="00904FCA">
            <w:pPr>
              <w:jc w:val="both"/>
              <w:rPr>
                <w:color w:val="0000FF"/>
              </w:rPr>
            </w:pPr>
            <w:r w:rsidRPr="00904FCA">
              <w:rPr>
                <w:color w:val="0000FF"/>
              </w:rPr>
              <w:t>9.</w:t>
            </w:r>
          </w:p>
        </w:tc>
        <w:tc>
          <w:tcPr>
            <w:tcW w:w="8264" w:type="dxa"/>
          </w:tcPr>
          <w:p w14:paraId="3BE6971C" w14:textId="77777777" w:rsidR="00904FCA" w:rsidRPr="00904FCA" w:rsidRDefault="00904FCA" w:rsidP="00904FCA">
            <w:pPr>
              <w:jc w:val="both"/>
            </w:pPr>
            <w:r w:rsidRPr="00904FCA">
              <w:t>We confirm that all Data Subjects whose Personal Data is provided in our Tender have consented to the processing of such Personal Data by us, the Contracting Authority, the Evaluation Team and the supplier of the etenders.gov.ie website, for the purposes of our participation in this Competition or that we otherwise have a legal basis for providing such Personal Data to the Contracting Authority for the purposes of our participation in this Competition and that we will provide evidence of such consent and / or legal basis to the Contracting Authority upon request.</w:t>
            </w:r>
          </w:p>
        </w:tc>
      </w:tr>
      <w:tr w:rsidR="005B2A6D" w:rsidRPr="00514373" w14:paraId="758D15F4" w14:textId="77777777" w:rsidTr="00904FCA">
        <w:tc>
          <w:tcPr>
            <w:tcW w:w="807" w:type="dxa"/>
          </w:tcPr>
          <w:p w14:paraId="1F80FD6B" w14:textId="2065E604" w:rsidR="005B2A6D" w:rsidRPr="00904FCA" w:rsidRDefault="005B2A6D" w:rsidP="005B2A6D">
            <w:pPr>
              <w:jc w:val="both"/>
              <w:rPr>
                <w:color w:val="0000FF"/>
              </w:rPr>
            </w:pPr>
            <w:r>
              <w:rPr>
                <w:color w:val="0000FF"/>
              </w:rPr>
              <w:lastRenderedPageBreak/>
              <w:t>10.</w:t>
            </w:r>
          </w:p>
        </w:tc>
        <w:tc>
          <w:tcPr>
            <w:tcW w:w="8264" w:type="dxa"/>
          </w:tcPr>
          <w:p w14:paraId="3286B9A7" w14:textId="700F9221" w:rsidR="005B2A6D" w:rsidRPr="00904FCA" w:rsidRDefault="005B2A6D" w:rsidP="005B2A6D">
            <w:pPr>
              <w:jc w:val="both"/>
            </w:pPr>
            <w:r>
              <w:t>We do not come within the category of prohibited economic operators identified in Regulation (EU) No 833/2014 of 31 July 2014 (as amended by EU Regulation 2022/576 or any subsequent amendments to same).</w:t>
            </w:r>
          </w:p>
        </w:tc>
      </w:tr>
      <w:tr w:rsidR="005B2A6D" w:rsidRPr="00514373" w14:paraId="40AC185B" w14:textId="77777777" w:rsidTr="00904FCA">
        <w:tc>
          <w:tcPr>
            <w:tcW w:w="807" w:type="dxa"/>
          </w:tcPr>
          <w:p w14:paraId="40902D1F" w14:textId="4FFB2036" w:rsidR="005B2A6D" w:rsidRPr="00904FCA" w:rsidRDefault="005B2A6D" w:rsidP="005B2A6D">
            <w:pPr>
              <w:jc w:val="both"/>
              <w:rPr>
                <w:color w:val="0000FF"/>
              </w:rPr>
            </w:pPr>
            <w:r>
              <w:rPr>
                <w:color w:val="0000FF"/>
              </w:rPr>
              <w:t>11.</w:t>
            </w:r>
          </w:p>
        </w:tc>
        <w:tc>
          <w:tcPr>
            <w:tcW w:w="8264" w:type="dxa"/>
          </w:tcPr>
          <w:p w14:paraId="761FE549" w14:textId="369D6A13" w:rsidR="005B2A6D" w:rsidRPr="00904FCA" w:rsidRDefault="005B2A6D" w:rsidP="005B2A6D">
            <w:pPr>
              <w:jc w:val="both"/>
            </w:pPr>
            <w:r w:rsidRPr="00CB3C27">
              <w:t xml:space="preserve">The origin of goods connected to </w:t>
            </w:r>
            <w:r>
              <w:t>our Tender</w:t>
            </w:r>
            <w:r w:rsidRPr="00CB3C27">
              <w:t>, if any, are not subject to the prohibitions set out in Regulation (</w:t>
            </w:r>
            <w:r>
              <w:t xml:space="preserve">EU) No 833/2014 (as amended by </w:t>
            </w:r>
            <w:r w:rsidRPr="00CB3C27">
              <w:t xml:space="preserve">EU Regulation 2022/576 or any subsequent amendments to same).          </w:t>
            </w:r>
          </w:p>
        </w:tc>
      </w:tr>
      <w:tr w:rsidR="005B2A6D" w:rsidRPr="00514373" w14:paraId="4BA716A6" w14:textId="77777777" w:rsidTr="00904FCA">
        <w:tc>
          <w:tcPr>
            <w:tcW w:w="807" w:type="dxa"/>
          </w:tcPr>
          <w:p w14:paraId="252F3832" w14:textId="3C918B65" w:rsidR="005B2A6D" w:rsidRPr="00904FCA" w:rsidRDefault="005B2A6D" w:rsidP="005B2A6D">
            <w:pPr>
              <w:jc w:val="both"/>
              <w:rPr>
                <w:color w:val="0000FF"/>
              </w:rPr>
            </w:pPr>
            <w:r>
              <w:rPr>
                <w:color w:val="0000FF"/>
              </w:rPr>
              <w:t>12.</w:t>
            </w:r>
          </w:p>
        </w:tc>
        <w:tc>
          <w:tcPr>
            <w:tcW w:w="8264" w:type="dxa"/>
          </w:tcPr>
          <w:p w14:paraId="1F8BA78A" w14:textId="30C2CF25" w:rsidR="005B2A6D" w:rsidRPr="00904FCA" w:rsidRDefault="005B2A6D" w:rsidP="005B2A6D">
            <w:pPr>
              <w:jc w:val="both"/>
            </w:pPr>
            <w:r w:rsidRPr="005559D9">
              <w:t xml:space="preserve">The subcontractor(s) on whose capacity </w:t>
            </w:r>
            <w:r>
              <w:t>we rely as part of our Tender</w:t>
            </w:r>
            <w:r w:rsidRPr="005559D9">
              <w:t xml:space="preserve"> (where the value of that subcontract exceeds 10% of the </w:t>
            </w:r>
            <w:r>
              <w:t>value of the Services Contract</w:t>
            </w:r>
            <w:r w:rsidRPr="005559D9">
              <w:t>) does not come within the category of prohibited economic operators identified in Regulation (EU) No 833/2014 of 31 July 2014 (as amended by EU Regulation 2022/576 or any subsequent amendments to same).</w:t>
            </w:r>
          </w:p>
        </w:tc>
      </w:tr>
    </w:tbl>
    <w:p w14:paraId="67DBA0C2" w14:textId="77777777" w:rsidR="003C0FB1" w:rsidRDefault="003C0FB1" w:rsidP="003C0FB1">
      <w:pPr>
        <w:jc w:val="both"/>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208"/>
        <w:gridCol w:w="4833"/>
      </w:tblGrid>
      <w:tr w:rsidR="003C0FB1" w:rsidRPr="00830A49" w14:paraId="26E81897" w14:textId="77777777" w:rsidTr="00503F93">
        <w:trPr>
          <w:trHeight w:val="940"/>
        </w:trPr>
        <w:tc>
          <w:tcPr>
            <w:tcW w:w="4208" w:type="dxa"/>
          </w:tcPr>
          <w:p w14:paraId="4D33B3F3" w14:textId="4E6E3903" w:rsidR="003C0FB1" w:rsidRDefault="00FD38B8" w:rsidP="00503F93">
            <w:pPr>
              <w:jc w:val="both"/>
              <w:rPr>
                <w:b/>
                <w:color w:val="333399"/>
                <w:szCs w:val="22"/>
              </w:rPr>
            </w:pPr>
            <w:r>
              <w:br w:type="page"/>
            </w:r>
            <w:r w:rsidR="003C0FB1" w:rsidRPr="00830A49">
              <w:rPr>
                <w:b/>
                <w:color w:val="333399"/>
                <w:szCs w:val="22"/>
              </w:rPr>
              <w:t>SIGNED</w:t>
            </w:r>
          </w:p>
          <w:p w14:paraId="538B57EE" w14:textId="77777777" w:rsidR="003C0FB1" w:rsidRDefault="003C0FB1" w:rsidP="00503F93">
            <w:pPr>
              <w:jc w:val="both"/>
              <w:rPr>
                <w:b/>
                <w:color w:val="333399"/>
                <w:szCs w:val="22"/>
              </w:rPr>
            </w:pPr>
          </w:p>
          <w:p w14:paraId="23B91975" w14:textId="77777777" w:rsidR="003C0FB1" w:rsidRDefault="003C0FB1" w:rsidP="00503F93">
            <w:pPr>
              <w:jc w:val="both"/>
              <w:rPr>
                <w:b/>
                <w:color w:val="333399"/>
                <w:szCs w:val="22"/>
              </w:rPr>
            </w:pPr>
          </w:p>
          <w:p w14:paraId="0F1268BC" w14:textId="77777777" w:rsidR="003C0FB1" w:rsidRDefault="003C0FB1" w:rsidP="00503F93">
            <w:pPr>
              <w:jc w:val="both"/>
              <w:rPr>
                <w:b/>
                <w:color w:val="333399"/>
                <w:szCs w:val="22"/>
              </w:rPr>
            </w:pPr>
          </w:p>
          <w:p w14:paraId="5048B5DC" w14:textId="77777777" w:rsidR="003C0FB1" w:rsidRDefault="003C0FB1" w:rsidP="00503F93">
            <w:pPr>
              <w:jc w:val="both"/>
              <w:rPr>
                <w:b/>
                <w:color w:val="333399"/>
                <w:szCs w:val="22"/>
              </w:rPr>
            </w:pPr>
            <w:r w:rsidRPr="00830A49">
              <w:rPr>
                <w:b/>
                <w:color w:val="333399"/>
                <w:szCs w:val="22"/>
              </w:rPr>
              <w:t>(Authorised Signatory)</w:t>
            </w:r>
          </w:p>
        </w:tc>
        <w:tc>
          <w:tcPr>
            <w:tcW w:w="4833" w:type="dxa"/>
          </w:tcPr>
          <w:p w14:paraId="1075904B" w14:textId="77777777" w:rsidR="003C0FB1" w:rsidRDefault="003C0FB1" w:rsidP="00503F93">
            <w:pPr>
              <w:jc w:val="both"/>
              <w:rPr>
                <w:b/>
                <w:color w:val="333399"/>
                <w:szCs w:val="22"/>
              </w:rPr>
            </w:pPr>
            <w:r w:rsidRPr="00830A49">
              <w:rPr>
                <w:b/>
                <w:color w:val="333399"/>
                <w:szCs w:val="22"/>
              </w:rPr>
              <w:t>Company</w:t>
            </w:r>
          </w:p>
          <w:p w14:paraId="092D38C8" w14:textId="77777777" w:rsidR="003C0FB1" w:rsidRDefault="003C0FB1" w:rsidP="00503F93">
            <w:pPr>
              <w:jc w:val="both"/>
              <w:rPr>
                <w:b/>
                <w:color w:val="333399"/>
                <w:szCs w:val="22"/>
              </w:rPr>
            </w:pPr>
          </w:p>
        </w:tc>
      </w:tr>
      <w:tr w:rsidR="003C0FB1" w:rsidRPr="00830A49" w14:paraId="6057679E" w14:textId="77777777" w:rsidTr="00503F93">
        <w:trPr>
          <w:cantSplit/>
          <w:trHeight w:val="940"/>
        </w:trPr>
        <w:tc>
          <w:tcPr>
            <w:tcW w:w="4208" w:type="dxa"/>
          </w:tcPr>
          <w:p w14:paraId="31041AB8" w14:textId="77777777" w:rsidR="003C0FB1" w:rsidRDefault="003C0FB1" w:rsidP="00503F93">
            <w:pPr>
              <w:jc w:val="both"/>
              <w:rPr>
                <w:b/>
                <w:color w:val="333399"/>
                <w:szCs w:val="22"/>
              </w:rPr>
            </w:pPr>
            <w:r w:rsidRPr="00830A49">
              <w:rPr>
                <w:b/>
                <w:color w:val="333399"/>
                <w:szCs w:val="22"/>
              </w:rPr>
              <w:t>Print name</w:t>
            </w:r>
          </w:p>
        </w:tc>
        <w:tc>
          <w:tcPr>
            <w:tcW w:w="4833" w:type="dxa"/>
            <w:vMerge w:val="restart"/>
          </w:tcPr>
          <w:p w14:paraId="0581D1B9" w14:textId="77777777" w:rsidR="003C0FB1" w:rsidRDefault="003C0FB1" w:rsidP="00503F93">
            <w:pPr>
              <w:jc w:val="both"/>
              <w:rPr>
                <w:b/>
                <w:color w:val="333399"/>
                <w:szCs w:val="22"/>
              </w:rPr>
            </w:pPr>
            <w:r w:rsidRPr="00830A49">
              <w:rPr>
                <w:b/>
                <w:color w:val="333399"/>
                <w:szCs w:val="22"/>
              </w:rPr>
              <w:t>Address</w:t>
            </w:r>
          </w:p>
        </w:tc>
      </w:tr>
      <w:tr w:rsidR="003C0FB1" w:rsidRPr="00830A49" w14:paraId="7AA1F9BB" w14:textId="77777777" w:rsidTr="00503F93">
        <w:trPr>
          <w:cantSplit/>
          <w:trHeight w:val="940"/>
        </w:trPr>
        <w:tc>
          <w:tcPr>
            <w:tcW w:w="4208" w:type="dxa"/>
          </w:tcPr>
          <w:p w14:paraId="142F0832" w14:textId="77777777" w:rsidR="003C0FB1" w:rsidRPr="00830A49" w:rsidRDefault="003C0FB1" w:rsidP="00503F93">
            <w:pPr>
              <w:jc w:val="both"/>
              <w:rPr>
                <w:b/>
                <w:color w:val="333399"/>
                <w:szCs w:val="22"/>
              </w:rPr>
            </w:pPr>
            <w:r w:rsidRPr="00830A49">
              <w:rPr>
                <w:b/>
                <w:color w:val="333399"/>
                <w:szCs w:val="22"/>
              </w:rPr>
              <w:t>Date</w:t>
            </w:r>
          </w:p>
        </w:tc>
        <w:tc>
          <w:tcPr>
            <w:tcW w:w="4833" w:type="dxa"/>
            <w:vMerge/>
            <w:shd w:val="clear" w:color="auto" w:fill="CCCCCC"/>
          </w:tcPr>
          <w:p w14:paraId="6B5A19F0" w14:textId="77777777" w:rsidR="003C0FB1" w:rsidRPr="00830A49" w:rsidRDefault="003C0FB1" w:rsidP="00503F93">
            <w:pPr>
              <w:jc w:val="both"/>
              <w:rPr>
                <w:b/>
                <w:color w:val="333399"/>
                <w:szCs w:val="22"/>
              </w:rPr>
            </w:pPr>
          </w:p>
        </w:tc>
      </w:tr>
    </w:tbl>
    <w:p w14:paraId="32F66A5A" w14:textId="77777777" w:rsidR="003C0FB1" w:rsidRDefault="003C0FB1" w:rsidP="003C0FB1">
      <w:pPr>
        <w:jc w:val="both"/>
      </w:pPr>
    </w:p>
    <w:p w14:paraId="325ADC6F" w14:textId="77777777" w:rsidR="007B120C" w:rsidRDefault="007B120C" w:rsidP="00292437"/>
    <w:p w14:paraId="62C74AB7" w14:textId="083B1EE5" w:rsidR="00662F78" w:rsidRDefault="00662F78">
      <w:pPr>
        <w:spacing w:after="160" w:line="259" w:lineRule="auto"/>
        <w:rPr>
          <w:szCs w:val="22"/>
          <w:highlight w:val="magenta"/>
        </w:rPr>
      </w:pPr>
      <w:r>
        <w:rPr>
          <w:szCs w:val="22"/>
          <w:highlight w:val="magenta"/>
        </w:rPr>
        <w:br w:type="page"/>
      </w:r>
    </w:p>
    <w:p w14:paraId="565278BB" w14:textId="77777777" w:rsidR="00662F78" w:rsidRDefault="00662F78" w:rsidP="00662F78">
      <w:pPr>
        <w:pStyle w:val="Heading1"/>
        <w:spacing w:before="0"/>
        <w:jc w:val="both"/>
        <w:rPr>
          <w:rFonts w:ascii="Calibri" w:hAnsi="Calibri"/>
        </w:rPr>
      </w:pPr>
      <w:r>
        <w:rPr>
          <w:rFonts w:ascii="Calibri" w:hAnsi="Calibri"/>
        </w:rPr>
        <w:lastRenderedPageBreak/>
        <w:t>Appendix 3A</w:t>
      </w:r>
      <w:r w:rsidRPr="000E5DB7">
        <w:rPr>
          <w:rFonts w:ascii="Calibri" w:hAnsi="Calibri"/>
        </w:rPr>
        <w:t xml:space="preserve">: </w:t>
      </w:r>
      <w:r>
        <w:rPr>
          <w:rFonts w:ascii="Calibri" w:hAnsi="Calibri"/>
        </w:rPr>
        <w:t>Foreign Subsidies Regulation</w:t>
      </w:r>
    </w:p>
    <w:p w14:paraId="34EE6FCB" w14:textId="77777777" w:rsidR="00662F78" w:rsidRDefault="00662F78" w:rsidP="00662F78">
      <w:r>
        <w:t xml:space="preserve">Tenderers are referred to the provisions of Regulation (EU) 2022/2560 of the European Parliament and of the Council on Foreign Subsidies distorting the Internal Market, in addition to Commission Implementing Regulation (EU) 2023/1441, and their obligation to comply therewith. </w:t>
      </w:r>
      <w:proofErr w:type="gramStart"/>
      <w:r>
        <w:t>In particular, tenders</w:t>
      </w:r>
      <w:proofErr w:type="gramEnd"/>
      <w:r>
        <w:t xml:space="preserve"> and candidates should note the requirements under Articles 28 and 29 of Regulation (EU) 2022/2560 relating to the prior notification or declaration of a foreign financial contribution, where the estimated value of the public procurement procedure is equal to or greater than the applicable financial thresholds set out therein. </w:t>
      </w:r>
    </w:p>
    <w:p w14:paraId="3A43966A" w14:textId="77777777" w:rsidR="00662F78" w:rsidRDefault="00662F78" w:rsidP="00662F78">
      <w:pPr>
        <w:keepLines/>
        <w:jc w:val="both"/>
      </w:pPr>
      <w:r>
        <w:t xml:space="preserve">Where the estimated value of the public procurement procedure is equal to or greater than the financial threshold set out at Article 28 of Regulation (EU) 2022/2560, economic operators are required to comply in full </w:t>
      </w:r>
      <w:proofErr w:type="gramStart"/>
      <w:r>
        <w:t>with</w:t>
      </w:r>
      <w:proofErr w:type="gramEnd"/>
      <w:r>
        <w:t xml:space="preserve"> their obligations under both that Regulation and Implementing Regulation (EU) 2023/1441. In that regard, economic operators are required to complete the relevant form of declaration or notification that apply to their </w:t>
      </w:r>
      <w:proofErr w:type="gramStart"/>
      <w:r>
        <w:t>particular circumstances</w:t>
      </w:r>
      <w:proofErr w:type="gramEnd"/>
      <w:r>
        <w:t>.</w:t>
      </w:r>
    </w:p>
    <w:p w14:paraId="4DEE27EA" w14:textId="77777777" w:rsidR="00662F78" w:rsidRDefault="00662F78" w:rsidP="00662F78">
      <w:pPr>
        <w:keepLines/>
        <w:jc w:val="both"/>
      </w:pPr>
    </w:p>
    <w:p w14:paraId="447E19D1" w14:textId="77777777" w:rsidR="00662F78" w:rsidRDefault="00662F78" w:rsidP="00662F78">
      <w:pPr>
        <w:keepLines/>
        <w:jc w:val="both"/>
      </w:pPr>
    </w:p>
    <w:p w14:paraId="34B150A7" w14:textId="77777777" w:rsidR="00662F78" w:rsidRDefault="00662F78" w:rsidP="00662F78">
      <w:pPr>
        <w:keepLines/>
        <w:jc w:val="both"/>
      </w:pPr>
    </w:p>
    <w:p w14:paraId="116FD576" w14:textId="77777777" w:rsidR="00662F78" w:rsidRDefault="00662F78" w:rsidP="00662F78">
      <w:pPr>
        <w:keepLines/>
        <w:jc w:val="both"/>
      </w:pPr>
    </w:p>
    <w:p w14:paraId="0A5CCB97" w14:textId="77777777" w:rsidR="00662F78" w:rsidRDefault="00662F78" w:rsidP="00662F78">
      <w:pPr>
        <w:keepLines/>
        <w:jc w:val="both"/>
      </w:pPr>
    </w:p>
    <w:p w14:paraId="24FB0A6B" w14:textId="77777777" w:rsidR="00662F78" w:rsidRDefault="00662F78" w:rsidP="00662F78">
      <w:pPr>
        <w:keepLines/>
        <w:jc w:val="both"/>
      </w:pPr>
    </w:p>
    <w:p w14:paraId="4DCB64F1" w14:textId="77777777" w:rsidR="00662F78" w:rsidRDefault="00662F78" w:rsidP="00662F78">
      <w:pPr>
        <w:keepLines/>
        <w:jc w:val="both"/>
      </w:pPr>
    </w:p>
    <w:p w14:paraId="0EEC42A0" w14:textId="77777777" w:rsidR="00662F78" w:rsidRDefault="00662F78" w:rsidP="00662F78">
      <w:pPr>
        <w:keepLines/>
        <w:jc w:val="both"/>
      </w:pPr>
    </w:p>
    <w:p w14:paraId="18C4BC22" w14:textId="77777777" w:rsidR="00662F78" w:rsidRDefault="00662F78" w:rsidP="00662F78">
      <w:pPr>
        <w:keepLines/>
        <w:jc w:val="both"/>
      </w:pPr>
    </w:p>
    <w:p w14:paraId="4E722D2E" w14:textId="77777777" w:rsidR="00662F78" w:rsidRDefault="00662F78" w:rsidP="00662F78">
      <w:pPr>
        <w:keepLines/>
        <w:jc w:val="both"/>
      </w:pPr>
    </w:p>
    <w:p w14:paraId="0D3C2CD5" w14:textId="77777777" w:rsidR="00662F78" w:rsidRDefault="00662F78" w:rsidP="00662F78">
      <w:pPr>
        <w:keepLines/>
        <w:jc w:val="both"/>
      </w:pPr>
    </w:p>
    <w:p w14:paraId="5890A92A" w14:textId="77777777" w:rsidR="00662F78" w:rsidRDefault="00662F78" w:rsidP="00662F78">
      <w:pPr>
        <w:keepLines/>
        <w:jc w:val="both"/>
      </w:pPr>
    </w:p>
    <w:p w14:paraId="40B69C88" w14:textId="77777777" w:rsidR="00662F78" w:rsidRDefault="00662F78" w:rsidP="00662F78">
      <w:pPr>
        <w:keepLines/>
        <w:jc w:val="both"/>
      </w:pPr>
    </w:p>
    <w:p w14:paraId="389FD2F1" w14:textId="77777777" w:rsidR="00662F78" w:rsidRDefault="00662F78" w:rsidP="00662F78">
      <w:pPr>
        <w:keepLines/>
        <w:jc w:val="both"/>
      </w:pPr>
    </w:p>
    <w:p w14:paraId="666C309B" w14:textId="77777777" w:rsidR="00662F78" w:rsidRDefault="00662F78" w:rsidP="00662F78">
      <w:pPr>
        <w:keepLines/>
        <w:jc w:val="both"/>
      </w:pPr>
    </w:p>
    <w:p w14:paraId="5F9187F8" w14:textId="77777777" w:rsidR="00662F78" w:rsidRDefault="00662F78" w:rsidP="00662F78">
      <w:pPr>
        <w:keepLines/>
        <w:jc w:val="both"/>
      </w:pPr>
    </w:p>
    <w:p w14:paraId="6D1A10E1" w14:textId="77777777" w:rsidR="00662F78" w:rsidRDefault="00662F78" w:rsidP="00662F78">
      <w:pPr>
        <w:keepLines/>
        <w:jc w:val="both"/>
      </w:pPr>
    </w:p>
    <w:p w14:paraId="1C067523" w14:textId="77777777" w:rsidR="00662F78" w:rsidRDefault="00662F78" w:rsidP="00662F78">
      <w:pPr>
        <w:keepLines/>
        <w:jc w:val="both"/>
      </w:pPr>
    </w:p>
    <w:p w14:paraId="3EC87AAF" w14:textId="77777777" w:rsidR="00662F78" w:rsidRDefault="00662F78" w:rsidP="00662F78">
      <w:pPr>
        <w:keepLines/>
        <w:jc w:val="both"/>
      </w:pPr>
    </w:p>
    <w:p w14:paraId="2C17638B" w14:textId="77777777" w:rsidR="00662F78" w:rsidRDefault="00662F78" w:rsidP="00662F78">
      <w:pPr>
        <w:keepLines/>
        <w:jc w:val="both"/>
      </w:pPr>
    </w:p>
    <w:p w14:paraId="1852886A" w14:textId="77777777" w:rsidR="00662F78" w:rsidRDefault="00662F78" w:rsidP="00662F78">
      <w:pPr>
        <w:keepLines/>
        <w:jc w:val="both"/>
      </w:pPr>
    </w:p>
    <w:p w14:paraId="314817D6" w14:textId="77777777" w:rsidR="00662F78" w:rsidRDefault="00662F78" w:rsidP="00662F78">
      <w:pPr>
        <w:keepLines/>
        <w:jc w:val="both"/>
      </w:pPr>
    </w:p>
    <w:p w14:paraId="35C7319A" w14:textId="77777777" w:rsidR="00662F78" w:rsidRDefault="00662F78" w:rsidP="00662F78">
      <w:pPr>
        <w:keepLines/>
        <w:jc w:val="both"/>
      </w:pPr>
    </w:p>
    <w:p w14:paraId="35C6B803" w14:textId="77777777" w:rsidR="00662F78" w:rsidRDefault="00662F78" w:rsidP="00662F78">
      <w:pPr>
        <w:pStyle w:val="Heading1"/>
        <w:spacing w:before="0"/>
        <w:jc w:val="both"/>
        <w:rPr>
          <w:rFonts w:ascii="Calibri" w:hAnsi="Calibri"/>
        </w:rPr>
      </w:pPr>
      <w:r>
        <w:rPr>
          <w:rFonts w:ascii="Calibri" w:hAnsi="Calibri"/>
        </w:rPr>
        <w:lastRenderedPageBreak/>
        <w:t>Appendix 3A</w:t>
      </w:r>
      <w:r w:rsidRPr="000E5DB7">
        <w:rPr>
          <w:rFonts w:ascii="Calibri" w:hAnsi="Calibri"/>
        </w:rPr>
        <w:t xml:space="preserve">: </w:t>
      </w:r>
      <w:r>
        <w:rPr>
          <w:rFonts w:ascii="Calibri" w:hAnsi="Calibri"/>
        </w:rPr>
        <w:t>Schedule A – Declaration of no foreign financial contributions</w:t>
      </w:r>
    </w:p>
    <w:p w14:paraId="238E277A" w14:textId="77777777" w:rsidR="00662F78" w:rsidRDefault="00662F78" w:rsidP="00662F78">
      <w:r>
        <w:t xml:space="preserve">[To be completed by notifying parties where the value of the procurement procedure is equal to or greater than the financial thresholds in Article 28 of Regulation (EU) 2022/2560 and where the notifying party has </w:t>
      </w:r>
      <w:r w:rsidRPr="00D51C50">
        <w:rPr>
          <w:b/>
          <w:u w:val="single"/>
        </w:rPr>
        <w:t>not</w:t>
      </w:r>
      <w:r>
        <w:t xml:space="preserve"> been in receipt of any foreign financial contributions]</w:t>
      </w:r>
    </w:p>
    <w:p w14:paraId="1F8D4BBD" w14:textId="77777777" w:rsidR="00662F78" w:rsidRDefault="00662F78" w:rsidP="00662F78"/>
    <w:p w14:paraId="0A9F5207" w14:textId="59B1B7C3" w:rsidR="00662F78" w:rsidRPr="00026C99" w:rsidRDefault="00662F78" w:rsidP="00662F78">
      <w:pPr>
        <w:jc w:val="both"/>
      </w:pPr>
      <w:r w:rsidRPr="00557DED">
        <w:rPr>
          <w:szCs w:val="22"/>
        </w:rPr>
        <w:t xml:space="preserve">TO:  </w:t>
      </w:r>
      <w:sdt>
        <w:sdtPr>
          <w:rPr>
            <w:highlight w:val="lightGray"/>
          </w:rPr>
          <w:alias w:val="Name"/>
          <w:tag w:val="Name"/>
          <w:id w:val="-180352184"/>
          <w:placeholder>
            <w:docPart w:val="5FF09FD362ED4CE991A3906635EDB7E9"/>
          </w:placeholder>
          <w:dataBinding w:prefixMappings="xmlns:ns0='http://schemas.microsoft.com/office/2006/coverPageProps' " w:xpath="/ns0:CoverPageProperties[1]/ns0:Abstract[1]" w:storeItemID="{55AF091B-3C7A-41E3-B477-F2FDAA23CFDA}"/>
          <w:text/>
        </w:sdtPr>
        <w:sdtEndPr/>
        <w:sdtContent>
          <w:r w:rsidR="00882C0A">
            <w:rPr>
              <w:highlight w:val="lightGray"/>
            </w:rPr>
            <w:t>Quality and Qualifications Ireland</w:t>
          </w:r>
        </w:sdtContent>
      </w:sdt>
      <w:r>
        <w:t xml:space="preserve"> </w:t>
      </w:r>
      <w:r w:rsidRPr="00CC568F">
        <w:t>(the “Contracting Authority”)</w:t>
      </w:r>
    </w:p>
    <w:p w14:paraId="1D1A8B25" w14:textId="5355A9F9" w:rsidR="00662F78" w:rsidRDefault="00662F78" w:rsidP="00662F78">
      <w:r w:rsidRPr="00557DED">
        <w:rPr>
          <w:szCs w:val="22"/>
        </w:rPr>
        <w:t xml:space="preserve">RE: Request for Tenders for the Supply of </w:t>
      </w:r>
      <w:sdt>
        <w:sdtPr>
          <w:rPr>
            <w:szCs w:val="22"/>
            <w:highlight w:val="lightGray"/>
          </w:rPr>
          <w:alias w:val="Type of Services"/>
          <w:tag w:val="Type of Services"/>
          <w:id w:val="430089159"/>
          <w:placeholder>
            <w:docPart w:val="83B850C851934A11A733F9AAC6DD2939"/>
          </w:placeholder>
          <w:dataBinding w:prefixMappings="xmlns:ns0='http://schemas.microsoft.com/office/2006/coverPageProps' " w:xpath="/ns0:CoverPageProperties[1]/ns0:CompanyFax[1]" w:storeItemID="{55AF091B-3C7A-41E3-B477-F2FDAA23CFDA}"/>
          <w:text/>
        </w:sdtPr>
        <w:sdtEndPr/>
        <w:sdtContent>
          <w:r w:rsidR="00F505B3">
            <w:rPr>
              <w:szCs w:val="22"/>
              <w:highlight w:val="lightGray"/>
            </w:rPr>
            <w:t>Research Services for Updating QQI’s Standards-based Assessment Infrastructure for FET and HE in Ireland</w:t>
          </w:r>
        </w:sdtContent>
      </w:sdt>
    </w:p>
    <w:p w14:paraId="1E58D18D" w14:textId="77777777" w:rsidR="00662F78" w:rsidRDefault="00662F78" w:rsidP="00662F78">
      <w:pPr>
        <w:rPr>
          <w:rFonts w:asciiTheme="minorHAnsi" w:hAnsiTheme="minorHAnsi"/>
        </w:rPr>
      </w:pPr>
    </w:p>
    <w:p w14:paraId="506BD029" w14:textId="77777777" w:rsidR="00662F78" w:rsidRDefault="00662F78" w:rsidP="00662F78">
      <w:pPr>
        <w:rPr>
          <w:rFonts w:asciiTheme="minorHAnsi" w:hAnsiTheme="minorHAnsi"/>
        </w:rPr>
      </w:pPr>
      <w:r>
        <w:rPr>
          <w:rFonts w:asciiTheme="minorHAnsi" w:hAnsiTheme="minorHAnsi"/>
        </w:rPr>
        <w:t xml:space="preserve">We hereby declare that none of the notifying parties has been in receipt of any foreign financial contributions within the meaning of </w:t>
      </w:r>
      <w:r>
        <w:t>Regulation (EU) 2022/2560.</w:t>
      </w:r>
    </w:p>
    <w:p w14:paraId="531D88BD" w14:textId="77777777" w:rsidR="00662F78" w:rsidRPr="00D51C50" w:rsidRDefault="00662F78" w:rsidP="00662F78">
      <w:pPr>
        <w:rPr>
          <w:b/>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208"/>
        <w:gridCol w:w="4833"/>
      </w:tblGrid>
      <w:tr w:rsidR="00662F78" w:rsidRPr="00830A49" w14:paraId="6DB0A908" w14:textId="77777777" w:rsidTr="00DA6E7B">
        <w:trPr>
          <w:trHeight w:val="940"/>
        </w:trPr>
        <w:tc>
          <w:tcPr>
            <w:tcW w:w="4208" w:type="dxa"/>
          </w:tcPr>
          <w:p w14:paraId="2F139E51" w14:textId="77777777" w:rsidR="00662F78" w:rsidRDefault="00662F78" w:rsidP="00DA6E7B">
            <w:pPr>
              <w:jc w:val="both"/>
              <w:rPr>
                <w:b/>
                <w:color w:val="333399"/>
                <w:szCs w:val="22"/>
              </w:rPr>
            </w:pPr>
            <w:r>
              <w:br w:type="page"/>
            </w:r>
            <w:r w:rsidRPr="00830A49">
              <w:rPr>
                <w:b/>
                <w:color w:val="333399"/>
                <w:szCs w:val="22"/>
              </w:rPr>
              <w:t>SIGNED</w:t>
            </w:r>
          </w:p>
          <w:p w14:paraId="1EAD533C" w14:textId="77777777" w:rsidR="00662F78" w:rsidRDefault="00662F78" w:rsidP="00DA6E7B">
            <w:pPr>
              <w:jc w:val="both"/>
              <w:rPr>
                <w:b/>
                <w:color w:val="333399"/>
                <w:szCs w:val="22"/>
              </w:rPr>
            </w:pPr>
          </w:p>
          <w:p w14:paraId="7A5ED50C" w14:textId="77777777" w:rsidR="00662F78" w:rsidRDefault="00662F78" w:rsidP="00DA6E7B">
            <w:pPr>
              <w:jc w:val="both"/>
              <w:rPr>
                <w:b/>
                <w:color w:val="333399"/>
                <w:szCs w:val="22"/>
              </w:rPr>
            </w:pPr>
          </w:p>
          <w:p w14:paraId="23202CAA" w14:textId="77777777" w:rsidR="00662F78" w:rsidRDefault="00662F78" w:rsidP="00DA6E7B">
            <w:pPr>
              <w:jc w:val="both"/>
              <w:rPr>
                <w:b/>
                <w:color w:val="333399"/>
                <w:szCs w:val="22"/>
              </w:rPr>
            </w:pPr>
          </w:p>
          <w:p w14:paraId="245E409D" w14:textId="77777777" w:rsidR="00662F78" w:rsidRDefault="00662F78" w:rsidP="00DA6E7B">
            <w:pPr>
              <w:jc w:val="both"/>
              <w:rPr>
                <w:b/>
                <w:color w:val="333399"/>
                <w:szCs w:val="22"/>
              </w:rPr>
            </w:pPr>
            <w:r w:rsidRPr="00830A49">
              <w:rPr>
                <w:b/>
                <w:color w:val="333399"/>
                <w:szCs w:val="22"/>
              </w:rPr>
              <w:t>(Authorised Signatory)</w:t>
            </w:r>
          </w:p>
        </w:tc>
        <w:tc>
          <w:tcPr>
            <w:tcW w:w="4833" w:type="dxa"/>
          </w:tcPr>
          <w:p w14:paraId="4EE18C1E" w14:textId="77777777" w:rsidR="00662F78" w:rsidRDefault="00662F78" w:rsidP="00DA6E7B">
            <w:pPr>
              <w:jc w:val="both"/>
              <w:rPr>
                <w:b/>
                <w:color w:val="333399"/>
                <w:szCs w:val="22"/>
              </w:rPr>
            </w:pPr>
            <w:r>
              <w:rPr>
                <w:b/>
                <w:color w:val="333399"/>
                <w:szCs w:val="22"/>
              </w:rPr>
              <w:t>Notifying Party</w:t>
            </w:r>
          </w:p>
          <w:p w14:paraId="3DC946DF" w14:textId="77777777" w:rsidR="00662F78" w:rsidRDefault="00662F78" w:rsidP="00DA6E7B">
            <w:pPr>
              <w:jc w:val="both"/>
              <w:rPr>
                <w:b/>
                <w:color w:val="333399"/>
                <w:szCs w:val="22"/>
              </w:rPr>
            </w:pPr>
          </w:p>
        </w:tc>
      </w:tr>
      <w:tr w:rsidR="00662F78" w:rsidRPr="00830A49" w14:paraId="77FEDF2A" w14:textId="77777777" w:rsidTr="00DA6E7B">
        <w:trPr>
          <w:cantSplit/>
          <w:trHeight w:val="940"/>
        </w:trPr>
        <w:tc>
          <w:tcPr>
            <w:tcW w:w="4208" w:type="dxa"/>
          </w:tcPr>
          <w:p w14:paraId="2D5197CF" w14:textId="77777777" w:rsidR="00662F78" w:rsidRDefault="00662F78" w:rsidP="00DA6E7B">
            <w:pPr>
              <w:jc w:val="both"/>
              <w:rPr>
                <w:b/>
                <w:color w:val="333399"/>
                <w:szCs w:val="22"/>
              </w:rPr>
            </w:pPr>
            <w:r w:rsidRPr="00830A49">
              <w:rPr>
                <w:b/>
                <w:color w:val="333399"/>
                <w:szCs w:val="22"/>
              </w:rPr>
              <w:t>Print name</w:t>
            </w:r>
          </w:p>
        </w:tc>
        <w:tc>
          <w:tcPr>
            <w:tcW w:w="4833" w:type="dxa"/>
            <w:vMerge w:val="restart"/>
          </w:tcPr>
          <w:p w14:paraId="2E39BC70" w14:textId="77777777" w:rsidR="00662F78" w:rsidRDefault="00662F78" w:rsidP="00DA6E7B">
            <w:pPr>
              <w:jc w:val="both"/>
              <w:rPr>
                <w:b/>
                <w:color w:val="333399"/>
                <w:szCs w:val="22"/>
              </w:rPr>
            </w:pPr>
            <w:r w:rsidRPr="00830A49">
              <w:rPr>
                <w:b/>
                <w:color w:val="333399"/>
                <w:szCs w:val="22"/>
              </w:rPr>
              <w:t>Address</w:t>
            </w:r>
          </w:p>
        </w:tc>
      </w:tr>
      <w:tr w:rsidR="00662F78" w:rsidRPr="00830A49" w14:paraId="21AD028B" w14:textId="77777777" w:rsidTr="00DA6E7B">
        <w:trPr>
          <w:cantSplit/>
          <w:trHeight w:val="940"/>
        </w:trPr>
        <w:tc>
          <w:tcPr>
            <w:tcW w:w="4208" w:type="dxa"/>
          </w:tcPr>
          <w:p w14:paraId="07C43D3B" w14:textId="77777777" w:rsidR="00662F78" w:rsidRPr="00830A49" w:rsidRDefault="00662F78" w:rsidP="00DA6E7B">
            <w:pPr>
              <w:jc w:val="both"/>
              <w:rPr>
                <w:b/>
                <w:color w:val="333399"/>
                <w:szCs w:val="22"/>
              </w:rPr>
            </w:pPr>
            <w:r w:rsidRPr="00830A49">
              <w:rPr>
                <w:b/>
                <w:color w:val="333399"/>
                <w:szCs w:val="22"/>
              </w:rPr>
              <w:t>Date</w:t>
            </w:r>
          </w:p>
        </w:tc>
        <w:tc>
          <w:tcPr>
            <w:tcW w:w="4833" w:type="dxa"/>
            <w:vMerge/>
            <w:shd w:val="clear" w:color="auto" w:fill="CCCCCC"/>
          </w:tcPr>
          <w:p w14:paraId="0E6DB45D" w14:textId="77777777" w:rsidR="00662F78" w:rsidRPr="00830A49" w:rsidRDefault="00662F78" w:rsidP="00DA6E7B">
            <w:pPr>
              <w:jc w:val="both"/>
              <w:rPr>
                <w:b/>
                <w:color w:val="333399"/>
                <w:szCs w:val="22"/>
              </w:rPr>
            </w:pPr>
          </w:p>
        </w:tc>
      </w:tr>
    </w:tbl>
    <w:p w14:paraId="05474F2A" w14:textId="77777777" w:rsidR="00662F78" w:rsidRDefault="00662F78" w:rsidP="00662F78">
      <w:pPr>
        <w:jc w:val="both"/>
      </w:pPr>
    </w:p>
    <w:p w14:paraId="1BB4A85F" w14:textId="77777777" w:rsidR="00662F78" w:rsidRDefault="00662F78" w:rsidP="00662F78"/>
    <w:p w14:paraId="7CABFB22" w14:textId="77777777" w:rsidR="00662F78" w:rsidRDefault="00662F78" w:rsidP="00662F78">
      <w:pPr>
        <w:jc w:val="both"/>
        <w:rPr>
          <w:rFonts w:asciiTheme="minorHAnsi" w:hAnsiTheme="minorHAnsi"/>
          <w:szCs w:val="22"/>
        </w:rPr>
      </w:pPr>
    </w:p>
    <w:p w14:paraId="6CCE3126" w14:textId="77777777" w:rsidR="00662F78" w:rsidRDefault="00662F78" w:rsidP="00662F78"/>
    <w:p w14:paraId="3D406AED" w14:textId="77777777" w:rsidR="00662F78" w:rsidRDefault="00662F78" w:rsidP="00662F78"/>
    <w:p w14:paraId="6B52E421" w14:textId="77777777" w:rsidR="00662F78" w:rsidRDefault="00662F78" w:rsidP="00662F78"/>
    <w:p w14:paraId="6606C49D" w14:textId="77777777" w:rsidR="00662F78" w:rsidRDefault="00662F78" w:rsidP="00662F78"/>
    <w:p w14:paraId="2CB1BA57" w14:textId="77777777" w:rsidR="00662F78" w:rsidRDefault="00662F78" w:rsidP="00662F78"/>
    <w:p w14:paraId="39466662" w14:textId="77777777" w:rsidR="00662F78" w:rsidRDefault="00662F78" w:rsidP="00662F78"/>
    <w:p w14:paraId="5CD2A214" w14:textId="77777777" w:rsidR="00662F78" w:rsidRDefault="00662F78" w:rsidP="00662F78"/>
    <w:p w14:paraId="17A0C95C" w14:textId="77777777" w:rsidR="00662F78" w:rsidRDefault="00662F78" w:rsidP="00662F78"/>
    <w:p w14:paraId="0E599E13" w14:textId="77777777" w:rsidR="00662F78" w:rsidRDefault="00662F78" w:rsidP="00662F78">
      <w:pPr>
        <w:pStyle w:val="Heading1"/>
        <w:spacing w:before="0"/>
        <w:jc w:val="both"/>
        <w:rPr>
          <w:rFonts w:ascii="Calibri" w:hAnsi="Calibri"/>
        </w:rPr>
      </w:pPr>
      <w:r>
        <w:rPr>
          <w:rFonts w:ascii="Calibri" w:hAnsi="Calibri"/>
        </w:rPr>
        <w:lastRenderedPageBreak/>
        <w:t>Appendix 3A</w:t>
      </w:r>
      <w:r w:rsidRPr="000E5DB7">
        <w:rPr>
          <w:rFonts w:ascii="Calibri" w:hAnsi="Calibri"/>
        </w:rPr>
        <w:t xml:space="preserve">: </w:t>
      </w:r>
      <w:r>
        <w:rPr>
          <w:rFonts w:ascii="Calibri" w:hAnsi="Calibri"/>
        </w:rPr>
        <w:t>Schedule B – Declaration that any foreign financial contributions are non-notifiable having regard to the de minimis threshold</w:t>
      </w:r>
    </w:p>
    <w:p w14:paraId="1F11F59A" w14:textId="77777777" w:rsidR="00662F78" w:rsidRDefault="00662F78" w:rsidP="00662F78">
      <w:r>
        <w:t xml:space="preserve">[To be completed by notifying parties where the value of the procurement procedure is equal to or greater than the financial thresholds in Article 28 of Regulation (EU) 2022/2560 and where the notifying party has been in receipt of foreign financial contributions that do not exceed </w:t>
      </w:r>
      <w:r>
        <w:rPr>
          <w:i/>
        </w:rPr>
        <w:t>de minimis</w:t>
      </w:r>
      <w:r>
        <w:rPr>
          <w:i/>
          <w:u w:val="single"/>
        </w:rPr>
        <w:t xml:space="preserve"> </w:t>
      </w:r>
      <w:r>
        <w:rPr>
          <w:u w:val="single"/>
        </w:rPr>
        <w:t>aid as defined in Article 3(2) of Regulation (EU) 1407/2013 (i.e. €200,000) per third country over any consecutive three period</w:t>
      </w:r>
      <w:r>
        <w:t>]</w:t>
      </w:r>
    </w:p>
    <w:p w14:paraId="0F07DF5A" w14:textId="77777777" w:rsidR="00662F78" w:rsidRDefault="00662F78" w:rsidP="00662F78"/>
    <w:p w14:paraId="3C104155" w14:textId="77777777" w:rsidR="00662F78" w:rsidRDefault="00662F78" w:rsidP="00662F78">
      <w:pPr>
        <w:rPr>
          <w:b/>
        </w:rPr>
      </w:pPr>
      <w:r w:rsidRPr="00D51C50">
        <w:rPr>
          <w:b/>
        </w:rPr>
        <w:t>Form FS-PP relating to the notification of financial contributions in the context of public procurement procedures pursuant to Regulation (EU) 2022/2560</w:t>
      </w:r>
    </w:p>
    <w:p w14:paraId="56A73836" w14:textId="77777777" w:rsidR="00662F78" w:rsidRPr="00D51C50" w:rsidRDefault="00662F78" w:rsidP="00662F78">
      <w:pPr>
        <w:rPr>
          <w:b/>
        </w:rPr>
      </w:pPr>
    </w:p>
    <w:p w14:paraId="682463C1" w14:textId="77777777" w:rsidR="00662F78" w:rsidRPr="00DA6E7B" w:rsidRDefault="00662F78" w:rsidP="00662F78">
      <w:pPr>
        <w:rPr>
          <w:b/>
          <w:u w:val="single"/>
        </w:rPr>
      </w:pPr>
      <w:r w:rsidRPr="00D63104">
        <w:rPr>
          <w:b/>
          <w:u w:val="single"/>
        </w:rPr>
        <w:t>1.</w:t>
      </w:r>
      <w:r>
        <w:rPr>
          <w:b/>
          <w:u w:val="single"/>
        </w:rPr>
        <w:tab/>
      </w:r>
      <w:r w:rsidRPr="00DA6E7B">
        <w:rPr>
          <w:b/>
          <w:u w:val="single"/>
        </w:rPr>
        <w:t>Description of the public procurement (Section 1 of Form FS-PP)</w:t>
      </w:r>
    </w:p>
    <w:p w14:paraId="5713D1C8" w14:textId="77777777" w:rsidR="00662F78" w:rsidRDefault="00662F78" w:rsidP="00662F78">
      <w:pPr>
        <w:rPr>
          <w:b/>
          <w:u w:val="single"/>
        </w:rPr>
      </w:pPr>
    </w:p>
    <w:p w14:paraId="2E63CA5C" w14:textId="77777777" w:rsidR="00662F78" w:rsidRDefault="00662F78" w:rsidP="00662F78">
      <w:pPr>
        <w:rPr>
          <w:b/>
          <w:u w:val="single"/>
        </w:rPr>
      </w:pPr>
    </w:p>
    <w:p w14:paraId="45570A0E" w14:textId="77777777" w:rsidR="00662F78" w:rsidRPr="00D51C50" w:rsidRDefault="00662F78" w:rsidP="00662F78">
      <w:pPr>
        <w:rPr>
          <w:b/>
          <w:u w:val="single"/>
        </w:rPr>
      </w:pPr>
      <w:r>
        <w:rPr>
          <w:b/>
          <w:u w:val="single"/>
        </w:rPr>
        <w:t>2.</w:t>
      </w:r>
      <w:r>
        <w:rPr>
          <w:b/>
          <w:u w:val="single"/>
        </w:rPr>
        <w:tab/>
        <w:t>Information about notifying parties</w:t>
      </w:r>
      <w:r w:rsidRPr="0042700F">
        <w:rPr>
          <w:b/>
          <w:u w:val="single"/>
        </w:rPr>
        <w:t xml:space="preserve"> </w:t>
      </w:r>
      <w:r>
        <w:rPr>
          <w:b/>
          <w:u w:val="single"/>
        </w:rPr>
        <w:t>(</w:t>
      </w:r>
      <w:r w:rsidRPr="00D51C50">
        <w:rPr>
          <w:b/>
          <w:u w:val="single"/>
        </w:rPr>
        <w:t>S</w:t>
      </w:r>
      <w:r>
        <w:rPr>
          <w:b/>
          <w:u w:val="single"/>
        </w:rPr>
        <w:t>ection 2 of Form FS-PP)</w:t>
      </w:r>
    </w:p>
    <w:p w14:paraId="3729A4BC" w14:textId="77777777" w:rsidR="00662F78" w:rsidRDefault="00662F78" w:rsidP="00662F78">
      <w:pPr>
        <w:rPr>
          <w:b/>
        </w:rPr>
      </w:pPr>
    </w:p>
    <w:p w14:paraId="53A19E7B" w14:textId="77777777" w:rsidR="00662F78" w:rsidRDefault="00662F78" w:rsidP="00662F78">
      <w:pPr>
        <w:rPr>
          <w:b/>
        </w:rPr>
      </w:pPr>
    </w:p>
    <w:p w14:paraId="7A49BAE2" w14:textId="77777777" w:rsidR="00662F78" w:rsidRPr="00D51C50" w:rsidRDefault="00662F78" w:rsidP="00662F78">
      <w:pPr>
        <w:rPr>
          <w:b/>
          <w:u w:val="single"/>
        </w:rPr>
      </w:pPr>
      <w:r>
        <w:rPr>
          <w:b/>
          <w:u w:val="single"/>
        </w:rPr>
        <w:t>3.</w:t>
      </w:r>
      <w:r>
        <w:rPr>
          <w:b/>
          <w:u w:val="single"/>
        </w:rPr>
        <w:tab/>
        <w:t>Declaration (Section 7 of Form FS-PP)</w:t>
      </w:r>
    </w:p>
    <w:p w14:paraId="79936702" w14:textId="77777777" w:rsidR="00662F78" w:rsidRDefault="00662F78" w:rsidP="00662F78">
      <w:r>
        <w:t>None of the notifying parties have received foreign financial contributions notifiable under Chapter 4 of Regulation (EU) 2022/2560</w:t>
      </w:r>
    </w:p>
    <w:p w14:paraId="26E3C21F" w14:textId="77777777" w:rsidR="00662F78" w:rsidRDefault="00662F78" w:rsidP="00662F78">
      <w:pPr>
        <w:rPr>
          <w:b/>
        </w:rPr>
      </w:pPr>
    </w:p>
    <w:p w14:paraId="0A9AE59F" w14:textId="77777777" w:rsidR="00662F78" w:rsidRPr="00D51C50" w:rsidRDefault="00662F78" w:rsidP="00662F78">
      <w:pPr>
        <w:rPr>
          <w:b/>
          <w:u w:val="single"/>
        </w:rPr>
      </w:pPr>
      <w:r>
        <w:rPr>
          <w:b/>
          <w:u w:val="single"/>
        </w:rPr>
        <w:t>4.</w:t>
      </w:r>
      <w:r>
        <w:rPr>
          <w:b/>
          <w:u w:val="single"/>
        </w:rPr>
        <w:tab/>
        <w:t>Attestation (Section 8 of Form FS-PP)</w:t>
      </w:r>
    </w:p>
    <w:p w14:paraId="7367CDBD" w14:textId="77777777" w:rsidR="00662F78" w:rsidRDefault="00662F78" w:rsidP="00662F78">
      <w:r>
        <w:t>The notifying party(ies) confirm(s) that, to the best of their knowledge and belief, the information given in this declaration is true, correct, and complete, that true and complete copies of documents required by this Form FS-PP have been supplied, that all estimates are identified as such and are their best estimates of the underlying facts, and that all the opinions expressed are sincere.</w:t>
      </w:r>
    </w:p>
    <w:p w14:paraId="704CC8B6" w14:textId="77777777" w:rsidR="00662F78" w:rsidRDefault="00662F78" w:rsidP="00662F78">
      <w:r>
        <w:t>The notifying party(ies) confirm that they aware of the provisions of Article 33 of Regulation (EU) 2022/2560 concerning fines and periodic penalty payments.</w:t>
      </w:r>
    </w:p>
    <w:p w14:paraId="4CBCF477" w14:textId="77777777" w:rsidR="00662F78" w:rsidRDefault="00662F78" w:rsidP="00662F78"/>
    <w:p w14:paraId="07FB46EF" w14:textId="77777777" w:rsidR="00662F78" w:rsidRDefault="00662F78" w:rsidP="00662F78"/>
    <w:p w14:paraId="4DDD0029" w14:textId="77777777" w:rsidR="00662F78" w:rsidRDefault="00662F78" w:rsidP="00662F78"/>
    <w:p w14:paraId="325C0DB8" w14:textId="77777777" w:rsidR="00662F78" w:rsidRDefault="00662F78" w:rsidP="00662F78"/>
    <w:p w14:paraId="10872A1B" w14:textId="77777777" w:rsidR="00662F78" w:rsidRDefault="00662F78" w:rsidP="00662F78"/>
    <w:p w14:paraId="2C67149E" w14:textId="77777777" w:rsidR="00662F78" w:rsidRDefault="00662F78" w:rsidP="00662F78"/>
    <w:p w14:paraId="098EBDD4" w14:textId="77777777" w:rsidR="00662F78" w:rsidRDefault="00662F78" w:rsidP="00662F78"/>
    <w:p w14:paraId="44152BFB" w14:textId="77777777" w:rsidR="00662F78" w:rsidRDefault="00662F78" w:rsidP="00662F78">
      <w:r>
        <w:lastRenderedPageBreak/>
        <w:t xml:space="preserve">Date: </w:t>
      </w:r>
    </w:p>
    <w:p w14:paraId="7B451E56" w14:textId="77777777" w:rsidR="00662F78" w:rsidRDefault="00662F78" w:rsidP="00662F78"/>
    <w:p w14:paraId="25A9C780" w14:textId="77777777" w:rsidR="00662F78" w:rsidRPr="00D51C50" w:rsidRDefault="00662F78" w:rsidP="00662F78">
      <w:pPr>
        <w:rPr>
          <w:b/>
        </w:rPr>
      </w:pPr>
      <w:r w:rsidRPr="00D51C50">
        <w:rPr>
          <w:b/>
        </w:rPr>
        <w:t>[Signatory 1]</w:t>
      </w:r>
      <w:r w:rsidRPr="00D51C50">
        <w:rPr>
          <w:b/>
        </w:rPr>
        <w:tab/>
      </w:r>
      <w:r w:rsidRPr="00D51C50">
        <w:rPr>
          <w:b/>
        </w:rPr>
        <w:tab/>
      </w:r>
      <w:r w:rsidRPr="00D51C50">
        <w:rPr>
          <w:b/>
        </w:rPr>
        <w:tab/>
      </w:r>
      <w:r w:rsidRPr="00D51C50">
        <w:rPr>
          <w:b/>
        </w:rPr>
        <w:tab/>
      </w:r>
      <w:r w:rsidRPr="00D51C50">
        <w:rPr>
          <w:b/>
        </w:rPr>
        <w:tab/>
      </w:r>
      <w:r w:rsidRPr="00D51C50">
        <w:rPr>
          <w:b/>
        </w:rPr>
        <w:tab/>
        <w:t>[Signatory 2]</w:t>
      </w:r>
    </w:p>
    <w:p w14:paraId="7D572F85" w14:textId="77777777" w:rsidR="00662F78" w:rsidRDefault="00662F78" w:rsidP="00662F78"/>
    <w:p w14:paraId="14C70019" w14:textId="77777777" w:rsidR="00662F78" w:rsidRDefault="00662F78" w:rsidP="00662F78">
      <w:r>
        <w:t>Name:</w:t>
      </w:r>
      <w:r>
        <w:tab/>
      </w:r>
      <w:r>
        <w:tab/>
      </w:r>
      <w:r>
        <w:tab/>
      </w:r>
      <w:r>
        <w:tab/>
      </w:r>
      <w:r>
        <w:tab/>
      </w:r>
      <w:r>
        <w:tab/>
      </w:r>
      <w:r>
        <w:tab/>
        <w:t>Name:</w:t>
      </w:r>
    </w:p>
    <w:p w14:paraId="315B7F72" w14:textId="77777777" w:rsidR="00662F78" w:rsidRDefault="00662F78" w:rsidP="00662F78"/>
    <w:p w14:paraId="1E351361" w14:textId="77777777" w:rsidR="00662F78" w:rsidRDefault="00662F78" w:rsidP="00662F78">
      <w:r>
        <w:t>Organisation:</w:t>
      </w:r>
      <w:r>
        <w:tab/>
      </w:r>
      <w:r>
        <w:tab/>
      </w:r>
      <w:r>
        <w:tab/>
      </w:r>
      <w:r>
        <w:tab/>
      </w:r>
      <w:r>
        <w:tab/>
      </w:r>
      <w:r>
        <w:tab/>
        <w:t>Organisation:</w:t>
      </w:r>
    </w:p>
    <w:p w14:paraId="75353758" w14:textId="77777777" w:rsidR="00662F78" w:rsidRDefault="00662F78" w:rsidP="00662F78"/>
    <w:p w14:paraId="15991346" w14:textId="77777777" w:rsidR="00662F78" w:rsidRDefault="00662F78" w:rsidP="00662F78">
      <w:r>
        <w:t>Position:</w:t>
      </w:r>
      <w:r>
        <w:tab/>
      </w:r>
      <w:r>
        <w:tab/>
      </w:r>
      <w:r>
        <w:tab/>
      </w:r>
      <w:r>
        <w:tab/>
      </w:r>
      <w:r>
        <w:tab/>
      </w:r>
      <w:r>
        <w:tab/>
        <w:t>Position:</w:t>
      </w:r>
    </w:p>
    <w:p w14:paraId="2C8511EA" w14:textId="77777777" w:rsidR="00662F78" w:rsidRDefault="00662F78" w:rsidP="00662F78"/>
    <w:p w14:paraId="080CFB4E" w14:textId="77777777" w:rsidR="00662F78" w:rsidRDefault="00662F78" w:rsidP="00662F78">
      <w:r>
        <w:t>Address:</w:t>
      </w:r>
      <w:r>
        <w:tab/>
      </w:r>
      <w:r>
        <w:tab/>
      </w:r>
      <w:r>
        <w:tab/>
      </w:r>
      <w:r>
        <w:tab/>
      </w:r>
      <w:r>
        <w:tab/>
      </w:r>
      <w:r>
        <w:tab/>
        <w:t>Address:</w:t>
      </w:r>
    </w:p>
    <w:p w14:paraId="751182C6" w14:textId="77777777" w:rsidR="00662F78" w:rsidRDefault="00662F78" w:rsidP="00662F78"/>
    <w:p w14:paraId="3BD2E2E9" w14:textId="77777777" w:rsidR="00662F78" w:rsidRDefault="00662F78" w:rsidP="00662F78">
      <w:r>
        <w:t>Phone Number:</w:t>
      </w:r>
      <w:r>
        <w:tab/>
      </w:r>
      <w:r>
        <w:tab/>
      </w:r>
      <w:r>
        <w:tab/>
      </w:r>
      <w:r>
        <w:tab/>
      </w:r>
      <w:r>
        <w:tab/>
      </w:r>
      <w:r>
        <w:tab/>
        <w:t>Phone Number:</w:t>
      </w:r>
    </w:p>
    <w:p w14:paraId="2457DD96" w14:textId="77777777" w:rsidR="00662F78" w:rsidRDefault="00662F78" w:rsidP="00662F78"/>
    <w:p w14:paraId="59DC8E45" w14:textId="77777777" w:rsidR="00662F78" w:rsidRDefault="00662F78" w:rsidP="00662F78">
      <w:r>
        <w:t>Email:</w:t>
      </w:r>
      <w:r>
        <w:tab/>
      </w:r>
      <w:r>
        <w:tab/>
      </w:r>
      <w:r>
        <w:tab/>
      </w:r>
      <w:r>
        <w:tab/>
      </w:r>
      <w:r>
        <w:tab/>
      </w:r>
      <w:r>
        <w:tab/>
      </w:r>
      <w:r>
        <w:tab/>
        <w:t>Email:</w:t>
      </w:r>
    </w:p>
    <w:p w14:paraId="7D4AD18B" w14:textId="77777777" w:rsidR="00662F78" w:rsidRDefault="00662F78" w:rsidP="00662F78"/>
    <w:p w14:paraId="3A55B197" w14:textId="77777777" w:rsidR="00662F78" w:rsidRDefault="00662F78" w:rsidP="00662F78">
      <w:r>
        <w:t>Signed:</w:t>
      </w:r>
      <w:r>
        <w:tab/>
      </w:r>
      <w:r>
        <w:tab/>
      </w:r>
      <w:r>
        <w:tab/>
      </w:r>
      <w:r>
        <w:tab/>
      </w:r>
      <w:r>
        <w:tab/>
      </w:r>
      <w:r>
        <w:tab/>
      </w:r>
      <w:r>
        <w:tab/>
        <w:t>Signed:</w:t>
      </w:r>
    </w:p>
    <w:p w14:paraId="048ABD82" w14:textId="77777777" w:rsidR="00662F78" w:rsidRDefault="00662F78" w:rsidP="00662F78"/>
    <w:p w14:paraId="5994DAEC" w14:textId="77777777" w:rsidR="00662F78" w:rsidRDefault="00662F78" w:rsidP="00662F78"/>
    <w:p w14:paraId="3E9F8080" w14:textId="77777777" w:rsidR="00662F78" w:rsidRDefault="00662F78" w:rsidP="00662F78"/>
    <w:p w14:paraId="08119681" w14:textId="77777777" w:rsidR="00662F78" w:rsidRDefault="00662F78" w:rsidP="00662F78"/>
    <w:p w14:paraId="25C78AD6" w14:textId="77777777" w:rsidR="00662F78" w:rsidRDefault="00662F78" w:rsidP="00662F78"/>
    <w:p w14:paraId="73260184" w14:textId="77777777" w:rsidR="00662F78" w:rsidRDefault="00662F78" w:rsidP="00662F78"/>
    <w:p w14:paraId="141513A0" w14:textId="77777777" w:rsidR="00662F78" w:rsidRDefault="00662F78" w:rsidP="00662F78"/>
    <w:p w14:paraId="079E9F8B" w14:textId="77777777" w:rsidR="00662F78" w:rsidRDefault="00662F78" w:rsidP="00662F78"/>
    <w:p w14:paraId="6B5B56BC" w14:textId="77777777" w:rsidR="00662F78" w:rsidRDefault="00662F78" w:rsidP="00662F78"/>
    <w:p w14:paraId="2A1B4FD4" w14:textId="77777777" w:rsidR="00662F78" w:rsidRDefault="00662F78" w:rsidP="00662F78"/>
    <w:p w14:paraId="74D23049" w14:textId="77777777" w:rsidR="00662F78" w:rsidRDefault="00662F78" w:rsidP="00662F78"/>
    <w:p w14:paraId="3E934A2B" w14:textId="77777777" w:rsidR="00662F78" w:rsidRDefault="00662F78" w:rsidP="00662F78"/>
    <w:p w14:paraId="339131F5" w14:textId="77777777" w:rsidR="00662F78" w:rsidRDefault="00662F78" w:rsidP="00662F78"/>
    <w:p w14:paraId="643651C7" w14:textId="77777777" w:rsidR="00662F78" w:rsidRDefault="00662F78" w:rsidP="00662F78"/>
    <w:p w14:paraId="12EC2DF7" w14:textId="77777777" w:rsidR="00662F78" w:rsidRDefault="00662F78" w:rsidP="00662F78"/>
    <w:p w14:paraId="09AC1B13" w14:textId="77777777" w:rsidR="00662F78" w:rsidRDefault="00662F78" w:rsidP="00662F78"/>
    <w:p w14:paraId="2A97602D" w14:textId="77777777" w:rsidR="00662F78" w:rsidRDefault="00662F78" w:rsidP="00662F78"/>
    <w:p w14:paraId="0C5161A3" w14:textId="77777777" w:rsidR="00662F78" w:rsidRDefault="00662F78" w:rsidP="00662F78">
      <w:pPr>
        <w:pStyle w:val="Heading1"/>
        <w:spacing w:before="0"/>
        <w:jc w:val="both"/>
        <w:rPr>
          <w:rFonts w:ascii="Calibri" w:hAnsi="Calibri"/>
        </w:rPr>
      </w:pPr>
      <w:r>
        <w:rPr>
          <w:rFonts w:ascii="Calibri" w:hAnsi="Calibri"/>
        </w:rPr>
        <w:lastRenderedPageBreak/>
        <w:t>Appendix 3A</w:t>
      </w:r>
      <w:r w:rsidRPr="000E5DB7">
        <w:rPr>
          <w:rFonts w:ascii="Calibri" w:hAnsi="Calibri"/>
        </w:rPr>
        <w:t xml:space="preserve">: </w:t>
      </w:r>
      <w:r>
        <w:rPr>
          <w:rFonts w:ascii="Calibri" w:hAnsi="Calibri"/>
        </w:rPr>
        <w:t xml:space="preserve">Schedule C – Declaration of non-notifiable foreign financial contributions (valued between €200,000 and €999,000 in the last three years preceding the declaration) </w:t>
      </w:r>
    </w:p>
    <w:p w14:paraId="291B620A" w14:textId="77777777" w:rsidR="00662F78" w:rsidRDefault="00662F78" w:rsidP="00662F78">
      <w:r>
        <w:t>[To be completed by notifying parties where the value of the procurement procedure is equal to or greater than the financial thresholds in Article 28 of Regulation (EU) 2022/2560 and where the notifying party has been in receipt of foreign financial contributions which are valued between €200,000 and €999,000 in the last three (3) years preceding the declaration. Notifying parties are required to complete Table 2 below and they may aggregate the foreign financial contributions without indicating their values.]</w:t>
      </w:r>
    </w:p>
    <w:p w14:paraId="1A8CD979" w14:textId="77777777" w:rsidR="00662F78" w:rsidRDefault="00662F78" w:rsidP="00662F78"/>
    <w:p w14:paraId="287FC782" w14:textId="77777777" w:rsidR="00662F78" w:rsidRDefault="00662F78" w:rsidP="00662F78">
      <w:pPr>
        <w:rPr>
          <w:b/>
        </w:rPr>
      </w:pPr>
      <w:r w:rsidRPr="00D51C50">
        <w:rPr>
          <w:b/>
        </w:rPr>
        <w:t>Form FS-PP relating to the notification of financial contributions in the context of public procurement procedures pursuant to Regulation (EU) 2022/2560</w:t>
      </w:r>
    </w:p>
    <w:p w14:paraId="491583D1" w14:textId="77777777" w:rsidR="00662F78" w:rsidRPr="00D51C50" w:rsidRDefault="00662F78" w:rsidP="00662F78">
      <w:pPr>
        <w:rPr>
          <w:b/>
        </w:rPr>
      </w:pPr>
    </w:p>
    <w:p w14:paraId="596ECE9A" w14:textId="77777777" w:rsidR="00662F78" w:rsidRPr="00DA6E7B" w:rsidRDefault="00662F78" w:rsidP="00662F78">
      <w:pPr>
        <w:rPr>
          <w:b/>
          <w:u w:val="single"/>
        </w:rPr>
      </w:pPr>
      <w:r w:rsidRPr="00D63104">
        <w:rPr>
          <w:b/>
          <w:u w:val="single"/>
        </w:rPr>
        <w:t>1.</w:t>
      </w:r>
      <w:r>
        <w:rPr>
          <w:b/>
          <w:u w:val="single"/>
        </w:rPr>
        <w:tab/>
      </w:r>
      <w:r w:rsidRPr="00DA6E7B">
        <w:rPr>
          <w:b/>
          <w:u w:val="single"/>
        </w:rPr>
        <w:t>Description of the public procurement (Section 1 of Form FS-PP)</w:t>
      </w:r>
    </w:p>
    <w:p w14:paraId="0AF8D672" w14:textId="77777777" w:rsidR="00662F78" w:rsidRDefault="00662F78" w:rsidP="00662F78">
      <w:pPr>
        <w:rPr>
          <w:b/>
          <w:u w:val="single"/>
        </w:rPr>
      </w:pPr>
    </w:p>
    <w:p w14:paraId="0747877E" w14:textId="77777777" w:rsidR="00662F78" w:rsidRDefault="00662F78" w:rsidP="00662F78">
      <w:pPr>
        <w:rPr>
          <w:b/>
          <w:u w:val="single"/>
        </w:rPr>
      </w:pPr>
    </w:p>
    <w:p w14:paraId="5E25A977" w14:textId="77777777" w:rsidR="00662F78" w:rsidRPr="00D51C50" w:rsidRDefault="00662F78" w:rsidP="00662F78">
      <w:pPr>
        <w:rPr>
          <w:b/>
          <w:u w:val="single"/>
        </w:rPr>
      </w:pPr>
      <w:r>
        <w:rPr>
          <w:b/>
          <w:u w:val="single"/>
        </w:rPr>
        <w:t>2.</w:t>
      </w:r>
      <w:r>
        <w:rPr>
          <w:b/>
          <w:u w:val="single"/>
        </w:rPr>
        <w:tab/>
        <w:t>Information about notifying parties</w:t>
      </w:r>
      <w:r w:rsidRPr="0042700F">
        <w:rPr>
          <w:b/>
          <w:u w:val="single"/>
        </w:rPr>
        <w:t xml:space="preserve"> </w:t>
      </w:r>
      <w:r>
        <w:rPr>
          <w:b/>
          <w:u w:val="single"/>
        </w:rPr>
        <w:t>(</w:t>
      </w:r>
      <w:r w:rsidRPr="00D51C50">
        <w:rPr>
          <w:b/>
          <w:u w:val="single"/>
        </w:rPr>
        <w:t>S</w:t>
      </w:r>
      <w:r>
        <w:rPr>
          <w:b/>
          <w:u w:val="single"/>
        </w:rPr>
        <w:t>ection 2 of Form FS-PP)</w:t>
      </w:r>
    </w:p>
    <w:p w14:paraId="65E31903" w14:textId="77777777" w:rsidR="00662F78" w:rsidRDefault="00662F78" w:rsidP="00662F78">
      <w:pPr>
        <w:rPr>
          <w:b/>
        </w:rPr>
      </w:pPr>
    </w:p>
    <w:p w14:paraId="54437FAD" w14:textId="77777777" w:rsidR="00662F78" w:rsidRDefault="00662F78" w:rsidP="00662F78">
      <w:pPr>
        <w:rPr>
          <w:b/>
        </w:rPr>
      </w:pPr>
    </w:p>
    <w:p w14:paraId="3C85E5CA" w14:textId="77777777" w:rsidR="00662F78" w:rsidRPr="00D51C50" w:rsidRDefault="00662F78" w:rsidP="00662F78">
      <w:pPr>
        <w:rPr>
          <w:b/>
          <w:u w:val="single"/>
        </w:rPr>
      </w:pPr>
      <w:r>
        <w:rPr>
          <w:b/>
          <w:u w:val="single"/>
        </w:rPr>
        <w:t>3.</w:t>
      </w:r>
      <w:r>
        <w:rPr>
          <w:b/>
          <w:u w:val="single"/>
        </w:rPr>
        <w:tab/>
        <w:t>Declaration (Section 7 of Form FS-PP)</w:t>
      </w:r>
    </w:p>
    <w:p w14:paraId="77CD5D55" w14:textId="77777777" w:rsidR="00662F78" w:rsidRDefault="00662F78" w:rsidP="00662F78">
      <w:r>
        <w:t>None of the notifying parties have received foreign financial contributions notifiable under Chapter 4 of Regulation (EU) 2022/2560</w:t>
      </w:r>
    </w:p>
    <w:p w14:paraId="1C8275C0" w14:textId="77777777" w:rsidR="00662F78" w:rsidRDefault="00662F78" w:rsidP="00662F78">
      <w:pPr>
        <w:rPr>
          <w:b/>
        </w:rPr>
      </w:pPr>
    </w:p>
    <w:p w14:paraId="53EC0191" w14:textId="77777777" w:rsidR="00662F78" w:rsidRPr="00D51C50" w:rsidRDefault="00662F78" w:rsidP="00662F78">
      <w:pPr>
        <w:rPr>
          <w:b/>
          <w:u w:val="single"/>
        </w:rPr>
      </w:pPr>
      <w:r>
        <w:rPr>
          <w:b/>
          <w:u w:val="single"/>
        </w:rPr>
        <w:t>4.</w:t>
      </w:r>
      <w:r>
        <w:rPr>
          <w:b/>
          <w:u w:val="single"/>
        </w:rPr>
        <w:tab/>
        <w:t>Attestation (Section 8 of Form FS-PP)</w:t>
      </w:r>
    </w:p>
    <w:p w14:paraId="20050812" w14:textId="77777777" w:rsidR="00662F78" w:rsidRDefault="00662F78" w:rsidP="00662F78">
      <w:r>
        <w:t>The notifying party(ies) confirm(s) that, to the best of their knowledge and belief, the information given in this declaration is true, correct, and complete, that true and complete copies of documents required by this Form FS-PP have been supplied, that all estimates are identified as such and are their best estimates of the underlying facts, and that all the opinions expressed are sincere.</w:t>
      </w:r>
    </w:p>
    <w:p w14:paraId="7C135FB2" w14:textId="77777777" w:rsidR="00662F78" w:rsidRDefault="00662F78" w:rsidP="00662F78">
      <w:r>
        <w:t>The notifying party(ies) confirm that they aware of the provisions of Article 33 of Regulation (EU) 2022/2560 concerning fines and periodic penalty payments.</w:t>
      </w:r>
    </w:p>
    <w:p w14:paraId="0E4B229C" w14:textId="77777777" w:rsidR="00662F78" w:rsidRDefault="00662F78" w:rsidP="00662F78"/>
    <w:p w14:paraId="737B605C" w14:textId="77777777" w:rsidR="00662F78" w:rsidRDefault="00662F78" w:rsidP="00662F78"/>
    <w:p w14:paraId="5F2C9145" w14:textId="77777777" w:rsidR="00662F78" w:rsidRDefault="00662F78" w:rsidP="00662F78"/>
    <w:p w14:paraId="4BCDFAFA" w14:textId="77777777" w:rsidR="00662F78" w:rsidRDefault="00662F78" w:rsidP="00662F78"/>
    <w:p w14:paraId="38222CC7" w14:textId="77777777" w:rsidR="00662F78" w:rsidRDefault="00662F78" w:rsidP="00662F78"/>
    <w:p w14:paraId="121C8D9C" w14:textId="77777777" w:rsidR="00662F78" w:rsidRDefault="00662F78" w:rsidP="00662F78"/>
    <w:p w14:paraId="6C715FCD" w14:textId="77777777" w:rsidR="00662F78" w:rsidRDefault="00662F78" w:rsidP="00662F78">
      <w:r>
        <w:lastRenderedPageBreak/>
        <w:t xml:space="preserve">Date: </w:t>
      </w:r>
    </w:p>
    <w:p w14:paraId="54753C46" w14:textId="77777777" w:rsidR="00662F78" w:rsidRDefault="00662F78" w:rsidP="00662F78"/>
    <w:p w14:paraId="30962C90" w14:textId="77777777" w:rsidR="00662F78" w:rsidRDefault="00662F78" w:rsidP="00662F78"/>
    <w:p w14:paraId="0C384FB5" w14:textId="77777777" w:rsidR="00662F78" w:rsidRPr="00D51C50" w:rsidRDefault="00662F78" w:rsidP="00662F78">
      <w:pPr>
        <w:rPr>
          <w:b/>
        </w:rPr>
      </w:pPr>
      <w:r w:rsidRPr="00D51C50">
        <w:rPr>
          <w:b/>
        </w:rPr>
        <w:t>[Signatory 1]</w:t>
      </w:r>
      <w:r w:rsidRPr="00D51C50">
        <w:rPr>
          <w:b/>
        </w:rPr>
        <w:tab/>
      </w:r>
      <w:r w:rsidRPr="00D51C50">
        <w:rPr>
          <w:b/>
        </w:rPr>
        <w:tab/>
      </w:r>
      <w:r w:rsidRPr="00D51C50">
        <w:rPr>
          <w:b/>
        </w:rPr>
        <w:tab/>
      </w:r>
      <w:r w:rsidRPr="00D51C50">
        <w:rPr>
          <w:b/>
        </w:rPr>
        <w:tab/>
      </w:r>
      <w:r w:rsidRPr="00D51C50">
        <w:rPr>
          <w:b/>
        </w:rPr>
        <w:tab/>
      </w:r>
      <w:r w:rsidRPr="00D51C50">
        <w:rPr>
          <w:b/>
        </w:rPr>
        <w:tab/>
        <w:t>[Signatory 2]</w:t>
      </w:r>
    </w:p>
    <w:p w14:paraId="6756797D" w14:textId="77777777" w:rsidR="00662F78" w:rsidRDefault="00662F78" w:rsidP="00662F78"/>
    <w:p w14:paraId="7B7FAD16" w14:textId="77777777" w:rsidR="00662F78" w:rsidRDefault="00662F78" w:rsidP="00662F78">
      <w:r>
        <w:t>Name:</w:t>
      </w:r>
      <w:r>
        <w:tab/>
      </w:r>
      <w:r>
        <w:tab/>
      </w:r>
      <w:r>
        <w:tab/>
      </w:r>
      <w:r>
        <w:tab/>
      </w:r>
      <w:r>
        <w:tab/>
      </w:r>
      <w:r>
        <w:tab/>
      </w:r>
      <w:r>
        <w:tab/>
        <w:t>Name:</w:t>
      </w:r>
    </w:p>
    <w:p w14:paraId="6C202EC8" w14:textId="77777777" w:rsidR="00662F78" w:rsidRDefault="00662F78" w:rsidP="00662F78"/>
    <w:p w14:paraId="29AFB05C" w14:textId="77777777" w:rsidR="00662F78" w:rsidRDefault="00662F78" w:rsidP="00662F78">
      <w:r>
        <w:t>Organisation:</w:t>
      </w:r>
      <w:r>
        <w:tab/>
      </w:r>
      <w:r>
        <w:tab/>
      </w:r>
      <w:r>
        <w:tab/>
      </w:r>
      <w:r>
        <w:tab/>
      </w:r>
      <w:r>
        <w:tab/>
      </w:r>
      <w:r>
        <w:tab/>
        <w:t>Organisation:</w:t>
      </w:r>
    </w:p>
    <w:p w14:paraId="540D7D15" w14:textId="77777777" w:rsidR="00662F78" w:rsidRDefault="00662F78" w:rsidP="00662F78"/>
    <w:p w14:paraId="2484694B" w14:textId="77777777" w:rsidR="00662F78" w:rsidRDefault="00662F78" w:rsidP="00662F78">
      <w:r>
        <w:t>Position:</w:t>
      </w:r>
      <w:r>
        <w:tab/>
      </w:r>
      <w:r>
        <w:tab/>
      </w:r>
      <w:r>
        <w:tab/>
      </w:r>
      <w:r>
        <w:tab/>
      </w:r>
      <w:r>
        <w:tab/>
      </w:r>
      <w:r>
        <w:tab/>
        <w:t>Position:</w:t>
      </w:r>
    </w:p>
    <w:p w14:paraId="06C833D9" w14:textId="77777777" w:rsidR="00662F78" w:rsidRDefault="00662F78" w:rsidP="00662F78"/>
    <w:p w14:paraId="4979B7E4" w14:textId="77777777" w:rsidR="00662F78" w:rsidRDefault="00662F78" w:rsidP="00662F78">
      <w:r>
        <w:t>Address:</w:t>
      </w:r>
      <w:r>
        <w:tab/>
      </w:r>
      <w:r>
        <w:tab/>
      </w:r>
      <w:r>
        <w:tab/>
      </w:r>
      <w:r>
        <w:tab/>
      </w:r>
      <w:r>
        <w:tab/>
      </w:r>
      <w:r>
        <w:tab/>
        <w:t>Address:</w:t>
      </w:r>
    </w:p>
    <w:p w14:paraId="5D90782C" w14:textId="77777777" w:rsidR="00662F78" w:rsidRDefault="00662F78" w:rsidP="00662F78"/>
    <w:p w14:paraId="0A5F21BB" w14:textId="77777777" w:rsidR="00662F78" w:rsidRDefault="00662F78" w:rsidP="00662F78">
      <w:r>
        <w:t>Phone Number:</w:t>
      </w:r>
      <w:r>
        <w:tab/>
      </w:r>
      <w:r>
        <w:tab/>
      </w:r>
      <w:r>
        <w:tab/>
      </w:r>
      <w:r>
        <w:tab/>
      </w:r>
      <w:r>
        <w:tab/>
      </w:r>
      <w:r>
        <w:tab/>
        <w:t>Phone Number:</w:t>
      </w:r>
    </w:p>
    <w:p w14:paraId="7E9DAC11" w14:textId="77777777" w:rsidR="00662F78" w:rsidRDefault="00662F78" w:rsidP="00662F78"/>
    <w:p w14:paraId="01DEFDAB" w14:textId="77777777" w:rsidR="00662F78" w:rsidRDefault="00662F78" w:rsidP="00662F78">
      <w:r>
        <w:t>Email:</w:t>
      </w:r>
      <w:r>
        <w:tab/>
      </w:r>
      <w:r>
        <w:tab/>
      </w:r>
      <w:r>
        <w:tab/>
      </w:r>
      <w:r>
        <w:tab/>
      </w:r>
      <w:r>
        <w:tab/>
      </w:r>
      <w:r>
        <w:tab/>
      </w:r>
      <w:r>
        <w:tab/>
        <w:t>Email:</w:t>
      </w:r>
    </w:p>
    <w:p w14:paraId="62B63567" w14:textId="77777777" w:rsidR="00662F78" w:rsidRDefault="00662F78" w:rsidP="00662F78"/>
    <w:p w14:paraId="032B97AD" w14:textId="77777777" w:rsidR="00662F78" w:rsidRDefault="00662F78" w:rsidP="00662F78">
      <w:r>
        <w:t>Signed:</w:t>
      </w:r>
      <w:r>
        <w:tab/>
      </w:r>
      <w:r>
        <w:tab/>
      </w:r>
      <w:r>
        <w:tab/>
      </w:r>
      <w:r>
        <w:tab/>
      </w:r>
      <w:r>
        <w:tab/>
      </w:r>
      <w:r>
        <w:tab/>
      </w:r>
      <w:r>
        <w:tab/>
        <w:t>Signed:</w:t>
      </w:r>
    </w:p>
    <w:p w14:paraId="3A667781" w14:textId="77777777" w:rsidR="00662F78" w:rsidRDefault="00662F78" w:rsidP="00662F78"/>
    <w:p w14:paraId="0803576D" w14:textId="77777777" w:rsidR="00662F78" w:rsidRDefault="00662F78" w:rsidP="00662F78"/>
    <w:p w14:paraId="033DA6A0" w14:textId="77777777" w:rsidR="00662F78" w:rsidRDefault="00662F78" w:rsidP="00662F78">
      <w:pPr>
        <w:rPr>
          <w:b/>
        </w:rPr>
      </w:pPr>
      <w:r>
        <w:rPr>
          <w:b/>
        </w:rPr>
        <w:t>Table 2</w:t>
      </w:r>
    </w:p>
    <w:p w14:paraId="6F2DFA2D" w14:textId="77777777" w:rsidR="00662F78" w:rsidRDefault="00662F78" w:rsidP="00662F78">
      <w:r>
        <w:t>For reporting of foreign financial contributions which are of a value between €200,000 and €999,000 in the last three (3) years preceding the declaration</w:t>
      </w:r>
    </w:p>
    <w:p w14:paraId="51E37713" w14:textId="77777777" w:rsidR="00662F78" w:rsidRPr="00D51C50" w:rsidRDefault="00662F78" w:rsidP="00662F78">
      <w:pPr>
        <w:rPr>
          <w:lang w:val="en-IE"/>
        </w:rPr>
      </w:pPr>
    </w:p>
    <w:tbl>
      <w:tblPr>
        <w:tblStyle w:val="TableGrid"/>
        <w:tblW w:w="0" w:type="auto"/>
        <w:tblLook w:val="04A0" w:firstRow="1" w:lastRow="0" w:firstColumn="1" w:lastColumn="0" w:noHBand="0" w:noVBand="1"/>
      </w:tblPr>
      <w:tblGrid>
        <w:gridCol w:w="2860"/>
        <w:gridCol w:w="5760"/>
      </w:tblGrid>
      <w:tr w:rsidR="00662F78" w:rsidRPr="00401A1C" w14:paraId="55DAADD9" w14:textId="77777777" w:rsidTr="00DA6E7B">
        <w:trPr>
          <w:trHeight w:val="300"/>
        </w:trPr>
        <w:tc>
          <w:tcPr>
            <w:tcW w:w="2860" w:type="dxa"/>
            <w:noWrap/>
            <w:hideMark/>
          </w:tcPr>
          <w:p w14:paraId="1E5C05DF" w14:textId="77777777" w:rsidR="00662F78" w:rsidRPr="00401A1C" w:rsidRDefault="00662F78" w:rsidP="00DA6E7B">
            <w:pPr>
              <w:rPr>
                <w:b/>
                <w:bCs/>
                <w:lang w:val="en-IE"/>
              </w:rPr>
            </w:pPr>
            <w:r w:rsidRPr="00401A1C">
              <w:rPr>
                <w:b/>
                <w:bCs/>
              </w:rPr>
              <w:t>Third Country</w:t>
            </w:r>
          </w:p>
        </w:tc>
        <w:tc>
          <w:tcPr>
            <w:tcW w:w="5760" w:type="dxa"/>
            <w:noWrap/>
            <w:hideMark/>
          </w:tcPr>
          <w:p w14:paraId="4B59FA0D" w14:textId="77777777" w:rsidR="00662F78" w:rsidRPr="00401A1C" w:rsidRDefault="00662F78" w:rsidP="00DA6E7B">
            <w:pPr>
              <w:rPr>
                <w:b/>
                <w:bCs/>
              </w:rPr>
            </w:pPr>
            <w:r w:rsidRPr="00401A1C">
              <w:rPr>
                <w:b/>
                <w:bCs/>
              </w:rPr>
              <w:t>Brief Description of the financial contributions</w:t>
            </w:r>
          </w:p>
        </w:tc>
      </w:tr>
      <w:tr w:rsidR="00662F78" w:rsidRPr="00401A1C" w14:paraId="60D2BDC6" w14:textId="77777777" w:rsidTr="00DA6E7B">
        <w:trPr>
          <w:trHeight w:val="300"/>
        </w:trPr>
        <w:tc>
          <w:tcPr>
            <w:tcW w:w="2860" w:type="dxa"/>
            <w:noWrap/>
            <w:hideMark/>
          </w:tcPr>
          <w:p w14:paraId="414C319A" w14:textId="77777777" w:rsidR="00662F78" w:rsidRPr="00401A1C" w:rsidRDefault="00662F78" w:rsidP="00DA6E7B">
            <w:pPr>
              <w:rPr>
                <w:b/>
              </w:rPr>
            </w:pPr>
            <w:r w:rsidRPr="00401A1C">
              <w:rPr>
                <w:b/>
              </w:rPr>
              <w:t>Country A</w:t>
            </w:r>
          </w:p>
        </w:tc>
        <w:tc>
          <w:tcPr>
            <w:tcW w:w="5760" w:type="dxa"/>
            <w:noWrap/>
            <w:hideMark/>
          </w:tcPr>
          <w:p w14:paraId="2317BDA2" w14:textId="77777777" w:rsidR="00662F78" w:rsidRPr="00401A1C" w:rsidRDefault="00662F78" w:rsidP="00DA6E7B">
            <w:pPr>
              <w:rPr>
                <w:b/>
              </w:rPr>
            </w:pPr>
            <w:r w:rsidRPr="00401A1C">
              <w:rPr>
                <w:b/>
              </w:rPr>
              <w:t> </w:t>
            </w:r>
          </w:p>
        </w:tc>
      </w:tr>
      <w:tr w:rsidR="00662F78" w:rsidRPr="00401A1C" w14:paraId="645AA3D1" w14:textId="77777777" w:rsidTr="00DA6E7B">
        <w:trPr>
          <w:trHeight w:val="300"/>
        </w:trPr>
        <w:tc>
          <w:tcPr>
            <w:tcW w:w="2860" w:type="dxa"/>
            <w:noWrap/>
            <w:hideMark/>
          </w:tcPr>
          <w:p w14:paraId="0FC7518A" w14:textId="77777777" w:rsidR="00662F78" w:rsidRPr="00401A1C" w:rsidRDefault="00662F78" w:rsidP="00DA6E7B">
            <w:pPr>
              <w:rPr>
                <w:b/>
              </w:rPr>
            </w:pPr>
            <w:r w:rsidRPr="00401A1C">
              <w:rPr>
                <w:b/>
              </w:rPr>
              <w:t>Country B</w:t>
            </w:r>
          </w:p>
        </w:tc>
        <w:tc>
          <w:tcPr>
            <w:tcW w:w="5760" w:type="dxa"/>
            <w:noWrap/>
            <w:hideMark/>
          </w:tcPr>
          <w:p w14:paraId="6C8FD13B" w14:textId="77777777" w:rsidR="00662F78" w:rsidRPr="00401A1C" w:rsidRDefault="00662F78" w:rsidP="00DA6E7B">
            <w:pPr>
              <w:rPr>
                <w:b/>
              </w:rPr>
            </w:pPr>
            <w:r w:rsidRPr="00401A1C">
              <w:rPr>
                <w:b/>
              </w:rPr>
              <w:t> </w:t>
            </w:r>
          </w:p>
        </w:tc>
      </w:tr>
      <w:tr w:rsidR="00662F78" w:rsidRPr="00401A1C" w14:paraId="35A09BDD" w14:textId="77777777" w:rsidTr="00DA6E7B">
        <w:trPr>
          <w:trHeight w:val="300"/>
        </w:trPr>
        <w:tc>
          <w:tcPr>
            <w:tcW w:w="2860" w:type="dxa"/>
            <w:noWrap/>
            <w:hideMark/>
          </w:tcPr>
          <w:p w14:paraId="044B6B9C" w14:textId="77777777" w:rsidR="00662F78" w:rsidRPr="00401A1C" w:rsidRDefault="00662F78" w:rsidP="00DA6E7B">
            <w:pPr>
              <w:rPr>
                <w:b/>
              </w:rPr>
            </w:pPr>
            <w:r w:rsidRPr="00401A1C">
              <w:rPr>
                <w:b/>
              </w:rPr>
              <w:t>Country C</w:t>
            </w:r>
          </w:p>
        </w:tc>
        <w:tc>
          <w:tcPr>
            <w:tcW w:w="5760" w:type="dxa"/>
            <w:noWrap/>
            <w:hideMark/>
          </w:tcPr>
          <w:p w14:paraId="5C6BFB9D" w14:textId="77777777" w:rsidR="00662F78" w:rsidRPr="00401A1C" w:rsidRDefault="00662F78" w:rsidP="00DA6E7B">
            <w:pPr>
              <w:rPr>
                <w:b/>
              </w:rPr>
            </w:pPr>
            <w:r w:rsidRPr="00401A1C">
              <w:rPr>
                <w:b/>
              </w:rPr>
              <w:t> </w:t>
            </w:r>
          </w:p>
        </w:tc>
      </w:tr>
      <w:tr w:rsidR="00662F78" w:rsidRPr="00401A1C" w14:paraId="78092B7D" w14:textId="77777777" w:rsidTr="00DA6E7B">
        <w:trPr>
          <w:trHeight w:val="300"/>
        </w:trPr>
        <w:tc>
          <w:tcPr>
            <w:tcW w:w="2860" w:type="dxa"/>
            <w:noWrap/>
            <w:hideMark/>
          </w:tcPr>
          <w:p w14:paraId="6D88415A" w14:textId="77777777" w:rsidR="00662F78" w:rsidRPr="00401A1C" w:rsidRDefault="00662F78" w:rsidP="00DA6E7B">
            <w:pPr>
              <w:rPr>
                <w:b/>
              </w:rPr>
            </w:pPr>
            <w:r w:rsidRPr="00401A1C">
              <w:rPr>
                <w:b/>
              </w:rPr>
              <w:t>Country D</w:t>
            </w:r>
          </w:p>
        </w:tc>
        <w:tc>
          <w:tcPr>
            <w:tcW w:w="5760" w:type="dxa"/>
            <w:noWrap/>
            <w:hideMark/>
          </w:tcPr>
          <w:p w14:paraId="1F401242" w14:textId="77777777" w:rsidR="00662F78" w:rsidRPr="00401A1C" w:rsidRDefault="00662F78" w:rsidP="00DA6E7B">
            <w:pPr>
              <w:rPr>
                <w:b/>
              </w:rPr>
            </w:pPr>
            <w:r w:rsidRPr="00401A1C">
              <w:rPr>
                <w:b/>
              </w:rPr>
              <w:t> </w:t>
            </w:r>
          </w:p>
        </w:tc>
      </w:tr>
    </w:tbl>
    <w:p w14:paraId="12D65F7C" w14:textId="77777777" w:rsidR="00662F78" w:rsidRPr="00D51C50" w:rsidRDefault="00662F78" w:rsidP="00662F78">
      <w:pPr>
        <w:rPr>
          <w:b/>
        </w:rPr>
      </w:pPr>
    </w:p>
    <w:p w14:paraId="4519E24D" w14:textId="77777777" w:rsidR="00662F78" w:rsidRDefault="00662F78" w:rsidP="00662F78"/>
    <w:p w14:paraId="0D0B7E0A" w14:textId="77777777" w:rsidR="00662F78" w:rsidRDefault="00662F78" w:rsidP="00662F78"/>
    <w:p w14:paraId="0CEF05DA" w14:textId="77777777" w:rsidR="00662F78" w:rsidRDefault="00662F78" w:rsidP="00662F78"/>
    <w:p w14:paraId="48C022DC" w14:textId="77777777" w:rsidR="00662F78" w:rsidRDefault="00662F78" w:rsidP="00662F78"/>
    <w:p w14:paraId="0E062146" w14:textId="77777777" w:rsidR="00662F78" w:rsidRDefault="00662F78" w:rsidP="00662F78">
      <w:pPr>
        <w:pStyle w:val="Heading1"/>
        <w:spacing w:before="0"/>
        <w:jc w:val="both"/>
        <w:rPr>
          <w:rFonts w:ascii="Calibri" w:hAnsi="Calibri"/>
        </w:rPr>
      </w:pPr>
      <w:r>
        <w:rPr>
          <w:rFonts w:ascii="Calibri" w:hAnsi="Calibri"/>
        </w:rPr>
        <w:lastRenderedPageBreak/>
        <w:t>Appendix 3A</w:t>
      </w:r>
      <w:r w:rsidRPr="000E5DB7">
        <w:rPr>
          <w:rFonts w:ascii="Calibri" w:hAnsi="Calibri"/>
        </w:rPr>
        <w:t xml:space="preserve">: </w:t>
      </w:r>
      <w:r>
        <w:rPr>
          <w:rFonts w:ascii="Calibri" w:hAnsi="Calibri"/>
        </w:rPr>
        <w:t xml:space="preserve">Schedule D – Declaration of non-notifiable foreign financial contributions (valued between €1,000,000 and €3,999,000 in the last three years preceding the declaration) </w:t>
      </w:r>
    </w:p>
    <w:p w14:paraId="1C373B9F" w14:textId="77777777" w:rsidR="00662F78" w:rsidRDefault="00662F78" w:rsidP="00662F78">
      <w:r>
        <w:t xml:space="preserve">[To be completed by notifying parties where the value of the procurement procedure is equal to or greater than the financial thresholds in Article 28 of Regulation (EU) 2022/2560 and where the notifying party has been in receipt of foreign financial contributions which are valued between €1,000,000 and €3,999,000 in the last three (3) years preceding the declaration. Notifying parties are required to complete the table below. They must list all foreign financial contributions received, to include all non-notifiable foreign contributions received in the last three (3) years preceding the declaration.] </w:t>
      </w:r>
    </w:p>
    <w:p w14:paraId="0DF6F74A" w14:textId="77777777" w:rsidR="00662F78" w:rsidRDefault="00662F78" w:rsidP="00662F78"/>
    <w:p w14:paraId="56799205" w14:textId="77777777" w:rsidR="00662F78" w:rsidRDefault="00662F78" w:rsidP="00662F78">
      <w:pPr>
        <w:rPr>
          <w:b/>
        </w:rPr>
      </w:pPr>
      <w:r w:rsidRPr="00D51C50">
        <w:rPr>
          <w:b/>
        </w:rPr>
        <w:t>Form FS-PP relating to the notification of financial contributions in the context of public procurement procedures pursuant to Regulation (EU) 2022/2560</w:t>
      </w:r>
    </w:p>
    <w:p w14:paraId="10E3B63E" w14:textId="77777777" w:rsidR="00662F78" w:rsidRPr="00D51C50" w:rsidRDefault="00662F78" w:rsidP="00662F78">
      <w:pPr>
        <w:rPr>
          <w:b/>
        </w:rPr>
      </w:pPr>
    </w:p>
    <w:p w14:paraId="0AD315A2" w14:textId="77777777" w:rsidR="00662F78" w:rsidRPr="00DA6E7B" w:rsidRDefault="00662F78" w:rsidP="00662F78">
      <w:pPr>
        <w:rPr>
          <w:b/>
          <w:u w:val="single"/>
        </w:rPr>
      </w:pPr>
      <w:r w:rsidRPr="00D63104">
        <w:rPr>
          <w:b/>
          <w:u w:val="single"/>
        </w:rPr>
        <w:t>1.</w:t>
      </w:r>
      <w:r>
        <w:rPr>
          <w:b/>
          <w:u w:val="single"/>
        </w:rPr>
        <w:tab/>
      </w:r>
      <w:r w:rsidRPr="00DA6E7B">
        <w:rPr>
          <w:b/>
          <w:u w:val="single"/>
        </w:rPr>
        <w:t>Description of the public procurement (Section 1 of Form FS-PP)</w:t>
      </w:r>
    </w:p>
    <w:p w14:paraId="5EF1A8AA" w14:textId="77777777" w:rsidR="00662F78" w:rsidRDefault="00662F78" w:rsidP="00662F78">
      <w:pPr>
        <w:rPr>
          <w:b/>
          <w:u w:val="single"/>
        </w:rPr>
      </w:pPr>
    </w:p>
    <w:p w14:paraId="77E0602A" w14:textId="77777777" w:rsidR="00662F78" w:rsidRDefault="00662F78" w:rsidP="00662F78">
      <w:pPr>
        <w:rPr>
          <w:b/>
          <w:u w:val="single"/>
        </w:rPr>
      </w:pPr>
    </w:p>
    <w:p w14:paraId="75D6265D" w14:textId="77777777" w:rsidR="00662F78" w:rsidRPr="00D51C50" w:rsidRDefault="00662F78" w:rsidP="00662F78">
      <w:pPr>
        <w:rPr>
          <w:b/>
          <w:u w:val="single"/>
        </w:rPr>
      </w:pPr>
      <w:r>
        <w:rPr>
          <w:b/>
          <w:u w:val="single"/>
        </w:rPr>
        <w:t>2.</w:t>
      </w:r>
      <w:r>
        <w:rPr>
          <w:b/>
          <w:u w:val="single"/>
        </w:rPr>
        <w:tab/>
        <w:t>Information about notifying parties</w:t>
      </w:r>
      <w:r w:rsidRPr="0042700F">
        <w:rPr>
          <w:b/>
          <w:u w:val="single"/>
        </w:rPr>
        <w:t xml:space="preserve"> </w:t>
      </w:r>
      <w:r>
        <w:rPr>
          <w:b/>
          <w:u w:val="single"/>
        </w:rPr>
        <w:t>(</w:t>
      </w:r>
      <w:r w:rsidRPr="00D51C50">
        <w:rPr>
          <w:b/>
          <w:u w:val="single"/>
        </w:rPr>
        <w:t>S</w:t>
      </w:r>
      <w:r>
        <w:rPr>
          <w:b/>
          <w:u w:val="single"/>
        </w:rPr>
        <w:t>ection 2 of Form FS-PP)</w:t>
      </w:r>
    </w:p>
    <w:p w14:paraId="338AA869" w14:textId="77777777" w:rsidR="00662F78" w:rsidRDefault="00662F78" w:rsidP="00662F78">
      <w:pPr>
        <w:rPr>
          <w:b/>
        </w:rPr>
      </w:pPr>
    </w:p>
    <w:p w14:paraId="696B89E7" w14:textId="77777777" w:rsidR="00662F78" w:rsidRDefault="00662F78" w:rsidP="00662F78">
      <w:pPr>
        <w:rPr>
          <w:b/>
        </w:rPr>
      </w:pPr>
    </w:p>
    <w:p w14:paraId="5D9640E0" w14:textId="77777777" w:rsidR="00662F78" w:rsidRPr="00D51C50" w:rsidRDefault="00662F78" w:rsidP="00662F78">
      <w:pPr>
        <w:rPr>
          <w:b/>
          <w:u w:val="single"/>
        </w:rPr>
      </w:pPr>
      <w:r>
        <w:rPr>
          <w:b/>
          <w:u w:val="single"/>
        </w:rPr>
        <w:t>3.</w:t>
      </w:r>
      <w:r>
        <w:rPr>
          <w:b/>
          <w:u w:val="single"/>
        </w:rPr>
        <w:tab/>
        <w:t>Declaration (Section 7 of Form FS-PP)</w:t>
      </w:r>
    </w:p>
    <w:p w14:paraId="6843C909" w14:textId="77777777" w:rsidR="00662F78" w:rsidRDefault="00662F78" w:rsidP="00662F78">
      <w:r>
        <w:t>None of the notifying parties have received foreign financial contributions notifiable under Chapter 4 of Regulation (EU) 2022/2560.</w:t>
      </w:r>
    </w:p>
    <w:p w14:paraId="0B843B2F" w14:textId="77777777" w:rsidR="00662F78" w:rsidRDefault="00662F78" w:rsidP="00662F78">
      <w:pPr>
        <w:rPr>
          <w:b/>
        </w:rPr>
      </w:pPr>
    </w:p>
    <w:p w14:paraId="6ADF368A" w14:textId="77777777" w:rsidR="00662F78" w:rsidRPr="00D51C50" w:rsidRDefault="00662F78" w:rsidP="00662F78">
      <w:pPr>
        <w:rPr>
          <w:b/>
          <w:u w:val="single"/>
        </w:rPr>
      </w:pPr>
      <w:r>
        <w:rPr>
          <w:b/>
          <w:u w:val="single"/>
        </w:rPr>
        <w:t>4.</w:t>
      </w:r>
      <w:r>
        <w:rPr>
          <w:b/>
          <w:u w:val="single"/>
        </w:rPr>
        <w:tab/>
        <w:t>Attestation (Section 8 of Form FS-PP)</w:t>
      </w:r>
    </w:p>
    <w:p w14:paraId="103C3C61" w14:textId="77777777" w:rsidR="00662F78" w:rsidRDefault="00662F78" w:rsidP="00662F78">
      <w:r>
        <w:t>The notifying party(ies) confirm(s) that, to the best of their knowledge and belief, the information given in this declaration is true, correct, and complete, that true and complete copies of documents required by this Form FS-PP have been supplied, that all estimates are identified as such and are their best estimates of the underlying facts, and that all the opinions expressed are sincere.</w:t>
      </w:r>
    </w:p>
    <w:p w14:paraId="71E50C9C" w14:textId="77777777" w:rsidR="00662F78" w:rsidRDefault="00662F78" w:rsidP="00662F78">
      <w:r>
        <w:t>The notifying party(ies) confirm that they aware of the provisions of Article 33 of Regulation (EU) 2022/2560 concerning fines and periodic penalty payments.</w:t>
      </w:r>
    </w:p>
    <w:p w14:paraId="7B219F6D" w14:textId="77777777" w:rsidR="00662F78" w:rsidRDefault="00662F78" w:rsidP="00662F78"/>
    <w:p w14:paraId="53EE0205" w14:textId="77777777" w:rsidR="00662F78" w:rsidRDefault="00662F78" w:rsidP="00662F78"/>
    <w:p w14:paraId="6CD06988" w14:textId="77777777" w:rsidR="00662F78" w:rsidRDefault="00662F78" w:rsidP="00662F78"/>
    <w:p w14:paraId="126D7FF1" w14:textId="77777777" w:rsidR="00662F78" w:rsidRDefault="00662F78" w:rsidP="00662F78"/>
    <w:p w14:paraId="0DD20C02" w14:textId="77777777" w:rsidR="00662F78" w:rsidRDefault="00662F78" w:rsidP="00662F78"/>
    <w:p w14:paraId="4E2358D4" w14:textId="77777777" w:rsidR="00662F78" w:rsidRDefault="00662F78" w:rsidP="00662F78"/>
    <w:p w14:paraId="3D13AE62" w14:textId="77777777" w:rsidR="00662F78" w:rsidRDefault="00662F78" w:rsidP="00662F78">
      <w:r>
        <w:lastRenderedPageBreak/>
        <w:t xml:space="preserve">Date: </w:t>
      </w:r>
    </w:p>
    <w:p w14:paraId="3715B89F" w14:textId="77777777" w:rsidR="00662F78" w:rsidRDefault="00662F78" w:rsidP="00662F78"/>
    <w:p w14:paraId="57588F7D" w14:textId="77777777" w:rsidR="00662F78" w:rsidRPr="00D51C50" w:rsidRDefault="00662F78" w:rsidP="00662F78">
      <w:pPr>
        <w:rPr>
          <w:b/>
        </w:rPr>
      </w:pPr>
      <w:r w:rsidRPr="00D51C50">
        <w:rPr>
          <w:b/>
        </w:rPr>
        <w:t>[Signatory 1]</w:t>
      </w:r>
      <w:r w:rsidRPr="00D51C50">
        <w:rPr>
          <w:b/>
        </w:rPr>
        <w:tab/>
      </w:r>
      <w:r w:rsidRPr="00D51C50">
        <w:rPr>
          <w:b/>
        </w:rPr>
        <w:tab/>
      </w:r>
      <w:r w:rsidRPr="00D51C50">
        <w:rPr>
          <w:b/>
        </w:rPr>
        <w:tab/>
      </w:r>
      <w:r w:rsidRPr="00D51C50">
        <w:rPr>
          <w:b/>
        </w:rPr>
        <w:tab/>
      </w:r>
      <w:r w:rsidRPr="00D51C50">
        <w:rPr>
          <w:b/>
        </w:rPr>
        <w:tab/>
      </w:r>
      <w:r w:rsidRPr="00D51C50">
        <w:rPr>
          <w:b/>
        </w:rPr>
        <w:tab/>
        <w:t>[Signatory 2]</w:t>
      </w:r>
    </w:p>
    <w:p w14:paraId="7B85A58B" w14:textId="77777777" w:rsidR="00662F78" w:rsidRDefault="00662F78" w:rsidP="00662F78"/>
    <w:p w14:paraId="512CBE5B" w14:textId="77777777" w:rsidR="00662F78" w:rsidRDefault="00662F78" w:rsidP="00662F78">
      <w:r>
        <w:t>Name:</w:t>
      </w:r>
      <w:r>
        <w:tab/>
      </w:r>
      <w:r>
        <w:tab/>
      </w:r>
      <w:r>
        <w:tab/>
      </w:r>
      <w:r>
        <w:tab/>
      </w:r>
      <w:r>
        <w:tab/>
      </w:r>
      <w:r>
        <w:tab/>
      </w:r>
      <w:r>
        <w:tab/>
        <w:t>Name:</w:t>
      </w:r>
    </w:p>
    <w:p w14:paraId="3C8F8273" w14:textId="77777777" w:rsidR="00662F78" w:rsidRDefault="00662F78" w:rsidP="00662F78"/>
    <w:p w14:paraId="688C4400" w14:textId="77777777" w:rsidR="00662F78" w:rsidRDefault="00662F78" w:rsidP="00662F78">
      <w:r>
        <w:t>Organisation:</w:t>
      </w:r>
      <w:r>
        <w:tab/>
      </w:r>
      <w:r>
        <w:tab/>
      </w:r>
      <w:r>
        <w:tab/>
      </w:r>
      <w:r>
        <w:tab/>
      </w:r>
      <w:r>
        <w:tab/>
      </w:r>
      <w:r>
        <w:tab/>
        <w:t>Organisation:</w:t>
      </w:r>
    </w:p>
    <w:p w14:paraId="6819A61D" w14:textId="77777777" w:rsidR="00662F78" w:rsidRDefault="00662F78" w:rsidP="00662F78"/>
    <w:p w14:paraId="3B0698E0" w14:textId="77777777" w:rsidR="00662F78" w:rsidRDefault="00662F78" w:rsidP="00662F78">
      <w:r>
        <w:t>Position:</w:t>
      </w:r>
      <w:r>
        <w:tab/>
      </w:r>
      <w:r>
        <w:tab/>
      </w:r>
      <w:r>
        <w:tab/>
      </w:r>
      <w:r>
        <w:tab/>
      </w:r>
      <w:r>
        <w:tab/>
      </w:r>
      <w:r>
        <w:tab/>
        <w:t>Position:</w:t>
      </w:r>
    </w:p>
    <w:p w14:paraId="0723AA43" w14:textId="77777777" w:rsidR="00662F78" w:rsidRDefault="00662F78" w:rsidP="00662F78"/>
    <w:p w14:paraId="7E477A7E" w14:textId="77777777" w:rsidR="00662F78" w:rsidRDefault="00662F78" w:rsidP="00662F78">
      <w:r>
        <w:t>Address:</w:t>
      </w:r>
      <w:r>
        <w:tab/>
      </w:r>
      <w:r>
        <w:tab/>
      </w:r>
      <w:r>
        <w:tab/>
      </w:r>
      <w:r>
        <w:tab/>
      </w:r>
      <w:r>
        <w:tab/>
      </w:r>
      <w:r>
        <w:tab/>
        <w:t>Address:</w:t>
      </w:r>
    </w:p>
    <w:p w14:paraId="17332FC8" w14:textId="77777777" w:rsidR="00662F78" w:rsidRDefault="00662F78" w:rsidP="00662F78"/>
    <w:p w14:paraId="21BCD6D0" w14:textId="77777777" w:rsidR="00662F78" w:rsidRDefault="00662F78" w:rsidP="00662F78">
      <w:r>
        <w:t>Phone Number:</w:t>
      </w:r>
      <w:r>
        <w:tab/>
      </w:r>
      <w:r>
        <w:tab/>
      </w:r>
      <w:r>
        <w:tab/>
      </w:r>
      <w:r>
        <w:tab/>
      </w:r>
      <w:r>
        <w:tab/>
      </w:r>
      <w:r>
        <w:tab/>
        <w:t>Phone Number:</w:t>
      </w:r>
    </w:p>
    <w:p w14:paraId="6489A428" w14:textId="77777777" w:rsidR="00662F78" w:rsidRDefault="00662F78" w:rsidP="00662F78"/>
    <w:p w14:paraId="0F6B6E06" w14:textId="77777777" w:rsidR="00662F78" w:rsidRDefault="00662F78" w:rsidP="00662F78">
      <w:r>
        <w:t>Email:</w:t>
      </w:r>
      <w:r>
        <w:tab/>
      </w:r>
      <w:r>
        <w:tab/>
      </w:r>
      <w:r>
        <w:tab/>
      </w:r>
      <w:r>
        <w:tab/>
      </w:r>
      <w:r>
        <w:tab/>
      </w:r>
      <w:r>
        <w:tab/>
      </w:r>
      <w:r>
        <w:tab/>
        <w:t>Email:</w:t>
      </w:r>
    </w:p>
    <w:p w14:paraId="27688757" w14:textId="77777777" w:rsidR="00662F78" w:rsidRDefault="00662F78" w:rsidP="00662F78"/>
    <w:p w14:paraId="701CE00E" w14:textId="77777777" w:rsidR="00662F78" w:rsidRDefault="00662F78" w:rsidP="00662F78">
      <w:r>
        <w:t>Signed:</w:t>
      </w:r>
      <w:r>
        <w:tab/>
      </w:r>
      <w:r>
        <w:tab/>
      </w:r>
      <w:r>
        <w:tab/>
      </w:r>
      <w:r>
        <w:tab/>
      </w:r>
      <w:r>
        <w:tab/>
      </w:r>
      <w:r>
        <w:tab/>
      </w:r>
      <w:r>
        <w:tab/>
        <w:t>Signed:</w:t>
      </w:r>
    </w:p>
    <w:p w14:paraId="1ECC75EB" w14:textId="77777777" w:rsidR="00662F78" w:rsidRDefault="00662F78" w:rsidP="00662F78"/>
    <w:p w14:paraId="24D48387" w14:textId="77777777" w:rsidR="00662F78" w:rsidRDefault="00662F78" w:rsidP="00662F78"/>
    <w:p w14:paraId="07C68CA4" w14:textId="77777777" w:rsidR="00662F78" w:rsidRDefault="00662F78" w:rsidP="00662F78">
      <w:pPr>
        <w:rPr>
          <w:b/>
        </w:rPr>
      </w:pPr>
      <w:r>
        <w:rPr>
          <w:b/>
        </w:rPr>
        <w:t>Table</w:t>
      </w:r>
    </w:p>
    <w:p w14:paraId="670E24B3" w14:textId="77777777" w:rsidR="00662F78" w:rsidRPr="00D51C50" w:rsidRDefault="00662F78" w:rsidP="00662F78">
      <w:r>
        <w:t>For reporting of foreign financial contributions which are of a value between €1,000,000 and €3,999,000 in the last three (3) years preceding the declaration, to include all non-notifiable foreign contributions.</w:t>
      </w:r>
    </w:p>
    <w:p w14:paraId="24A2DEEA" w14:textId="77777777" w:rsidR="00662F78" w:rsidRDefault="00662F78" w:rsidP="00662F78">
      <w:pPr>
        <w:rPr>
          <w:b/>
        </w:rPr>
      </w:pPr>
    </w:p>
    <w:tbl>
      <w:tblPr>
        <w:tblStyle w:val="TableGrid"/>
        <w:tblW w:w="0" w:type="auto"/>
        <w:tblLook w:val="04A0" w:firstRow="1" w:lastRow="0" w:firstColumn="1" w:lastColumn="0" w:noHBand="0" w:noVBand="1"/>
      </w:tblPr>
      <w:tblGrid>
        <w:gridCol w:w="1370"/>
        <w:gridCol w:w="1977"/>
        <w:gridCol w:w="3843"/>
        <w:gridCol w:w="1871"/>
      </w:tblGrid>
      <w:tr w:rsidR="00662F78" w:rsidRPr="00B85800" w14:paraId="2ABE5803" w14:textId="77777777" w:rsidTr="00DA6E7B">
        <w:trPr>
          <w:trHeight w:val="300"/>
        </w:trPr>
        <w:tc>
          <w:tcPr>
            <w:tcW w:w="2380" w:type="dxa"/>
            <w:noWrap/>
            <w:hideMark/>
          </w:tcPr>
          <w:p w14:paraId="174E8277" w14:textId="77777777" w:rsidR="00662F78" w:rsidRPr="00B85800" w:rsidRDefault="00662F78" w:rsidP="00DA6E7B">
            <w:pPr>
              <w:rPr>
                <w:b/>
                <w:bCs/>
                <w:lang w:val="en-IE"/>
              </w:rPr>
            </w:pPr>
            <w:r w:rsidRPr="00B85800">
              <w:rPr>
                <w:b/>
                <w:bCs/>
              </w:rPr>
              <w:t>Third Country</w:t>
            </w:r>
          </w:p>
        </w:tc>
        <w:tc>
          <w:tcPr>
            <w:tcW w:w="3520" w:type="dxa"/>
            <w:noWrap/>
            <w:hideMark/>
          </w:tcPr>
          <w:p w14:paraId="39EFBF56" w14:textId="77777777" w:rsidR="00662F78" w:rsidRPr="00B85800" w:rsidRDefault="00662F78" w:rsidP="00DA6E7B">
            <w:pPr>
              <w:rPr>
                <w:b/>
                <w:bCs/>
              </w:rPr>
            </w:pPr>
            <w:r w:rsidRPr="00B85800">
              <w:rPr>
                <w:b/>
                <w:bCs/>
              </w:rPr>
              <w:t>Type of Financial Contribution (FC)</w:t>
            </w:r>
          </w:p>
        </w:tc>
        <w:tc>
          <w:tcPr>
            <w:tcW w:w="7020" w:type="dxa"/>
            <w:noWrap/>
            <w:hideMark/>
          </w:tcPr>
          <w:p w14:paraId="3D8C113F" w14:textId="77777777" w:rsidR="00662F78" w:rsidRPr="00B85800" w:rsidRDefault="00662F78" w:rsidP="00DA6E7B">
            <w:pPr>
              <w:rPr>
                <w:b/>
                <w:bCs/>
              </w:rPr>
            </w:pPr>
            <w:r w:rsidRPr="00B85800">
              <w:rPr>
                <w:b/>
                <w:bCs/>
              </w:rPr>
              <w:t xml:space="preserve">Brief </w:t>
            </w:r>
            <w:r>
              <w:rPr>
                <w:b/>
                <w:bCs/>
              </w:rPr>
              <w:t xml:space="preserve">Description of the purpose of </w:t>
            </w:r>
            <w:r w:rsidRPr="00B85800">
              <w:rPr>
                <w:b/>
                <w:bCs/>
              </w:rPr>
              <w:t>the FC and the granting entity</w:t>
            </w:r>
          </w:p>
        </w:tc>
        <w:tc>
          <w:tcPr>
            <w:tcW w:w="3320" w:type="dxa"/>
            <w:noWrap/>
            <w:hideMark/>
          </w:tcPr>
          <w:p w14:paraId="417E70E8" w14:textId="77777777" w:rsidR="00662F78" w:rsidRPr="00B85800" w:rsidRDefault="00662F78" w:rsidP="00DA6E7B">
            <w:pPr>
              <w:rPr>
                <w:b/>
                <w:bCs/>
              </w:rPr>
            </w:pPr>
            <w:r w:rsidRPr="00B85800">
              <w:rPr>
                <w:b/>
                <w:bCs/>
              </w:rPr>
              <w:t>Estimated value of the FC</w:t>
            </w:r>
          </w:p>
        </w:tc>
      </w:tr>
      <w:tr w:rsidR="00662F78" w:rsidRPr="00B85800" w14:paraId="7DB58B5A" w14:textId="77777777" w:rsidTr="00DA6E7B">
        <w:trPr>
          <w:trHeight w:val="300"/>
        </w:trPr>
        <w:tc>
          <w:tcPr>
            <w:tcW w:w="2380" w:type="dxa"/>
            <w:noWrap/>
            <w:hideMark/>
          </w:tcPr>
          <w:p w14:paraId="63433BDC" w14:textId="77777777" w:rsidR="00662F78" w:rsidRPr="00B85800" w:rsidRDefault="00662F78" w:rsidP="00DA6E7B">
            <w:r w:rsidRPr="00B85800">
              <w:t>Country A</w:t>
            </w:r>
          </w:p>
        </w:tc>
        <w:tc>
          <w:tcPr>
            <w:tcW w:w="3520" w:type="dxa"/>
            <w:noWrap/>
            <w:hideMark/>
          </w:tcPr>
          <w:p w14:paraId="255C5FC8" w14:textId="77777777" w:rsidR="00662F78" w:rsidRPr="00B85800" w:rsidRDefault="00662F78" w:rsidP="00DA6E7B">
            <w:r w:rsidRPr="00B85800">
              <w:t> </w:t>
            </w:r>
          </w:p>
        </w:tc>
        <w:tc>
          <w:tcPr>
            <w:tcW w:w="7020" w:type="dxa"/>
            <w:noWrap/>
            <w:hideMark/>
          </w:tcPr>
          <w:p w14:paraId="63D354F8" w14:textId="77777777" w:rsidR="00662F78" w:rsidRPr="00B85800" w:rsidRDefault="00662F78" w:rsidP="00DA6E7B">
            <w:r w:rsidRPr="00B85800">
              <w:t> </w:t>
            </w:r>
          </w:p>
        </w:tc>
        <w:tc>
          <w:tcPr>
            <w:tcW w:w="3320" w:type="dxa"/>
            <w:noWrap/>
            <w:hideMark/>
          </w:tcPr>
          <w:p w14:paraId="3D6F9BB7" w14:textId="77777777" w:rsidR="00662F78" w:rsidRPr="00B85800" w:rsidRDefault="00662F78" w:rsidP="00DA6E7B">
            <w:r w:rsidRPr="00B85800">
              <w:t> </w:t>
            </w:r>
          </w:p>
        </w:tc>
      </w:tr>
      <w:tr w:rsidR="00662F78" w:rsidRPr="00B85800" w14:paraId="4E06F790" w14:textId="77777777" w:rsidTr="00DA6E7B">
        <w:trPr>
          <w:trHeight w:val="300"/>
        </w:trPr>
        <w:tc>
          <w:tcPr>
            <w:tcW w:w="2380" w:type="dxa"/>
            <w:noWrap/>
            <w:hideMark/>
          </w:tcPr>
          <w:p w14:paraId="38AFEDA9" w14:textId="77777777" w:rsidR="00662F78" w:rsidRPr="00B85800" w:rsidRDefault="00662F78" w:rsidP="00DA6E7B">
            <w:r w:rsidRPr="00B85800">
              <w:t>Country B</w:t>
            </w:r>
          </w:p>
        </w:tc>
        <w:tc>
          <w:tcPr>
            <w:tcW w:w="3520" w:type="dxa"/>
            <w:noWrap/>
            <w:hideMark/>
          </w:tcPr>
          <w:p w14:paraId="503D50DF" w14:textId="77777777" w:rsidR="00662F78" w:rsidRPr="00B85800" w:rsidRDefault="00662F78" w:rsidP="00DA6E7B">
            <w:r w:rsidRPr="00B85800">
              <w:t> </w:t>
            </w:r>
          </w:p>
        </w:tc>
        <w:tc>
          <w:tcPr>
            <w:tcW w:w="7020" w:type="dxa"/>
            <w:noWrap/>
            <w:hideMark/>
          </w:tcPr>
          <w:p w14:paraId="5B546B1A" w14:textId="77777777" w:rsidR="00662F78" w:rsidRPr="00B85800" w:rsidRDefault="00662F78" w:rsidP="00DA6E7B">
            <w:r w:rsidRPr="00B85800">
              <w:t> </w:t>
            </w:r>
          </w:p>
        </w:tc>
        <w:tc>
          <w:tcPr>
            <w:tcW w:w="3320" w:type="dxa"/>
            <w:noWrap/>
            <w:hideMark/>
          </w:tcPr>
          <w:p w14:paraId="509DBA75" w14:textId="77777777" w:rsidR="00662F78" w:rsidRPr="00B85800" w:rsidRDefault="00662F78" w:rsidP="00DA6E7B">
            <w:r w:rsidRPr="00B85800">
              <w:t> </w:t>
            </w:r>
          </w:p>
        </w:tc>
      </w:tr>
      <w:tr w:rsidR="00662F78" w:rsidRPr="00B85800" w14:paraId="4A3A0773" w14:textId="77777777" w:rsidTr="00DA6E7B">
        <w:trPr>
          <w:trHeight w:val="300"/>
        </w:trPr>
        <w:tc>
          <w:tcPr>
            <w:tcW w:w="2380" w:type="dxa"/>
            <w:noWrap/>
            <w:hideMark/>
          </w:tcPr>
          <w:p w14:paraId="7C544014" w14:textId="77777777" w:rsidR="00662F78" w:rsidRPr="00B85800" w:rsidRDefault="00662F78" w:rsidP="00DA6E7B">
            <w:r w:rsidRPr="00B85800">
              <w:t>Country C</w:t>
            </w:r>
          </w:p>
        </w:tc>
        <w:tc>
          <w:tcPr>
            <w:tcW w:w="3520" w:type="dxa"/>
            <w:noWrap/>
            <w:hideMark/>
          </w:tcPr>
          <w:p w14:paraId="472B2744" w14:textId="77777777" w:rsidR="00662F78" w:rsidRPr="00B85800" w:rsidRDefault="00662F78" w:rsidP="00DA6E7B">
            <w:r w:rsidRPr="00B85800">
              <w:t> </w:t>
            </w:r>
          </w:p>
        </w:tc>
        <w:tc>
          <w:tcPr>
            <w:tcW w:w="7020" w:type="dxa"/>
            <w:noWrap/>
            <w:hideMark/>
          </w:tcPr>
          <w:p w14:paraId="5D8E3A09" w14:textId="77777777" w:rsidR="00662F78" w:rsidRPr="00B85800" w:rsidRDefault="00662F78" w:rsidP="00DA6E7B">
            <w:r w:rsidRPr="00B85800">
              <w:t> </w:t>
            </w:r>
          </w:p>
        </w:tc>
        <w:tc>
          <w:tcPr>
            <w:tcW w:w="3320" w:type="dxa"/>
            <w:noWrap/>
            <w:hideMark/>
          </w:tcPr>
          <w:p w14:paraId="34555F69" w14:textId="77777777" w:rsidR="00662F78" w:rsidRPr="00B85800" w:rsidRDefault="00662F78" w:rsidP="00DA6E7B">
            <w:r w:rsidRPr="00B85800">
              <w:t> </w:t>
            </w:r>
          </w:p>
        </w:tc>
      </w:tr>
      <w:tr w:rsidR="00662F78" w:rsidRPr="00B85800" w14:paraId="094CFE33" w14:textId="77777777" w:rsidTr="00DA6E7B">
        <w:trPr>
          <w:trHeight w:val="300"/>
        </w:trPr>
        <w:tc>
          <w:tcPr>
            <w:tcW w:w="2380" w:type="dxa"/>
            <w:noWrap/>
            <w:hideMark/>
          </w:tcPr>
          <w:p w14:paraId="2F3CAB7B" w14:textId="77777777" w:rsidR="00662F78" w:rsidRPr="00B85800" w:rsidRDefault="00662F78" w:rsidP="00DA6E7B">
            <w:r w:rsidRPr="00B85800">
              <w:t>Country D</w:t>
            </w:r>
          </w:p>
        </w:tc>
        <w:tc>
          <w:tcPr>
            <w:tcW w:w="3520" w:type="dxa"/>
            <w:noWrap/>
            <w:hideMark/>
          </w:tcPr>
          <w:p w14:paraId="458B6C51" w14:textId="77777777" w:rsidR="00662F78" w:rsidRPr="00B85800" w:rsidRDefault="00662F78" w:rsidP="00DA6E7B">
            <w:r w:rsidRPr="00B85800">
              <w:t> </w:t>
            </w:r>
          </w:p>
        </w:tc>
        <w:tc>
          <w:tcPr>
            <w:tcW w:w="7020" w:type="dxa"/>
            <w:noWrap/>
            <w:hideMark/>
          </w:tcPr>
          <w:p w14:paraId="10C74914" w14:textId="77777777" w:rsidR="00662F78" w:rsidRPr="00B85800" w:rsidRDefault="00662F78" w:rsidP="00DA6E7B">
            <w:r w:rsidRPr="00B85800">
              <w:t> </w:t>
            </w:r>
          </w:p>
        </w:tc>
        <w:tc>
          <w:tcPr>
            <w:tcW w:w="3320" w:type="dxa"/>
            <w:noWrap/>
            <w:hideMark/>
          </w:tcPr>
          <w:p w14:paraId="484B3C16" w14:textId="77777777" w:rsidR="00662F78" w:rsidRPr="00B85800" w:rsidRDefault="00662F78" w:rsidP="00DA6E7B">
            <w:r w:rsidRPr="00B85800">
              <w:t> </w:t>
            </w:r>
          </w:p>
        </w:tc>
      </w:tr>
    </w:tbl>
    <w:p w14:paraId="69C094B6" w14:textId="77777777" w:rsidR="00662F78" w:rsidRDefault="00662F78" w:rsidP="00662F78"/>
    <w:p w14:paraId="1C15EE13" w14:textId="77777777" w:rsidR="00662F78" w:rsidRDefault="00662F78" w:rsidP="00662F78"/>
    <w:p w14:paraId="105B0E38" w14:textId="77777777" w:rsidR="00662F78" w:rsidRDefault="00662F78" w:rsidP="00662F78"/>
    <w:p w14:paraId="103D407B" w14:textId="77777777" w:rsidR="00662F78" w:rsidRDefault="00662F78" w:rsidP="00662F78"/>
    <w:p w14:paraId="18DF62C3" w14:textId="77777777" w:rsidR="00662F78" w:rsidRDefault="00662F78" w:rsidP="00662F78"/>
    <w:p w14:paraId="4CDC8F88" w14:textId="77777777" w:rsidR="00662F78" w:rsidRDefault="00662F78" w:rsidP="00662F78">
      <w:pPr>
        <w:pStyle w:val="Heading1"/>
        <w:spacing w:before="0"/>
        <w:jc w:val="both"/>
        <w:rPr>
          <w:rFonts w:ascii="Calibri" w:hAnsi="Calibri"/>
        </w:rPr>
      </w:pPr>
      <w:r>
        <w:rPr>
          <w:rFonts w:ascii="Calibri" w:hAnsi="Calibri"/>
        </w:rPr>
        <w:lastRenderedPageBreak/>
        <w:t>Appendix 3A</w:t>
      </w:r>
      <w:r w:rsidRPr="000E5DB7">
        <w:rPr>
          <w:rFonts w:ascii="Calibri" w:hAnsi="Calibri"/>
        </w:rPr>
        <w:t xml:space="preserve">: </w:t>
      </w:r>
      <w:r>
        <w:rPr>
          <w:rFonts w:ascii="Calibri" w:hAnsi="Calibri"/>
        </w:rPr>
        <w:t xml:space="preserve">Schedule E – Notification of Foreign Financial Contributions </w:t>
      </w:r>
    </w:p>
    <w:p w14:paraId="447B3331" w14:textId="77777777" w:rsidR="00662F78" w:rsidRDefault="00662F78" w:rsidP="00662F78">
      <w:r>
        <w:t xml:space="preserve">[To be completed by notifying parties where the value of the procurement procedure is equal to or greater than the financial thresholds in Article 28 of Regulation (EU) 2022/2560 and where the notifying party has been in receipt of aggregated foreign financial contributions in the three (3) years prior to notification, valued equal to or greater than €4M per third country].  </w:t>
      </w:r>
    </w:p>
    <w:p w14:paraId="4567B006" w14:textId="77777777" w:rsidR="00662F78" w:rsidRDefault="00662F78" w:rsidP="00662F78"/>
    <w:p w14:paraId="35D8AC20" w14:textId="77777777" w:rsidR="00662F78" w:rsidRPr="00DA6E7B" w:rsidRDefault="00662F78" w:rsidP="00662F78">
      <w:pPr>
        <w:rPr>
          <w:b/>
          <w:u w:val="single"/>
        </w:rPr>
      </w:pPr>
      <w:r w:rsidRPr="0047543E">
        <w:rPr>
          <w:b/>
          <w:u w:val="single"/>
        </w:rPr>
        <w:t>1.</w:t>
      </w:r>
      <w:r>
        <w:rPr>
          <w:b/>
          <w:u w:val="single"/>
        </w:rPr>
        <w:tab/>
      </w:r>
      <w:r w:rsidRPr="00DA6E7B">
        <w:rPr>
          <w:b/>
          <w:u w:val="single"/>
        </w:rPr>
        <w:t>Description of the public procurement (Section 1 of Form FS-PP)</w:t>
      </w:r>
    </w:p>
    <w:p w14:paraId="54500836" w14:textId="77777777" w:rsidR="00662F78" w:rsidRDefault="00662F78" w:rsidP="00662F78"/>
    <w:p w14:paraId="1D57EF7D" w14:textId="77777777" w:rsidR="00662F78" w:rsidRDefault="00662F78" w:rsidP="00662F78">
      <w:pPr>
        <w:rPr>
          <w:b/>
          <w:u w:val="single"/>
        </w:rPr>
      </w:pPr>
      <w:r>
        <w:rPr>
          <w:b/>
          <w:u w:val="single"/>
        </w:rPr>
        <w:t>2.</w:t>
      </w:r>
      <w:r>
        <w:rPr>
          <w:b/>
          <w:u w:val="single"/>
        </w:rPr>
        <w:tab/>
        <w:t>Information about notifying parties</w:t>
      </w:r>
      <w:r w:rsidRPr="0042700F">
        <w:rPr>
          <w:b/>
          <w:u w:val="single"/>
        </w:rPr>
        <w:t xml:space="preserve"> </w:t>
      </w:r>
      <w:r>
        <w:rPr>
          <w:b/>
          <w:u w:val="single"/>
        </w:rPr>
        <w:t>(</w:t>
      </w:r>
      <w:r w:rsidRPr="00D51C50">
        <w:rPr>
          <w:b/>
          <w:u w:val="single"/>
        </w:rPr>
        <w:t>S</w:t>
      </w:r>
      <w:r>
        <w:rPr>
          <w:b/>
          <w:u w:val="single"/>
        </w:rPr>
        <w:t>ection 2 of Form FS-PP)</w:t>
      </w:r>
    </w:p>
    <w:p w14:paraId="518B4927" w14:textId="77777777" w:rsidR="00662F78" w:rsidRDefault="00662F78" w:rsidP="00662F78">
      <w:pPr>
        <w:rPr>
          <w:b/>
          <w:u w:val="single"/>
        </w:rPr>
      </w:pPr>
    </w:p>
    <w:p w14:paraId="67824697" w14:textId="77777777" w:rsidR="00662F78" w:rsidRPr="00D51C50" w:rsidRDefault="00662F78" w:rsidP="00662F78">
      <w:pPr>
        <w:rPr>
          <w:b/>
          <w:u w:val="single"/>
        </w:rPr>
      </w:pPr>
      <w:r>
        <w:rPr>
          <w:b/>
          <w:u w:val="single"/>
        </w:rPr>
        <w:t>3.</w:t>
      </w:r>
      <w:r>
        <w:rPr>
          <w:b/>
          <w:u w:val="single"/>
        </w:rPr>
        <w:tab/>
        <w:t>Foreign Financial Contributions – (Section 3 of Form FS-PP)</w:t>
      </w:r>
    </w:p>
    <w:p w14:paraId="0BDAFE81" w14:textId="77777777" w:rsidR="00662F78" w:rsidRPr="00572933" w:rsidRDefault="00662F78" w:rsidP="00662F78">
      <w:r w:rsidRPr="00DA6E7B">
        <w:rPr>
          <w:b/>
        </w:rPr>
        <w:t>3.1</w:t>
      </w:r>
      <w:r>
        <w:rPr>
          <w:b/>
        </w:rPr>
        <w:tab/>
      </w:r>
      <w:r>
        <w:t xml:space="preserve">For the purposes of this section 3.1, the notifying party(ies) should report foreign </w:t>
      </w:r>
      <w:r>
        <w:tab/>
        <w:t xml:space="preserve">financial contributions falling into the scope of Article 5(1), points (a), (b), (c) and (e) of </w:t>
      </w:r>
      <w:r>
        <w:tab/>
        <w:t xml:space="preserve">Regulation (EU) 2022/2560, which are amongst the most likely to distort the internal market. </w:t>
      </w:r>
    </w:p>
    <w:p w14:paraId="6B6240B3" w14:textId="77777777" w:rsidR="00662F78" w:rsidRDefault="00662F78" w:rsidP="00662F78">
      <w:pPr>
        <w:ind w:left="720" w:hanging="720"/>
      </w:pPr>
      <w:r>
        <w:t xml:space="preserve">3.1.1. </w:t>
      </w:r>
      <w:r>
        <w:tab/>
        <w:t xml:space="preserve">In order to allow the Commission to determine whether a foreign financial contribution has been granted to an undertaking that was ailing within the meaning of Article 5(1)(a) of Regulation (EU) 2022/2560, notifying parties should indicate whether any of the following conditions were met at any point of time in the three years prior to the notification. </w:t>
      </w:r>
    </w:p>
    <w:p w14:paraId="335908D1" w14:textId="77777777" w:rsidR="00662F78" w:rsidRDefault="00662F78" w:rsidP="00662F78">
      <w:r>
        <w:tab/>
        <w:t xml:space="preserve">3.1.1.1. Is the notifying party a limited liability company, where more than half of its </w:t>
      </w:r>
      <w:r>
        <w:tab/>
      </w:r>
      <w:r>
        <w:tab/>
      </w:r>
      <w:r>
        <w:tab/>
        <w:t xml:space="preserve">subscribed share capital has disappeared </w:t>
      </w:r>
      <w:proofErr w:type="gramStart"/>
      <w:r>
        <w:t>as a result of</w:t>
      </w:r>
      <w:proofErr w:type="gramEnd"/>
      <w:r>
        <w:t xml:space="preserve"> accumulated losses? </w:t>
      </w:r>
    </w:p>
    <w:p w14:paraId="79B40214" w14:textId="77777777" w:rsidR="00662F78" w:rsidRDefault="00662F78" w:rsidP="00662F78">
      <w:r>
        <w:tab/>
      </w:r>
      <w:r>
        <w:tab/>
      </w:r>
      <w:r>
        <w:rPr>
          <w:rFonts w:ascii="Segoe UI Symbol" w:hAnsi="Segoe UI Symbol" w:cs="Segoe UI Symbol"/>
        </w:rPr>
        <w:t>☐</w:t>
      </w:r>
      <w:r>
        <w:t xml:space="preserve"> yes </w:t>
      </w:r>
      <w:r>
        <w:rPr>
          <w:rFonts w:ascii="Segoe UI Symbol" w:hAnsi="Segoe UI Symbol" w:cs="Segoe UI Symbol"/>
        </w:rPr>
        <w:t>☐</w:t>
      </w:r>
      <w:r>
        <w:t xml:space="preserve"> no  </w:t>
      </w:r>
    </w:p>
    <w:p w14:paraId="09C0B666" w14:textId="77777777" w:rsidR="00662F78" w:rsidRDefault="00662F78" w:rsidP="00662F78"/>
    <w:p w14:paraId="412227B8" w14:textId="77777777" w:rsidR="00662F78" w:rsidRDefault="00662F78" w:rsidP="00662F78">
      <w:r>
        <w:tab/>
        <w:t xml:space="preserve">3.1.1.2. Is the notifying party a company where at least some members have unlimited </w:t>
      </w:r>
      <w:r>
        <w:tab/>
      </w:r>
      <w:r>
        <w:tab/>
      </w:r>
      <w:r>
        <w:tab/>
        <w:t xml:space="preserve">liability for the debt of the company, and where more than half of its capital as </w:t>
      </w:r>
      <w:r>
        <w:tab/>
      </w:r>
      <w:r>
        <w:tab/>
      </w:r>
      <w:r>
        <w:tab/>
        <w:t xml:space="preserve">shown in the company accounts has disappeared </w:t>
      </w:r>
      <w:proofErr w:type="gramStart"/>
      <w:r>
        <w:t>as a result of</w:t>
      </w:r>
      <w:proofErr w:type="gramEnd"/>
      <w:r>
        <w:t xml:space="preserve"> accumulated losses? </w:t>
      </w:r>
    </w:p>
    <w:p w14:paraId="565A8E51" w14:textId="77777777" w:rsidR="00662F78" w:rsidRDefault="00662F78" w:rsidP="00662F78">
      <w:r>
        <w:tab/>
      </w:r>
      <w:r>
        <w:tab/>
      </w:r>
      <w:r>
        <w:rPr>
          <w:rFonts w:ascii="Segoe UI Symbol" w:hAnsi="Segoe UI Symbol" w:cs="Segoe UI Symbol"/>
        </w:rPr>
        <w:t>☐</w:t>
      </w:r>
      <w:r>
        <w:t xml:space="preserve"> yes </w:t>
      </w:r>
      <w:r>
        <w:rPr>
          <w:rFonts w:ascii="Segoe UI Symbol" w:hAnsi="Segoe UI Symbol" w:cs="Segoe UI Symbol"/>
        </w:rPr>
        <w:t>☐</w:t>
      </w:r>
      <w:r>
        <w:t xml:space="preserve"> no </w:t>
      </w:r>
    </w:p>
    <w:p w14:paraId="6B129669" w14:textId="77777777" w:rsidR="00662F78" w:rsidRDefault="00662F78" w:rsidP="00662F78">
      <w:r>
        <w:tab/>
      </w:r>
    </w:p>
    <w:p w14:paraId="432123F2" w14:textId="77777777" w:rsidR="00662F78" w:rsidRDefault="00662F78" w:rsidP="00662F78">
      <w:r>
        <w:tab/>
        <w:t xml:space="preserve">3.1.1.3. Is the notifying party subject to collective insolvency proceedings or does it fulfil the </w:t>
      </w:r>
      <w:r>
        <w:tab/>
      </w:r>
      <w:r>
        <w:tab/>
        <w:t xml:space="preserve">criteria under its domestic law for being placed in collective insolvency proceedings </w:t>
      </w:r>
      <w:r>
        <w:tab/>
      </w:r>
      <w:r>
        <w:tab/>
        <w:t xml:space="preserve">at the request of its creditors? </w:t>
      </w:r>
    </w:p>
    <w:p w14:paraId="696CC0AC" w14:textId="77777777" w:rsidR="00662F78" w:rsidRDefault="00662F78" w:rsidP="00662F78">
      <w:r>
        <w:tab/>
      </w:r>
      <w:r>
        <w:tab/>
      </w:r>
      <w:r>
        <w:rPr>
          <w:rFonts w:ascii="Segoe UI Symbol" w:hAnsi="Segoe UI Symbol" w:cs="Segoe UI Symbol"/>
        </w:rPr>
        <w:t>☐</w:t>
      </w:r>
      <w:r>
        <w:t xml:space="preserve"> yes </w:t>
      </w:r>
      <w:r>
        <w:rPr>
          <w:rFonts w:ascii="Segoe UI Symbol" w:hAnsi="Segoe UI Symbol" w:cs="Segoe UI Symbol"/>
        </w:rPr>
        <w:t>☐</w:t>
      </w:r>
      <w:r>
        <w:t xml:space="preserve"> no </w:t>
      </w:r>
    </w:p>
    <w:p w14:paraId="0C286473" w14:textId="77777777" w:rsidR="00662F78" w:rsidRDefault="00662F78" w:rsidP="00662F78"/>
    <w:p w14:paraId="04A23AB7" w14:textId="77777777" w:rsidR="00662F78" w:rsidRDefault="00662F78" w:rsidP="00662F78">
      <w:r>
        <w:tab/>
        <w:t xml:space="preserve">3.1.1.4. In the case the notifying party in question is not an SME: </w:t>
      </w:r>
    </w:p>
    <w:p w14:paraId="5EB33507" w14:textId="77777777" w:rsidR="00662F78" w:rsidRDefault="00662F78" w:rsidP="00662F78">
      <w:r>
        <w:tab/>
      </w:r>
      <w:r>
        <w:tab/>
        <w:t xml:space="preserve">3.1.1.4.1. has the notifying party’s book debt to equity ratio been greater than 7,5 </w:t>
      </w:r>
      <w:r>
        <w:tab/>
      </w:r>
      <w:r>
        <w:tab/>
        <w:t xml:space="preserve">for the past two years </w:t>
      </w:r>
    </w:p>
    <w:p w14:paraId="1C063060" w14:textId="77777777" w:rsidR="00662F78" w:rsidRDefault="00662F78" w:rsidP="00662F78">
      <w:r>
        <w:tab/>
      </w:r>
      <w:r>
        <w:tab/>
        <w:t xml:space="preserve">and </w:t>
      </w:r>
    </w:p>
    <w:p w14:paraId="347A9CC1" w14:textId="77777777" w:rsidR="00662F78" w:rsidRDefault="00662F78" w:rsidP="00662F78">
      <w:r>
        <w:lastRenderedPageBreak/>
        <w:tab/>
      </w:r>
      <w:r>
        <w:tab/>
        <w:t xml:space="preserve">3.1.1.4.2. has the notifying party’s EBITDA interest coverage ratio been below 1,0 for </w:t>
      </w:r>
      <w:r>
        <w:tab/>
      </w:r>
      <w:r>
        <w:tab/>
        <w:t xml:space="preserve">the past two years? </w:t>
      </w:r>
    </w:p>
    <w:p w14:paraId="5EDC75B2" w14:textId="77777777" w:rsidR="00662F78" w:rsidRDefault="00662F78" w:rsidP="00662F78">
      <w:r>
        <w:tab/>
      </w:r>
      <w:r>
        <w:tab/>
      </w:r>
      <w:r>
        <w:rPr>
          <w:rFonts w:ascii="Segoe UI Symbol" w:hAnsi="Segoe UI Symbol" w:cs="Segoe UI Symbol"/>
        </w:rPr>
        <w:t>☐</w:t>
      </w:r>
      <w:r>
        <w:t xml:space="preserve"> yes </w:t>
      </w:r>
      <w:r>
        <w:rPr>
          <w:rFonts w:ascii="Segoe UI Symbol" w:hAnsi="Segoe UI Symbol" w:cs="Segoe UI Symbol"/>
        </w:rPr>
        <w:t>☐</w:t>
      </w:r>
      <w:r>
        <w:t xml:space="preserve"> no </w:t>
      </w:r>
    </w:p>
    <w:p w14:paraId="4A9C28D9" w14:textId="77777777" w:rsidR="00662F78" w:rsidRDefault="00662F78" w:rsidP="00662F78"/>
    <w:p w14:paraId="63D7D7FC" w14:textId="77777777" w:rsidR="00662F78" w:rsidRDefault="00662F78" w:rsidP="00662F78">
      <w:r>
        <w:tab/>
        <w:t xml:space="preserve">3.1.1.5. If the reply to any of the questions in sections 3.1.1.1 to 3.1.1.4 was ‘yes’ in relation </w:t>
      </w:r>
      <w:r>
        <w:tab/>
      </w:r>
      <w:r>
        <w:tab/>
        <w:t xml:space="preserve">to any of the notifying parties, please indicate whether during the period in which </w:t>
      </w:r>
      <w:r>
        <w:tab/>
      </w:r>
      <w:r>
        <w:tab/>
        <w:t xml:space="preserve">the undertaking in question was ailing, it received any foreign financial contributions </w:t>
      </w:r>
      <w:r>
        <w:tab/>
      </w:r>
      <w:r>
        <w:tab/>
        <w:t xml:space="preserve">that may have contributed to restore its long-term viability (including any temporary </w:t>
      </w:r>
      <w:r>
        <w:tab/>
      </w:r>
      <w:r>
        <w:tab/>
        <w:t xml:space="preserve">liquidity assistance designed to support that restoration of viability) or to keep that </w:t>
      </w:r>
      <w:r>
        <w:tab/>
      </w:r>
      <w:r>
        <w:tab/>
        <w:t xml:space="preserve">party afloat for </w:t>
      </w:r>
      <w:r>
        <w:tab/>
        <w:t xml:space="preserve">the short time needed to work out a restructuring or liquidation </w:t>
      </w:r>
      <w:r>
        <w:tab/>
      </w:r>
      <w:r>
        <w:tab/>
        <w:t xml:space="preserve">plan. </w:t>
      </w:r>
    </w:p>
    <w:p w14:paraId="6A85BF80" w14:textId="77777777" w:rsidR="00662F78" w:rsidRDefault="00662F78" w:rsidP="00662F78">
      <w:r>
        <w:tab/>
      </w:r>
      <w:r>
        <w:tab/>
        <w:t xml:space="preserve">Notifying party(ies) </w:t>
      </w:r>
      <w:r>
        <w:rPr>
          <w:rFonts w:ascii="Segoe UI Symbol" w:hAnsi="Segoe UI Symbol" w:cs="Segoe UI Symbol"/>
        </w:rPr>
        <w:t>☐</w:t>
      </w:r>
      <w:r>
        <w:t xml:space="preserve"> yes </w:t>
      </w:r>
      <w:r>
        <w:rPr>
          <w:rFonts w:ascii="Segoe UI Symbol" w:hAnsi="Segoe UI Symbol" w:cs="Segoe UI Symbol"/>
        </w:rPr>
        <w:t>☐</w:t>
      </w:r>
      <w:r>
        <w:t xml:space="preserve"> no </w:t>
      </w:r>
    </w:p>
    <w:p w14:paraId="2810935A" w14:textId="77777777" w:rsidR="00662F78" w:rsidRDefault="00662F78" w:rsidP="00662F78"/>
    <w:p w14:paraId="1EF1B538" w14:textId="77777777" w:rsidR="00662F78" w:rsidRDefault="00662F78" w:rsidP="00662F78">
      <w:r>
        <w:tab/>
        <w:t xml:space="preserve">3.1.1.6. If the reply to any of the questions in sections 3.1.1.1 to 3.1.1.4 was ‘yes’ in relation </w:t>
      </w:r>
      <w:r>
        <w:tab/>
      </w:r>
      <w:r>
        <w:tab/>
        <w:t xml:space="preserve">to any of the notifying parties, indicate if there is a restructuring plan capable of </w:t>
      </w:r>
      <w:r>
        <w:tab/>
      </w:r>
      <w:r>
        <w:tab/>
      </w:r>
      <w:r>
        <w:tab/>
        <w:t xml:space="preserve">leading to the long-term viability of that party and if this restructuring plan includes a </w:t>
      </w:r>
      <w:r>
        <w:tab/>
      </w:r>
      <w:r>
        <w:tab/>
        <w:t xml:space="preserve">significant own </w:t>
      </w:r>
      <w:r>
        <w:tab/>
        <w:t xml:space="preserve">contribution by the notifying party and provide details of that plan. </w:t>
      </w:r>
    </w:p>
    <w:p w14:paraId="39C1F0CC" w14:textId="77777777" w:rsidR="00662F78" w:rsidRDefault="00662F78" w:rsidP="00662F78"/>
    <w:p w14:paraId="603F9893" w14:textId="77777777" w:rsidR="00662F78" w:rsidRDefault="00662F78" w:rsidP="00662F78">
      <w:r>
        <w:tab/>
        <w:t xml:space="preserve">3.1.1.7. If the reply to any of the questions in points 3.1.1.1 to 3.1.1.4 was ‘yes’, please </w:t>
      </w:r>
      <w:r>
        <w:tab/>
      </w:r>
      <w:r>
        <w:tab/>
      </w:r>
      <w:r>
        <w:tab/>
        <w:t xml:space="preserve">substantiate the answer, including references in the answer to the supporting </w:t>
      </w:r>
      <w:r>
        <w:tab/>
      </w:r>
      <w:r>
        <w:tab/>
      </w:r>
      <w:r>
        <w:tab/>
        <w:t xml:space="preserve">evidence or documents that are to be provided in annexes (such documents may </w:t>
      </w:r>
      <w:r>
        <w:tab/>
      </w:r>
      <w:r>
        <w:tab/>
        <w:t xml:space="preserve">include, but are not limited to, the notifying party’s latest profit and loss account </w:t>
      </w:r>
      <w:r>
        <w:tab/>
      </w:r>
      <w:r>
        <w:tab/>
        <w:t xml:space="preserve">statements with balance sheets, or court decision opening collective insolvency </w:t>
      </w:r>
      <w:r>
        <w:tab/>
      </w:r>
      <w:r>
        <w:tab/>
      </w:r>
      <w:r>
        <w:tab/>
        <w:t xml:space="preserve">proceedings on the company or documents providing evidence that the criteria for </w:t>
      </w:r>
      <w:r>
        <w:tab/>
      </w:r>
      <w:r>
        <w:tab/>
        <w:t xml:space="preserve">being placed under insolvency proceedings at the request of creditors under national </w:t>
      </w:r>
      <w:r>
        <w:tab/>
      </w:r>
      <w:r>
        <w:tab/>
        <w:t xml:space="preserve">company law are met, etc.). </w:t>
      </w:r>
    </w:p>
    <w:p w14:paraId="02CD30C6" w14:textId="77777777" w:rsidR="00662F78" w:rsidRDefault="00662F78" w:rsidP="00662F78"/>
    <w:p w14:paraId="14D4C897" w14:textId="77777777" w:rsidR="00662F78" w:rsidRDefault="00662F78" w:rsidP="00662F78">
      <w:r>
        <w:t xml:space="preserve">3.1.2. </w:t>
      </w:r>
      <w:r>
        <w:tab/>
        <w:t xml:space="preserve">Has the notifying party been in receipt of a foreign financial contribution in the form of an </w:t>
      </w:r>
      <w:r>
        <w:tab/>
        <w:t xml:space="preserve">unlimited guarantee for the debts or liabilities of the undertaking, namely without any </w:t>
      </w:r>
      <w:r>
        <w:tab/>
        <w:t xml:space="preserve">limitation as to the amount or the duration of such guarantee (Article 5(1)(b)) of Regulation </w:t>
      </w:r>
      <w:r>
        <w:tab/>
        <w:t xml:space="preserve">(EU) 2022/2560. </w:t>
      </w:r>
    </w:p>
    <w:p w14:paraId="42200639" w14:textId="77777777" w:rsidR="00662F78" w:rsidRDefault="00662F78" w:rsidP="00662F78">
      <w:r>
        <w:tab/>
      </w:r>
      <w:r>
        <w:rPr>
          <w:rFonts w:ascii="Segoe UI Symbol" w:hAnsi="Segoe UI Symbol" w:cs="Segoe UI Symbol"/>
        </w:rPr>
        <w:t>☐</w:t>
      </w:r>
      <w:r>
        <w:t xml:space="preserve"> yes </w:t>
      </w:r>
      <w:r>
        <w:rPr>
          <w:rFonts w:ascii="Segoe UI Symbol" w:hAnsi="Segoe UI Symbol" w:cs="Segoe UI Symbol"/>
        </w:rPr>
        <w:t>☐</w:t>
      </w:r>
      <w:r>
        <w:t xml:space="preserve"> no </w:t>
      </w:r>
    </w:p>
    <w:p w14:paraId="619BA07B" w14:textId="77777777" w:rsidR="00662F78" w:rsidRDefault="00662F78" w:rsidP="00662F78">
      <w:r>
        <w:t>3.1.3</w:t>
      </w:r>
      <w:r>
        <w:tab/>
        <w:t xml:space="preserve">Has the notifying party been in receipt of an export financing measure that is not in line with </w:t>
      </w:r>
      <w:r>
        <w:tab/>
        <w:t xml:space="preserve">the OECD Arrangement on officially supported export credits (Article 5(1)(c)) of Regulation </w:t>
      </w:r>
      <w:r>
        <w:tab/>
        <w:t xml:space="preserve">(EU) 2022/2560. </w:t>
      </w:r>
    </w:p>
    <w:p w14:paraId="2A687E7A" w14:textId="77777777" w:rsidR="00662F78" w:rsidRDefault="00662F78" w:rsidP="00662F78">
      <w:r>
        <w:tab/>
      </w:r>
      <w:r>
        <w:rPr>
          <w:rFonts w:ascii="Segoe UI Symbol" w:hAnsi="Segoe UI Symbol" w:cs="Segoe UI Symbol"/>
        </w:rPr>
        <w:t>☐</w:t>
      </w:r>
      <w:r>
        <w:t xml:space="preserve"> yes </w:t>
      </w:r>
      <w:r>
        <w:rPr>
          <w:rFonts w:ascii="Segoe UI Symbol" w:hAnsi="Segoe UI Symbol" w:cs="Segoe UI Symbol"/>
        </w:rPr>
        <w:t>☐</w:t>
      </w:r>
      <w:r>
        <w:t xml:space="preserve"> no </w:t>
      </w:r>
    </w:p>
    <w:p w14:paraId="05C8E877" w14:textId="77777777" w:rsidR="00662F78" w:rsidRDefault="00662F78" w:rsidP="00662F78">
      <w:r>
        <w:t xml:space="preserve">3.1.4. </w:t>
      </w:r>
      <w:r>
        <w:tab/>
        <w:t xml:space="preserve">Has the notifying party been in receipt of a foreign financial contribution enabling an </w:t>
      </w:r>
      <w:r>
        <w:tab/>
        <w:t xml:space="preserve">undertaking to submit an unduly advantageous </w:t>
      </w:r>
      <w:r>
        <w:tab/>
        <w:t xml:space="preserve">tender </w:t>
      </w:r>
      <w:proofErr w:type="gramStart"/>
      <w:r>
        <w:t>on the basis of</w:t>
      </w:r>
      <w:proofErr w:type="gramEnd"/>
      <w:r>
        <w:t xml:space="preserve"> which the undertaking </w:t>
      </w:r>
      <w:r>
        <w:tab/>
        <w:t xml:space="preserve">could be awarded the relevant contract (Article </w:t>
      </w:r>
      <w:r>
        <w:tab/>
        <w:t>5(1)(e)) of Regulation (EU) 2022/2560.</w:t>
      </w:r>
    </w:p>
    <w:p w14:paraId="078ABE0E" w14:textId="77777777" w:rsidR="00662F78" w:rsidRDefault="00662F78" w:rsidP="00662F78">
      <w:r>
        <w:tab/>
        <w:t xml:space="preserve"> </w:t>
      </w:r>
      <w:r>
        <w:rPr>
          <w:rFonts w:ascii="Segoe UI Symbol" w:hAnsi="Segoe UI Symbol" w:cs="Segoe UI Symbol"/>
        </w:rPr>
        <w:t>☐</w:t>
      </w:r>
      <w:r>
        <w:t xml:space="preserve"> yes </w:t>
      </w:r>
      <w:r>
        <w:rPr>
          <w:rFonts w:ascii="Segoe UI Symbol" w:hAnsi="Segoe UI Symbol" w:cs="Segoe UI Symbol"/>
        </w:rPr>
        <w:t>☐</w:t>
      </w:r>
      <w:r>
        <w:t xml:space="preserve"> no </w:t>
      </w:r>
    </w:p>
    <w:p w14:paraId="70A9C1A0" w14:textId="77777777" w:rsidR="00662F78" w:rsidRDefault="00662F78" w:rsidP="00662F78"/>
    <w:p w14:paraId="3B760D36" w14:textId="77777777" w:rsidR="00662F78" w:rsidRDefault="00662F78" w:rsidP="00662F78">
      <w:r w:rsidRPr="00DA6E7B">
        <w:rPr>
          <w:b/>
        </w:rPr>
        <w:t>3.2</w:t>
      </w:r>
      <w:r>
        <w:t xml:space="preserve">. </w:t>
      </w:r>
      <w:r>
        <w:tab/>
        <w:t xml:space="preserve">For each foreign financial contribution equal to or in excess of EUR 1 million granted to the </w:t>
      </w:r>
      <w:r>
        <w:tab/>
        <w:t xml:space="preserve">notifying parties in the three years prior to the notification that may fall into any of the </w:t>
      </w:r>
      <w:r>
        <w:tab/>
        <w:t xml:space="preserve">categories of Article 5(1), points (a) to (c) and (e) of Regulation (EU) 2022/2560, the notifying </w:t>
      </w:r>
      <w:r>
        <w:tab/>
        <w:t>party must provide the</w:t>
      </w:r>
      <w:r>
        <w:tab/>
        <w:t xml:space="preserve">following information and provide supporting documents: </w:t>
      </w:r>
    </w:p>
    <w:p w14:paraId="3AE5B4A6" w14:textId="77777777" w:rsidR="00662F78" w:rsidRDefault="00662F78" w:rsidP="00662F78">
      <w:r>
        <w:t xml:space="preserve">3.2.1. </w:t>
      </w:r>
      <w:r>
        <w:tab/>
        <w:t xml:space="preserve">Form of the financial contribution (e.g. loan, tax exemption, capital injection, fiscal incentive, </w:t>
      </w:r>
      <w:r>
        <w:tab/>
        <w:t xml:space="preserve">contributions in kind, etc.). </w:t>
      </w:r>
    </w:p>
    <w:p w14:paraId="19500A97" w14:textId="77777777" w:rsidR="00662F78" w:rsidRDefault="00662F78" w:rsidP="00662F78">
      <w:r>
        <w:t xml:space="preserve">3.2.2. </w:t>
      </w:r>
      <w:r>
        <w:tab/>
        <w:t xml:space="preserve">Third country granting the financial contribution. Specify also the granting public authority or </w:t>
      </w:r>
      <w:r>
        <w:tab/>
        <w:t xml:space="preserve">entity. </w:t>
      </w:r>
    </w:p>
    <w:p w14:paraId="2EB304DE" w14:textId="77777777" w:rsidR="00662F78" w:rsidRDefault="00662F78" w:rsidP="00662F78">
      <w:r>
        <w:t xml:space="preserve">3.2.3. </w:t>
      </w:r>
      <w:r>
        <w:tab/>
        <w:t xml:space="preserve">Amount of each financial contribution. </w:t>
      </w:r>
    </w:p>
    <w:p w14:paraId="24CE9377" w14:textId="77777777" w:rsidR="00662F78" w:rsidRDefault="00662F78" w:rsidP="00662F78">
      <w:r>
        <w:t xml:space="preserve">3.2.4. </w:t>
      </w:r>
      <w:r>
        <w:tab/>
        <w:t xml:space="preserve">Purpose and economic rationale for granting the financial contribution to the party </w:t>
      </w:r>
    </w:p>
    <w:p w14:paraId="23FBF567" w14:textId="77777777" w:rsidR="00662F78" w:rsidRDefault="00662F78" w:rsidP="00662F78">
      <w:r>
        <w:t xml:space="preserve">3.2.5. </w:t>
      </w:r>
      <w:r>
        <w:tab/>
        <w:t xml:space="preserve">Whether there are any conditions attached to the financial contributions as well as its use. </w:t>
      </w:r>
    </w:p>
    <w:p w14:paraId="14023A9A" w14:textId="77777777" w:rsidR="00662F78" w:rsidRDefault="00662F78" w:rsidP="00662F78">
      <w:r>
        <w:t xml:space="preserve">3.2.6. </w:t>
      </w:r>
      <w:r>
        <w:tab/>
        <w:t xml:space="preserve">Describe the main elements and characteristics of those financial contributions (e.g. interest </w:t>
      </w:r>
      <w:r>
        <w:tab/>
        <w:t xml:space="preserve">rates and duration in the case of a loan). </w:t>
      </w:r>
    </w:p>
    <w:p w14:paraId="348ED2AE" w14:textId="77777777" w:rsidR="00662F78" w:rsidRDefault="00662F78" w:rsidP="00662F78">
      <w:r>
        <w:t xml:space="preserve">3.2.7. </w:t>
      </w:r>
      <w:r>
        <w:tab/>
        <w:t xml:space="preserve">Explain whether the financial contribution confers a benefit within the meaning of Article 3 </w:t>
      </w:r>
      <w:r>
        <w:tab/>
        <w:t xml:space="preserve">of Regulation (EU) 2022/2560 to the undertaking to which the foreign financial contribution </w:t>
      </w:r>
      <w:r>
        <w:tab/>
        <w:t xml:space="preserve">has been granted. Please explain why, with reference to the supporting documents provided </w:t>
      </w:r>
      <w:r>
        <w:tab/>
        <w:t xml:space="preserve">under Section 6 (below). </w:t>
      </w:r>
    </w:p>
    <w:p w14:paraId="6635218B" w14:textId="77777777" w:rsidR="00662F78" w:rsidRDefault="00662F78" w:rsidP="00662F78">
      <w:r>
        <w:t xml:space="preserve">3.2.8. </w:t>
      </w:r>
      <w:r>
        <w:tab/>
        <w:t xml:space="preserve">Explain whether the financial contribution is limited in law or in fact, within the meaning of </w:t>
      </w:r>
      <w:r>
        <w:tab/>
        <w:t xml:space="preserve">Article 3 of Regulation (EU) 2022/2560, to certain undertakings or industries. Please explain </w:t>
      </w:r>
      <w:r>
        <w:tab/>
        <w:t>why, with reference to the supporting documents provided under Section 6 (below).</w:t>
      </w:r>
    </w:p>
    <w:p w14:paraId="1F54C483" w14:textId="77777777" w:rsidR="00662F78" w:rsidRDefault="00662F78" w:rsidP="00662F78">
      <w:r>
        <w:t xml:space="preserve">3.2.9. </w:t>
      </w:r>
      <w:r>
        <w:tab/>
        <w:t xml:space="preserve">Explain if the financial contribution is granted only for operating costs exclusively linked with </w:t>
      </w:r>
      <w:r>
        <w:tab/>
        <w:t xml:space="preserve">the public procurement at stake. </w:t>
      </w:r>
    </w:p>
    <w:p w14:paraId="1203A877" w14:textId="77777777" w:rsidR="00662F78" w:rsidRDefault="00662F78" w:rsidP="00662F78"/>
    <w:p w14:paraId="31628CA9" w14:textId="77777777" w:rsidR="00662F78" w:rsidRDefault="00662F78" w:rsidP="00662F78">
      <w:r w:rsidRPr="007D127D">
        <w:rPr>
          <w:b/>
        </w:rPr>
        <w:t>3.3</w:t>
      </w:r>
      <w:r>
        <w:tab/>
        <w:t xml:space="preserve">Having regard to foreign financial contributions not falling within the categories set out in </w:t>
      </w:r>
      <w:r>
        <w:tab/>
        <w:t xml:space="preserve">Section 3.1 above, notifying parties are required to provide an overview of the foreign </w:t>
      </w:r>
      <w:r>
        <w:tab/>
        <w:t xml:space="preserve">financial contributions equal to or in excess of EUR 1 million granted to the notifying parties </w:t>
      </w:r>
      <w:r>
        <w:tab/>
        <w:t xml:space="preserve">in the three years prior to the notification that do not fall into any of the categories of Article </w:t>
      </w:r>
      <w:r>
        <w:tab/>
        <w:t xml:space="preserve">5(1), points (a) to (e) of Regulation (EU) 2022/2560. In that regard, notifying parties are </w:t>
      </w:r>
      <w:r>
        <w:tab/>
        <w:t xml:space="preserve">required to complete Table 1 below. Notifying parties should follow the instructions provided </w:t>
      </w:r>
      <w:r>
        <w:tab/>
        <w:t>at Section 8 (Annex II) of Commission Implementing Regulation (EU) 2023/1441.</w:t>
      </w:r>
    </w:p>
    <w:p w14:paraId="2CBB0869" w14:textId="77777777" w:rsidR="00662F78" w:rsidRDefault="00662F78" w:rsidP="00662F78"/>
    <w:p w14:paraId="1E3E75E5" w14:textId="77777777" w:rsidR="00662F78" w:rsidRPr="00DA6E7B" w:rsidRDefault="00662F78" w:rsidP="00662F78">
      <w:pPr>
        <w:rPr>
          <w:b/>
        </w:rPr>
      </w:pPr>
      <w:r w:rsidRPr="00DA6E7B">
        <w:rPr>
          <w:b/>
        </w:rPr>
        <w:t>Table 1</w:t>
      </w:r>
    </w:p>
    <w:p w14:paraId="5D3D8C2F" w14:textId="77777777" w:rsidR="00662F78" w:rsidRDefault="00662F78" w:rsidP="00662F78">
      <w:r>
        <w:t>Information to be included in Table 1 below by notifying parties.</w:t>
      </w:r>
    </w:p>
    <w:p w14:paraId="1D37D78B" w14:textId="77777777" w:rsidR="00662F78" w:rsidRDefault="00662F78" w:rsidP="00662F78">
      <w:r>
        <w:t xml:space="preserve">(i) </w:t>
      </w:r>
      <w:r>
        <w:tab/>
        <w:t xml:space="preserve">Group the different financial contributions per third country and per type, such as direct </w:t>
      </w:r>
      <w:r>
        <w:tab/>
        <w:t xml:space="preserve">grant, loan/financing instrument/repayable advances, tax advantage, guarantee, risk capital </w:t>
      </w:r>
      <w:r>
        <w:tab/>
        <w:t xml:space="preserve">instrument, equity intervention, debt write-off, contributions provided for the non-economic </w:t>
      </w:r>
      <w:r>
        <w:tab/>
        <w:t xml:space="preserve">activities of an undertaking (see recital 16 of Regulation (EU) 2022/2560), or other. </w:t>
      </w:r>
    </w:p>
    <w:p w14:paraId="0254BBA1" w14:textId="77777777" w:rsidR="00662F78" w:rsidRDefault="00662F78" w:rsidP="00662F78">
      <w:r>
        <w:lastRenderedPageBreak/>
        <w:t xml:space="preserve">(ii) </w:t>
      </w:r>
      <w:r>
        <w:tab/>
        <w:t xml:space="preserve">Include only those countries where the estimated aggregate amount of all financial </w:t>
      </w:r>
      <w:r>
        <w:tab/>
        <w:t xml:space="preserve">contributions per country granted in the three years prior to the notification (calculated </w:t>
      </w:r>
      <w:r>
        <w:tab/>
        <w:t xml:space="preserve">according to point (iv) below is EUR 4 million or more. </w:t>
      </w:r>
    </w:p>
    <w:p w14:paraId="07AEB196" w14:textId="77777777" w:rsidR="00662F78" w:rsidRDefault="00662F78" w:rsidP="00662F78">
      <w:r>
        <w:t xml:space="preserve">(iii) </w:t>
      </w:r>
      <w:r>
        <w:tab/>
        <w:t xml:space="preserve">For each type of financial contribution, provide a brief description of the purpose of the </w:t>
      </w:r>
      <w:r>
        <w:tab/>
        <w:t xml:space="preserve">financial contributions and the granting entities. </w:t>
      </w:r>
    </w:p>
    <w:p w14:paraId="53DF6D68" w14:textId="77777777" w:rsidR="00662F78" w:rsidRDefault="00662F78" w:rsidP="00662F78">
      <w:r>
        <w:t>(iv)</w:t>
      </w:r>
      <w:r>
        <w:tab/>
        <w:t xml:space="preserve">Quantify the estimated aggregate </w:t>
      </w:r>
      <w:proofErr w:type="gramStart"/>
      <w:r>
        <w:t>amount</w:t>
      </w:r>
      <w:proofErr w:type="gramEnd"/>
      <w:r>
        <w:t xml:space="preserve"> of financial contributions granted by each third </w:t>
      </w:r>
      <w:r>
        <w:tab/>
        <w:t xml:space="preserve">country in the three years prior to the notification in the form of ranges, as specified in the </w:t>
      </w:r>
      <w:r>
        <w:tab/>
        <w:t xml:space="preserve">notes to the Table below. For the calculation of this amount, the following considerations are </w:t>
      </w:r>
      <w:r>
        <w:tab/>
        <w:t xml:space="preserve">relevant: </w:t>
      </w:r>
    </w:p>
    <w:p w14:paraId="3D751C2B" w14:textId="77777777" w:rsidR="00662F78" w:rsidRDefault="00662F78" w:rsidP="00662F78">
      <w:r>
        <w:tab/>
        <w:t xml:space="preserve">(a) </w:t>
      </w:r>
      <w:proofErr w:type="gramStart"/>
      <w:r>
        <w:t>Take into account</w:t>
      </w:r>
      <w:proofErr w:type="gramEnd"/>
      <w:r>
        <w:t xml:space="preserve"> foreign financial contributions falling into the categories of </w:t>
      </w:r>
      <w:r>
        <w:tab/>
        <w:t xml:space="preserve">Article 5(1) of Regulation (EU) 2022/2560 and on which information has been provided under </w:t>
      </w:r>
      <w:r>
        <w:tab/>
        <w:t>Sections 3.1 and 3.2 (above) and;</w:t>
      </w:r>
    </w:p>
    <w:p w14:paraId="50C66FAB" w14:textId="77777777" w:rsidR="00662F78" w:rsidRDefault="00662F78" w:rsidP="00662F78">
      <w:r>
        <w:tab/>
        <w:t xml:space="preserve">(b) do not </w:t>
      </w:r>
      <w:proofErr w:type="gramStart"/>
      <w:r>
        <w:t>take into account</w:t>
      </w:r>
      <w:proofErr w:type="gramEnd"/>
      <w:r>
        <w:t xml:space="preserve"> foreign financial contributions excluded according to points (v) </w:t>
      </w:r>
      <w:r>
        <w:tab/>
        <w:t>and (vi) below</w:t>
      </w:r>
    </w:p>
    <w:p w14:paraId="67B6C8FD" w14:textId="77777777" w:rsidR="00662F78" w:rsidRDefault="00662F78" w:rsidP="00662F78">
      <w:r>
        <w:t>(v)</w:t>
      </w:r>
      <w:r>
        <w:tab/>
        <w:t xml:space="preserve">Notifying Parties do not need to include (in the Table below) a description of the following </w:t>
      </w:r>
      <w:r>
        <w:tab/>
        <w:t>foreign financial contributions:</w:t>
      </w:r>
    </w:p>
    <w:p w14:paraId="6A4971E4" w14:textId="77777777" w:rsidR="00662F78" w:rsidRDefault="00662F78" w:rsidP="00662F78">
      <w:r>
        <w:tab/>
      </w:r>
      <w:r>
        <w:tab/>
        <w:t xml:space="preserve">(a) Deferrals of payment of taxes and/or of social security contributions, tax </w:t>
      </w:r>
      <w:r>
        <w:tab/>
      </w:r>
      <w:r>
        <w:tab/>
      </w:r>
      <w:r>
        <w:tab/>
        <w:t xml:space="preserve">amnesties and tax holidays as well as normal depreciation and loss-carry forward </w:t>
      </w:r>
      <w:r>
        <w:tab/>
      </w:r>
      <w:r>
        <w:tab/>
        <w:t xml:space="preserve">rules that are of general application. If these measures are limited, for example, to </w:t>
      </w:r>
      <w:r>
        <w:tab/>
      </w:r>
      <w:r>
        <w:tab/>
        <w:t xml:space="preserve">certain </w:t>
      </w:r>
      <w:r>
        <w:tab/>
        <w:t xml:space="preserve">sectors, regions or (types of) undertakings, they </w:t>
      </w:r>
      <w:proofErr w:type="gramStart"/>
      <w:r>
        <w:t>have to</w:t>
      </w:r>
      <w:proofErr w:type="gramEnd"/>
      <w:r>
        <w:t xml:space="preserve"> be included. </w:t>
      </w:r>
    </w:p>
    <w:p w14:paraId="1EA32BD2" w14:textId="77777777" w:rsidR="00662F78" w:rsidRDefault="00662F78" w:rsidP="00662F78">
      <w:r>
        <w:tab/>
      </w:r>
      <w:r>
        <w:tab/>
        <w:t xml:space="preserve">(b) Application of tax reliefs for avoidance of double taxation in line with the </w:t>
      </w:r>
      <w:r>
        <w:tab/>
      </w:r>
      <w:r>
        <w:tab/>
      </w:r>
      <w:r>
        <w:tab/>
        <w:t xml:space="preserve">provisions of bilateral or multilateral agreements for avoidance of double taxation as </w:t>
      </w:r>
      <w:r>
        <w:tab/>
      </w:r>
      <w:r>
        <w:tab/>
        <w:t xml:space="preserve">well as unilateral tax reliefs for avoidance of double taxation applied under national </w:t>
      </w:r>
      <w:r>
        <w:tab/>
      </w:r>
      <w:r>
        <w:tab/>
        <w:t xml:space="preserve">tax legislation to the </w:t>
      </w:r>
      <w:proofErr w:type="gramStart"/>
      <w:r>
        <w:t>extent</w:t>
      </w:r>
      <w:proofErr w:type="gramEnd"/>
      <w:r>
        <w:t xml:space="preserve"> they follow the same logic as the provisions of bilateral </w:t>
      </w:r>
      <w:r>
        <w:tab/>
      </w:r>
      <w:r>
        <w:tab/>
        <w:t xml:space="preserve">or multilateral agreements. </w:t>
      </w:r>
    </w:p>
    <w:p w14:paraId="74D4D1A8" w14:textId="77777777" w:rsidR="00662F78" w:rsidRDefault="00662F78" w:rsidP="00662F78">
      <w:r>
        <w:tab/>
      </w:r>
      <w:r>
        <w:tab/>
        <w:t xml:space="preserve">(c) Provision/purchase of goods/services (except financial services) at market terms </w:t>
      </w:r>
      <w:r>
        <w:tab/>
      </w:r>
      <w:r>
        <w:tab/>
        <w:t xml:space="preserve">in the ordinary course of business, for example the provision/purchase of goods or </w:t>
      </w:r>
      <w:r>
        <w:tab/>
      </w:r>
      <w:r>
        <w:tab/>
        <w:t xml:space="preserve">services carried </w:t>
      </w:r>
      <w:r>
        <w:tab/>
        <w:t xml:space="preserve">out following a competitive, transparent and non-discriminatory </w:t>
      </w:r>
      <w:r>
        <w:tab/>
      </w:r>
      <w:r>
        <w:tab/>
        <w:t xml:space="preserve">tender procedure. </w:t>
      </w:r>
    </w:p>
    <w:p w14:paraId="237C06FB" w14:textId="77777777" w:rsidR="00662F78" w:rsidRDefault="00662F78" w:rsidP="00662F78">
      <w:r>
        <w:tab/>
      </w:r>
      <w:r>
        <w:tab/>
        <w:t>(d) Foreign financial contributions below the individual amount of EUR 1 million.</w:t>
      </w:r>
    </w:p>
    <w:p w14:paraId="682482DA" w14:textId="77777777" w:rsidR="00662F78" w:rsidRDefault="00662F78" w:rsidP="00662F78">
      <w:r>
        <w:t>(vi)</w:t>
      </w:r>
      <w:r>
        <w:tab/>
        <w:t xml:space="preserve">The foreign financial contributions that may be relevant for the assessment of each public </w:t>
      </w:r>
      <w:r>
        <w:tab/>
        <w:t xml:space="preserve">procurement may depend on </w:t>
      </w:r>
      <w:proofErr w:type="gramStart"/>
      <w:r>
        <w:t>a number of</w:t>
      </w:r>
      <w:proofErr w:type="gramEnd"/>
      <w:r>
        <w:t xml:space="preserve"> factors such as the sectors or activities involved, </w:t>
      </w:r>
      <w:r>
        <w:tab/>
        <w:t xml:space="preserve">the type of financial contributions or other specificities of the case. </w:t>
      </w:r>
      <w:proofErr w:type="gramStart"/>
      <w:r>
        <w:t>In light of</w:t>
      </w:r>
      <w:proofErr w:type="gramEnd"/>
      <w:r>
        <w:t xml:space="preserve"> these </w:t>
      </w:r>
      <w:r>
        <w:tab/>
        <w:t xml:space="preserve">specificities, the Commission may request additional information where it considers such </w:t>
      </w:r>
      <w:r>
        <w:tab/>
        <w:t xml:space="preserve">information necessary for its assessment. </w:t>
      </w:r>
    </w:p>
    <w:p w14:paraId="5BBCE3D3" w14:textId="293595ED" w:rsidR="00662F78" w:rsidRDefault="00662F78" w:rsidP="00662F78">
      <w:pPr>
        <w:rPr>
          <w:b/>
        </w:rPr>
      </w:pPr>
    </w:p>
    <w:p w14:paraId="07C566E3" w14:textId="7BE2C632" w:rsidR="00074610" w:rsidRDefault="00074610" w:rsidP="00662F78">
      <w:pPr>
        <w:rPr>
          <w:b/>
        </w:rPr>
      </w:pPr>
    </w:p>
    <w:p w14:paraId="45DA68C5" w14:textId="7FA8FE02" w:rsidR="00074610" w:rsidRDefault="00074610" w:rsidP="00662F78">
      <w:pPr>
        <w:rPr>
          <w:b/>
        </w:rPr>
      </w:pPr>
    </w:p>
    <w:p w14:paraId="11259FE5" w14:textId="77777777" w:rsidR="00074610" w:rsidRPr="00DA6E7B" w:rsidRDefault="00074610" w:rsidP="00662F78">
      <w:pPr>
        <w:rPr>
          <w:b/>
        </w:rPr>
      </w:pPr>
    </w:p>
    <w:tbl>
      <w:tblPr>
        <w:tblStyle w:val="TableGrid"/>
        <w:tblW w:w="0" w:type="auto"/>
        <w:tblLook w:val="04A0" w:firstRow="1" w:lastRow="0" w:firstColumn="1" w:lastColumn="0" w:noHBand="0" w:noVBand="1"/>
      </w:tblPr>
      <w:tblGrid>
        <w:gridCol w:w="1370"/>
        <w:gridCol w:w="1977"/>
        <w:gridCol w:w="3843"/>
        <w:gridCol w:w="1871"/>
      </w:tblGrid>
      <w:tr w:rsidR="00662F78" w:rsidRPr="00FE3D7B" w14:paraId="64A69F45" w14:textId="77777777" w:rsidTr="00DA6E7B">
        <w:trPr>
          <w:trHeight w:val="300"/>
        </w:trPr>
        <w:tc>
          <w:tcPr>
            <w:tcW w:w="1370" w:type="dxa"/>
            <w:noWrap/>
            <w:hideMark/>
          </w:tcPr>
          <w:p w14:paraId="787CEE70" w14:textId="77777777" w:rsidR="00662F78" w:rsidRPr="00FE3D7B" w:rsidRDefault="00662F78" w:rsidP="00DA6E7B">
            <w:pPr>
              <w:rPr>
                <w:b/>
                <w:bCs/>
                <w:lang w:val="en-IE"/>
              </w:rPr>
            </w:pPr>
            <w:r w:rsidRPr="00FE3D7B">
              <w:rPr>
                <w:b/>
                <w:bCs/>
              </w:rPr>
              <w:lastRenderedPageBreak/>
              <w:t>Third Country</w:t>
            </w:r>
          </w:p>
        </w:tc>
        <w:tc>
          <w:tcPr>
            <w:tcW w:w="1977" w:type="dxa"/>
            <w:noWrap/>
            <w:hideMark/>
          </w:tcPr>
          <w:p w14:paraId="6BD44841" w14:textId="77777777" w:rsidR="00662F78" w:rsidRPr="00FE3D7B" w:rsidRDefault="00662F78" w:rsidP="00DA6E7B">
            <w:pPr>
              <w:rPr>
                <w:b/>
                <w:bCs/>
              </w:rPr>
            </w:pPr>
            <w:r w:rsidRPr="00FE3D7B">
              <w:rPr>
                <w:b/>
                <w:bCs/>
              </w:rPr>
              <w:t>Type of Financial Contribution (FC)*</w:t>
            </w:r>
          </w:p>
        </w:tc>
        <w:tc>
          <w:tcPr>
            <w:tcW w:w="3843" w:type="dxa"/>
            <w:noWrap/>
            <w:hideMark/>
          </w:tcPr>
          <w:p w14:paraId="49E4D255" w14:textId="77777777" w:rsidR="00662F78" w:rsidRPr="00FE3D7B" w:rsidRDefault="00662F78" w:rsidP="00DA6E7B">
            <w:pPr>
              <w:rPr>
                <w:b/>
                <w:bCs/>
              </w:rPr>
            </w:pPr>
            <w:r w:rsidRPr="00FE3D7B">
              <w:rPr>
                <w:b/>
                <w:bCs/>
              </w:rPr>
              <w:t>Br</w:t>
            </w:r>
            <w:r>
              <w:rPr>
                <w:b/>
                <w:bCs/>
              </w:rPr>
              <w:t xml:space="preserve">ief Description of the purpose </w:t>
            </w:r>
            <w:r w:rsidRPr="00FE3D7B">
              <w:rPr>
                <w:b/>
                <w:bCs/>
              </w:rPr>
              <w:t>o</w:t>
            </w:r>
            <w:r>
              <w:rPr>
                <w:b/>
                <w:bCs/>
              </w:rPr>
              <w:t>f</w:t>
            </w:r>
            <w:r w:rsidRPr="00FE3D7B">
              <w:rPr>
                <w:b/>
                <w:bCs/>
              </w:rPr>
              <w:t xml:space="preserve"> the FC and the granting entity**</w:t>
            </w:r>
          </w:p>
        </w:tc>
        <w:tc>
          <w:tcPr>
            <w:tcW w:w="1871" w:type="dxa"/>
            <w:noWrap/>
            <w:hideMark/>
          </w:tcPr>
          <w:p w14:paraId="6A65F64C" w14:textId="77777777" w:rsidR="00662F78" w:rsidRPr="00FE3D7B" w:rsidRDefault="00662F78" w:rsidP="00DA6E7B">
            <w:pPr>
              <w:rPr>
                <w:b/>
                <w:bCs/>
              </w:rPr>
            </w:pPr>
            <w:r w:rsidRPr="00FE3D7B">
              <w:rPr>
                <w:b/>
                <w:bCs/>
              </w:rPr>
              <w:t>Total Estimated value of the FC</w:t>
            </w:r>
            <w:r>
              <w:rPr>
                <w:b/>
                <w:bCs/>
              </w:rPr>
              <w:t xml:space="preserve"> granted</w:t>
            </w:r>
            <w:r w:rsidRPr="00FE3D7B">
              <w:rPr>
                <w:b/>
                <w:bCs/>
              </w:rPr>
              <w:t>***</w:t>
            </w:r>
          </w:p>
        </w:tc>
      </w:tr>
      <w:tr w:rsidR="00662F78" w:rsidRPr="00FE3D7B" w14:paraId="2D4BA6B3" w14:textId="77777777" w:rsidTr="00DA6E7B">
        <w:trPr>
          <w:trHeight w:val="300"/>
        </w:trPr>
        <w:tc>
          <w:tcPr>
            <w:tcW w:w="1370" w:type="dxa"/>
            <w:noWrap/>
            <w:hideMark/>
          </w:tcPr>
          <w:p w14:paraId="6738F5DA" w14:textId="77777777" w:rsidR="00662F78" w:rsidRPr="00FE3D7B" w:rsidRDefault="00662F78" w:rsidP="00DA6E7B">
            <w:r w:rsidRPr="00FE3D7B">
              <w:t>Country A</w:t>
            </w:r>
          </w:p>
        </w:tc>
        <w:tc>
          <w:tcPr>
            <w:tcW w:w="1977" w:type="dxa"/>
            <w:noWrap/>
            <w:hideMark/>
          </w:tcPr>
          <w:p w14:paraId="0F3C9998" w14:textId="77777777" w:rsidR="00662F78" w:rsidRPr="00FE3D7B" w:rsidRDefault="00662F78" w:rsidP="00DA6E7B">
            <w:r w:rsidRPr="00FE3D7B">
              <w:t> </w:t>
            </w:r>
          </w:p>
        </w:tc>
        <w:tc>
          <w:tcPr>
            <w:tcW w:w="3843" w:type="dxa"/>
            <w:noWrap/>
            <w:hideMark/>
          </w:tcPr>
          <w:p w14:paraId="22DD1730" w14:textId="77777777" w:rsidR="00662F78" w:rsidRPr="00FE3D7B" w:rsidRDefault="00662F78" w:rsidP="00DA6E7B">
            <w:r w:rsidRPr="00FE3D7B">
              <w:t> </w:t>
            </w:r>
          </w:p>
        </w:tc>
        <w:tc>
          <w:tcPr>
            <w:tcW w:w="1871" w:type="dxa"/>
            <w:noWrap/>
            <w:hideMark/>
          </w:tcPr>
          <w:p w14:paraId="16CF6468" w14:textId="77777777" w:rsidR="00662F78" w:rsidRPr="00FE3D7B" w:rsidRDefault="00662F78" w:rsidP="00DA6E7B">
            <w:r w:rsidRPr="00FE3D7B">
              <w:t> </w:t>
            </w:r>
          </w:p>
        </w:tc>
      </w:tr>
      <w:tr w:rsidR="00662F78" w:rsidRPr="00FE3D7B" w14:paraId="1B09F152" w14:textId="77777777" w:rsidTr="00DA6E7B">
        <w:trPr>
          <w:trHeight w:val="300"/>
        </w:trPr>
        <w:tc>
          <w:tcPr>
            <w:tcW w:w="1370" w:type="dxa"/>
            <w:noWrap/>
            <w:hideMark/>
          </w:tcPr>
          <w:p w14:paraId="4A46EE5A" w14:textId="77777777" w:rsidR="00662F78" w:rsidRPr="00FE3D7B" w:rsidRDefault="00662F78" w:rsidP="00DA6E7B">
            <w:r w:rsidRPr="00FE3D7B">
              <w:t>Country B</w:t>
            </w:r>
          </w:p>
        </w:tc>
        <w:tc>
          <w:tcPr>
            <w:tcW w:w="1977" w:type="dxa"/>
            <w:noWrap/>
            <w:hideMark/>
          </w:tcPr>
          <w:p w14:paraId="1E32DDEC" w14:textId="77777777" w:rsidR="00662F78" w:rsidRPr="00FE3D7B" w:rsidRDefault="00662F78" w:rsidP="00DA6E7B">
            <w:r w:rsidRPr="00FE3D7B">
              <w:t> </w:t>
            </w:r>
          </w:p>
        </w:tc>
        <w:tc>
          <w:tcPr>
            <w:tcW w:w="3843" w:type="dxa"/>
            <w:noWrap/>
            <w:hideMark/>
          </w:tcPr>
          <w:p w14:paraId="20785771" w14:textId="77777777" w:rsidR="00662F78" w:rsidRPr="00FE3D7B" w:rsidRDefault="00662F78" w:rsidP="00DA6E7B">
            <w:r w:rsidRPr="00FE3D7B">
              <w:t> </w:t>
            </w:r>
          </w:p>
        </w:tc>
        <w:tc>
          <w:tcPr>
            <w:tcW w:w="1871" w:type="dxa"/>
            <w:noWrap/>
            <w:hideMark/>
          </w:tcPr>
          <w:p w14:paraId="43BF4013" w14:textId="77777777" w:rsidR="00662F78" w:rsidRPr="00FE3D7B" w:rsidRDefault="00662F78" w:rsidP="00DA6E7B">
            <w:r w:rsidRPr="00FE3D7B">
              <w:t> </w:t>
            </w:r>
          </w:p>
        </w:tc>
      </w:tr>
      <w:tr w:rsidR="00662F78" w:rsidRPr="00FE3D7B" w14:paraId="0F623FAF" w14:textId="77777777" w:rsidTr="00DA6E7B">
        <w:trPr>
          <w:trHeight w:val="300"/>
        </w:trPr>
        <w:tc>
          <w:tcPr>
            <w:tcW w:w="1370" w:type="dxa"/>
            <w:noWrap/>
            <w:hideMark/>
          </w:tcPr>
          <w:p w14:paraId="677B9726" w14:textId="77777777" w:rsidR="00662F78" w:rsidRPr="00FE3D7B" w:rsidRDefault="00662F78" w:rsidP="00DA6E7B">
            <w:r w:rsidRPr="00FE3D7B">
              <w:t>Country C</w:t>
            </w:r>
          </w:p>
        </w:tc>
        <w:tc>
          <w:tcPr>
            <w:tcW w:w="1977" w:type="dxa"/>
            <w:noWrap/>
            <w:hideMark/>
          </w:tcPr>
          <w:p w14:paraId="0B628E22" w14:textId="77777777" w:rsidR="00662F78" w:rsidRPr="00FE3D7B" w:rsidRDefault="00662F78" w:rsidP="00DA6E7B">
            <w:r w:rsidRPr="00FE3D7B">
              <w:t> </w:t>
            </w:r>
          </w:p>
        </w:tc>
        <w:tc>
          <w:tcPr>
            <w:tcW w:w="3843" w:type="dxa"/>
            <w:noWrap/>
            <w:hideMark/>
          </w:tcPr>
          <w:p w14:paraId="5EF37575" w14:textId="77777777" w:rsidR="00662F78" w:rsidRPr="00FE3D7B" w:rsidRDefault="00662F78" w:rsidP="00DA6E7B">
            <w:r w:rsidRPr="00FE3D7B">
              <w:t> </w:t>
            </w:r>
          </w:p>
        </w:tc>
        <w:tc>
          <w:tcPr>
            <w:tcW w:w="1871" w:type="dxa"/>
            <w:noWrap/>
            <w:hideMark/>
          </w:tcPr>
          <w:p w14:paraId="3CEDF1CE" w14:textId="77777777" w:rsidR="00662F78" w:rsidRPr="00FE3D7B" w:rsidRDefault="00662F78" w:rsidP="00DA6E7B">
            <w:r w:rsidRPr="00FE3D7B">
              <w:t> </w:t>
            </w:r>
          </w:p>
        </w:tc>
      </w:tr>
      <w:tr w:rsidR="00662F78" w:rsidRPr="00FE3D7B" w14:paraId="6F2299B9" w14:textId="77777777" w:rsidTr="00DA6E7B">
        <w:trPr>
          <w:trHeight w:val="300"/>
        </w:trPr>
        <w:tc>
          <w:tcPr>
            <w:tcW w:w="1370" w:type="dxa"/>
            <w:noWrap/>
            <w:hideMark/>
          </w:tcPr>
          <w:p w14:paraId="4731D9DE" w14:textId="77777777" w:rsidR="00662F78" w:rsidRPr="00FE3D7B" w:rsidRDefault="00662F78" w:rsidP="00DA6E7B">
            <w:r w:rsidRPr="00FE3D7B">
              <w:t>Country D</w:t>
            </w:r>
          </w:p>
        </w:tc>
        <w:tc>
          <w:tcPr>
            <w:tcW w:w="1977" w:type="dxa"/>
            <w:noWrap/>
            <w:hideMark/>
          </w:tcPr>
          <w:p w14:paraId="5E7FE374" w14:textId="77777777" w:rsidR="00662F78" w:rsidRPr="00FE3D7B" w:rsidRDefault="00662F78" w:rsidP="00DA6E7B">
            <w:r w:rsidRPr="00FE3D7B">
              <w:t> </w:t>
            </w:r>
          </w:p>
        </w:tc>
        <w:tc>
          <w:tcPr>
            <w:tcW w:w="3843" w:type="dxa"/>
            <w:noWrap/>
            <w:hideMark/>
          </w:tcPr>
          <w:p w14:paraId="6B45AFC1" w14:textId="77777777" w:rsidR="00662F78" w:rsidRPr="00FE3D7B" w:rsidRDefault="00662F78" w:rsidP="00DA6E7B">
            <w:r w:rsidRPr="00FE3D7B">
              <w:t> </w:t>
            </w:r>
          </w:p>
        </w:tc>
        <w:tc>
          <w:tcPr>
            <w:tcW w:w="1871" w:type="dxa"/>
            <w:noWrap/>
            <w:hideMark/>
          </w:tcPr>
          <w:p w14:paraId="6B747E6A" w14:textId="77777777" w:rsidR="00662F78" w:rsidRPr="00FE3D7B" w:rsidRDefault="00662F78" w:rsidP="00DA6E7B">
            <w:r w:rsidRPr="00FE3D7B">
              <w:t> </w:t>
            </w:r>
          </w:p>
        </w:tc>
      </w:tr>
    </w:tbl>
    <w:p w14:paraId="1D7039BB" w14:textId="77777777" w:rsidR="00662F78" w:rsidRDefault="00662F78" w:rsidP="00662F78">
      <w:pPr>
        <w:rPr>
          <w:sz w:val="18"/>
          <w:szCs w:val="18"/>
        </w:rPr>
      </w:pPr>
    </w:p>
    <w:p w14:paraId="75638795" w14:textId="77777777" w:rsidR="00662F78" w:rsidRDefault="00662F78" w:rsidP="00662F78">
      <w:pPr>
        <w:rPr>
          <w:sz w:val="18"/>
          <w:szCs w:val="18"/>
        </w:rPr>
      </w:pPr>
      <w:r w:rsidRPr="00DA6E7B">
        <w:rPr>
          <w:sz w:val="18"/>
          <w:szCs w:val="18"/>
        </w:rPr>
        <w:t xml:space="preserve">Note: please provide a separate table for each of the notifying parties. Third countries and, where possible, types of contributions, should be ordered by total amount of foreign financial contribution, from the highest to the lowest. </w:t>
      </w:r>
    </w:p>
    <w:p w14:paraId="0655585E" w14:textId="77777777" w:rsidR="00662F78" w:rsidRDefault="00662F78" w:rsidP="00662F78">
      <w:pPr>
        <w:rPr>
          <w:sz w:val="18"/>
          <w:szCs w:val="18"/>
        </w:rPr>
      </w:pPr>
      <w:r w:rsidRPr="00FE3D7B">
        <w:rPr>
          <w:sz w:val="18"/>
          <w:szCs w:val="18"/>
        </w:rPr>
        <w:t>*</w:t>
      </w:r>
      <w:r w:rsidRPr="00DA6E7B">
        <w:rPr>
          <w:sz w:val="18"/>
          <w:szCs w:val="18"/>
        </w:rPr>
        <w:t xml:space="preserve"> Identify the financial contributions grouping them by type: such as direct grant, loan/financing instrument/repayable advances, tax advantage, guarantee, risk capital instrument, equity intervention, debt write-off, contributions provided for the non-economic activities of an undertaking (see recital 16 of Regulation 2022/2560), or other. (</w:t>
      </w:r>
    </w:p>
    <w:p w14:paraId="132BBDBB" w14:textId="77777777" w:rsidR="00662F78" w:rsidRPr="00FE3D7B" w:rsidRDefault="00662F78" w:rsidP="00662F78">
      <w:pPr>
        <w:rPr>
          <w:sz w:val="18"/>
          <w:szCs w:val="18"/>
        </w:rPr>
      </w:pPr>
      <w:r w:rsidRPr="00FE3D7B">
        <w:rPr>
          <w:sz w:val="18"/>
          <w:szCs w:val="18"/>
        </w:rPr>
        <w:t>**</w:t>
      </w:r>
      <w:r w:rsidRPr="00DA6E7B">
        <w:rPr>
          <w:sz w:val="18"/>
          <w:szCs w:val="18"/>
        </w:rPr>
        <w:t xml:space="preserve"> General description of the purpose of the financial contributions included in each type and of the granting entity(ies). For instance, ‘tax exemption </w:t>
      </w:r>
      <w:proofErr w:type="gramStart"/>
      <w:r w:rsidRPr="00DA6E7B">
        <w:rPr>
          <w:sz w:val="18"/>
          <w:szCs w:val="18"/>
        </w:rPr>
        <w:t>for the production of</w:t>
      </w:r>
      <w:proofErr w:type="gramEnd"/>
      <w:r w:rsidRPr="00DA6E7B">
        <w:rPr>
          <w:sz w:val="18"/>
          <w:szCs w:val="18"/>
        </w:rPr>
        <w:t xml:space="preserve"> product A and R &amp; D activities’, ‘several loans with State-owned banks for purpose X’, ‘several financing measures with State investment agencies to cover operating expenses/for R &amp; D activities’, ‘public ca</w:t>
      </w:r>
      <w:r w:rsidRPr="00FE3D7B">
        <w:rPr>
          <w:sz w:val="18"/>
          <w:szCs w:val="18"/>
        </w:rPr>
        <w:t>pital injection in Company X’.</w:t>
      </w:r>
    </w:p>
    <w:p w14:paraId="101A6F86" w14:textId="77777777" w:rsidR="00662F78" w:rsidRPr="00DA6E7B" w:rsidRDefault="00662F78" w:rsidP="00662F78">
      <w:pPr>
        <w:rPr>
          <w:sz w:val="18"/>
          <w:szCs w:val="18"/>
        </w:rPr>
      </w:pPr>
      <w:r w:rsidRPr="00FE3D7B">
        <w:rPr>
          <w:sz w:val="18"/>
          <w:szCs w:val="18"/>
        </w:rPr>
        <w:t>***</w:t>
      </w:r>
      <w:r w:rsidRPr="00DA6E7B">
        <w:rPr>
          <w:sz w:val="18"/>
          <w:szCs w:val="18"/>
        </w:rPr>
        <w:t xml:space="preserve"> Use the following ranges: ‘EUR 45-100 million’, ‘EUR &gt; 100-500 million’, ‘EUR &gt; 500-1 000 million’, ‘more than EUR 1 000 million’</w:t>
      </w:r>
    </w:p>
    <w:p w14:paraId="6135312F" w14:textId="77777777" w:rsidR="00662F78" w:rsidRDefault="00662F78" w:rsidP="00662F78"/>
    <w:p w14:paraId="50ACB92E" w14:textId="77777777" w:rsidR="00662F78" w:rsidRDefault="00662F78" w:rsidP="00662F78">
      <w:pPr>
        <w:rPr>
          <w:b/>
          <w:u w:val="single"/>
        </w:rPr>
      </w:pPr>
      <w:r>
        <w:rPr>
          <w:b/>
          <w:u w:val="single"/>
        </w:rPr>
        <w:t>4.</w:t>
      </w:r>
      <w:r>
        <w:rPr>
          <w:b/>
          <w:u w:val="single"/>
        </w:rPr>
        <w:tab/>
        <w:t>Justification for absence of unduly advantageous tender – (Section 4 of Form FS-PP)</w:t>
      </w:r>
    </w:p>
    <w:p w14:paraId="0D490323" w14:textId="77777777" w:rsidR="00662F78" w:rsidRDefault="00662F78" w:rsidP="00662F78">
      <w:r>
        <w:rPr>
          <w:u w:val="single"/>
        </w:rPr>
        <w:t>4.1</w:t>
      </w:r>
      <w:r>
        <w:rPr>
          <w:u w:val="single"/>
        </w:rPr>
        <w:tab/>
      </w:r>
      <w:r>
        <w:t xml:space="preserve">For any of the foreign financial contributions enabling an undertaking to submit an unduly </w:t>
      </w:r>
      <w:r>
        <w:tab/>
        <w:t xml:space="preserve">advantageous tender on the basis of which the undertaking could be awarded the relevant </w:t>
      </w:r>
      <w:r>
        <w:tab/>
        <w:t xml:space="preserve">contract (Article 5(1)(e) of Regulation (EU) 2022/2560), are there any elements which can be </w:t>
      </w:r>
      <w:r>
        <w:tab/>
        <w:t xml:space="preserve">adduced to demonstrate that the tender is not unduly advantageous directly or indirectly </w:t>
      </w:r>
      <w:r>
        <w:tab/>
        <w:t xml:space="preserve">due to the financial contribution(s) received, including the elements referred to in Article </w:t>
      </w:r>
      <w:r>
        <w:tab/>
        <w:t xml:space="preserve">69(2) of Directive 2014/24/EU. </w:t>
      </w:r>
    </w:p>
    <w:p w14:paraId="450A1EFF" w14:textId="77777777" w:rsidR="00662F78" w:rsidRPr="00DA6E7B" w:rsidRDefault="00662F78" w:rsidP="00662F78">
      <w:pPr>
        <w:rPr>
          <w:u w:val="single"/>
        </w:rPr>
      </w:pPr>
      <w:r>
        <w:tab/>
        <w:t xml:space="preserve">In that regard, notifying parties should detail any elements that in their view may </w:t>
      </w:r>
      <w:r>
        <w:tab/>
        <w:t xml:space="preserve">demonstrate that their tender is not unduly advantageous. </w:t>
      </w:r>
    </w:p>
    <w:p w14:paraId="3053E8D7" w14:textId="77777777" w:rsidR="00662F78" w:rsidRDefault="00662F78" w:rsidP="00662F78">
      <w:r>
        <w:rPr>
          <w:u w:val="single"/>
        </w:rPr>
        <w:t>4.2</w:t>
      </w:r>
      <w:r>
        <w:rPr>
          <w:u w:val="single"/>
        </w:rPr>
        <w:tab/>
      </w:r>
      <w:r>
        <w:t xml:space="preserve">The elements may </w:t>
      </w:r>
      <w:proofErr w:type="gramStart"/>
      <w:r>
        <w:t>in particular refer</w:t>
      </w:r>
      <w:proofErr w:type="gramEnd"/>
      <w:r>
        <w:t xml:space="preserve"> to: </w:t>
      </w:r>
    </w:p>
    <w:p w14:paraId="1E184F88" w14:textId="77777777" w:rsidR="00662F78" w:rsidRDefault="00662F78" w:rsidP="00662F78">
      <w:r>
        <w:tab/>
        <w:t xml:space="preserve">4.2.1. </w:t>
      </w:r>
      <w:r>
        <w:tab/>
        <w:t xml:space="preserve">The economics of the manufacturing process, of the services provided or of the </w:t>
      </w:r>
      <w:r>
        <w:tab/>
      </w:r>
      <w:r>
        <w:tab/>
      </w:r>
      <w:r>
        <w:tab/>
        <w:t>construction method;</w:t>
      </w:r>
    </w:p>
    <w:p w14:paraId="25AFDC90" w14:textId="77777777" w:rsidR="00662F78" w:rsidRDefault="00662F78" w:rsidP="00662F78">
      <w:r>
        <w:tab/>
        <w:t xml:space="preserve">4.2.2. </w:t>
      </w:r>
      <w:r>
        <w:tab/>
        <w:t xml:space="preserve">The technical solutions chosen or any exceptionally favourable conditions available </w:t>
      </w:r>
      <w:r>
        <w:tab/>
      </w:r>
      <w:r>
        <w:tab/>
        <w:t xml:space="preserve">to the tenderer for the supply of the products or services or for the execution of the </w:t>
      </w:r>
      <w:r>
        <w:tab/>
      </w:r>
      <w:r>
        <w:tab/>
        <w:t xml:space="preserve">work; </w:t>
      </w:r>
    </w:p>
    <w:p w14:paraId="66AD5714" w14:textId="77777777" w:rsidR="00662F78" w:rsidRDefault="00662F78" w:rsidP="00662F78">
      <w:r>
        <w:tab/>
        <w:t xml:space="preserve">4.2.3. </w:t>
      </w:r>
      <w:r>
        <w:tab/>
        <w:t xml:space="preserve">The originality of the work, supplies or services proposed by the tenderer; </w:t>
      </w:r>
    </w:p>
    <w:p w14:paraId="22F28125" w14:textId="77777777" w:rsidR="00662F78" w:rsidRDefault="00662F78" w:rsidP="00662F78">
      <w:r>
        <w:tab/>
        <w:t xml:space="preserve">4.2.4. </w:t>
      </w:r>
      <w:r>
        <w:tab/>
        <w:t xml:space="preserve">Compliance with applicable obligations in the fields of environmental, social and </w:t>
      </w:r>
      <w:r>
        <w:tab/>
      </w:r>
      <w:r>
        <w:tab/>
        <w:t xml:space="preserve">labour law; </w:t>
      </w:r>
    </w:p>
    <w:p w14:paraId="4C512AFA" w14:textId="77777777" w:rsidR="00662F78" w:rsidRDefault="00662F78" w:rsidP="00662F78">
      <w:r>
        <w:tab/>
        <w:t xml:space="preserve">4.2.5. </w:t>
      </w:r>
      <w:r>
        <w:tab/>
        <w:t>Compliance with obligations regarding subcontracting.</w:t>
      </w:r>
    </w:p>
    <w:p w14:paraId="60EA9E0C" w14:textId="77777777" w:rsidR="00662F78" w:rsidRPr="00DA6E7B" w:rsidRDefault="00662F78" w:rsidP="00662F78">
      <w:pPr>
        <w:rPr>
          <w:u w:val="single"/>
        </w:rPr>
      </w:pPr>
    </w:p>
    <w:p w14:paraId="713DE67C" w14:textId="77777777" w:rsidR="00074610" w:rsidRDefault="00074610" w:rsidP="00662F78">
      <w:pPr>
        <w:rPr>
          <w:b/>
          <w:u w:val="single"/>
        </w:rPr>
      </w:pPr>
    </w:p>
    <w:p w14:paraId="23BE1B69" w14:textId="2FB29654" w:rsidR="00662F78" w:rsidRDefault="00662F78" w:rsidP="00662F78">
      <w:pPr>
        <w:rPr>
          <w:b/>
          <w:u w:val="single"/>
        </w:rPr>
      </w:pPr>
      <w:r>
        <w:rPr>
          <w:b/>
          <w:u w:val="single"/>
        </w:rPr>
        <w:lastRenderedPageBreak/>
        <w:t>5.</w:t>
      </w:r>
      <w:r>
        <w:rPr>
          <w:b/>
          <w:u w:val="single"/>
        </w:rPr>
        <w:tab/>
        <w:t xml:space="preserve">Possible Positive </w:t>
      </w:r>
      <w:proofErr w:type="gramStart"/>
      <w:r>
        <w:rPr>
          <w:b/>
          <w:u w:val="single"/>
        </w:rPr>
        <w:t>Effects  -</w:t>
      </w:r>
      <w:proofErr w:type="gramEnd"/>
      <w:r>
        <w:rPr>
          <w:b/>
          <w:u w:val="single"/>
        </w:rPr>
        <w:t xml:space="preserve"> </w:t>
      </w:r>
      <w:proofErr w:type="gramStart"/>
      <w:r>
        <w:rPr>
          <w:b/>
          <w:u w:val="single"/>
        </w:rPr>
        <w:t>( Section</w:t>
      </w:r>
      <w:proofErr w:type="gramEnd"/>
      <w:r>
        <w:rPr>
          <w:b/>
          <w:u w:val="single"/>
        </w:rPr>
        <w:t xml:space="preserve"> 5 of Form FS-PP)</w:t>
      </w:r>
    </w:p>
    <w:p w14:paraId="4F2E57F2" w14:textId="77777777" w:rsidR="00662F78" w:rsidRDefault="00662F78" w:rsidP="00662F78">
      <w:r>
        <w:rPr>
          <w:u w:val="single"/>
        </w:rPr>
        <w:t>5.1</w:t>
      </w:r>
      <w:r>
        <w:rPr>
          <w:u w:val="single"/>
        </w:rPr>
        <w:tab/>
      </w:r>
      <w:r>
        <w:t xml:space="preserve">If applicable, notifying parties should list and substantiate any possible positive effects on the </w:t>
      </w:r>
      <w:r>
        <w:tab/>
        <w:t xml:space="preserve">development of the relevant subsidised economic activity on the internal market. Notifying </w:t>
      </w:r>
      <w:r>
        <w:tab/>
        <w:t xml:space="preserve">parties should also list and substantiate any other positive effects of the foreign subsidies, </w:t>
      </w:r>
      <w:r>
        <w:tab/>
        <w:t xml:space="preserve">such as </w:t>
      </w:r>
      <w:r>
        <w:tab/>
        <w:t xml:space="preserve">broader positive effects in relation to the relevant policy objectives, in particular </w:t>
      </w:r>
      <w:r>
        <w:tab/>
        <w:t xml:space="preserve">those of the Union, and specify when and where those effects have or are expected to take </w:t>
      </w:r>
      <w:r>
        <w:tab/>
        <w:t>place. Notifying parties should provide a description of each of those positive effects.</w:t>
      </w:r>
    </w:p>
    <w:p w14:paraId="3FF0BFB9" w14:textId="77777777" w:rsidR="00662F78" w:rsidRPr="00DA6E7B" w:rsidRDefault="00662F78" w:rsidP="00662F78">
      <w:pPr>
        <w:rPr>
          <w:u w:val="single"/>
        </w:rPr>
      </w:pPr>
    </w:p>
    <w:p w14:paraId="11F7E9C3" w14:textId="77777777" w:rsidR="00662F78" w:rsidRDefault="00662F78" w:rsidP="00662F78">
      <w:pPr>
        <w:rPr>
          <w:b/>
          <w:u w:val="single"/>
        </w:rPr>
      </w:pPr>
      <w:r>
        <w:rPr>
          <w:b/>
          <w:u w:val="single"/>
        </w:rPr>
        <w:t>6.</w:t>
      </w:r>
      <w:r>
        <w:rPr>
          <w:b/>
          <w:u w:val="single"/>
        </w:rPr>
        <w:tab/>
        <w:t>Supporting Documentation – (Section 6 of Form FS-PP)</w:t>
      </w:r>
    </w:p>
    <w:p w14:paraId="6ECF913D" w14:textId="77777777" w:rsidR="00662F78" w:rsidRDefault="00662F78" w:rsidP="00662F78">
      <w:r>
        <w:t xml:space="preserve">Notifying parties are required to provide the following for each notifying party: </w:t>
      </w:r>
    </w:p>
    <w:p w14:paraId="2C03C23A" w14:textId="77777777" w:rsidR="00662F78" w:rsidRDefault="00662F78" w:rsidP="00662F78">
      <w:r>
        <w:t xml:space="preserve">6.1. </w:t>
      </w:r>
      <w:r>
        <w:tab/>
        <w:t xml:space="preserve">Copies of all the supporting official documents relating to the financial contributions that </w:t>
      </w:r>
      <w:r>
        <w:tab/>
        <w:t xml:space="preserve">may fall into any of the categories of Article 5(1), points (a) to (c) and (e) of Regulation (EU) </w:t>
      </w:r>
      <w:r>
        <w:tab/>
        <w:t xml:space="preserve">2022/2560 pursuant to Section 3.1. </w:t>
      </w:r>
    </w:p>
    <w:p w14:paraId="273F08A8" w14:textId="77777777" w:rsidR="00662F78" w:rsidRDefault="00662F78" w:rsidP="00662F78">
      <w:r>
        <w:t xml:space="preserve">6.2. </w:t>
      </w:r>
      <w:r>
        <w:tab/>
        <w:t xml:space="preserve">Copies of the following documents prepared by or for or received by any member of the </w:t>
      </w:r>
      <w:r>
        <w:tab/>
        <w:t xml:space="preserve">board of management, the board of directors or the supervisory board: </w:t>
      </w:r>
    </w:p>
    <w:p w14:paraId="383BE9DA" w14:textId="77777777" w:rsidR="00662F78" w:rsidRDefault="00662F78" w:rsidP="00662F78">
      <w:r>
        <w:tab/>
        <w:t xml:space="preserve">Analyses, reports, studies surveys, presentations and any comparable documents discussing </w:t>
      </w:r>
      <w:r>
        <w:tab/>
        <w:t xml:space="preserve">the purpose, use and economic rationale of the foreign financial contributions that may fall </w:t>
      </w:r>
      <w:r>
        <w:tab/>
        <w:t xml:space="preserve">into any of the categories of Article 5(1), points (a) to (c) and (e) of Regulation (EU) </w:t>
      </w:r>
      <w:r>
        <w:tab/>
        <w:t xml:space="preserve">2022/2560. </w:t>
      </w:r>
    </w:p>
    <w:p w14:paraId="6D871B59" w14:textId="77777777" w:rsidR="00662F78" w:rsidRDefault="00662F78" w:rsidP="00662F78">
      <w:r>
        <w:tab/>
        <w:t xml:space="preserve">Provide the same documents prepared by or for or received by the entity granting the </w:t>
      </w:r>
      <w:r>
        <w:tab/>
        <w:t xml:space="preserve">foreign financial contribution to the extent that they are in your possession or that they are </w:t>
      </w:r>
      <w:r>
        <w:tab/>
        <w:t xml:space="preserve">publicly available. </w:t>
      </w:r>
    </w:p>
    <w:p w14:paraId="73310649" w14:textId="77777777" w:rsidR="00662F78" w:rsidRDefault="00662F78" w:rsidP="00662F78"/>
    <w:p w14:paraId="3ACB2085" w14:textId="77777777" w:rsidR="00662F78" w:rsidRDefault="00662F78" w:rsidP="00662F78">
      <w:r>
        <w:t xml:space="preserve">6.3. </w:t>
      </w:r>
      <w:r>
        <w:tab/>
        <w:t xml:space="preserve">An indication of the internet address, if any, at which the most recent annual accounts or </w:t>
      </w:r>
      <w:r>
        <w:tab/>
        <w:t xml:space="preserve">reports of the notifying party(ies) are available, or if no such internet address exists, copies of </w:t>
      </w:r>
      <w:r>
        <w:tab/>
        <w:t xml:space="preserve">the most recent annual accounts and reports. </w:t>
      </w:r>
    </w:p>
    <w:p w14:paraId="1DAB6DDA" w14:textId="77777777" w:rsidR="00662F78" w:rsidRDefault="00662F78" w:rsidP="00662F78"/>
    <w:p w14:paraId="54A20E60" w14:textId="77777777" w:rsidR="00662F78" w:rsidRDefault="00662F78" w:rsidP="00662F78">
      <w:r>
        <w:t xml:space="preserve">6.4. </w:t>
      </w:r>
      <w:r>
        <w:tab/>
        <w:t xml:space="preserve">Where the notifying party(ies) provide(s) justifications of the absence of an undue advantage </w:t>
      </w:r>
      <w:r>
        <w:tab/>
        <w:t xml:space="preserve">of the tender by filling in Section 4 of this form, they also need to provide documentation for </w:t>
      </w:r>
      <w:r>
        <w:tab/>
        <w:t xml:space="preserve">the period covering the three years preceding the notification, substantiating the adduced </w:t>
      </w:r>
      <w:r>
        <w:tab/>
        <w:t xml:space="preserve">elements. Such documentation may include, inter alia, as relevant: (a) tax declarations for </w:t>
      </w:r>
      <w:r>
        <w:tab/>
        <w:t xml:space="preserve">the period under review, including copies of company tax returns and VAT returns, (b) </w:t>
      </w:r>
      <w:r>
        <w:tab/>
        <w:t xml:space="preserve">business plans and market research underlying the decision to participate in the public </w:t>
      </w:r>
      <w:r>
        <w:tab/>
        <w:t>procurement procedure.</w:t>
      </w:r>
    </w:p>
    <w:p w14:paraId="680E4BF8" w14:textId="77777777" w:rsidR="00662F78" w:rsidRDefault="00662F78" w:rsidP="00662F78">
      <w:pPr>
        <w:rPr>
          <w:b/>
          <w:u w:val="single"/>
        </w:rPr>
      </w:pPr>
    </w:p>
    <w:p w14:paraId="60094750" w14:textId="77777777" w:rsidR="00074610" w:rsidRDefault="00074610" w:rsidP="00662F78">
      <w:pPr>
        <w:rPr>
          <w:b/>
          <w:u w:val="single"/>
        </w:rPr>
      </w:pPr>
    </w:p>
    <w:p w14:paraId="49345EE0" w14:textId="77777777" w:rsidR="00074610" w:rsidRDefault="00074610" w:rsidP="00662F78">
      <w:pPr>
        <w:rPr>
          <w:b/>
          <w:u w:val="single"/>
        </w:rPr>
      </w:pPr>
    </w:p>
    <w:p w14:paraId="2BF08498" w14:textId="77777777" w:rsidR="00074610" w:rsidRDefault="00074610" w:rsidP="00662F78">
      <w:pPr>
        <w:rPr>
          <w:b/>
          <w:u w:val="single"/>
        </w:rPr>
      </w:pPr>
    </w:p>
    <w:p w14:paraId="5237696A" w14:textId="77777777" w:rsidR="00074610" w:rsidRDefault="00074610" w:rsidP="00662F78">
      <w:pPr>
        <w:rPr>
          <w:b/>
          <w:u w:val="single"/>
        </w:rPr>
      </w:pPr>
    </w:p>
    <w:p w14:paraId="7635445E" w14:textId="77777777" w:rsidR="00074610" w:rsidRDefault="00074610" w:rsidP="00662F78">
      <w:pPr>
        <w:rPr>
          <w:b/>
          <w:u w:val="single"/>
        </w:rPr>
      </w:pPr>
    </w:p>
    <w:p w14:paraId="078553CC" w14:textId="2F84015E" w:rsidR="00662F78" w:rsidRPr="00D51C50" w:rsidRDefault="00662F78" w:rsidP="00662F78">
      <w:pPr>
        <w:rPr>
          <w:b/>
          <w:u w:val="single"/>
        </w:rPr>
      </w:pPr>
      <w:r>
        <w:rPr>
          <w:b/>
          <w:u w:val="single"/>
        </w:rPr>
        <w:lastRenderedPageBreak/>
        <w:t>7.</w:t>
      </w:r>
      <w:r>
        <w:rPr>
          <w:b/>
          <w:u w:val="single"/>
        </w:rPr>
        <w:tab/>
        <w:t>Attestation (Section 8 of Form FS-PP)</w:t>
      </w:r>
    </w:p>
    <w:p w14:paraId="20EC5F66" w14:textId="77777777" w:rsidR="00662F78" w:rsidRDefault="00662F78" w:rsidP="00662F78">
      <w:r>
        <w:t>The notifying party(ies) confirm(s) that, to the best of their knowledge and belief, the information given in this declaration is true, correct, and complete, that true and complete copies of documents required by this Form FS-PP have been supplied, that all estimates are identified as such and are their best estimates of the underlying facts, and that all the opinions expressed are sincere.</w:t>
      </w:r>
    </w:p>
    <w:p w14:paraId="27149EED" w14:textId="77777777" w:rsidR="00662F78" w:rsidRDefault="00662F78" w:rsidP="00662F78">
      <w:r>
        <w:t>The notifying party(ies) confirm that they aware of the provisions of Article 33 of Regulation (EU) 2022/2560 concerning fines and periodic penalty payments.</w:t>
      </w:r>
    </w:p>
    <w:p w14:paraId="5D21BFE4" w14:textId="77777777" w:rsidR="00662F78" w:rsidRDefault="00662F78" w:rsidP="00662F78"/>
    <w:p w14:paraId="72CB66D7" w14:textId="77777777" w:rsidR="00662F78" w:rsidRDefault="00662F78" w:rsidP="00662F78"/>
    <w:p w14:paraId="00353E38" w14:textId="77777777" w:rsidR="00662F78" w:rsidRDefault="00662F78" w:rsidP="00662F78"/>
    <w:p w14:paraId="15A0A46B" w14:textId="77777777" w:rsidR="00662F78" w:rsidRDefault="00662F78" w:rsidP="00662F78"/>
    <w:p w14:paraId="4ED04795" w14:textId="77777777" w:rsidR="00662F78" w:rsidRDefault="00662F78" w:rsidP="00662F78"/>
    <w:p w14:paraId="2756F581" w14:textId="77777777" w:rsidR="00662F78" w:rsidRDefault="00662F78" w:rsidP="00662F78"/>
    <w:p w14:paraId="4E1521C4" w14:textId="77777777" w:rsidR="00662F78" w:rsidRDefault="00662F78" w:rsidP="00662F78">
      <w:r>
        <w:t xml:space="preserve">Date: </w:t>
      </w:r>
    </w:p>
    <w:p w14:paraId="1BBD361F" w14:textId="77777777" w:rsidR="00662F78" w:rsidRDefault="00662F78" w:rsidP="00662F78"/>
    <w:p w14:paraId="44D1F58A" w14:textId="77777777" w:rsidR="00662F78" w:rsidRDefault="00662F78" w:rsidP="00662F78"/>
    <w:p w14:paraId="45C58467" w14:textId="77777777" w:rsidR="00662F78" w:rsidRPr="00D51C50" w:rsidRDefault="00662F78" w:rsidP="00662F78">
      <w:pPr>
        <w:rPr>
          <w:b/>
        </w:rPr>
      </w:pPr>
      <w:r w:rsidRPr="00D51C50">
        <w:rPr>
          <w:b/>
        </w:rPr>
        <w:t>[Signatory 1]</w:t>
      </w:r>
      <w:r w:rsidRPr="00D51C50">
        <w:rPr>
          <w:b/>
        </w:rPr>
        <w:tab/>
      </w:r>
      <w:r w:rsidRPr="00D51C50">
        <w:rPr>
          <w:b/>
        </w:rPr>
        <w:tab/>
      </w:r>
      <w:r w:rsidRPr="00D51C50">
        <w:rPr>
          <w:b/>
        </w:rPr>
        <w:tab/>
      </w:r>
      <w:r w:rsidRPr="00D51C50">
        <w:rPr>
          <w:b/>
        </w:rPr>
        <w:tab/>
      </w:r>
      <w:r w:rsidRPr="00D51C50">
        <w:rPr>
          <w:b/>
        </w:rPr>
        <w:tab/>
      </w:r>
      <w:r w:rsidRPr="00D51C50">
        <w:rPr>
          <w:b/>
        </w:rPr>
        <w:tab/>
        <w:t>[Signatory 2]</w:t>
      </w:r>
    </w:p>
    <w:p w14:paraId="45753205" w14:textId="77777777" w:rsidR="00662F78" w:rsidRDefault="00662F78" w:rsidP="00662F78"/>
    <w:p w14:paraId="3C0CB20C" w14:textId="77777777" w:rsidR="00662F78" w:rsidRDefault="00662F78" w:rsidP="00662F78">
      <w:r>
        <w:t>Name:</w:t>
      </w:r>
      <w:r>
        <w:tab/>
      </w:r>
      <w:r>
        <w:tab/>
      </w:r>
      <w:r>
        <w:tab/>
      </w:r>
      <w:r>
        <w:tab/>
      </w:r>
      <w:r>
        <w:tab/>
      </w:r>
      <w:r>
        <w:tab/>
      </w:r>
      <w:r>
        <w:tab/>
        <w:t>Name:</w:t>
      </w:r>
    </w:p>
    <w:p w14:paraId="4E175418" w14:textId="77777777" w:rsidR="00662F78" w:rsidRDefault="00662F78" w:rsidP="00662F78"/>
    <w:p w14:paraId="7001FF79" w14:textId="77777777" w:rsidR="00662F78" w:rsidRDefault="00662F78" w:rsidP="00662F78">
      <w:r>
        <w:t>Organisation:</w:t>
      </w:r>
      <w:r>
        <w:tab/>
      </w:r>
      <w:r>
        <w:tab/>
      </w:r>
      <w:r>
        <w:tab/>
      </w:r>
      <w:r>
        <w:tab/>
      </w:r>
      <w:r>
        <w:tab/>
      </w:r>
      <w:r>
        <w:tab/>
        <w:t>Organisation:</w:t>
      </w:r>
    </w:p>
    <w:p w14:paraId="17B2AE3C" w14:textId="77777777" w:rsidR="00662F78" w:rsidRDefault="00662F78" w:rsidP="00662F78"/>
    <w:p w14:paraId="3CD2EF37" w14:textId="77777777" w:rsidR="00662F78" w:rsidRDefault="00662F78" w:rsidP="00662F78">
      <w:r>
        <w:t>Position:</w:t>
      </w:r>
      <w:r>
        <w:tab/>
      </w:r>
      <w:r>
        <w:tab/>
      </w:r>
      <w:r>
        <w:tab/>
      </w:r>
      <w:r>
        <w:tab/>
      </w:r>
      <w:r>
        <w:tab/>
      </w:r>
      <w:r>
        <w:tab/>
        <w:t>Position:</w:t>
      </w:r>
    </w:p>
    <w:p w14:paraId="032FEC66" w14:textId="77777777" w:rsidR="00662F78" w:rsidRDefault="00662F78" w:rsidP="00662F78"/>
    <w:p w14:paraId="608CA93E" w14:textId="77777777" w:rsidR="00662F78" w:rsidRDefault="00662F78" w:rsidP="00662F78">
      <w:r>
        <w:t>Address:</w:t>
      </w:r>
      <w:r>
        <w:tab/>
      </w:r>
      <w:r>
        <w:tab/>
      </w:r>
      <w:r>
        <w:tab/>
      </w:r>
      <w:r>
        <w:tab/>
      </w:r>
      <w:r>
        <w:tab/>
      </w:r>
      <w:r>
        <w:tab/>
        <w:t>Address:</w:t>
      </w:r>
    </w:p>
    <w:p w14:paraId="0F45A577" w14:textId="77777777" w:rsidR="00662F78" w:rsidRDefault="00662F78" w:rsidP="00662F78"/>
    <w:p w14:paraId="7DE98CF6" w14:textId="77777777" w:rsidR="00662F78" w:rsidRDefault="00662F78" w:rsidP="00662F78">
      <w:r>
        <w:t>Phone Number:</w:t>
      </w:r>
      <w:r>
        <w:tab/>
      </w:r>
      <w:r>
        <w:tab/>
      </w:r>
      <w:r>
        <w:tab/>
      </w:r>
      <w:r>
        <w:tab/>
      </w:r>
      <w:r>
        <w:tab/>
      </w:r>
      <w:r>
        <w:tab/>
        <w:t>Phone Number:</w:t>
      </w:r>
    </w:p>
    <w:p w14:paraId="03D1A531" w14:textId="77777777" w:rsidR="00662F78" w:rsidRDefault="00662F78" w:rsidP="00662F78"/>
    <w:p w14:paraId="1CBB0AF7" w14:textId="77777777" w:rsidR="00662F78" w:rsidRDefault="00662F78" w:rsidP="00662F78">
      <w:r>
        <w:t>Email:</w:t>
      </w:r>
      <w:r>
        <w:tab/>
      </w:r>
      <w:r>
        <w:tab/>
      </w:r>
      <w:r>
        <w:tab/>
      </w:r>
      <w:r>
        <w:tab/>
      </w:r>
      <w:r>
        <w:tab/>
      </w:r>
      <w:r>
        <w:tab/>
      </w:r>
      <w:r>
        <w:tab/>
        <w:t>Email:</w:t>
      </w:r>
    </w:p>
    <w:p w14:paraId="4EA0681E" w14:textId="77777777" w:rsidR="00662F78" w:rsidRDefault="00662F78" w:rsidP="00662F78"/>
    <w:p w14:paraId="7AC71E30" w14:textId="77777777" w:rsidR="00662F78" w:rsidRDefault="00662F78" w:rsidP="00662F78">
      <w:r>
        <w:t>Signed:</w:t>
      </w:r>
      <w:r>
        <w:tab/>
      </w:r>
      <w:r>
        <w:tab/>
      </w:r>
      <w:r>
        <w:tab/>
      </w:r>
      <w:r>
        <w:tab/>
      </w:r>
      <w:r>
        <w:tab/>
      </w:r>
      <w:r>
        <w:tab/>
      </w:r>
      <w:r>
        <w:tab/>
        <w:t>Signed:</w:t>
      </w:r>
    </w:p>
    <w:p w14:paraId="43DE08BB" w14:textId="77777777" w:rsidR="00662F78" w:rsidRDefault="00662F78" w:rsidP="00662F78">
      <w:pPr>
        <w:rPr>
          <w:b/>
          <w:u w:val="single"/>
        </w:rPr>
      </w:pPr>
    </w:p>
    <w:p w14:paraId="3801B9FD" w14:textId="77777777" w:rsidR="00662F78" w:rsidRDefault="00662F78" w:rsidP="00662F78">
      <w:pPr>
        <w:rPr>
          <w:b/>
          <w:u w:val="single"/>
        </w:rPr>
      </w:pPr>
    </w:p>
    <w:p w14:paraId="3548E066" w14:textId="77777777" w:rsidR="00662F78" w:rsidRPr="00DA6E7B" w:rsidRDefault="00662F78" w:rsidP="00662F78">
      <w:pPr>
        <w:rPr>
          <w:b/>
          <w:u w:val="single"/>
        </w:rPr>
      </w:pPr>
    </w:p>
    <w:p w14:paraId="5F1CDE3B" w14:textId="41F53656" w:rsidR="007B120C" w:rsidRPr="0096779D" w:rsidRDefault="007B120C" w:rsidP="007B120C">
      <w:pPr>
        <w:spacing w:after="160" w:line="259" w:lineRule="auto"/>
        <w:rPr>
          <w:szCs w:val="22"/>
          <w:highlight w:val="magenta"/>
        </w:rPr>
      </w:pPr>
    </w:p>
    <w:p w14:paraId="128A37C2" w14:textId="77777777" w:rsidR="003C0FB1" w:rsidRDefault="003C0FB1" w:rsidP="003C0FB1">
      <w:pPr>
        <w:pStyle w:val="Heading1"/>
        <w:spacing w:before="0"/>
        <w:jc w:val="both"/>
        <w:rPr>
          <w:rFonts w:ascii="Calibri" w:hAnsi="Calibri"/>
        </w:rPr>
      </w:pPr>
      <w:r w:rsidRPr="000E5DB7">
        <w:rPr>
          <w:rFonts w:ascii="Calibri" w:hAnsi="Calibri"/>
        </w:rPr>
        <w:lastRenderedPageBreak/>
        <w:t xml:space="preserve">Appendix </w:t>
      </w:r>
      <w:r w:rsidR="0083112F">
        <w:rPr>
          <w:rFonts w:ascii="Calibri" w:hAnsi="Calibri"/>
        </w:rPr>
        <w:t>4</w:t>
      </w:r>
      <w:r w:rsidRPr="000E5DB7">
        <w:rPr>
          <w:rFonts w:ascii="Calibri" w:hAnsi="Calibri"/>
        </w:rPr>
        <w:t>: Declaration as to Personal Circumstances of Tenderer</w:t>
      </w:r>
    </w:p>
    <w:p w14:paraId="5B89C8D2" w14:textId="0D84FBB2" w:rsidR="003C0FB1" w:rsidRPr="00527368" w:rsidRDefault="003C0FB1" w:rsidP="0058336E">
      <w:pPr>
        <w:keepLines/>
        <w:jc w:val="both"/>
      </w:pPr>
      <w:r w:rsidRPr="00527368">
        <w:t xml:space="preserve">Re: Request for Tenders for the Provision of </w:t>
      </w:r>
      <w:sdt>
        <w:sdtPr>
          <w:rPr>
            <w:szCs w:val="22"/>
            <w:highlight w:val="lightGray"/>
          </w:rPr>
          <w:alias w:val="Type of Services"/>
          <w:tag w:val="Type of Services"/>
          <w:id w:val="825010900"/>
          <w:placeholder>
            <w:docPart w:val="26C473BB5B7B4CAE8B3563BF7B7D0983"/>
          </w:placeholder>
          <w:dataBinding w:prefixMappings="xmlns:ns0='http://schemas.microsoft.com/office/2006/coverPageProps' " w:xpath="/ns0:CoverPageProperties[1]/ns0:CompanyFax[1]" w:storeItemID="{55AF091B-3C7A-41E3-B477-F2FDAA23CFDA}"/>
          <w:text/>
        </w:sdtPr>
        <w:sdtEndPr/>
        <w:sdtContent>
          <w:r w:rsidR="00F505B3">
            <w:rPr>
              <w:szCs w:val="22"/>
              <w:highlight w:val="lightGray"/>
            </w:rPr>
            <w:t>Research Services for Updating QQI’s Standards-based Assessment Infrastructure for FET and HE in Ireland</w:t>
          </w:r>
        </w:sdtContent>
      </w:sdt>
      <w:r w:rsidRPr="00527368">
        <w:t xml:space="preserve"> </w:t>
      </w:r>
    </w:p>
    <w:p w14:paraId="7395CBA3" w14:textId="77777777" w:rsidR="00206CC8" w:rsidRPr="006A0C51" w:rsidRDefault="00206CC8" w:rsidP="00206CC8">
      <w:pPr>
        <w:tabs>
          <w:tab w:val="left" w:pos="1701"/>
        </w:tabs>
        <w:spacing w:after="200"/>
        <w:jc w:val="both"/>
      </w:pPr>
      <w:r w:rsidRPr="006A0C51">
        <w:rPr>
          <w:b/>
        </w:rPr>
        <w:t>NAME:</w:t>
      </w:r>
      <w:r w:rsidRPr="006A0C51">
        <w:t xml:space="preserve">   </w:t>
      </w:r>
      <w:r w:rsidRPr="006A0C51">
        <w:tab/>
      </w:r>
      <w:r w:rsidRPr="006A0C51">
        <w:rPr>
          <w:rFonts w:cs="Calibri"/>
          <w:u w:val="single"/>
        </w:rPr>
        <w:fldChar w:fldCharType="begin">
          <w:ffData>
            <w:name w:val=""/>
            <w:enabled/>
            <w:calcOnExit w:val="0"/>
            <w:textInput>
              <w:default w:val="[Click here and insert name]"/>
            </w:textInput>
          </w:ffData>
        </w:fldChar>
      </w:r>
      <w:r w:rsidRPr="006A0C51">
        <w:rPr>
          <w:rFonts w:cs="Calibri"/>
          <w:u w:val="single"/>
        </w:rPr>
        <w:instrText xml:space="preserve"> FORMTEXT </w:instrText>
      </w:r>
      <w:r w:rsidRPr="006A0C51">
        <w:rPr>
          <w:rFonts w:cs="Calibri"/>
          <w:u w:val="single"/>
        </w:rPr>
      </w:r>
      <w:r w:rsidRPr="006A0C51">
        <w:rPr>
          <w:rFonts w:cs="Calibri"/>
          <w:u w:val="single"/>
        </w:rPr>
        <w:fldChar w:fldCharType="separate"/>
      </w:r>
      <w:r w:rsidRPr="006A0C51">
        <w:rPr>
          <w:rFonts w:cs="Calibri"/>
          <w:noProof/>
          <w:u w:val="single"/>
        </w:rPr>
        <w:t>[Click here and insert name]</w:t>
      </w:r>
      <w:r w:rsidRPr="006A0C51">
        <w:rPr>
          <w:rFonts w:cs="Calibri"/>
          <w:u w:val="single"/>
        </w:rPr>
        <w:fldChar w:fldCharType="end"/>
      </w:r>
    </w:p>
    <w:p w14:paraId="54B21FD4" w14:textId="77777777" w:rsidR="00206CC8" w:rsidRPr="00675A93" w:rsidRDefault="00206CC8" w:rsidP="00206CC8">
      <w:pPr>
        <w:tabs>
          <w:tab w:val="left" w:pos="1701"/>
        </w:tabs>
        <w:spacing w:after="200"/>
        <w:jc w:val="both"/>
      </w:pPr>
      <w:r w:rsidRPr="006A0C51">
        <w:rPr>
          <w:b/>
        </w:rPr>
        <w:t>ADDRESS:</w:t>
      </w:r>
      <w:r w:rsidRPr="006A0C51">
        <w:t xml:space="preserve"> </w:t>
      </w:r>
      <w:r w:rsidRPr="006A0C51">
        <w:tab/>
      </w:r>
      <w:r w:rsidRPr="006A0C51">
        <w:rPr>
          <w:rFonts w:cs="Calibri"/>
          <w:u w:val="single"/>
        </w:rPr>
        <w:fldChar w:fldCharType="begin">
          <w:ffData>
            <w:name w:val=""/>
            <w:enabled/>
            <w:calcOnExit w:val="0"/>
            <w:textInput>
              <w:default w:val="[Click here and insert address]"/>
            </w:textInput>
          </w:ffData>
        </w:fldChar>
      </w:r>
      <w:r w:rsidRPr="006A0C51">
        <w:rPr>
          <w:rFonts w:cs="Calibri"/>
          <w:u w:val="single"/>
        </w:rPr>
        <w:instrText xml:space="preserve"> FORMTEXT </w:instrText>
      </w:r>
      <w:r w:rsidRPr="006A0C51">
        <w:rPr>
          <w:rFonts w:cs="Calibri"/>
          <w:u w:val="single"/>
        </w:rPr>
      </w:r>
      <w:r w:rsidRPr="006A0C51">
        <w:rPr>
          <w:rFonts w:cs="Calibri"/>
          <w:u w:val="single"/>
        </w:rPr>
        <w:fldChar w:fldCharType="separate"/>
      </w:r>
      <w:r w:rsidRPr="006A0C51">
        <w:rPr>
          <w:rFonts w:cs="Calibri"/>
          <w:noProof/>
          <w:u w:val="single"/>
        </w:rPr>
        <w:t>[Click here and insert address]</w:t>
      </w:r>
      <w:r w:rsidRPr="006A0C51">
        <w:rPr>
          <w:rFonts w:cs="Calibri"/>
          <w:u w:val="single"/>
        </w:rPr>
        <w:fldChar w:fldCharType="end"/>
      </w:r>
    </w:p>
    <w:p w14:paraId="507BEC58" w14:textId="77777777" w:rsidR="00206CC8" w:rsidRDefault="00206CC8" w:rsidP="00206CC8">
      <w:pPr>
        <w:rPr>
          <w:lang w:val="en-US"/>
        </w:rPr>
      </w:pPr>
      <w:r>
        <w:rPr>
          <w:lang w:val="en-US"/>
        </w:rPr>
        <w:t xml:space="preserve">I, </w:t>
      </w:r>
      <w:r w:rsidRPr="006A0C51">
        <w:rPr>
          <w:rFonts w:cs="Calibri"/>
        </w:rPr>
        <w:fldChar w:fldCharType="begin">
          <w:ffData>
            <w:name w:val=""/>
            <w:enabled/>
            <w:calcOnExit w:val="0"/>
            <w:textInput>
              <w:default w:val="[Click here and insert name of Declarant]"/>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Declarant]</w:t>
      </w:r>
      <w:r w:rsidRPr="006A0C51">
        <w:rPr>
          <w:rFonts w:cs="Calibri"/>
        </w:rPr>
        <w:fldChar w:fldCharType="end"/>
      </w:r>
      <w:r w:rsidRPr="006A0C51">
        <w:rPr>
          <w:rFonts w:cs="Calibri"/>
        </w:rPr>
        <w:t>,</w:t>
      </w:r>
      <w:r>
        <w:rPr>
          <w:i/>
        </w:rPr>
        <w:t xml:space="preserve"> </w:t>
      </w:r>
      <w:r>
        <w:rPr>
          <w:lang w:val="en-US"/>
        </w:rPr>
        <w:t xml:space="preserve">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do solemnly and sincerely declare that:</w:t>
      </w:r>
    </w:p>
    <w:p w14:paraId="3D26CE20" w14:textId="77777777" w:rsidR="00206CC8" w:rsidRDefault="00206CC8" w:rsidP="0003041E">
      <w:pPr>
        <w:pStyle w:val="ListParagraph"/>
        <w:numPr>
          <w:ilvl w:val="0"/>
          <w:numId w:val="20"/>
        </w:numPr>
        <w:spacing w:after="160" w:line="259" w:lineRule="auto"/>
        <w:rPr>
          <w:lang w:val="en-US"/>
        </w:rPr>
      </w:pPr>
      <w:r>
        <w:rPr>
          <w:lang w:val="en-US"/>
        </w:rPr>
        <w:t xml:space="preserve">I am a </w:t>
      </w:r>
      <w:r>
        <w:rPr>
          <w:rFonts w:cs="Calibri"/>
        </w:rPr>
        <w:fldChar w:fldCharType="begin">
          <w:ffData>
            <w:name w:val=""/>
            <w:enabled/>
            <w:calcOnExit w:val="0"/>
            <w:textInput>
              <w:default w:val="[insert role of Declarant]"/>
            </w:textInput>
          </w:ffData>
        </w:fldChar>
      </w:r>
      <w:r>
        <w:rPr>
          <w:rFonts w:cs="Calibri"/>
        </w:rPr>
        <w:instrText xml:space="preserve"> FORMTEXT </w:instrText>
      </w:r>
      <w:r>
        <w:rPr>
          <w:rFonts w:cs="Calibri"/>
        </w:rPr>
      </w:r>
      <w:r>
        <w:rPr>
          <w:rFonts w:cs="Calibri"/>
        </w:rPr>
        <w:fldChar w:fldCharType="separate"/>
      </w:r>
      <w:r>
        <w:rPr>
          <w:rFonts w:cs="Calibri"/>
          <w:noProof/>
        </w:rPr>
        <w:t>[insert role of Declarant]</w:t>
      </w:r>
      <w:r>
        <w:rPr>
          <w:rFonts w:cs="Calibri"/>
        </w:rPr>
        <w:fldChar w:fldCharType="end"/>
      </w:r>
      <w:r>
        <w:rPr>
          <w:lang w:val="en-US"/>
        </w:rPr>
        <w:t xml:space="preserve">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and am authorized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to make this declaration which </w:t>
      </w:r>
      <w:r w:rsidRPr="001D61C9">
        <w:rPr>
          <w:lang w:val="en-US"/>
        </w:rPr>
        <w:t xml:space="preserve">relates to a tender (“the </w:t>
      </w:r>
      <w:r>
        <w:rPr>
          <w:lang w:val="en-US"/>
        </w:rPr>
        <w:t xml:space="preserve">Tender”) submitted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1D61C9">
        <w:rPr>
          <w:lang w:val="en-US"/>
        </w:rPr>
        <w:t>in</w:t>
      </w:r>
      <w:r>
        <w:rPr>
          <w:lang w:val="en-US"/>
        </w:rPr>
        <w:t xml:space="preserve"> response to an RFT dated titled </w:t>
      </w:r>
      <w:r>
        <w:rPr>
          <w:rFonts w:cs="Calibri"/>
        </w:rPr>
        <w:fldChar w:fldCharType="begin">
          <w:ffData>
            <w:name w:val=""/>
            <w:enabled/>
            <w:calcOnExit w:val="0"/>
            <w:textInput>
              <w:default w:val="[insert description of competition]"/>
            </w:textInput>
          </w:ffData>
        </w:fldChar>
      </w:r>
      <w:r>
        <w:rPr>
          <w:rFonts w:cs="Calibri"/>
        </w:rPr>
        <w:instrText xml:space="preserve"> FORMTEXT </w:instrText>
      </w:r>
      <w:r>
        <w:rPr>
          <w:rFonts w:cs="Calibri"/>
        </w:rPr>
      </w:r>
      <w:r>
        <w:rPr>
          <w:rFonts w:cs="Calibri"/>
        </w:rPr>
        <w:fldChar w:fldCharType="separate"/>
      </w:r>
      <w:r>
        <w:rPr>
          <w:rFonts w:cs="Calibri"/>
          <w:noProof/>
        </w:rPr>
        <w:t>[insert description of competition]</w:t>
      </w:r>
      <w:r>
        <w:rPr>
          <w:rFonts w:cs="Calibri"/>
        </w:rPr>
        <w:fldChar w:fldCharType="end"/>
      </w:r>
      <w:r>
        <w:rPr>
          <w:lang w:val="en-US"/>
        </w:rPr>
        <w:t xml:space="preserve"> published by</w:t>
      </w:r>
      <w:r w:rsidRPr="001D61C9">
        <w:rPr>
          <w:lang w:val="en-US"/>
        </w:rPr>
        <w:t xml:space="preserve"> </w:t>
      </w:r>
      <w:r>
        <w:rPr>
          <w:rFonts w:cs="Calibri"/>
        </w:rPr>
        <w:fldChar w:fldCharType="begin">
          <w:ffData>
            <w:name w:val=""/>
            <w:enabled/>
            <w:calcOnExit w:val="0"/>
            <w:textInput>
              <w:default w:val="[insert name of contracting authority]"/>
            </w:textInput>
          </w:ffData>
        </w:fldChar>
      </w:r>
      <w:r>
        <w:rPr>
          <w:rFonts w:cs="Calibri"/>
        </w:rPr>
        <w:instrText xml:space="preserve"> FORMTEXT </w:instrText>
      </w:r>
      <w:r>
        <w:rPr>
          <w:rFonts w:cs="Calibri"/>
        </w:rPr>
      </w:r>
      <w:r>
        <w:rPr>
          <w:rFonts w:cs="Calibri"/>
        </w:rPr>
        <w:fldChar w:fldCharType="separate"/>
      </w:r>
      <w:r>
        <w:rPr>
          <w:rFonts w:cs="Calibri"/>
          <w:noProof/>
        </w:rPr>
        <w:t>[insert name of contracting authority]</w:t>
      </w:r>
      <w:r>
        <w:rPr>
          <w:rFonts w:cs="Calibri"/>
        </w:rPr>
        <w:fldChar w:fldCharType="end"/>
      </w:r>
      <w:r>
        <w:rPr>
          <w:lang w:val="en-US"/>
        </w:rPr>
        <w:t xml:space="preserve"> </w:t>
      </w:r>
      <w:r w:rsidRPr="001D61C9">
        <w:rPr>
          <w:lang w:val="en-US"/>
        </w:rPr>
        <w:t>(“the Contracting Authority”).</w:t>
      </w:r>
    </w:p>
    <w:p w14:paraId="14BE7985" w14:textId="77777777" w:rsidR="00206CC8" w:rsidRPr="00675A93" w:rsidRDefault="00206CC8" w:rsidP="00206CC8">
      <w:pPr>
        <w:pStyle w:val="ListParagraph"/>
        <w:rPr>
          <w:lang w:val="en-US"/>
        </w:rPr>
      </w:pPr>
    </w:p>
    <w:p w14:paraId="6A489943" w14:textId="718B5880" w:rsidR="00206CC8" w:rsidRDefault="00206CC8" w:rsidP="0003041E">
      <w:pPr>
        <w:pStyle w:val="ListParagraph"/>
        <w:numPr>
          <w:ilvl w:val="0"/>
          <w:numId w:val="20"/>
        </w:numPr>
        <w:spacing w:after="160" w:line="259" w:lineRule="auto"/>
        <w:rPr>
          <w:lang w:val="en-US"/>
        </w:rPr>
      </w:pPr>
      <w:r>
        <w:rPr>
          <w:lang w:val="en-US"/>
        </w:rPr>
        <w:t xml:space="preserve">Neither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w:t>
      </w:r>
      <w:r w:rsidRPr="000F5FE8">
        <w:rPr>
          <w:lang w:val="en-US"/>
        </w:rPr>
        <w:t xml:space="preserve"> any person</w:t>
      </w:r>
      <w:r>
        <w:rPr>
          <w:lang w:val="en-US"/>
        </w:rPr>
        <w:t xml:space="preserve"> who</w:t>
      </w:r>
      <w:r w:rsidRPr="000F5FE8">
        <w:rPr>
          <w:lang w:val="en-US"/>
        </w:rPr>
        <w:t xml:space="preserve"> </w:t>
      </w:r>
      <w:r>
        <w:rPr>
          <w:lang w:val="en-US"/>
        </w:rPr>
        <w:t xml:space="preserve">is </w:t>
      </w:r>
      <w:r w:rsidRPr="000F5FE8">
        <w:rPr>
          <w:lang w:val="en-US"/>
        </w:rPr>
        <w:t xml:space="preserve">a member of the administrative, management or supervisory body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 any person who has</w:t>
      </w:r>
      <w:r w:rsidRPr="000F5FE8">
        <w:rPr>
          <w:lang w:val="en-US"/>
        </w:rPr>
        <w:t xml:space="preserve"> powers of representation, decision or control</w:t>
      </w:r>
      <w:r>
        <w:rPr>
          <w:lang w:val="en-US"/>
        </w:rPr>
        <w:t xml:space="preserve"> in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has:</w:t>
      </w:r>
    </w:p>
    <w:p w14:paraId="79EF3B51" w14:textId="77777777" w:rsidR="00206CC8" w:rsidRPr="00206CC8" w:rsidRDefault="00206CC8" w:rsidP="00206CC8">
      <w:pPr>
        <w:pStyle w:val="ListParagraph"/>
        <w:spacing w:after="160" w:line="259" w:lineRule="auto"/>
        <w:ind w:left="1080"/>
        <w:rPr>
          <w:lang w:val="en-US"/>
        </w:rPr>
      </w:pPr>
    </w:p>
    <w:p w14:paraId="05B8D592" w14:textId="77777777" w:rsidR="00147DAB" w:rsidRDefault="00147DAB" w:rsidP="00147DAB">
      <w:pPr>
        <w:pStyle w:val="ListParagraph"/>
        <w:numPr>
          <w:ilvl w:val="0"/>
          <w:numId w:val="21"/>
        </w:numPr>
        <w:spacing w:after="160" w:line="259" w:lineRule="auto"/>
        <w:rPr>
          <w:lang w:val="en-US"/>
        </w:rPr>
      </w:pPr>
      <w:r w:rsidRPr="000F5FE8">
        <w:rPr>
          <w:lang w:val="en-US"/>
        </w:rPr>
        <w:t>ever been the subject of a conviction for participation in a criminal organisation, as defined in Article 2 of Council Framework Decision 2008/841/JHA.</w:t>
      </w:r>
    </w:p>
    <w:p w14:paraId="1EE5FBA9" w14:textId="77777777" w:rsidR="00147DAB" w:rsidRDefault="00147DAB" w:rsidP="00147DAB">
      <w:pPr>
        <w:pStyle w:val="ListParagraph"/>
        <w:numPr>
          <w:ilvl w:val="0"/>
          <w:numId w:val="21"/>
        </w:numPr>
        <w:spacing w:after="160" w:line="259" w:lineRule="auto"/>
        <w:rPr>
          <w:lang w:val="en-US"/>
        </w:rPr>
      </w:pPr>
      <w:r w:rsidRPr="000F5FE8">
        <w:rPr>
          <w:lang w:val="en-US"/>
        </w:rPr>
        <w:t>ever been the subject of a conviction for corruption, as defined in Article 3 of the Convention on the fight against corruption involving officials of the European Communities or officials of Member States of the European Union and Article 2(1) of Council Framework Decision 2003/568/JHA as well as corruption as defined in the national law of the Contracting Authority o</w:t>
      </w:r>
      <w:r>
        <w:rPr>
          <w:lang w:val="en-US"/>
        </w:rPr>
        <w:t xml:space="preserve">r the law of the state in </w:t>
      </w:r>
      <w:r w:rsidRPr="00ED4449">
        <w:rPr>
          <w:rFonts w:cs="Calibri"/>
          <w:szCs w:val="22"/>
        </w:rPr>
        <w:fldChar w:fldCharType="begin">
          <w:ffData>
            <w:name w:val=""/>
            <w:enabled/>
            <w:calcOnExit w:val="0"/>
            <w:textInput>
              <w:default w:val="[Click here and insert name of entity]"/>
            </w:textInput>
          </w:ffData>
        </w:fldChar>
      </w:r>
      <w:r w:rsidRPr="00ED4449">
        <w:rPr>
          <w:rFonts w:cs="Calibri"/>
          <w:szCs w:val="22"/>
        </w:rPr>
        <w:instrText xml:space="preserve"> FORMTEXT </w:instrText>
      </w:r>
      <w:r w:rsidRPr="00ED4449">
        <w:rPr>
          <w:rFonts w:cs="Calibri"/>
          <w:szCs w:val="22"/>
        </w:rPr>
      </w:r>
      <w:r w:rsidRPr="00ED4449">
        <w:rPr>
          <w:rFonts w:cs="Calibri"/>
          <w:szCs w:val="22"/>
        </w:rPr>
        <w:fldChar w:fldCharType="separate"/>
      </w:r>
      <w:r w:rsidRPr="00ED4449">
        <w:rPr>
          <w:rFonts w:cs="Calibri"/>
          <w:noProof/>
          <w:szCs w:val="22"/>
        </w:rPr>
        <w:t>[Click here and insert name of entity]</w:t>
      </w:r>
      <w:r w:rsidRPr="00ED4449">
        <w:rPr>
          <w:rFonts w:cs="Calibri"/>
          <w:szCs w:val="22"/>
        </w:rPr>
        <w:fldChar w:fldCharType="end"/>
      </w:r>
      <w:r>
        <w:rPr>
          <w:lang w:val="en-US"/>
        </w:rPr>
        <w:t xml:space="preserve"> is established.</w:t>
      </w:r>
    </w:p>
    <w:p w14:paraId="2BC36748" w14:textId="77F45004" w:rsidR="00206CC8" w:rsidRDefault="00147DAB" w:rsidP="00147DAB">
      <w:pPr>
        <w:pStyle w:val="ListParagraph"/>
        <w:numPr>
          <w:ilvl w:val="0"/>
          <w:numId w:val="21"/>
        </w:numPr>
        <w:spacing w:after="160" w:line="259" w:lineRule="auto"/>
        <w:rPr>
          <w:lang w:val="en-US"/>
        </w:rPr>
      </w:pPr>
      <w:r w:rsidRPr="000F5FE8">
        <w:rPr>
          <w:lang w:val="en-US"/>
        </w:rPr>
        <w:t xml:space="preserve"> </w:t>
      </w:r>
      <w:r w:rsidR="00206CC8" w:rsidRPr="000F5FE8">
        <w:rPr>
          <w:lang w:val="en-US"/>
        </w:rPr>
        <w:t>ever been the subject of a conviction for fraud within the meaning of Article 1 of the Convention on the protection of the European Communities’ financial interests.</w:t>
      </w:r>
    </w:p>
    <w:p w14:paraId="025E0F73" w14:textId="77777777" w:rsidR="00206CC8" w:rsidRPr="000F5FE8" w:rsidRDefault="00206CC8" w:rsidP="0003041E">
      <w:pPr>
        <w:pStyle w:val="ListParagraph"/>
        <w:numPr>
          <w:ilvl w:val="0"/>
          <w:numId w:val="21"/>
        </w:numPr>
        <w:spacing w:after="160" w:line="259" w:lineRule="auto"/>
        <w:rPr>
          <w:lang w:val="en-US"/>
        </w:rPr>
      </w:pPr>
      <w:r w:rsidRPr="000F5FE8">
        <w:rPr>
          <w:lang w:val="en-US"/>
        </w:rPr>
        <w:t>ever been the subject of a conviction for terrorist offences or offences linked to terrorist activities, as defined in Articles 1 and 3 of Council Framework Decision 2002/475/JHA respectively, or for inciting or aiding or abetting or attempting to commit an offence, as referred to in Article 4 of that Framework Decision.</w:t>
      </w:r>
    </w:p>
    <w:p w14:paraId="6D835D88" w14:textId="77777777" w:rsidR="00206CC8" w:rsidRDefault="00206CC8" w:rsidP="0003041E">
      <w:pPr>
        <w:pStyle w:val="ListParagraph"/>
        <w:numPr>
          <w:ilvl w:val="0"/>
          <w:numId w:val="21"/>
        </w:numPr>
        <w:spacing w:after="160" w:line="259" w:lineRule="auto"/>
        <w:rPr>
          <w:lang w:val="en-US"/>
        </w:rPr>
      </w:pPr>
      <w:r w:rsidRPr="000F5FE8">
        <w:rPr>
          <w:lang w:val="en-US"/>
        </w:rPr>
        <w:t>ever been the subject of a conviction for money laundering or terrorist financing, as defined in Article 1 of Directive 2005/60/EC of the European Parliament and of the Council</w:t>
      </w:r>
      <w:r>
        <w:rPr>
          <w:lang w:val="en-US"/>
        </w:rPr>
        <w:t>.</w:t>
      </w:r>
    </w:p>
    <w:p w14:paraId="63A8116F" w14:textId="77777777" w:rsidR="00206CC8" w:rsidRDefault="00206CC8" w:rsidP="0003041E">
      <w:pPr>
        <w:pStyle w:val="ListParagraph"/>
        <w:numPr>
          <w:ilvl w:val="0"/>
          <w:numId w:val="21"/>
        </w:numPr>
        <w:spacing w:after="160" w:line="259" w:lineRule="auto"/>
        <w:rPr>
          <w:lang w:val="en-US"/>
        </w:rPr>
      </w:pPr>
      <w:r w:rsidRPr="000F5FE8">
        <w:rPr>
          <w:lang w:val="en-US"/>
        </w:rPr>
        <w:t>ever been the subject of a conviction for child labour and other forms of trafficking in human beings as defined in Article 2 of Directive 2011/36/EU of the European Parliament and of the Council.</w:t>
      </w:r>
    </w:p>
    <w:p w14:paraId="03639A16" w14:textId="77777777" w:rsidR="00206CC8" w:rsidRDefault="00206CC8" w:rsidP="00206CC8">
      <w:pPr>
        <w:pStyle w:val="ListParagraph"/>
        <w:ind w:left="1080"/>
        <w:rPr>
          <w:lang w:val="en-US"/>
        </w:rPr>
      </w:pPr>
    </w:p>
    <w:p w14:paraId="1F1AE21C" w14:textId="77777777" w:rsidR="00206CC8" w:rsidRDefault="00206CC8" w:rsidP="0003041E">
      <w:pPr>
        <w:pStyle w:val="ListParagraph"/>
        <w:numPr>
          <w:ilvl w:val="0"/>
          <w:numId w:val="20"/>
        </w:numPr>
        <w:spacing w:after="160" w:line="259" w:lineRule="auto"/>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656114C7" w14:textId="77777777" w:rsidR="00206CC8" w:rsidRDefault="00206CC8" w:rsidP="00206CC8">
      <w:pPr>
        <w:pStyle w:val="ListParagraph"/>
        <w:rPr>
          <w:lang w:val="en-US"/>
        </w:rPr>
      </w:pPr>
    </w:p>
    <w:p w14:paraId="5866F081" w14:textId="77777777" w:rsidR="00206CC8" w:rsidRPr="006A0C51" w:rsidRDefault="00206CC8" w:rsidP="0003041E">
      <w:pPr>
        <w:numPr>
          <w:ilvl w:val="0"/>
          <w:numId w:val="22"/>
        </w:numPr>
        <w:ind w:left="1134" w:right="47" w:hanging="283"/>
        <w:jc w:val="both"/>
      </w:pPr>
      <w:r>
        <w:t>i</w:t>
      </w:r>
      <w:r w:rsidRPr="006A0C51">
        <w:t>s not in breach and has not breached its obligations relating to the payment of taxes or social security contributions.</w:t>
      </w:r>
    </w:p>
    <w:p w14:paraId="00257962" w14:textId="77777777" w:rsidR="00206CC8" w:rsidRPr="00E93F64" w:rsidRDefault="00206CC8" w:rsidP="0003041E">
      <w:pPr>
        <w:numPr>
          <w:ilvl w:val="0"/>
          <w:numId w:val="22"/>
        </w:numPr>
        <w:ind w:left="1134" w:right="47" w:hanging="283"/>
        <w:jc w:val="both"/>
      </w:pPr>
      <w:r>
        <w:t>has carried out the preparation of the Tender independently.</w:t>
      </w:r>
    </w:p>
    <w:p w14:paraId="0971D3B1" w14:textId="77777777" w:rsidR="00206CC8" w:rsidRPr="00206CC8" w:rsidRDefault="00206CC8" w:rsidP="00206CC8">
      <w:pPr>
        <w:spacing w:after="160" w:line="259" w:lineRule="auto"/>
        <w:ind w:left="720"/>
        <w:rPr>
          <w:lang w:val="en-US"/>
        </w:rPr>
      </w:pPr>
    </w:p>
    <w:p w14:paraId="5223EA65" w14:textId="77777777" w:rsidR="00206CC8" w:rsidRPr="00E93F64" w:rsidRDefault="00206CC8" w:rsidP="00206CC8">
      <w:pPr>
        <w:pStyle w:val="ListParagraph"/>
        <w:rPr>
          <w:lang w:val="en-US"/>
        </w:rPr>
      </w:pPr>
    </w:p>
    <w:p w14:paraId="46E3F7A3" w14:textId="77777777" w:rsidR="00206CC8" w:rsidRDefault="00206CC8" w:rsidP="0003041E">
      <w:pPr>
        <w:pStyle w:val="ListParagraph"/>
        <w:numPr>
          <w:ilvl w:val="0"/>
          <w:numId w:val="20"/>
        </w:numPr>
        <w:spacing w:after="160" w:line="259" w:lineRule="auto"/>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32A004FA" w14:textId="77777777" w:rsidR="00206CC8" w:rsidRDefault="00206CC8" w:rsidP="00206CC8">
      <w:pPr>
        <w:pStyle w:val="ListParagraph"/>
        <w:rPr>
          <w:lang w:val="en-US"/>
        </w:rPr>
      </w:pPr>
    </w:p>
    <w:p w14:paraId="3FEBBFB7" w14:textId="77777777" w:rsidR="00206CC8" w:rsidRPr="00AE08B8" w:rsidRDefault="00206CC8" w:rsidP="0003041E">
      <w:pPr>
        <w:pStyle w:val="ListParagraph"/>
        <w:numPr>
          <w:ilvl w:val="0"/>
          <w:numId w:val="23"/>
        </w:numPr>
        <w:spacing w:after="160" w:line="259" w:lineRule="auto"/>
        <w:rPr>
          <w:lang w:val="en-US"/>
        </w:rPr>
      </w:pPr>
      <w:r w:rsidRPr="00AE08B8">
        <w:rPr>
          <w:lang w:val="en-US"/>
        </w:rPr>
        <w:t>has, in the performance of all public contracts, complied with applicable obligations in the field of environmental</w:t>
      </w:r>
      <w:r w:rsidRPr="005B41D5">
        <w:t xml:space="preserve"> </w:t>
      </w:r>
      <w:r w:rsidRPr="00AE08B8">
        <w:rPr>
          <w:lang w:val="en-US"/>
        </w:rPr>
        <w:t xml:space="preserve">social and labour law that apply at the place where the works are carried out or the services provided, that have been established by EU law, national law, collective agreements or by international, environmental, social and labour law listed in Schedule 7 of the European Union (Award of Public Authority Contracts) Regulations 2016 (Statutory Instrument 284 of 2016).     </w:t>
      </w:r>
    </w:p>
    <w:p w14:paraId="5226A19A" w14:textId="77777777" w:rsidR="00206CC8" w:rsidRPr="005B41D5" w:rsidRDefault="00206CC8" w:rsidP="0003041E">
      <w:pPr>
        <w:pStyle w:val="ListParagraph"/>
        <w:numPr>
          <w:ilvl w:val="0"/>
          <w:numId w:val="23"/>
        </w:numPr>
        <w:spacing w:after="160" w:line="259" w:lineRule="auto"/>
        <w:rPr>
          <w:lang w:val="en-US"/>
        </w:rPr>
      </w:pPr>
      <w:r>
        <w:rPr>
          <w:lang w:val="en-US"/>
        </w:rPr>
        <w:t>i</w:t>
      </w:r>
      <w:r w:rsidRPr="005B41D5">
        <w:rPr>
          <w:lang w:val="en-US"/>
        </w:rPr>
        <w:t>s not bankrupt or the subject of insolvency or winding-up proceedings, its assets are not being administered by a liquidator or by the court, it is not in an arrangement with creditors, its business activities are not suspended nor is it in any analogous situation arising from a similar procedure under national laws and regulations.</w:t>
      </w:r>
    </w:p>
    <w:p w14:paraId="2F126DC8" w14:textId="77777777" w:rsidR="00206CC8" w:rsidRPr="00C80436" w:rsidRDefault="00206CC8" w:rsidP="0003041E">
      <w:pPr>
        <w:pStyle w:val="ListParagraph"/>
        <w:numPr>
          <w:ilvl w:val="0"/>
          <w:numId w:val="23"/>
        </w:numPr>
        <w:spacing w:after="160" w:line="259" w:lineRule="auto"/>
        <w:rPr>
          <w:lang w:val="en-US"/>
        </w:rPr>
      </w:pPr>
      <w:r>
        <w:rPr>
          <w:lang w:val="en-US"/>
        </w:rPr>
        <w:t>i</w:t>
      </w:r>
      <w:r w:rsidRPr="00C80436">
        <w:rPr>
          <w:lang w:val="en-US"/>
        </w:rPr>
        <w:t>s not guilty of grave professional misconduct.</w:t>
      </w:r>
    </w:p>
    <w:p w14:paraId="710A6D84" w14:textId="77777777" w:rsidR="00206CC8" w:rsidRPr="00C80436" w:rsidRDefault="00206CC8" w:rsidP="0003041E">
      <w:pPr>
        <w:pStyle w:val="ListParagraph"/>
        <w:numPr>
          <w:ilvl w:val="0"/>
          <w:numId w:val="23"/>
        </w:numPr>
        <w:spacing w:after="160" w:line="259" w:lineRule="auto"/>
        <w:rPr>
          <w:lang w:val="en-US"/>
        </w:rPr>
      </w:pPr>
      <w:r>
        <w:rPr>
          <w:lang w:val="en-US"/>
        </w:rPr>
        <w:t>h</w:t>
      </w:r>
      <w:r w:rsidRPr="00C80436">
        <w:rPr>
          <w:lang w:val="en-US"/>
        </w:rPr>
        <w:t>as not entered into agreements with other economic operators aimed at distorting competition.</w:t>
      </w:r>
    </w:p>
    <w:p w14:paraId="38185551" w14:textId="77777777" w:rsidR="00206CC8" w:rsidRPr="00C80436" w:rsidRDefault="00206CC8" w:rsidP="0003041E">
      <w:pPr>
        <w:pStyle w:val="ListParagraph"/>
        <w:numPr>
          <w:ilvl w:val="0"/>
          <w:numId w:val="23"/>
        </w:numPr>
        <w:spacing w:after="160" w:line="259" w:lineRule="auto"/>
        <w:rPr>
          <w:lang w:val="en-US"/>
        </w:rPr>
      </w:pPr>
      <w:r>
        <w:rPr>
          <w:lang w:val="en-US"/>
        </w:rPr>
        <w:t>i</w:t>
      </w:r>
      <w:r w:rsidRPr="00C80436">
        <w:rPr>
          <w:lang w:val="en-US"/>
        </w:rPr>
        <w:t>s not aware of any conflict of interest due to its participation in the Competition;</w:t>
      </w:r>
    </w:p>
    <w:p w14:paraId="188DE1B7" w14:textId="77777777" w:rsidR="00206CC8" w:rsidRPr="00C80436" w:rsidRDefault="00206CC8" w:rsidP="0003041E">
      <w:pPr>
        <w:pStyle w:val="ListParagraph"/>
        <w:numPr>
          <w:ilvl w:val="0"/>
          <w:numId w:val="23"/>
        </w:numPr>
        <w:spacing w:after="160" w:line="259" w:lineRule="auto"/>
        <w:rPr>
          <w:lang w:val="en-US"/>
        </w:rPr>
      </w:pPr>
      <w:r>
        <w:rPr>
          <w:lang w:val="en-US"/>
        </w:rPr>
        <w:t>h</w:t>
      </w:r>
      <w:r w:rsidRPr="00C80436">
        <w:rPr>
          <w:lang w:val="en-US"/>
        </w:rPr>
        <w:t>as not had any prior involvement in the preparation of the Competition;</w:t>
      </w:r>
    </w:p>
    <w:p w14:paraId="1618E26E" w14:textId="77777777" w:rsidR="00206CC8" w:rsidRPr="00C80436" w:rsidRDefault="00206CC8" w:rsidP="0003041E">
      <w:pPr>
        <w:pStyle w:val="ListParagraph"/>
        <w:numPr>
          <w:ilvl w:val="0"/>
          <w:numId w:val="23"/>
        </w:numPr>
        <w:spacing w:after="160" w:line="259" w:lineRule="auto"/>
        <w:rPr>
          <w:lang w:val="en-US"/>
        </w:rPr>
      </w:pPr>
      <w:r>
        <w:rPr>
          <w:lang w:val="en-US"/>
        </w:rPr>
        <w:t>ha</w:t>
      </w:r>
      <w:r w:rsidRPr="00C80436">
        <w:rPr>
          <w:lang w:val="en-US"/>
        </w:rPr>
        <w:t>s not shown significant or persistent deficiencies in the performance of a substantive requirement under a prior public contract, a prior contract with a contracting entity, or a prior concession contract, which led to early termination of that prior contract, damages or other comparable sanctions.</w:t>
      </w:r>
    </w:p>
    <w:p w14:paraId="53B34B3C" w14:textId="77777777" w:rsidR="00206CC8" w:rsidRPr="00C80436" w:rsidRDefault="00206CC8" w:rsidP="0003041E">
      <w:pPr>
        <w:pStyle w:val="ListParagraph"/>
        <w:numPr>
          <w:ilvl w:val="0"/>
          <w:numId w:val="23"/>
        </w:numPr>
        <w:spacing w:after="160" w:line="259" w:lineRule="auto"/>
        <w:rPr>
          <w:lang w:val="en-US"/>
        </w:rPr>
      </w:pPr>
      <w:r>
        <w:rPr>
          <w:lang w:val="en-US"/>
        </w:rPr>
        <w:t>i</w:t>
      </w:r>
      <w:r w:rsidRPr="00C80436">
        <w:rPr>
          <w:lang w:val="en-US"/>
        </w:rPr>
        <w:t>s not guilty of serious misrepresentation in supplying the information required for the verification of the absence of grounds for exclusion or the fulfilment of the Selection Criteria for this Competition and did not withhold such information and did not fail or is not able to submit supporting documents in respect of this Competition as required under Regulation 59 of the European Union (Award of Public Authority Contracts) Regulations 2016 (Statutory Instrument 284 of 2016</w:t>
      </w:r>
      <w:proofErr w:type="gramStart"/>
      <w:r w:rsidRPr="00C80436">
        <w:rPr>
          <w:lang w:val="en-US"/>
        </w:rPr>
        <w:t>) .</w:t>
      </w:r>
      <w:proofErr w:type="gramEnd"/>
      <w:r w:rsidRPr="00C80436">
        <w:rPr>
          <w:lang w:val="en-US"/>
        </w:rPr>
        <w:t xml:space="preserve"> </w:t>
      </w:r>
    </w:p>
    <w:p w14:paraId="205A1C42" w14:textId="77777777" w:rsidR="00206CC8" w:rsidRDefault="00206CC8" w:rsidP="0003041E">
      <w:pPr>
        <w:pStyle w:val="ListParagraph"/>
        <w:numPr>
          <w:ilvl w:val="0"/>
          <w:numId w:val="23"/>
        </w:numPr>
        <w:spacing w:after="160" w:line="259" w:lineRule="auto"/>
        <w:rPr>
          <w:lang w:val="en-US"/>
        </w:rPr>
      </w:pPr>
      <w:r>
        <w:rPr>
          <w:lang w:val="en-US"/>
        </w:rPr>
        <w:t>h</w:t>
      </w:r>
      <w:r w:rsidRPr="00C80436">
        <w:rPr>
          <w:lang w:val="en-US"/>
        </w:rPr>
        <w:t xml:space="preserve">as not undertaken to unduly influence the decision-making process of the Contracting Authority in respect of the </w:t>
      </w:r>
      <w:proofErr w:type="gramStart"/>
      <w:r w:rsidRPr="00C80436">
        <w:rPr>
          <w:lang w:val="en-US"/>
        </w:rPr>
        <w:t>Competition, or</w:t>
      </w:r>
      <w:proofErr w:type="gramEnd"/>
      <w:r w:rsidRPr="00C80436">
        <w:rPr>
          <w:lang w:val="en-US"/>
        </w:rPr>
        <w:t xml:space="preserve"> obtain confidential information that may confer upon </w:t>
      </w:r>
      <w:proofErr w:type="gramStart"/>
      <w:r w:rsidRPr="00C80436">
        <w:rPr>
          <w:lang w:val="en-US"/>
        </w:rPr>
        <w:t>it</w:t>
      </w:r>
      <w:proofErr w:type="gramEnd"/>
      <w:r w:rsidRPr="00C80436">
        <w:rPr>
          <w:lang w:val="en-US"/>
        </w:rPr>
        <w:t xml:space="preserve"> undue advantages in respect of the Competition; or negligently provided misleading information that may have a material influence on decisions concerning exclusion, selection or award.</w:t>
      </w:r>
    </w:p>
    <w:p w14:paraId="3BFAD330" w14:textId="77777777" w:rsidR="00206CC8" w:rsidRPr="00C80436" w:rsidRDefault="00206CC8" w:rsidP="00206CC8">
      <w:pPr>
        <w:pStyle w:val="ListParagraph"/>
        <w:ind w:left="1080"/>
        <w:rPr>
          <w:lang w:val="en-US"/>
        </w:rPr>
      </w:pPr>
    </w:p>
    <w:p w14:paraId="2084AFA8" w14:textId="77777777" w:rsidR="00206CC8" w:rsidRDefault="00206CC8" w:rsidP="0003041E">
      <w:pPr>
        <w:pStyle w:val="ListParagraph"/>
        <w:numPr>
          <w:ilvl w:val="0"/>
          <w:numId w:val="20"/>
        </w:numPr>
        <w:spacing w:after="160" w:line="259" w:lineRule="auto"/>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C80436">
        <w:rPr>
          <w:lang w:val="en-US"/>
        </w:rPr>
        <w:t xml:space="preserve">does not come within the category of prohibited economic operators identified in Regulation (EU) No 833/2014 of 31 July 2014 (as amended by EU Regulation 2022/576 or any subsequent amendments to same); </w:t>
      </w:r>
    </w:p>
    <w:p w14:paraId="1D5383FE" w14:textId="77777777" w:rsidR="00206CC8" w:rsidRDefault="00206CC8" w:rsidP="00206CC8">
      <w:pPr>
        <w:pStyle w:val="ListParagraph"/>
        <w:rPr>
          <w:lang w:val="en-US"/>
        </w:rPr>
      </w:pPr>
    </w:p>
    <w:p w14:paraId="27FB7773" w14:textId="77777777" w:rsidR="00206CC8" w:rsidRPr="00337323" w:rsidRDefault="00206CC8" w:rsidP="0003041E">
      <w:pPr>
        <w:pStyle w:val="ListParagraph"/>
        <w:numPr>
          <w:ilvl w:val="0"/>
          <w:numId w:val="20"/>
        </w:numPr>
        <w:spacing w:after="160" w:line="259" w:lineRule="auto"/>
        <w:rPr>
          <w:lang w:val="en-US"/>
        </w:rPr>
      </w:pPr>
      <w:r>
        <w:rPr>
          <w:lang w:val="en-US"/>
        </w:rPr>
        <w:t>T</w:t>
      </w:r>
      <w:r w:rsidRPr="00C80436">
        <w:rPr>
          <w:lang w:val="en-US"/>
        </w:rPr>
        <w:t>he origin of goods connected to</w:t>
      </w:r>
      <w:r>
        <w:rPr>
          <w:lang w:val="en-US"/>
        </w:rPr>
        <w:t xml:space="preserve"> the </w:t>
      </w:r>
      <w:r w:rsidRPr="00C80436">
        <w:rPr>
          <w:lang w:val="en-US"/>
        </w:rPr>
        <w:t>Tender, if any, are not subject to the prohibitions set out in Regulation (EU) No 833/2014 (as amended by EU Regulation 2022/576 or any sub</w:t>
      </w:r>
      <w:r>
        <w:rPr>
          <w:lang w:val="en-US"/>
        </w:rPr>
        <w:t xml:space="preserve">sequent amendments to same); </w:t>
      </w:r>
      <w:r w:rsidRPr="00C80436">
        <w:rPr>
          <w:lang w:val="en-US"/>
        </w:rPr>
        <w:t xml:space="preserve"> </w:t>
      </w:r>
    </w:p>
    <w:p w14:paraId="752237E3" w14:textId="77777777" w:rsidR="00206CC8" w:rsidRPr="00C80436" w:rsidRDefault="00206CC8" w:rsidP="00206CC8">
      <w:pPr>
        <w:pStyle w:val="ListParagraph"/>
        <w:rPr>
          <w:lang w:val="en-US"/>
        </w:rPr>
      </w:pPr>
    </w:p>
    <w:p w14:paraId="3CC6F9C0" w14:textId="77777777" w:rsidR="00206CC8" w:rsidRDefault="00206CC8" w:rsidP="0003041E">
      <w:pPr>
        <w:pStyle w:val="ListParagraph"/>
        <w:numPr>
          <w:ilvl w:val="0"/>
          <w:numId w:val="20"/>
        </w:numPr>
        <w:spacing w:after="160" w:line="259" w:lineRule="auto"/>
        <w:rPr>
          <w:lang w:val="en-US"/>
        </w:rPr>
      </w:pPr>
      <w:r>
        <w:rPr>
          <w:lang w:val="en-US"/>
        </w:rPr>
        <w:t xml:space="preserve">Any </w:t>
      </w:r>
      <w:r w:rsidRPr="00C80436">
        <w:rPr>
          <w:lang w:val="en-US"/>
        </w:rPr>
        <w:t xml:space="preserve">subcontractor, supplier or other entity on whose capacity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relies as part of the Tender </w:t>
      </w:r>
      <w:r w:rsidRPr="00C80436">
        <w:rPr>
          <w:lang w:val="en-US"/>
        </w:rPr>
        <w:t>does not come within the category of prohibited economic operators identified in Regulation (EU) No 833/2014 of 31 July 2014 (as amended by EU Regulation 2022/576 or any subsequent amendments to same).</w:t>
      </w:r>
    </w:p>
    <w:p w14:paraId="3867FF03" w14:textId="77777777" w:rsidR="00206CC8" w:rsidRDefault="00206CC8" w:rsidP="00206CC8">
      <w:pPr>
        <w:rPr>
          <w:lang w:val="en-US"/>
        </w:rPr>
      </w:pPr>
      <w:r w:rsidRPr="001836F5">
        <w:rPr>
          <w:lang w:val="en-US"/>
        </w:rPr>
        <w:lastRenderedPageBreak/>
        <w:t>I understand and acknowledge that the provision of inaccurate or misleading information in this declaration may lead to my business/firm/company/partnership being excluded from participation in this or future tenders, and I make this solemn declaration conscientiously believing the same to be true and by virtue of the Statutory Declarations Act, 1938. This declaration is made for the benefit of the Contracting Authority.</w:t>
      </w:r>
    </w:p>
    <w:p w14:paraId="08AEDBC7" w14:textId="77777777" w:rsidR="00206CC8" w:rsidRDefault="00206CC8" w:rsidP="00206CC8">
      <w:pPr>
        <w:spacing w:after="0"/>
        <w:rPr>
          <w:b/>
          <w:color w:val="333399"/>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371"/>
        <w:gridCol w:w="4625"/>
      </w:tblGrid>
      <w:tr w:rsidR="00206CC8" w:rsidRPr="00AE08B8" w14:paraId="676CA3BE" w14:textId="77777777" w:rsidTr="00206CC8">
        <w:trPr>
          <w:gridAfter w:val="1"/>
          <w:wAfter w:w="4625" w:type="dxa"/>
          <w:trHeight w:val="707"/>
        </w:trPr>
        <w:tc>
          <w:tcPr>
            <w:tcW w:w="4371" w:type="dxa"/>
          </w:tcPr>
          <w:p w14:paraId="373211EC" w14:textId="77777777" w:rsidR="00206CC8" w:rsidRPr="00AE08B8" w:rsidRDefault="00206CC8" w:rsidP="00206CC8">
            <w:pPr>
              <w:spacing w:after="200"/>
              <w:jc w:val="both"/>
              <w:rPr>
                <w:b/>
                <w:color w:val="333399"/>
              </w:rPr>
            </w:pPr>
            <w:r w:rsidRPr="00AE08B8">
              <w:rPr>
                <w:b/>
                <w:color w:val="333399"/>
              </w:rPr>
              <w:br w:type="page"/>
            </w:r>
          </w:p>
          <w:p w14:paraId="16E66028" w14:textId="77777777" w:rsidR="00206CC8" w:rsidRPr="00AE08B8" w:rsidRDefault="00206CC8" w:rsidP="00206CC8">
            <w:pPr>
              <w:spacing w:after="200"/>
              <w:jc w:val="both"/>
              <w:rPr>
                <w:b/>
                <w:color w:val="333399"/>
              </w:rPr>
            </w:pPr>
            <w:r w:rsidRPr="00AE08B8">
              <w:rPr>
                <w:b/>
                <w:color w:val="333399"/>
              </w:rPr>
              <w:t>________________________</w:t>
            </w:r>
          </w:p>
          <w:p w14:paraId="1F0394B5" w14:textId="77777777" w:rsidR="00206CC8" w:rsidRPr="00AE08B8" w:rsidRDefault="00206CC8" w:rsidP="00206CC8">
            <w:pPr>
              <w:spacing w:after="200"/>
              <w:jc w:val="both"/>
              <w:rPr>
                <w:b/>
                <w:color w:val="333399"/>
              </w:rPr>
            </w:pPr>
            <w:r w:rsidRPr="00AE08B8">
              <w:rPr>
                <w:b/>
                <w:color w:val="333399"/>
              </w:rPr>
              <w:t>Signature of Declarant</w:t>
            </w:r>
          </w:p>
        </w:tc>
      </w:tr>
      <w:tr w:rsidR="00206CC8" w:rsidRPr="00AE08B8" w14:paraId="603D9867" w14:textId="77777777" w:rsidTr="00206CC8">
        <w:trPr>
          <w:trHeight w:val="158"/>
        </w:trPr>
        <w:tc>
          <w:tcPr>
            <w:tcW w:w="8996" w:type="dxa"/>
            <w:gridSpan w:val="2"/>
          </w:tcPr>
          <w:p w14:paraId="4DD28E82" w14:textId="77777777" w:rsidR="00206CC8" w:rsidRPr="00AE08B8" w:rsidRDefault="00206CC8" w:rsidP="00206CC8">
            <w:pPr>
              <w:spacing w:after="200" w:line="280" w:lineRule="exact"/>
              <w:jc w:val="both"/>
              <w:rPr>
                <w:b/>
                <w:color w:val="333399"/>
              </w:rPr>
            </w:pPr>
            <w:r w:rsidRPr="00AE08B8">
              <w:rPr>
                <w:b/>
                <w:color w:val="333399"/>
              </w:rPr>
              <w:t>Declared before me by ___________________________________ who is personally known to me</w:t>
            </w:r>
          </w:p>
          <w:p w14:paraId="21B1ECF1" w14:textId="77777777" w:rsidR="00206CC8" w:rsidRPr="00AE08B8" w:rsidRDefault="00206CC8" w:rsidP="00206CC8">
            <w:pPr>
              <w:spacing w:after="200" w:line="280" w:lineRule="exact"/>
              <w:jc w:val="both"/>
              <w:rPr>
                <w:b/>
                <w:color w:val="333399"/>
              </w:rPr>
            </w:pPr>
            <w:r w:rsidRPr="00AE08B8">
              <w:rPr>
                <w:b/>
                <w:color w:val="333399"/>
              </w:rPr>
              <w:t>(or who is identified to me by ______________________________who is personally known to me)</w:t>
            </w:r>
            <w:r>
              <w:rPr>
                <w:b/>
                <w:color w:val="333399"/>
              </w:rPr>
              <w:t xml:space="preserve"> or*</w:t>
            </w:r>
          </w:p>
          <w:p w14:paraId="41DB999D" w14:textId="77777777" w:rsidR="00206CC8" w:rsidRPr="00AE08B8" w:rsidRDefault="00206CC8" w:rsidP="00206CC8">
            <w:pPr>
              <w:spacing w:after="200" w:line="280" w:lineRule="exact"/>
              <w:jc w:val="both"/>
              <w:rPr>
                <w:b/>
                <w:color w:val="333399"/>
              </w:rPr>
            </w:pPr>
            <w:r w:rsidRPr="00AE08B8">
              <w:rPr>
                <w:b/>
                <w:color w:val="333399"/>
              </w:rPr>
              <w:t>at ___________________________</w:t>
            </w:r>
            <w:proofErr w:type="gramStart"/>
            <w:r w:rsidRPr="00AE08B8">
              <w:rPr>
                <w:b/>
                <w:color w:val="333399"/>
              </w:rPr>
              <w:t>_  this</w:t>
            </w:r>
            <w:proofErr w:type="gramEnd"/>
            <w:r w:rsidRPr="00AE08B8">
              <w:rPr>
                <w:b/>
                <w:color w:val="333399"/>
              </w:rPr>
              <w:t xml:space="preserve"> ___________ day of _______________ 20__</w:t>
            </w:r>
          </w:p>
          <w:p w14:paraId="20A1017E" w14:textId="77777777" w:rsidR="00206CC8" w:rsidRPr="00AE08B8" w:rsidRDefault="00206CC8" w:rsidP="00206CC8">
            <w:pPr>
              <w:spacing w:after="200" w:line="280" w:lineRule="exact"/>
              <w:jc w:val="both"/>
              <w:rPr>
                <w:b/>
                <w:color w:val="333399"/>
              </w:rPr>
            </w:pPr>
          </w:p>
          <w:p w14:paraId="5BC2F000" w14:textId="77777777" w:rsidR="00206CC8" w:rsidRPr="00AE08B8" w:rsidRDefault="00206CC8" w:rsidP="00206CC8">
            <w:pPr>
              <w:spacing w:after="200" w:line="280" w:lineRule="exact"/>
              <w:jc w:val="both"/>
              <w:rPr>
                <w:b/>
                <w:color w:val="333399"/>
              </w:rPr>
            </w:pPr>
            <w:r w:rsidRPr="00AE08B8">
              <w:rPr>
                <w:b/>
                <w:color w:val="333399"/>
              </w:rPr>
              <w:t>________________________________</w:t>
            </w:r>
          </w:p>
          <w:p w14:paraId="607E16CD" w14:textId="77777777" w:rsidR="00206CC8" w:rsidRPr="00AE08B8" w:rsidRDefault="00206CC8" w:rsidP="00206CC8">
            <w:pPr>
              <w:spacing w:after="200" w:line="280" w:lineRule="exact"/>
              <w:jc w:val="both"/>
              <w:rPr>
                <w:b/>
                <w:color w:val="333399"/>
              </w:rPr>
            </w:pPr>
            <w:r w:rsidRPr="00AE08B8">
              <w:rPr>
                <w:b/>
                <w:color w:val="333399"/>
              </w:rPr>
              <w:t>(signed)</w:t>
            </w:r>
            <w:r w:rsidRPr="00AE08B8">
              <w:rPr>
                <w:b/>
                <w:color w:val="333399"/>
              </w:rPr>
              <w:br/>
              <w:t>Practising Solicitor/Commissioner for Oaths</w:t>
            </w:r>
          </w:p>
        </w:tc>
      </w:tr>
    </w:tbl>
    <w:p w14:paraId="360C90C5" w14:textId="77777777" w:rsidR="00206CC8" w:rsidRPr="00AE08B8" w:rsidRDefault="00206CC8" w:rsidP="00206CC8">
      <w:pPr>
        <w:rPr>
          <w:b/>
          <w:i/>
          <w:lang w:val="en-US"/>
        </w:rPr>
      </w:pPr>
      <w:r w:rsidRPr="00AE08B8">
        <w:rPr>
          <w:b/>
          <w:i/>
          <w:color w:val="333399"/>
          <w:lang w:val="en-US"/>
        </w:rPr>
        <w:t xml:space="preserve">*Please include </w:t>
      </w:r>
      <w:r>
        <w:rPr>
          <w:b/>
          <w:i/>
          <w:color w:val="333399"/>
          <w:lang w:val="en-US"/>
        </w:rPr>
        <w:t xml:space="preserve">such other </w:t>
      </w:r>
      <w:proofErr w:type="gramStart"/>
      <w:r w:rsidRPr="00AE08B8">
        <w:rPr>
          <w:b/>
          <w:i/>
          <w:color w:val="333399"/>
          <w:lang w:val="en-US"/>
        </w:rPr>
        <w:t>form</w:t>
      </w:r>
      <w:proofErr w:type="gramEnd"/>
      <w:r w:rsidRPr="00AE08B8">
        <w:rPr>
          <w:b/>
          <w:i/>
          <w:color w:val="333399"/>
          <w:lang w:val="en-US"/>
        </w:rPr>
        <w:t xml:space="preserve"> of identification</w:t>
      </w:r>
      <w:r>
        <w:rPr>
          <w:b/>
          <w:i/>
          <w:color w:val="333399"/>
          <w:lang w:val="en-US"/>
        </w:rPr>
        <w:t xml:space="preserve"> used to identify the Declarant as permitted</w:t>
      </w:r>
      <w:r w:rsidRPr="00AE08B8">
        <w:rPr>
          <w:b/>
          <w:i/>
          <w:color w:val="333399"/>
          <w:lang w:val="en-US"/>
        </w:rPr>
        <w:t xml:space="preserve"> by the Statutory Declarations Act, 1938 (as amended)</w:t>
      </w:r>
      <w:r w:rsidRPr="00AE08B8">
        <w:rPr>
          <w:b/>
          <w:i/>
          <w:lang w:val="en-US"/>
        </w:rPr>
        <w:t xml:space="preserve"> </w:t>
      </w:r>
    </w:p>
    <w:p w14:paraId="1B1A97E1" w14:textId="77777777" w:rsidR="00206CC8" w:rsidRPr="00AE08B8" w:rsidRDefault="00206CC8" w:rsidP="00206CC8">
      <w:pPr>
        <w:spacing w:after="0"/>
        <w:rPr>
          <w:b/>
          <w:i/>
          <w:lang w:val="en-US"/>
        </w:rPr>
      </w:pPr>
    </w:p>
    <w:p w14:paraId="053ABF53" w14:textId="77777777" w:rsidR="00206CC8" w:rsidRDefault="00206CC8" w:rsidP="00206CC8">
      <w:pPr>
        <w:pStyle w:val="ListParagraph"/>
        <w:ind w:left="1116" w:right="47"/>
        <w:jc w:val="both"/>
        <w:rPr>
          <w:szCs w:val="22"/>
        </w:rPr>
      </w:pPr>
    </w:p>
    <w:p w14:paraId="1B0E93BA" w14:textId="77777777" w:rsidR="003C0FB1" w:rsidRDefault="003C0FB1" w:rsidP="003C0FB1">
      <w:pPr>
        <w:pStyle w:val="Heading1"/>
        <w:jc w:val="both"/>
        <w:rPr>
          <w:rFonts w:ascii="Calibri" w:hAnsi="Calibri"/>
        </w:rPr>
      </w:pPr>
      <w:r w:rsidRPr="00101A30">
        <w:rPr>
          <w:rFonts w:ascii="Calibri" w:hAnsi="Calibri"/>
        </w:rPr>
        <w:lastRenderedPageBreak/>
        <w:t xml:space="preserve">Appendix </w:t>
      </w:r>
      <w:r w:rsidR="00DF26D3">
        <w:rPr>
          <w:rFonts w:ascii="Calibri" w:hAnsi="Calibri"/>
        </w:rPr>
        <w:t>5</w:t>
      </w:r>
      <w:r w:rsidRPr="00101A30">
        <w:rPr>
          <w:rFonts w:ascii="Calibri" w:hAnsi="Calibri"/>
        </w:rPr>
        <w:t>: Services Contract</w:t>
      </w:r>
    </w:p>
    <w:p w14:paraId="1945F986" w14:textId="77777777" w:rsidR="003C0FB1" w:rsidRDefault="003C0FB1" w:rsidP="003C0FB1">
      <w:pPr>
        <w:jc w:val="both"/>
      </w:pPr>
    </w:p>
    <w:p w14:paraId="2C8250F0" w14:textId="77777777" w:rsidR="003C0FB1" w:rsidRDefault="003C0FB1" w:rsidP="003C0FB1">
      <w:pPr>
        <w:jc w:val="both"/>
      </w:pPr>
    </w:p>
    <w:p w14:paraId="1E67D710" w14:textId="77777777" w:rsidR="000E2CF8" w:rsidRDefault="000E2CF8" w:rsidP="003C0FB1">
      <w:pPr>
        <w:jc w:val="both"/>
      </w:pPr>
    </w:p>
    <w:p w14:paraId="10B24C6B" w14:textId="77777777" w:rsidR="003C0FB1" w:rsidRDefault="003C0FB1" w:rsidP="003C0FB1">
      <w:pPr>
        <w:jc w:val="both"/>
      </w:pPr>
    </w:p>
    <w:p w14:paraId="232A62EA" w14:textId="49080BAE" w:rsidR="003C0FB1" w:rsidRPr="00CB5B77" w:rsidRDefault="00DF2F36" w:rsidP="003C0FB1">
      <w:pPr>
        <w:jc w:val="center"/>
      </w:pPr>
      <w:sdt>
        <w:sdtPr>
          <w:rPr>
            <w:highlight w:val="lightGray"/>
          </w:rPr>
          <w:alias w:val="Name"/>
          <w:tag w:val="Name"/>
          <w:id w:val="326865637"/>
          <w:placeholder>
            <w:docPart w:val="5C9662E07BD046D980C10DCA8FD4E19A"/>
          </w:placeholder>
          <w:dataBinding w:prefixMappings="xmlns:ns0='http://schemas.microsoft.com/office/2006/coverPageProps' " w:xpath="/ns0:CoverPageProperties[1]/ns0:Abstract[1]" w:storeItemID="{55AF091B-3C7A-41E3-B477-F2FDAA23CFDA}"/>
          <w:text/>
        </w:sdtPr>
        <w:sdtEndPr/>
        <w:sdtContent>
          <w:r w:rsidR="00882C0A">
            <w:rPr>
              <w:highlight w:val="lightGray"/>
            </w:rPr>
            <w:t>Quality and Qualifications Ireland</w:t>
          </w:r>
        </w:sdtContent>
      </w:sdt>
    </w:p>
    <w:p w14:paraId="2C216DC5" w14:textId="77777777" w:rsidR="003C0FB1" w:rsidRDefault="003C0FB1" w:rsidP="003C0FB1">
      <w:pPr>
        <w:jc w:val="center"/>
      </w:pPr>
    </w:p>
    <w:p w14:paraId="197CF257" w14:textId="77777777" w:rsidR="003C0FB1" w:rsidRDefault="003C0FB1" w:rsidP="003C0FB1">
      <w:pPr>
        <w:jc w:val="center"/>
      </w:pPr>
      <w:r w:rsidRPr="000E5DB7">
        <w:t>and</w:t>
      </w:r>
    </w:p>
    <w:p w14:paraId="6969A9ED" w14:textId="77777777" w:rsidR="003C0FB1" w:rsidRDefault="003C0FB1" w:rsidP="003C0FB1">
      <w:pPr>
        <w:jc w:val="center"/>
      </w:pPr>
    </w:p>
    <w:p w14:paraId="15A8DD64" w14:textId="77777777" w:rsidR="003C0FB1" w:rsidRDefault="003C0FB1" w:rsidP="003C0FB1">
      <w:pPr>
        <w:jc w:val="center"/>
      </w:pPr>
      <w:r w:rsidRPr="000E5DB7">
        <w:rPr>
          <w:highlight w:val="lightGray"/>
        </w:rPr>
        <w:t>[</w:t>
      </w:r>
      <w:sdt>
        <w:sdtPr>
          <w:rPr>
            <w:highlight w:val="lightGray"/>
          </w:rPr>
          <w:id w:val="2082604"/>
          <w:placeholder>
            <w:docPart w:val="E5B87B3FD9CB4E93885F5503286AB1BB"/>
          </w:placeholder>
        </w:sdtPr>
        <w:sdtEndPr/>
        <w:sdtContent>
          <w:r w:rsidRPr="000E5DB7">
            <w:rPr>
              <w:highlight w:val="lightGray"/>
            </w:rPr>
            <w:t>Insert successful Tenderer’s full legal name]</w:t>
          </w:r>
        </w:sdtContent>
      </w:sdt>
    </w:p>
    <w:p w14:paraId="0A41F536" w14:textId="77777777" w:rsidR="003C0FB1" w:rsidRDefault="003C0FB1" w:rsidP="003C0FB1">
      <w:pPr>
        <w:jc w:val="center"/>
      </w:pPr>
    </w:p>
    <w:p w14:paraId="1F68CEB8" w14:textId="77777777" w:rsidR="003C0FB1" w:rsidRDefault="003C0FB1" w:rsidP="003C0FB1">
      <w:pPr>
        <w:jc w:val="center"/>
      </w:pPr>
    </w:p>
    <w:p w14:paraId="12CF21DE" w14:textId="77777777" w:rsidR="003C0FB1" w:rsidRDefault="003C0FB1" w:rsidP="003C0FB1">
      <w:pPr>
        <w:jc w:val="center"/>
        <w:rPr>
          <w:b/>
        </w:rPr>
      </w:pPr>
      <w:r w:rsidRPr="000E5DB7">
        <w:rPr>
          <w:b/>
        </w:rPr>
        <w:t>AGREEMENT</w:t>
      </w:r>
    </w:p>
    <w:p w14:paraId="2F52FDE4" w14:textId="77777777" w:rsidR="003C0FB1" w:rsidRDefault="003C0FB1" w:rsidP="003C0FB1">
      <w:pPr>
        <w:jc w:val="center"/>
      </w:pPr>
    </w:p>
    <w:p w14:paraId="1DE2EF2B" w14:textId="77777777" w:rsidR="003C0FB1" w:rsidRDefault="003C0FB1" w:rsidP="003C0FB1">
      <w:pPr>
        <w:jc w:val="center"/>
      </w:pPr>
      <w:r w:rsidRPr="000E5DB7">
        <w:t>Relating to the provision of Services pursuant to</w:t>
      </w:r>
    </w:p>
    <w:p w14:paraId="25FE0835" w14:textId="77777777" w:rsidR="003C0FB1" w:rsidRDefault="003C0FB1" w:rsidP="003C0FB1">
      <w:pPr>
        <w:jc w:val="center"/>
      </w:pPr>
    </w:p>
    <w:p w14:paraId="1D8DACF4" w14:textId="2D58E463" w:rsidR="003C0FB1" w:rsidRDefault="003C0FB1" w:rsidP="003C0FB1">
      <w:pPr>
        <w:jc w:val="center"/>
      </w:pPr>
      <w:r w:rsidRPr="000E5DB7">
        <w:t xml:space="preserve">Request for Tenders for the provision of </w:t>
      </w:r>
      <w:sdt>
        <w:sdtPr>
          <w:rPr>
            <w:szCs w:val="22"/>
            <w:highlight w:val="lightGray"/>
          </w:rPr>
          <w:alias w:val="Type of Services"/>
          <w:tag w:val="Type of Services"/>
          <w:id w:val="-928122702"/>
          <w:placeholder>
            <w:docPart w:val="A7B5549E23724FDA96E6C168B26C02DA"/>
          </w:placeholder>
          <w:dataBinding w:prefixMappings="xmlns:ns0='http://schemas.microsoft.com/office/2006/coverPageProps' " w:xpath="/ns0:CoverPageProperties[1]/ns0:CompanyFax[1]" w:storeItemID="{55AF091B-3C7A-41E3-B477-F2FDAA23CFDA}"/>
          <w:text/>
        </w:sdtPr>
        <w:sdtEndPr/>
        <w:sdtContent>
          <w:r w:rsidR="00F505B3">
            <w:rPr>
              <w:szCs w:val="22"/>
              <w:highlight w:val="lightGray"/>
            </w:rPr>
            <w:t>Research Services for Updating QQI’s Standards-based Assessment Infrastructure for FET and HE in Ireland</w:t>
          </w:r>
        </w:sdtContent>
      </w:sdt>
    </w:p>
    <w:p w14:paraId="5F30BBFE" w14:textId="77777777" w:rsidR="00C43DF2" w:rsidRDefault="00C43DF2">
      <w:pPr>
        <w:spacing w:after="160" w:line="259" w:lineRule="auto"/>
      </w:pPr>
      <w:r>
        <w:br w:type="page"/>
      </w:r>
    </w:p>
    <w:p w14:paraId="6BA8F7AE" w14:textId="77777777" w:rsidR="00C43DF2" w:rsidRDefault="00C43DF2" w:rsidP="003C0FB1">
      <w:pPr>
        <w:jc w:val="center"/>
      </w:pPr>
    </w:p>
    <w:p w14:paraId="4C32CA71" w14:textId="77777777" w:rsidR="00C43DF2" w:rsidRPr="00830A49" w:rsidRDefault="00C43DF2" w:rsidP="00C43DF2">
      <w:pPr>
        <w:pStyle w:val="Heading2"/>
        <w:spacing w:before="0"/>
        <w:jc w:val="both"/>
      </w:pPr>
      <w:r w:rsidRPr="00830A49">
        <w:t xml:space="preserve">THIS AGREEMENT is made on the </w:t>
      </w:r>
      <w:sdt>
        <w:sdtPr>
          <w:id w:val="1406408"/>
          <w:placeholder>
            <w:docPart w:val="8901D191F8114F88B2426FBE50455036"/>
          </w:placeholder>
        </w:sdtPr>
        <w:sdtEndPr/>
        <w:sdtContent>
          <w:r w:rsidRPr="00830A49">
            <w:rPr>
              <w:highlight w:val="lightGray"/>
            </w:rPr>
            <w:t>[date e.g. 2nd]</w:t>
          </w:r>
        </w:sdtContent>
      </w:sdt>
      <w:r w:rsidRPr="00830A49">
        <w:t xml:space="preserve"> day of </w:t>
      </w:r>
      <w:sdt>
        <w:sdtPr>
          <w:id w:val="1406406"/>
          <w:placeholder>
            <w:docPart w:val="8901D191F8114F88B2426FBE50455036"/>
          </w:placeholder>
        </w:sdtPr>
        <w:sdtEndPr/>
        <w:sdtContent>
          <w:r w:rsidRPr="00830A49">
            <w:rPr>
              <w:highlight w:val="lightGray"/>
            </w:rPr>
            <w:t>[</w:t>
          </w:r>
          <w:sdt>
            <w:sdtPr>
              <w:rPr>
                <w:highlight w:val="lightGray"/>
              </w:rPr>
              <w:id w:val="1406403"/>
              <w:placeholder>
                <w:docPart w:val="8901D191F8114F88B2426FBE50455036"/>
              </w:placeholder>
            </w:sdtPr>
            <w:sdtEndPr/>
            <w:sdtContent>
              <w:r w:rsidRPr="00830A49">
                <w:rPr>
                  <w:highlight w:val="lightGray"/>
                </w:rPr>
                <w:t>month]</w:t>
              </w:r>
            </w:sdtContent>
          </w:sdt>
        </w:sdtContent>
      </w:sdt>
      <w:r w:rsidRPr="00830A49">
        <w:t xml:space="preserve"> 20</w:t>
      </w:r>
      <w:sdt>
        <w:sdtPr>
          <w:id w:val="1406404"/>
          <w:placeholder>
            <w:docPart w:val="8901D191F8114F88B2426FBE50455036"/>
          </w:placeholder>
        </w:sdtPr>
        <w:sdtEndPr/>
        <w:sdtContent>
          <w:r w:rsidRPr="00830A49">
            <w:rPr>
              <w:highlight w:val="lightGray"/>
            </w:rPr>
            <w:t>[year]</w:t>
          </w:r>
        </w:sdtContent>
      </w:sdt>
      <w:r w:rsidRPr="00830A49">
        <w:t xml:space="preserve"> BETWEEN:</w:t>
      </w:r>
    </w:p>
    <w:p w14:paraId="538D312F" w14:textId="38D58347" w:rsidR="003C0FB1" w:rsidRDefault="00DF2F36" w:rsidP="000E2CF8">
      <w:pPr>
        <w:spacing w:before="240" w:after="200"/>
        <w:jc w:val="both"/>
      </w:pPr>
      <w:sdt>
        <w:sdtPr>
          <w:rPr>
            <w:highlight w:val="lightGray"/>
          </w:rPr>
          <w:alias w:val="Name"/>
          <w:tag w:val="Name"/>
          <w:id w:val="-1240703947"/>
          <w:placeholder>
            <w:docPart w:val="4EA1E3A48DD9413EB0A14AD17508F8C9"/>
          </w:placeholder>
          <w:dataBinding w:prefixMappings="xmlns:ns0='http://schemas.microsoft.com/office/2006/coverPageProps' " w:xpath="/ns0:CoverPageProperties[1]/ns0:Abstract[1]" w:storeItemID="{55AF091B-3C7A-41E3-B477-F2FDAA23CFDA}"/>
          <w:text/>
        </w:sdtPr>
        <w:sdtEndPr/>
        <w:sdtContent>
          <w:r w:rsidR="00882C0A">
            <w:rPr>
              <w:highlight w:val="lightGray"/>
            </w:rPr>
            <w:t>Quality and Qualifications Ireland</w:t>
          </w:r>
        </w:sdtContent>
      </w:sdt>
      <w:r w:rsidR="003C0FB1" w:rsidRPr="000E5DB7">
        <w:t xml:space="preserve">, of </w:t>
      </w:r>
      <w:bookmarkStart w:id="40" w:name="Text34"/>
      <w:r w:rsidR="003C0FB1" w:rsidRPr="000E5DB7">
        <w:fldChar w:fldCharType="begin">
          <w:ffData>
            <w:name w:val="Text34"/>
            <w:enabled/>
            <w:calcOnExit w:val="0"/>
            <w:textInput>
              <w:default w:val="[Address]"/>
            </w:textInput>
          </w:ffData>
        </w:fldChar>
      </w:r>
      <w:r w:rsidR="003C0FB1" w:rsidRPr="000E5DB7">
        <w:instrText xml:space="preserve"> FORMTEXT </w:instrText>
      </w:r>
      <w:r w:rsidR="003C0FB1" w:rsidRPr="000E5DB7">
        <w:fldChar w:fldCharType="separate"/>
      </w:r>
      <w:r w:rsidR="003C0FB1" w:rsidRPr="000E5DB7">
        <w:rPr>
          <w:noProof/>
        </w:rPr>
        <w:t>[address]</w:t>
      </w:r>
      <w:r w:rsidR="003C0FB1" w:rsidRPr="000E5DB7">
        <w:fldChar w:fldCharType="end"/>
      </w:r>
      <w:bookmarkEnd w:id="40"/>
      <w:r w:rsidR="003C0FB1" w:rsidRPr="000E5DB7">
        <w:t xml:space="preserve"> (“the Client”); </w:t>
      </w:r>
    </w:p>
    <w:p w14:paraId="6AA4B3A2" w14:textId="77777777" w:rsidR="003C0FB1" w:rsidRDefault="003C0FB1" w:rsidP="003C0FB1">
      <w:pPr>
        <w:spacing w:after="200"/>
        <w:jc w:val="both"/>
      </w:pPr>
      <w:r w:rsidRPr="000E5DB7">
        <w:t>and</w:t>
      </w:r>
    </w:p>
    <w:p w14:paraId="4B8C4CB4" w14:textId="77777777" w:rsidR="003C0FB1" w:rsidRDefault="00DF2F36" w:rsidP="003C0FB1">
      <w:pPr>
        <w:spacing w:after="200"/>
        <w:jc w:val="both"/>
      </w:pPr>
      <w:sdt>
        <w:sdtPr>
          <w:rPr>
            <w:highlight w:val="lightGray"/>
          </w:rPr>
          <w:id w:val="2082614"/>
          <w:placeholder>
            <w:docPart w:val="E5B87B3FD9CB4E93885F5503286AB1BB"/>
          </w:placeholder>
        </w:sdtPr>
        <w:sdtEndPr/>
        <w:sdtContent>
          <w:r w:rsidR="003C0FB1" w:rsidRPr="000E5DB7">
            <w:rPr>
              <w:highlight w:val="lightGray"/>
            </w:rPr>
            <w:t>[Contractor's full legal name]</w:t>
          </w:r>
        </w:sdtContent>
      </w:sdt>
      <w:r w:rsidR="003C0FB1" w:rsidRPr="000E5DB7">
        <w:t xml:space="preserve">, of </w:t>
      </w:r>
      <w:sdt>
        <w:sdtPr>
          <w:id w:val="2082626"/>
          <w:placeholder>
            <w:docPart w:val="E5B87B3FD9CB4E93885F5503286AB1BB"/>
          </w:placeholder>
        </w:sdtPr>
        <w:sdtEndPr>
          <w:rPr>
            <w:highlight w:val="lightGray"/>
          </w:rPr>
        </w:sdtEndPr>
        <w:sdtContent>
          <w:r w:rsidR="003C0FB1" w:rsidRPr="000E5DB7">
            <w:rPr>
              <w:highlight w:val="lightGray"/>
            </w:rPr>
            <w:t>[address]</w:t>
          </w:r>
        </w:sdtContent>
      </w:sdt>
      <w:r w:rsidR="003C0FB1" w:rsidRPr="000E5DB7">
        <w:t xml:space="preserve"> (“the Contractor”)</w:t>
      </w:r>
    </w:p>
    <w:p w14:paraId="60678316" w14:textId="77777777" w:rsidR="003C0FB1" w:rsidRDefault="003C0FB1" w:rsidP="003C0FB1">
      <w:pPr>
        <w:spacing w:after="200"/>
        <w:jc w:val="both"/>
      </w:pPr>
      <w:r w:rsidRPr="000E5DB7">
        <w:t>(each a “Party” and together “the Parties”).</w:t>
      </w:r>
    </w:p>
    <w:p w14:paraId="7E1CB9D5" w14:textId="77777777" w:rsidR="003C0FB1" w:rsidRDefault="003C0FB1" w:rsidP="003C0FB1">
      <w:pPr>
        <w:pStyle w:val="Heading2"/>
        <w:spacing w:before="0"/>
        <w:jc w:val="both"/>
      </w:pPr>
      <w:r w:rsidRPr="000E5DB7">
        <w:t>WHEREAS:</w:t>
      </w:r>
    </w:p>
    <w:tbl>
      <w:tblPr>
        <w:tblW w:w="0" w:type="auto"/>
        <w:tblLook w:val="01E0" w:firstRow="1" w:lastRow="1" w:firstColumn="1" w:lastColumn="1" w:noHBand="0" w:noVBand="0"/>
      </w:tblPr>
      <w:tblGrid>
        <w:gridCol w:w="757"/>
        <w:gridCol w:w="8314"/>
      </w:tblGrid>
      <w:tr w:rsidR="003C0FB1" w:rsidRPr="00CB5B77" w14:paraId="5BEB8B64" w14:textId="77777777" w:rsidTr="00503F93">
        <w:tc>
          <w:tcPr>
            <w:tcW w:w="828" w:type="dxa"/>
          </w:tcPr>
          <w:p w14:paraId="2F120E3A" w14:textId="77777777" w:rsidR="003C0FB1" w:rsidRDefault="003C0FB1" w:rsidP="00C43DF2">
            <w:pPr>
              <w:spacing w:after="200"/>
              <w:jc w:val="both"/>
              <w:rPr>
                <w:color w:val="0000FF"/>
              </w:rPr>
            </w:pPr>
            <w:r w:rsidRPr="000E5DB7">
              <w:rPr>
                <w:color w:val="0000FF"/>
              </w:rPr>
              <w:t>A.</w:t>
            </w:r>
          </w:p>
        </w:tc>
        <w:tc>
          <w:tcPr>
            <w:tcW w:w="9540" w:type="dxa"/>
          </w:tcPr>
          <w:p w14:paraId="62B885A2" w14:textId="77777777" w:rsidR="003C0FB1" w:rsidRDefault="003C0FB1" w:rsidP="009340FB">
            <w:pPr>
              <w:jc w:val="both"/>
            </w:pPr>
            <w:r w:rsidRPr="000E5DB7">
              <w:t>By Request for Tender</w:t>
            </w:r>
            <w:r>
              <w:t xml:space="preserve"> </w:t>
            </w:r>
            <w:r w:rsidRPr="000E5DB7">
              <w:rPr>
                <w:lang w:val="en-US"/>
              </w:rPr>
              <w:t xml:space="preserve">entitled </w:t>
            </w:r>
            <w:sdt>
              <w:sdtPr>
                <w:rPr>
                  <w:highlight w:val="lightGray"/>
                  <w:lang w:val="en-US"/>
                </w:rPr>
                <w:id w:val="2082615"/>
                <w:placeholder>
                  <w:docPart w:val="E5B87B3FD9CB4E93885F5503286AB1BB"/>
                </w:placeholder>
              </w:sdtPr>
              <w:sdtEndPr>
                <w:rPr>
                  <w:i/>
                  <w:lang w:val="en-GB"/>
                </w:rPr>
              </w:sdtEndPr>
              <w:sdtContent>
                <w:r w:rsidRPr="001F68D2">
                  <w:rPr>
                    <w:highlight w:val="lightGray"/>
                    <w:lang w:val="en-US"/>
                  </w:rPr>
                  <w:t>“Insert title of RFT</w:t>
                </w:r>
                <w:r w:rsidRPr="001F68D2">
                  <w:rPr>
                    <w:i/>
                    <w:highlight w:val="lightGray"/>
                  </w:rPr>
                  <w:t>”</w:t>
                </w:r>
              </w:sdtContent>
            </w:sdt>
            <w:r w:rsidRPr="000E5DB7">
              <w:rPr>
                <w:i/>
              </w:rPr>
              <w:t xml:space="preserve"> </w:t>
            </w:r>
            <w:r w:rsidRPr="000E5DB7">
              <w:t xml:space="preserve">advertised in the supplement to the Official Journal of the European Union, OJEU Notice Number </w:t>
            </w:r>
            <w:sdt>
              <w:sdtPr>
                <w:rPr>
                  <w:highlight w:val="lightGray"/>
                </w:rPr>
                <w:id w:val="2082616"/>
                <w:placeholder>
                  <w:docPart w:val="E5B87B3FD9CB4E93885F5503286AB1BB"/>
                </w:placeholder>
              </w:sdtPr>
              <w:sdtEndPr/>
              <w:sdtContent>
                <w:r w:rsidRPr="00C93669">
                  <w:rPr>
                    <w:highlight w:val="lightGray"/>
                  </w:rPr>
                  <w:t>__________</w:t>
                </w:r>
              </w:sdtContent>
            </w:sdt>
            <w:r w:rsidRPr="000E5DB7">
              <w:t xml:space="preserve">of </w:t>
            </w:r>
            <w:sdt>
              <w:sdtPr>
                <w:rPr>
                  <w:highlight w:val="lightGray"/>
                </w:rPr>
                <w:id w:val="2082619"/>
                <w:placeholder>
                  <w:docPart w:val="E5B87B3FD9CB4E93885F5503286AB1BB"/>
                </w:placeholder>
              </w:sdtPr>
              <w:sdtEndPr/>
              <w:sdtContent>
                <w:r w:rsidRPr="00C93669">
                  <w:rPr>
                    <w:highlight w:val="lightGray"/>
                  </w:rPr>
                  <w:t>____________</w:t>
                </w:r>
              </w:sdtContent>
            </w:sdt>
            <w:r w:rsidRPr="000E5DB7">
              <w:rPr>
                <w:lang w:val="en-US"/>
              </w:rPr>
              <w:t xml:space="preserve">dated </w:t>
            </w:r>
            <w:sdt>
              <w:sdtPr>
                <w:rPr>
                  <w:highlight w:val="lightGray"/>
                  <w:lang w:val="en-US"/>
                </w:rPr>
                <w:id w:val="2082620"/>
                <w:placeholder>
                  <w:docPart w:val="E5B87B3FD9CB4E93885F5503286AB1BB"/>
                </w:placeholder>
              </w:sdtPr>
              <w:sdtEndPr/>
              <w:sdtContent>
                <w:r w:rsidRPr="00C93669">
                  <w:rPr>
                    <w:highlight w:val="lightGray"/>
                    <w:lang w:val="en-US"/>
                  </w:rPr>
                  <w:t>insert date of RFT</w:t>
                </w:r>
              </w:sdtContent>
            </w:sdt>
            <w:r>
              <w:rPr>
                <w:lang w:val="en-US"/>
              </w:rPr>
              <w:t xml:space="preserve"> </w:t>
            </w:r>
            <w:r w:rsidRPr="000E5DB7">
              <w:rPr>
                <w:lang w:val="en-US"/>
              </w:rPr>
              <w:t xml:space="preserve">(“the RFT”) </w:t>
            </w:r>
            <w:r w:rsidRPr="000E5DB7">
              <w:t>the Contracting Authority invited tenders from economic operators (“Tenderers”) for the provision of the services described in Appendix</w:t>
            </w:r>
            <w:r>
              <w:t xml:space="preserve"> 1 to the RFT (the “Services”).  </w:t>
            </w:r>
            <w:r w:rsidRPr="000E5DB7">
              <w:t xml:space="preserve">References to the RFT shall include any clarifications issued by the Contracting Authority </w:t>
            </w:r>
            <w:r w:rsidRPr="000E5DB7">
              <w:rPr>
                <w:lang w:val="en-US"/>
              </w:rPr>
              <w:t xml:space="preserve">via the messaging facility on </w:t>
            </w:r>
            <w:hyperlink r:id="rId130" w:history="1">
              <w:r w:rsidRPr="000E5DB7">
                <w:rPr>
                  <w:rStyle w:val="Hyperlink"/>
                  <w:lang w:val="en-US"/>
                </w:rPr>
                <w:t>www.etenders.gov.ie</w:t>
              </w:r>
            </w:hyperlink>
            <w:r w:rsidRPr="000E5DB7">
              <w:rPr>
                <w:lang w:val="en-US"/>
              </w:rPr>
              <w:t xml:space="preserve"> between </w:t>
            </w:r>
            <w:sdt>
              <w:sdtPr>
                <w:rPr>
                  <w:highlight w:val="lightGray"/>
                  <w:lang w:val="en-US"/>
                </w:rPr>
                <w:id w:val="2082621"/>
                <w:placeholder>
                  <w:docPart w:val="E5B87B3FD9CB4E93885F5503286AB1BB"/>
                </w:placeholder>
              </w:sdtPr>
              <w:sdtEndPr/>
              <w:sdtContent>
                <w:r w:rsidRPr="00C93669">
                  <w:rPr>
                    <w:highlight w:val="lightGray"/>
                    <w:lang w:val="en-US"/>
                  </w:rPr>
                  <w:t>[insert date]</w:t>
                </w:r>
              </w:sdtContent>
            </w:sdt>
            <w:r w:rsidRPr="000E5DB7">
              <w:rPr>
                <w:lang w:val="en-US"/>
              </w:rPr>
              <w:t xml:space="preserve"> and </w:t>
            </w:r>
            <w:sdt>
              <w:sdtPr>
                <w:rPr>
                  <w:highlight w:val="lightGray"/>
                  <w:lang w:val="en-US"/>
                </w:rPr>
                <w:id w:val="2082622"/>
                <w:placeholder>
                  <w:docPart w:val="E5B87B3FD9CB4E93885F5503286AB1BB"/>
                </w:placeholder>
              </w:sdtPr>
              <w:sdtEndPr/>
              <w:sdtContent>
                <w:r w:rsidRPr="00C93669">
                  <w:rPr>
                    <w:highlight w:val="lightGray"/>
                    <w:lang w:val="en-US"/>
                  </w:rPr>
                  <w:t>[insert date]</w:t>
                </w:r>
              </w:sdtContent>
            </w:sdt>
            <w:r w:rsidRPr="000E5DB7">
              <w:rPr>
                <w:lang w:val="en-US"/>
              </w:rPr>
              <w:t xml:space="preserve"> (the “RFT Clarifications”). The RFT (including the RFT Clarifications) is hereby incorporated by reference into this Agreement.</w:t>
            </w:r>
          </w:p>
        </w:tc>
      </w:tr>
      <w:tr w:rsidR="003C0FB1" w:rsidRPr="00CB5B77" w14:paraId="7EBB319A" w14:textId="77777777" w:rsidTr="00503F93">
        <w:tc>
          <w:tcPr>
            <w:tcW w:w="828" w:type="dxa"/>
          </w:tcPr>
          <w:p w14:paraId="764F589C" w14:textId="77777777" w:rsidR="003C0FB1" w:rsidRDefault="003C0FB1" w:rsidP="00C43DF2">
            <w:pPr>
              <w:spacing w:after="200"/>
              <w:jc w:val="both"/>
              <w:rPr>
                <w:color w:val="0000FF"/>
              </w:rPr>
            </w:pPr>
            <w:r w:rsidRPr="000E5DB7">
              <w:rPr>
                <w:color w:val="0000FF"/>
              </w:rPr>
              <w:t>B.</w:t>
            </w:r>
          </w:p>
        </w:tc>
        <w:tc>
          <w:tcPr>
            <w:tcW w:w="9540" w:type="dxa"/>
          </w:tcPr>
          <w:p w14:paraId="5D075E58" w14:textId="77777777" w:rsidR="003C0FB1" w:rsidRDefault="003C0FB1" w:rsidP="009340FB">
            <w:pPr>
              <w:jc w:val="both"/>
            </w:pPr>
            <w:r w:rsidRPr="000E5DB7">
              <w:t xml:space="preserve">The Contractor submitted a response to the RFT dated </w:t>
            </w:r>
            <w:sdt>
              <w:sdtPr>
                <w:rPr>
                  <w:highlight w:val="lightGray"/>
                </w:rPr>
                <w:id w:val="2082623"/>
                <w:placeholder>
                  <w:docPart w:val="E5B87B3FD9CB4E93885F5503286AB1BB"/>
                </w:placeholder>
              </w:sdtPr>
              <w:sdtEndPr/>
              <w:sdtContent>
                <w:r w:rsidRPr="00C93669">
                  <w:rPr>
                    <w:highlight w:val="lightGray"/>
                  </w:rPr>
                  <w:t>[insert date of Tender]</w:t>
                </w:r>
              </w:sdtContent>
            </w:sdt>
            <w:r w:rsidRPr="000E5DB7">
              <w:t xml:space="preserve"> (“the Submission”). References to the Submission shall include any clarifications issued by the Contractor </w:t>
            </w:r>
            <w:r w:rsidRPr="000E5DB7">
              <w:rPr>
                <w:lang w:val="en-US"/>
              </w:rPr>
              <w:t xml:space="preserve">in writing to the Contracting Authority between </w:t>
            </w:r>
            <w:sdt>
              <w:sdtPr>
                <w:rPr>
                  <w:highlight w:val="lightGray"/>
                  <w:lang w:val="en-US"/>
                </w:rPr>
                <w:id w:val="2082627"/>
                <w:placeholder>
                  <w:docPart w:val="E5B87B3FD9CB4E93885F5503286AB1BB"/>
                </w:placeholder>
              </w:sdtPr>
              <w:sdtEndPr/>
              <w:sdtContent>
                <w:r w:rsidRPr="00C93669">
                  <w:rPr>
                    <w:highlight w:val="lightGray"/>
                    <w:lang w:val="en-US"/>
                  </w:rPr>
                  <w:t>[insert date]</w:t>
                </w:r>
              </w:sdtContent>
            </w:sdt>
            <w:r w:rsidRPr="000E5DB7">
              <w:rPr>
                <w:lang w:val="en-US"/>
              </w:rPr>
              <w:t xml:space="preserve"> and </w:t>
            </w:r>
            <w:sdt>
              <w:sdtPr>
                <w:rPr>
                  <w:highlight w:val="lightGray"/>
                  <w:lang w:val="en-US"/>
                </w:rPr>
                <w:id w:val="2082630"/>
                <w:placeholder>
                  <w:docPart w:val="E5B87B3FD9CB4E93885F5503286AB1BB"/>
                </w:placeholder>
              </w:sdtPr>
              <w:sdtEndPr/>
              <w:sdtContent>
                <w:r w:rsidRPr="00C93669">
                  <w:rPr>
                    <w:highlight w:val="lightGray"/>
                    <w:lang w:val="en-US"/>
                  </w:rPr>
                  <w:t>[insert date]</w:t>
                </w:r>
              </w:sdtContent>
            </w:sdt>
            <w:r w:rsidRPr="000E5DB7">
              <w:rPr>
                <w:lang w:val="en-US"/>
              </w:rPr>
              <w:t xml:space="preserve"> (the “Submission Clarifications”). The Submission (including the Submission Clarifications) is hereby incorporated by reference into this Agreement.  </w:t>
            </w:r>
          </w:p>
        </w:tc>
      </w:tr>
    </w:tbl>
    <w:p w14:paraId="6E6AE6C4" w14:textId="77777777" w:rsidR="003C0FB1" w:rsidRDefault="003C0FB1" w:rsidP="00C43DF2">
      <w:pPr>
        <w:pStyle w:val="Heading2"/>
        <w:spacing w:before="200"/>
        <w:jc w:val="both"/>
      </w:pPr>
      <w:r w:rsidRPr="000E5DB7">
        <w:t>IT IS HEREBY AGREED AS FOLLOWS:</w:t>
      </w:r>
    </w:p>
    <w:tbl>
      <w:tblPr>
        <w:tblW w:w="5000" w:type="pct"/>
        <w:tblLook w:val="01E0" w:firstRow="1" w:lastRow="1" w:firstColumn="1" w:lastColumn="1" w:noHBand="0" w:noVBand="0"/>
      </w:tblPr>
      <w:tblGrid>
        <w:gridCol w:w="715"/>
        <w:gridCol w:w="481"/>
        <w:gridCol w:w="7875"/>
      </w:tblGrid>
      <w:tr w:rsidR="003C0FB1" w:rsidRPr="00CB5B77" w14:paraId="2C668434" w14:textId="77777777" w:rsidTr="000E2CF8">
        <w:tc>
          <w:tcPr>
            <w:tcW w:w="394" w:type="pct"/>
          </w:tcPr>
          <w:p w14:paraId="1623D6EE" w14:textId="77777777" w:rsidR="003C0FB1" w:rsidRDefault="003C0FB1" w:rsidP="00C43DF2">
            <w:pPr>
              <w:spacing w:after="200"/>
              <w:jc w:val="both"/>
              <w:rPr>
                <w:color w:val="0000FF"/>
              </w:rPr>
            </w:pPr>
            <w:r>
              <w:rPr>
                <w:color w:val="0000FF"/>
              </w:rPr>
              <w:t>1.</w:t>
            </w:r>
          </w:p>
        </w:tc>
        <w:tc>
          <w:tcPr>
            <w:tcW w:w="4606" w:type="pct"/>
            <w:gridSpan w:val="2"/>
          </w:tcPr>
          <w:p w14:paraId="77F92753" w14:textId="77777777" w:rsidR="003C0FB1" w:rsidRPr="000E5DB7" w:rsidRDefault="003C0FB1" w:rsidP="00C93669">
            <w:pPr>
              <w:jc w:val="both"/>
            </w:pPr>
            <w:r w:rsidRPr="000E5DB7">
              <w:t>This Agreement consists of the following documents, and in the case of conflict of wording, in the following order of priority:</w:t>
            </w:r>
          </w:p>
        </w:tc>
      </w:tr>
      <w:tr w:rsidR="003C0FB1" w:rsidRPr="00CB5B77" w14:paraId="4FF52C1E" w14:textId="77777777" w:rsidTr="009340FB">
        <w:tc>
          <w:tcPr>
            <w:tcW w:w="394" w:type="pct"/>
          </w:tcPr>
          <w:p w14:paraId="73EA8BD7" w14:textId="77777777" w:rsidR="003C0FB1" w:rsidRDefault="003C0FB1" w:rsidP="00C43DF2">
            <w:pPr>
              <w:spacing w:after="200"/>
              <w:jc w:val="both"/>
              <w:rPr>
                <w:color w:val="0000FF"/>
              </w:rPr>
            </w:pPr>
          </w:p>
        </w:tc>
        <w:tc>
          <w:tcPr>
            <w:tcW w:w="265" w:type="pct"/>
          </w:tcPr>
          <w:p w14:paraId="0803A5DA" w14:textId="77777777" w:rsidR="003C0FB1" w:rsidRDefault="003C0FB1" w:rsidP="00C93669">
            <w:pPr>
              <w:jc w:val="both"/>
            </w:pPr>
            <w:r w:rsidRPr="000E5DB7">
              <w:t>i.</w:t>
            </w:r>
          </w:p>
        </w:tc>
        <w:tc>
          <w:tcPr>
            <w:tcW w:w="4341" w:type="pct"/>
          </w:tcPr>
          <w:p w14:paraId="0EFE61A8" w14:textId="77777777" w:rsidR="003C0FB1" w:rsidRDefault="003C0FB1" w:rsidP="00EC7568">
            <w:pPr>
              <w:jc w:val="both"/>
            </w:pPr>
            <w:r w:rsidRPr="000E5DB7">
              <w:t xml:space="preserve">This Agreement and Schedules A to </w:t>
            </w:r>
            <w:r w:rsidR="00EC7568">
              <w:t>E</w:t>
            </w:r>
            <w:r w:rsidRPr="000E5DB7">
              <w:t xml:space="preserve"> attached hereto;</w:t>
            </w:r>
          </w:p>
        </w:tc>
      </w:tr>
      <w:tr w:rsidR="003C0FB1" w:rsidRPr="00CB5B77" w14:paraId="3414C0C9" w14:textId="77777777" w:rsidTr="009340FB">
        <w:tc>
          <w:tcPr>
            <w:tcW w:w="394" w:type="pct"/>
          </w:tcPr>
          <w:p w14:paraId="0BAA5CAF" w14:textId="77777777" w:rsidR="003C0FB1" w:rsidRDefault="003C0FB1" w:rsidP="00C43DF2">
            <w:pPr>
              <w:spacing w:after="200"/>
              <w:jc w:val="both"/>
              <w:rPr>
                <w:color w:val="0000FF"/>
              </w:rPr>
            </w:pPr>
          </w:p>
        </w:tc>
        <w:tc>
          <w:tcPr>
            <w:tcW w:w="265" w:type="pct"/>
          </w:tcPr>
          <w:p w14:paraId="21B25AA0" w14:textId="77777777" w:rsidR="003C0FB1" w:rsidRDefault="003C0FB1" w:rsidP="00C93669">
            <w:pPr>
              <w:jc w:val="both"/>
            </w:pPr>
            <w:r w:rsidRPr="000E5DB7">
              <w:t>ii.</w:t>
            </w:r>
          </w:p>
        </w:tc>
        <w:tc>
          <w:tcPr>
            <w:tcW w:w="4341" w:type="pct"/>
          </w:tcPr>
          <w:p w14:paraId="524B76AE" w14:textId="77777777" w:rsidR="003C0FB1" w:rsidRDefault="003C0FB1" w:rsidP="00C93669">
            <w:pPr>
              <w:jc w:val="both"/>
            </w:pPr>
            <w:r w:rsidRPr="000E5DB7">
              <w:t xml:space="preserve">The RFT; </w:t>
            </w:r>
          </w:p>
        </w:tc>
      </w:tr>
      <w:tr w:rsidR="003C0FB1" w:rsidRPr="00CB5B77" w14:paraId="170D0DC3" w14:textId="77777777" w:rsidTr="009340FB">
        <w:tc>
          <w:tcPr>
            <w:tcW w:w="394" w:type="pct"/>
          </w:tcPr>
          <w:p w14:paraId="1B34B51D" w14:textId="77777777" w:rsidR="003C0FB1" w:rsidRDefault="003C0FB1" w:rsidP="00C43DF2">
            <w:pPr>
              <w:spacing w:after="200"/>
              <w:jc w:val="both"/>
              <w:rPr>
                <w:color w:val="0000FF"/>
              </w:rPr>
            </w:pPr>
          </w:p>
        </w:tc>
        <w:tc>
          <w:tcPr>
            <w:tcW w:w="265" w:type="pct"/>
          </w:tcPr>
          <w:p w14:paraId="5014E80F" w14:textId="77777777" w:rsidR="003C0FB1" w:rsidRDefault="003C0FB1" w:rsidP="00C93669">
            <w:pPr>
              <w:jc w:val="both"/>
            </w:pPr>
            <w:r w:rsidRPr="000E5DB7">
              <w:t>iii.</w:t>
            </w:r>
          </w:p>
        </w:tc>
        <w:tc>
          <w:tcPr>
            <w:tcW w:w="4341" w:type="pct"/>
          </w:tcPr>
          <w:p w14:paraId="4D176F13" w14:textId="77777777" w:rsidR="003C0FB1" w:rsidRDefault="003C0FB1" w:rsidP="00C93669">
            <w:pPr>
              <w:jc w:val="both"/>
            </w:pPr>
            <w:r w:rsidRPr="000E5DB7">
              <w:t>The Submission.</w:t>
            </w:r>
          </w:p>
        </w:tc>
      </w:tr>
      <w:tr w:rsidR="003C0FB1" w:rsidRPr="00CB5B77" w14:paraId="7A6A4E01" w14:textId="77777777" w:rsidTr="000E2CF8">
        <w:tc>
          <w:tcPr>
            <w:tcW w:w="394" w:type="pct"/>
          </w:tcPr>
          <w:p w14:paraId="6AD5ADDB" w14:textId="77777777" w:rsidR="003C0FB1" w:rsidRPr="000E5DB7" w:rsidRDefault="003C0FB1" w:rsidP="00C43DF2">
            <w:pPr>
              <w:spacing w:after="200"/>
              <w:jc w:val="both"/>
              <w:rPr>
                <w:color w:val="0000FF"/>
              </w:rPr>
            </w:pPr>
            <w:r>
              <w:rPr>
                <w:color w:val="0000FF"/>
              </w:rPr>
              <w:t>2.</w:t>
            </w:r>
          </w:p>
        </w:tc>
        <w:tc>
          <w:tcPr>
            <w:tcW w:w="4606" w:type="pct"/>
            <w:gridSpan w:val="2"/>
          </w:tcPr>
          <w:p w14:paraId="227B975B" w14:textId="77777777" w:rsidR="003C0FB1" w:rsidRPr="000E5DB7" w:rsidRDefault="003C0FB1" w:rsidP="00C93669">
            <w:pPr>
              <w:jc w:val="both"/>
            </w:pPr>
            <w:r w:rsidRPr="000E5DB7">
              <w:t>The Contractor agrees to provide the Services described in Schedule B (“the Services”) to the Client in accordance wit</w:t>
            </w:r>
            <w:r>
              <w:t xml:space="preserve">h this Agreement (“Agreement”).  </w:t>
            </w:r>
            <w:r w:rsidRPr="000E5DB7">
              <w:t>Schedule B details the nature, quality, time of delivery, key personnel and functional specifications of the Services in accordance with the RFT and the Submission (“the Specification”).</w:t>
            </w:r>
          </w:p>
        </w:tc>
      </w:tr>
      <w:tr w:rsidR="003C0FB1" w:rsidRPr="00CB5B77" w14:paraId="562B0811" w14:textId="77777777" w:rsidTr="000E2CF8">
        <w:tc>
          <w:tcPr>
            <w:tcW w:w="394" w:type="pct"/>
          </w:tcPr>
          <w:p w14:paraId="5B3F754C" w14:textId="77777777" w:rsidR="003C0FB1" w:rsidRPr="000E5DB7" w:rsidRDefault="003C0FB1" w:rsidP="00C43DF2">
            <w:pPr>
              <w:spacing w:after="200"/>
              <w:jc w:val="both"/>
              <w:rPr>
                <w:color w:val="0000FF"/>
              </w:rPr>
            </w:pPr>
            <w:r>
              <w:rPr>
                <w:color w:val="0000FF"/>
              </w:rPr>
              <w:t>3.</w:t>
            </w:r>
          </w:p>
        </w:tc>
        <w:tc>
          <w:tcPr>
            <w:tcW w:w="4606" w:type="pct"/>
            <w:gridSpan w:val="2"/>
          </w:tcPr>
          <w:p w14:paraId="2C83C50B" w14:textId="77777777" w:rsidR="003C0FB1" w:rsidRPr="000E5DB7" w:rsidRDefault="003C0FB1" w:rsidP="00C93669">
            <w:pPr>
              <w:jc w:val="both"/>
            </w:pPr>
            <w:r>
              <w:t>Subject to the terms and conditions of this Agreement, t</w:t>
            </w:r>
            <w:r w:rsidRPr="000E5DB7">
              <w:t>he Client agrees to pay to the Contractor the charges as stipulated</w:t>
            </w:r>
            <w:r>
              <w:t xml:space="preserve"> in Schedule C (“the Charges”).  </w:t>
            </w:r>
            <w:r w:rsidRPr="000E5DB7">
              <w:t xml:space="preserve">The Charges are exclusive of VAT which shall be due at the rate applicable on the date of the VAT invoice. </w:t>
            </w:r>
          </w:p>
        </w:tc>
      </w:tr>
      <w:tr w:rsidR="003C0FB1" w:rsidRPr="00CB5B77" w14:paraId="10AD180F" w14:textId="77777777" w:rsidTr="000E2CF8">
        <w:tc>
          <w:tcPr>
            <w:tcW w:w="394" w:type="pct"/>
          </w:tcPr>
          <w:p w14:paraId="4BE1628B" w14:textId="77777777" w:rsidR="003C0FB1" w:rsidRPr="000E5DB7" w:rsidRDefault="003C0FB1" w:rsidP="00C43DF2">
            <w:pPr>
              <w:spacing w:after="200"/>
              <w:jc w:val="both"/>
              <w:rPr>
                <w:color w:val="0000FF"/>
              </w:rPr>
            </w:pPr>
            <w:r>
              <w:rPr>
                <w:color w:val="0000FF"/>
              </w:rPr>
              <w:t>4.</w:t>
            </w:r>
          </w:p>
        </w:tc>
        <w:tc>
          <w:tcPr>
            <w:tcW w:w="4606" w:type="pct"/>
            <w:gridSpan w:val="2"/>
          </w:tcPr>
          <w:p w14:paraId="208E5DB1" w14:textId="77777777" w:rsidR="003C0FB1" w:rsidRPr="000E5DB7" w:rsidRDefault="003C0FB1" w:rsidP="00C93669">
            <w:pPr>
              <w:jc w:val="both"/>
            </w:pPr>
            <w:r w:rsidRPr="000E5DB7">
              <w:t xml:space="preserve">For the purposes of this Agreement, the Client’s Contact is </w:t>
            </w:r>
            <w:sdt>
              <w:sdtPr>
                <w:rPr>
                  <w:highlight w:val="lightGray"/>
                </w:rPr>
                <w:id w:val="170830997"/>
              </w:sdtPr>
              <w:sdtEndPr/>
              <w:sdtContent>
                <w:r w:rsidRPr="00C93669">
                  <w:rPr>
                    <w:highlight w:val="lightGray"/>
                  </w:rPr>
                  <w:t>[name of contact person]</w:t>
                </w:r>
              </w:sdtContent>
            </w:sdt>
            <w:r w:rsidRPr="000E5DB7">
              <w:t xml:space="preserve"> of </w:t>
            </w:r>
            <w:r w:rsidR="00C93669">
              <w:fldChar w:fldCharType="begin">
                <w:ffData>
                  <w:name w:val="Text39"/>
                  <w:enabled/>
                  <w:calcOnExit w:val="0"/>
                  <w:textInput>
                    <w:default w:val="[address of contact person]"/>
                  </w:textInput>
                </w:ffData>
              </w:fldChar>
            </w:r>
            <w:bookmarkStart w:id="41" w:name="Text39"/>
            <w:r w:rsidR="00C93669">
              <w:instrText xml:space="preserve"> FORMTEXT </w:instrText>
            </w:r>
            <w:r w:rsidR="00C93669">
              <w:fldChar w:fldCharType="separate"/>
            </w:r>
            <w:r w:rsidR="00C93669">
              <w:rPr>
                <w:noProof/>
              </w:rPr>
              <w:t>[address of contact person]</w:t>
            </w:r>
            <w:r w:rsidR="00C93669">
              <w:fldChar w:fldCharType="end"/>
            </w:r>
            <w:bookmarkEnd w:id="41"/>
            <w:r w:rsidRPr="000E5DB7">
              <w:t xml:space="preserve">; the Contractor’s Contact is </w:t>
            </w:r>
            <w:sdt>
              <w:sdtPr>
                <w:rPr>
                  <w:highlight w:val="lightGray"/>
                </w:rPr>
                <w:id w:val="2082631"/>
              </w:sdtPr>
              <w:sdtEndPr/>
              <w:sdtContent>
                <w:r w:rsidRPr="00C93669">
                  <w:rPr>
                    <w:highlight w:val="lightGray"/>
                  </w:rPr>
                  <w:t>[Contractor contact name]</w:t>
                </w:r>
              </w:sdtContent>
            </w:sdt>
            <w:r w:rsidRPr="000E5DB7">
              <w:t xml:space="preserve"> of </w:t>
            </w:r>
            <w:r w:rsidR="00C93669">
              <w:fldChar w:fldCharType="begin">
                <w:ffData>
                  <w:name w:val=""/>
                  <w:enabled/>
                  <w:calcOnExit w:val="0"/>
                  <w:textInput>
                    <w:default w:val="[Contractor contact address]"/>
                  </w:textInput>
                </w:ffData>
              </w:fldChar>
            </w:r>
            <w:r w:rsidR="00C93669">
              <w:instrText xml:space="preserve"> FORMTEXT </w:instrText>
            </w:r>
            <w:r w:rsidR="00C93669">
              <w:fldChar w:fldCharType="separate"/>
            </w:r>
            <w:r w:rsidR="00C93669">
              <w:rPr>
                <w:noProof/>
              </w:rPr>
              <w:t>[Contractor contact address]</w:t>
            </w:r>
            <w:r w:rsidR="00C93669">
              <w:fldChar w:fldCharType="end"/>
            </w:r>
            <w:r w:rsidR="00C93669">
              <w:t>.</w:t>
            </w:r>
          </w:p>
        </w:tc>
      </w:tr>
      <w:tr w:rsidR="009340FB" w:rsidRPr="00CB5B77" w14:paraId="1745E4AB" w14:textId="77777777" w:rsidTr="000E2CF8">
        <w:tc>
          <w:tcPr>
            <w:tcW w:w="394" w:type="pct"/>
          </w:tcPr>
          <w:p w14:paraId="5B80B93C" w14:textId="77777777" w:rsidR="009340FB" w:rsidRDefault="009340FB" w:rsidP="009340FB">
            <w:pPr>
              <w:spacing w:after="200"/>
              <w:jc w:val="both"/>
              <w:rPr>
                <w:color w:val="0000FF"/>
              </w:rPr>
            </w:pPr>
            <w:r w:rsidRPr="000E5DB7">
              <w:rPr>
                <w:color w:val="0000FF"/>
              </w:rPr>
              <w:lastRenderedPageBreak/>
              <w:t>5</w:t>
            </w:r>
            <w:r>
              <w:rPr>
                <w:color w:val="0000FF"/>
              </w:rPr>
              <w:t>.</w:t>
            </w:r>
          </w:p>
        </w:tc>
        <w:tc>
          <w:tcPr>
            <w:tcW w:w="4606" w:type="pct"/>
            <w:gridSpan w:val="2"/>
          </w:tcPr>
          <w:p w14:paraId="744F1F11" w14:textId="77777777" w:rsidR="009340FB" w:rsidRDefault="009340FB" w:rsidP="00C93669">
            <w:pPr>
              <w:jc w:val="both"/>
              <w:rPr>
                <w:szCs w:val="22"/>
              </w:rPr>
            </w:pPr>
            <w:r w:rsidRPr="00830A49">
              <w:rPr>
                <w:szCs w:val="22"/>
              </w:rPr>
              <w:t>This Agreement shall take effect on the date of this Agreement (“the Effective Date”) and shall expire on</w:t>
            </w:r>
            <w:r w:rsidR="00C93669">
              <w:rPr>
                <w:szCs w:val="22"/>
              </w:rPr>
              <w:t xml:space="preserve"> </w:t>
            </w:r>
            <w:r w:rsidR="00C93669">
              <w:rPr>
                <w:szCs w:val="22"/>
              </w:rPr>
              <w:fldChar w:fldCharType="begin">
                <w:ffData>
                  <w:name w:val="Text142"/>
                  <w:enabled/>
                  <w:calcOnExit w:val="0"/>
                  <w:textInput>
                    <w:default w:val="[Insert date]"/>
                  </w:textInput>
                </w:ffData>
              </w:fldChar>
            </w:r>
            <w:bookmarkStart w:id="42" w:name="Text142"/>
            <w:r w:rsidR="00C93669">
              <w:rPr>
                <w:szCs w:val="22"/>
              </w:rPr>
              <w:instrText xml:space="preserve"> FORMTEXT </w:instrText>
            </w:r>
            <w:r w:rsidR="00C93669">
              <w:rPr>
                <w:szCs w:val="22"/>
              </w:rPr>
            </w:r>
            <w:r w:rsidR="00C93669">
              <w:rPr>
                <w:szCs w:val="22"/>
              </w:rPr>
              <w:fldChar w:fldCharType="separate"/>
            </w:r>
            <w:r w:rsidR="00C93669">
              <w:rPr>
                <w:noProof/>
                <w:szCs w:val="22"/>
              </w:rPr>
              <w:t>[Insert date]</w:t>
            </w:r>
            <w:r w:rsidR="00C93669">
              <w:rPr>
                <w:szCs w:val="22"/>
              </w:rPr>
              <w:fldChar w:fldCharType="end"/>
            </w:r>
            <w:bookmarkEnd w:id="42"/>
            <w:r w:rsidR="00C93669">
              <w:rPr>
                <w:szCs w:val="22"/>
              </w:rPr>
              <w:t>,</w:t>
            </w:r>
            <w:r w:rsidRPr="00830A49">
              <w:rPr>
                <w:szCs w:val="22"/>
              </w:rPr>
              <w:t xml:space="preserve"> unless it is otherwise terminated in accordance with the provisions of this Agreement or otherwise lawfully terminated or otherwise lawfully extended as agreed between the Parties (“the Term”).</w:t>
            </w:r>
          </w:p>
          <w:p w14:paraId="1A67BB13" w14:textId="77777777" w:rsidR="00C93669" w:rsidRDefault="00C93669" w:rsidP="00C93669">
            <w:pPr>
              <w:jc w:val="both"/>
              <w:rPr>
                <w:szCs w:val="22"/>
              </w:rPr>
            </w:pPr>
            <w:r w:rsidRPr="00215CCA">
              <w:rPr>
                <w:i/>
                <w:iCs/>
                <w:color w:val="FF0000"/>
                <w:highlight w:val="lightGray"/>
              </w:rPr>
              <w:fldChar w:fldCharType="begin">
                <w:ffData>
                  <w:name w:val=""/>
                  <w:enabled/>
                  <w:calcOnExit w:val="0"/>
                  <w:textInput>
                    <w:default w:val="Delete and replace with “Not Used” if not applicable:"/>
                  </w:textInput>
                </w:ffData>
              </w:fldChar>
            </w:r>
            <w:r w:rsidRPr="00215CCA">
              <w:rPr>
                <w:i/>
                <w:iCs/>
                <w:color w:val="FF0000"/>
                <w:highlight w:val="lightGray"/>
              </w:rPr>
              <w:instrText xml:space="preserve"> FORMTEXT </w:instrText>
            </w:r>
            <w:r w:rsidRPr="00215CCA">
              <w:rPr>
                <w:i/>
                <w:iCs/>
                <w:color w:val="FF0000"/>
                <w:highlight w:val="lightGray"/>
              </w:rPr>
            </w:r>
            <w:r w:rsidRPr="00215CCA">
              <w:rPr>
                <w:i/>
                <w:iCs/>
                <w:color w:val="FF0000"/>
                <w:highlight w:val="lightGray"/>
              </w:rPr>
              <w:fldChar w:fldCharType="separate"/>
            </w:r>
            <w:r w:rsidRPr="00215CCA">
              <w:rPr>
                <w:i/>
                <w:iCs/>
                <w:noProof/>
                <w:color w:val="FF0000"/>
                <w:highlight w:val="lightGray"/>
              </w:rPr>
              <w:t>Delete and replace with “Not Used” if not applicable:</w:t>
            </w:r>
            <w:r w:rsidRPr="00215CCA">
              <w:rPr>
                <w:i/>
                <w:iCs/>
                <w:color w:val="FF0000"/>
                <w:highlight w:val="lightGray"/>
              </w:rPr>
              <w:fldChar w:fldCharType="end"/>
            </w:r>
          </w:p>
          <w:p w14:paraId="188090F6" w14:textId="77777777" w:rsidR="009340FB" w:rsidRPr="00830A49" w:rsidRDefault="00C93669" w:rsidP="00C93669">
            <w:pPr>
              <w:jc w:val="both"/>
              <w:rPr>
                <w:szCs w:val="22"/>
              </w:rPr>
            </w:pPr>
            <w:r w:rsidRPr="00216A9C">
              <w:rPr>
                <w:noProof/>
                <w:szCs w:val="22"/>
              </w:rPr>
              <w:t xml:space="preserve">The Client reserves the right to extend the Term for a period or periods of up to </w:t>
            </w:r>
            <w:r>
              <w:rPr>
                <w:noProof/>
                <w:szCs w:val="22"/>
              </w:rPr>
              <w:fldChar w:fldCharType="begin">
                <w:ffData>
                  <w:name w:val="Text143"/>
                  <w:enabled/>
                  <w:calcOnExit w:val="0"/>
                  <w:textInput>
                    <w:default w:val="[Insert Number]"/>
                  </w:textInput>
                </w:ffData>
              </w:fldChar>
            </w:r>
            <w:bookmarkStart w:id="43" w:name="Text143"/>
            <w:r>
              <w:rPr>
                <w:noProof/>
                <w:szCs w:val="22"/>
              </w:rPr>
              <w:instrText xml:space="preserve"> FORMTEXT </w:instrText>
            </w:r>
            <w:r>
              <w:rPr>
                <w:noProof/>
                <w:szCs w:val="22"/>
              </w:rPr>
            </w:r>
            <w:r>
              <w:rPr>
                <w:noProof/>
                <w:szCs w:val="22"/>
              </w:rPr>
              <w:fldChar w:fldCharType="separate"/>
            </w:r>
            <w:r>
              <w:rPr>
                <w:noProof/>
                <w:szCs w:val="22"/>
              </w:rPr>
              <w:t>[Insert Number]</w:t>
            </w:r>
            <w:r>
              <w:rPr>
                <w:noProof/>
                <w:szCs w:val="22"/>
              </w:rPr>
              <w:fldChar w:fldCharType="end"/>
            </w:r>
            <w:bookmarkEnd w:id="43"/>
            <w:r w:rsidRPr="00216A9C">
              <w:rPr>
                <w:noProof/>
                <w:szCs w:val="22"/>
              </w:rPr>
              <w:t xml:space="preserve"> months with a maximum of </w:t>
            </w:r>
            <w:r>
              <w:rPr>
                <w:noProof/>
                <w:szCs w:val="22"/>
              </w:rPr>
              <w:fldChar w:fldCharType="begin">
                <w:ffData>
                  <w:name w:val="Text143"/>
                  <w:enabled/>
                  <w:calcOnExit w:val="0"/>
                  <w:textInput>
                    <w:default w:val="[Insert Number]"/>
                  </w:textInput>
                </w:ffData>
              </w:fldChar>
            </w:r>
            <w:r>
              <w:rPr>
                <w:noProof/>
                <w:szCs w:val="22"/>
              </w:rPr>
              <w:instrText xml:space="preserve"> FORMTEXT </w:instrText>
            </w:r>
            <w:r>
              <w:rPr>
                <w:noProof/>
                <w:szCs w:val="22"/>
              </w:rPr>
            </w:r>
            <w:r>
              <w:rPr>
                <w:noProof/>
                <w:szCs w:val="22"/>
              </w:rPr>
              <w:fldChar w:fldCharType="separate"/>
            </w:r>
            <w:r>
              <w:rPr>
                <w:noProof/>
                <w:szCs w:val="22"/>
              </w:rPr>
              <w:t>[Insert Number]</w:t>
            </w:r>
            <w:r>
              <w:rPr>
                <w:noProof/>
                <w:szCs w:val="22"/>
              </w:rPr>
              <w:fldChar w:fldCharType="end"/>
            </w:r>
            <w:r w:rsidRPr="00216A9C">
              <w:rPr>
                <w:noProof/>
                <w:szCs w:val="22"/>
              </w:rPr>
              <w:t xml:space="preserve"> such extensions permitted subject to its obligations at law</w:t>
            </w:r>
          </w:p>
        </w:tc>
      </w:tr>
      <w:tr w:rsidR="009340FB" w:rsidRPr="00CB5B77" w14:paraId="7C6F5A28" w14:textId="77777777" w:rsidTr="000E2CF8">
        <w:tc>
          <w:tcPr>
            <w:tcW w:w="394" w:type="pct"/>
          </w:tcPr>
          <w:p w14:paraId="6F62298B" w14:textId="77777777" w:rsidR="009340FB" w:rsidRDefault="009340FB" w:rsidP="009340FB">
            <w:pPr>
              <w:spacing w:after="200"/>
              <w:jc w:val="both"/>
              <w:rPr>
                <w:color w:val="0000FF"/>
              </w:rPr>
            </w:pPr>
            <w:r>
              <w:rPr>
                <w:color w:val="0000FF"/>
              </w:rPr>
              <w:t>6.</w:t>
            </w:r>
          </w:p>
        </w:tc>
        <w:tc>
          <w:tcPr>
            <w:tcW w:w="4606" w:type="pct"/>
            <w:gridSpan w:val="2"/>
          </w:tcPr>
          <w:p w14:paraId="23E0A6E5" w14:textId="77777777" w:rsidR="009340FB" w:rsidRPr="000E5DB7" w:rsidRDefault="009340FB" w:rsidP="00C93669">
            <w:pPr>
              <w:jc w:val="both"/>
            </w:pPr>
            <w:r w:rsidRPr="000E5DB7">
              <w:t>Unless otherwise specified herein, a defined term used in this Agreement shall have the same meaning as assigned to it in the RFT.</w:t>
            </w:r>
          </w:p>
        </w:tc>
      </w:tr>
      <w:tr w:rsidR="009340FB" w:rsidRPr="00CB5B77" w14:paraId="2DB584F6" w14:textId="77777777" w:rsidTr="000E2CF8">
        <w:tc>
          <w:tcPr>
            <w:tcW w:w="394" w:type="pct"/>
          </w:tcPr>
          <w:p w14:paraId="56E2AEDC" w14:textId="77777777" w:rsidR="009340FB" w:rsidDel="00040E03" w:rsidRDefault="009340FB" w:rsidP="009340FB">
            <w:pPr>
              <w:spacing w:after="200"/>
              <w:jc w:val="both"/>
              <w:rPr>
                <w:color w:val="0000FF"/>
              </w:rPr>
            </w:pPr>
            <w:r>
              <w:rPr>
                <w:color w:val="0000FF"/>
              </w:rPr>
              <w:t>7.</w:t>
            </w:r>
          </w:p>
        </w:tc>
        <w:tc>
          <w:tcPr>
            <w:tcW w:w="4606" w:type="pct"/>
            <w:gridSpan w:val="2"/>
          </w:tcPr>
          <w:p w14:paraId="515B115A" w14:textId="77777777" w:rsidR="009340FB" w:rsidRDefault="009340FB" w:rsidP="00C93669">
            <w:pPr>
              <w:tabs>
                <w:tab w:val="left" w:pos="851"/>
                <w:tab w:val="left" w:pos="1985"/>
              </w:tabs>
              <w:jc w:val="both"/>
            </w:pPr>
            <w:r w:rsidRPr="000E5DB7">
              <w:t>Headings are included for ease of reference only and shall not affect the construction of this Agreement.</w:t>
            </w:r>
          </w:p>
        </w:tc>
      </w:tr>
      <w:tr w:rsidR="009340FB" w:rsidRPr="00CB5B77" w14:paraId="1E10C922" w14:textId="77777777" w:rsidTr="000E2CF8">
        <w:tc>
          <w:tcPr>
            <w:tcW w:w="394" w:type="pct"/>
          </w:tcPr>
          <w:p w14:paraId="27BA8DFC" w14:textId="77777777" w:rsidR="009340FB" w:rsidDel="00040E03" w:rsidRDefault="009340FB" w:rsidP="009340FB">
            <w:pPr>
              <w:spacing w:after="200"/>
              <w:jc w:val="both"/>
              <w:rPr>
                <w:color w:val="0000FF"/>
              </w:rPr>
            </w:pPr>
            <w:r>
              <w:rPr>
                <w:color w:val="0000FF"/>
              </w:rPr>
              <w:t>8.</w:t>
            </w:r>
          </w:p>
        </w:tc>
        <w:tc>
          <w:tcPr>
            <w:tcW w:w="4606" w:type="pct"/>
            <w:gridSpan w:val="2"/>
          </w:tcPr>
          <w:p w14:paraId="3AE5D45D" w14:textId="77777777" w:rsidR="009340FB" w:rsidRDefault="009340FB" w:rsidP="00C93669">
            <w:pPr>
              <w:tabs>
                <w:tab w:val="left" w:pos="851"/>
                <w:tab w:val="left" w:pos="1985"/>
              </w:tabs>
              <w:jc w:val="both"/>
            </w:pPr>
            <w:r w:rsidRPr="000E5DB7">
              <w:t>Unless the context requires otherwise, words in the singular may include the plural and vice versa.</w:t>
            </w:r>
          </w:p>
        </w:tc>
      </w:tr>
      <w:tr w:rsidR="009340FB" w:rsidRPr="00CB5B77" w14:paraId="3DCC139B" w14:textId="77777777" w:rsidTr="000E2CF8">
        <w:tc>
          <w:tcPr>
            <w:tcW w:w="394" w:type="pct"/>
          </w:tcPr>
          <w:p w14:paraId="0500CC8F" w14:textId="77777777" w:rsidR="009340FB" w:rsidRDefault="009340FB" w:rsidP="009340FB">
            <w:pPr>
              <w:spacing w:after="200"/>
              <w:jc w:val="both"/>
              <w:rPr>
                <w:color w:val="0000FF"/>
              </w:rPr>
            </w:pPr>
            <w:r>
              <w:rPr>
                <w:color w:val="0000FF"/>
              </w:rPr>
              <w:t>9.</w:t>
            </w:r>
          </w:p>
          <w:p w14:paraId="0AB44E10" w14:textId="77777777" w:rsidR="00904FCA" w:rsidRDefault="00904FCA" w:rsidP="009340FB">
            <w:pPr>
              <w:spacing w:after="200"/>
              <w:jc w:val="both"/>
              <w:rPr>
                <w:color w:val="0000FF"/>
              </w:rPr>
            </w:pPr>
          </w:p>
          <w:p w14:paraId="4223738F" w14:textId="77777777" w:rsidR="00904FCA" w:rsidRDefault="00904FCA" w:rsidP="009340FB">
            <w:pPr>
              <w:spacing w:after="200"/>
              <w:jc w:val="both"/>
              <w:rPr>
                <w:color w:val="0000FF"/>
              </w:rPr>
            </w:pPr>
            <w:r>
              <w:rPr>
                <w:color w:val="0000FF"/>
              </w:rPr>
              <w:t>10.</w:t>
            </w:r>
          </w:p>
        </w:tc>
        <w:tc>
          <w:tcPr>
            <w:tcW w:w="4606" w:type="pct"/>
            <w:gridSpan w:val="2"/>
          </w:tcPr>
          <w:p w14:paraId="6515142E" w14:textId="77777777" w:rsidR="009340FB" w:rsidRDefault="009340FB" w:rsidP="00C93669">
            <w:pPr>
              <w:tabs>
                <w:tab w:val="left" w:pos="851"/>
                <w:tab w:val="left" w:pos="1985"/>
              </w:tabs>
              <w:jc w:val="both"/>
              <w:rPr>
                <w:szCs w:val="22"/>
              </w:rPr>
            </w:pPr>
            <w:r>
              <w:rPr>
                <w:szCs w:val="22"/>
              </w:rPr>
              <w:t>Re</w:t>
            </w:r>
            <w:r w:rsidRPr="00B8044E">
              <w:rPr>
                <w:szCs w:val="22"/>
              </w:rPr>
              <w:t>ferences to any statute, enactment, order, regulation or other legislative instrument shall be construed as a reference to the statute, enactment, order, regulation or instrument as amended, unless specifically indicated otherwis</w:t>
            </w:r>
            <w:r>
              <w:rPr>
                <w:szCs w:val="22"/>
              </w:rPr>
              <w:t>e.</w:t>
            </w:r>
          </w:p>
          <w:p w14:paraId="74B423BE" w14:textId="77777777" w:rsidR="00904FCA" w:rsidRPr="000E5DB7" w:rsidRDefault="00904FCA" w:rsidP="00C93669">
            <w:pPr>
              <w:tabs>
                <w:tab w:val="left" w:pos="851"/>
                <w:tab w:val="left" w:pos="1985"/>
              </w:tabs>
              <w:jc w:val="both"/>
            </w:pPr>
            <w:r>
              <w:rPr>
                <w:szCs w:val="22"/>
              </w:rPr>
              <w:t>In the event that any ambiguity or question of intent or interpretation arises in relation to this Agreement, this Agreement shall be construed as if drafted jointly by the Parties and no presumption or burden of proof shall arise favouring or disfavouring any Party by virtue of the authorship of any of the provisions of this Agreement.</w:t>
            </w:r>
          </w:p>
        </w:tc>
      </w:tr>
    </w:tbl>
    <w:p w14:paraId="5918E438" w14:textId="77777777" w:rsidR="00496C17" w:rsidRDefault="00496C17" w:rsidP="00496C17"/>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518"/>
        <w:gridCol w:w="4523"/>
      </w:tblGrid>
      <w:tr w:rsidR="00C93669" w:rsidRPr="00830A49" w14:paraId="592074DA" w14:textId="77777777" w:rsidTr="00321AC6">
        <w:trPr>
          <w:trHeight w:val="964"/>
        </w:trPr>
        <w:tc>
          <w:tcPr>
            <w:tcW w:w="4518" w:type="dxa"/>
            <w:shd w:val="clear" w:color="auto" w:fill="CCCCCC"/>
          </w:tcPr>
          <w:p w14:paraId="2AF81A0D" w14:textId="77777777" w:rsidR="00C93669" w:rsidRPr="00830A49" w:rsidRDefault="00C93669" w:rsidP="00684357">
            <w:pPr>
              <w:rPr>
                <w:szCs w:val="22"/>
              </w:rPr>
            </w:pPr>
            <w:r w:rsidRPr="00830A49">
              <w:rPr>
                <w:szCs w:val="22"/>
              </w:rPr>
              <w:t>SIGNED for and on behalf of the Client</w:t>
            </w:r>
          </w:p>
          <w:p w14:paraId="0B0C392C" w14:textId="77777777" w:rsidR="00C93669" w:rsidRPr="00830A49" w:rsidRDefault="00C93669" w:rsidP="00684357">
            <w:pPr>
              <w:rPr>
                <w:szCs w:val="22"/>
              </w:rPr>
            </w:pPr>
          </w:p>
          <w:p w14:paraId="6EF9F54B" w14:textId="77777777" w:rsidR="00C93669" w:rsidRPr="00830A49" w:rsidRDefault="00C93669" w:rsidP="00684357">
            <w:pPr>
              <w:rPr>
                <w:szCs w:val="22"/>
              </w:rPr>
            </w:pPr>
            <w:r w:rsidRPr="00830A49">
              <w:rPr>
                <w:szCs w:val="22"/>
              </w:rPr>
              <w:t>__________________________</w:t>
            </w:r>
          </w:p>
          <w:p w14:paraId="064433D0" w14:textId="77777777" w:rsidR="00C93669" w:rsidRPr="00830A49" w:rsidRDefault="00C93669" w:rsidP="00684357">
            <w:pPr>
              <w:rPr>
                <w:szCs w:val="22"/>
              </w:rPr>
            </w:pPr>
            <w:r w:rsidRPr="00830A49">
              <w:rPr>
                <w:szCs w:val="22"/>
              </w:rPr>
              <w:t>(being a duly authorised officer)</w:t>
            </w:r>
          </w:p>
        </w:tc>
        <w:tc>
          <w:tcPr>
            <w:tcW w:w="4523" w:type="dxa"/>
            <w:shd w:val="clear" w:color="auto" w:fill="CCCCCC"/>
          </w:tcPr>
          <w:p w14:paraId="018465E4" w14:textId="77777777" w:rsidR="00C93669" w:rsidRPr="00830A49" w:rsidRDefault="00C93669" w:rsidP="00684357">
            <w:pPr>
              <w:rPr>
                <w:szCs w:val="22"/>
              </w:rPr>
            </w:pPr>
            <w:r w:rsidRPr="00830A49">
              <w:rPr>
                <w:szCs w:val="22"/>
              </w:rPr>
              <w:t>SIGNED for and on behalf of the Contractor</w:t>
            </w:r>
          </w:p>
          <w:p w14:paraId="4F459F90" w14:textId="77777777" w:rsidR="00C93669" w:rsidRPr="00830A49" w:rsidRDefault="00C93669" w:rsidP="00684357">
            <w:pPr>
              <w:rPr>
                <w:szCs w:val="22"/>
              </w:rPr>
            </w:pPr>
          </w:p>
          <w:p w14:paraId="3D0738F2" w14:textId="77777777" w:rsidR="00C93669" w:rsidRPr="00830A49" w:rsidRDefault="00C93669" w:rsidP="00684357">
            <w:pPr>
              <w:rPr>
                <w:szCs w:val="22"/>
              </w:rPr>
            </w:pPr>
            <w:r w:rsidRPr="00830A49">
              <w:rPr>
                <w:szCs w:val="22"/>
              </w:rPr>
              <w:t>____________________________</w:t>
            </w:r>
          </w:p>
        </w:tc>
      </w:tr>
      <w:tr w:rsidR="00C93669" w:rsidRPr="00830A49" w14:paraId="624D8DEF" w14:textId="77777777" w:rsidTr="00321AC6">
        <w:trPr>
          <w:trHeight w:val="1044"/>
        </w:trPr>
        <w:tc>
          <w:tcPr>
            <w:tcW w:w="4518" w:type="dxa"/>
            <w:shd w:val="clear" w:color="auto" w:fill="CCCCCC"/>
          </w:tcPr>
          <w:p w14:paraId="4D2FC056" w14:textId="77777777" w:rsidR="00C93669" w:rsidRPr="00830A49" w:rsidRDefault="00C93669" w:rsidP="00684357">
            <w:pPr>
              <w:rPr>
                <w:szCs w:val="22"/>
              </w:rPr>
            </w:pPr>
            <w:r w:rsidRPr="00830A49">
              <w:rPr>
                <w:szCs w:val="22"/>
              </w:rPr>
              <w:t>Witness</w:t>
            </w:r>
          </w:p>
        </w:tc>
        <w:tc>
          <w:tcPr>
            <w:tcW w:w="4523" w:type="dxa"/>
            <w:shd w:val="clear" w:color="auto" w:fill="CCCCCC"/>
          </w:tcPr>
          <w:p w14:paraId="3BF287B9" w14:textId="77777777" w:rsidR="00C93669" w:rsidRPr="00830A49" w:rsidRDefault="00C93669" w:rsidP="00684357">
            <w:pPr>
              <w:rPr>
                <w:szCs w:val="22"/>
              </w:rPr>
            </w:pPr>
            <w:r w:rsidRPr="00830A49">
              <w:rPr>
                <w:szCs w:val="22"/>
              </w:rPr>
              <w:t>Witness</w:t>
            </w:r>
          </w:p>
        </w:tc>
      </w:tr>
    </w:tbl>
    <w:p w14:paraId="544AFFD6" w14:textId="77777777" w:rsidR="00C93669" w:rsidRDefault="00C93669" w:rsidP="00496C17"/>
    <w:p w14:paraId="5C4591CD" w14:textId="77777777" w:rsidR="003C0FB1" w:rsidRDefault="003C0FB1" w:rsidP="003C0FB1">
      <w:pPr>
        <w:pStyle w:val="Heading1"/>
        <w:spacing w:before="0"/>
        <w:jc w:val="both"/>
        <w:rPr>
          <w:rFonts w:ascii="Calibri" w:hAnsi="Calibri"/>
        </w:rPr>
      </w:pPr>
      <w:r w:rsidRPr="000E5DB7">
        <w:rPr>
          <w:rFonts w:ascii="Calibri" w:hAnsi="Calibri"/>
        </w:rPr>
        <w:lastRenderedPageBreak/>
        <w:t>Schedule A: Terms and Conditions</w:t>
      </w:r>
    </w:p>
    <w:p w14:paraId="73F7563D" w14:textId="77777777" w:rsidR="003C0FB1" w:rsidRDefault="003C0FB1" w:rsidP="00C43DF2">
      <w:pPr>
        <w:pStyle w:val="Heading2"/>
        <w:jc w:val="both"/>
      </w:pPr>
      <w:r w:rsidRPr="000E5DB7">
        <w:t>1.</w:t>
      </w:r>
      <w:r w:rsidRPr="000E5DB7">
        <w:tab/>
        <w:t>Contractor’s Obligations</w:t>
      </w:r>
    </w:p>
    <w:tbl>
      <w:tblPr>
        <w:tblW w:w="0" w:type="auto"/>
        <w:tblLook w:val="01E0" w:firstRow="1" w:lastRow="1" w:firstColumn="1" w:lastColumn="1" w:noHBand="0" w:noVBand="0"/>
      </w:tblPr>
      <w:tblGrid>
        <w:gridCol w:w="759"/>
        <w:gridCol w:w="667"/>
        <w:gridCol w:w="7645"/>
      </w:tblGrid>
      <w:tr w:rsidR="003C0FB1" w:rsidRPr="00CB5B77" w14:paraId="239FD649" w14:textId="77777777" w:rsidTr="00503F93">
        <w:tc>
          <w:tcPr>
            <w:tcW w:w="771" w:type="dxa"/>
          </w:tcPr>
          <w:p w14:paraId="72B44A28" w14:textId="77777777" w:rsidR="003C0FB1" w:rsidRDefault="003C0FB1" w:rsidP="00C43DF2">
            <w:pPr>
              <w:jc w:val="both"/>
              <w:rPr>
                <w:color w:val="0000FF"/>
              </w:rPr>
            </w:pPr>
            <w:r w:rsidRPr="000E5DB7">
              <w:rPr>
                <w:color w:val="0000FF"/>
              </w:rPr>
              <w:t>A.</w:t>
            </w:r>
          </w:p>
        </w:tc>
        <w:tc>
          <w:tcPr>
            <w:tcW w:w="8516" w:type="dxa"/>
            <w:gridSpan w:val="2"/>
          </w:tcPr>
          <w:p w14:paraId="098DE53C" w14:textId="77777777" w:rsidR="003C0FB1" w:rsidRDefault="003C0FB1" w:rsidP="00321AC6">
            <w:pPr>
              <w:jc w:val="both"/>
            </w:pPr>
            <w:r w:rsidRPr="000E5DB7">
              <w:t>The Contractor undertakes to act with due care, skill and diligence in the provision of the Services and generally in the carrying out of its obligations under this Agreement and in the appointment, monitoring and retention of its agents and Subcontractors. The Contractor shall require its agents and Subcontractors to exercise due care, skill and diligence in the provision of the Services and generally in the carrying out of obligations allocated by the Contractor to its agents and Subcontractors under this Agreement.</w:t>
            </w:r>
          </w:p>
        </w:tc>
      </w:tr>
      <w:tr w:rsidR="003C0FB1" w:rsidRPr="00CB5B77" w14:paraId="29133687" w14:textId="77777777" w:rsidTr="00503F93">
        <w:tc>
          <w:tcPr>
            <w:tcW w:w="771" w:type="dxa"/>
          </w:tcPr>
          <w:p w14:paraId="45EC7DCB" w14:textId="77777777" w:rsidR="003C0FB1" w:rsidRDefault="003C0FB1" w:rsidP="00C43DF2">
            <w:pPr>
              <w:jc w:val="both"/>
              <w:rPr>
                <w:color w:val="0000FF"/>
              </w:rPr>
            </w:pPr>
            <w:r w:rsidRPr="000E5DB7">
              <w:rPr>
                <w:color w:val="0000FF"/>
              </w:rPr>
              <w:t>B.</w:t>
            </w:r>
          </w:p>
        </w:tc>
        <w:tc>
          <w:tcPr>
            <w:tcW w:w="8516" w:type="dxa"/>
            <w:gridSpan w:val="2"/>
          </w:tcPr>
          <w:p w14:paraId="1CA2B555" w14:textId="77777777" w:rsidR="003C0FB1" w:rsidRDefault="003C0FB1" w:rsidP="00321AC6">
            <w:pPr>
              <w:jc w:val="both"/>
            </w:pPr>
            <w:r w:rsidRPr="000E5DB7">
              <w:t>In consideration of the payment of the Charges and subject to clause 3 the Contractor shall:</w:t>
            </w:r>
          </w:p>
        </w:tc>
      </w:tr>
      <w:tr w:rsidR="003C0FB1" w:rsidRPr="00CB5B77" w14:paraId="0C154374" w14:textId="77777777" w:rsidTr="00503F93">
        <w:tc>
          <w:tcPr>
            <w:tcW w:w="771" w:type="dxa"/>
          </w:tcPr>
          <w:p w14:paraId="611F98CE" w14:textId="77777777" w:rsidR="003C0FB1" w:rsidRDefault="003C0FB1" w:rsidP="00C43DF2">
            <w:pPr>
              <w:jc w:val="both"/>
              <w:rPr>
                <w:color w:val="0000FF"/>
              </w:rPr>
            </w:pPr>
          </w:p>
        </w:tc>
        <w:tc>
          <w:tcPr>
            <w:tcW w:w="675" w:type="dxa"/>
          </w:tcPr>
          <w:p w14:paraId="143606C8" w14:textId="77777777" w:rsidR="003C0FB1" w:rsidRDefault="003C0FB1" w:rsidP="00321AC6">
            <w:pPr>
              <w:jc w:val="both"/>
            </w:pPr>
            <w:r w:rsidRPr="000E5DB7">
              <w:t>1.</w:t>
            </w:r>
          </w:p>
        </w:tc>
        <w:tc>
          <w:tcPr>
            <w:tcW w:w="7841" w:type="dxa"/>
          </w:tcPr>
          <w:p w14:paraId="77AEE85E" w14:textId="77777777" w:rsidR="003C0FB1" w:rsidRDefault="003C0FB1" w:rsidP="00321AC6">
            <w:pPr>
              <w:jc w:val="both"/>
            </w:pPr>
            <w:r w:rsidRPr="000E5DB7">
              <w:t>provide the Services in accordance with the Specification, the RFT, the Client’s directions and the terms of this Agreement;</w:t>
            </w:r>
          </w:p>
        </w:tc>
      </w:tr>
      <w:tr w:rsidR="003C0FB1" w:rsidRPr="00CB5B77" w14:paraId="336E86B5" w14:textId="77777777" w:rsidTr="00503F93">
        <w:tc>
          <w:tcPr>
            <w:tcW w:w="771" w:type="dxa"/>
          </w:tcPr>
          <w:p w14:paraId="26C982CC" w14:textId="77777777" w:rsidR="003C0FB1" w:rsidRDefault="003C0FB1" w:rsidP="00C43DF2">
            <w:pPr>
              <w:jc w:val="both"/>
              <w:rPr>
                <w:color w:val="0000FF"/>
              </w:rPr>
            </w:pPr>
          </w:p>
        </w:tc>
        <w:tc>
          <w:tcPr>
            <w:tcW w:w="675" w:type="dxa"/>
          </w:tcPr>
          <w:p w14:paraId="1BAB94CB" w14:textId="77777777" w:rsidR="003C0FB1" w:rsidRDefault="003C0FB1" w:rsidP="00321AC6">
            <w:pPr>
              <w:jc w:val="both"/>
            </w:pPr>
            <w:r w:rsidRPr="000E5DB7">
              <w:t>2.</w:t>
            </w:r>
          </w:p>
        </w:tc>
        <w:tc>
          <w:tcPr>
            <w:tcW w:w="7841" w:type="dxa"/>
          </w:tcPr>
          <w:p w14:paraId="2077EA91" w14:textId="77777777" w:rsidR="003C0FB1" w:rsidRDefault="003C0FB1" w:rsidP="00321AC6">
            <w:pPr>
              <w:jc w:val="both"/>
            </w:pPr>
            <w:r w:rsidRPr="000E5DB7">
              <w:t>comply with and implement any policies, guidelines and/or any project governance protocols issued by the Client from time to time and notified to the Contractor in writing;</w:t>
            </w:r>
          </w:p>
        </w:tc>
      </w:tr>
      <w:tr w:rsidR="003C0FB1" w:rsidRPr="00CB5B77" w14:paraId="181AC99C" w14:textId="77777777" w:rsidTr="00503F93">
        <w:tc>
          <w:tcPr>
            <w:tcW w:w="771" w:type="dxa"/>
          </w:tcPr>
          <w:p w14:paraId="323292EA" w14:textId="77777777" w:rsidR="003C0FB1" w:rsidRDefault="003C0FB1" w:rsidP="00C43DF2">
            <w:pPr>
              <w:jc w:val="both"/>
              <w:rPr>
                <w:color w:val="0000FF"/>
              </w:rPr>
            </w:pPr>
          </w:p>
        </w:tc>
        <w:tc>
          <w:tcPr>
            <w:tcW w:w="675" w:type="dxa"/>
          </w:tcPr>
          <w:p w14:paraId="593AE795" w14:textId="77777777" w:rsidR="003C0FB1" w:rsidRDefault="003C0FB1" w:rsidP="00321AC6">
            <w:pPr>
              <w:jc w:val="both"/>
            </w:pPr>
            <w:r w:rsidRPr="000E5DB7">
              <w:t>3.</w:t>
            </w:r>
          </w:p>
        </w:tc>
        <w:tc>
          <w:tcPr>
            <w:tcW w:w="7841" w:type="dxa"/>
          </w:tcPr>
          <w:p w14:paraId="43D33165" w14:textId="77777777" w:rsidR="003C0FB1" w:rsidRDefault="003C0FB1" w:rsidP="00321AC6">
            <w:pPr>
              <w:jc w:val="both"/>
            </w:pPr>
            <w:r w:rsidRPr="000E5DB7">
              <w:t>comply with all local security and health and safety arrangements as notified to it by the Client; and</w:t>
            </w:r>
          </w:p>
        </w:tc>
      </w:tr>
      <w:tr w:rsidR="003C0FB1" w:rsidRPr="00CB5B77" w14:paraId="50E9662C" w14:textId="77777777" w:rsidTr="00503F93">
        <w:tc>
          <w:tcPr>
            <w:tcW w:w="771" w:type="dxa"/>
          </w:tcPr>
          <w:p w14:paraId="56B517F3" w14:textId="77777777" w:rsidR="003C0FB1" w:rsidRDefault="003C0FB1" w:rsidP="00C43DF2">
            <w:pPr>
              <w:jc w:val="both"/>
              <w:rPr>
                <w:color w:val="0000FF"/>
              </w:rPr>
            </w:pPr>
          </w:p>
        </w:tc>
        <w:tc>
          <w:tcPr>
            <w:tcW w:w="675" w:type="dxa"/>
          </w:tcPr>
          <w:p w14:paraId="7C649A8B" w14:textId="77777777" w:rsidR="003C0FB1" w:rsidRDefault="003C0FB1" w:rsidP="00321AC6">
            <w:pPr>
              <w:jc w:val="both"/>
            </w:pPr>
            <w:r w:rsidRPr="000E5DB7">
              <w:t>4.</w:t>
            </w:r>
          </w:p>
        </w:tc>
        <w:tc>
          <w:tcPr>
            <w:tcW w:w="7841" w:type="dxa"/>
          </w:tcPr>
          <w:p w14:paraId="3A89BB76" w14:textId="77777777" w:rsidR="003C0FB1" w:rsidRDefault="003C0FB1" w:rsidP="00321AC6">
            <w:pPr>
              <w:jc w:val="both"/>
            </w:pPr>
            <w:r w:rsidRPr="000E5DB7">
              <w:t xml:space="preserve">provide </w:t>
            </w:r>
            <w:r w:rsidRPr="00507FE4">
              <w:t xml:space="preserve">the Services in accordance with good industry practice and comply with all applicable laws including but not limited to all obligations in the field of environmental, social and labour law that apply at the place where the Services are provided, that have been established by EU law, national law, collective agreements and by international, environmental, social and labour law listed in </w:t>
            </w:r>
            <w:r w:rsidRPr="006C766A">
              <w:rPr>
                <w:szCs w:val="22"/>
              </w:rPr>
              <w:t xml:space="preserve">Schedule 7 of the </w:t>
            </w:r>
            <w:r w:rsidRPr="00447F8D">
              <w:rPr>
                <w:szCs w:val="22"/>
              </w:rPr>
              <w:t>European Union (Award of Public Authority Contracts) Regulations 2016</w:t>
            </w:r>
            <w:r>
              <w:rPr>
                <w:szCs w:val="22"/>
              </w:rPr>
              <w:t xml:space="preserve"> </w:t>
            </w:r>
            <w:r w:rsidRPr="00105464">
              <w:rPr>
                <w:szCs w:val="22"/>
              </w:rPr>
              <w:t xml:space="preserve">(Statutory Instrument </w:t>
            </w:r>
            <w:r>
              <w:rPr>
                <w:szCs w:val="22"/>
              </w:rPr>
              <w:t>284</w:t>
            </w:r>
            <w:r w:rsidRPr="00105464">
              <w:rPr>
                <w:szCs w:val="22"/>
              </w:rPr>
              <w:t xml:space="preserve"> of 20</w:t>
            </w:r>
            <w:r>
              <w:rPr>
                <w:szCs w:val="22"/>
              </w:rPr>
              <w:t>1</w:t>
            </w:r>
            <w:r w:rsidRPr="006C766A">
              <w:rPr>
                <w:szCs w:val="22"/>
              </w:rPr>
              <w:t>6)</w:t>
            </w:r>
            <w:r>
              <w:rPr>
                <w:szCs w:val="22"/>
              </w:rPr>
              <w:t xml:space="preserve"> (the “Regulations”)</w:t>
            </w:r>
            <w:r w:rsidRPr="006C766A">
              <w:rPr>
                <w:szCs w:val="22"/>
              </w:rPr>
              <w:t xml:space="preserve"> </w:t>
            </w:r>
            <w:r w:rsidRPr="00507FE4">
              <w:t>. The Contractor shall be responsible for compliance with all statutory requirements of an employer and</w:t>
            </w:r>
            <w:r w:rsidRPr="000E5DB7">
              <w:t xml:space="preserve"> without prejudice to the generality of the foregoing shall be solely responsible in law for the employment, remuneration, taxes, immigration and work permits of all personnel retained for the purposes of complying with this Agreement.</w:t>
            </w:r>
          </w:p>
        </w:tc>
      </w:tr>
      <w:tr w:rsidR="003C0FB1" w:rsidRPr="00CB5B77" w14:paraId="72AFAAAF" w14:textId="77777777" w:rsidTr="00503F93">
        <w:tc>
          <w:tcPr>
            <w:tcW w:w="771" w:type="dxa"/>
          </w:tcPr>
          <w:p w14:paraId="25018AB1" w14:textId="77777777" w:rsidR="003C0FB1" w:rsidRDefault="003C0FB1" w:rsidP="00C43DF2">
            <w:pPr>
              <w:jc w:val="both"/>
              <w:rPr>
                <w:color w:val="0000FF"/>
              </w:rPr>
            </w:pPr>
            <w:r w:rsidRPr="000E5DB7">
              <w:rPr>
                <w:color w:val="0000FF"/>
              </w:rPr>
              <w:t>C.</w:t>
            </w:r>
          </w:p>
        </w:tc>
        <w:tc>
          <w:tcPr>
            <w:tcW w:w="8516" w:type="dxa"/>
            <w:gridSpan w:val="2"/>
          </w:tcPr>
          <w:p w14:paraId="47326092" w14:textId="77777777" w:rsidR="003C0FB1" w:rsidRDefault="003C0FB1" w:rsidP="00321AC6">
            <w:pPr>
              <w:jc w:val="both"/>
            </w:pPr>
            <w:r w:rsidRPr="000E5DB7">
              <w:t xml:space="preserve">The Contractor is deemed to be the prime contractor under this </w:t>
            </w:r>
            <w:proofErr w:type="gramStart"/>
            <w:r w:rsidRPr="000E5DB7">
              <w:t>Agreement</w:t>
            </w:r>
            <w:proofErr w:type="gramEnd"/>
            <w:r w:rsidRPr="000E5DB7">
              <w:t xml:space="preserve"> and the Contractor assumes full responsibility for the discharge of all obligations under this Agreement and shall assume all the duties, responsibilities and obligations associated with the position of prime contractor. </w:t>
            </w:r>
            <w:r>
              <w:t xml:space="preserve"> </w:t>
            </w:r>
            <w:r w:rsidRPr="000E5DB7">
              <w:t>The Contractor as prime contractor under the Submission hereby assumes liability for its Subcontractors and shall ensure that its Subcontractors shall comply in all respects with the relevant terms of this Agreement</w:t>
            </w:r>
            <w:r>
              <w:t>, including but not limited to clause 1B(4) above,</w:t>
            </w:r>
            <w:r w:rsidRPr="000E5DB7">
              <w:t xml:space="preserve"> to the extent that it or they are retained by the Contractor.</w:t>
            </w:r>
            <w:r>
              <w:t xml:space="preserve"> </w:t>
            </w:r>
            <w:r>
              <w:rPr>
                <w:szCs w:val="22"/>
              </w:rPr>
              <w:t>Subject to clause 14, the Contractor shall notify the Client as soon as possible of any changes to the name, contact details and legal representatives of its Subcontractors.</w:t>
            </w:r>
          </w:p>
        </w:tc>
      </w:tr>
      <w:tr w:rsidR="003C0FB1" w:rsidRPr="00CB5B77" w14:paraId="2FF704A6" w14:textId="77777777" w:rsidTr="00503F93">
        <w:tc>
          <w:tcPr>
            <w:tcW w:w="771" w:type="dxa"/>
          </w:tcPr>
          <w:p w14:paraId="5834001F" w14:textId="77777777" w:rsidR="003C0FB1" w:rsidRPr="000E5DB7" w:rsidRDefault="003C0FB1" w:rsidP="00C43DF2">
            <w:pPr>
              <w:jc w:val="both"/>
              <w:rPr>
                <w:color w:val="0000FF"/>
              </w:rPr>
            </w:pPr>
            <w:r>
              <w:rPr>
                <w:color w:val="0000FF"/>
              </w:rPr>
              <w:t>D.</w:t>
            </w:r>
          </w:p>
        </w:tc>
        <w:tc>
          <w:tcPr>
            <w:tcW w:w="8516" w:type="dxa"/>
            <w:gridSpan w:val="2"/>
          </w:tcPr>
          <w:p w14:paraId="5DF58B8A" w14:textId="77777777" w:rsidR="003C0FB1" w:rsidRPr="00A226B0" w:rsidRDefault="003C0FB1" w:rsidP="00321AC6">
            <w:pPr>
              <w:jc w:val="both"/>
              <w:rPr>
                <w:szCs w:val="22"/>
              </w:rPr>
            </w:pPr>
            <w:r>
              <w:rPr>
                <w:szCs w:val="22"/>
              </w:rPr>
              <w:t xml:space="preserve">Without prejudice to clause 1C, </w:t>
            </w:r>
            <w:r w:rsidRPr="003B7372">
              <w:rPr>
                <w:szCs w:val="22"/>
              </w:rPr>
              <w:t>where the Client becomes aware that any of the exclusi</w:t>
            </w:r>
            <w:r>
              <w:rPr>
                <w:szCs w:val="22"/>
              </w:rPr>
              <w:t xml:space="preserve">on grounds set out in </w:t>
            </w:r>
            <w:r w:rsidRPr="006C766A">
              <w:rPr>
                <w:szCs w:val="22"/>
              </w:rPr>
              <w:t xml:space="preserve">Regulation 57 of </w:t>
            </w:r>
            <w:r>
              <w:rPr>
                <w:szCs w:val="22"/>
              </w:rPr>
              <w:t xml:space="preserve">the Regulations apply to any Subcontractor, the Client reserves the right to require the Contractor to immediately replace such </w:t>
            </w:r>
            <w:proofErr w:type="gramStart"/>
            <w:r>
              <w:rPr>
                <w:szCs w:val="22"/>
              </w:rPr>
              <w:t>Subcontractor</w:t>
            </w:r>
            <w:proofErr w:type="gramEnd"/>
            <w:r>
              <w:rPr>
                <w:szCs w:val="22"/>
              </w:rPr>
              <w:t xml:space="preserve"> and the Contractor shall comply with such requirement.  The Contractor shall include in every sub-contract a right for the Contractor to terminate the sub-contract where any of the </w:t>
            </w:r>
            <w:r>
              <w:rPr>
                <w:szCs w:val="22"/>
              </w:rPr>
              <w:lastRenderedPageBreak/>
              <w:t>exclusion grounds apply to the Subcontractor and a requirement that the Subcontractor, in turn, includes a provision having the same effect in any sub-contract which it awards.</w:t>
            </w:r>
          </w:p>
        </w:tc>
      </w:tr>
      <w:tr w:rsidR="003C0FB1" w:rsidRPr="00CB5B77" w14:paraId="4870302D" w14:textId="77777777" w:rsidTr="00503F93">
        <w:tc>
          <w:tcPr>
            <w:tcW w:w="771" w:type="dxa"/>
          </w:tcPr>
          <w:p w14:paraId="327A3424" w14:textId="77777777" w:rsidR="003C0FB1" w:rsidRDefault="003C0FB1" w:rsidP="00C43DF2">
            <w:pPr>
              <w:jc w:val="both"/>
              <w:rPr>
                <w:color w:val="0000FF"/>
              </w:rPr>
            </w:pPr>
            <w:r>
              <w:rPr>
                <w:color w:val="0000FF"/>
              </w:rPr>
              <w:lastRenderedPageBreak/>
              <w:t>E</w:t>
            </w:r>
            <w:r w:rsidRPr="000E5DB7">
              <w:rPr>
                <w:color w:val="0000FF"/>
              </w:rPr>
              <w:t>.</w:t>
            </w:r>
          </w:p>
        </w:tc>
        <w:tc>
          <w:tcPr>
            <w:tcW w:w="8516" w:type="dxa"/>
            <w:gridSpan w:val="2"/>
          </w:tcPr>
          <w:p w14:paraId="152F08C5" w14:textId="77777777" w:rsidR="003C0FB1" w:rsidRDefault="003C0FB1" w:rsidP="00321AC6">
            <w:pPr>
              <w:jc w:val="both"/>
              <w:rPr>
                <w:szCs w:val="22"/>
              </w:rPr>
            </w:pPr>
            <w:r w:rsidRPr="000E5DB7">
              <w:t>During this Agreement the Contractor shall be an independent contractor and not the employee of the Client. Neither Party shall have any authority to bind or commit the other. Nothing herein shall be deemed or construed to create a joint venture, partnership, and/or fiduciary or other relationship between the Parties for any purpose. The officers, employees or agents of the Contractor are not and shall not hold themselves out to be (and shall not be held out by the Contractor as being) servants or agents of the Client for any purposes whatsoever.</w:t>
            </w:r>
          </w:p>
        </w:tc>
      </w:tr>
      <w:tr w:rsidR="003C0FB1" w:rsidRPr="00CB5B77" w14:paraId="3476C1C6" w14:textId="77777777" w:rsidTr="00503F93">
        <w:tc>
          <w:tcPr>
            <w:tcW w:w="771" w:type="dxa"/>
          </w:tcPr>
          <w:p w14:paraId="12F51A8C" w14:textId="77777777" w:rsidR="003C0FB1" w:rsidRDefault="003C0FB1" w:rsidP="00C43DF2">
            <w:pPr>
              <w:jc w:val="both"/>
              <w:rPr>
                <w:color w:val="0000FF"/>
              </w:rPr>
            </w:pPr>
            <w:r>
              <w:rPr>
                <w:color w:val="0000FF"/>
              </w:rPr>
              <w:t>F</w:t>
            </w:r>
            <w:r w:rsidRPr="000E5DB7">
              <w:rPr>
                <w:color w:val="0000FF"/>
              </w:rPr>
              <w:t>.</w:t>
            </w:r>
          </w:p>
        </w:tc>
        <w:tc>
          <w:tcPr>
            <w:tcW w:w="8516" w:type="dxa"/>
            <w:gridSpan w:val="2"/>
          </w:tcPr>
          <w:p w14:paraId="60082B6C" w14:textId="77777777" w:rsidR="003C0FB1" w:rsidRDefault="003C0FB1" w:rsidP="00321AC6">
            <w:pPr>
              <w:jc w:val="both"/>
              <w:rPr>
                <w:szCs w:val="22"/>
              </w:rPr>
            </w:pPr>
            <w:r w:rsidRPr="000E5DB7">
              <w:t>The Client acknowledges that the Contractor may from time to time be dependent on the Client to facilitate the Contractor in the carrying out of its duties under this Agreement. The Client agrees to use its reasonable endeavours to so facilitate the Contractor within the timescales and in the manner agreed by it in writing in accordance with clause 10.</w:t>
            </w:r>
          </w:p>
        </w:tc>
      </w:tr>
      <w:tr w:rsidR="003C0FB1" w:rsidRPr="00CB5B77" w14:paraId="66B5D185" w14:textId="77777777" w:rsidTr="00503F93">
        <w:tc>
          <w:tcPr>
            <w:tcW w:w="771" w:type="dxa"/>
          </w:tcPr>
          <w:p w14:paraId="4AF4A637" w14:textId="77777777" w:rsidR="003C0FB1" w:rsidRDefault="003C0FB1" w:rsidP="00C43DF2">
            <w:pPr>
              <w:jc w:val="both"/>
              <w:rPr>
                <w:color w:val="0000FF"/>
              </w:rPr>
            </w:pPr>
            <w:r>
              <w:rPr>
                <w:color w:val="0000FF"/>
              </w:rPr>
              <w:t>G</w:t>
            </w:r>
            <w:r w:rsidRPr="000E5DB7">
              <w:rPr>
                <w:color w:val="0000FF"/>
              </w:rPr>
              <w:t>.</w:t>
            </w:r>
          </w:p>
        </w:tc>
        <w:tc>
          <w:tcPr>
            <w:tcW w:w="8516" w:type="dxa"/>
            <w:gridSpan w:val="2"/>
          </w:tcPr>
          <w:p w14:paraId="26996B4B" w14:textId="77777777" w:rsidR="003C0FB1" w:rsidRDefault="003C0FB1" w:rsidP="00321AC6">
            <w:pPr>
              <w:jc w:val="both"/>
              <w:rPr>
                <w:szCs w:val="22"/>
              </w:rPr>
            </w:pPr>
            <w:r w:rsidRPr="000E5DB7">
              <w:t>The Contractor agrees that any information relating to this Agreement and / or the performance of this Agreement may be passed by the Client to the Office of Government Procurement (“OGP”) and that the OGP may use this information in the analysis and reporting of spend data including the preparation and publishing of reports.</w:t>
            </w:r>
          </w:p>
        </w:tc>
      </w:tr>
      <w:tr w:rsidR="003C0FB1" w:rsidRPr="00CB5B77" w14:paraId="12A55715" w14:textId="77777777" w:rsidTr="00503F93">
        <w:tc>
          <w:tcPr>
            <w:tcW w:w="771" w:type="dxa"/>
          </w:tcPr>
          <w:p w14:paraId="6833BAC6" w14:textId="77777777" w:rsidR="003C0FB1" w:rsidRDefault="003C0FB1" w:rsidP="00C43DF2">
            <w:pPr>
              <w:jc w:val="both"/>
              <w:rPr>
                <w:color w:val="0000FF"/>
              </w:rPr>
            </w:pPr>
            <w:r>
              <w:rPr>
                <w:color w:val="0000FF"/>
              </w:rPr>
              <w:t>H</w:t>
            </w:r>
            <w:r w:rsidRPr="000E5DB7">
              <w:rPr>
                <w:color w:val="0000FF"/>
              </w:rPr>
              <w:t>.</w:t>
            </w:r>
          </w:p>
        </w:tc>
        <w:tc>
          <w:tcPr>
            <w:tcW w:w="8516" w:type="dxa"/>
            <w:gridSpan w:val="2"/>
          </w:tcPr>
          <w:p w14:paraId="23912781" w14:textId="77777777" w:rsidR="003C0FB1" w:rsidRDefault="003C0FB1" w:rsidP="001F7FC2">
            <w:pPr>
              <w:jc w:val="both"/>
              <w:rPr>
                <w:szCs w:val="22"/>
              </w:rPr>
            </w:pPr>
            <w:r w:rsidRPr="000E5DB7">
              <w:t xml:space="preserve">The Contractor shall comply with all applicable obligations arising pursuant to the European Communities (Protection of Employees’ Rights on Transfer of Undertakings) Regulations 2003 (S.I. No. 131 of 2003) and Council Directive 2001/23/EC (together the “TUPE Regulations”) and failure to so comply shall constitute a serious breach of this Agreement. The Contractor shall indemnify, save harmless and keep the Client indemnified from and against </w:t>
            </w:r>
            <w:r w:rsidR="001F7FC2">
              <w:rPr>
                <w:szCs w:val="22"/>
              </w:rPr>
              <w:t xml:space="preserve">any claim arising or loss or costs incurred </w:t>
            </w:r>
            <w:proofErr w:type="gramStart"/>
            <w:r w:rsidR="001F7FC2">
              <w:rPr>
                <w:szCs w:val="22"/>
              </w:rPr>
              <w:t>as a result of</w:t>
            </w:r>
            <w:proofErr w:type="gramEnd"/>
            <w:r w:rsidR="001F7FC2">
              <w:rPr>
                <w:szCs w:val="22"/>
              </w:rPr>
              <w:t xml:space="preserve"> its failure or incapacity to fulfil its obligation under the said TUPE Regulations. </w:t>
            </w:r>
          </w:p>
        </w:tc>
      </w:tr>
      <w:tr w:rsidR="008F637D" w:rsidRPr="00CB5B77" w14:paraId="0D160632" w14:textId="77777777" w:rsidTr="00503F93">
        <w:tc>
          <w:tcPr>
            <w:tcW w:w="771" w:type="dxa"/>
          </w:tcPr>
          <w:p w14:paraId="1ED831D7" w14:textId="72419BD2" w:rsidR="008F637D" w:rsidRDefault="008F637D" w:rsidP="00C43DF2">
            <w:pPr>
              <w:jc w:val="both"/>
              <w:rPr>
                <w:color w:val="0000FF"/>
              </w:rPr>
            </w:pPr>
            <w:r>
              <w:rPr>
                <w:color w:val="0000FF"/>
              </w:rPr>
              <w:t>I.</w:t>
            </w:r>
          </w:p>
        </w:tc>
        <w:tc>
          <w:tcPr>
            <w:tcW w:w="8516" w:type="dxa"/>
            <w:gridSpan w:val="2"/>
          </w:tcPr>
          <w:p w14:paraId="336A109B" w14:textId="77777777" w:rsidR="008F637D" w:rsidRDefault="008F637D" w:rsidP="008F637D">
            <w:pPr>
              <w:rPr>
                <w:szCs w:val="22"/>
              </w:rPr>
            </w:pPr>
            <w:r>
              <w:rPr>
                <w:szCs w:val="22"/>
              </w:rPr>
              <w:t>In the case of public procurement procedures which are subject to an IPI measure within the meaning of Regulation (EU) 2022/1031, the Contractor shall comply with the following obligations:</w:t>
            </w:r>
          </w:p>
          <w:p w14:paraId="070BDF22" w14:textId="77777777" w:rsidR="008F637D" w:rsidRDefault="008F637D" w:rsidP="0003041E">
            <w:pPr>
              <w:pStyle w:val="ListParagraph"/>
              <w:numPr>
                <w:ilvl w:val="0"/>
                <w:numId w:val="18"/>
              </w:numPr>
              <w:jc w:val="both"/>
              <w:rPr>
                <w:szCs w:val="22"/>
              </w:rPr>
            </w:pPr>
            <w:r w:rsidRPr="00A035CA">
              <w:rPr>
                <w:szCs w:val="22"/>
              </w:rPr>
              <w:t>not to subcontract more than 50% of the total value of the contract to economic operators originating in a third country which is subject to an IPI measure;</w:t>
            </w:r>
          </w:p>
          <w:p w14:paraId="6D7BC024" w14:textId="77777777" w:rsidR="008F637D" w:rsidRDefault="008F637D" w:rsidP="0003041E">
            <w:pPr>
              <w:pStyle w:val="ListParagraph"/>
              <w:numPr>
                <w:ilvl w:val="0"/>
                <w:numId w:val="18"/>
              </w:numPr>
              <w:jc w:val="both"/>
              <w:rPr>
                <w:szCs w:val="22"/>
              </w:rPr>
            </w:pPr>
            <w:r w:rsidRPr="00A035CA">
              <w:rPr>
                <w:szCs w:val="22"/>
              </w:rPr>
              <w:t>for contracts whose subject matter covers the supply of goods, to ensure for the duration of the contract that goods or services supplied or provided in the execution of the contract and originating in the third country which is subject to the IPI measure represent no more than 50% of the total value of the contract, irrespective of whether such goods or services are supplied or provided directly by the successful tenderer or by a subcontractor;</w:t>
            </w:r>
          </w:p>
          <w:p w14:paraId="13B58ED4" w14:textId="77777777" w:rsidR="008F637D" w:rsidRDefault="008F637D" w:rsidP="0003041E">
            <w:pPr>
              <w:pStyle w:val="ListParagraph"/>
              <w:numPr>
                <w:ilvl w:val="0"/>
                <w:numId w:val="18"/>
              </w:numPr>
              <w:jc w:val="both"/>
              <w:rPr>
                <w:szCs w:val="22"/>
              </w:rPr>
            </w:pPr>
            <w:r w:rsidRPr="00A035CA">
              <w:rPr>
                <w:szCs w:val="22"/>
              </w:rPr>
              <w:t>to provide to the Client, upon request, adequate evidence corresponding to point (i) or (ii) above;</w:t>
            </w:r>
          </w:p>
          <w:p w14:paraId="66FCD8CC" w14:textId="14441A67" w:rsidR="008F637D" w:rsidRPr="008F637D" w:rsidRDefault="008F637D" w:rsidP="0003041E">
            <w:pPr>
              <w:pStyle w:val="ListParagraph"/>
              <w:numPr>
                <w:ilvl w:val="0"/>
                <w:numId w:val="18"/>
              </w:numPr>
              <w:jc w:val="both"/>
              <w:rPr>
                <w:szCs w:val="22"/>
              </w:rPr>
            </w:pPr>
            <w:r>
              <w:t>to pay a proportionate charge, in the event of non-observance of the obligations referred to at point (i) or (ii) above, of between 10% and 30% of the total value of the contract.</w:t>
            </w:r>
          </w:p>
        </w:tc>
      </w:tr>
    </w:tbl>
    <w:p w14:paraId="6C0A8496" w14:textId="77777777" w:rsidR="003C0FB1" w:rsidRDefault="003C0FB1" w:rsidP="00C43DF2">
      <w:pPr>
        <w:pStyle w:val="Heading2"/>
        <w:spacing w:before="120"/>
        <w:jc w:val="both"/>
      </w:pPr>
      <w:r w:rsidRPr="000E5DB7">
        <w:t>2.</w:t>
      </w:r>
      <w:r w:rsidRPr="000E5DB7">
        <w:tab/>
        <w:t xml:space="preserve">Key Personnel </w:t>
      </w:r>
    </w:p>
    <w:p w14:paraId="6A8D6507" w14:textId="77777777" w:rsidR="003C0FB1" w:rsidRDefault="003C0FB1" w:rsidP="003073E6">
      <w:pPr>
        <w:jc w:val="both"/>
      </w:pPr>
      <w:r w:rsidRPr="000E5DB7">
        <w:t xml:space="preserve">The Contractor undertakes and acknowledges that it is responsible for ensuring that all key personnel as specified in the Submission (“Key Personnel”), assigned by it to provide the Services shall be </w:t>
      </w:r>
      <w:r w:rsidRPr="000E5DB7">
        <w:lastRenderedPageBreak/>
        <w:t xml:space="preserve">available for the Term of this Agreement. The Contractor acknowledges that the Key Personnel are essential to the proper provision of the Services to the Client. In the event that any of the Key Personnel assigned by the Contractor to provide the Services under this Agreement becomes unable to provide the Services for whatever reason then, the Contractor acknowledges and undertakes that it shall immediately notify the Client in writing of the inability of any Key Personnel and replace that person with a person of equivalent experience and expertise (“Replacement Personnel”). The Contractor shall provide to the Client such details as the Client may reasonably require in writing regarding any Replacement Personnel. The Client shall have absolute discretion as to the suitability of any proposed Replacement Personnel. </w:t>
      </w:r>
    </w:p>
    <w:p w14:paraId="4D69A52B" w14:textId="77777777" w:rsidR="003C0FB1" w:rsidRDefault="003C0FB1" w:rsidP="00C43DF2">
      <w:pPr>
        <w:pStyle w:val="Heading2"/>
        <w:spacing w:before="120"/>
        <w:jc w:val="both"/>
      </w:pPr>
      <w:r w:rsidRPr="000E5DB7">
        <w:t>3.</w:t>
      </w:r>
      <w:r w:rsidRPr="000E5DB7">
        <w:tab/>
        <w:t>Payment</w:t>
      </w:r>
    </w:p>
    <w:tbl>
      <w:tblPr>
        <w:tblW w:w="0" w:type="auto"/>
        <w:tblLook w:val="01E0" w:firstRow="1" w:lastRow="1" w:firstColumn="1" w:lastColumn="1" w:noHBand="0" w:noVBand="0"/>
      </w:tblPr>
      <w:tblGrid>
        <w:gridCol w:w="760"/>
        <w:gridCol w:w="665"/>
        <w:gridCol w:w="7646"/>
      </w:tblGrid>
      <w:tr w:rsidR="003C0FB1" w:rsidRPr="00CB5B77" w14:paraId="142165D4" w14:textId="77777777" w:rsidTr="00503F93">
        <w:tc>
          <w:tcPr>
            <w:tcW w:w="828" w:type="dxa"/>
          </w:tcPr>
          <w:p w14:paraId="68F2447A" w14:textId="77777777" w:rsidR="003C0FB1" w:rsidRDefault="003C0FB1" w:rsidP="00C43DF2">
            <w:pPr>
              <w:jc w:val="both"/>
              <w:rPr>
                <w:color w:val="0000FF"/>
              </w:rPr>
            </w:pPr>
            <w:r w:rsidRPr="000E5DB7">
              <w:rPr>
                <w:color w:val="0000FF"/>
              </w:rPr>
              <w:t>A.</w:t>
            </w:r>
          </w:p>
        </w:tc>
        <w:tc>
          <w:tcPr>
            <w:tcW w:w="9540" w:type="dxa"/>
            <w:gridSpan w:val="2"/>
          </w:tcPr>
          <w:p w14:paraId="3139DEB4" w14:textId="77777777" w:rsidR="003C0FB1" w:rsidRDefault="003C0FB1" w:rsidP="003073E6">
            <w:pPr>
              <w:jc w:val="both"/>
            </w:pPr>
            <w:r w:rsidRPr="000E5DB7">
              <w:t>Subject to the provisions of this clause 3 the Client shall pay and discharge the Charges (plus any applicable VAT), in the manner specified at Schedule C. Invoicing arrangements shall be on such terms as may be agreed between the Parties.</w:t>
            </w:r>
          </w:p>
        </w:tc>
      </w:tr>
      <w:tr w:rsidR="003C0FB1" w:rsidRPr="00CB5B77" w14:paraId="3AF68D3D" w14:textId="77777777" w:rsidTr="00503F93">
        <w:tc>
          <w:tcPr>
            <w:tcW w:w="828" w:type="dxa"/>
          </w:tcPr>
          <w:p w14:paraId="604C1F99" w14:textId="77777777" w:rsidR="003C0FB1" w:rsidRDefault="003C0FB1" w:rsidP="00C43DF2">
            <w:pPr>
              <w:jc w:val="both"/>
              <w:rPr>
                <w:color w:val="0000FF"/>
              </w:rPr>
            </w:pPr>
            <w:r w:rsidRPr="000E5DB7">
              <w:rPr>
                <w:color w:val="0000FF"/>
              </w:rPr>
              <w:t>B.</w:t>
            </w:r>
          </w:p>
        </w:tc>
        <w:tc>
          <w:tcPr>
            <w:tcW w:w="9540" w:type="dxa"/>
            <w:gridSpan w:val="2"/>
          </w:tcPr>
          <w:p w14:paraId="63652984" w14:textId="77777777" w:rsidR="003C0FB1" w:rsidRDefault="003C0FB1" w:rsidP="003073E6">
            <w:pPr>
              <w:jc w:val="both"/>
            </w:pPr>
            <w:r w:rsidRPr="000E5DB7">
              <w:t>Discharge of the Charges is subject to:</w:t>
            </w:r>
          </w:p>
        </w:tc>
      </w:tr>
      <w:tr w:rsidR="003C0FB1" w:rsidRPr="00CB5B77" w14:paraId="74BC6129" w14:textId="77777777" w:rsidTr="00503F93">
        <w:tc>
          <w:tcPr>
            <w:tcW w:w="828" w:type="dxa"/>
          </w:tcPr>
          <w:p w14:paraId="1F95204C" w14:textId="77777777" w:rsidR="003C0FB1" w:rsidRDefault="003C0FB1" w:rsidP="00C43DF2">
            <w:pPr>
              <w:jc w:val="both"/>
              <w:rPr>
                <w:color w:val="0000FF"/>
              </w:rPr>
            </w:pPr>
          </w:p>
        </w:tc>
        <w:tc>
          <w:tcPr>
            <w:tcW w:w="720" w:type="dxa"/>
          </w:tcPr>
          <w:p w14:paraId="3704D3DC" w14:textId="77777777" w:rsidR="003C0FB1" w:rsidRDefault="003C0FB1" w:rsidP="003073E6">
            <w:pPr>
              <w:jc w:val="both"/>
            </w:pPr>
            <w:r w:rsidRPr="000E5DB7">
              <w:t>1.</w:t>
            </w:r>
          </w:p>
        </w:tc>
        <w:tc>
          <w:tcPr>
            <w:tcW w:w="8820" w:type="dxa"/>
          </w:tcPr>
          <w:p w14:paraId="4F406701" w14:textId="77777777" w:rsidR="003C0FB1" w:rsidRDefault="003C0FB1" w:rsidP="003073E6">
            <w:pPr>
              <w:jc w:val="both"/>
            </w:pPr>
            <w:r w:rsidRPr="000E5DB7">
              <w:t>Compliance by the Contractor with the provisions of this Agreement including but not limited to any milestones, compliance schedules and/or operational protocols in place pursuant to clause 10A from time to time;</w:t>
            </w:r>
          </w:p>
        </w:tc>
      </w:tr>
      <w:tr w:rsidR="003C0FB1" w:rsidRPr="00CB5B77" w14:paraId="259BE494" w14:textId="77777777" w:rsidTr="00503F93">
        <w:tc>
          <w:tcPr>
            <w:tcW w:w="828" w:type="dxa"/>
          </w:tcPr>
          <w:p w14:paraId="79E84CE4" w14:textId="77777777" w:rsidR="003C0FB1" w:rsidRDefault="003C0FB1" w:rsidP="00C43DF2">
            <w:pPr>
              <w:jc w:val="both"/>
              <w:rPr>
                <w:color w:val="0000FF"/>
              </w:rPr>
            </w:pPr>
          </w:p>
        </w:tc>
        <w:tc>
          <w:tcPr>
            <w:tcW w:w="720" w:type="dxa"/>
          </w:tcPr>
          <w:p w14:paraId="5FDAAF5A" w14:textId="77777777" w:rsidR="003C0FB1" w:rsidRDefault="003C0FB1" w:rsidP="003073E6">
            <w:pPr>
              <w:jc w:val="both"/>
            </w:pPr>
            <w:r w:rsidRPr="000E5DB7">
              <w:t>2.</w:t>
            </w:r>
          </w:p>
        </w:tc>
        <w:tc>
          <w:tcPr>
            <w:tcW w:w="8820" w:type="dxa"/>
          </w:tcPr>
          <w:p w14:paraId="6385F885" w14:textId="77777777" w:rsidR="003C0FB1" w:rsidRDefault="003C0FB1" w:rsidP="003073E6">
            <w:pPr>
              <w:jc w:val="both"/>
            </w:pPr>
            <w:r w:rsidRPr="000E5DB7">
              <w:t>The furnishing by the Contractor of a valid invoice and such supporting documentation as may be required by the Client from time to time. Any Contractor pre-printed terms and conditions are hereby disallowed;</w:t>
            </w:r>
          </w:p>
        </w:tc>
      </w:tr>
      <w:tr w:rsidR="003C0FB1" w:rsidRPr="00CB5B77" w14:paraId="6BD80A1F" w14:textId="77777777" w:rsidTr="00503F93">
        <w:tc>
          <w:tcPr>
            <w:tcW w:w="828" w:type="dxa"/>
          </w:tcPr>
          <w:p w14:paraId="689CC892" w14:textId="77777777" w:rsidR="003C0FB1" w:rsidRDefault="003C0FB1" w:rsidP="00C43DF2">
            <w:pPr>
              <w:jc w:val="both"/>
              <w:rPr>
                <w:color w:val="0000FF"/>
              </w:rPr>
            </w:pPr>
          </w:p>
        </w:tc>
        <w:tc>
          <w:tcPr>
            <w:tcW w:w="720" w:type="dxa"/>
          </w:tcPr>
          <w:p w14:paraId="61C77BD4" w14:textId="77777777" w:rsidR="003C0FB1" w:rsidRDefault="003C0FB1" w:rsidP="003073E6">
            <w:pPr>
              <w:jc w:val="both"/>
            </w:pPr>
            <w:r w:rsidRPr="000E5DB7">
              <w:t>3.</w:t>
            </w:r>
          </w:p>
        </w:tc>
        <w:tc>
          <w:tcPr>
            <w:tcW w:w="8820" w:type="dxa"/>
          </w:tcPr>
          <w:p w14:paraId="3CE65858" w14:textId="77777777" w:rsidR="003C0FB1" w:rsidRDefault="003C0FB1" w:rsidP="003073E6">
            <w:pPr>
              <w:jc w:val="both"/>
            </w:pPr>
            <w:r w:rsidRPr="000E5DB7">
              <w:t xml:space="preserve">Invoices being submitted to the Client’s Contact (as set out in this Agreement or such other alternative contact as may be agreed between the Parties). All and any queries relating to the invoice and/or the Services for any billing period (including </w:t>
            </w:r>
            <w:proofErr w:type="gramStart"/>
            <w:r w:rsidRPr="000E5DB7">
              <w:t>whether or not</w:t>
            </w:r>
            <w:proofErr w:type="gramEnd"/>
            <w:r w:rsidRPr="000E5DB7">
              <w:t xml:space="preserve"> Services have been accepted, rejected, satisfactorily re-performed or as the case may be) must be raised by the Client’s Contact within 14 calendar days of receipt of invoice. In circumstances where no queries are raised within the said </w:t>
            </w:r>
            <w:proofErr w:type="gramStart"/>
            <w:r w:rsidRPr="000E5DB7">
              <w:t>14 day</w:t>
            </w:r>
            <w:proofErr w:type="gramEnd"/>
            <w:r w:rsidRPr="000E5DB7">
              <w:t xml:space="preserve"> period the invoice shall be deemed accepted. Upon resolution of any queries on the invoice to the satisfaction of the Client or upon such deemed acceptance the invoice shall be payable by the Client. Payment is subject to any rights reserved by the Client under any other provision of this Agreement; and</w:t>
            </w:r>
          </w:p>
        </w:tc>
      </w:tr>
      <w:tr w:rsidR="003C0FB1" w:rsidRPr="00CB5B77" w14:paraId="6BCBDD8A" w14:textId="77777777" w:rsidTr="00503F93">
        <w:tc>
          <w:tcPr>
            <w:tcW w:w="828" w:type="dxa"/>
          </w:tcPr>
          <w:p w14:paraId="5A094584" w14:textId="77777777" w:rsidR="003C0FB1" w:rsidRDefault="003C0FB1" w:rsidP="00C43DF2">
            <w:pPr>
              <w:jc w:val="both"/>
              <w:rPr>
                <w:color w:val="0000FF"/>
              </w:rPr>
            </w:pPr>
          </w:p>
        </w:tc>
        <w:tc>
          <w:tcPr>
            <w:tcW w:w="720" w:type="dxa"/>
          </w:tcPr>
          <w:p w14:paraId="30BCB557" w14:textId="77777777" w:rsidR="003C0FB1" w:rsidRDefault="003C0FB1" w:rsidP="003073E6">
            <w:pPr>
              <w:jc w:val="both"/>
            </w:pPr>
            <w:r w:rsidRPr="000E5DB7">
              <w:t>4.</w:t>
            </w:r>
          </w:p>
        </w:tc>
        <w:tc>
          <w:tcPr>
            <w:tcW w:w="8820" w:type="dxa"/>
          </w:tcPr>
          <w:p w14:paraId="5285A305" w14:textId="77777777" w:rsidR="003C0FB1" w:rsidRDefault="003C0FB1" w:rsidP="003073E6">
            <w:pPr>
              <w:jc w:val="both"/>
            </w:pPr>
            <w:r w:rsidRPr="000E5DB7">
              <w:t xml:space="preserve">The Client being in possession of the Contractor’s current Tax Clearance Certificate. The Contractor shall comply with all </w:t>
            </w:r>
            <w:r w:rsidR="001F7FC2">
              <w:t xml:space="preserve">applicable </w:t>
            </w:r>
            <w:r w:rsidRPr="000E5DB7">
              <w:t>EU and domestic taxation law and requirements.</w:t>
            </w:r>
          </w:p>
        </w:tc>
      </w:tr>
      <w:tr w:rsidR="003C0FB1" w:rsidRPr="00CB5B77" w14:paraId="3DEF3180" w14:textId="77777777" w:rsidTr="00503F93">
        <w:tc>
          <w:tcPr>
            <w:tcW w:w="828" w:type="dxa"/>
          </w:tcPr>
          <w:p w14:paraId="06FEF876" w14:textId="77777777" w:rsidR="003C0FB1" w:rsidRDefault="003C0FB1" w:rsidP="00C43DF2">
            <w:pPr>
              <w:jc w:val="both"/>
              <w:rPr>
                <w:color w:val="0000FF"/>
              </w:rPr>
            </w:pPr>
            <w:r w:rsidRPr="000E5DB7">
              <w:rPr>
                <w:color w:val="0000FF"/>
              </w:rPr>
              <w:t>C.</w:t>
            </w:r>
          </w:p>
        </w:tc>
        <w:tc>
          <w:tcPr>
            <w:tcW w:w="9540" w:type="dxa"/>
            <w:gridSpan w:val="2"/>
          </w:tcPr>
          <w:p w14:paraId="7E8E8E1F" w14:textId="77777777" w:rsidR="003C0FB1" w:rsidRDefault="003C0FB1" w:rsidP="003073E6">
            <w:pPr>
              <w:jc w:val="both"/>
            </w:pPr>
            <w:r w:rsidRPr="000E5DB7">
              <w:t>The European Communities (Late Payment in Commercial Transactions) Regulations, 2012 shall apply to all payments. Incorrect invoices will be returned for correction with consequential effects on the due date of payment.</w:t>
            </w:r>
          </w:p>
        </w:tc>
      </w:tr>
      <w:tr w:rsidR="003C0FB1" w:rsidRPr="00CB5B77" w14:paraId="2F4A85BD" w14:textId="77777777" w:rsidTr="00503F93">
        <w:tc>
          <w:tcPr>
            <w:tcW w:w="828" w:type="dxa"/>
          </w:tcPr>
          <w:p w14:paraId="1C4AC741" w14:textId="77777777" w:rsidR="003C0FB1" w:rsidRDefault="003C0FB1" w:rsidP="00C43DF2">
            <w:pPr>
              <w:jc w:val="both"/>
              <w:rPr>
                <w:color w:val="0000FF"/>
              </w:rPr>
            </w:pPr>
            <w:r w:rsidRPr="000E5DB7">
              <w:rPr>
                <w:color w:val="0000FF"/>
              </w:rPr>
              <w:t>D.</w:t>
            </w:r>
          </w:p>
        </w:tc>
        <w:tc>
          <w:tcPr>
            <w:tcW w:w="9540" w:type="dxa"/>
            <w:gridSpan w:val="2"/>
          </w:tcPr>
          <w:p w14:paraId="7BCAD496" w14:textId="77777777" w:rsidR="003C0FB1" w:rsidRDefault="003C0FB1" w:rsidP="003073E6">
            <w:pPr>
              <w:jc w:val="both"/>
            </w:pPr>
            <w:r w:rsidRPr="000E5DB7">
              <w:t xml:space="preserve">Wherever under this Agreement any sum of money is recoverable from or payable by the Contractor (including any sum which the Contractor is liable to pay to the Client in respect of any breach of this Agreement), the Parties may agree to deduct that sum from any sum then due, or which at any later time may become due to the Contractor under the Agreement or under any other agreement or contract with the Client. Any overpayment by either Party, whether of the Charges or of VAT or otherwise, shall be a sum of money </w:t>
            </w:r>
            <w:r w:rsidRPr="000E5DB7">
              <w:lastRenderedPageBreak/>
              <w:t>recoverable by the Party who made the overpayment from the Party in receipt of the overpayment.</w:t>
            </w:r>
          </w:p>
        </w:tc>
      </w:tr>
      <w:tr w:rsidR="003C0FB1" w:rsidRPr="00CB5B77" w14:paraId="5E9EA207" w14:textId="77777777" w:rsidTr="00503F93">
        <w:tc>
          <w:tcPr>
            <w:tcW w:w="828" w:type="dxa"/>
          </w:tcPr>
          <w:p w14:paraId="58F97841" w14:textId="77777777" w:rsidR="003C0FB1" w:rsidRDefault="003C0FB1" w:rsidP="00C43DF2">
            <w:pPr>
              <w:jc w:val="both"/>
              <w:rPr>
                <w:color w:val="0000FF"/>
              </w:rPr>
            </w:pPr>
            <w:r w:rsidRPr="000E5DB7">
              <w:rPr>
                <w:color w:val="0000FF"/>
              </w:rPr>
              <w:lastRenderedPageBreak/>
              <w:t>E.</w:t>
            </w:r>
          </w:p>
        </w:tc>
        <w:tc>
          <w:tcPr>
            <w:tcW w:w="9540" w:type="dxa"/>
            <w:gridSpan w:val="2"/>
          </w:tcPr>
          <w:p w14:paraId="75873239" w14:textId="77777777" w:rsidR="003C0FB1" w:rsidRDefault="003C0FB1" w:rsidP="003073E6">
            <w:pPr>
              <w:jc w:val="both"/>
            </w:pPr>
            <w:r w:rsidRPr="000E5DB7">
              <w:t xml:space="preserve">The Charges shall include </w:t>
            </w:r>
            <w:proofErr w:type="gramStart"/>
            <w:r w:rsidRPr="000E5DB7">
              <w:t>any and all</w:t>
            </w:r>
            <w:proofErr w:type="gramEnd"/>
            <w:r w:rsidRPr="000E5DB7">
              <w:t xml:space="preserve"> costs or expenses incurred by the Contractor, its employees, servants and agents in the performance of its obligations under this Agreement.</w:t>
            </w:r>
          </w:p>
        </w:tc>
      </w:tr>
      <w:tr w:rsidR="003C0FB1" w:rsidRPr="00CB5B77" w14:paraId="63CF42F1" w14:textId="77777777" w:rsidTr="00503F93">
        <w:tc>
          <w:tcPr>
            <w:tcW w:w="828" w:type="dxa"/>
          </w:tcPr>
          <w:p w14:paraId="06BAC0FC" w14:textId="77777777" w:rsidR="003C0FB1" w:rsidRDefault="003C0FB1" w:rsidP="00C43DF2">
            <w:pPr>
              <w:jc w:val="both"/>
              <w:rPr>
                <w:color w:val="0000FF"/>
              </w:rPr>
            </w:pPr>
            <w:r w:rsidRPr="000E5DB7">
              <w:rPr>
                <w:color w:val="0000FF"/>
              </w:rPr>
              <w:t>F.</w:t>
            </w:r>
          </w:p>
        </w:tc>
        <w:tc>
          <w:tcPr>
            <w:tcW w:w="9540" w:type="dxa"/>
            <w:gridSpan w:val="2"/>
          </w:tcPr>
          <w:p w14:paraId="458A403D" w14:textId="77777777" w:rsidR="003C0FB1" w:rsidRDefault="003C0FB1" w:rsidP="003073E6">
            <w:pPr>
              <w:jc w:val="both"/>
            </w:pPr>
            <w:r w:rsidRPr="000E5DB7">
              <w:t xml:space="preserve">The Charges shall be discharged as provided for in this clause subject to the retention by the Client in accordance with section 523 of the Taxes Consolidation Act, 1997 of any Professional Services Withholding Tax payable to the Contractor. </w:t>
            </w:r>
            <w:proofErr w:type="gramStart"/>
            <w:r w:rsidRPr="000E5DB7">
              <w:t>Any and all</w:t>
            </w:r>
            <w:proofErr w:type="gramEnd"/>
            <w:r w:rsidRPr="000E5DB7">
              <w:t xml:space="preserve"> taxes applicable to the provision of the Services will be the sole responsibility of the Contractor and the Contractor so acknowledges and confirms.</w:t>
            </w:r>
          </w:p>
        </w:tc>
      </w:tr>
    </w:tbl>
    <w:p w14:paraId="21480F23" w14:textId="77777777" w:rsidR="003C0FB1" w:rsidRPr="00EA1632" w:rsidRDefault="003C0FB1" w:rsidP="00EA1632">
      <w:pPr>
        <w:pStyle w:val="Heading2"/>
      </w:pPr>
      <w:r w:rsidRPr="00EA1632">
        <w:t>4.</w:t>
      </w:r>
      <w:r w:rsidRPr="00EA1632">
        <w:tab/>
        <w:t>Warranties, Representations and Undertakings</w:t>
      </w:r>
    </w:p>
    <w:tbl>
      <w:tblPr>
        <w:tblW w:w="0" w:type="auto"/>
        <w:tblLook w:val="01E0" w:firstRow="1" w:lastRow="1" w:firstColumn="1" w:lastColumn="1" w:noHBand="0" w:noVBand="0"/>
      </w:tblPr>
      <w:tblGrid>
        <w:gridCol w:w="753"/>
        <w:gridCol w:w="705"/>
        <w:gridCol w:w="7613"/>
      </w:tblGrid>
      <w:tr w:rsidR="003C0FB1" w:rsidRPr="00CB5B77" w14:paraId="73EF730C" w14:textId="77777777" w:rsidTr="009A0BAB">
        <w:trPr>
          <w:trHeight w:val="499"/>
        </w:trPr>
        <w:tc>
          <w:tcPr>
            <w:tcW w:w="753" w:type="dxa"/>
          </w:tcPr>
          <w:p w14:paraId="647987A8" w14:textId="77777777" w:rsidR="003C0FB1" w:rsidRDefault="003C0FB1" w:rsidP="007F3458">
            <w:pPr>
              <w:jc w:val="both"/>
              <w:rPr>
                <w:color w:val="0000FF"/>
              </w:rPr>
            </w:pPr>
            <w:r w:rsidRPr="000E5DB7">
              <w:rPr>
                <w:color w:val="0000FF"/>
              </w:rPr>
              <w:t>A.</w:t>
            </w:r>
          </w:p>
        </w:tc>
        <w:tc>
          <w:tcPr>
            <w:tcW w:w="8318" w:type="dxa"/>
            <w:gridSpan w:val="2"/>
          </w:tcPr>
          <w:p w14:paraId="25561EFC" w14:textId="77777777" w:rsidR="003C0FB1" w:rsidRDefault="003C0FB1" w:rsidP="003073E6">
            <w:pPr>
              <w:jc w:val="both"/>
            </w:pPr>
            <w:r w:rsidRPr="000E5DB7">
              <w:t>The Contractor acknowledges, warrants, represents and undertakes that:</w:t>
            </w:r>
          </w:p>
        </w:tc>
      </w:tr>
      <w:tr w:rsidR="003C0FB1" w:rsidRPr="00CB5B77" w14:paraId="65A40114" w14:textId="77777777" w:rsidTr="009A0BAB">
        <w:tc>
          <w:tcPr>
            <w:tcW w:w="753" w:type="dxa"/>
          </w:tcPr>
          <w:p w14:paraId="441D9AD4" w14:textId="77777777" w:rsidR="003C0FB1" w:rsidRDefault="003C0FB1" w:rsidP="007F3458">
            <w:pPr>
              <w:jc w:val="both"/>
              <w:rPr>
                <w:color w:val="0000FF"/>
              </w:rPr>
            </w:pPr>
          </w:p>
        </w:tc>
        <w:tc>
          <w:tcPr>
            <w:tcW w:w="705" w:type="dxa"/>
          </w:tcPr>
          <w:p w14:paraId="3EC9A071" w14:textId="77777777" w:rsidR="003C0FB1" w:rsidRDefault="003C0FB1" w:rsidP="003073E6">
            <w:pPr>
              <w:jc w:val="both"/>
            </w:pPr>
            <w:r w:rsidRPr="000E5DB7">
              <w:t>1.</w:t>
            </w:r>
          </w:p>
        </w:tc>
        <w:tc>
          <w:tcPr>
            <w:tcW w:w="7613" w:type="dxa"/>
          </w:tcPr>
          <w:p w14:paraId="581CD854" w14:textId="77777777" w:rsidR="003C0FB1" w:rsidRDefault="003C0FB1" w:rsidP="003073E6">
            <w:pPr>
              <w:jc w:val="both"/>
            </w:pPr>
            <w:r w:rsidRPr="000E5DB7">
              <w:t xml:space="preserve">it has the authority and right under law to </w:t>
            </w:r>
            <w:proofErr w:type="gramStart"/>
            <w:r w:rsidRPr="000E5DB7">
              <w:t>enter into</w:t>
            </w:r>
            <w:proofErr w:type="gramEnd"/>
            <w:r w:rsidRPr="000E5DB7">
              <w:t>, and to carry out its obligations and responsibilities under this Agreement and to provide the Services hereunder;</w:t>
            </w:r>
          </w:p>
        </w:tc>
      </w:tr>
      <w:tr w:rsidR="003C0FB1" w:rsidRPr="00CB5B77" w14:paraId="59D73DE8" w14:textId="77777777" w:rsidTr="009A0BAB">
        <w:tc>
          <w:tcPr>
            <w:tcW w:w="753" w:type="dxa"/>
          </w:tcPr>
          <w:p w14:paraId="5FCA520D" w14:textId="77777777" w:rsidR="003C0FB1" w:rsidRDefault="003C0FB1" w:rsidP="007F3458">
            <w:pPr>
              <w:jc w:val="both"/>
              <w:rPr>
                <w:color w:val="0000FF"/>
              </w:rPr>
            </w:pPr>
          </w:p>
        </w:tc>
        <w:tc>
          <w:tcPr>
            <w:tcW w:w="705" w:type="dxa"/>
          </w:tcPr>
          <w:p w14:paraId="6FBAAB3D" w14:textId="77777777" w:rsidR="003C0FB1" w:rsidRDefault="003C0FB1" w:rsidP="003073E6">
            <w:pPr>
              <w:jc w:val="both"/>
            </w:pPr>
            <w:r w:rsidRPr="000E5DB7">
              <w:t>2.</w:t>
            </w:r>
          </w:p>
        </w:tc>
        <w:tc>
          <w:tcPr>
            <w:tcW w:w="7613" w:type="dxa"/>
          </w:tcPr>
          <w:p w14:paraId="6748404A" w14:textId="77777777" w:rsidR="003C0FB1" w:rsidRDefault="003C0FB1" w:rsidP="003073E6">
            <w:pPr>
              <w:jc w:val="both"/>
            </w:pPr>
            <w:r w:rsidRPr="000E5DB7">
              <w:t xml:space="preserve">it is entering into this Agreement with a full understanding of its material terms and risks and </w:t>
            </w:r>
            <w:proofErr w:type="gramStart"/>
            <w:r w:rsidRPr="000E5DB7">
              <w:t>is capable of assuming</w:t>
            </w:r>
            <w:proofErr w:type="gramEnd"/>
            <w:r w:rsidRPr="000E5DB7">
              <w:t xml:space="preserve"> those risks;</w:t>
            </w:r>
          </w:p>
        </w:tc>
      </w:tr>
      <w:tr w:rsidR="003C0FB1" w:rsidRPr="00CB5B77" w14:paraId="67D195AD" w14:textId="77777777" w:rsidTr="009A0BAB">
        <w:tc>
          <w:tcPr>
            <w:tcW w:w="753" w:type="dxa"/>
          </w:tcPr>
          <w:p w14:paraId="316EE41E" w14:textId="77777777" w:rsidR="003C0FB1" w:rsidRDefault="003C0FB1" w:rsidP="007F3458">
            <w:pPr>
              <w:jc w:val="both"/>
              <w:rPr>
                <w:color w:val="0000FF"/>
              </w:rPr>
            </w:pPr>
          </w:p>
        </w:tc>
        <w:tc>
          <w:tcPr>
            <w:tcW w:w="705" w:type="dxa"/>
          </w:tcPr>
          <w:p w14:paraId="06322FE3" w14:textId="77777777" w:rsidR="003C0FB1" w:rsidRPr="000E5DB7" w:rsidRDefault="003C0FB1" w:rsidP="003073E6">
            <w:pPr>
              <w:jc w:val="both"/>
            </w:pPr>
            <w:r w:rsidRPr="000E5DB7">
              <w:t>3.</w:t>
            </w:r>
          </w:p>
        </w:tc>
        <w:tc>
          <w:tcPr>
            <w:tcW w:w="7613" w:type="dxa"/>
          </w:tcPr>
          <w:p w14:paraId="4E63DAE6" w14:textId="77777777" w:rsidR="003C0FB1" w:rsidRPr="000E5DB7" w:rsidRDefault="003C0FB1" w:rsidP="003073E6">
            <w:pPr>
              <w:jc w:val="both"/>
            </w:pPr>
            <w:r w:rsidRPr="000E5DB7">
              <w:t xml:space="preserve">it is entering into this Agreement with a full understanding of its obligations </w:t>
            </w:r>
            <w:proofErr w:type="gramStart"/>
            <w:r w:rsidRPr="000E5DB7">
              <w:t>with regard to</w:t>
            </w:r>
            <w:proofErr w:type="gramEnd"/>
            <w:r w:rsidRPr="000E5DB7">
              <w:t xml:space="preserve"> taxation, employment, social and environmental protection and </w:t>
            </w:r>
            <w:proofErr w:type="gramStart"/>
            <w:r w:rsidRPr="000E5DB7">
              <w:t>is capable of assuming and fulfilling</w:t>
            </w:r>
            <w:proofErr w:type="gramEnd"/>
            <w:r w:rsidRPr="000E5DB7">
              <w:t xml:space="preserve"> those obligations;</w:t>
            </w:r>
          </w:p>
        </w:tc>
      </w:tr>
      <w:tr w:rsidR="003C0FB1" w:rsidRPr="00CB5B77" w14:paraId="16AE5D10" w14:textId="77777777" w:rsidTr="009A0BAB">
        <w:tc>
          <w:tcPr>
            <w:tcW w:w="753" w:type="dxa"/>
          </w:tcPr>
          <w:p w14:paraId="6E67EBCE" w14:textId="77777777" w:rsidR="003C0FB1" w:rsidRDefault="003C0FB1" w:rsidP="007F3458">
            <w:pPr>
              <w:jc w:val="both"/>
              <w:rPr>
                <w:color w:val="0000FF"/>
              </w:rPr>
            </w:pPr>
          </w:p>
        </w:tc>
        <w:tc>
          <w:tcPr>
            <w:tcW w:w="705" w:type="dxa"/>
          </w:tcPr>
          <w:p w14:paraId="23CE3580" w14:textId="77777777" w:rsidR="003C0FB1" w:rsidRPr="000E5DB7" w:rsidRDefault="003C0FB1" w:rsidP="003073E6">
            <w:pPr>
              <w:jc w:val="both"/>
            </w:pPr>
            <w:r w:rsidRPr="000E5DB7">
              <w:t>4.</w:t>
            </w:r>
          </w:p>
        </w:tc>
        <w:tc>
          <w:tcPr>
            <w:tcW w:w="7613" w:type="dxa"/>
          </w:tcPr>
          <w:p w14:paraId="38E72620" w14:textId="77777777" w:rsidR="003C0FB1" w:rsidRPr="000E5DB7" w:rsidRDefault="003C0FB1" w:rsidP="003073E6">
            <w:pPr>
              <w:jc w:val="both"/>
            </w:pPr>
            <w:r w:rsidRPr="000E5DB7">
              <w:t>it has acquainted itself with and shall comply with all legal requirements or such other laws, recommendations, guidance or practices as may affect the provision of the Services as they apply to the Contractor;</w:t>
            </w:r>
          </w:p>
        </w:tc>
      </w:tr>
      <w:tr w:rsidR="003C0FB1" w:rsidRPr="00CB5B77" w14:paraId="69B9E885" w14:textId="77777777" w:rsidTr="009A0BAB">
        <w:tc>
          <w:tcPr>
            <w:tcW w:w="753" w:type="dxa"/>
          </w:tcPr>
          <w:p w14:paraId="3A34F492" w14:textId="77777777" w:rsidR="003C0FB1" w:rsidRDefault="003C0FB1" w:rsidP="007F3458">
            <w:pPr>
              <w:jc w:val="both"/>
              <w:rPr>
                <w:color w:val="0000FF"/>
              </w:rPr>
            </w:pPr>
          </w:p>
        </w:tc>
        <w:tc>
          <w:tcPr>
            <w:tcW w:w="705" w:type="dxa"/>
          </w:tcPr>
          <w:p w14:paraId="1C976300" w14:textId="77777777" w:rsidR="003C0FB1" w:rsidRPr="000E5DB7" w:rsidRDefault="003C0FB1" w:rsidP="003073E6">
            <w:pPr>
              <w:jc w:val="both"/>
            </w:pPr>
            <w:r w:rsidRPr="000E5DB7">
              <w:t>5.</w:t>
            </w:r>
          </w:p>
        </w:tc>
        <w:tc>
          <w:tcPr>
            <w:tcW w:w="7613" w:type="dxa"/>
          </w:tcPr>
          <w:p w14:paraId="76BDC84B" w14:textId="77777777" w:rsidR="003C0FB1" w:rsidRPr="000E5DB7" w:rsidRDefault="003C0FB1" w:rsidP="003073E6">
            <w:pPr>
              <w:jc w:val="both"/>
            </w:pPr>
            <w:r w:rsidRPr="00507FE4">
              <w:t>it has taken all and any action necessary to ensure that it has the power to execute and enter into this Agreement;</w:t>
            </w:r>
          </w:p>
        </w:tc>
      </w:tr>
      <w:tr w:rsidR="003C0FB1" w:rsidRPr="00CB5B77" w14:paraId="7C0C64B6" w14:textId="77777777" w:rsidTr="009A0BAB">
        <w:tc>
          <w:tcPr>
            <w:tcW w:w="753" w:type="dxa"/>
          </w:tcPr>
          <w:p w14:paraId="1C1A1926" w14:textId="77777777" w:rsidR="003C0FB1" w:rsidRDefault="003C0FB1" w:rsidP="007F3458">
            <w:pPr>
              <w:jc w:val="both"/>
              <w:rPr>
                <w:color w:val="0000FF"/>
              </w:rPr>
            </w:pPr>
          </w:p>
        </w:tc>
        <w:tc>
          <w:tcPr>
            <w:tcW w:w="705" w:type="dxa"/>
          </w:tcPr>
          <w:p w14:paraId="304390AF" w14:textId="77777777" w:rsidR="003C0FB1" w:rsidRPr="000E5DB7" w:rsidRDefault="003C0FB1" w:rsidP="003073E6">
            <w:pPr>
              <w:jc w:val="both"/>
            </w:pPr>
            <w:r w:rsidRPr="000E5DB7">
              <w:t>6.</w:t>
            </w:r>
          </w:p>
        </w:tc>
        <w:tc>
          <w:tcPr>
            <w:tcW w:w="7613" w:type="dxa"/>
          </w:tcPr>
          <w:p w14:paraId="2B126729" w14:textId="77777777" w:rsidR="003C0FB1" w:rsidRPr="000E5DB7" w:rsidRDefault="003C0FB1" w:rsidP="003073E6">
            <w:pPr>
              <w:jc w:val="both"/>
            </w:pPr>
            <w:r w:rsidRPr="00507FE4">
              <w:t xml:space="preserve">the status of the Contractor, as declared in the “Declaration as to Personal Circumstances of Tenderer” dated </w:t>
            </w:r>
            <w:r w:rsidRPr="00507FE4">
              <w:fldChar w:fldCharType="begin">
                <w:ffData>
                  <w:name w:val=""/>
                  <w:enabled/>
                  <w:calcOnExit w:val="0"/>
                  <w:textInput>
                    <w:default w:val="[insert date]"/>
                  </w:textInput>
                </w:ffData>
              </w:fldChar>
            </w:r>
            <w:r w:rsidRPr="00507FE4">
              <w:instrText xml:space="preserve"> FORMTEXT </w:instrText>
            </w:r>
            <w:r w:rsidRPr="00507FE4">
              <w:fldChar w:fldCharType="separate"/>
            </w:r>
            <w:r w:rsidRPr="00507FE4">
              <w:rPr>
                <w:noProof/>
              </w:rPr>
              <w:t>[insert date]</w:t>
            </w:r>
            <w:r w:rsidRPr="00507FE4">
              <w:fldChar w:fldCharType="end"/>
            </w:r>
            <w:r w:rsidRPr="00507FE4">
              <w:t xml:space="preserve"> , which confirms that none of the excluding circumstances listed in </w:t>
            </w:r>
            <w:r w:rsidRPr="006C766A">
              <w:rPr>
                <w:szCs w:val="22"/>
              </w:rPr>
              <w:t>Regulation 57 of the Regulations</w:t>
            </w:r>
            <w:r w:rsidRPr="00507FE4">
              <w:t xml:space="preserve"> apply to the C</w:t>
            </w:r>
            <w:r>
              <w:t>ontractor</w:t>
            </w:r>
            <w:r w:rsidRPr="00507FE4">
              <w:t>, remains unchanged;</w:t>
            </w:r>
          </w:p>
        </w:tc>
      </w:tr>
      <w:tr w:rsidR="003C0FB1" w:rsidRPr="00CB5B77" w14:paraId="4CAF685A" w14:textId="77777777" w:rsidTr="009A0BAB">
        <w:tc>
          <w:tcPr>
            <w:tcW w:w="753" w:type="dxa"/>
          </w:tcPr>
          <w:p w14:paraId="02808BA3" w14:textId="77777777" w:rsidR="003C0FB1" w:rsidRDefault="003C0FB1" w:rsidP="007F3458">
            <w:pPr>
              <w:jc w:val="both"/>
              <w:rPr>
                <w:color w:val="0000FF"/>
              </w:rPr>
            </w:pPr>
          </w:p>
        </w:tc>
        <w:tc>
          <w:tcPr>
            <w:tcW w:w="705" w:type="dxa"/>
          </w:tcPr>
          <w:p w14:paraId="1879A6E3" w14:textId="77777777" w:rsidR="003C0FB1" w:rsidRPr="000E5DB7" w:rsidRDefault="003C0FB1" w:rsidP="003073E6">
            <w:pPr>
              <w:jc w:val="both"/>
            </w:pPr>
            <w:r w:rsidRPr="000E5DB7">
              <w:t>7.</w:t>
            </w:r>
          </w:p>
        </w:tc>
        <w:tc>
          <w:tcPr>
            <w:tcW w:w="7613" w:type="dxa"/>
          </w:tcPr>
          <w:p w14:paraId="0E040E90" w14:textId="77777777" w:rsidR="003C0FB1" w:rsidRPr="000E5DB7" w:rsidRDefault="003C0FB1" w:rsidP="003073E6">
            <w:pPr>
              <w:jc w:val="both"/>
            </w:pPr>
            <w:r w:rsidRPr="000E5DB7">
              <w:t xml:space="preserve">it owns, has obtained or is able to obtain, valid licences for all Intellectual Property Rights (as defined in clause 6 below) that are necessary for the performance of its obligations under this Agreement and for the Client to obtain the benefit of the Services for its business purposes; </w:t>
            </w:r>
          </w:p>
        </w:tc>
      </w:tr>
      <w:tr w:rsidR="009A0BAB" w:rsidRPr="00CB5B77" w14:paraId="105CE1FE" w14:textId="77777777" w:rsidTr="009A0BAB">
        <w:trPr>
          <w:trHeight w:val="1645"/>
        </w:trPr>
        <w:tc>
          <w:tcPr>
            <w:tcW w:w="753" w:type="dxa"/>
          </w:tcPr>
          <w:p w14:paraId="00432DD3" w14:textId="77777777" w:rsidR="009A0BAB" w:rsidRDefault="009A0BAB" w:rsidP="007F3458">
            <w:pPr>
              <w:jc w:val="both"/>
              <w:rPr>
                <w:color w:val="0000FF"/>
              </w:rPr>
            </w:pPr>
          </w:p>
        </w:tc>
        <w:tc>
          <w:tcPr>
            <w:tcW w:w="705" w:type="dxa"/>
          </w:tcPr>
          <w:p w14:paraId="2C41A50F" w14:textId="77777777" w:rsidR="009A0BAB" w:rsidRPr="002A572A" w:rsidRDefault="009A0BAB" w:rsidP="003073E6">
            <w:pPr>
              <w:jc w:val="both"/>
            </w:pPr>
            <w:r w:rsidRPr="002A572A">
              <w:t>8</w:t>
            </w:r>
            <w:r>
              <w:t>.</w:t>
            </w:r>
          </w:p>
        </w:tc>
        <w:tc>
          <w:tcPr>
            <w:tcW w:w="7613" w:type="dxa"/>
          </w:tcPr>
          <w:p w14:paraId="6D660D22" w14:textId="77777777" w:rsidR="009A0BAB" w:rsidRDefault="009A0BAB" w:rsidP="009A0BAB">
            <w:pPr>
              <w:rPr>
                <w:i/>
                <w:iCs/>
                <w:color w:val="FF0000"/>
              </w:rPr>
            </w:pPr>
            <w:r w:rsidRPr="00FC5923">
              <w:rPr>
                <w:i/>
                <w:iCs/>
                <w:color w:val="FF0000"/>
                <w:highlight w:val="lightGray"/>
              </w:rPr>
              <w:fldChar w:fldCharType="begin">
                <w:ffData>
                  <w:name w:val="Text135"/>
                  <w:enabled/>
                  <w:calcOnExit w:val="0"/>
                  <w:textInput>
                    <w:default w:val="Delete and replace with “Not Used” if not applicable:"/>
                  </w:textInput>
                </w:ffData>
              </w:fldChar>
            </w:r>
            <w:bookmarkStart w:id="44" w:name="Text135"/>
            <w:r w:rsidRPr="00FC5923">
              <w:rPr>
                <w:i/>
                <w:iCs/>
                <w:color w:val="FF0000"/>
                <w:highlight w:val="lightGray"/>
              </w:rPr>
              <w:instrText xml:space="preserve"> FORMTEXT </w:instrText>
            </w:r>
            <w:r w:rsidRPr="00FC5923">
              <w:rPr>
                <w:i/>
                <w:iCs/>
                <w:color w:val="FF0000"/>
                <w:highlight w:val="lightGray"/>
              </w:rPr>
            </w:r>
            <w:r w:rsidRPr="00FC5923">
              <w:rPr>
                <w:i/>
                <w:iCs/>
                <w:color w:val="FF0000"/>
                <w:highlight w:val="lightGray"/>
              </w:rPr>
              <w:fldChar w:fldCharType="separate"/>
            </w:r>
            <w:r w:rsidRPr="00FC5923">
              <w:rPr>
                <w:i/>
                <w:iCs/>
                <w:noProof/>
                <w:color w:val="FF0000"/>
                <w:highlight w:val="lightGray"/>
              </w:rPr>
              <w:t>Delete and replace with “Not Used” if not applicable:</w:t>
            </w:r>
            <w:r w:rsidRPr="00FC5923">
              <w:rPr>
                <w:i/>
                <w:iCs/>
                <w:color w:val="FF0000"/>
                <w:highlight w:val="lightGray"/>
              </w:rPr>
              <w:fldChar w:fldCharType="end"/>
            </w:r>
            <w:bookmarkEnd w:id="44"/>
          </w:p>
          <w:p w14:paraId="7F12D406" w14:textId="77777777" w:rsidR="009A0BAB" w:rsidRPr="009A0BAB" w:rsidRDefault="009A0BAB" w:rsidP="009A0BAB">
            <w:r w:rsidRPr="00DE06E5">
              <w:t xml:space="preserve">it has inspected the Client’s premises, lands and facilities before submitting its Submission and has made appropriate enquiries </w:t>
            </w:r>
            <w:proofErr w:type="gramStart"/>
            <w:r w:rsidRPr="00DE06E5">
              <w:t>so as to</w:t>
            </w:r>
            <w:proofErr w:type="gramEnd"/>
            <w:r w:rsidRPr="00DE06E5">
              <w:t xml:space="preserve"> be satisfied in relation to all matters connected with the performance of its obligations under this Agreement</w:t>
            </w:r>
            <w:r>
              <w:t>;</w:t>
            </w:r>
          </w:p>
        </w:tc>
      </w:tr>
      <w:tr w:rsidR="003C0FB1" w:rsidRPr="00CB5B77" w14:paraId="28AB2D95" w14:textId="77777777" w:rsidTr="009A0BAB">
        <w:tc>
          <w:tcPr>
            <w:tcW w:w="753" w:type="dxa"/>
          </w:tcPr>
          <w:p w14:paraId="565691D5" w14:textId="77777777" w:rsidR="003C0FB1" w:rsidRDefault="003C0FB1" w:rsidP="007F3458">
            <w:pPr>
              <w:jc w:val="both"/>
              <w:rPr>
                <w:color w:val="0000FF"/>
              </w:rPr>
            </w:pPr>
          </w:p>
        </w:tc>
        <w:tc>
          <w:tcPr>
            <w:tcW w:w="705" w:type="dxa"/>
          </w:tcPr>
          <w:p w14:paraId="522579EF" w14:textId="77777777" w:rsidR="003C0FB1" w:rsidRPr="000E5DB7" w:rsidRDefault="003C0FB1" w:rsidP="003073E6">
            <w:pPr>
              <w:jc w:val="both"/>
            </w:pPr>
            <w:r>
              <w:t>9.</w:t>
            </w:r>
          </w:p>
        </w:tc>
        <w:tc>
          <w:tcPr>
            <w:tcW w:w="7613" w:type="dxa"/>
          </w:tcPr>
          <w:p w14:paraId="02C3B2B3" w14:textId="77777777" w:rsidR="003C0FB1" w:rsidRPr="000E5DB7" w:rsidRDefault="003C0FB1" w:rsidP="003073E6">
            <w:pPr>
              <w:jc w:val="both"/>
            </w:pPr>
            <w:r w:rsidRPr="000E5DB7">
              <w:t xml:space="preserve">it retains and shall maintain for the Term insurances for the nature and amount specified in the RFT. The Contractor undertakes to advise the Client forthwith of any material change to its insured status, to produce proof of current premiums paid upon written request and where required produce valid certificates of insurance for </w:t>
            </w:r>
            <w:r w:rsidRPr="000E5DB7">
              <w:lastRenderedPageBreak/>
              <w:t xml:space="preserve">inspection. The Contractor shall carry out all directions of the Client </w:t>
            </w:r>
            <w:proofErr w:type="gramStart"/>
            <w:r w:rsidRPr="000E5DB7">
              <w:t>with regard to</w:t>
            </w:r>
            <w:proofErr w:type="gramEnd"/>
            <w:r w:rsidRPr="000E5DB7">
              <w:t xml:space="preserve"> compliance with this clause 4A.</w:t>
            </w:r>
            <w:r>
              <w:t>9</w:t>
            </w:r>
            <w:r w:rsidRPr="000E5DB7">
              <w:t xml:space="preserve">; </w:t>
            </w:r>
            <w:r>
              <w:t>and</w:t>
            </w:r>
          </w:p>
        </w:tc>
      </w:tr>
      <w:tr w:rsidR="003C0FB1" w:rsidRPr="00CB5B77" w14:paraId="592AFC0E" w14:textId="77777777" w:rsidTr="009A0BAB">
        <w:tc>
          <w:tcPr>
            <w:tcW w:w="753" w:type="dxa"/>
          </w:tcPr>
          <w:p w14:paraId="4A007B95" w14:textId="77777777" w:rsidR="003C0FB1" w:rsidRDefault="003C0FB1" w:rsidP="007F3458">
            <w:pPr>
              <w:jc w:val="both"/>
              <w:rPr>
                <w:color w:val="0000FF"/>
              </w:rPr>
            </w:pPr>
          </w:p>
        </w:tc>
        <w:tc>
          <w:tcPr>
            <w:tcW w:w="705" w:type="dxa"/>
          </w:tcPr>
          <w:p w14:paraId="0F91D46E" w14:textId="77777777" w:rsidR="003C0FB1" w:rsidRPr="000E5DB7" w:rsidRDefault="003C0FB1" w:rsidP="003073E6">
            <w:pPr>
              <w:jc w:val="both"/>
            </w:pPr>
            <w:r>
              <w:t>10.</w:t>
            </w:r>
          </w:p>
        </w:tc>
        <w:tc>
          <w:tcPr>
            <w:tcW w:w="7613" w:type="dxa"/>
          </w:tcPr>
          <w:p w14:paraId="688F3682" w14:textId="77777777" w:rsidR="003C0FB1" w:rsidRPr="000E5DB7" w:rsidRDefault="003C0FB1" w:rsidP="003073E6">
            <w:pPr>
              <w:jc w:val="both"/>
            </w:pPr>
            <w:r w:rsidRPr="00830A49">
              <w:rPr>
                <w:szCs w:val="22"/>
              </w:rPr>
              <w:t xml:space="preserve">the Client shall be under no obligation to purchase any minimum number or value of </w:t>
            </w:r>
            <w:r>
              <w:rPr>
                <w:szCs w:val="22"/>
              </w:rPr>
              <w:t>Services</w:t>
            </w:r>
            <w:r w:rsidRPr="00830A49">
              <w:rPr>
                <w:szCs w:val="22"/>
              </w:rPr>
              <w:t>.</w:t>
            </w:r>
          </w:p>
        </w:tc>
      </w:tr>
      <w:tr w:rsidR="003C0FB1" w:rsidRPr="00CB5B77" w14:paraId="50B1DB43" w14:textId="77777777" w:rsidTr="009A0BAB">
        <w:tc>
          <w:tcPr>
            <w:tcW w:w="753" w:type="dxa"/>
          </w:tcPr>
          <w:p w14:paraId="61149554" w14:textId="77777777" w:rsidR="003C0FB1" w:rsidRDefault="003C0FB1" w:rsidP="007F3458">
            <w:pPr>
              <w:jc w:val="both"/>
              <w:rPr>
                <w:color w:val="0000FF"/>
              </w:rPr>
            </w:pPr>
            <w:r w:rsidRPr="000E5DB7">
              <w:rPr>
                <w:color w:val="0000FF"/>
              </w:rPr>
              <w:t>B.</w:t>
            </w:r>
          </w:p>
        </w:tc>
        <w:tc>
          <w:tcPr>
            <w:tcW w:w="8318" w:type="dxa"/>
            <w:gridSpan w:val="2"/>
          </w:tcPr>
          <w:p w14:paraId="6DB19519" w14:textId="77777777" w:rsidR="003C0FB1" w:rsidRDefault="003C0FB1" w:rsidP="003073E6">
            <w:pPr>
              <w:jc w:val="both"/>
            </w:pPr>
            <w:r w:rsidRPr="000E5DB7">
              <w:t xml:space="preserve">The Contractor undertakes to notify the Client forthwith of any material change to the status of the Contractor </w:t>
            </w:r>
            <w:proofErr w:type="gramStart"/>
            <w:r w:rsidRPr="000E5DB7">
              <w:t>with regard to</w:t>
            </w:r>
            <w:proofErr w:type="gramEnd"/>
            <w:r w:rsidRPr="000E5DB7">
              <w:t xml:space="preserve"> the warranties, acknowledgements, representations and undertakings as set out at clause 4A and to comply with all reasonable directions of the Client with regard thereto which may include termination of this Agreement.</w:t>
            </w:r>
          </w:p>
        </w:tc>
      </w:tr>
    </w:tbl>
    <w:p w14:paraId="52358ADB" w14:textId="77777777" w:rsidR="003C0FB1" w:rsidRDefault="003C0FB1" w:rsidP="00394603">
      <w:pPr>
        <w:pStyle w:val="Heading2"/>
        <w:jc w:val="both"/>
      </w:pPr>
      <w:r w:rsidRPr="000E5DB7">
        <w:t>5.</w:t>
      </w:r>
      <w:r w:rsidRPr="000E5DB7">
        <w:tab/>
        <w:t xml:space="preserve">Remedies </w:t>
      </w:r>
    </w:p>
    <w:tbl>
      <w:tblPr>
        <w:tblW w:w="0" w:type="auto"/>
        <w:tblLook w:val="01E0" w:firstRow="1" w:lastRow="1" w:firstColumn="1" w:lastColumn="1" w:noHBand="0" w:noVBand="0"/>
      </w:tblPr>
      <w:tblGrid>
        <w:gridCol w:w="760"/>
        <w:gridCol w:w="8311"/>
      </w:tblGrid>
      <w:tr w:rsidR="003C0FB1" w:rsidRPr="00CB5B77" w14:paraId="107028C1" w14:textId="77777777" w:rsidTr="00175C84">
        <w:tc>
          <w:tcPr>
            <w:tcW w:w="760" w:type="dxa"/>
          </w:tcPr>
          <w:p w14:paraId="6B1CD483" w14:textId="77777777" w:rsidR="001F7FC2" w:rsidRDefault="001F7FC2" w:rsidP="00394603">
            <w:pPr>
              <w:jc w:val="both"/>
              <w:rPr>
                <w:color w:val="0000FF"/>
              </w:rPr>
            </w:pPr>
          </w:p>
          <w:p w14:paraId="4C11A771" w14:textId="77777777" w:rsidR="001F7FC2" w:rsidRDefault="001F7FC2" w:rsidP="00394603">
            <w:pPr>
              <w:jc w:val="both"/>
              <w:rPr>
                <w:color w:val="0000FF"/>
              </w:rPr>
            </w:pPr>
          </w:p>
          <w:p w14:paraId="5C516BA5" w14:textId="77777777" w:rsidR="003C0FB1" w:rsidRDefault="003C0FB1" w:rsidP="00394603">
            <w:pPr>
              <w:jc w:val="both"/>
              <w:rPr>
                <w:color w:val="0000FF"/>
              </w:rPr>
            </w:pPr>
            <w:r w:rsidRPr="000E5DB7">
              <w:rPr>
                <w:color w:val="0000FF"/>
              </w:rPr>
              <w:t>A.</w:t>
            </w:r>
          </w:p>
        </w:tc>
        <w:tc>
          <w:tcPr>
            <w:tcW w:w="8311" w:type="dxa"/>
          </w:tcPr>
          <w:p w14:paraId="3A9B91BA" w14:textId="2E9AA79F" w:rsidR="001F7FC2" w:rsidRPr="001F7FC2" w:rsidRDefault="00DF2F36" w:rsidP="001F7FC2">
            <w:pPr>
              <w:jc w:val="both"/>
              <w:rPr>
                <w:b/>
                <w:i/>
                <w:highlight w:val="lightGray"/>
              </w:rPr>
            </w:pPr>
            <w:sdt>
              <w:sdtPr>
                <w:rPr>
                  <w:highlight w:val="lightGray"/>
                </w:rPr>
                <w:id w:val="-1636324986"/>
                <w:placeholder>
                  <w:docPart w:val="BDC0A0D4EFF74AECB960F338E13470F1"/>
                </w:placeholder>
                <w:showingPlcHdr/>
              </w:sdtPr>
              <w:sdtEndPr>
                <w:rPr>
                  <w:b/>
                  <w:i/>
                </w:rPr>
              </w:sdtEndPr>
              <w:sdtContent>
                <w:r w:rsidR="00E96FA0" w:rsidRPr="002204E4">
                  <w:rPr>
                    <w:rStyle w:val="PlaceholderText"/>
                  </w:rPr>
                  <w:t>Click here to enter text.</w:t>
                </w:r>
              </w:sdtContent>
            </w:sdt>
          </w:p>
          <w:p w14:paraId="7D325EEA" w14:textId="77777777" w:rsidR="003C0FB1" w:rsidRDefault="003C0FB1" w:rsidP="006C71B4">
            <w:pPr>
              <w:jc w:val="both"/>
            </w:pPr>
            <w:r w:rsidRPr="000E5DB7">
              <w:t>The Contractor shall be liable for and shall indemnify the Client for and in respect of all and any losses, claims, demands, damages or expenses which the Client may suffer due to and arising directly as a result of the negligence, act or omission, breach of contract, breach of duty, insolvency, recklessness, bad faith, wilful default or fraud of the Contractor, its employees, Subcontractors or agents or any of them or as a result of the Contractor’s failure to exercise skill, care and diligence as outlined in clause 1. The terms of this clause 5A shall survive termination of this Agreement for any reason.</w:t>
            </w:r>
          </w:p>
        </w:tc>
      </w:tr>
      <w:tr w:rsidR="003C0FB1" w:rsidRPr="00CB5B77" w14:paraId="3D06DC4E" w14:textId="77777777" w:rsidTr="00175C84">
        <w:tc>
          <w:tcPr>
            <w:tcW w:w="760" w:type="dxa"/>
          </w:tcPr>
          <w:p w14:paraId="39D81D66" w14:textId="77777777" w:rsidR="003C0FB1" w:rsidRDefault="003C0FB1" w:rsidP="00394603">
            <w:pPr>
              <w:jc w:val="both"/>
              <w:rPr>
                <w:color w:val="0000FF"/>
              </w:rPr>
            </w:pPr>
            <w:r w:rsidRPr="000E5DB7">
              <w:rPr>
                <w:color w:val="0000FF"/>
              </w:rPr>
              <w:t>B.</w:t>
            </w:r>
          </w:p>
        </w:tc>
        <w:tc>
          <w:tcPr>
            <w:tcW w:w="8311" w:type="dxa"/>
          </w:tcPr>
          <w:p w14:paraId="32ECAF1E" w14:textId="77777777" w:rsidR="003C0FB1" w:rsidRDefault="003C0FB1" w:rsidP="006C71B4">
            <w:pPr>
              <w:jc w:val="both"/>
            </w:pPr>
            <w:r w:rsidRPr="000E5DB7">
              <w:t>Save in respect of fraud (including fraudulent misrepresentation), personal injury or death</w:t>
            </w:r>
            <w:r>
              <w:t xml:space="preserve"> </w:t>
            </w:r>
            <w:r>
              <w:rPr>
                <w:szCs w:val="22"/>
              </w:rPr>
              <w:t>or in respect of the Contractor’s indemnity under clause 6(G)</w:t>
            </w:r>
            <w:r w:rsidRPr="000E5DB7">
              <w:t xml:space="preserve">, neither Party will be liable for any indirect losses (including loss of profit, loss of revenue, loss of goodwill, indirectly arising damages, costs and expenses) of any kind whatsoever and howsoever arising even if such Party has been advised of their possibility. </w:t>
            </w:r>
          </w:p>
        </w:tc>
      </w:tr>
      <w:tr w:rsidR="003C0FB1" w:rsidRPr="00CB5B77" w14:paraId="70D9F485" w14:textId="77777777" w:rsidTr="00AA6837">
        <w:trPr>
          <w:trHeight w:val="996"/>
        </w:trPr>
        <w:tc>
          <w:tcPr>
            <w:tcW w:w="760" w:type="dxa"/>
          </w:tcPr>
          <w:p w14:paraId="4B3E5DF9" w14:textId="77777777" w:rsidR="003C0FB1" w:rsidRDefault="003C0FB1" w:rsidP="00394603">
            <w:pPr>
              <w:jc w:val="both"/>
              <w:rPr>
                <w:color w:val="0000FF"/>
              </w:rPr>
            </w:pPr>
            <w:r w:rsidRPr="000E5DB7">
              <w:rPr>
                <w:color w:val="0000FF"/>
              </w:rPr>
              <w:t>C.</w:t>
            </w:r>
          </w:p>
        </w:tc>
        <w:tc>
          <w:tcPr>
            <w:tcW w:w="8311" w:type="dxa"/>
          </w:tcPr>
          <w:p w14:paraId="32A7F7CB" w14:textId="77777777" w:rsidR="003C0FB1" w:rsidRPr="00343D57" w:rsidRDefault="003C0FB1" w:rsidP="006C71B4">
            <w:pPr>
              <w:jc w:val="both"/>
            </w:pPr>
            <w:r w:rsidRPr="000E5DB7">
              <w:t>Should the Client find itself obliged to order elsewhere in consequence of the failure of the Contractor to deliver Services, the Client shall be entitled to recover from the Contractor any excess prices which may be paid by the Client.</w:t>
            </w:r>
          </w:p>
        </w:tc>
      </w:tr>
      <w:tr w:rsidR="003C0FB1" w:rsidRPr="00CB5B77" w14:paraId="4B8ADDD4" w14:textId="77777777" w:rsidTr="00175C84">
        <w:trPr>
          <w:trHeight w:val="1207"/>
        </w:trPr>
        <w:tc>
          <w:tcPr>
            <w:tcW w:w="760" w:type="dxa"/>
          </w:tcPr>
          <w:p w14:paraId="748680FC" w14:textId="77777777" w:rsidR="003C0FB1" w:rsidRPr="000E5DB7" w:rsidRDefault="003C0FB1" w:rsidP="00394603">
            <w:pPr>
              <w:jc w:val="both"/>
              <w:rPr>
                <w:color w:val="0000FF"/>
              </w:rPr>
            </w:pPr>
            <w:r>
              <w:rPr>
                <w:color w:val="0000FF"/>
              </w:rPr>
              <w:t>D.</w:t>
            </w:r>
          </w:p>
        </w:tc>
        <w:tc>
          <w:tcPr>
            <w:tcW w:w="8311" w:type="dxa"/>
          </w:tcPr>
          <w:p w14:paraId="670F2853" w14:textId="77777777" w:rsidR="003C0FB1" w:rsidRPr="000E5DB7" w:rsidRDefault="003C0FB1" w:rsidP="006C71B4">
            <w:pPr>
              <w:jc w:val="both"/>
            </w:pPr>
            <w:r w:rsidRPr="000E5DB7">
              <w:t>Except as otherwise expressly provided by this Agreement, all remedies available to either Party for breach of this Agreement are cumulative and may be exercised concurrently or separately, and the exercise of any one remedy shall not be deemed an election of such remedy to the exclusion of other remedies.</w:t>
            </w:r>
          </w:p>
        </w:tc>
      </w:tr>
      <w:tr w:rsidR="00AA6837" w:rsidRPr="00CB5B77" w14:paraId="4D2BDD5E" w14:textId="77777777" w:rsidTr="00175C84">
        <w:trPr>
          <w:trHeight w:val="1207"/>
        </w:trPr>
        <w:tc>
          <w:tcPr>
            <w:tcW w:w="760" w:type="dxa"/>
          </w:tcPr>
          <w:p w14:paraId="296CFA83" w14:textId="77777777" w:rsidR="00AA6837" w:rsidRDefault="00AA6837" w:rsidP="00394603">
            <w:pPr>
              <w:jc w:val="both"/>
              <w:rPr>
                <w:color w:val="0000FF"/>
              </w:rPr>
            </w:pPr>
            <w:r>
              <w:rPr>
                <w:color w:val="0000FF"/>
              </w:rPr>
              <w:t>E.</w:t>
            </w:r>
          </w:p>
        </w:tc>
        <w:tc>
          <w:tcPr>
            <w:tcW w:w="8311" w:type="dxa"/>
          </w:tcPr>
          <w:p w14:paraId="54D34E07" w14:textId="77777777" w:rsidR="00AA6837" w:rsidRDefault="00AA6837" w:rsidP="006C71B4">
            <w:pPr>
              <w:rPr>
                <w:i/>
                <w:iCs/>
                <w:color w:val="FF0000"/>
              </w:rPr>
            </w:pPr>
            <w:r w:rsidRPr="00FC5923">
              <w:rPr>
                <w:i/>
                <w:iCs/>
                <w:color w:val="FF0000"/>
                <w:highlight w:val="lightGray"/>
              </w:rPr>
              <w:fldChar w:fldCharType="begin">
                <w:ffData>
                  <w:name w:val="Text135"/>
                  <w:enabled/>
                  <w:calcOnExit w:val="0"/>
                  <w:textInput>
                    <w:default w:val="Delete and replace with “Not Used” if not applicable:"/>
                  </w:textInput>
                </w:ffData>
              </w:fldChar>
            </w:r>
            <w:r w:rsidRPr="00FC5923">
              <w:rPr>
                <w:i/>
                <w:iCs/>
                <w:color w:val="FF0000"/>
                <w:highlight w:val="lightGray"/>
              </w:rPr>
              <w:instrText xml:space="preserve"> FORMTEXT </w:instrText>
            </w:r>
            <w:r w:rsidRPr="00FC5923">
              <w:rPr>
                <w:i/>
                <w:iCs/>
                <w:color w:val="FF0000"/>
                <w:highlight w:val="lightGray"/>
              </w:rPr>
            </w:r>
            <w:r w:rsidRPr="00FC5923">
              <w:rPr>
                <w:i/>
                <w:iCs/>
                <w:color w:val="FF0000"/>
                <w:highlight w:val="lightGray"/>
              </w:rPr>
              <w:fldChar w:fldCharType="separate"/>
            </w:r>
            <w:r w:rsidRPr="00FC5923">
              <w:rPr>
                <w:i/>
                <w:iCs/>
                <w:noProof/>
                <w:color w:val="FF0000"/>
                <w:highlight w:val="lightGray"/>
              </w:rPr>
              <w:t>Delete and replace with “Not Used” if not applicable:</w:t>
            </w:r>
            <w:r w:rsidRPr="00FC5923">
              <w:rPr>
                <w:i/>
                <w:iCs/>
                <w:color w:val="FF0000"/>
                <w:highlight w:val="lightGray"/>
              </w:rPr>
              <w:fldChar w:fldCharType="end"/>
            </w:r>
          </w:p>
          <w:p w14:paraId="49654599" w14:textId="09BD01F4" w:rsidR="00AA6837" w:rsidRPr="00AA6837" w:rsidRDefault="00AA6837" w:rsidP="00AA6837">
            <w:r w:rsidRPr="00343D57">
              <w:t xml:space="preserve">Save in respect of fraud, personal injury or death </w:t>
            </w:r>
            <w:r>
              <w:rPr>
                <w:szCs w:val="22"/>
              </w:rPr>
              <w:t xml:space="preserve">or in respect of the Contractor’s indemnity under clause 6(G) </w:t>
            </w:r>
            <w:r w:rsidRPr="00343D57">
              <w:t xml:space="preserve">(for which no limit applies), the limit of the Contractor’s aggregate liability to the Client under this Agreement whatsoever and howsoever arising shall not under any circumstances exceed </w:t>
            </w:r>
            <w:r>
              <w:fldChar w:fldCharType="begin">
                <w:ffData>
                  <w:name w:val="Text144"/>
                  <w:enabled/>
                  <w:calcOnExit w:val="0"/>
                  <w:textInput>
                    <w:default w:val="[insert amount – eg: [number] per cent of the Charges paid or projected to be paid (whichever is higher) under this Agreement]"/>
                  </w:textInput>
                </w:ffData>
              </w:fldChar>
            </w:r>
            <w:bookmarkStart w:id="45" w:name="Text144"/>
            <w:r>
              <w:instrText xml:space="preserve"> FORMTEXT </w:instrText>
            </w:r>
            <w:r>
              <w:fldChar w:fldCharType="separate"/>
            </w:r>
            <w:r w:rsidR="000E143D">
              <w:rPr>
                <w:noProof/>
              </w:rPr>
              <w:t>100</w:t>
            </w:r>
            <w:r>
              <w:rPr>
                <w:noProof/>
              </w:rPr>
              <w:t xml:space="preserve"> per cent of the Charges paid or projected to be paid (whichever is higher) under this Agreement</w:t>
            </w:r>
            <w:r>
              <w:fldChar w:fldCharType="end"/>
            </w:r>
            <w:bookmarkEnd w:id="45"/>
            <w:r>
              <w:t xml:space="preserve"> </w:t>
            </w:r>
            <w:r w:rsidRPr="00343D57">
              <w:t>reg</w:t>
            </w:r>
            <w:r>
              <w:t>ardless of the number of claims</w:t>
            </w:r>
            <w:r w:rsidRPr="00BE4F7F">
              <w:t>.</w:t>
            </w:r>
          </w:p>
        </w:tc>
      </w:tr>
      <w:tr w:rsidR="00394603" w:rsidRPr="00CB5B77" w14:paraId="5E2AF939" w14:textId="77777777" w:rsidTr="00175C84">
        <w:trPr>
          <w:trHeight w:val="703"/>
        </w:trPr>
        <w:tc>
          <w:tcPr>
            <w:tcW w:w="760" w:type="dxa"/>
          </w:tcPr>
          <w:p w14:paraId="26D8305F" w14:textId="77777777" w:rsidR="00394603" w:rsidRDefault="00394603" w:rsidP="00394603">
            <w:pPr>
              <w:jc w:val="both"/>
              <w:rPr>
                <w:color w:val="0000FF"/>
              </w:rPr>
            </w:pPr>
            <w:r>
              <w:rPr>
                <w:color w:val="0000FF"/>
              </w:rPr>
              <w:t>F.</w:t>
            </w:r>
          </w:p>
        </w:tc>
        <w:tc>
          <w:tcPr>
            <w:tcW w:w="8311" w:type="dxa"/>
          </w:tcPr>
          <w:p w14:paraId="4EC48274" w14:textId="77777777" w:rsidR="00394603" w:rsidRPr="00CB5B77" w:rsidRDefault="00394603" w:rsidP="006C71B4">
            <w:pPr>
              <w:jc w:val="both"/>
            </w:pPr>
            <w:r w:rsidRPr="000E5DB7">
              <w:t>If for any reason the Client is dissatisfied with the performance of the Contractor, a sum may be withheld from any payment otherwise due calculated as follows:</w:t>
            </w:r>
          </w:p>
          <w:p w14:paraId="63CD8317" w14:textId="59DF2976" w:rsidR="00394603" w:rsidRPr="000E5DB7" w:rsidRDefault="00114317" w:rsidP="00114317">
            <w:pPr>
              <w:jc w:val="both"/>
            </w:pPr>
            <w:r>
              <w:rPr>
                <w:szCs w:val="22"/>
              </w:rPr>
              <w:fldChar w:fldCharType="begin">
                <w:ffData>
                  <w:name w:val=""/>
                  <w:enabled/>
                  <w:calcOnExit w:val="0"/>
                  <w:textInput>
                    <w:default w:val="[Insert]"/>
                  </w:textInput>
                </w:ffData>
              </w:fldChar>
            </w:r>
            <w:r>
              <w:rPr>
                <w:szCs w:val="22"/>
              </w:rPr>
              <w:instrText xml:space="preserve"> FORMTEXT </w:instrText>
            </w:r>
            <w:r>
              <w:rPr>
                <w:szCs w:val="22"/>
              </w:rPr>
            </w:r>
            <w:r>
              <w:rPr>
                <w:szCs w:val="22"/>
              </w:rPr>
              <w:fldChar w:fldCharType="separate"/>
            </w:r>
            <w:r w:rsidR="009A1704">
              <w:rPr>
                <w:szCs w:val="22"/>
              </w:rPr>
              <w:t>€</w:t>
            </w:r>
            <w:r w:rsidR="009A1704">
              <w:rPr>
                <w:noProof/>
                <w:szCs w:val="22"/>
              </w:rPr>
              <w:t>16,000</w:t>
            </w:r>
            <w:r>
              <w:rPr>
                <w:szCs w:val="22"/>
              </w:rPr>
              <w:fldChar w:fldCharType="end"/>
            </w:r>
            <w:r w:rsidRPr="000E5DB7">
              <w:t xml:space="preserve"> </w:t>
            </w:r>
            <w:r w:rsidR="00394603" w:rsidRPr="000E5DB7">
              <w:t xml:space="preserve">(“the Retention Amount”) which Retention Amount shall not at any given time exceed </w:t>
            </w:r>
            <w:r>
              <w:fldChar w:fldCharType="begin">
                <w:ffData>
                  <w:name w:val="Text145"/>
                  <w:enabled/>
                  <w:calcOnExit w:val="0"/>
                  <w:textInput>
                    <w:default w:val="[number]"/>
                  </w:textInput>
                </w:ffData>
              </w:fldChar>
            </w:r>
            <w:bookmarkStart w:id="46" w:name="Text145"/>
            <w:r>
              <w:instrText xml:space="preserve"> FORMTEXT </w:instrText>
            </w:r>
            <w:r>
              <w:fldChar w:fldCharType="separate"/>
            </w:r>
            <w:r w:rsidR="009A1704">
              <w:t>ten</w:t>
            </w:r>
            <w:r>
              <w:fldChar w:fldCharType="end"/>
            </w:r>
            <w:bookmarkEnd w:id="46"/>
            <w:r w:rsidR="00394603" w:rsidRPr="000E5DB7">
              <w:t xml:space="preserve"> per cent of the Charges. In such event the Client shall identify the </w:t>
            </w:r>
            <w:proofErr w:type="gramStart"/>
            <w:r w:rsidR="00394603" w:rsidRPr="000E5DB7">
              <w:t>particular Services</w:t>
            </w:r>
            <w:proofErr w:type="gramEnd"/>
            <w:r w:rsidR="00394603" w:rsidRPr="000E5DB7">
              <w:t xml:space="preserve"> with which it is dissatisfied together with the reasons for such dissatisfaction. Payment of the Retention Amount will be made upon replacement and/or remedy of the </w:t>
            </w:r>
            <w:r w:rsidR="00394603" w:rsidRPr="000E5DB7">
              <w:lastRenderedPageBreak/>
              <w:t>said Services as identified by the Client or resolution of outstanding queries. The Client shall hold the Retention Amount on behalf of the Contractor but without any obligation to invest. The terms of this clause 5F shall be without prejudice to and not be in substitution for any remedy of the Client under this Agreement</w:t>
            </w:r>
            <w:r w:rsidR="00394603">
              <w:t>.</w:t>
            </w:r>
          </w:p>
        </w:tc>
      </w:tr>
      <w:tr w:rsidR="004F3DDB" w:rsidRPr="00CB5B77" w14:paraId="125CD731" w14:textId="77777777" w:rsidTr="00175C84">
        <w:trPr>
          <w:trHeight w:val="703"/>
        </w:trPr>
        <w:tc>
          <w:tcPr>
            <w:tcW w:w="760" w:type="dxa"/>
          </w:tcPr>
          <w:p w14:paraId="31A7E0D1" w14:textId="77777777" w:rsidR="004F3DDB" w:rsidRDefault="00A7281F" w:rsidP="00394603">
            <w:pPr>
              <w:jc w:val="both"/>
              <w:rPr>
                <w:color w:val="0000FF"/>
              </w:rPr>
            </w:pPr>
            <w:r>
              <w:rPr>
                <w:color w:val="0000FF"/>
              </w:rPr>
              <w:lastRenderedPageBreak/>
              <w:t>G.</w:t>
            </w:r>
          </w:p>
        </w:tc>
        <w:tc>
          <w:tcPr>
            <w:tcW w:w="8311" w:type="dxa"/>
          </w:tcPr>
          <w:p w14:paraId="106874FD" w14:textId="2FDC02D3" w:rsidR="004F3DDB" w:rsidRPr="004F3DDB" w:rsidRDefault="00D103CA" w:rsidP="00D103CA">
            <w:r>
              <w:rPr>
                <w:i/>
                <w:iCs/>
                <w:color w:val="FF0000"/>
              </w:rPr>
              <w:fldChar w:fldCharType="begin">
                <w:ffData>
                  <w:name w:val=""/>
                  <w:enabled/>
                  <w:calcOnExit w:val="0"/>
                  <w:textInput>
                    <w:default w:val="You must select one or the other of either G or H. Delete and replace with “Not Used” if not applicable: "/>
                  </w:textInput>
                </w:ffData>
              </w:fldChar>
            </w:r>
            <w:r>
              <w:rPr>
                <w:i/>
                <w:iCs/>
                <w:color w:val="FF0000"/>
              </w:rPr>
              <w:instrText xml:space="preserve"> FORMTEXT </w:instrText>
            </w:r>
            <w:r>
              <w:rPr>
                <w:i/>
                <w:iCs/>
                <w:color w:val="FF0000"/>
              </w:rPr>
            </w:r>
            <w:r>
              <w:rPr>
                <w:i/>
                <w:iCs/>
                <w:color w:val="FF0000"/>
              </w:rPr>
              <w:fldChar w:fldCharType="separate"/>
            </w:r>
            <w:r>
              <w:rPr>
                <w:i/>
                <w:iCs/>
                <w:noProof/>
                <w:color w:val="FF0000"/>
              </w:rPr>
              <w:t xml:space="preserve"> </w:t>
            </w:r>
            <w:r>
              <w:rPr>
                <w:i/>
                <w:iCs/>
                <w:color w:val="FF0000"/>
              </w:rPr>
              <w:fldChar w:fldCharType="end"/>
            </w:r>
            <w:r w:rsidR="00325955" w:rsidRPr="00325955">
              <w:rPr>
                <w:szCs w:val="22"/>
              </w:rPr>
              <w:t>Time of d</w:t>
            </w:r>
            <w:r w:rsidR="004F3DDB" w:rsidRPr="00DE06E5">
              <w:rPr>
                <w:szCs w:val="22"/>
              </w:rPr>
              <w:t>elivery shall be of the essence and if the Contractor fails to deliver the Services within the time period promised or specified in the Specification, the Client may by notice in writing to the Contractor’s Contact release itself from any obligation to accept and pay for the Services and / or terminate this Agreement in either case without prejudice to any other rights and remedies of the Client</w:t>
            </w:r>
            <w:r w:rsidR="004F3DDB" w:rsidRPr="00F45DC0">
              <w:t>.</w:t>
            </w:r>
          </w:p>
        </w:tc>
      </w:tr>
      <w:tr w:rsidR="004F3DDB" w:rsidRPr="00CB5B77" w14:paraId="3717FBEF" w14:textId="77777777" w:rsidTr="00101A30">
        <w:tc>
          <w:tcPr>
            <w:tcW w:w="760" w:type="dxa"/>
          </w:tcPr>
          <w:p w14:paraId="0EB83F02" w14:textId="77777777" w:rsidR="004F3DDB" w:rsidRDefault="00A7281F" w:rsidP="00394603">
            <w:pPr>
              <w:keepNext/>
              <w:jc w:val="both"/>
              <w:rPr>
                <w:color w:val="0000FF"/>
              </w:rPr>
            </w:pPr>
            <w:r>
              <w:rPr>
                <w:color w:val="0000FF"/>
              </w:rPr>
              <w:t>H.</w:t>
            </w:r>
          </w:p>
        </w:tc>
        <w:tc>
          <w:tcPr>
            <w:tcW w:w="8311" w:type="dxa"/>
          </w:tcPr>
          <w:p w14:paraId="4D55D8C9" w14:textId="4214B7CD" w:rsidR="004F3DDB" w:rsidRPr="00B12CE7" w:rsidRDefault="00D103CA" w:rsidP="00A7281F">
            <w:r>
              <w:rPr>
                <w:i/>
                <w:iCs/>
                <w:color w:val="FF0000"/>
              </w:rPr>
              <w:fldChar w:fldCharType="begin">
                <w:ffData>
                  <w:name w:val=""/>
                  <w:enabled/>
                  <w:calcOnExit w:val="0"/>
                  <w:textInput>
                    <w:default w:val="You must select one or the other of either G or H. Delete and replace with “Not Used” if not applicable: "/>
                  </w:textInput>
                </w:ffData>
              </w:fldChar>
            </w:r>
            <w:r>
              <w:rPr>
                <w:i/>
                <w:iCs/>
                <w:color w:val="FF0000"/>
              </w:rPr>
              <w:instrText xml:space="preserve"> FORMTEXT </w:instrText>
            </w:r>
            <w:r>
              <w:rPr>
                <w:i/>
                <w:iCs/>
                <w:color w:val="FF0000"/>
              </w:rPr>
            </w:r>
            <w:r>
              <w:rPr>
                <w:i/>
                <w:iCs/>
                <w:color w:val="FF0000"/>
              </w:rPr>
              <w:fldChar w:fldCharType="separate"/>
            </w:r>
            <w:r w:rsidR="00766875">
              <w:rPr>
                <w:i/>
                <w:iCs/>
                <w:noProof/>
                <w:color w:val="FF0000"/>
              </w:rPr>
              <w:t>NOT USED</w:t>
            </w:r>
            <w:r>
              <w:rPr>
                <w:i/>
                <w:iCs/>
                <w:noProof/>
                <w:color w:val="FF0000"/>
              </w:rPr>
              <w:t xml:space="preserve">: </w:t>
            </w:r>
            <w:r>
              <w:rPr>
                <w:i/>
                <w:iCs/>
                <w:color w:val="FF0000"/>
              </w:rPr>
              <w:fldChar w:fldCharType="end"/>
            </w:r>
          </w:p>
          <w:p w14:paraId="716A8589" w14:textId="77777777" w:rsidR="004F3DDB" w:rsidRPr="00B12CE7" w:rsidRDefault="004F3DDB" w:rsidP="00A7281F">
            <w:pPr>
              <w:jc w:val="both"/>
              <w:rPr>
                <w:rFonts w:asciiTheme="minorHAnsi" w:hAnsiTheme="minorHAnsi"/>
                <w:szCs w:val="22"/>
              </w:rPr>
            </w:pPr>
            <w:r w:rsidRPr="00B12CE7">
              <w:rPr>
                <w:rFonts w:asciiTheme="minorHAnsi" w:hAnsiTheme="minorHAnsi"/>
                <w:szCs w:val="22"/>
              </w:rPr>
              <w:t xml:space="preserve">Without prejudice to any general right to damages under this Agreement where the Contractor does not provide the Services within delivery dates or lead times in accordance with this Agreement, the Client may, at his discretion, deduct </w:t>
            </w:r>
            <w:r w:rsidR="001F7FC2">
              <w:fldChar w:fldCharType="begin">
                <w:ffData>
                  <w:name w:val="Text43"/>
                  <w:enabled/>
                  <w:calcOnExit w:val="0"/>
                  <w:textInput>
                    <w:default w:val="[insert amount]"/>
                  </w:textInput>
                </w:ffData>
              </w:fldChar>
            </w:r>
            <w:r w:rsidR="001F7FC2">
              <w:instrText xml:space="preserve"> </w:instrText>
            </w:r>
            <w:bookmarkStart w:id="47" w:name="Text43"/>
            <w:r w:rsidR="001F7FC2">
              <w:instrText xml:space="preserve">FORMTEXT </w:instrText>
            </w:r>
            <w:r w:rsidR="001F7FC2">
              <w:fldChar w:fldCharType="separate"/>
            </w:r>
            <w:r w:rsidR="001F7FC2">
              <w:rPr>
                <w:noProof/>
              </w:rPr>
              <w:t>[insert amount]</w:t>
            </w:r>
            <w:r w:rsidR="001F7FC2">
              <w:fldChar w:fldCharType="end"/>
            </w:r>
            <w:bookmarkEnd w:id="47"/>
            <w:r w:rsidRPr="00B12CE7">
              <w:rPr>
                <w:rFonts w:asciiTheme="minorHAnsi" w:hAnsiTheme="minorHAnsi"/>
                <w:szCs w:val="22"/>
              </w:rPr>
              <w:t xml:space="preserve">  per week</w:t>
            </w:r>
            <w:r w:rsidR="001F7FC2">
              <w:rPr>
                <w:rFonts w:asciiTheme="minorHAnsi" w:hAnsiTheme="minorHAnsi"/>
                <w:szCs w:val="22"/>
              </w:rPr>
              <w:t>/day</w:t>
            </w:r>
            <w:r w:rsidRPr="00B12CE7">
              <w:rPr>
                <w:rFonts w:asciiTheme="minorHAnsi" w:hAnsiTheme="minorHAnsi"/>
                <w:szCs w:val="22"/>
              </w:rPr>
              <w:t>, or part thereof, for each week</w:t>
            </w:r>
            <w:r w:rsidR="001F7FC2">
              <w:rPr>
                <w:rFonts w:asciiTheme="minorHAnsi" w:hAnsiTheme="minorHAnsi"/>
                <w:szCs w:val="22"/>
              </w:rPr>
              <w:t>/day</w:t>
            </w:r>
            <w:r w:rsidRPr="00B12CE7">
              <w:rPr>
                <w:rFonts w:asciiTheme="minorHAnsi" w:hAnsiTheme="minorHAnsi"/>
                <w:szCs w:val="22"/>
              </w:rPr>
              <w:t xml:space="preserve"> of late delivery as liquidated damages up to a maximum amount of </w:t>
            </w:r>
            <w:r w:rsidR="001F7FC2">
              <w:fldChar w:fldCharType="begin">
                <w:ffData>
                  <w:name w:val=""/>
                  <w:enabled/>
                  <w:calcOnExit w:val="0"/>
                  <w:textInput>
                    <w:default w:val="[insert amount]"/>
                  </w:textInput>
                </w:ffData>
              </w:fldChar>
            </w:r>
            <w:r w:rsidR="001F7FC2">
              <w:instrText xml:space="preserve"> FORMTEXT </w:instrText>
            </w:r>
            <w:r w:rsidR="001F7FC2">
              <w:fldChar w:fldCharType="separate"/>
            </w:r>
            <w:r w:rsidR="001F7FC2">
              <w:rPr>
                <w:noProof/>
              </w:rPr>
              <w:t>[insert amount]</w:t>
            </w:r>
            <w:r w:rsidR="001F7FC2">
              <w:fldChar w:fldCharType="end"/>
            </w:r>
            <w:r w:rsidRPr="00B12CE7">
              <w:rPr>
                <w:rFonts w:asciiTheme="minorHAnsi" w:hAnsiTheme="minorHAnsi"/>
                <w:szCs w:val="22"/>
              </w:rPr>
              <w:t xml:space="preserve"> (the “</w:t>
            </w:r>
            <w:r w:rsidR="00A7281F" w:rsidRPr="00B12CE7">
              <w:rPr>
                <w:rFonts w:asciiTheme="minorHAnsi" w:hAnsiTheme="minorHAnsi"/>
                <w:szCs w:val="22"/>
              </w:rPr>
              <w:t>Liquidated Damages Threshold”).</w:t>
            </w:r>
          </w:p>
          <w:p w14:paraId="1E91D5E7" w14:textId="77777777" w:rsidR="004F3DDB" w:rsidRPr="00B12CE7" w:rsidRDefault="004F3DDB" w:rsidP="00A7281F">
            <w:pPr>
              <w:tabs>
                <w:tab w:val="center" w:pos="4153"/>
                <w:tab w:val="right" w:pos="8306"/>
              </w:tabs>
              <w:jc w:val="both"/>
              <w:rPr>
                <w:rFonts w:asciiTheme="minorHAnsi" w:hAnsiTheme="minorHAnsi"/>
                <w:szCs w:val="22"/>
              </w:rPr>
            </w:pPr>
            <w:r w:rsidRPr="00B12CE7">
              <w:rPr>
                <w:rFonts w:asciiTheme="minorHAnsi" w:hAnsiTheme="minorHAnsi"/>
                <w:szCs w:val="22"/>
              </w:rPr>
              <w:t>Where the Liquidated Damages Threshold is met or exceeded (being that delivery continues not to be performed after the Liquidated Damages Threshold is met), the Client shall be entitled to:</w:t>
            </w:r>
          </w:p>
          <w:p w14:paraId="5BC7BF94" w14:textId="77777777" w:rsidR="004F3DDB" w:rsidRPr="00B12CE7" w:rsidRDefault="004F3DDB" w:rsidP="0003041E">
            <w:pPr>
              <w:pStyle w:val="ListParagraph"/>
              <w:numPr>
                <w:ilvl w:val="0"/>
                <w:numId w:val="6"/>
              </w:numPr>
              <w:tabs>
                <w:tab w:val="center" w:pos="4153"/>
                <w:tab w:val="right" w:pos="8306"/>
              </w:tabs>
              <w:jc w:val="both"/>
              <w:rPr>
                <w:rFonts w:asciiTheme="minorHAnsi" w:hAnsiTheme="minorHAnsi"/>
                <w:szCs w:val="22"/>
              </w:rPr>
            </w:pPr>
            <w:r w:rsidRPr="00B12CE7">
              <w:rPr>
                <w:rFonts w:asciiTheme="minorHAnsi" w:hAnsiTheme="minorHAnsi"/>
                <w:szCs w:val="22"/>
              </w:rPr>
              <w:t xml:space="preserve"> claim any remedy available to it (whether under this Agreement or otherwise) for loss or damage incurred or suffered by it after the end of the Liquidated Damages Period; and</w:t>
            </w:r>
          </w:p>
          <w:p w14:paraId="190D879B" w14:textId="77777777" w:rsidR="004F3DDB" w:rsidRPr="00B12CE7" w:rsidRDefault="004F3DDB" w:rsidP="0003041E">
            <w:pPr>
              <w:pStyle w:val="ListParagraph"/>
              <w:numPr>
                <w:ilvl w:val="0"/>
                <w:numId w:val="6"/>
              </w:numPr>
              <w:tabs>
                <w:tab w:val="center" w:pos="4153"/>
                <w:tab w:val="right" w:pos="8306"/>
              </w:tabs>
              <w:jc w:val="both"/>
            </w:pPr>
            <w:r w:rsidRPr="00B12CE7">
              <w:rPr>
                <w:rFonts w:asciiTheme="minorHAnsi" w:hAnsiTheme="minorHAnsi"/>
                <w:szCs w:val="22"/>
              </w:rPr>
              <w:t>without prejudice to sub-clause (1), the Client shall be entitled to terminate the Agreement with immediate effect by giving notice in writing to the Contractor</w:t>
            </w:r>
          </w:p>
        </w:tc>
      </w:tr>
    </w:tbl>
    <w:p w14:paraId="2E28C343" w14:textId="77777777" w:rsidR="003C0FB1" w:rsidRDefault="003C0FB1" w:rsidP="00394603">
      <w:pPr>
        <w:pStyle w:val="Heading2"/>
        <w:jc w:val="both"/>
      </w:pPr>
      <w:r w:rsidRPr="000E5DB7">
        <w:t>6.</w:t>
      </w:r>
      <w:r w:rsidRPr="000E5DB7">
        <w:tab/>
        <w:t xml:space="preserve">Intellectual Property </w:t>
      </w:r>
    </w:p>
    <w:tbl>
      <w:tblPr>
        <w:tblW w:w="0" w:type="auto"/>
        <w:tblLook w:val="01E0" w:firstRow="1" w:lastRow="1" w:firstColumn="1" w:lastColumn="1" w:noHBand="0" w:noVBand="0"/>
      </w:tblPr>
      <w:tblGrid>
        <w:gridCol w:w="760"/>
        <w:gridCol w:w="684"/>
        <w:gridCol w:w="7627"/>
      </w:tblGrid>
      <w:tr w:rsidR="003C0FB1" w:rsidRPr="00CB5B77" w14:paraId="2C029F72" w14:textId="77777777" w:rsidTr="00503F93">
        <w:tc>
          <w:tcPr>
            <w:tcW w:w="828" w:type="dxa"/>
          </w:tcPr>
          <w:p w14:paraId="6CD7A718" w14:textId="77777777" w:rsidR="003C0FB1" w:rsidRDefault="003C0FB1" w:rsidP="00394603">
            <w:pPr>
              <w:jc w:val="both"/>
              <w:rPr>
                <w:color w:val="0000FF"/>
              </w:rPr>
            </w:pPr>
            <w:r w:rsidRPr="000E5DB7">
              <w:rPr>
                <w:color w:val="0000FF"/>
              </w:rPr>
              <w:t>A.</w:t>
            </w:r>
          </w:p>
        </w:tc>
        <w:tc>
          <w:tcPr>
            <w:tcW w:w="9540" w:type="dxa"/>
            <w:gridSpan w:val="2"/>
          </w:tcPr>
          <w:p w14:paraId="2832480B" w14:textId="77777777" w:rsidR="003C0FB1" w:rsidRDefault="003C0FB1" w:rsidP="00A7281F">
            <w:pPr>
              <w:jc w:val="both"/>
            </w:pPr>
            <w:r w:rsidRPr="000E5DB7">
              <w:t>Intellectual Property Rights (“IPR”) means all patents and patent rights, trademarks and trademark rights, trade names and trade name rights, service marks and service mark rights, service names and service name rights, brand names, copyrights and copyright rights, trade dress, business and product names, logos, slogans, trade secrets, industrial models, utility models, design models, designs, rights in confidential information, know-how, rights in the nature of unfair competition rights and rights to sue for passing off, and all pending applications for and registrations of patents, trademarks, service marks, and copyrights together with all connected and similar or analogous rights in any country or jurisdiction for the full term thereof.</w:t>
            </w:r>
          </w:p>
        </w:tc>
      </w:tr>
      <w:tr w:rsidR="003C0FB1" w:rsidRPr="00CB5B77" w14:paraId="31589C25" w14:textId="77777777" w:rsidTr="00503F93">
        <w:tc>
          <w:tcPr>
            <w:tcW w:w="828" w:type="dxa"/>
          </w:tcPr>
          <w:p w14:paraId="7BAB9CE5" w14:textId="77777777" w:rsidR="003C0FB1" w:rsidRDefault="003C0FB1" w:rsidP="00394603">
            <w:pPr>
              <w:jc w:val="both"/>
              <w:rPr>
                <w:color w:val="0000FF"/>
              </w:rPr>
            </w:pPr>
            <w:r w:rsidRPr="000E5DB7">
              <w:rPr>
                <w:color w:val="0000FF"/>
              </w:rPr>
              <w:t>B.</w:t>
            </w:r>
          </w:p>
        </w:tc>
        <w:tc>
          <w:tcPr>
            <w:tcW w:w="9540" w:type="dxa"/>
            <w:gridSpan w:val="2"/>
          </w:tcPr>
          <w:p w14:paraId="01AEFE26" w14:textId="77777777" w:rsidR="003C0FB1" w:rsidRDefault="003C0FB1" w:rsidP="00A7281F">
            <w:pPr>
              <w:jc w:val="both"/>
            </w:pPr>
            <w:r w:rsidRPr="000E5DB7">
              <w:t>Pre-existing IPR means all IPR existing prior to the date of this Agreement and all IPR in any materials, acquired or developed by or for Contractor or Client independently of this Agreement, and any IPR in Contractor’s standard hardware and software products or modifications or updates to such products.</w:t>
            </w:r>
          </w:p>
        </w:tc>
      </w:tr>
      <w:tr w:rsidR="003C0FB1" w:rsidRPr="00CB5B77" w14:paraId="084C0359" w14:textId="77777777" w:rsidTr="00503F93">
        <w:tc>
          <w:tcPr>
            <w:tcW w:w="828" w:type="dxa"/>
          </w:tcPr>
          <w:p w14:paraId="2F6B14F5" w14:textId="77777777" w:rsidR="003C0FB1" w:rsidRDefault="003C0FB1" w:rsidP="00394603">
            <w:pPr>
              <w:jc w:val="both"/>
              <w:rPr>
                <w:color w:val="0000FF"/>
              </w:rPr>
            </w:pPr>
            <w:r w:rsidRPr="000E5DB7">
              <w:rPr>
                <w:color w:val="0000FF"/>
              </w:rPr>
              <w:t>C.</w:t>
            </w:r>
          </w:p>
        </w:tc>
        <w:tc>
          <w:tcPr>
            <w:tcW w:w="9540" w:type="dxa"/>
            <w:gridSpan w:val="2"/>
          </w:tcPr>
          <w:p w14:paraId="3A0FB97F" w14:textId="77777777" w:rsidR="003C0FB1" w:rsidRDefault="003C0FB1" w:rsidP="00A7281F">
            <w:pPr>
              <w:jc w:val="both"/>
            </w:pPr>
            <w:r w:rsidRPr="000E5DB7">
              <w:t xml:space="preserve">All IPR title and interest in all reports, data manuals and/or other materials (other than software) (including without limitation all and any audio or audio visual recordings, transcripts, books, papers, records, notes, illustrations, photographs, diagrams) produced for the purposes of this Agreement (collectively “the Materials”) (or any part or parts thereof) shall vest in the Client and the Contractor so acknowledges and confirms. For the </w:t>
            </w:r>
            <w:r w:rsidRPr="000E5DB7">
              <w:lastRenderedPageBreak/>
              <w:t>avoidance of doubt the Contractor hereby assigns all Intellectual Property Rights, title and interest in the Materials (including by way of present assignment of future copyright) to the extent that any such Intellectual Property Rights title or interest may be deemed by law to reside in it in the Materials to the Client absolutely.</w:t>
            </w:r>
          </w:p>
        </w:tc>
      </w:tr>
      <w:tr w:rsidR="003C0FB1" w:rsidRPr="00CB5B77" w14:paraId="3990E95C" w14:textId="77777777" w:rsidTr="00503F93">
        <w:tc>
          <w:tcPr>
            <w:tcW w:w="828" w:type="dxa"/>
          </w:tcPr>
          <w:p w14:paraId="67292860" w14:textId="77777777" w:rsidR="003C0FB1" w:rsidRDefault="003C0FB1" w:rsidP="00394603">
            <w:pPr>
              <w:jc w:val="both"/>
              <w:rPr>
                <w:color w:val="0000FF"/>
              </w:rPr>
            </w:pPr>
            <w:r w:rsidRPr="000E5DB7">
              <w:rPr>
                <w:color w:val="0000FF"/>
              </w:rPr>
              <w:lastRenderedPageBreak/>
              <w:t>D.</w:t>
            </w:r>
          </w:p>
        </w:tc>
        <w:tc>
          <w:tcPr>
            <w:tcW w:w="9540" w:type="dxa"/>
            <w:gridSpan w:val="2"/>
          </w:tcPr>
          <w:p w14:paraId="30FEC9CF" w14:textId="77777777" w:rsidR="003C0FB1" w:rsidRDefault="003C0FB1" w:rsidP="00A7281F">
            <w:pPr>
              <w:jc w:val="both"/>
            </w:pPr>
            <w:r w:rsidRPr="000E5DB7">
              <w:t>The Client grants to the Contractor a royalty-free non-exclusive licence to use the Client’s Pre-existing IPR for the Term to the extent necessary to enable the Contractor to fulfil its obligations under this Agreement. Save as expressly set out in this clause 6 all Pre-Existing IPR shall remain the sole property of the party who owned, acquired or developed such intellectual property.</w:t>
            </w:r>
          </w:p>
        </w:tc>
      </w:tr>
      <w:tr w:rsidR="003C0FB1" w:rsidRPr="00CB5B77" w14:paraId="7E91BE30" w14:textId="77777777" w:rsidTr="00503F93">
        <w:tc>
          <w:tcPr>
            <w:tcW w:w="828" w:type="dxa"/>
          </w:tcPr>
          <w:p w14:paraId="07553C20" w14:textId="77777777" w:rsidR="003C0FB1" w:rsidRDefault="003C0FB1" w:rsidP="00394603">
            <w:pPr>
              <w:jc w:val="both"/>
              <w:rPr>
                <w:color w:val="0000FF"/>
              </w:rPr>
            </w:pPr>
            <w:r w:rsidRPr="000E5DB7">
              <w:rPr>
                <w:color w:val="0000FF"/>
              </w:rPr>
              <w:t>E.</w:t>
            </w:r>
          </w:p>
        </w:tc>
        <w:tc>
          <w:tcPr>
            <w:tcW w:w="9540" w:type="dxa"/>
            <w:gridSpan w:val="2"/>
          </w:tcPr>
          <w:p w14:paraId="6BF058F6" w14:textId="77777777" w:rsidR="003C0FB1" w:rsidRDefault="003C0FB1" w:rsidP="00A7281F">
            <w:pPr>
              <w:jc w:val="both"/>
            </w:pPr>
            <w:r w:rsidRPr="000E5DB7">
              <w:t>The Contractor shall waive or procure a waiver of any moral rights subsisting in copyright produced under or in performance of this Agreement.</w:t>
            </w:r>
          </w:p>
        </w:tc>
      </w:tr>
      <w:tr w:rsidR="003C0FB1" w:rsidRPr="00CB5B77" w14:paraId="067E01F4" w14:textId="77777777" w:rsidTr="00503F93">
        <w:tc>
          <w:tcPr>
            <w:tcW w:w="828" w:type="dxa"/>
          </w:tcPr>
          <w:p w14:paraId="383A3C23" w14:textId="77777777" w:rsidR="003C0FB1" w:rsidRDefault="003C0FB1" w:rsidP="00394603">
            <w:pPr>
              <w:jc w:val="both"/>
              <w:rPr>
                <w:color w:val="0000FF"/>
              </w:rPr>
            </w:pPr>
            <w:r w:rsidRPr="000E5DB7">
              <w:rPr>
                <w:color w:val="0000FF"/>
              </w:rPr>
              <w:t>F.</w:t>
            </w:r>
          </w:p>
        </w:tc>
        <w:tc>
          <w:tcPr>
            <w:tcW w:w="9540" w:type="dxa"/>
            <w:gridSpan w:val="2"/>
          </w:tcPr>
          <w:p w14:paraId="2D21D891" w14:textId="77777777" w:rsidR="003C0FB1" w:rsidRDefault="003C0FB1" w:rsidP="00A7281F">
            <w:pPr>
              <w:jc w:val="both"/>
            </w:pPr>
            <w:r w:rsidRPr="000E5DB7">
              <w:t xml:space="preserve">Nothing in this Agreement shall prohibit or be deemed to prohibit the Contractor from providing services </w:t>
            </w:r>
            <w:proofErr w:type="gramStart"/>
            <w:r w:rsidRPr="000E5DB7">
              <w:t>similar to</w:t>
            </w:r>
            <w:proofErr w:type="gramEnd"/>
            <w:r w:rsidRPr="000E5DB7">
              <w:t xml:space="preserve"> the Services to any party other than the Parties hereto. In no event shall the Contractor be precluded from independently developing for itself, or for others, materials which are competitive with, or similar to, the Services and to use its general knowledge, skills and experience, and any ideas, concepts, know-how, formats, templates, methodologies and techniques that are acquired or used in the course of providing the Services.</w:t>
            </w:r>
          </w:p>
        </w:tc>
      </w:tr>
      <w:tr w:rsidR="003C0FB1" w:rsidRPr="00CB5B77" w14:paraId="302F0370" w14:textId="77777777" w:rsidTr="00503F93">
        <w:tc>
          <w:tcPr>
            <w:tcW w:w="828" w:type="dxa"/>
          </w:tcPr>
          <w:p w14:paraId="2B1DA7DD" w14:textId="77777777" w:rsidR="003C0FB1" w:rsidRDefault="003C0FB1" w:rsidP="00394603">
            <w:pPr>
              <w:jc w:val="both"/>
              <w:rPr>
                <w:color w:val="0000FF"/>
              </w:rPr>
            </w:pPr>
            <w:r w:rsidRPr="000E5DB7">
              <w:rPr>
                <w:color w:val="0000FF"/>
              </w:rPr>
              <w:t>G.</w:t>
            </w:r>
          </w:p>
        </w:tc>
        <w:tc>
          <w:tcPr>
            <w:tcW w:w="9540" w:type="dxa"/>
            <w:gridSpan w:val="2"/>
          </w:tcPr>
          <w:p w14:paraId="2BBD81EF" w14:textId="77777777" w:rsidR="003C0FB1" w:rsidRDefault="003C0FB1" w:rsidP="00A7281F">
            <w:pPr>
              <w:jc w:val="both"/>
              <w:rPr>
                <w:szCs w:val="22"/>
              </w:rPr>
            </w:pPr>
            <w:r w:rsidRPr="000E5DB7">
              <w:rPr>
                <w:szCs w:val="22"/>
              </w:rPr>
              <w:t xml:space="preserve">The Contractor shall ensure that all and any necessary consents and/or licences for any software, instrument, modality or methodology are obtained and in place before use for the purposes of this Agreement (to include but not be limited to ensuring that the Client shall be vested with all necessary rights so as to enable the Client to enjoy the benefit of the Services for its business purposes). </w:t>
            </w:r>
            <w:r>
              <w:rPr>
                <w:szCs w:val="22"/>
              </w:rPr>
              <w:t xml:space="preserve"> </w:t>
            </w:r>
            <w:r w:rsidRPr="000E5DB7">
              <w:rPr>
                <w:szCs w:val="22"/>
              </w:rPr>
              <w:t xml:space="preserve">The Contractor hereby indemnifies the Client and shall keep and hold the Client harmless from and in respect of all and </w:t>
            </w:r>
            <w:proofErr w:type="gramStart"/>
            <w:r w:rsidRPr="000E5DB7">
              <w:rPr>
                <w:szCs w:val="22"/>
              </w:rPr>
              <w:t>any  loss</w:t>
            </w:r>
            <w:r>
              <w:rPr>
                <w:szCs w:val="22"/>
              </w:rPr>
              <w:t>es</w:t>
            </w:r>
            <w:proofErr w:type="gramEnd"/>
            <w:r>
              <w:rPr>
                <w:szCs w:val="22"/>
              </w:rPr>
              <w:t xml:space="preserve"> (whether direct, indirect or consequential) liability,</w:t>
            </w:r>
            <w:r w:rsidRPr="000E5DB7">
              <w:rPr>
                <w:szCs w:val="22"/>
              </w:rPr>
              <w:t xml:space="preserve"> damages</w:t>
            </w:r>
            <w:r>
              <w:rPr>
                <w:szCs w:val="22"/>
              </w:rPr>
              <w:t>,</w:t>
            </w:r>
            <w:r w:rsidRPr="000E5DB7">
              <w:rPr>
                <w:szCs w:val="22"/>
              </w:rPr>
              <w:t xml:space="preserve"> claims</w:t>
            </w:r>
            <w:r>
              <w:rPr>
                <w:szCs w:val="22"/>
              </w:rPr>
              <w:t>,</w:t>
            </w:r>
            <w:r w:rsidRPr="000E5DB7">
              <w:rPr>
                <w:szCs w:val="22"/>
              </w:rPr>
              <w:t xml:space="preserve"> costs or expenses which arise by reason of any breach of </w:t>
            </w:r>
            <w:proofErr w:type="gramStart"/>
            <w:r w:rsidRPr="000E5DB7">
              <w:rPr>
                <w:szCs w:val="22"/>
              </w:rPr>
              <w:t>third party</w:t>
            </w:r>
            <w:proofErr w:type="gramEnd"/>
            <w:r w:rsidRPr="000E5DB7">
              <w:rPr>
                <w:szCs w:val="22"/>
              </w:rPr>
              <w:t xml:space="preserve"> Intellectual Property Rights in so far as any such rights are used for the purposes of this Agreement.</w:t>
            </w:r>
          </w:p>
          <w:p w14:paraId="202E6D97" w14:textId="77777777" w:rsidR="003C0FB1" w:rsidRDefault="003C0FB1" w:rsidP="00A7281F">
            <w:pPr>
              <w:jc w:val="both"/>
              <w:rPr>
                <w:szCs w:val="22"/>
              </w:rPr>
            </w:pPr>
            <w:r w:rsidRPr="000E5DB7">
              <w:rPr>
                <w:szCs w:val="22"/>
              </w:rPr>
              <w:t xml:space="preserve">At the </w:t>
            </w:r>
            <w:r>
              <w:rPr>
                <w:szCs w:val="22"/>
              </w:rPr>
              <w:t>request</w:t>
            </w:r>
            <w:r w:rsidRPr="000E5DB7">
              <w:rPr>
                <w:szCs w:val="22"/>
              </w:rPr>
              <w:t xml:space="preserve"> of the Client for and in respect of any such breach, the Contractor shall at its expense and option:  </w:t>
            </w:r>
          </w:p>
        </w:tc>
      </w:tr>
      <w:tr w:rsidR="003C0FB1" w:rsidRPr="00CB5B77" w14:paraId="489971F2" w14:textId="77777777" w:rsidTr="00503F93">
        <w:tc>
          <w:tcPr>
            <w:tcW w:w="828" w:type="dxa"/>
          </w:tcPr>
          <w:p w14:paraId="16A3A167" w14:textId="77777777" w:rsidR="003C0FB1" w:rsidRDefault="003C0FB1" w:rsidP="00394603">
            <w:pPr>
              <w:jc w:val="both"/>
              <w:rPr>
                <w:color w:val="0000FF"/>
              </w:rPr>
            </w:pPr>
          </w:p>
        </w:tc>
        <w:tc>
          <w:tcPr>
            <w:tcW w:w="720" w:type="dxa"/>
          </w:tcPr>
          <w:p w14:paraId="1E73AB5C" w14:textId="77777777" w:rsidR="003C0FB1" w:rsidRDefault="003C0FB1" w:rsidP="00A7281F">
            <w:pPr>
              <w:jc w:val="both"/>
              <w:rPr>
                <w:szCs w:val="22"/>
              </w:rPr>
            </w:pPr>
            <w:r w:rsidRPr="000E5DB7">
              <w:rPr>
                <w:szCs w:val="22"/>
              </w:rPr>
              <w:t>(i)</w:t>
            </w:r>
          </w:p>
        </w:tc>
        <w:tc>
          <w:tcPr>
            <w:tcW w:w="8820" w:type="dxa"/>
          </w:tcPr>
          <w:p w14:paraId="5681B213" w14:textId="77777777" w:rsidR="003C0FB1" w:rsidRDefault="003C0FB1" w:rsidP="00A7281F">
            <w:pPr>
              <w:jc w:val="both"/>
              <w:rPr>
                <w:szCs w:val="22"/>
              </w:rPr>
            </w:pPr>
            <w:r w:rsidRPr="000E5DB7">
              <w:rPr>
                <w:szCs w:val="22"/>
              </w:rPr>
              <w:t>procure the necessary rights for the Client to continue use;</w:t>
            </w:r>
          </w:p>
        </w:tc>
      </w:tr>
      <w:tr w:rsidR="003C0FB1" w:rsidRPr="00CB5B77" w14:paraId="34678D3E" w14:textId="77777777" w:rsidTr="00503F93">
        <w:tc>
          <w:tcPr>
            <w:tcW w:w="828" w:type="dxa"/>
          </w:tcPr>
          <w:p w14:paraId="41B53219" w14:textId="77777777" w:rsidR="003C0FB1" w:rsidRDefault="003C0FB1" w:rsidP="00394603">
            <w:pPr>
              <w:jc w:val="both"/>
              <w:rPr>
                <w:color w:val="0000FF"/>
              </w:rPr>
            </w:pPr>
          </w:p>
        </w:tc>
        <w:tc>
          <w:tcPr>
            <w:tcW w:w="720" w:type="dxa"/>
          </w:tcPr>
          <w:p w14:paraId="5F4FB31C" w14:textId="77777777" w:rsidR="003C0FB1" w:rsidRDefault="003C0FB1" w:rsidP="00A7281F">
            <w:pPr>
              <w:jc w:val="both"/>
              <w:rPr>
                <w:szCs w:val="22"/>
              </w:rPr>
            </w:pPr>
            <w:r w:rsidRPr="000E5DB7">
              <w:rPr>
                <w:szCs w:val="22"/>
              </w:rPr>
              <w:t>(ii)</w:t>
            </w:r>
          </w:p>
        </w:tc>
        <w:tc>
          <w:tcPr>
            <w:tcW w:w="8820" w:type="dxa"/>
          </w:tcPr>
          <w:p w14:paraId="0F9724B2" w14:textId="77777777" w:rsidR="003C0FB1" w:rsidRDefault="003C0FB1" w:rsidP="00A7281F">
            <w:pPr>
              <w:jc w:val="both"/>
              <w:rPr>
                <w:szCs w:val="22"/>
              </w:rPr>
            </w:pPr>
            <w:r w:rsidRPr="000E5DB7">
              <w:rPr>
                <w:szCs w:val="22"/>
              </w:rPr>
              <w:t>replace the relevant deliverable with a non-infringing equivalent;</w:t>
            </w:r>
          </w:p>
        </w:tc>
      </w:tr>
      <w:tr w:rsidR="003C0FB1" w:rsidRPr="00CB5B77" w14:paraId="2B7E70B4" w14:textId="77777777" w:rsidTr="00503F93">
        <w:trPr>
          <w:trHeight w:val="868"/>
        </w:trPr>
        <w:tc>
          <w:tcPr>
            <w:tcW w:w="828" w:type="dxa"/>
          </w:tcPr>
          <w:p w14:paraId="03A24F6E" w14:textId="77777777" w:rsidR="003C0FB1" w:rsidRDefault="003C0FB1" w:rsidP="00394603">
            <w:pPr>
              <w:jc w:val="both"/>
              <w:rPr>
                <w:color w:val="0000FF"/>
              </w:rPr>
            </w:pPr>
          </w:p>
        </w:tc>
        <w:tc>
          <w:tcPr>
            <w:tcW w:w="720" w:type="dxa"/>
          </w:tcPr>
          <w:p w14:paraId="04CDE284" w14:textId="77777777" w:rsidR="003C0FB1" w:rsidRDefault="003C0FB1" w:rsidP="00A7281F">
            <w:pPr>
              <w:jc w:val="both"/>
              <w:rPr>
                <w:szCs w:val="22"/>
              </w:rPr>
            </w:pPr>
            <w:r w:rsidRPr="000E5DB7">
              <w:rPr>
                <w:szCs w:val="22"/>
              </w:rPr>
              <w:t>(iii)</w:t>
            </w:r>
          </w:p>
        </w:tc>
        <w:tc>
          <w:tcPr>
            <w:tcW w:w="8820" w:type="dxa"/>
          </w:tcPr>
          <w:p w14:paraId="6977943A" w14:textId="77777777" w:rsidR="003C0FB1" w:rsidRDefault="003C0FB1" w:rsidP="00A7281F">
            <w:pPr>
              <w:jc w:val="both"/>
              <w:rPr>
                <w:szCs w:val="22"/>
              </w:rPr>
            </w:pPr>
            <w:r w:rsidRPr="000E5DB7">
              <w:rPr>
                <w:szCs w:val="22"/>
              </w:rPr>
              <w:t>replace the relevant deliverable to make it non-infringing while giving equivalent performance; or</w:t>
            </w:r>
          </w:p>
        </w:tc>
      </w:tr>
      <w:tr w:rsidR="003C0FB1" w:rsidRPr="00CB5B77" w14:paraId="4B2DE569" w14:textId="77777777" w:rsidTr="00503F93">
        <w:tc>
          <w:tcPr>
            <w:tcW w:w="828" w:type="dxa"/>
          </w:tcPr>
          <w:p w14:paraId="2CB677FE" w14:textId="77777777" w:rsidR="003C0FB1" w:rsidRDefault="003C0FB1" w:rsidP="00394603">
            <w:pPr>
              <w:keepNext/>
              <w:jc w:val="both"/>
              <w:rPr>
                <w:color w:val="0000FF"/>
              </w:rPr>
            </w:pPr>
          </w:p>
        </w:tc>
        <w:tc>
          <w:tcPr>
            <w:tcW w:w="720" w:type="dxa"/>
          </w:tcPr>
          <w:p w14:paraId="6F261380" w14:textId="77777777" w:rsidR="003C0FB1" w:rsidRDefault="003C0FB1" w:rsidP="00A7281F">
            <w:pPr>
              <w:jc w:val="both"/>
              <w:rPr>
                <w:szCs w:val="22"/>
              </w:rPr>
            </w:pPr>
            <w:r w:rsidRPr="000E5DB7">
              <w:rPr>
                <w:szCs w:val="22"/>
              </w:rPr>
              <w:t>(iv)</w:t>
            </w:r>
          </w:p>
        </w:tc>
        <w:tc>
          <w:tcPr>
            <w:tcW w:w="8820" w:type="dxa"/>
          </w:tcPr>
          <w:p w14:paraId="22C7199A" w14:textId="77777777" w:rsidR="003C0FB1" w:rsidRDefault="003C0FB1" w:rsidP="00A7281F">
            <w:pPr>
              <w:jc w:val="both"/>
              <w:rPr>
                <w:szCs w:val="22"/>
              </w:rPr>
            </w:pPr>
            <w:r w:rsidRPr="000E5DB7">
              <w:rPr>
                <w:szCs w:val="22"/>
              </w:rPr>
              <w:t>if the Contractor cannot obtain the remedies in (i), (ii) or (iii) above, it may direct the return of the deliverable and refund to the Client Charges paid for such deliverable less a reasonable amount for the Client’s use of the deliverable up to the time of return, provided such reasonable amount is due to the owner of the said deliverable, TOGETHER with all losses</w:t>
            </w:r>
            <w:r>
              <w:rPr>
                <w:szCs w:val="22"/>
              </w:rPr>
              <w:t xml:space="preserve"> (whether direct, indirect or consequential)</w:t>
            </w:r>
            <w:r w:rsidRPr="000E5DB7">
              <w:rPr>
                <w:szCs w:val="22"/>
              </w:rPr>
              <w:t xml:space="preserve"> thereby accruing to the Client as a result of the breach.</w:t>
            </w:r>
          </w:p>
        </w:tc>
      </w:tr>
      <w:tr w:rsidR="003C0FB1" w:rsidRPr="00CB5B77" w14:paraId="6B10820A" w14:textId="77777777" w:rsidTr="00503F93">
        <w:tc>
          <w:tcPr>
            <w:tcW w:w="828" w:type="dxa"/>
          </w:tcPr>
          <w:p w14:paraId="3AC6DD63" w14:textId="77777777" w:rsidR="003C0FB1" w:rsidRDefault="003C0FB1" w:rsidP="00394603">
            <w:pPr>
              <w:jc w:val="both"/>
              <w:rPr>
                <w:color w:val="0000FF"/>
              </w:rPr>
            </w:pPr>
            <w:r w:rsidRPr="000E5DB7">
              <w:rPr>
                <w:color w:val="0000FF"/>
              </w:rPr>
              <w:t>H.</w:t>
            </w:r>
          </w:p>
        </w:tc>
        <w:tc>
          <w:tcPr>
            <w:tcW w:w="9540" w:type="dxa"/>
            <w:gridSpan w:val="2"/>
          </w:tcPr>
          <w:p w14:paraId="7A27FC8C" w14:textId="77777777" w:rsidR="003C0FB1" w:rsidRDefault="003C0FB1" w:rsidP="00A7281F">
            <w:pPr>
              <w:jc w:val="both"/>
              <w:rPr>
                <w:szCs w:val="22"/>
              </w:rPr>
            </w:pPr>
            <w:r w:rsidRPr="000E5DB7">
              <w:rPr>
                <w:szCs w:val="22"/>
              </w:rPr>
              <w:t xml:space="preserve">Upon the termination of this Agreement for whatever reason, the Contractor shall immediately deliver up to the Client all the Materials prepared up to the date of </w:t>
            </w:r>
            <w:r w:rsidRPr="000E5DB7">
              <w:rPr>
                <w:szCs w:val="22"/>
              </w:rPr>
              <w:lastRenderedPageBreak/>
              <w:t>termination. The provisions of this clause 6 will survive the expiration or termination of this Agreement for any reason.</w:t>
            </w:r>
          </w:p>
        </w:tc>
      </w:tr>
    </w:tbl>
    <w:p w14:paraId="7359AB25" w14:textId="77777777" w:rsidR="003C0FB1" w:rsidRDefault="003C0FB1" w:rsidP="00394603">
      <w:pPr>
        <w:pStyle w:val="Heading2"/>
        <w:jc w:val="both"/>
      </w:pPr>
      <w:r w:rsidRPr="000E5DB7">
        <w:lastRenderedPageBreak/>
        <w:t>7.</w:t>
      </w:r>
      <w:r w:rsidRPr="000E5DB7">
        <w:tab/>
        <w:t>Confidentiality</w:t>
      </w:r>
    </w:p>
    <w:tbl>
      <w:tblPr>
        <w:tblW w:w="0" w:type="auto"/>
        <w:tblLook w:val="01E0" w:firstRow="1" w:lastRow="1" w:firstColumn="1" w:lastColumn="1" w:noHBand="0" w:noVBand="0"/>
      </w:tblPr>
      <w:tblGrid>
        <w:gridCol w:w="612"/>
        <w:gridCol w:w="514"/>
        <w:gridCol w:w="326"/>
        <w:gridCol w:w="7619"/>
      </w:tblGrid>
      <w:tr w:rsidR="003C0FB1" w:rsidRPr="00830A49" w14:paraId="4B5AEECC" w14:textId="77777777" w:rsidTr="00503F93">
        <w:tc>
          <w:tcPr>
            <w:tcW w:w="612" w:type="dxa"/>
          </w:tcPr>
          <w:p w14:paraId="5207B1D6" w14:textId="77777777" w:rsidR="003C0FB1" w:rsidRPr="00830A49" w:rsidRDefault="003C0FB1" w:rsidP="00394603">
            <w:pPr>
              <w:jc w:val="both"/>
              <w:rPr>
                <w:color w:val="0000FF"/>
                <w:szCs w:val="22"/>
              </w:rPr>
            </w:pPr>
            <w:r w:rsidRPr="00830A49">
              <w:rPr>
                <w:color w:val="0000FF"/>
                <w:szCs w:val="22"/>
              </w:rPr>
              <w:t>A.</w:t>
            </w:r>
          </w:p>
        </w:tc>
        <w:tc>
          <w:tcPr>
            <w:tcW w:w="8459" w:type="dxa"/>
            <w:gridSpan w:val="3"/>
          </w:tcPr>
          <w:p w14:paraId="0C3E4147" w14:textId="77777777" w:rsidR="003C0FB1" w:rsidRPr="00830A49" w:rsidRDefault="003C0FB1" w:rsidP="00A7281F">
            <w:pPr>
              <w:jc w:val="both"/>
              <w:rPr>
                <w:szCs w:val="22"/>
              </w:rPr>
            </w:pPr>
            <w:r w:rsidRPr="00830A49">
              <w:rPr>
                <w:szCs w:val="22"/>
              </w:rPr>
              <w:t xml:space="preserve">Each of the Parties to this Agreement agrees to hold confidential all information, documentation and other material received, provided or obtained arising from their participation in this Agreement (“Confidential Information”) and shall not disclose same to any third party except </w:t>
            </w:r>
            <w:proofErr w:type="gramStart"/>
            <w:r w:rsidRPr="00830A49">
              <w:rPr>
                <w:szCs w:val="22"/>
              </w:rPr>
              <w:t>to:-</w:t>
            </w:r>
            <w:proofErr w:type="gramEnd"/>
          </w:p>
        </w:tc>
      </w:tr>
      <w:tr w:rsidR="003C0FB1" w:rsidRPr="00830A49" w14:paraId="7D201417" w14:textId="77777777" w:rsidTr="00503F93">
        <w:tc>
          <w:tcPr>
            <w:tcW w:w="612" w:type="dxa"/>
          </w:tcPr>
          <w:p w14:paraId="7A87F62D" w14:textId="77777777" w:rsidR="003C0FB1" w:rsidRPr="00830A49" w:rsidRDefault="003C0FB1" w:rsidP="00394603">
            <w:pPr>
              <w:jc w:val="both"/>
              <w:rPr>
                <w:color w:val="0000FF"/>
                <w:szCs w:val="22"/>
              </w:rPr>
            </w:pPr>
          </w:p>
        </w:tc>
        <w:tc>
          <w:tcPr>
            <w:tcW w:w="514" w:type="dxa"/>
          </w:tcPr>
          <w:p w14:paraId="4CFC1608" w14:textId="77777777" w:rsidR="003C0FB1" w:rsidRPr="00830A49" w:rsidRDefault="003C0FB1" w:rsidP="00A7281F">
            <w:pPr>
              <w:jc w:val="both"/>
              <w:rPr>
                <w:szCs w:val="22"/>
              </w:rPr>
            </w:pPr>
            <w:r w:rsidRPr="00830A49">
              <w:rPr>
                <w:szCs w:val="22"/>
              </w:rPr>
              <w:t>1.</w:t>
            </w:r>
          </w:p>
        </w:tc>
        <w:tc>
          <w:tcPr>
            <w:tcW w:w="7945" w:type="dxa"/>
            <w:gridSpan w:val="2"/>
          </w:tcPr>
          <w:p w14:paraId="7DE60A24" w14:textId="77777777" w:rsidR="003C0FB1" w:rsidRPr="00830A49" w:rsidRDefault="003C0FB1" w:rsidP="00A7281F">
            <w:pPr>
              <w:jc w:val="both"/>
              <w:rPr>
                <w:szCs w:val="22"/>
              </w:rPr>
            </w:pPr>
            <w:r w:rsidRPr="00830A49">
              <w:rPr>
                <w:szCs w:val="22"/>
              </w:rPr>
              <w:t xml:space="preserve">its professional advisers subject to the provisions of this clause </w:t>
            </w:r>
            <w:r>
              <w:rPr>
                <w:szCs w:val="22"/>
              </w:rPr>
              <w:t>7</w:t>
            </w:r>
            <w:r w:rsidRPr="00830A49">
              <w:rPr>
                <w:szCs w:val="22"/>
              </w:rPr>
              <w:t>; or</w:t>
            </w:r>
          </w:p>
        </w:tc>
      </w:tr>
      <w:tr w:rsidR="003C0FB1" w:rsidRPr="00830A49" w14:paraId="59B71EDF" w14:textId="77777777" w:rsidTr="00503F93">
        <w:tc>
          <w:tcPr>
            <w:tcW w:w="612" w:type="dxa"/>
          </w:tcPr>
          <w:p w14:paraId="52AFB0DD" w14:textId="77777777" w:rsidR="003C0FB1" w:rsidRPr="00830A49" w:rsidRDefault="003C0FB1" w:rsidP="00394603">
            <w:pPr>
              <w:jc w:val="both"/>
              <w:rPr>
                <w:color w:val="0000FF"/>
                <w:szCs w:val="22"/>
              </w:rPr>
            </w:pPr>
          </w:p>
        </w:tc>
        <w:tc>
          <w:tcPr>
            <w:tcW w:w="514" w:type="dxa"/>
          </w:tcPr>
          <w:p w14:paraId="3920E787" w14:textId="77777777" w:rsidR="003C0FB1" w:rsidRPr="00830A49" w:rsidRDefault="003C0FB1" w:rsidP="00A7281F">
            <w:pPr>
              <w:jc w:val="both"/>
              <w:rPr>
                <w:szCs w:val="22"/>
              </w:rPr>
            </w:pPr>
            <w:r w:rsidRPr="00830A49">
              <w:rPr>
                <w:szCs w:val="22"/>
              </w:rPr>
              <w:t>2.</w:t>
            </w:r>
          </w:p>
        </w:tc>
        <w:tc>
          <w:tcPr>
            <w:tcW w:w="7945" w:type="dxa"/>
            <w:gridSpan w:val="2"/>
          </w:tcPr>
          <w:p w14:paraId="3E5EE655" w14:textId="77777777" w:rsidR="003C0FB1" w:rsidRPr="00830A49" w:rsidRDefault="003C0FB1" w:rsidP="00A7281F">
            <w:pPr>
              <w:jc w:val="both"/>
              <w:rPr>
                <w:szCs w:val="22"/>
              </w:rPr>
            </w:pPr>
            <w:r w:rsidRPr="00830A49">
              <w:rPr>
                <w:szCs w:val="22"/>
              </w:rPr>
              <w:t>as may be required by law; or</w:t>
            </w:r>
          </w:p>
        </w:tc>
      </w:tr>
      <w:tr w:rsidR="003C0FB1" w:rsidRPr="00830A49" w14:paraId="3C9DB223" w14:textId="77777777" w:rsidTr="00503F93">
        <w:tc>
          <w:tcPr>
            <w:tcW w:w="612" w:type="dxa"/>
          </w:tcPr>
          <w:p w14:paraId="6128429A" w14:textId="77777777" w:rsidR="003C0FB1" w:rsidRPr="00830A49" w:rsidRDefault="003C0FB1" w:rsidP="00394603">
            <w:pPr>
              <w:jc w:val="both"/>
              <w:rPr>
                <w:color w:val="0000FF"/>
                <w:szCs w:val="22"/>
              </w:rPr>
            </w:pPr>
          </w:p>
        </w:tc>
        <w:tc>
          <w:tcPr>
            <w:tcW w:w="514" w:type="dxa"/>
          </w:tcPr>
          <w:p w14:paraId="608FF5DF" w14:textId="77777777" w:rsidR="003C0FB1" w:rsidRPr="00830A49" w:rsidRDefault="003C0FB1" w:rsidP="00A7281F">
            <w:pPr>
              <w:jc w:val="both"/>
              <w:rPr>
                <w:szCs w:val="22"/>
              </w:rPr>
            </w:pPr>
            <w:r w:rsidRPr="00830A49">
              <w:rPr>
                <w:szCs w:val="22"/>
              </w:rPr>
              <w:t>3.</w:t>
            </w:r>
          </w:p>
        </w:tc>
        <w:tc>
          <w:tcPr>
            <w:tcW w:w="7945" w:type="dxa"/>
            <w:gridSpan w:val="2"/>
          </w:tcPr>
          <w:p w14:paraId="0DD84362" w14:textId="77777777" w:rsidR="003C0FB1" w:rsidRDefault="003C0FB1" w:rsidP="00A7281F">
            <w:pPr>
              <w:jc w:val="both"/>
              <w:rPr>
                <w:szCs w:val="22"/>
              </w:rPr>
            </w:pPr>
            <w:r w:rsidRPr="00830A49">
              <w:rPr>
                <w:szCs w:val="22"/>
              </w:rPr>
              <w:t xml:space="preserve">as may be necessary to give effect to the terms of this Agreement subject to the provisions of this clause </w:t>
            </w:r>
            <w:r>
              <w:rPr>
                <w:szCs w:val="22"/>
              </w:rPr>
              <w:t>7</w:t>
            </w:r>
            <w:r w:rsidRPr="00830A49">
              <w:rPr>
                <w:szCs w:val="22"/>
              </w:rPr>
              <w:t>; or</w:t>
            </w:r>
          </w:p>
        </w:tc>
      </w:tr>
      <w:tr w:rsidR="003C0FB1" w:rsidRPr="00830A49" w14:paraId="00DE1811" w14:textId="77777777" w:rsidTr="00503F93">
        <w:tc>
          <w:tcPr>
            <w:tcW w:w="612" w:type="dxa"/>
          </w:tcPr>
          <w:p w14:paraId="08C7B0A6" w14:textId="77777777" w:rsidR="003C0FB1" w:rsidRPr="00830A49" w:rsidRDefault="003C0FB1" w:rsidP="00394603">
            <w:pPr>
              <w:jc w:val="both"/>
              <w:rPr>
                <w:color w:val="0000FF"/>
                <w:szCs w:val="22"/>
              </w:rPr>
            </w:pPr>
          </w:p>
        </w:tc>
        <w:tc>
          <w:tcPr>
            <w:tcW w:w="514" w:type="dxa"/>
          </w:tcPr>
          <w:p w14:paraId="6FD0922A" w14:textId="77777777" w:rsidR="003C0FB1" w:rsidRPr="00830A49" w:rsidRDefault="003C0FB1" w:rsidP="00A7281F">
            <w:pPr>
              <w:jc w:val="both"/>
              <w:rPr>
                <w:szCs w:val="22"/>
              </w:rPr>
            </w:pPr>
            <w:r w:rsidRPr="00830A49">
              <w:rPr>
                <w:szCs w:val="22"/>
              </w:rPr>
              <w:t>4.</w:t>
            </w:r>
          </w:p>
        </w:tc>
        <w:tc>
          <w:tcPr>
            <w:tcW w:w="7945" w:type="dxa"/>
            <w:gridSpan w:val="2"/>
          </w:tcPr>
          <w:p w14:paraId="2F844880" w14:textId="77777777" w:rsidR="003C0FB1" w:rsidRPr="00830A49" w:rsidRDefault="003C0FB1" w:rsidP="00A7281F">
            <w:pPr>
              <w:jc w:val="both"/>
              <w:rPr>
                <w:szCs w:val="22"/>
              </w:rPr>
            </w:pPr>
            <w:r w:rsidRPr="00830A49">
              <w:rPr>
                <w:szCs w:val="22"/>
              </w:rPr>
              <w:t>in the case of the Client by request of any person or body or authority whose request the Client or persons associated with the Client (including but not limited to the Legislature and/or the Executive and/or the Civil Service) considers it necessary or appropriate to so comply.</w:t>
            </w:r>
          </w:p>
        </w:tc>
      </w:tr>
      <w:tr w:rsidR="003C0FB1" w:rsidRPr="00CB5B77" w14:paraId="37B3FF62" w14:textId="77777777" w:rsidTr="00503F93">
        <w:tc>
          <w:tcPr>
            <w:tcW w:w="612" w:type="dxa"/>
          </w:tcPr>
          <w:p w14:paraId="634DF52D" w14:textId="77777777" w:rsidR="003C0FB1" w:rsidRDefault="003C0FB1" w:rsidP="00394603">
            <w:pPr>
              <w:jc w:val="both"/>
              <w:rPr>
                <w:color w:val="0000FF"/>
              </w:rPr>
            </w:pPr>
            <w:r>
              <w:rPr>
                <w:color w:val="0000FF"/>
              </w:rPr>
              <w:t>B</w:t>
            </w:r>
            <w:r w:rsidRPr="000E5DB7">
              <w:rPr>
                <w:color w:val="0000FF"/>
              </w:rPr>
              <w:t>.</w:t>
            </w:r>
          </w:p>
        </w:tc>
        <w:tc>
          <w:tcPr>
            <w:tcW w:w="8459" w:type="dxa"/>
            <w:gridSpan w:val="3"/>
          </w:tcPr>
          <w:p w14:paraId="40C3B79C" w14:textId="77777777" w:rsidR="003C0FB1" w:rsidRDefault="003C0FB1" w:rsidP="00A7281F">
            <w:pPr>
              <w:jc w:val="both"/>
            </w:pPr>
            <w:r w:rsidRPr="000E5DB7">
              <w:t xml:space="preserve">The Contractor undertakes to comply with all reasonable directions of the Client </w:t>
            </w:r>
            <w:proofErr w:type="gramStart"/>
            <w:r w:rsidRPr="000E5DB7">
              <w:t>with regard to</w:t>
            </w:r>
            <w:proofErr w:type="gramEnd"/>
            <w:r w:rsidRPr="000E5DB7">
              <w:t xml:space="preserve"> the use and application of all and any</w:t>
            </w:r>
            <w:r>
              <w:t xml:space="preserve"> of its</w:t>
            </w:r>
            <w:r w:rsidRPr="000E5DB7">
              <w:t xml:space="preserve"> </w:t>
            </w:r>
            <w:r>
              <w:t>C</w:t>
            </w:r>
            <w:r w:rsidRPr="000E5DB7">
              <w:t xml:space="preserve">onfidential </w:t>
            </w:r>
            <w:r>
              <w:t>I</w:t>
            </w:r>
            <w:r w:rsidRPr="000E5DB7">
              <w:t xml:space="preserve">nformation and shall comply with the confidentiality agreement as exhibited at Appendix </w:t>
            </w:r>
            <w:r w:rsidR="009528C8">
              <w:t>6</w:t>
            </w:r>
            <w:r w:rsidRPr="000E5DB7">
              <w:t xml:space="preserve"> to the RFT (“the Confidentiality Agreement”).</w:t>
            </w:r>
            <w:r>
              <w:t xml:space="preserve"> </w:t>
            </w:r>
          </w:p>
          <w:p w14:paraId="2F67AF12" w14:textId="77777777" w:rsidR="003C0FB1" w:rsidRDefault="003C0FB1" w:rsidP="00A7281F">
            <w:pPr>
              <w:jc w:val="both"/>
            </w:pPr>
            <w:r w:rsidRPr="00830A49">
              <w:rPr>
                <w:szCs w:val="22"/>
              </w:rPr>
              <w:t xml:space="preserve">The obligations in this clause </w:t>
            </w:r>
            <w:r>
              <w:rPr>
                <w:szCs w:val="22"/>
              </w:rPr>
              <w:t>7</w:t>
            </w:r>
            <w:r w:rsidRPr="00830A49">
              <w:rPr>
                <w:szCs w:val="22"/>
              </w:rPr>
              <w:t xml:space="preserve"> will not apply to any Confidential Information:</w:t>
            </w:r>
          </w:p>
        </w:tc>
      </w:tr>
      <w:tr w:rsidR="003C0FB1" w:rsidRPr="00CB5B77" w:rsidDel="009170AC" w14:paraId="395AB967" w14:textId="77777777" w:rsidTr="00503F93">
        <w:tc>
          <w:tcPr>
            <w:tcW w:w="612" w:type="dxa"/>
          </w:tcPr>
          <w:p w14:paraId="0F593523" w14:textId="77777777" w:rsidR="003C0FB1" w:rsidDel="009170AC" w:rsidRDefault="003C0FB1" w:rsidP="00394603">
            <w:pPr>
              <w:jc w:val="both"/>
              <w:rPr>
                <w:color w:val="0000FF"/>
              </w:rPr>
            </w:pPr>
          </w:p>
        </w:tc>
        <w:tc>
          <w:tcPr>
            <w:tcW w:w="840" w:type="dxa"/>
            <w:gridSpan w:val="2"/>
          </w:tcPr>
          <w:p w14:paraId="6C582DB8" w14:textId="77777777" w:rsidR="003C0FB1" w:rsidDel="009170AC" w:rsidRDefault="003C0FB1" w:rsidP="00A7281F">
            <w:pPr>
              <w:jc w:val="both"/>
            </w:pPr>
            <w:r>
              <w:t>1.</w:t>
            </w:r>
          </w:p>
        </w:tc>
        <w:tc>
          <w:tcPr>
            <w:tcW w:w="7619" w:type="dxa"/>
          </w:tcPr>
          <w:p w14:paraId="0DDED9EB" w14:textId="77777777" w:rsidR="003C0FB1" w:rsidDel="009170AC" w:rsidRDefault="003C0FB1" w:rsidP="00A7281F">
            <w:pPr>
              <w:jc w:val="both"/>
            </w:pPr>
            <w:r w:rsidRPr="007F1F1B">
              <w:rPr>
                <w:szCs w:val="22"/>
              </w:rPr>
              <w:t>in the receiving Party’s possession (with full right to disclose) before receiving it from the other Party; or</w:t>
            </w:r>
          </w:p>
        </w:tc>
      </w:tr>
      <w:tr w:rsidR="003C0FB1" w:rsidRPr="00CB5B77" w:rsidDel="009170AC" w14:paraId="7C32E41F" w14:textId="77777777" w:rsidTr="00503F93">
        <w:tc>
          <w:tcPr>
            <w:tcW w:w="612" w:type="dxa"/>
          </w:tcPr>
          <w:p w14:paraId="688784A0" w14:textId="77777777" w:rsidR="003C0FB1" w:rsidDel="009170AC" w:rsidRDefault="003C0FB1" w:rsidP="00394603">
            <w:pPr>
              <w:jc w:val="both"/>
              <w:rPr>
                <w:color w:val="0000FF"/>
              </w:rPr>
            </w:pPr>
          </w:p>
        </w:tc>
        <w:tc>
          <w:tcPr>
            <w:tcW w:w="840" w:type="dxa"/>
            <w:gridSpan w:val="2"/>
          </w:tcPr>
          <w:p w14:paraId="31F7D0A8" w14:textId="77777777" w:rsidR="003C0FB1" w:rsidDel="009170AC" w:rsidRDefault="003C0FB1" w:rsidP="00A7281F">
            <w:pPr>
              <w:jc w:val="both"/>
            </w:pPr>
            <w:r>
              <w:t>2.</w:t>
            </w:r>
          </w:p>
        </w:tc>
        <w:tc>
          <w:tcPr>
            <w:tcW w:w="7619" w:type="dxa"/>
          </w:tcPr>
          <w:p w14:paraId="0B0C9167" w14:textId="77777777" w:rsidR="003C0FB1" w:rsidDel="009170AC" w:rsidRDefault="003C0FB1" w:rsidP="00A7281F">
            <w:pPr>
              <w:jc w:val="both"/>
            </w:pPr>
            <w:r w:rsidRPr="007F1F1B">
              <w:rPr>
                <w:szCs w:val="22"/>
              </w:rPr>
              <w:t>which is or becomes public knowledge other than by breach of this clause; or</w:t>
            </w:r>
          </w:p>
        </w:tc>
      </w:tr>
      <w:tr w:rsidR="003C0FB1" w:rsidRPr="00CB5B77" w:rsidDel="009170AC" w14:paraId="5C385148" w14:textId="77777777" w:rsidTr="00503F93">
        <w:tc>
          <w:tcPr>
            <w:tcW w:w="612" w:type="dxa"/>
          </w:tcPr>
          <w:p w14:paraId="476672F2" w14:textId="77777777" w:rsidR="003C0FB1" w:rsidDel="009170AC" w:rsidRDefault="003C0FB1" w:rsidP="00394603">
            <w:pPr>
              <w:jc w:val="both"/>
              <w:rPr>
                <w:color w:val="0000FF"/>
              </w:rPr>
            </w:pPr>
          </w:p>
        </w:tc>
        <w:tc>
          <w:tcPr>
            <w:tcW w:w="840" w:type="dxa"/>
            <w:gridSpan w:val="2"/>
          </w:tcPr>
          <w:p w14:paraId="40548727" w14:textId="77777777" w:rsidR="003C0FB1" w:rsidDel="009170AC" w:rsidRDefault="003C0FB1" w:rsidP="00A7281F">
            <w:pPr>
              <w:jc w:val="both"/>
            </w:pPr>
            <w:r>
              <w:t>3.</w:t>
            </w:r>
          </w:p>
        </w:tc>
        <w:tc>
          <w:tcPr>
            <w:tcW w:w="7619" w:type="dxa"/>
          </w:tcPr>
          <w:p w14:paraId="05D1C9D3" w14:textId="77777777" w:rsidR="003C0FB1" w:rsidDel="009170AC" w:rsidRDefault="003C0FB1" w:rsidP="00A7281F">
            <w:pPr>
              <w:jc w:val="both"/>
            </w:pPr>
            <w:r w:rsidRPr="007F1F1B">
              <w:rPr>
                <w:szCs w:val="22"/>
              </w:rPr>
              <w:t>is independently developed by the disclosing Party without access to or use of the Confidential Information; or</w:t>
            </w:r>
          </w:p>
        </w:tc>
      </w:tr>
      <w:tr w:rsidR="003C0FB1" w:rsidRPr="00CB5B77" w:rsidDel="009170AC" w14:paraId="1D02F8BB" w14:textId="77777777" w:rsidTr="00503F93">
        <w:trPr>
          <w:trHeight w:val="840"/>
        </w:trPr>
        <w:tc>
          <w:tcPr>
            <w:tcW w:w="612" w:type="dxa"/>
          </w:tcPr>
          <w:p w14:paraId="779328BF" w14:textId="77777777" w:rsidR="003C0FB1" w:rsidDel="009170AC" w:rsidRDefault="003C0FB1" w:rsidP="00394603">
            <w:pPr>
              <w:jc w:val="both"/>
              <w:rPr>
                <w:color w:val="0000FF"/>
              </w:rPr>
            </w:pPr>
          </w:p>
        </w:tc>
        <w:tc>
          <w:tcPr>
            <w:tcW w:w="840" w:type="dxa"/>
            <w:gridSpan w:val="2"/>
          </w:tcPr>
          <w:p w14:paraId="638F0F4F" w14:textId="77777777" w:rsidR="003C0FB1" w:rsidDel="009170AC" w:rsidRDefault="003C0FB1" w:rsidP="00A7281F">
            <w:pPr>
              <w:jc w:val="both"/>
            </w:pPr>
            <w:r>
              <w:t>4.</w:t>
            </w:r>
          </w:p>
        </w:tc>
        <w:tc>
          <w:tcPr>
            <w:tcW w:w="7619" w:type="dxa"/>
          </w:tcPr>
          <w:p w14:paraId="024B4782" w14:textId="77777777" w:rsidR="003C0FB1" w:rsidDel="009170AC" w:rsidRDefault="003C0FB1" w:rsidP="00A7281F">
            <w:pPr>
              <w:jc w:val="both"/>
            </w:pPr>
            <w:r w:rsidRPr="007F1F1B">
              <w:rPr>
                <w:szCs w:val="22"/>
              </w:rPr>
              <w:t>is lawfully received by the disclosing Party from a third party (with full right to disclose).</w:t>
            </w:r>
          </w:p>
        </w:tc>
      </w:tr>
      <w:tr w:rsidR="003C0FB1" w:rsidRPr="00CB5B77" w14:paraId="523F21C7" w14:textId="77777777" w:rsidTr="00503F93">
        <w:tc>
          <w:tcPr>
            <w:tcW w:w="612" w:type="dxa"/>
          </w:tcPr>
          <w:p w14:paraId="160CE1C0" w14:textId="77777777" w:rsidR="003C0FB1" w:rsidRDefault="003C0FB1" w:rsidP="00394603">
            <w:pPr>
              <w:jc w:val="both"/>
              <w:rPr>
                <w:color w:val="0000FF"/>
              </w:rPr>
            </w:pPr>
            <w:r>
              <w:rPr>
                <w:color w:val="0000FF"/>
              </w:rPr>
              <w:t>C</w:t>
            </w:r>
            <w:r w:rsidRPr="000E5DB7">
              <w:rPr>
                <w:color w:val="0000FF"/>
              </w:rPr>
              <w:t>.</w:t>
            </w:r>
          </w:p>
        </w:tc>
        <w:tc>
          <w:tcPr>
            <w:tcW w:w="8459" w:type="dxa"/>
            <w:gridSpan w:val="3"/>
          </w:tcPr>
          <w:p w14:paraId="073D35A1" w14:textId="77777777" w:rsidR="003C0FB1" w:rsidRDefault="003C0FB1" w:rsidP="00A7281F">
            <w:pPr>
              <w:jc w:val="both"/>
            </w:pPr>
            <w:r w:rsidRPr="000E5DB7">
              <w:t xml:space="preserve">The Contractor acknowledges that the security of the State and its information is of paramount importance to the Client. </w:t>
            </w:r>
            <w:proofErr w:type="gramStart"/>
            <w:r w:rsidRPr="000E5DB7">
              <w:t>Accordingly</w:t>
            </w:r>
            <w:proofErr w:type="gramEnd"/>
            <w:r w:rsidRPr="000E5DB7">
              <w:t xml:space="preserve"> the Contractor confirms that it will, if requested by the Client, from time to time, submit full personal details (including those of Subcontractors) who are assigned to provide the Services (or any part thereof) under this Agreement. The Contractor further acknowledges that checks may be carried out in relation to all such personnel by police authorities and the Contractor shall comply with all reasonable directions of the Client arising therefrom.</w:t>
            </w:r>
          </w:p>
        </w:tc>
      </w:tr>
      <w:tr w:rsidR="003C0FB1" w:rsidRPr="00CB5B77" w14:paraId="49582F19" w14:textId="77777777" w:rsidTr="00503F93">
        <w:tc>
          <w:tcPr>
            <w:tcW w:w="612" w:type="dxa"/>
          </w:tcPr>
          <w:p w14:paraId="5AFFA349" w14:textId="77777777" w:rsidR="003C0FB1" w:rsidRDefault="003C0FB1" w:rsidP="00394603">
            <w:pPr>
              <w:jc w:val="both"/>
              <w:rPr>
                <w:color w:val="0000FF"/>
              </w:rPr>
            </w:pPr>
            <w:r>
              <w:rPr>
                <w:color w:val="0000FF"/>
              </w:rPr>
              <w:t>D</w:t>
            </w:r>
            <w:r w:rsidRPr="000E5DB7">
              <w:rPr>
                <w:color w:val="0000FF"/>
              </w:rPr>
              <w:t>.</w:t>
            </w:r>
          </w:p>
        </w:tc>
        <w:tc>
          <w:tcPr>
            <w:tcW w:w="8459" w:type="dxa"/>
            <w:gridSpan w:val="3"/>
          </w:tcPr>
          <w:p w14:paraId="1C28191D" w14:textId="77777777" w:rsidR="003C0FB1" w:rsidRDefault="003C0FB1" w:rsidP="00A7281F">
            <w:pPr>
              <w:jc w:val="both"/>
            </w:pPr>
            <w:r w:rsidRPr="000E5DB7">
              <w:t>In circumstances where the Client is subject to the provisions of the Freedom of Information Act 2014</w:t>
            </w:r>
            <w:r>
              <w:t xml:space="preserve"> </w:t>
            </w:r>
            <w:r w:rsidRPr="006C766A">
              <w:rPr>
                <w:szCs w:val="22"/>
              </w:rPr>
              <w:t>or the European Communities (Access to Information on the Environment) Regulations 2007 to 2014</w:t>
            </w:r>
            <w:r w:rsidRPr="000E5DB7">
              <w:t xml:space="preserve">, then in the event of the Client receiving a request for information related to this Agreement, the Client shall consult with the Contractor in respect of the request. The Contractor shall identify any information that is not to be disclosed on grounds of confidentiality or commercial </w:t>
            </w:r>
            <w:proofErr w:type="gramStart"/>
            <w:r w:rsidRPr="000E5DB7">
              <w:t>sensitivity, and</w:t>
            </w:r>
            <w:proofErr w:type="gramEnd"/>
            <w:r w:rsidRPr="000E5DB7">
              <w:t xml:space="preserve"> shall state the reasons for this sensitivity. The </w:t>
            </w:r>
            <w:r w:rsidRPr="000E5DB7">
              <w:lastRenderedPageBreak/>
              <w:t xml:space="preserve">Client will consult the Contractor about this confidential or commercially sensitive information before </w:t>
            </w:r>
            <w:proofErr w:type="gramStart"/>
            <w:r w:rsidRPr="000E5DB7">
              <w:t>making a decision</w:t>
            </w:r>
            <w:proofErr w:type="gramEnd"/>
            <w:r w:rsidRPr="000E5DB7">
              <w:t xml:space="preserve"> on any request received</w:t>
            </w:r>
            <w:r>
              <w:t xml:space="preserve"> </w:t>
            </w:r>
            <w:r w:rsidRPr="006C766A">
              <w:rPr>
                <w:szCs w:val="22"/>
              </w:rPr>
              <w:t>under the above legislation</w:t>
            </w:r>
            <w:r w:rsidRPr="000E5DB7">
              <w:t xml:space="preserve">. </w:t>
            </w:r>
            <w:r w:rsidR="001F7FC2" w:rsidRPr="001F7FC2">
              <w:rPr>
                <w:szCs w:val="22"/>
              </w:rPr>
              <w:t xml:space="preserve">The Contracting Authority accepts no liability whatsoever in respect of any information provided which is subsequently released (irrespective of notification) or in respect of any consequential damage suffered </w:t>
            </w:r>
            <w:proofErr w:type="gramStart"/>
            <w:r w:rsidR="001F7FC2" w:rsidRPr="001F7FC2">
              <w:rPr>
                <w:szCs w:val="22"/>
              </w:rPr>
              <w:t>as a result of</w:t>
            </w:r>
            <w:proofErr w:type="gramEnd"/>
            <w:r w:rsidR="001F7FC2" w:rsidRPr="001F7FC2">
              <w:rPr>
                <w:szCs w:val="22"/>
              </w:rPr>
              <w:t xml:space="preserve"> such obligations.</w:t>
            </w:r>
          </w:p>
        </w:tc>
      </w:tr>
      <w:tr w:rsidR="003C0FB1" w:rsidRPr="00CB5B77" w14:paraId="64341EC7" w14:textId="77777777" w:rsidTr="00503F93">
        <w:tc>
          <w:tcPr>
            <w:tcW w:w="612" w:type="dxa"/>
          </w:tcPr>
          <w:p w14:paraId="5713A973" w14:textId="77777777" w:rsidR="003C0FB1" w:rsidRDefault="003C0FB1" w:rsidP="00394603">
            <w:pPr>
              <w:jc w:val="both"/>
              <w:rPr>
                <w:color w:val="0000FF"/>
              </w:rPr>
            </w:pPr>
            <w:r>
              <w:rPr>
                <w:color w:val="0000FF"/>
                <w:szCs w:val="22"/>
              </w:rPr>
              <w:lastRenderedPageBreak/>
              <w:t>E.</w:t>
            </w:r>
          </w:p>
        </w:tc>
        <w:tc>
          <w:tcPr>
            <w:tcW w:w="8459" w:type="dxa"/>
            <w:gridSpan w:val="3"/>
          </w:tcPr>
          <w:p w14:paraId="285872AD" w14:textId="77777777" w:rsidR="003C0FB1" w:rsidRPr="00B57709" w:rsidRDefault="00891A74" w:rsidP="00A7281F">
            <w:pPr>
              <w:jc w:val="both"/>
              <w:rPr>
                <w:szCs w:val="22"/>
              </w:rPr>
            </w:pPr>
            <w:r w:rsidRPr="000E5DB7">
              <w:t>The terms of this clause 7 shall survive expiry, completion or termination for whatever reason of this Agreement.</w:t>
            </w:r>
          </w:p>
        </w:tc>
      </w:tr>
      <w:tr w:rsidR="00891A74" w:rsidRPr="00CB5B77" w14:paraId="5E0CCE93" w14:textId="77777777" w:rsidTr="00503F93">
        <w:tc>
          <w:tcPr>
            <w:tcW w:w="612" w:type="dxa"/>
          </w:tcPr>
          <w:p w14:paraId="3E8DA085" w14:textId="77777777" w:rsidR="00891A74" w:rsidRDefault="00891A74" w:rsidP="00394603">
            <w:pPr>
              <w:jc w:val="both"/>
              <w:rPr>
                <w:color w:val="0000FF"/>
                <w:szCs w:val="22"/>
              </w:rPr>
            </w:pPr>
          </w:p>
        </w:tc>
        <w:tc>
          <w:tcPr>
            <w:tcW w:w="8459" w:type="dxa"/>
            <w:gridSpan w:val="3"/>
          </w:tcPr>
          <w:p w14:paraId="5A53DB31" w14:textId="77777777" w:rsidR="00891A74" w:rsidRDefault="00891A74" w:rsidP="00A7281F">
            <w:pPr>
              <w:jc w:val="both"/>
            </w:pPr>
          </w:p>
        </w:tc>
      </w:tr>
    </w:tbl>
    <w:p w14:paraId="2C5DCD32" w14:textId="77777777" w:rsidR="003C0FB1" w:rsidRDefault="003C0FB1" w:rsidP="00394603">
      <w:pPr>
        <w:pStyle w:val="Heading2"/>
        <w:jc w:val="both"/>
      </w:pPr>
      <w:r w:rsidRPr="00B625AA">
        <w:t>8.</w:t>
      </w:r>
      <w:r w:rsidRPr="00B625AA">
        <w:tab/>
        <w:t>Force Majeure</w:t>
      </w:r>
    </w:p>
    <w:tbl>
      <w:tblPr>
        <w:tblW w:w="0" w:type="auto"/>
        <w:tblLook w:val="01E0" w:firstRow="1" w:lastRow="1" w:firstColumn="1" w:lastColumn="1" w:noHBand="0" w:noVBand="0"/>
      </w:tblPr>
      <w:tblGrid>
        <w:gridCol w:w="759"/>
        <w:gridCol w:w="672"/>
        <w:gridCol w:w="7640"/>
      </w:tblGrid>
      <w:tr w:rsidR="003C0FB1" w:rsidRPr="00CB5B77" w14:paraId="219C0B39" w14:textId="77777777" w:rsidTr="00A7281F">
        <w:trPr>
          <w:trHeight w:val="2826"/>
        </w:trPr>
        <w:tc>
          <w:tcPr>
            <w:tcW w:w="828" w:type="dxa"/>
          </w:tcPr>
          <w:p w14:paraId="2595D14E" w14:textId="77777777" w:rsidR="003C0FB1" w:rsidRDefault="003C0FB1" w:rsidP="00394603">
            <w:pPr>
              <w:jc w:val="both"/>
              <w:rPr>
                <w:color w:val="0000FF"/>
              </w:rPr>
            </w:pPr>
            <w:r w:rsidRPr="000E5DB7">
              <w:rPr>
                <w:color w:val="0000FF"/>
              </w:rPr>
              <w:t>A.</w:t>
            </w:r>
          </w:p>
        </w:tc>
        <w:tc>
          <w:tcPr>
            <w:tcW w:w="9540" w:type="dxa"/>
            <w:gridSpan w:val="2"/>
          </w:tcPr>
          <w:p w14:paraId="7F8B6484" w14:textId="77777777" w:rsidR="003C0FB1" w:rsidRDefault="003C0FB1" w:rsidP="00A7281F">
            <w:pPr>
              <w:jc w:val="both"/>
            </w:pPr>
            <w:r w:rsidRPr="000E5DB7">
              <w:t>A ‘Force Majeure Event’ means an event or circumstance or combination of events and/or circumstances not within the reasonable control of the Affected Party (as defined in clause 8B below) which has the effect of delaying or preventing that Party from complying with its obligations under this Agreement including but not limited to acts of God, war, out-break of disease, insurrection, riot, civil disturbance, rebellion, acts of terrorism, government regulations, embargoes, explosions, fires, floods, tempests, or failures of supply of electrical power, or public telecommunications equipment or lines, excluding industrial action of whatever nature or cause (strikes, lockouts and similar) occurring at the Contractor (or Subcontractor or agent) places of business.</w:t>
            </w:r>
          </w:p>
        </w:tc>
      </w:tr>
      <w:tr w:rsidR="003C0FB1" w:rsidRPr="00CB5B77" w14:paraId="0E18A473" w14:textId="77777777" w:rsidTr="00503F93">
        <w:tc>
          <w:tcPr>
            <w:tcW w:w="828" w:type="dxa"/>
          </w:tcPr>
          <w:p w14:paraId="7A675981" w14:textId="77777777" w:rsidR="003C0FB1" w:rsidRDefault="003C0FB1" w:rsidP="00394603">
            <w:pPr>
              <w:keepNext/>
              <w:jc w:val="both"/>
              <w:rPr>
                <w:color w:val="0000FF"/>
              </w:rPr>
            </w:pPr>
            <w:r w:rsidRPr="000E5DB7">
              <w:rPr>
                <w:color w:val="0000FF"/>
              </w:rPr>
              <w:t>B.</w:t>
            </w:r>
          </w:p>
        </w:tc>
        <w:tc>
          <w:tcPr>
            <w:tcW w:w="9540" w:type="dxa"/>
            <w:gridSpan w:val="2"/>
          </w:tcPr>
          <w:p w14:paraId="69E194DC" w14:textId="77777777" w:rsidR="003C0FB1" w:rsidRDefault="003C0FB1" w:rsidP="00A7281F">
            <w:pPr>
              <w:jc w:val="both"/>
            </w:pPr>
            <w:r w:rsidRPr="000E5DB7">
              <w:t>In the event of any failure, interruption or delay in the performance of either Party’s obligations (or of any of them) resulting from any Force Majeure Event, that Party (“the Affected Party”) shall promptly notify the other Party in writing specifying:</w:t>
            </w:r>
          </w:p>
        </w:tc>
      </w:tr>
      <w:tr w:rsidR="003C0FB1" w:rsidRPr="00CB5B77" w14:paraId="7BACEC38" w14:textId="77777777" w:rsidTr="00503F93">
        <w:tc>
          <w:tcPr>
            <w:tcW w:w="828" w:type="dxa"/>
          </w:tcPr>
          <w:p w14:paraId="62699229" w14:textId="77777777" w:rsidR="003C0FB1" w:rsidRDefault="003C0FB1" w:rsidP="00394603">
            <w:pPr>
              <w:jc w:val="both"/>
              <w:rPr>
                <w:color w:val="0000FF"/>
              </w:rPr>
            </w:pPr>
          </w:p>
        </w:tc>
        <w:tc>
          <w:tcPr>
            <w:tcW w:w="720" w:type="dxa"/>
          </w:tcPr>
          <w:p w14:paraId="07192C8E" w14:textId="77777777" w:rsidR="003C0FB1" w:rsidRDefault="003C0FB1" w:rsidP="00A7281F">
            <w:pPr>
              <w:jc w:val="both"/>
            </w:pPr>
            <w:r w:rsidRPr="000E5DB7">
              <w:t>1.</w:t>
            </w:r>
          </w:p>
        </w:tc>
        <w:tc>
          <w:tcPr>
            <w:tcW w:w="8820" w:type="dxa"/>
          </w:tcPr>
          <w:p w14:paraId="6BCEE826" w14:textId="77777777" w:rsidR="003C0FB1" w:rsidRDefault="003C0FB1" w:rsidP="00A7281F">
            <w:pPr>
              <w:jc w:val="both"/>
            </w:pPr>
            <w:r w:rsidRPr="000E5DB7">
              <w:t>the nature of the Force Majeure Event;</w:t>
            </w:r>
          </w:p>
        </w:tc>
      </w:tr>
      <w:tr w:rsidR="003C0FB1" w:rsidRPr="00CB5B77" w14:paraId="505B26AE" w14:textId="77777777" w:rsidTr="00503F93">
        <w:tc>
          <w:tcPr>
            <w:tcW w:w="828" w:type="dxa"/>
          </w:tcPr>
          <w:p w14:paraId="33EF0845" w14:textId="77777777" w:rsidR="003C0FB1" w:rsidRDefault="003C0FB1" w:rsidP="00394603">
            <w:pPr>
              <w:jc w:val="both"/>
              <w:rPr>
                <w:color w:val="0000FF"/>
              </w:rPr>
            </w:pPr>
          </w:p>
        </w:tc>
        <w:tc>
          <w:tcPr>
            <w:tcW w:w="720" w:type="dxa"/>
          </w:tcPr>
          <w:p w14:paraId="741D1681" w14:textId="77777777" w:rsidR="003C0FB1" w:rsidRDefault="003C0FB1" w:rsidP="00A7281F">
            <w:pPr>
              <w:jc w:val="both"/>
            </w:pPr>
            <w:r w:rsidRPr="000E5DB7">
              <w:t>2.</w:t>
            </w:r>
          </w:p>
        </w:tc>
        <w:tc>
          <w:tcPr>
            <w:tcW w:w="8820" w:type="dxa"/>
          </w:tcPr>
          <w:p w14:paraId="1AF55218" w14:textId="77777777" w:rsidR="003C0FB1" w:rsidRDefault="003C0FB1" w:rsidP="00A7281F">
            <w:pPr>
              <w:jc w:val="both"/>
            </w:pPr>
            <w:r w:rsidRPr="000E5DB7">
              <w:t>the anticipated delay in the performance of obligations;</w:t>
            </w:r>
          </w:p>
        </w:tc>
      </w:tr>
      <w:tr w:rsidR="003C0FB1" w:rsidRPr="00CB5B77" w14:paraId="2218A0B3" w14:textId="77777777" w:rsidTr="00503F93">
        <w:tc>
          <w:tcPr>
            <w:tcW w:w="828" w:type="dxa"/>
          </w:tcPr>
          <w:p w14:paraId="53E7B162" w14:textId="77777777" w:rsidR="003C0FB1" w:rsidRDefault="003C0FB1" w:rsidP="00394603">
            <w:pPr>
              <w:jc w:val="both"/>
              <w:rPr>
                <w:color w:val="0000FF"/>
              </w:rPr>
            </w:pPr>
          </w:p>
        </w:tc>
        <w:tc>
          <w:tcPr>
            <w:tcW w:w="720" w:type="dxa"/>
          </w:tcPr>
          <w:p w14:paraId="7A8CE413" w14:textId="77777777" w:rsidR="003C0FB1" w:rsidRDefault="003C0FB1" w:rsidP="00A7281F">
            <w:pPr>
              <w:jc w:val="both"/>
            </w:pPr>
            <w:r w:rsidRPr="000E5DB7">
              <w:t>3.</w:t>
            </w:r>
          </w:p>
        </w:tc>
        <w:tc>
          <w:tcPr>
            <w:tcW w:w="8820" w:type="dxa"/>
          </w:tcPr>
          <w:p w14:paraId="0A16A730" w14:textId="77777777" w:rsidR="003C0FB1" w:rsidRDefault="003C0FB1" w:rsidP="00A7281F">
            <w:pPr>
              <w:jc w:val="both"/>
            </w:pPr>
            <w:r w:rsidRPr="000E5DB7">
              <w:t>the action proposed to minimise the impact of the Force Majeure Event;</w:t>
            </w:r>
          </w:p>
        </w:tc>
      </w:tr>
      <w:tr w:rsidR="003C0FB1" w:rsidRPr="00CB5B77" w14:paraId="29BB0898" w14:textId="77777777" w:rsidTr="00503F93">
        <w:tc>
          <w:tcPr>
            <w:tcW w:w="828" w:type="dxa"/>
          </w:tcPr>
          <w:p w14:paraId="25D9B8B6" w14:textId="77777777" w:rsidR="003C0FB1" w:rsidRDefault="003C0FB1" w:rsidP="00394603">
            <w:pPr>
              <w:jc w:val="both"/>
              <w:rPr>
                <w:color w:val="0000FF"/>
              </w:rPr>
            </w:pPr>
          </w:p>
        </w:tc>
        <w:tc>
          <w:tcPr>
            <w:tcW w:w="9540" w:type="dxa"/>
            <w:gridSpan w:val="2"/>
          </w:tcPr>
          <w:p w14:paraId="2C8FF51C" w14:textId="77777777" w:rsidR="003C0FB1" w:rsidRDefault="003C0FB1" w:rsidP="00A7281F">
            <w:pPr>
              <w:jc w:val="both"/>
            </w:pPr>
            <w:r w:rsidRPr="000E5DB7">
              <w:t>and the Affected Party shall not be liable or have any responsibility of any kind for any loss or damage thereby incurred or suffered by the other Party, provided always that the Affected Party shall use all reasonable efforts to minimise the effects of the same and shall resume the performance of its obligations as soon as reasonably possible after the removal of the cause.</w:t>
            </w:r>
          </w:p>
        </w:tc>
      </w:tr>
      <w:tr w:rsidR="003C0FB1" w:rsidRPr="00CB5B77" w14:paraId="63E158B2" w14:textId="77777777" w:rsidTr="00503F93">
        <w:tc>
          <w:tcPr>
            <w:tcW w:w="828" w:type="dxa"/>
          </w:tcPr>
          <w:p w14:paraId="07456565" w14:textId="77777777" w:rsidR="003C0FB1" w:rsidRDefault="003C0FB1" w:rsidP="00394603">
            <w:pPr>
              <w:jc w:val="both"/>
              <w:rPr>
                <w:color w:val="0000FF"/>
              </w:rPr>
            </w:pPr>
            <w:r w:rsidRPr="000E5DB7">
              <w:rPr>
                <w:color w:val="0000FF"/>
              </w:rPr>
              <w:t>C.</w:t>
            </w:r>
          </w:p>
        </w:tc>
        <w:tc>
          <w:tcPr>
            <w:tcW w:w="9540" w:type="dxa"/>
            <w:gridSpan w:val="2"/>
          </w:tcPr>
          <w:p w14:paraId="0C4F93AF" w14:textId="27799A2E" w:rsidR="003C0FB1" w:rsidRDefault="003C0FB1" w:rsidP="00B625AA">
            <w:pPr>
              <w:jc w:val="both"/>
            </w:pPr>
            <w:r w:rsidRPr="000E5DB7">
              <w:t xml:space="preserve">If the Force Majeure Event continues for </w:t>
            </w:r>
            <w:r w:rsidR="00B625AA">
              <w:fldChar w:fldCharType="begin">
                <w:ffData>
                  <w:name w:val="Text146"/>
                  <w:enabled/>
                  <w:calcOnExit w:val="0"/>
                  <w:textInput>
                    <w:default w:val="[insert number]"/>
                  </w:textInput>
                </w:ffData>
              </w:fldChar>
            </w:r>
            <w:bookmarkStart w:id="48" w:name="Text146"/>
            <w:r w:rsidR="00B625AA">
              <w:instrText xml:space="preserve"> FORMTEXT </w:instrText>
            </w:r>
            <w:r w:rsidR="00B625AA">
              <w:fldChar w:fldCharType="separate"/>
            </w:r>
            <w:r w:rsidR="007B20E8">
              <w:t>sixty</w:t>
            </w:r>
            <w:r w:rsidR="00525C00">
              <w:t xml:space="preserve"> </w:t>
            </w:r>
            <w:r w:rsidR="00B625AA">
              <w:fldChar w:fldCharType="end"/>
            </w:r>
            <w:bookmarkEnd w:id="48"/>
            <w:r>
              <w:t xml:space="preserve">calendar </w:t>
            </w:r>
            <w:r w:rsidRPr="000E5DB7">
              <w:t>days either Party may terminate at 14 days notice.</w:t>
            </w:r>
          </w:p>
        </w:tc>
      </w:tr>
      <w:tr w:rsidR="003C0FB1" w:rsidRPr="00CB5B77" w14:paraId="0270746E" w14:textId="77777777" w:rsidTr="00503F93">
        <w:tc>
          <w:tcPr>
            <w:tcW w:w="828" w:type="dxa"/>
          </w:tcPr>
          <w:p w14:paraId="57148060" w14:textId="77777777" w:rsidR="003C0FB1" w:rsidRDefault="003C0FB1" w:rsidP="00394603">
            <w:pPr>
              <w:jc w:val="both"/>
              <w:rPr>
                <w:color w:val="0000FF"/>
              </w:rPr>
            </w:pPr>
            <w:r w:rsidRPr="000E5DB7">
              <w:rPr>
                <w:color w:val="0000FF"/>
              </w:rPr>
              <w:t>D.</w:t>
            </w:r>
          </w:p>
        </w:tc>
        <w:tc>
          <w:tcPr>
            <w:tcW w:w="9540" w:type="dxa"/>
            <w:gridSpan w:val="2"/>
          </w:tcPr>
          <w:p w14:paraId="488DC94D" w14:textId="77777777" w:rsidR="003C0FB1" w:rsidRDefault="003C0FB1" w:rsidP="00A7281F">
            <w:pPr>
              <w:jc w:val="both"/>
            </w:pPr>
            <w:r w:rsidRPr="000E5DB7">
              <w:t xml:space="preserve">In circumstances where the Contractor is the Affected Party, the Client shall be relieved from any obligation to make payments under this Agreement save to the extent that payments are properly due and payable for obligations </w:t>
            </w:r>
            <w:proofErr w:type="gramStart"/>
            <w:r w:rsidRPr="000E5DB7">
              <w:t>actually fulfilled</w:t>
            </w:r>
            <w:proofErr w:type="gramEnd"/>
            <w:r w:rsidRPr="000E5DB7">
              <w:t xml:space="preserve"> by the Contractor in accordance with the terms and conditions of this Agreement.</w:t>
            </w:r>
          </w:p>
        </w:tc>
      </w:tr>
    </w:tbl>
    <w:p w14:paraId="2F2F5131" w14:textId="77777777" w:rsidR="003C0FB1" w:rsidRDefault="003C0FB1" w:rsidP="00394603">
      <w:pPr>
        <w:pStyle w:val="Heading2"/>
        <w:jc w:val="both"/>
      </w:pPr>
      <w:r w:rsidRPr="000E5DB7">
        <w:t>9.</w:t>
      </w:r>
      <w:r w:rsidRPr="000E5DB7">
        <w:tab/>
        <w:t>Termination</w:t>
      </w:r>
    </w:p>
    <w:tbl>
      <w:tblPr>
        <w:tblW w:w="0" w:type="auto"/>
        <w:tblLook w:val="01E0" w:firstRow="1" w:lastRow="1" w:firstColumn="1" w:lastColumn="1" w:noHBand="0" w:noVBand="0"/>
      </w:tblPr>
      <w:tblGrid>
        <w:gridCol w:w="755"/>
        <w:gridCol w:w="676"/>
        <w:gridCol w:w="7640"/>
      </w:tblGrid>
      <w:tr w:rsidR="003C0FB1" w:rsidRPr="00CB5B77" w14:paraId="611A6F00" w14:textId="77777777" w:rsidTr="00503F93">
        <w:tc>
          <w:tcPr>
            <w:tcW w:w="828" w:type="dxa"/>
          </w:tcPr>
          <w:p w14:paraId="454A853E" w14:textId="77777777" w:rsidR="003C0FB1" w:rsidRDefault="003C0FB1" w:rsidP="00394603">
            <w:pPr>
              <w:jc w:val="both"/>
              <w:rPr>
                <w:color w:val="0000FF"/>
              </w:rPr>
            </w:pPr>
            <w:r w:rsidRPr="000E5DB7">
              <w:rPr>
                <w:color w:val="0000FF"/>
              </w:rPr>
              <w:t>A.</w:t>
            </w:r>
          </w:p>
        </w:tc>
        <w:tc>
          <w:tcPr>
            <w:tcW w:w="9540" w:type="dxa"/>
            <w:gridSpan w:val="2"/>
          </w:tcPr>
          <w:p w14:paraId="56E66E18" w14:textId="1CDA6D2B" w:rsidR="003C0FB1" w:rsidRDefault="003C0FB1" w:rsidP="00B625AA">
            <w:pPr>
              <w:spacing w:after="200"/>
              <w:jc w:val="both"/>
            </w:pPr>
            <w:r>
              <w:rPr>
                <w:lang w:val="en-US"/>
              </w:rPr>
              <w:t>T</w:t>
            </w:r>
            <w:r w:rsidRPr="000E5DB7">
              <w:t xml:space="preserve">his Agreement may be terminated by the Client, without liability for compensation or damages, by serving </w:t>
            </w:r>
            <w:r w:rsidR="00B625AA">
              <w:fldChar w:fldCharType="begin">
                <w:ffData>
                  <w:name w:val="Text147"/>
                  <w:enabled/>
                  <w:calcOnExit w:val="0"/>
                  <w:textInput>
                    <w:default w:val="[insert period of time months]"/>
                  </w:textInput>
                </w:ffData>
              </w:fldChar>
            </w:r>
            <w:bookmarkStart w:id="49" w:name="Text147"/>
            <w:r w:rsidR="00B625AA">
              <w:instrText xml:space="preserve"> FORMTEXT </w:instrText>
            </w:r>
            <w:r w:rsidR="00B625AA">
              <w:fldChar w:fldCharType="separate"/>
            </w:r>
            <w:r w:rsidR="00127720">
              <w:t>three</w:t>
            </w:r>
            <w:r w:rsidR="00525C00">
              <w:rPr>
                <w:noProof/>
              </w:rPr>
              <w:t xml:space="preserve"> </w:t>
            </w:r>
            <w:r w:rsidR="00B625AA">
              <w:rPr>
                <w:noProof/>
              </w:rPr>
              <w:t>month</w:t>
            </w:r>
            <w:r w:rsidR="0045663D">
              <w:rPr>
                <w:noProof/>
              </w:rPr>
              <w:t>s</w:t>
            </w:r>
            <w:r w:rsidR="00B625AA">
              <w:fldChar w:fldCharType="end"/>
            </w:r>
            <w:bookmarkEnd w:id="49"/>
            <w:r w:rsidRPr="000E5DB7">
              <w:t xml:space="preserve"> written notice to the Contractor.</w:t>
            </w:r>
            <w:r>
              <w:t xml:space="preserve"> </w:t>
            </w:r>
            <w:r>
              <w:rPr>
                <w:lang w:val="en-US"/>
              </w:rPr>
              <w:t>T</w:t>
            </w:r>
            <w:r w:rsidRPr="000E5DB7">
              <w:t xml:space="preserve">his Agreement may </w:t>
            </w:r>
            <w:r w:rsidRPr="000E5DB7">
              <w:lastRenderedPageBreak/>
              <w:t xml:space="preserve">be terminated by the Contractor, without liability for compensation or damages, by serving </w:t>
            </w:r>
            <w:r w:rsidR="00B625AA">
              <w:fldChar w:fldCharType="begin">
                <w:ffData>
                  <w:name w:val="Text147"/>
                  <w:enabled/>
                  <w:calcOnExit w:val="0"/>
                  <w:textInput>
                    <w:default w:val="[insert period of time months]"/>
                  </w:textInput>
                </w:ffData>
              </w:fldChar>
            </w:r>
            <w:r w:rsidR="00B625AA">
              <w:instrText xml:space="preserve"> FORMTEXT </w:instrText>
            </w:r>
            <w:r w:rsidR="00B625AA">
              <w:fldChar w:fldCharType="separate"/>
            </w:r>
            <w:r w:rsidR="0045663D">
              <w:rPr>
                <w:noProof/>
              </w:rPr>
              <w:t>three months</w:t>
            </w:r>
            <w:r w:rsidR="00B625AA">
              <w:fldChar w:fldCharType="end"/>
            </w:r>
            <w:r w:rsidR="00394603" w:rsidRPr="000E5DB7">
              <w:t xml:space="preserve"> </w:t>
            </w:r>
            <w:r w:rsidRPr="000E5DB7">
              <w:t>written notice to the Client.</w:t>
            </w:r>
          </w:p>
        </w:tc>
      </w:tr>
      <w:tr w:rsidR="003C0FB1" w:rsidRPr="00CB5B77" w14:paraId="5AE0EFD4" w14:textId="77777777" w:rsidTr="00503F93">
        <w:tc>
          <w:tcPr>
            <w:tcW w:w="828" w:type="dxa"/>
          </w:tcPr>
          <w:p w14:paraId="4E213C80" w14:textId="77777777" w:rsidR="003C0FB1" w:rsidRDefault="003C0FB1" w:rsidP="00394603">
            <w:pPr>
              <w:jc w:val="both"/>
              <w:rPr>
                <w:color w:val="0000FF"/>
              </w:rPr>
            </w:pPr>
            <w:r w:rsidRPr="000E5DB7">
              <w:rPr>
                <w:color w:val="0000FF"/>
              </w:rPr>
              <w:lastRenderedPageBreak/>
              <w:t>B.</w:t>
            </w:r>
          </w:p>
        </w:tc>
        <w:tc>
          <w:tcPr>
            <w:tcW w:w="9540" w:type="dxa"/>
            <w:gridSpan w:val="2"/>
          </w:tcPr>
          <w:p w14:paraId="6C1ACABF" w14:textId="77777777" w:rsidR="003C0FB1" w:rsidRDefault="003C0FB1" w:rsidP="00394603">
            <w:pPr>
              <w:spacing w:after="200"/>
              <w:jc w:val="both"/>
            </w:pPr>
            <w:r w:rsidRPr="000E5DB7">
              <w:t xml:space="preserve">Either Party shall have the right (in addition to </w:t>
            </w:r>
            <w:r w:rsidRPr="00447F8D">
              <w:rPr>
                <w:szCs w:val="22"/>
              </w:rPr>
              <w:t xml:space="preserve">its rights under clause 9(a) and </w:t>
            </w:r>
            <w:r w:rsidRPr="000E5DB7">
              <w:t>any other rights which it has at law) to terminate this Agreement immediately and without liability for compensation or damages on the happening of any of the following:</w:t>
            </w:r>
          </w:p>
        </w:tc>
      </w:tr>
      <w:tr w:rsidR="003C0FB1" w:rsidRPr="00CB5B77" w14:paraId="63BBB0EE" w14:textId="77777777" w:rsidTr="00503F93">
        <w:tc>
          <w:tcPr>
            <w:tcW w:w="828" w:type="dxa"/>
          </w:tcPr>
          <w:p w14:paraId="025D8E55" w14:textId="77777777" w:rsidR="003C0FB1" w:rsidRDefault="003C0FB1" w:rsidP="00394603">
            <w:pPr>
              <w:jc w:val="both"/>
              <w:rPr>
                <w:color w:val="0000FF"/>
              </w:rPr>
            </w:pPr>
          </w:p>
        </w:tc>
        <w:tc>
          <w:tcPr>
            <w:tcW w:w="720" w:type="dxa"/>
          </w:tcPr>
          <w:p w14:paraId="5A29FF16" w14:textId="77777777" w:rsidR="003C0FB1" w:rsidRDefault="003C0FB1" w:rsidP="00394603">
            <w:pPr>
              <w:spacing w:after="200"/>
              <w:jc w:val="both"/>
            </w:pPr>
            <w:r w:rsidRPr="000E5DB7">
              <w:t>1.</w:t>
            </w:r>
          </w:p>
        </w:tc>
        <w:tc>
          <w:tcPr>
            <w:tcW w:w="8820" w:type="dxa"/>
          </w:tcPr>
          <w:p w14:paraId="182BCF48" w14:textId="77777777" w:rsidR="003C0FB1" w:rsidRDefault="003C0FB1" w:rsidP="00394603">
            <w:pPr>
              <w:spacing w:after="200"/>
              <w:jc w:val="both"/>
            </w:pPr>
            <w:r w:rsidRPr="000E5DB7">
              <w:t>if the other Party commits any serious breach or a series of breaches of any provision of this Agreement and fails to remedy such breach(es) (if the breach(es) are capable of remedy) within 30 days after receipt of a request in writing from the other Party;</w:t>
            </w:r>
          </w:p>
        </w:tc>
      </w:tr>
      <w:tr w:rsidR="003C0FB1" w:rsidRPr="00CB5B77" w14:paraId="40640E6F" w14:textId="77777777" w:rsidTr="00503F93">
        <w:tc>
          <w:tcPr>
            <w:tcW w:w="828" w:type="dxa"/>
          </w:tcPr>
          <w:p w14:paraId="327F8802" w14:textId="77777777" w:rsidR="003C0FB1" w:rsidRDefault="003C0FB1" w:rsidP="00394603">
            <w:pPr>
              <w:jc w:val="both"/>
              <w:rPr>
                <w:color w:val="0000FF"/>
              </w:rPr>
            </w:pPr>
          </w:p>
        </w:tc>
        <w:tc>
          <w:tcPr>
            <w:tcW w:w="720" w:type="dxa"/>
          </w:tcPr>
          <w:p w14:paraId="61917DA1" w14:textId="77777777" w:rsidR="003C0FB1" w:rsidRPr="00507FE4" w:rsidRDefault="003C0FB1" w:rsidP="00394603">
            <w:pPr>
              <w:spacing w:after="200"/>
              <w:jc w:val="both"/>
            </w:pPr>
            <w:r w:rsidRPr="00507FE4">
              <w:t>2.</w:t>
            </w:r>
          </w:p>
        </w:tc>
        <w:tc>
          <w:tcPr>
            <w:tcW w:w="8820" w:type="dxa"/>
          </w:tcPr>
          <w:p w14:paraId="258D7F94" w14:textId="77777777" w:rsidR="003C0FB1" w:rsidRPr="00507FE4" w:rsidRDefault="003C0FB1" w:rsidP="00394603">
            <w:pPr>
              <w:spacing w:after="200"/>
              <w:jc w:val="both"/>
            </w:pPr>
            <w:r w:rsidRPr="00507FE4">
              <w:t xml:space="preserve">if the other Party becomes insolvent, becomes bankrupt, </w:t>
            </w:r>
            <w:proofErr w:type="gramStart"/>
            <w:r w:rsidRPr="00507FE4">
              <w:t>enters into</w:t>
            </w:r>
            <w:proofErr w:type="gramEnd"/>
            <w:r w:rsidRPr="00507FE4">
              <w:t xml:space="preserve"> examinership, is wound up, commences winding up, has a receiving order made against it, makes any arrangement with its creditors generally or takes or suffers any similar action </w:t>
            </w:r>
            <w:proofErr w:type="gramStart"/>
            <w:r w:rsidRPr="00507FE4">
              <w:t>as a result of</w:t>
            </w:r>
            <w:proofErr w:type="gramEnd"/>
            <w:r w:rsidRPr="00507FE4">
              <w:t xml:space="preserve"> debt, or an event having an equivalent effect</w:t>
            </w:r>
            <w:r>
              <w:t>;</w:t>
            </w:r>
          </w:p>
        </w:tc>
      </w:tr>
      <w:tr w:rsidR="003C0FB1" w:rsidRPr="00CB5B77" w14:paraId="6BE3217F" w14:textId="77777777" w:rsidTr="00503F93">
        <w:tc>
          <w:tcPr>
            <w:tcW w:w="828" w:type="dxa"/>
          </w:tcPr>
          <w:p w14:paraId="598A7E9B" w14:textId="77777777" w:rsidR="003C0FB1" w:rsidRDefault="003C0FB1" w:rsidP="00394603">
            <w:pPr>
              <w:jc w:val="both"/>
              <w:rPr>
                <w:color w:val="0000FF"/>
              </w:rPr>
            </w:pPr>
          </w:p>
        </w:tc>
        <w:tc>
          <w:tcPr>
            <w:tcW w:w="720" w:type="dxa"/>
          </w:tcPr>
          <w:p w14:paraId="3127E8AF" w14:textId="77777777" w:rsidR="003C0FB1" w:rsidRDefault="00C25940" w:rsidP="00C25940">
            <w:pPr>
              <w:spacing w:after="200"/>
              <w:jc w:val="both"/>
            </w:pPr>
            <w:r>
              <w:t>3.</w:t>
            </w:r>
          </w:p>
        </w:tc>
        <w:tc>
          <w:tcPr>
            <w:tcW w:w="8820" w:type="dxa"/>
          </w:tcPr>
          <w:p w14:paraId="63165C63" w14:textId="77777777" w:rsidR="003C0FB1" w:rsidRDefault="003C0FB1" w:rsidP="00394603">
            <w:pPr>
              <w:spacing w:after="200"/>
              <w:jc w:val="both"/>
            </w:pPr>
            <w:r w:rsidRPr="00C226F8">
              <w:t>in circumstances where the Client becomes aware of any conflict of interest on the part of the Contractor which cannot, in the opinion of the Client, be removed by other means; and</w:t>
            </w:r>
          </w:p>
        </w:tc>
      </w:tr>
      <w:tr w:rsidR="003C0FB1" w:rsidRPr="00CB5B77" w14:paraId="19FAA7B5" w14:textId="77777777" w:rsidTr="00503F93">
        <w:tc>
          <w:tcPr>
            <w:tcW w:w="828" w:type="dxa"/>
          </w:tcPr>
          <w:p w14:paraId="0388F5AF" w14:textId="77777777" w:rsidR="003C0FB1" w:rsidRDefault="003C0FB1" w:rsidP="00394603">
            <w:pPr>
              <w:jc w:val="both"/>
              <w:rPr>
                <w:color w:val="0000FF"/>
              </w:rPr>
            </w:pPr>
          </w:p>
        </w:tc>
        <w:tc>
          <w:tcPr>
            <w:tcW w:w="720" w:type="dxa"/>
          </w:tcPr>
          <w:p w14:paraId="3845E775" w14:textId="77777777" w:rsidR="003C0FB1" w:rsidRDefault="003C0FB1" w:rsidP="00394603">
            <w:pPr>
              <w:spacing w:after="200"/>
              <w:jc w:val="both"/>
            </w:pPr>
            <w:r>
              <w:t>4.</w:t>
            </w:r>
          </w:p>
        </w:tc>
        <w:tc>
          <w:tcPr>
            <w:tcW w:w="8820" w:type="dxa"/>
          </w:tcPr>
          <w:p w14:paraId="6CCD45C6" w14:textId="77777777" w:rsidR="003C0FB1" w:rsidRPr="00C226F8" w:rsidRDefault="003C0FB1" w:rsidP="00394603">
            <w:pPr>
              <w:spacing w:after="200"/>
              <w:jc w:val="both"/>
            </w:pPr>
            <w:r w:rsidRPr="00C226F8">
              <w:t>in circumstances where the Client becomes aware of any registrable interest</w:t>
            </w:r>
            <w:r w:rsidR="006A1D74">
              <w:t xml:space="preserve"> on the part of the Contractor.</w:t>
            </w:r>
          </w:p>
        </w:tc>
      </w:tr>
      <w:tr w:rsidR="003C0FB1" w:rsidRPr="00CB5B77" w14:paraId="75E04D29" w14:textId="77777777" w:rsidTr="00503F93">
        <w:tc>
          <w:tcPr>
            <w:tcW w:w="828" w:type="dxa"/>
          </w:tcPr>
          <w:p w14:paraId="40007816" w14:textId="77777777" w:rsidR="003C0FB1" w:rsidRDefault="003C0FB1" w:rsidP="00394603">
            <w:pPr>
              <w:jc w:val="both"/>
              <w:rPr>
                <w:color w:val="0000FF"/>
              </w:rPr>
            </w:pPr>
            <w:r w:rsidRPr="000E5DB7">
              <w:rPr>
                <w:color w:val="0000FF"/>
              </w:rPr>
              <w:t>C.</w:t>
            </w:r>
          </w:p>
        </w:tc>
        <w:tc>
          <w:tcPr>
            <w:tcW w:w="9540" w:type="dxa"/>
            <w:gridSpan w:val="2"/>
          </w:tcPr>
          <w:p w14:paraId="6BE0C9D9" w14:textId="77777777" w:rsidR="005A564A" w:rsidRDefault="005A564A" w:rsidP="005A564A">
            <w:pPr>
              <w:spacing w:after="200"/>
              <w:jc w:val="both"/>
              <w:rPr>
                <w:szCs w:val="22"/>
              </w:rPr>
            </w:pPr>
            <w:r w:rsidRPr="00507FE4">
              <w:rPr>
                <w:szCs w:val="22"/>
              </w:rPr>
              <w:t>The Client shall have the right, in addition to any other rights which it has at law, to terminate this Agreement immediately and without liability for compensation or damages in circumstances where the Client becomes aware</w:t>
            </w:r>
            <w:r>
              <w:rPr>
                <w:szCs w:val="22"/>
              </w:rPr>
              <w:t>:</w:t>
            </w:r>
          </w:p>
          <w:p w14:paraId="64464EA4" w14:textId="77777777" w:rsidR="005A564A" w:rsidRDefault="005A564A" w:rsidP="0003041E">
            <w:pPr>
              <w:pStyle w:val="ListParagraph"/>
              <w:numPr>
                <w:ilvl w:val="0"/>
                <w:numId w:val="19"/>
              </w:numPr>
              <w:spacing w:after="200"/>
              <w:jc w:val="both"/>
              <w:rPr>
                <w:szCs w:val="22"/>
              </w:rPr>
            </w:pPr>
            <w:r w:rsidRPr="005559D9">
              <w:rPr>
                <w:szCs w:val="22"/>
              </w:rPr>
              <w:t>that any of the exclusion grounds set out in Regulation 57 of the Regulations apply to the Contractor</w:t>
            </w:r>
            <w:r>
              <w:rPr>
                <w:szCs w:val="22"/>
              </w:rPr>
              <w:t>;</w:t>
            </w:r>
          </w:p>
          <w:p w14:paraId="6D0BB9B5" w14:textId="53C5BF3C" w:rsidR="003C0FB1" w:rsidRPr="005A564A" w:rsidRDefault="005A564A" w:rsidP="0003041E">
            <w:pPr>
              <w:pStyle w:val="ListParagraph"/>
              <w:numPr>
                <w:ilvl w:val="0"/>
                <w:numId w:val="19"/>
              </w:numPr>
              <w:spacing w:after="200"/>
              <w:jc w:val="both"/>
              <w:rPr>
                <w:szCs w:val="22"/>
              </w:rPr>
            </w:pPr>
            <w:r w:rsidRPr="005A564A">
              <w:rPr>
                <w:szCs w:val="22"/>
              </w:rPr>
              <w:t xml:space="preserve">that the Contractor (on its own or resulting from its sub-contractors, suppliers or entities on which it relies) </w:t>
            </w:r>
            <w:r w:rsidRPr="005A564A">
              <w:rPr>
                <w:rFonts w:eastAsia="MS Mincho"/>
              </w:rPr>
              <w:t>comes</w:t>
            </w:r>
            <w:r w:rsidRPr="005A564A">
              <w:rPr>
                <w:szCs w:val="22"/>
              </w:rPr>
              <w:t xml:space="preserve"> within the category of prohibited economic operators identified in Regulation (EU) No 833/2014 of 31 July 2014 (as amended by EU Regulation 2022/576 or any subsequent amendments to same).</w:t>
            </w:r>
          </w:p>
        </w:tc>
      </w:tr>
      <w:tr w:rsidR="003C0FB1" w:rsidRPr="00CB5B77" w14:paraId="7F26010E" w14:textId="77777777" w:rsidTr="00503F93">
        <w:tc>
          <w:tcPr>
            <w:tcW w:w="828" w:type="dxa"/>
          </w:tcPr>
          <w:p w14:paraId="38FD1A34" w14:textId="77777777" w:rsidR="003C0FB1" w:rsidRDefault="003C0FB1" w:rsidP="00394603">
            <w:pPr>
              <w:jc w:val="both"/>
              <w:rPr>
                <w:color w:val="0000FF"/>
              </w:rPr>
            </w:pPr>
            <w:r w:rsidRPr="000E5DB7">
              <w:rPr>
                <w:color w:val="0000FF"/>
              </w:rPr>
              <w:t>D.</w:t>
            </w:r>
          </w:p>
        </w:tc>
        <w:tc>
          <w:tcPr>
            <w:tcW w:w="9540" w:type="dxa"/>
            <w:gridSpan w:val="2"/>
          </w:tcPr>
          <w:p w14:paraId="60E2FD8D" w14:textId="77777777" w:rsidR="003C0FB1" w:rsidRDefault="003C0FB1" w:rsidP="00394603">
            <w:pPr>
              <w:spacing w:after="200"/>
              <w:jc w:val="both"/>
            </w:pPr>
            <w:r w:rsidRPr="000E5DB7">
              <w:t>Termination of this Agreement shall not affect any antecedent and accrued rights, obligations or liabilities of either Party, nor shall it affect any provision of this Agreement which is expressly or by implication intended to come into or continue in force on or after such termination.</w:t>
            </w:r>
          </w:p>
        </w:tc>
      </w:tr>
      <w:tr w:rsidR="003C0FB1" w:rsidRPr="00CB5B77" w14:paraId="21A74E55" w14:textId="77777777" w:rsidTr="00503F93">
        <w:tc>
          <w:tcPr>
            <w:tcW w:w="828" w:type="dxa"/>
          </w:tcPr>
          <w:p w14:paraId="7003796F" w14:textId="77777777" w:rsidR="003C0FB1" w:rsidRDefault="003C0FB1" w:rsidP="00394603">
            <w:pPr>
              <w:jc w:val="both"/>
              <w:rPr>
                <w:color w:val="0000FF"/>
                <w:szCs w:val="22"/>
              </w:rPr>
            </w:pPr>
          </w:p>
        </w:tc>
        <w:tc>
          <w:tcPr>
            <w:tcW w:w="9540" w:type="dxa"/>
            <w:gridSpan w:val="2"/>
          </w:tcPr>
          <w:p w14:paraId="50568132" w14:textId="77777777" w:rsidR="003C0FB1" w:rsidRDefault="003C0FB1" w:rsidP="00394603">
            <w:pPr>
              <w:spacing w:after="200"/>
              <w:jc w:val="both"/>
              <w:rPr>
                <w:szCs w:val="22"/>
              </w:rPr>
            </w:pPr>
          </w:p>
        </w:tc>
      </w:tr>
      <w:tr w:rsidR="003C0FB1" w:rsidRPr="00CB5B77" w14:paraId="366EF128" w14:textId="77777777" w:rsidTr="00503F93">
        <w:tc>
          <w:tcPr>
            <w:tcW w:w="828" w:type="dxa"/>
          </w:tcPr>
          <w:p w14:paraId="2A74CD53" w14:textId="77777777" w:rsidR="003C0FB1" w:rsidRDefault="001F7FC2" w:rsidP="00394603">
            <w:pPr>
              <w:jc w:val="both"/>
              <w:rPr>
                <w:color w:val="0000FF"/>
                <w:szCs w:val="22"/>
              </w:rPr>
            </w:pPr>
            <w:r>
              <w:rPr>
                <w:color w:val="0000FF"/>
                <w:szCs w:val="22"/>
              </w:rPr>
              <w:t>E.</w:t>
            </w:r>
          </w:p>
        </w:tc>
        <w:tc>
          <w:tcPr>
            <w:tcW w:w="9540" w:type="dxa"/>
            <w:gridSpan w:val="2"/>
          </w:tcPr>
          <w:p w14:paraId="5DF5B6B4" w14:textId="77777777" w:rsidR="003C0FB1" w:rsidRDefault="003C0FB1" w:rsidP="00394603">
            <w:pPr>
              <w:jc w:val="both"/>
              <w:rPr>
                <w:szCs w:val="22"/>
              </w:rPr>
            </w:pPr>
            <w:r w:rsidRPr="000E5DB7">
              <w:rPr>
                <w:szCs w:val="22"/>
                <w:lang w:val="en-IE"/>
              </w:rPr>
              <w:t>If requested by the Client, t</w:t>
            </w:r>
            <w:r w:rsidRPr="000E5DB7">
              <w:rPr>
                <w:szCs w:val="22"/>
                <w:lang w:val="en-IE" w:eastAsia="en-IE"/>
              </w:rPr>
              <w:t>he Contractor shall promptly furnish such anonymised information relating to the terms and conditions of the employment of all persons providing the Services as may be required by the Client (“Employment Information”). The Contractor agrees that the Client may release the Employment Information to third parties for the purposes of any procurement competition for the provision of the Services upon expiry of the Term or earlier termination of this Agreement for whatever cause.</w:t>
            </w:r>
          </w:p>
        </w:tc>
      </w:tr>
    </w:tbl>
    <w:p w14:paraId="5926563C" w14:textId="77777777" w:rsidR="003C0FB1" w:rsidRDefault="003C0FB1" w:rsidP="00C25940">
      <w:pPr>
        <w:pStyle w:val="Heading2"/>
        <w:jc w:val="both"/>
      </w:pPr>
      <w:r w:rsidRPr="000E5DB7">
        <w:lastRenderedPageBreak/>
        <w:t>10.</w:t>
      </w:r>
      <w:r w:rsidRPr="000E5DB7">
        <w:tab/>
        <w:t xml:space="preserve">Contract Management </w:t>
      </w:r>
    </w:p>
    <w:tbl>
      <w:tblPr>
        <w:tblW w:w="0" w:type="auto"/>
        <w:tblLook w:val="01E0" w:firstRow="1" w:lastRow="1" w:firstColumn="1" w:lastColumn="1" w:noHBand="0" w:noVBand="0"/>
      </w:tblPr>
      <w:tblGrid>
        <w:gridCol w:w="760"/>
        <w:gridCol w:w="666"/>
        <w:gridCol w:w="7645"/>
      </w:tblGrid>
      <w:tr w:rsidR="003C0FB1" w:rsidRPr="00CB5B77" w14:paraId="7A35257E" w14:textId="77777777" w:rsidTr="00503F93">
        <w:tc>
          <w:tcPr>
            <w:tcW w:w="828" w:type="dxa"/>
          </w:tcPr>
          <w:p w14:paraId="2EC7194F" w14:textId="77777777" w:rsidR="003C0FB1" w:rsidRDefault="003C0FB1" w:rsidP="00C25940">
            <w:pPr>
              <w:jc w:val="both"/>
              <w:rPr>
                <w:color w:val="0000FF"/>
              </w:rPr>
            </w:pPr>
            <w:r w:rsidRPr="000E5DB7">
              <w:rPr>
                <w:color w:val="0000FF"/>
              </w:rPr>
              <w:t>A.</w:t>
            </w:r>
          </w:p>
        </w:tc>
        <w:tc>
          <w:tcPr>
            <w:tcW w:w="9540" w:type="dxa"/>
            <w:gridSpan w:val="2"/>
          </w:tcPr>
          <w:p w14:paraId="2722B98D" w14:textId="77777777" w:rsidR="003C0FB1" w:rsidRDefault="003C0FB1" w:rsidP="00B625AA">
            <w:pPr>
              <w:jc w:val="both"/>
            </w:pPr>
            <w:r w:rsidRPr="000E5DB7">
              <w:t xml:space="preserve">The Client’s Contact and the Contractor’s Contact shall liaise on a regular basis to address any issues arising which may impact on the performance of this Agreement and to agree milestones, compliance schedules and operational protocols as required by the Client from time to time. If requested in writing by the </w:t>
            </w:r>
            <w:proofErr w:type="gramStart"/>
            <w:r w:rsidRPr="000E5DB7">
              <w:t>Client</w:t>
            </w:r>
            <w:proofErr w:type="gramEnd"/>
            <w:r w:rsidRPr="000E5DB7">
              <w:t xml:space="preserve"> the Contractor shall meet formally with the Client to report on progress and shall comply with all written directions of the Client.</w:t>
            </w:r>
          </w:p>
        </w:tc>
      </w:tr>
      <w:tr w:rsidR="003C0FB1" w:rsidRPr="00CB5B77" w14:paraId="52EE5F31" w14:textId="77777777" w:rsidTr="00503F93">
        <w:tc>
          <w:tcPr>
            <w:tcW w:w="828" w:type="dxa"/>
          </w:tcPr>
          <w:p w14:paraId="63EC59B8" w14:textId="77777777" w:rsidR="003C0FB1" w:rsidRDefault="003C0FB1" w:rsidP="00C25940">
            <w:pPr>
              <w:jc w:val="both"/>
              <w:rPr>
                <w:color w:val="0000FF"/>
              </w:rPr>
            </w:pPr>
            <w:r w:rsidRPr="000E5DB7">
              <w:rPr>
                <w:color w:val="0000FF"/>
              </w:rPr>
              <w:t>B.</w:t>
            </w:r>
          </w:p>
        </w:tc>
        <w:tc>
          <w:tcPr>
            <w:tcW w:w="9540" w:type="dxa"/>
            <w:gridSpan w:val="2"/>
          </w:tcPr>
          <w:p w14:paraId="7D3AC6ED" w14:textId="77777777" w:rsidR="003C0FB1" w:rsidRDefault="003C0FB1" w:rsidP="00B625AA">
            <w:pPr>
              <w:jc w:val="both"/>
            </w:pPr>
            <w:r w:rsidRPr="000E5DB7">
              <w:t>The Contractor agrees to:</w:t>
            </w:r>
          </w:p>
        </w:tc>
      </w:tr>
      <w:tr w:rsidR="003C0FB1" w:rsidRPr="00CB5B77" w14:paraId="52E6138B" w14:textId="77777777" w:rsidTr="00503F93">
        <w:tc>
          <w:tcPr>
            <w:tcW w:w="828" w:type="dxa"/>
          </w:tcPr>
          <w:p w14:paraId="1DC6C6A0" w14:textId="77777777" w:rsidR="003C0FB1" w:rsidRDefault="003C0FB1" w:rsidP="00C25940">
            <w:pPr>
              <w:jc w:val="both"/>
              <w:rPr>
                <w:color w:val="0000FF"/>
              </w:rPr>
            </w:pPr>
          </w:p>
        </w:tc>
        <w:tc>
          <w:tcPr>
            <w:tcW w:w="720" w:type="dxa"/>
          </w:tcPr>
          <w:p w14:paraId="6DBEAA36" w14:textId="77777777" w:rsidR="003C0FB1" w:rsidRDefault="003C0FB1" w:rsidP="00B625AA">
            <w:pPr>
              <w:jc w:val="both"/>
            </w:pPr>
            <w:r w:rsidRPr="000E5DB7">
              <w:t>1.</w:t>
            </w:r>
          </w:p>
        </w:tc>
        <w:tc>
          <w:tcPr>
            <w:tcW w:w="8820" w:type="dxa"/>
          </w:tcPr>
          <w:p w14:paraId="4694BB66" w14:textId="77777777" w:rsidR="003C0FB1" w:rsidRDefault="003C0FB1" w:rsidP="00B625AA">
            <w:pPr>
              <w:jc w:val="both"/>
            </w:pPr>
            <w:r w:rsidRPr="000E5DB7">
              <w:t>liaise with and keep the Client’s Contact fully informed of any matter which might affect the observance and performance of the Contractor’s obligations under this Agreement;</w:t>
            </w:r>
          </w:p>
        </w:tc>
      </w:tr>
      <w:tr w:rsidR="003C0FB1" w:rsidRPr="00CB5B77" w14:paraId="184E8FC7" w14:textId="77777777" w:rsidTr="00503F93">
        <w:tc>
          <w:tcPr>
            <w:tcW w:w="828" w:type="dxa"/>
          </w:tcPr>
          <w:p w14:paraId="5F888D04" w14:textId="77777777" w:rsidR="003C0FB1" w:rsidRDefault="003C0FB1" w:rsidP="00C25940">
            <w:pPr>
              <w:jc w:val="both"/>
              <w:rPr>
                <w:color w:val="0000FF"/>
              </w:rPr>
            </w:pPr>
          </w:p>
        </w:tc>
        <w:tc>
          <w:tcPr>
            <w:tcW w:w="720" w:type="dxa"/>
          </w:tcPr>
          <w:p w14:paraId="1496C446" w14:textId="77777777" w:rsidR="003C0FB1" w:rsidRDefault="003C0FB1" w:rsidP="00B625AA">
            <w:pPr>
              <w:jc w:val="both"/>
            </w:pPr>
            <w:r w:rsidRPr="000E5DB7">
              <w:t>2.</w:t>
            </w:r>
          </w:p>
        </w:tc>
        <w:tc>
          <w:tcPr>
            <w:tcW w:w="8820" w:type="dxa"/>
          </w:tcPr>
          <w:p w14:paraId="76F46188" w14:textId="77777777" w:rsidR="003C0FB1" w:rsidRDefault="003C0FB1" w:rsidP="00B625AA">
            <w:pPr>
              <w:jc w:val="both"/>
            </w:pPr>
            <w:r w:rsidRPr="000E5DB7">
              <w:t xml:space="preserve">maintain such records and comply with such reporting arrangements and protocols as required by the Client from time to time; </w:t>
            </w:r>
          </w:p>
        </w:tc>
      </w:tr>
      <w:tr w:rsidR="003C0FB1" w:rsidRPr="00CB5B77" w14:paraId="39C4E9CE" w14:textId="77777777" w:rsidTr="00503F93">
        <w:tc>
          <w:tcPr>
            <w:tcW w:w="828" w:type="dxa"/>
          </w:tcPr>
          <w:p w14:paraId="18EE7207" w14:textId="77777777" w:rsidR="003C0FB1" w:rsidRDefault="003C0FB1" w:rsidP="00C25940">
            <w:pPr>
              <w:jc w:val="both"/>
              <w:rPr>
                <w:color w:val="0000FF"/>
              </w:rPr>
            </w:pPr>
          </w:p>
        </w:tc>
        <w:tc>
          <w:tcPr>
            <w:tcW w:w="720" w:type="dxa"/>
          </w:tcPr>
          <w:p w14:paraId="0E993AE2" w14:textId="77777777" w:rsidR="003C0FB1" w:rsidRDefault="003C0FB1" w:rsidP="00B625AA">
            <w:pPr>
              <w:jc w:val="both"/>
            </w:pPr>
            <w:r w:rsidRPr="000E5DB7">
              <w:t>3.</w:t>
            </w:r>
          </w:p>
          <w:p w14:paraId="27749664" w14:textId="77777777" w:rsidR="003C0FB1" w:rsidRDefault="003C0FB1" w:rsidP="00B625AA">
            <w:pPr>
              <w:jc w:val="both"/>
            </w:pPr>
            <w:r w:rsidRPr="000E5DB7">
              <w:t>4.</w:t>
            </w:r>
          </w:p>
        </w:tc>
        <w:tc>
          <w:tcPr>
            <w:tcW w:w="8820" w:type="dxa"/>
          </w:tcPr>
          <w:p w14:paraId="3EBA4D33" w14:textId="77777777" w:rsidR="003C0FB1" w:rsidRDefault="003C0FB1" w:rsidP="00B625AA">
            <w:pPr>
              <w:jc w:val="both"/>
            </w:pPr>
            <w:r w:rsidRPr="000E5DB7">
              <w:t>comply with all reasonable directions of the Client; and</w:t>
            </w:r>
          </w:p>
          <w:p w14:paraId="0C307353" w14:textId="77777777" w:rsidR="003C0FB1" w:rsidRDefault="003C0FB1" w:rsidP="00B625AA">
            <w:pPr>
              <w:jc w:val="both"/>
            </w:pPr>
            <w:r w:rsidRPr="000E5DB7">
              <w:t>comply with the service levels and performance indicators set out in Schedule D.</w:t>
            </w:r>
          </w:p>
        </w:tc>
      </w:tr>
      <w:tr w:rsidR="003C0FB1" w:rsidRPr="00CB5B77" w14:paraId="18BF2684" w14:textId="77777777" w:rsidTr="00503F93">
        <w:tc>
          <w:tcPr>
            <w:tcW w:w="828" w:type="dxa"/>
          </w:tcPr>
          <w:p w14:paraId="524A5595" w14:textId="77777777" w:rsidR="003C0FB1" w:rsidRDefault="003C0FB1" w:rsidP="00C25940">
            <w:pPr>
              <w:jc w:val="both"/>
              <w:rPr>
                <w:color w:val="0000FF"/>
              </w:rPr>
            </w:pPr>
            <w:r w:rsidRPr="000E5DB7">
              <w:rPr>
                <w:color w:val="0000FF"/>
              </w:rPr>
              <w:t>C.</w:t>
            </w:r>
          </w:p>
        </w:tc>
        <w:tc>
          <w:tcPr>
            <w:tcW w:w="9540" w:type="dxa"/>
            <w:gridSpan w:val="2"/>
          </w:tcPr>
          <w:p w14:paraId="08C2157E" w14:textId="77777777" w:rsidR="003C0FB1" w:rsidRDefault="003C0FB1" w:rsidP="00B625AA">
            <w:pPr>
              <w:jc w:val="both"/>
            </w:pPr>
            <w:r w:rsidRPr="000E5DB7">
              <w:t>The Client or its authorised representative may inspect the Contractor’s premises, lands and facilities (or such part or parts thereof relating solely to this Agreement) with due access to relevant personnel and records upon reasonable notice in writing to ensure compliance with the terms of this Agreement. The Contractor shall comply with all reasonable directions of the Client thereby arising. The cost of inspection shall be borne by the Client.</w:t>
            </w:r>
          </w:p>
        </w:tc>
      </w:tr>
    </w:tbl>
    <w:p w14:paraId="78356214" w14:textId="77777777" w:rsidR="003C0FB1" w:rsidRDefault="003C0FB1" w:rsidP="00C25940">
      <w:pPr>
        <w:pStyle w:val="Heading2"/>
        <w:jc w:val="both"/>
      </w:pPr>
      <w:r w:rsidRPr="000E5DB7">
        <w:t>11.</w:t>
      </w:r>
      <w:r w:rsidRPr="000E5DB7">
        <w:tab/>
        <w:t>Disputes</w:t>
      </w:r>
    </w:p>
    <w:tbl>
      <w:tblPr>
        <w:tblW w:w="0" w:type="auto"/>
        <w:tblLook w:val="01E0" w:firstRow="1" w:lastRow="1" w:firstColumn="1" w:lastColumn="1" w:noHBand="0" w:noVBand="0"/>
      </w:tblPr>
      <w:tblGrid>
        <w:gridCol w:w="767"/>
        <w:gridCol w:w="8304"/>
      </w:tblGrid>
      <w:tr w:rsidR="003C0FB1" w:rsidRPr="00CB5B77" w14:paraId="3B558D54" w14:textId="77777777" w:rsidTr="00503F93">
        <w:tc>
          <w:tcPr>
            <w:tcW w:w="778" w:type="dxa"/>
          </w:tcPr>
          <w:p w14:paraId="33008816" w14:textId="77777777" w:rsidR="003C0FB1" w:rsidRPr="000E5DB7" w:rsidRDefault="003C0FB1" w:rsidP="00C25940">
            <w:pPr>
              <w:jc w:val="both"/>
              <w:rPr>
                <w:color w:val="0000FF"/>
              </w:rPr>
            </w:pPr>
            <w:r w:rsidRPr="000E5DB7">
              <w:rPr>
                <w:color w:val="0000FF"/>
              </w:rPr>
              <w:t>A.</w:t>
            </w:r>
          </w:p>
        </w:tc>
        <w:tc>
          <w:tcPr>
            <w:tcW w:w="8509" w:type="dxa"/>
          </w:tcPr>
          <w:p w14:paraId="36718058" w14:textId="77777777" w:rsidR="003C0FB1" w:rsidRPr="000E5DB7" w:rsidRDefault="003C0FB1" w:rsidP="00C25940">
            <w:pPr>
              <w:spacing w:after="200"/>
              <w:jc w:val="both"/>
            </w:pPr>
            <w:r w:rsidRPr="000E5DB7">
              <w:t>In the event of any dispute arising out of or relating to this Agreement (the “Dispute”), the Parties shall first seek settlement of the Dispute as set out below.</w:t>
            </w:r>
          </w:p>
        </w:tc>
      </w:tr>
      <w:tr w:rsidR="003C0FB1" w:rsidRPr="00CB5B77" w14:paraId="37225E2D" w14:textId="77777777" w:rsidTr="00503F93">
        <w:tc>
          <w:tcPr>
            <w:tcW w:w="778" w:type="dxa"/>
          </w:tcPr>
          <w:p w14:paraId="5C1BB5CB" w14:textId="77777777" w:rsidR="003C0FB1" w:rsidRPr="000E5DB7" w:rsidRDefault="003C0FB1" w:rsidP="00C25940">
            <w:pPr>
              <w:jc w:val="both"/>
              <w:rPr>
                <w:color w:val="0000FF"/>
              </w:rPr>
            </w:pPr>
            <w:r w:rsidRPr="000E5DB7">
              <w:rPr>
                <w:color w:val="0000FF"/>
              </w:rPr>
              <w:t>B.</w:t>
            </w:r>
          </w:p>
        </w:tc>
        <w:tc>
          <w:tcPr>
            <w:tcW w:w="8509" w:type="dxa"/>
          </w:tcPr>
          <w:p w14:paraId="2E1A0444" w14:textId="77777777" w:rsidR="003C0FB1" w:rsidRDefault="003C0FB1" w:rsidP="00B625AA">
            <w:pPr>
              <w:spacing w:after="200"/>
              <w:jc w:val="both"/>
            </w:pPr>
            <w:r w:rsidRPr="000E5DB7">
              <w:t xml:space="preserve">The Dispute shall be referred as soon as practicable to </w:t>
            </w:r>
            <w:r w:rsidR="00B625AA">
              <w:rPr>
                <w:szCs w:val="22"/>
              </w:rPr>
              <w:fldChar w:fldCharType="begin">
                <w:ffData>
                  <w:name w:val="Text144"/>
                  <w:enabled/>
                  <w:calcOnExit w:val="0"/>
                  <w:textInput>
                    <w:default w:val="[insert Contractor contact]"/>
                  </w:textInput>
                </w:ffData>
              </w:fldChar>
            </w:r>
            <w:r w:rsidR="00B625AA">
              <w:rPr>
                <w:szCs w:val="22"/>
              </w:rPr>
              <w:instrText xml:space="preserve"> FORMTEXT </w:instrText>
            </w:r>
            <w:r w:rsidR="00B625AA">
              <w:rPr>
                <w:szCs w:val="22"/>
              </w:rPr>
            </w:r>
            <w:r w:rsidR="00B625AA">
              <w:rPr>
                <w:szCs w:val="22"/>
              </w:rPr>
              <w:fldChar w:fldCharType="separate"/>
            </w:r>
            <w:r w:rsidR="00B625AA">
              <w:rPr>
                <w:noProof/>
                <w:szCs w:val="22"/>
              </w:rPr>
              <w:t>[insert Contractor contact]</w:t>
            </w:r>
            <w:r w:rsidR="00B625AA">
              <w:rPr>
                <w:szCs w:val="22"/>
              </w:rPr>
              <w:fldChar w:fldCharType="end"/>
            </w:r>
            <w:r w:rsidRPr="000E5DB7">
              <w:t xml:space="preserve"> within the Contractor and to </w:t>
            </w:r>
            <w:r w:rsidR="00B625AA">
              <w:rPr>
                <w:szCs w:val="22"/>
              </w:rPr>
              <w:fldChar w:fldCharType="begin">
                <w:ffData>
                  <w:name w:val="Text145"/>
                  <w:enabled/>
                  <w:calcOnExit w:val="0"/>
                  <w:textInput>
                    <w:default w:val="[insert Client contact]"/>
                  </w:textInput>
                </w:ffData>
              </w:fldChar>
            </w:r>
            <w:r w:rsidR="00B625AA">
              <w:rPr>
                <w:szCs w:val="22"/>
              </w:rPr>
              <w:instrText xml:space="preserve"> FORMTEXT </w:instrText>
            </w:r>
            <w:r w:rsidR="00B625AA">
              <w:rPr>
                <w:szCs w:val="22"/>
              </w:rPr>
            </w:r>
            <w:r w:rsidR="00B625AA">
              <w:rPr>
                <w:szCs w:val="22"/>
              </w:rPr>
              <w:fldChar w:fldCharType="separate"/>
            </w:r>
            <w:r w:rsidR="00B625AA">
              <w:rPr>
                <w:noProof/>
                <w:szCs w:val="22"/>
              </w:rPr>
              <w:t>[insert Client contact]</w:t>
            </w:r>
            <w:r w:rsidR="00B625AA">
              <w:rPr>
                <w:szCs w:val="22"/>
              </w:rPr>
              <w:fldChar w:fldCharType="end"/>
            </w:r>
            <w:r w:rsidRPr="000E5DB7">
              <w:t xml:space="preserve"> within the C</w:t>
            </w:r>
            <w:r>
              <w:t>lient</w:t>
            </w:r>
            <w:r w:rsidRPr="000E5DB7">
              <w:t xml:space="preserve"> respectively.</w:t>
            </w:r>
          </w:p>
        </w:tc>
      </w:tr>
      <w:tr w:rsidR="003C0FB1" w:rsidRPr="00CB5B77" w14:paraId="1C7FF4B9" w14:textId="77777777" w:rsidTr="00503F93">
        <w:tc>
          <w:tcPr>
            <w:tcW w:w="778" w:type="dxa"/>
          </w:tcPr>
          <w:p w14:paraId="3C83A40A" w14:textId="77777777" w:rsidR="003C0FB1" w:rsidRPr="000E5DB7" w:rsidRDefault="003C0FB1" w:rsidP="00C25940">
            <w:pPr>
              <w:jc w:val="both"/>
              <w:rPr>
                <w:color w:val="0000FF"/>
              </w:rPr>
            </w:pPr>
            <w:r w:rsidRPr="000E5DB7">
              <w:rPr>
                <w:color w:val="0000FF"/>
              </w:rPr>
              <w:t>C.</w:t>
            </w:r>
          </w:p>
        </w:tc>
        <w:tc>
          <w:tcPr>
            <w:tcW w:w="8509" w:type="dxa"/>
          </w:tcPr>
          <w:p w14:paraId="2138D63F" w14:textId="77777777" w:rsidR="003C0FB1" w:rsidRPr="000E5DB7" w:rsidRDefault="003C0FB1" w:rsidP="00C25940">
            <w:pPr>
              <w:spacing w:after="200"/>
              <w:jc w:val="both"/>
            </w:pPr>
            <w:r w:rsidRPr="000E5DB7">
              <w:t>If the Dispute has not been resolved within fifteen (15) Business Days (or such longer period as may be agreed in writing by the Parties) of being referred to the nominated representatives, then either Party may refer the Dispute to an independent mediator, the identity of whom shall be agreed in advance by the Parties.</w:t>
            </w:r>
          </w:p>
        </w:tc>
      </w:tr>
      <w:tr w:rsidR="003C0FB1" w:rsidRPr="00CB5B77" w14:paraId="6435113E" w14:textId="77777777" w:rsidTr="00503F93">
        <w:tc>
          <w:tcPr>
            <w:tcW w:w="778" w:type="dxa"/>
          </w:tcPr>
          <w:p w14:paraId="73DC1BC5" w14:textId="77777777" w:rsidR="003C0FB1" w:rsidRPr="000E5DB7" w:rsidRDefault="003C0FB1" w:rsidP="00C25940">
            <w:pPr>
              <w:jc w:val="both"/>
              <w:rPr>
                <w:color w:val="0000FF"/>
              </w:rPr>
            </w:pPr>
            <w:r w:rsidRPr="000E5DB7">
              <w:rPr>
                <w:color w:val="0000FF"/>
              </w:rPr>
              <w:t>D.</w:t>
            </w:r>
          </w:p>
        </w:tc>
        <w:tc>
          <w:tcPr>
            <w:tcW w:w="8509" w:type="dxa"/>
          </w:tcPr>
          <w:p w14:paraId="5E22481B" w14:textId="0ED88BDF" w:rsidR="003C0FB1" w:rsidRPr="000E5DB7" w:rsidRDefault="003C0FB1" w:rsidP="00C25940">
            <w:pPr>
              <w:spacing w:after="200"/>
              <w:jc w:val="both"/>
            </w:pPr>
            <w:r w:rsidRPr="000E5DB7">
              <w:t>If the Parties are unable to agree on a mediator or if the mediator agreed upon is unable or unwilling to act, either Party may within twenty-one (21) days from the date of the p</w:t>
            </w:r>
            <w:r w:rsidR="004939B5">
              <w:t>roposal to appoint a m</w:t>
            </w:r>
            <w:r w:rsidRPr="000E5DB7">
              <w:t xml:space="preserve">ediator or within twenty-one (21) days of notice to either Party that the mediator is unable to act, apply to </w:t>
            </w:r>
            <w:r w:rsidR="004939B5">
              <w:rPr>
                <w:szCs w:val="22"/>
              </w:rPr>
              <w:t xml:space="preserve">the Chairman of </w:t>
            </w:r>
            <w:r w:rsidR="004939B5">
              <w:t>the Chartered Institute of Arbitrators, Irish Branch</w:t>
            </w:r>
            <w:r w:rsidR="004939B5" w:rsidRPr="00F23E3C">
              <w:rPr>
                <w:szCs w:val="22"/>
              </w:rPr>
              <w:t xml:space="preserve"> </w:t>
            </w:r>
            <w:r w:rsidRPr="000E5DB7">
              <w:t>to appoint a mediator.</w:t>
            </w:r>
          </w:p>
        </w:tc>
      </w:tr>
      <w:tr w:rsidR="003C0FB1" w:rsidRPr="00CB5B77" w14:paraId="64013993" w14:textId="77777777" w:rsidTr="00503F93">
        <w:tc>
          <w:tcPr>
            <w:tcW w:w="778" w:type="dxa"/>
          </w:tcPr>
          <w:p w14:paraId="62E364C4" w14:textId="77777777" w:rsidR="003C0FB1" w:rsidRPr="000E5DB7" w:rsidRDefault="003C0FB1" w:rsidP="00C25940">
            <w:pPr>
              <w:jc w:val="both"/>
              <w:rPr>
                <w:color w:val="0000FF"/>
              </w:rPr>
            </w:pPr>
            <w:r w:rsidRPr="000E5DB7">
              <w:rPr>
                <w:color w:val="0000FF"/>
              </w:rPr>
              <w:t>E.</w:t>
            </w:r>
          </w:p>
        </w:tc>
        <w:tc>
          <w:tcPr>
            <w:tcW w:w="8509" w:type="dxa"/>
          </w:tcPr>
          <w:p w14:paraId="489DACF6" w14:textId="77777777" w:rsidR="003C0FB1" w:rsidRPr="000E5DB7" w:rsidRDefault="003C0FB1" w:rsidP="00C25940">
            <w:pPr>
              <w:spacing w:after="200"/>
              <w:jc w:val="both"/>
            </w:pPr>
            <w:r w:rsidRPr="000E5DB7">
              <w:t>Any submissions made to and discussions involving the mediator, of whatever nature, shall be treated in strict confidence and without prejudice to the rights and/or liabilities of the Parties in any legal proceedings and, for the avoidance of doubt, are agreed to be without prejudice and legally privileged.</w:t>
            </w:r>
            <w:r>
              <w:t xml:space="preserve"> </w:t>
            </w:r>
            <w:r w:rsidRPr="000E5DB7">
              <w:t>The Parties shall make written submissions to the mediator within ten (10) Business Days of his/her appointment.</w:t>
            </w:r>
          </w:p>
        </w:tc>
      </w:tr>
      <w:tr w:rsidR="003C0FB1" w:rsidRPr="00CB5B77" w14:paraId="033A44E0" w14:textId="77777777" w:rsidTr="00503F93">
        <w:tc>
          <w:tcPr>
            <w:tcW w:w="778" w:type="dxa"/>
          </w:tcPr>
          <w:p w14:paraId="1E0A9EEF" w14:textId="77777777" w:rsidR="003C0FB1" w:rsidRPr="000E5DB7" w:rsidRDefault="003C0FB1" w:rsidP="00C25940">
            <w:pPr>
              <w:jc w:val="both"/>
              <w:rPr>
                <w:color w:val="0000FF"/>
              </w:rPr>
            </w:pPr>
            <w:r w:rsidRPr="000E5DB7">
              <w:rPr>
                <w:color w:val="0000FF"/>
              </w:rPr>
              <w:lastRenderedPageBreak/>
              <w:t>F.</w:t>
            </w:r>
          </w:p>
        </w:tc>
        <w:tc>
          <w:tcPr>
            <w:tcW w:w="8509" w:type="dxa"/>
          </w:tcPr>
          <w:p w14:paraId="18800B32" w14:textId="77777777" w:rsidR="003C0FB1" w:rsidRPr="000E5DB7" w:rsidRDefault="003C0FB1" w:rsidP="00C25940">
            <w:pPr>
              <w:spacing w:after="200"/>
              <w:jc w:val="both"/>
            </w:pPr>
            <w:r w:rsidRPr="000E5DB7">
              <w:t>The Parties shall share equally the cost of the mediator. The costs of all experts and any other third parties who, at the request of any Party, shall have been instructed in the mediation, shall be for the sole account of, and shall be discharged by that Party.</w:t>
            </w:r>
          </w:p>
        </w:tc>
      </w:tr>
      <w:tr w:rsidR="003C0FB1" w:rsidRPr="00CB5B77" w14:paraId="1DF8FC8E" w14:textId="77777777" w:rsidTr="00503F93">
        <w:tc>
          <w:tcPr>
            <w:tcW w:w="778" w:type="dxa"/>
          </w:tcPr>
          <w:p w14:paraId="6D70F254" w14:textId="77777777" w:rsidR="003C0FB1" w:rsidRPr="000E5DB7" w:rsidRDefault="003C0FB1" w:rsidP="00C25940">
            <w:pPr>
              <w:jc w:val="both"/>
              <w:rPr>
                <w:color w:val="0000FF"/>
              </w:rPr>
            </w:pPr>
            <w:r w:rsidRPr="000E5DB7">
              <w:rPr>
                <w:color w:val="0000FF"/>
              </w:rPr>
              <w:t>G.</w:t>
            </w:r>
          </w:p>
        </w:tc>
        <w:tc>
          <w:tcPr>
            <w:tcW w:w="8509" w:type="dxa"/>
          </w:tcPr>
          <w:p w14:paraId="210D8020" w14:textId="77777777" w:rsidR="003C0FB1" w:rsidRPr="000E5DB7" w:rsidRDefault="003C0FB1" w:rsidP="00C25940">
            <w:pPr>
              <w:spacing w:after="200"/>
              <w:jc w:val="both"/>
            </w:pPr>
            <w:r w:rsidRPr="000E5DB7">
              <w:t xml:space="preserve">For the avoidance of doubt, the obligations of the Parties under this Agreement shall not </w:t>
            </w:r>
            <w:proofErr w:type="gramStart"/>
            <w:r w:rsidRPr="000E5DB7">
              <w:t>cease, or</w:t>
            </w:r>
            <w:proofErr w:type="gramEnd"/>
            <w:r w:rsidRPr="000E5DB7">
              <w:t xml:space="preserve"> be suspended or delayed by the reference of a dispute to mediation. The Contractor shall </w:t>
            </w:r>
            <w:proofErr w:type="gramStart"/>
            <w:r w:rsidRPr="000E5DB7">
              <w:t>comply fully with the requirements of the Agreement at all times</w:t>
            </w:r>
            <w:proofErr w:type="gramEnd"/>
            <w:r w:rsidRPr="000E5DB7">
              <w:t>.</w:t>
            </w:r>
          </w:p>
        </w:tc>
      </w:tr>
    </w:tbl>
    <w:p w14:paraId="73FD9E83" w14:textId="77777777" w:rsidR="003C0FB1" w:rsidRDefault="003C0FB1" w:rsidP="00C25940">
      <w:pPr>
        <w:pStyle w:val="Heading2"/>
        <w:keepNext w:val="0"/>
        <w:keepLines/>
        <w:spacing w:before="120" w:after="100"/>
        <w:ind w:firstLine="0"/>
        <w:jc w:val="both"/>
      </w:pPr>
      <w:r w:rsidRPr="000E5DB7">
        <w:t>12.</w:t>
      </w:r>
      <w:r w:rsidRPr="000E5DB7">
        <w:tab/>
        <w:t>Governing Law, Choice of Jurisdiction and Execution</w:t>
      </w:r>
    </w:p>
    <w:tbl>
      <w:tblPr>
        <w:tblW w:w="0" w:type="auto"/>
        <w:tblLook w:val="01E0" w:firstRow="1" w:lastRow="1" w:firstColumn="1" w:lastColumn="1" w:noHBand="0" w:noVBand="0"/>
      </w:tblPr>
      <w:tblGrid>
        <w:gridCol w:w="764"/>
        <w:gridCol w:w="8307"/>
      </w:tblGrid>
      <w:tr w:rsidR="003C0FB1" w:rsidRPr="00CB5B77" w14:paraId="46264E40" w14:textId="77777777" w:rsidTr="00503F93">
        <w:tc>
          <w:tcPr>
            <w:tcW w:w="828" w:type="dxa"/>
          </w:tcPr>
          <w:p w14:paraId="63B6FA01" w14:textId="77777777" w:rsidR="003C0FB1" w:rsidRDefault="003C0FB1" w:rsidP="00C25940">
            <w:pPr>
              <w:jc w:val="both"/>
              <w:rPr>
                <w:color w:val="0000FF"/>
              </w:rPr>
            </w:pPr>
            <w:r w:rsidRPr="000E5DB7">
              <w:rPr>
                <w:color w:val="0000FF"/>
              </w:rPr>
              <w:t>A.</w:t>
            </w:r>
          </w:p>
        </w:tc>
        <w:tc>
          <w:tcPr>
            <w:tcW w:w="9540" w:type="dxa"/>
          </w:tcPr>
          <w:p w14:paraId="7DA1E049" w14:textId="77777777" w:rsidR="003C0FB1" w:rsidRDefault="003C0FB1" w:rsidP="00E42FF2">
            <w:pPr>
              <w:jc w:val="both"/>
            </w:pPr>
            <w:r w:rsidRPr="000E5DB7">
              <w:t>This Agreement shall in all aspects be governed by and construed in accordance with the laws of Ireland and the Parties hereby agree that the courts of Ireland have exclusive jurisdiction to hear and determine any disputes arising out of or in connection with this Agreement.</w:t>
            </w:r>
          </w:p>
        </w:tc>
      </w:tr>
      <w:tr w:rsidR="003C0FB1" w:rsidRPr="00CB5B77" w14:paraId="482ED44E" w14:textId="77777777" w:rsidTr="00503F93">
        <w:tc>
          <w:tcPr>
            <w:tcW w:w="828" w:type="dxa"/>
          </w:tcPr>
          <w:p w14:paraId="4694BF4C" w14:textId="77777777" w:rsidR="003C0FB1" w:rsidRDefault="003C0FB1" w:rsidP="00C25940">
            <w:pPr>
              <w:jc w:val="both"/>
              <w:rPr>
                <w:color w:val="0000FF"/>
              </w:rPr>
            </w:pPr>
            <w:r w:rsidRPr="000E5DB7">
              <w:rPr>
                <w:color w:val="0000FF"/>
              </w:rPr>
              <w:t>B.</w:t>
            </w:r>
          </w:p>
        </w:tc>
        <w:tc>
          <w:tcPr>
            <w:tcW w:w="9540" w:type="dxa"/>
          </w:tcPr>
          <w:p w14:paraId="537B9C7A" w14:textId="77777777" w:rsidR="003C0FB1" w:rsidRDefault="003C0FB1" w:rsidP="00E42FF2">
            <w:pPr>
              <w:jc w:val="both"/>
            </w:pPr>
            <w:r w:rsidRPr="000E5DB7">
              <w:t xml:space="preserve">This Agreement shall be executed in </w:t>
            </w:r>
            <w:proofErr w:type="gramStart"/>
            <w:r w:rsidRPr="000E5DB7">
              <w:t>duplicate</w:t>
            </w:r>
            <w:proofErr w:type="gramEnd"/>
            <w:r w:rsidRPr="000E5DB7">
              <w:t xml:space="preserve"> and each copy of the Agreement shall be signed by all the Parties hereto. Each of the Parties to this Agreement confirms that this Agreement is executed by their duly authorised officers.</w:t>
            </w:r>
          </w:p>
        </w:tc>
      </w:tr>
    </w:tbl>
    <w:p w14:paraId="479381F6" w14:textId="77777777" w:rsidR="003C0FB1" w:rsidRDefault="003C0FB1" w:rsidP="00C25940">
      <w:pPr>
        <w:pStyle w:val="Heading2"/>
        <w:jc w:val="both"/>
      </w:pPr>
      <w:r w:rsidRPr="000E5DB7">
        <w:t>13.</w:t>
      </w:r>
      <w:r w:rsidRPr="000E5DB7">
        <w:tab/>
        <w:t xml:space="preserve">Notices </w:t>
      </w:r>
    </w:p>
    <w:tbl>
      <w:tblPr>
        <w:tblW w:w="0" w:type="auto"/>
        <w:tblLook w:val="01E0" w:firstRow="1" w:lastRow="1" w:firstColumn="1" w:lastColumn="1" w:noHBand="0" w:noVBand="0"/>
      </w:tblPr>
      <w:tblGrid>
        <w:gridCol w:w="758"/>
        <w:gridCol w:w="666"/>
        <w:gridCol w:w="7647"/>
      </w:tblGrid>
      <w:tr w:rsidR="003C0FB1" w:rsidRPr="00CB5B77" w14:paraId="34A2196E" w14:textId="77777777" w:rsidTr="00503F93">
        <w:tc>
          <w:tcPr>
            <w:tcW w:w="828" w:type="dxa"/>
          </w:tcPr>
          <w:p w14:paraId="00ED9B1B" w14:textId="77777777" w:rsidR="003C0FB1" w:rsidRDefault="003C0FB1" w:rsidP="00C25940">
            <w:pPr>
              <w:jc w:val="both"/>
              <w:rPr>
                <w:color w:val="0000FF"/>
              </w:rPr>
            </w:pPr>
            <w:r w:rsidRPr="000E5DB7">
              <w:rPr>
                <w:color w:val="0000FF"/>
              </w:rPr>
              <w:t>A.</w:t>
            </w:r>
          </w:p>
        </w:tc>
        <w:tc>
          <w:tcPr>
            <w:tcW w:w="9540" w:type="dxa"/>
            <w:gridSpan w:val="2"/>
          </w:tcPr>
          <w:p w14:paraId="3663FB07" w14:textId="77777777" w:rsidR="003C0FB1" w:rsidRDefault="003C0FB1" w:rsidP="00E42FF2">
            <w:pPr>
              <w:jc w:val="both"/>
            </w:pPr>
            <w:r w:rsidRPr="000E5DB7">
              <w:t>Any notice or other written communication to be given under this Agreement shall either be delivered personally or sent by registered post or email. The Parties will from time to time agree primary and alternative contact persons and details for the purposes of this clause 13.</w:t>
            </w:r>
          </w:p>
        </w:tc>
      </w:tr>
      <w:tr w:rsidR="003C0FB1" w:rsidRPr="00CB5B77" w14:paraId="50006ABC" w14:textId="77777777" w:rsidTr="00503F93">
        <w:tc>
          <w:tcPr>
            <w:tcW w:w="828" w:type="dxa"/>
          </w:tcPr>
          <w:p w14:paraId="49B666C1" w14:textId="77777777" w:rsidR="003C0FB1" w:rsidRDefault="003C0FB1" w:rsidP="00C25940">
            <w:pPr>
              <w:jc w:val="both"/>
              <w:rPr>
                <w:color w:val="0000FF"/>
              </w:rPr>
            </w:pPr>
            <w:r w:rsidRPr="000E5DB7">
              <w:rPr>
                <w:color w:val="0000FF"/>
              </w:rPr>
              <w:t>B.</w:t>
            </w:r>
          </w:p>
        </w:tc>
        <w:tc>
          <w:tcPr>
            <w:tcW w:w="9540" w:type="dxa"/>
            <w:gridSpan w:val="2"/>
          </w:tcPr>
          <w:p w14:paraId="7590D320" w14:textId="77777777" w:rsidR="003C0FB1" w:rsidRDefault="003C0FB1" w:rsidP="00E42FF2">
            <w:pPr>
              <w:jc w:val="both"/>
            </w:pPr>
            <w:r w:rsidRPr="000E5DB7">
              <w:t>All notices shall be deemed to have been served as follows:</w:t>
            </w:r>
          </w:p>
        </w:tc>
      </w:tr>
      <w:tr w:rsidR="003C0FB1" w:rsidRPr="00CB5B77" w14:paraId="7AD6CE20" w14:textId="77777777" w:rsidTr="00503F93">
        <w:tc>
          <w:tcPr>
            <w:tcW w:w="828" w:type="dxa"/>
          </w:tcPr>
          <w:p w14:paraId="3B0B8EBB" w14:textId="77777777" w:rsidR="003C0FB1" w:rsidRDefault="003C0FB1" w:rsidP="00C25940">
            <w:pPr>
              <w:jc w:val="both"/>
              <w:rPr>
                <w:color w:val="0000FF"/>
              </w:rPr>
            </w:pPr>
          </w:p>
        </w:tc>
        <w:tc>
          <w:tcPr>
            <w:tcW w:w="720" w:type="dxa"/>
          </w:tcPr>
          <w:p w14:paraId="456F6D02" w14:textId="77777777" w:rsidR="003C0FB1" w:rsidRDefault="003C0FB1" w:rsidP="00E42FF2">
            <w:pPr>
              <w:jc w:val="both"/>
            </w:pPr>
            <w:r w:rsidRPr="000E5DB7">
              <w:t>1.</w:t>
            </w:r>
          </w:p>
        </w:tc>
        <w:tc>
          <w:tcPr>
            <w:tcW w:w="8820" w:type="dxa"/>
          </w:tcPr>
          <w:p w14:paraId="5EB5ADBB" w14:textId="77777777" w:rsidR="003C0FB1" w:rsidRDefault="003C0FB1" w:rsidP="00E42FF2">
            <w:pPr>
              <w:jc w:val="both"/>
            </w:pPr>
            <w:r w:rsidRPr="000E5DB7">
              <w:t>if personally delivered, at the time of delivery;</w:t>
            </w:r>
          </w:p>
        </w:tc>
      </w:tr>
      <w:tr w:rsidR="003C0FB1" w:rsidRPr="00CB5B77" w14:paraId="290F0067" w14:textId="77777777" w:rsidTr="00503F93">
        <w:tc>
          <w:tcPr>
            <w:tcW w:w="828" w:type="dxa"/>
          </w:tcPr>
          <w:p w14:paraId="1DAE90BF" w14:textId="77777777" w:rsidR="003C0FB1" w:rsidRDefault="003C0FB1" w:rsidP="00C25940">
            <w:pPr>
              <w:jc w:val="both"/>
              <w:rPr>
                <w:color w:val="0000FF"/>
              </w:rPr>
            </w:pPr>
          </w:p>
        </w:tc>
        <w:tc>
          <w:tcPr>
            <w:tcW w:w="720" w:type="dxa"/>
          </w:tcPr>
          <w:p w14:paraId="4CF3B140" w14:textId="77777777" w:rsidR="003C0FB1" w:rsidRDefault="003C0FB1" w:rsidP="00E42FF2">
            <w:pPr>
              <w:jc w:val="both"/>
            </w:pPr>
            <w:r w:rsidRPr="000E5DB7">
              <w:t>2.</w:t>
            </w:r>
          </w:p>
        </w:tc>
        <w:tc>
          <w:tcPr>
            <w:tcW w:w="8820" w:type="dxa"/>
          </w:tcPr>
          <w:p w14:paraId="3BE3B121" w14:textId="77777777" w:rsidR="003C0FB1" w:rsidRDefault="003C0FB1" w:rsidP="00E42FF2">
            <w:pPr>
              <w:jc w:val="both"/>
            </w:pPr>
            <w:r w:rsidRPr="000E5DB7">
              <w:t>if posted by registered post, at the expiration of 48 hours after the envelope containing the same was delivered into the custody of the postal authorities (and not returned undelivered); and</w:t>
            </w:r>
          </w:p>
        </w:tc>
      </w:tr>
      <w:tr w:rsidR="003C0FB1" w:rsidRPr="00CB5B77" w14:paraId="2C529DA2" w14:textId="77777777" w:rsidTr="00503F93">
        <w:tc>
          <w:tcPr>
            <w:tcW w:w="828" w:type="dxa"/>
          </w:tcPr>
          <w:p w14:paraId="3F8F38D9" w14:textId="77777777" w:rsidR="003C0FB1" w:rsidRDefault="003C0FB1" w:rsidP="00C25940">
            <w:pPr>
              <w:jc w:val="both"/>
              <w:rPr>
                <w:color w:val="0000FF"/>
              </w:rPr>
            </w:pPr>
          </w:p>
        </w:tc>
        <w:tc>
          <w:tcPr>
            <w:tcW w:w="720" w:type="dxa"/>
          </w:tcPr>
          <w:p w14:paraId="7484B6F8" w14:textId="77777777" w:rsidR="003C0FB1" w:rsidRDefault="003C0FB1" w:rsidP="00E42FF2">
            <w:pPr>
              <w:jc w:val="both"/>
            </w:pPr>
            <w:r w:rsidRPr="000E5DB7">
              <w:t>3.</w:t>
            </w:r>
          </w:p>
        </w:tc>
        <w:tc>
          <w:tcPr>
            <w:tcW w:w="8820" w:type="dxa"/>
          </w:tcPr>
          <w:p w14:paraId="226C35A4" w14:textId="77777777" w:rsidR="003C0FB1" w:rsidRDefault="003C0FB1" w:rsidP="00E42FF2">
            <w:pPr>
              <w:jc w:val="both"/>
            </w:pPr>
            <w:r w:rsidRPr="000E5DB7">
              <w:t>if communicated by email, on the next calendar day following transmission.</w:t>
            </w:r>
          </w:p>
        </w:tc>
      </w:tr>
    </w:tbl>
    <w:p w14:paraId="78762D82" w14:textId="77777777" w:rsidR="003C0FB1" w:rsidRDefault="003C0FB1" w:rsidP="00C25940">
      <w:pPr>
        <w:pStyle w:val="Heading2"/>
        <w:jc w:val="both"/>
      </w:pPr>
      <w:r w:rsidRPr="000E5DB7">
        <w:t>14.</w:t>
      </w:r>
      <w:r w:rsidRPr="000E5DB7">
        <w:tab/>
        <w:t>Assignment and Subcontract</w:t>
      </w:r>
    </w:p>
    <w:p w14:paraId="68BCD660" w14:textId="77777777" w:rsidR="003C0FB1" w:rsidRDefault="001F7FC2" w:rsidP="001F7FC2">
      <w:pPr>
        <w:ind w:left="720" w:hanging="720"/>
        <w:jc w:val="both"/>
      </w:pPr>
      <w:r>
        <w:t>A.</w:t>
      </w:r>
      <w:r>
        <w:tab/>
      </w:r>
      <w:r w:rsidR="003C0FB1" w:rsidRPr="000E5DB7">
        <w:t>Subject to a Party’s obligations at law, any assignment to a third party or other transfer of a Party’s rights or obligations under this Agreement (the “Assignment”) requires the prior written consent of the other Party. Prior to any such Assignment, the assignee will be obliged to sign an undertaking to comply with all obligations under this Agreement. Any attempted Assignment not complied with in the manner prescribed herein shall be null and void.</w:t>
      </w:r>
    </w:p>
    <w:p w14:paraId="426DEAAD" w14:textId="77777777" w:rsidR="005A564A" w:rsidRDefault="001F7FC2" w:rsidP="005A564A">
      <w:pPr>
        <w:ind w:left="720" w:hanging="720"/>
        <w:jc w:val="both"/>
      </w:pPr>
      <w:r>
        <w:t>B.</w:t>
      </w:r>
      <w:r>
        <w:tab/>
      </w:r>
      <w:r w:rsidRPr="001F7FC2">
        <w:rPr>
          <w:szCs w:val="22"/>
        </w:rPr>
        <w:t>Subject to a Party’s obligations at law, any sub-contract of a Party’s rights or obligations under this Agreement requires the prior written consent of the other Party, such consent not to be unreasonably withheld or delayed.  Any attempted subcontract not complied with in the manner prescribed herein shall be null and void</w:t>
      </w:r>
      <w:r>
        <w:rPr>
          <w:szCs w:val="22"/>
        </w:rPr>
        <w:t>.</w:t>
      </w:r>
      <w:r w:rsidR="005A564A">
        <w:rPr>
          <w:szCs w:val="22"/>
        </w:rPr>
        <w:t xml:space="preserve"> </w:t>
      </w:r>
      <w:r w:rsidR="005A564A" w:rsidRPr="00105D6E">
        <w:rPr>
          <w:szCs w:val="22"/>
        </w:rPr>
        <w:t xml:space="preserve">For the purposes of Regulation (EU) No 833/2014 of 31 July 2014 (as amended by EU Regulation 2022/576 or any subsequent amendments to same), the Client may require information from the Contractor in relation to the status of the proposed subcontractor(s) including, but not limited to, in respect of natural persons, copies of identity documents and, in respect of legal persons, a certificate or extract </w:t>
      </w:r>
      <w:r w:rsidR="005A564A" w:rsidRPr="00105D6E">
        <w:rPr>
          <w:szCs w:val="22"/>
        </w:rPr>
        <w:lastRenderedPageBreak/>
        <w:t>from the commercial register or other competent authority of the country in which the person is established.</w:t>
      </w:r>
    </w:p>
    <w:p w14:paraId="52282E45" w14:textId="77777777" w:rsidR="003C0FB1" w:rsidRDefault="003C0FB1" w:rsidP="003C0FB1">
      <w:pPr>
        <w:pStyle w:val="Heading2"/>
        <w:spacing w:before="200" w:after="60"/>
        <w:jc w:val="both"/>
      </w:pPr>
      <w:r w:rsidRPr="000E5DB7">
        <w:t>15.</w:t>
      </w:r>
      <w:r w:rsidRPr="000E5DB7">
        <w:tab/>
        <w:t>Entire Agreement</w:t>
      </w:r>
    </w:p>
    <w:p w14:paraId="6A83E0E9" w14:textId="77777777" w:rsidR="003C0FB1" w:rsidRDefault="003C0FB1" w:rsidP="00E42FF2">
      <w:pPr>
        <w:jc w:val="both"/>
      </w:pPr>
      <w:r w:rsidRPr="000E5DB7">
        <w:t xml:space="preserve">This Agreement constitutes the entire agreement and understanding of the Parties, and </w:t>
      </w:r>
      <w:proofErr w:type="gramStart"/>
      <w:r w:rsidRPr="000E5DB7">
        <w:t>any and all</w:t>
      </w:r>
      <w:proofErr w:type="gramEnd"/>
      <w:r w:rsidRPr="000E5DB7">
        <w:t xml:space="preserve"> other previous agreements, arrangements and understandings (whether written or oral) between the Parties </w:t>
      </w:r>
      <w:proofErr w:type="gramStart"/>
      <w:r w:rsidRPr="000E5DB7">
        <w:t>with regard to</w:t>
      </w:r>
      <w:proofErr w:type="gramEnd"/>
      <w:r w:rsidRPr="000E5DB7">
        <w:t xml:space="preserve"> the subject matter of this Agreement (save where fraudulently made) are hereby excluded.</w:t>
      </w:r>
    </w:p>
    <w:p w14:paraId="60582E4C" w14:textId="77777777" w:rsidR="003C0FB1" w:rsidRDefault="003C0FB1" w:rsidP="003C0FB1">
      <w:pPr>
        <w:pStyle w:val="Heading2"/>
        <w:spacing w:before="180" w:after="60"/>
        <w:jc w:val="both"/>
      </w:pPr>
      <w:r w:rsidRPr="000E5DB7">
        <w:t>16.</w:t>
      </w:r>
      <w:r w:rsidRPr="000E5DB7">
        <w:tab/>
        <w:t xml:space="preserve">Severability </w:t>
      </w:r>
    </w:p>
    <w:p w14:paraId="31F509C7" w14:textId="77777777" w:rsidR="003C0FB1" w:rsidRDefault="003C0FB1" w:rsidP="00E42FF2">
      <w:pPr>
        <w:jc w:val="both"/>
      </w:pPr>
      <w:r w:rsidRPr="000E5DB7">
        <w:t xml:space="preserve">If any term or provision herein is found to be illegal or unenforceable for any reason, then such term or provision shall be deemed severed and all other terms and provisions shall remain in full force and effect. </w:t>
      </w:r>
    </w:p>
    <w:p w14:paraId="2084EDEA" w14:textId="77777777" w:rsidR="003C0FB1" w:rsidRDefault="003C0FB1" w:rsidP="003C0FB1">
      <w:pPr>
        <w:pStyle w:val="Heading2"/>
        <w:spacing w:before="180" w:after="60"/>
        <w:jc w:val="both"/>
      </w:pPr>
      <w:r w:rsidRPr="000E5DB7">
        <w:t>17.</w:t>
      </w:r>
      <w:r w:rsidRPr="000E5DB7">
        <w:tab/>
        <w:t>Waiver</w:t>
      </w:r>
    </w:p>
    <w:p w14:paraId="26A7DC96" w14:textId="77777777" w:rsidR="003C0FB1" w:rsidRDefault="003C0FB1" w:rsidP="00E42FF2">
      <w:pPr>
        <w:jc w:val="both"/>
      </w:pPr>
      <w:r w:rsidRPr="000E5DB7">
        <w:t>No failure or delay by either Party to exercise any right, power or remedy shall operate as a waiver of it, nor shall any partial exercise preclude further exercise of same or some other right, power or remedy.</w:t>
      </w:r>
    </w:p>
    <w:p w14:paraId="10C63146" w14:textId="77777777" w:rsidR="003C0FB1" w:rsidRDefault="003C0FB1" w:rsidP="003C0FB1">
      <w:pPr>
        <w:pStyle w:val="Heading2"/>
        <w:spacing w:before="180" w:after="60"/>
        <w:jc w:val="both"/>
      </w:pPr>
      <w:r w:rsidRPr="000E5DB7">
        <w:t>18.</w:t>
      </w:r>
      <w:r w:rsidRPr="000E5DB7">
        <w:tab/>
        <w:t>Non-exclusivity</w:t>
      </w:r>
    </w:p>
    <w:p w14:paraId="1E5D088C" w14:textId="77777777" w:rsidR="003C0FB1" w:rsidRDefault="003C0FB1" w:rsidP="00E42FF2">
      <w:pPr>
        <w:jc w:val="both"/>
      </w:pPr>
      <w:r w:rsidRPr="000E5DB7">
        <w:t>Nothing in this Agreement shall preclude the Client from purchasing services (or Services) from a third party at any time during the currency of the Agreement.</w:t>
      </w:r>
    </w:p>
    <w:p w14:paraId="721DAC96" w14:textId="77777777" w:rsidR="003C0FB1" w:rsidRDefault="003C0FB1" w:rsidP="003C0FB1">
      <w:pPr>
        <w:pStyle w:val="Heading2"/>
        <w:spacing w:before="180" w:after="60"/>
        <w:jc w:val="both"/>
      </w:pPr>
      <w:r w:rsidRPr="000E5DB7">
        <w:t>19.</w:t>
      </w:r>
      <w:r w:rsidRPr="000E5DB7">
        <w:tab/>
        <w:t>Media</w:t>
      </w:r>
    </w:p>
    <w:p w14:paraId="7772EC80" w14:textId="77777777" w:rsidR="003C0FB1" w:rsidRDefault="003C0FB1" w:rsidP="00E42FF2">
      <w:pPr>
        <w:jc w:val="both"/>
      </w:pPr>
      <w:r w:rsidRPr="000E5DB7">
        <w:t>No media releases, public announcements or public disclosures relating to this Agreement or its subject matter, including but not limited to promotional or marketing material, shall be made by the Contractor without the prior written consent of the Client.</w:t>
      </w:r>
    </w:p>
    <w:p w14:paraId="0EE7EE01" w14:textId="77777777" w:rsidR="003C0FB1" w:rsidRDefault="003C0FB1" w:rsidP="003C0FB1">
      <w:pPr>
        <w:pStyle w:val="Heading2"/>
        <w:spacing w:before="180" w:after="60"/>
        <w:jc w:val="both"/>
      </w:pPr>
      <w:r w:rsidRPr="000E5DB7">
        <w:t>20.</w:t>
      </w:r>
      <w:r w:rsidRPr="000E5DB7">
        <w:tab/>
        <w:t>Conflicts, Registrable Interests and Corrupt Gifts</w:t>
      </w:r>
    </w:p>
    <w:tbl>
      <w:tblPr>
        <w:tblW w:w="0" w:type="auto"/>
        <w:tblLook w:val="01E0" w:firstRow="1" w:lastRow="1" w:firstColumn="1" w:lastColumn="1" w:noHBand="0" w:noVBand="0"/>
      </w:tblPr>
      <w:tblGrid>
        <w:gridCol w:w="762"/>
        <w:gridCol w:w="8309"/>
      </w:tblGrid>
      <w:tr w:rsidR="003C0FB1" w:rsidRPr="00CB5B77" w14:paraId="31D1A414" w14:textId="77777777" w:rsidTr="00503F93">
        <w:tc>
          <w:tcPr>
            <w:tcW w:w="828" w:type="dxa"/>
          </w:tcPr>
          <w:p w14:paraId="72A24772" w14:textId="77777777" w:rsidR="003C0FB1" w:rsidRDefault="003C0FB1" w:rsidP="00C25940">
            <w:pPr>
              <w:jc w:val="both"/>
              <w:rPr>
                <w:color w:val="0000FF"/>
              </w:rPr>
            </w:pPr>
            <w:r w:rsidRPr="000E5DB7">
              <w:rPr>
                <w:color w:val="0000FF"/>
              </w:rPr>
              <w:t>A.</w:t>
            </w:r>
          </w:p>
        </w:tc>
        <w:tc>
          <w:tcPr>
            <w:tcW w:w="9540" w:type="dxa"/>
          </w:tcPr>
          <w:p w14:paraId="569BCB43" w14:textId="77777777" w:rsidR="003C0FB1" w:rsidRDefault="003C0FB1" w:rsidP="00E42FF2">
            <w:pPr>
              <w:jc w:val="both"/>
            </w:pPr>
            <w:r w:rsidRPr="000E5DB7">
              <w:t xml:space="preserve">The Contractor confirms that it has carried out a </w:t>
            </w:r>
            <w:proofErr w:type="gramStart"/>
            <w:r w:rsidRPr="000E5DB7">
              <w:t>conflicts of interest check</w:t>
            </w:r>
            <w:proofErr w:type="gramEnd"/>
            <w:r w:rsidRPr="000E5DB7">
              <w:t xml:space="preserve"> and is satisfied that </w:t>
            </w:r>
            <w:r>
              <w:t xml:space="preserve">neither </w:t>
            </w:r>
            <w:r w:rsidRPr="000E5DB7">
              <w:t xml:space="preserve">it </w:t>
            </w:r>
            <w:r w:rsidRPr="006B0637">
              <w:t xml:space="preserve">nor any Subcontractor </w:t>
            </w:r>
            <w:r>
              <w:t>n</w:t>
            </w:r>
            <w:r w:rsidRPr="006B0637">
              <w:t xml:space="preserve">or agent as the case may </w:t>
            </w:r>
            <w:proofErr w:type="gramStart"/>
            <w:r w:rsidRPr="006B0637">
              <w:t>be</w:t>
            </w:r>
            <w:r>
              <w:t xml:space="preserve"> </w:t>
            </w:r>
            <w:r w:rsidRPr="000E5DB7">
              <w:t>has</w:t>
            </w:r>
            <w:proofErr w:type="gramEnd"/>
            <w:r w:rsidRPr="000E5DB7">
              <w:t xml:space="preserve"> </w:t>
            </w:r>
            <w:r>
              <w:t>any</w:t>
            </w:r>
            <w:r w:rsidRPr="000E5DB7">
              <w:t xml:space="preserve"> conflicts in relation to the Services and its obligations undertaken under this Agreement. The Contractor hereby undertakes to </w:t>
            </w:r>
            <w:r>
              <w:t>notify</w:t>
            </w:r>
            <w:r w:rsidRPr="000E5DB7">
              <w:t xml:space="preserve"> the Client </w:t>
            </w:r>
            <w:r>
              <w:t>immediately</w:t>
            </w:r>
            <w:r w:rsidRPr="000E5DB7">
              <w:t xml:space="preserve"> should any conflict or potential conflict of interest come to its attention during the currency of this Agreement and to comply with the Client’s directions in respect thereof. </w:t>
            </w:r>
            <w:r w:rsidRPr="005776D4">
              <w:t>In the event of such notification, the Client shall have the right (in addition to any other rights which it has at law) to terminate this Agreement immediately and without liability for compensation or damages.</w:t>
            </w:r>
          </w:p>
        </w:tc>
      </w:tr>
      <w:tr w:rsidR="003C0FB1" w:rsidRPr="00CB5B77" w14:paraId="653F1DEE" w14:textId="77777777" w:rsidTr="00503F93">
        <w:tc>
          <w:tcPr>
            <w:tcW w:w="828" w:type="dxa"/>
          </w:tcPr>
          <w:p w14:paraId="52906BD4" w14:textId="77777777" w:rsidR="003C0FB1" w:rsidRDefault="003C0FB1" w:rsidP="00C25940">
            <w:pPr>
              <w:jc w:val="both"/>
              <w:rPr>
                <w:color w:val="0000FF"/>
              </w:rPr>
            </w:pPr>
            <w:r w:rsidRPr="000E5DB7">
              <w:rPr>
                <w:color w:val="0000FF"/>
              </w:rPr>
              <w:t>B.</w:t>
            </w:r>
          </w:p>
        </w:tc>
        <w:tc>
          <w:tcPr>
            <w:tcW w:w="9540" w:type="dxa"/>
          </w:tcPr>
          <w:p w14:paraId="098598AF" w14:textId="77777777" w:rsidR="003C0FB1" w:rsidRDefault="003C0FB1" w:rsidP="00E42FF2">
            <w:pPr>
              <w:jc w:val="both"/>
            </w:pPr>
            <w:r w:rsidRPr="000E5DB7">
              <w:t xml:space="preserve">Any registrable interest involving the Contractor (and any Subcontractor or agent as the case may be) and the Client, the Ceann Comhairle (Speaker), or any member of the Government, or any member of the Oireachtas, or their relatives must be fully disclosed to the Client immediately upon such information becoming known to the Contractor (Subcontractor or agent as the case may be) and </w:t>
            </w:r>
            <w:r>
              <w:rPr>
                <w:szCs w:val="22"/>
              </w:rPr>
              <w:t>the Contractor shall</w:t>
            </w:r>
            <w:r>
              <w:t xml:space="preserve"> </w:t>
            </w:r>
            <w:r w:rsidRPr="000E5DB7">
              <w:t xml:space="preserve"> comply with the Client’s directions in respect thereof, to the satisfaction of the Client. </w:t>
            </w:r>
            <w:r>
              <w:rPr>
                <w:szCs w:val="22"/>
              </w:rPr>
              <w:t xml:space="preserve">In the event of such disclosure, the Client shall have the right (in addition to any other rights which it has at law) to terminate this Agreement immediately and without liability for compensation or damages. </w:t>
            </w:r>
            <w:r w:rsidRPr="000E5DB7">
              <w:t xml:space="preserve">The terms “registrable interest” and “relative” shall be interpreted as per section </w:t>
            </w:r>
            <w:r w:rsidRPr="000E5DB7">
              <w:lastRenderedPageBreak/>
              <w:t>2 of the Ethics in Public Office Act, 1995 (as amended) a copy of which is available on request.</w:t>
            </w:r>
          </w:p>
        </w:tc>
      </w:tr>
      <w:tr w:rsidR="003C0FB1" w:rsidRPr="00CB5B77" w14:paraId="11C05998" w14:textId="77777777" w:rsidTr="00503F93">
        <w:tc>
          <w:tcPr>
            <w:tcW w:w="828" w:type="dxa"/>
          </w:tcPr>
          <w:p w14:paraId="416C21AE" w14:textId="77777777" w:rsidR="003C0FB1" w:rsidRDefault="003C0FB1" w:rsidP="00C25940">
            <w:pPr>
              <w:jc w:val="both"/>
              <w:rPr>
                <w:color w:val="0000FF"/>
              </w:rPr>
            </w:pPr>
            <w:r w:rsidRPr="000E5DB7">
              <w:rPr>
                <w:color w:val="0000FF"/>
              </w:rPr>
              <w:lastRenderedPageBreak/>
              <w:t>C.</w:t>
            </w:r>
          </w:p>
        </w:tc>
        <w:tc>
          <w:tcPr>
            <w:tcW w:w="9540" w:type="dxa"/>
          </w:tcPr>
          <w:p w14:paraId="6C54F177" w14:textId="77777777" w:rsidR="003C0FB1" w:rsidRDefault="003C0FB1" w:rsidP="00E42FF2">
            <w:pPr>
              <w:jc w:val="both"/>
            </w:pPr>
            <w:r w:rsidRPr="000E5DB7">
              <w:t xml:space="preserve">The Contractor shall not offer or agree to give any public servant or civil servant any gift or consideration or commission of any kind as an inducement or reward for doing or forbearing to do or for having done or forborne to do any action in relation to the obtaining or execution of this or any other public contract. </w:t>
            </w:r>
            <w:r>
              <w:t xml:space="preserve"> </w:t>
            </w:r>
            <w:r w:rsidRPr="000E5DB7">
              <w:t xml:space="preserve">Any breach of this clause 20C or the commission of any offence by the Contractor, any Subcontractor, agent or employee under </w:t>
            </w:r>
            <w:r w:rsidR="006535A0" w:rsidRPr="006535A0">
              <w:t xml:space="preserve">the Criminal Justice (Corruption Offences) Act 2018 </w:t>
            </w:r>
            <w:r w:rsidRPr="000E5DB7">
              <w:t xml:space="preserve">shall entitle the Client to terminate this Agreement </w:t>
            </w:r>
            <w:r w:rsidRPr="006535A0">
              <w:t>immediately and</w:t>
            </w:r>
            <w:r>
              <w:rPr>
                <w:szCs w:val="22"/>
              </w:rPr>
              <w:t xml:space="preserve"> without liability for compensation or damages</w:t>
            </w:r>
            <w:r>
              <w:t xml:space="preserve"> </w:t>
            </w:r>
            <w:r w:rsidRPr="000E5DB7">
              <w:t>and to recover the amount of any loss resulting from such cancellation, including but not limited to recovery from the Contractor of the amount or value of any such gift, consideration or commission.</w:t>
            </w:r>
          </w:p>
        </w:tc>
      </w:tr>
    </w:tbl>
    <w:p w14:paraId="1B39DD56" w14:textId="77777777" w:rsidR="003C0FB1" w:rsidRDefault="003C0FB1" w:rsidP="003C0FB1">
      <w:pPr>
        <w:pStyle w:val="Heading2"/>
        <w:spacing w:before="180" w:after="60"/>
        <w:jc w:val="both"/>
      </w:pPr>
      <w:r w:rsidRPr="000E5DB7">
        <w:t>21.</w:t>
      </w:r>
      <w:r w:rsidRPr="000E5DB7">
        <w:tab/>
        <w:t>Access to Premises</w:t>
      </w:r>
    </w:p>
    <w:tbl>
      <w:tblPr>
        <w:tblW w:w="0" w:type="auto"/>
        <w:tblLook w:val="01E0" w:firstRow="1" w:lastRow="1" w:firstColumn="1" w:lastColumn="1" w:noHBand="0" w:noVBand="0"/>
      </w:tblPr>
      <w:tblGrid>
        <w:gridCol w:w="762"/>
        <w:gridCol w:w="8309"/>
      </w:tblGrid>
      <w:tr w:rsidR="003C0FB1" w:rsidRPr="00CB5B77" w14:paraId="68885EFA" w14:textId="77777777" w:rsidTr="00503F93">
        <w:tc>
          <w:tcPr>
            <w:tcW w:w="773" w:type="dxa"/>
          </w:tcPr>
          <w:p w14:paraId="15ECD9CD" w14:textId="77777777" w:rsidR="003C0FB1" w:rsidRDefault="003C0FB1" w:rsidP="00C25940">
            <w:pPr>
              <w:jc w:val="both"/>
              <w:rPr>
                <w:color w:val="0000FF"/>
              </w:rPr>
            </w:pPr>
            <w:r w:rsidRPr="000E5DB7">
              <w:rPr>
                <w:color w:val="0000FF"/>
              </w:rPr>
              <w:t>A.</w:t>
            </w:r>
          </w:p>
        </w:tc>
        <w:tc>
          <w:tcPr>
            <w:tcW w:w="8514" w:type="dxa"/>
          </w:tcPr>
          <w:p w14:paraId="3A6C51BC" w14:textId="77777777" w:rsidR="003C0FB1" w:rsidRDefault="003C0FB1" w:rsidP="00E42FF2">
            <w:pPr>
              <w:jc w:val="both"/>
            </w:pPr>
            <w:r w:rsidRPr="000E5DB7">
              <w:t>Any of the Client’s premises made available from time to time to the Contractor by the Client in connection with this Agreement, shall be made available to the Contractor on a non-exclusive licence basis and shall be used by the Contractor solely for the purpose of performing its obligations under this Agreement. The Contractor shall have use of such premises as licensee and shall vacate the same on completion, termination or abandonment of this Agreement.</w:t>
            </w:r>
          </w:p>
        </w:tc>
      </w:tr>
      <w:tr w:rsidR="003C0FB1" w:rsidRPr="00CB5B77" w14:paraId="0D738CBE" w14:textId="77777777" w:rsidTr="00503F93">
        <w:tc>
          <w:tcPr>
            <w:tcW w:w="773" w:type="dxa"/>
          </w:tcPr>
          <w:p w14:paraId="52B09A2D" w14:textId="77777777" w:rsidR="003C0FB1" w:rsidRDefault="003C0FB1" w:rsidP="00C25940">
            <w:pPr>
              <w:jc w:val="both"/>
              <w:rPr>
                <w:color w:val="0000FF"/>
              </w:rPr>
            </w:pPr>
            <w:r w:rsidRPr="000E5DB7">
              <w:rPr>
                <w:color w:val="0000FF"/>
              </w:rPr>
              <w:t>B.</w:t>
            </w:r>
          </w:p>
        </w:tc>
        <w:tc>
          <w:tcPr>
            <w:tcW w:w="8514" w:type="dxa"/>
          </w:tcPr>
          <w:p w14:paraId="5C1785C4" w14:textId="77777777" w:rsidR="003C0FB1" w:rsidRDefault="003C0FB1" w:rsidP="00E42FF2">
            <w:pPr>
              <w:jc w:val="both"/>
            </w:pPr>
            <w:r w:rsidRPr="000E5DB7">
              <w:t>The Contractor shall upon reasonable notice by the Client allow the Client access to its premises (including the premises of any Subcontractor or agent) where the Services are being performed for the Client under this Agreement.</w:t>
            </w:r>
          </w:p>
        </w:tc>
      </w:tr>
    </w:tbl>
    <w:p w14:paraId="24EB1504" w14:textId="77777777" w:rsidR="003C0FB1" w:rsidRDefault="003C0FB1" w:rsidP="003C0FB1">
      <w:pPr>
        <w:pStyle w:val="Heading2"/>
        <w:ind w:firstLine="0"/>
        <w:jc w:val="both"/>
      </w:pPr>
      <w:r w:rsidRPr="000E5DB7">
        <w:t>22</w:t>
      </w:r>
      <w:r>
        <w:t>.</w:t>
      </w:r>
      <w:r>
        <w:tab/>
      </w:r>
      <w:r w:rsidRPr="000E5DB7">
        <w:t>Equipment</w:t>
      </w:r>
    </w:p>
    <w:tbl>
      <w:tblPr>
        <w:tblW w:w="9288" w:type="dxa"/>
        <w:tblLayout w:type="fixed"/>
        <w:tblLook w:val="01E0" w:firstRow="1" w:lastRow="1" w:firstColumn="1" w:lastColumn="1" w:noHBand="0" w:noVBand="0"/>
      </w:tblPr>
      <w:tblGrid>
        <w:gridCol w:w="963"/>
        <w:gridCol w:w="8325"/>
      </w:tblGrid>
      <w:tr w:rsidR="003C0FB1" w:rsidRPr="00CB5B77" w14:paraId="55B0B7F6" w14:textId="77777777" w:rsidTr="00503F93">
        <w:tc>
          <w:tcPr>
            <w:tcW w:w="963" w:type="dxa"/>
          </w:tcPr>
          <w:p w14:paraId="6991F292" w14:textId="77777777" w:rsidR="003C0FB1" w:rsidRDefault="003C0FB1" w:rsidP="00C25940">
            <w:pPr>
              <w:spacing w:before="20"/>
              <w:jc w:val="both"/>
            </w:pPr>
            <w:r w:rsidRPr="000E5DB7">
              <w:rPr>
                <w:color w:val="0000FF"/>
              </w:rPr>
              <w:t>A.</w:t>
            </w:r>
          </w:p>
        </w:tc>
        <w:tc>
          <w:tcPr>
            <w:tcW w:w="8325" w:type="dxa"/>
          </w:tcPr>
          <w:p w14:paraId="1F13CD1E" w14:textId="77777777" w:rsidR="003C0FB1" w:rsidRDefault="003C0FB1" w:rsidP="00E42FF2">
            <w:pPr>
              <w:jc w:val="both"/>
            </w:pPr>
            <w:r w:rsidRPr="000E5DB7">
              <w:t>The Contractor shall provide all equipment and materials necessary for the provision of the Services (“Equipment”).</w:t>
            </w:r>
          </w:p>
        </w:tc>
      </w:tr>
      <w:tr w:rsidR="003C0FB1" w:rsidRPr="00CB5B77" w14:paraId="72B8369D" w14:textId="77777777" w:rsidTr="00503F93">
        <w:tc>
          <w:tcPr>
            <w:tcW w:w="963" w:type="dxa"/>
          </w:tcPr>
          <w:p w14:paraId="778E3DD1" w14:textId="77777777" w:rsidR="003C0FB1" w:rsidRPr="00CB5B77" w:rsidRDefault="003C0FB1" w:rsidP="00C25940">
            <w:pPr>
              <w:spacing w:before="20"/>
              <w:jc w:val="both"/>
            </w:pPr>
            <w:r w:rsidRPr="000E5DB7">
              <w:rPr>
                <w:color w:val="0000FF"/>
              </w:rPr>
              <w:t>B.</w:t>
            </w:r>
          </w:p>
        </w:tc>
        <w:tc>
          <w:tcPr>
            <w:tcW w:w="8325" w:type="dxa"/>
          </w:tcPr>
          <w:p w14:paraId="26E678E2" w14:textId="77777777" w:rsidR="003C0FB1" w:rsidRDefault="003C0FB1" w:rsidP="00E42FF2">
            <w:pPr>
              <w:jc w:val="both"/>
            </w:pPr>
            <w:r w:rsidRPr="000E5DB7">
              <w:t>All Equipment brought onto the Client’s premises shall be at the Contractor’s own risk and the Client shall have no liability for any loss of, caused by or damage to any Equipment. The Contractor shall provide for the haulage or carriage thereof to the Client’s premises and the removal of Equipment when no longer required at its sole cost. Unless otherwise agreed, Equipment brought onto the premises will remain the property of the Contractor.</w:t>
            </w:r>
          </w:p>
        </w:tc>
      </w:tr>
      <w:tr w:rsidR="003C0FB1" w:rsidRPr="00CB5B77" w14:paraId="671C2EC5" w14:textId="77777777" w:rsidTr="00503F93">
        <w:tc>
          <w:tcPr>
            <w:tcW w:w="963" w:type="dxa"/>
          </w:tcPr>
          <w:p w14:paraId="20140DF0" w14:textId="77777777" w:rsidR="003C0FB1" w:rsidRPr="00CB5B77" w:rsidRDefault="003C0FB1" w:rsidP="00C25940">
            <w:pPr>
              <w:spacing w:before="20"/>
              <w:jc w:val="both"/>
            </w:pPr>
            <w:r w:rsidRPr="000E5DB7">
              <w:rPr>
                <w:color w:val="0000FF"/>
              </w:rPr>
              <w:t>C.</w:t>
            </w:r>
          </w:p>
        </w:tc>
        <w:tc>
          <w:tcPr>
            <w:tcW w:w="8325" w:type="dxa"/>
          </w:tcPr>
          <w:p w14:paraId="3C676F0E" w14:textId="77777777" w:rsidR="003C0FB1" w:rsidRDefault="003C0FB1" w:rsidP="00E42FF2">
            <w:pPr>
              <w:jc w:val="both"/>
            </w:pPr>
            <w:r w:rsidRPr="000E5DB7">
              <w:t>The Contractor shall maintain and store all items of Equipment within the Client’s premises in a safe, serviceable and clean condition.</w:t>
            </w:r>
          </w:p>
        </w:tc>
      </w:tr>
      <w:tr w:rsidR="003C0FB1" w:rsidRPr="00CB5B77" w14:paraId="3395F293" w14:textId="77777777" w:rsidTr="00503F93">
        <w:tc>
          <w:tcPr>
            <w:tcW w:w="963" w:type="dxa"/>
          </w:tcPr>
          <w:p w14:paraId="3F3B2EBB" w14:textId="77777777" w:rsidR="003C0FB1" w:rsidRPr="00CB5B77" w:rsidRDefault="003C0FB1" w:rsidP="00C25940">
            <w:pPr>
              <w:spacing w:before="20"/>
              <w:jc w:val="both"/>
            </w:pPr>
            <w:r w:rsidRPr="000E5DB7">
              <w:rPr>
                <w:color w:val="0000FF"/>
              </w:rPr>
              <w:t>D</w:t>
            </w:r>
            <w:r w:rsidRPr="000E5DB7">
              <w:t>.</w:t>
            </w:r>
          </w:p>
        </w:tc>
        <w:tc>
          <w:tcPr>
            <w:tcW w:w="8325" w:type="dxa"/>
          </w:tcPr>
          <w:p w14:paraId="5C7C9CBD" w14:textId="77777777" w:rsidR="003C0FB1" w:rsidRDefault="003C0FB1" w:rsidP="00E42FF2">
            <w:pPr>
              <w:jc w:val="both"/>
            </w:pPr>
            <w:r w:rsidRPr="000E5DB7">
              <w:t>The Contractor shall, at the Client’s written request, at its own expense and as soon as reasonably practicable:</w:t>
            </w:r>
          </w:p>
        </w:tc>
      </w:tr>
      <w:tr w:rsidR="003C0FB1" w:rsidRPr="00CB5B77" w14:paraId="431F009E" w14:textId="77777777" w:rsidTr="00503F93">
        <w:tc>
          <w:tcPr>
            <w:tcW w:w="963" w:type="dxa"/>
          </w:tcPr>
          <w:p w14:paraId="1A87CB2B" w14:textId="77777777" w:rsidR="003C0FB1" w:rsidRPr="00CB5B77" w:rsidRDefault="003C0FB1" w:rsidP="00C25940">
            <w:pPr>
              <w:spacing w:before="20"/>
              <w:jc w:val="both"/>
            </w:pPr>
          </w:p>
        </w:tc>
        <w:tc>
          <w:tcPr>
            <w:tcW w:w="8325" w:type="dxa"/>
          </w:tcPr>
          <w:tbl>
            <w:tblPr>
              <w:tblW w:w="9288" w:type="dxa"/>
              <w:tblLayout w:type="fixed"/>
              <w:tblLook w:val="01E0" w:firstRow="1" w:lastRow="1" w:firstColumn="1" w:lastColumn="1" w:noHBand="0" w:noVBand="0"/>
            </w:tblPr>
            <w:tblGrid>
              <w:gridCol w:w="716"/>
              <w:gridCol w:w="8572"/>
            </w:tblGrid>
            <w:tr w:rsidR="003C0FB1" w:rsidRPr="00B93E7B" w14:paraId="5A6A539B" w14:textId="77777777" w:rsidTr="00503F93">
              <w:tc>
                <w:tcPr>
                  <w:tcW w:w="720" w:type="dxa"/>
                </w:tcPr>
                <w:p w14:paraId="6689FB53" w14:textId="77777777" w:rsidR="003C0FB1" w:rsidRDefault="003C0FB1" w:rsidP="00E42FF2">
                  <w:pPr>
                    <w:jc w:val="both"/>
                  </w:pPr>
                  <w:r w:rsidRPr="000E5DB7">
                    <w:t xml:space="preserve">i. </w:t>
                  </w:r>
                </w:p>
              </w:tc>
              <w:tc>
                <w:tcPr>
                  <w:tcW w:w="8640" w:type="dxa"/>
                </w:tcPr>
                <w:p w14:paraId="567B7CA9" w14:textId="77777777" w:rsidR="003C0FB1" w:rsidRDefault="003C0FB1" w:rsidP="00E42FF2">
                  <w:pPr>
                    <w:ind w:right="971"/>
                    <w:jc w:val="both"/>
                  </w:pPr>
                  <w:r w:rsidRPr="000E5DB7">
                    <w:t>remove from the Client’s premises any Equipment which in the reasonable opinion of the Client is either hazardous, noxious or not in accordance with this Agreement; and</w:t>
                  </w:r>
                </w:p>
              </w:tc>
            </w:tr>
            <w:tr w:rsidR="003C0FB1" w:rsidRPr="00B93E7B" w14:paraId="1C598126" w14:textId="77777777" w:rsidTr="00503F93">
              <w:tc>
                <w:tcPr>
                  <w:tcW w:w="720" w:type="dxa"/>
                </w:tcPr>
                <w:p w14:paraId="3C1656F2" w14:textId="77777777" w:rsidR="003C0FB1" w:rsidRDefault="003C0FB1" w:rsidP="00E42FF2">
                  <w:pPr>
                    <w:jc w:val="both"/>
                  </w:pPr>
                  <w:r w:rsidRPr="000E5DB7">
                    <w:t>ii.</w:t>
                  </w:r>
                </w:p>
              </w:tc>
              <w:tc>
                <w:tcPr>
                  <w:tcW w:w="8640" w:type="dxa"/>
                </w:tcPr>
                <w:p w14:paraId="4012627F" w14:textId="77777777" w:rsidR="003C0FB1" w:rsidRDefault="003C0FB1" w:rsidP="00E42FF2">
                  <w:pPr>
                    <w:jc w:val="both"/>
                  </w:pPr>
                  <w:r w:rsidRPr="000E5DB7">
                    <w:t>replace such item with a suitable substitute item of Equipment.</w:t>
                  </w:r>
                </w:p>
              </w:tc>
            </w:tr>
          </w:tbl>
          <w:p w14:paraId="30BC4E92" w14:textId="77777777" w:rsidR="003C0FB1" w:rsidRDefault="003C0FB1" w:rsidP="00E42FF2">
            <w:pPr>
              <w:tabs>
                <w:tab w:val="right" w:pos="7938"/>
                <w:tab w:val="right" w:pos="9072"/>
              </w:tabs>
              <w:jc w:val="both"/>
            </w:pPr>
          </w:p>
        </w:tc>
      </w:tr>
      <w:tr w:rsidR="003C0FB1" w:rsidRPr="00CB5B77" w14:paraId="14BB5BFF" w14:textId="77777777" w:rsidTr="00503F93">
        <w:tc>
          <w:tcPr>
            <w:tcW w:w="963" w:type="dxa"/>
          </w:tcPr>
          <w:p w14:paraId="1767957A" w14:textId="77777777" w:rsidR="003C0FB1" w:rsidRPr="00CB5B77" w:rsidRDefault="003C0FB1" w:rsidP="00C25940">
            <w:pPr>
              <w:spacing w:before="20"/>
              <w:jc w:val="both"/>
            </w:pPr>
            <w:r w:rsidRPr="000E5DB7">
              <w:rPr>
                <w:color w:val="0000FF"/>
              </w:rPr>
              <w:t>E</w:t>
            </w:r>
            <w:r w:rsidRPr="000E5DB7">
              <w:t>.</w:t>
            </w:r>
          </w:p>
        </w:tc>
        <w:tc>
          <w:tcPr>
            <w:tcW w:w="8325" w:type="dxa"/>
          </w:tcPr>
          <w:p w14:paraId="7BDE2842" w14:textId="77777777" w:rsidR="003C0FB1" w:rsidRDefault="003C0FB1" w:rsidP="00E42FF2">
            <w:pPr>
              <w:jc w:val="both"/>
            </w:pPr>
            <w:r w:rsidRPr="000E5DB7">
              <w:t xml:space="preserve">On completion of the Services the Contractor shall remove the Equipment used by the Contractor to provide the Services and shall leave the Client’s premises in a clean, safe and tidy condition. The Contractor is solely responsible for making good any damage to the </w:t>
            </w:r>
            <w:r w:rsidRPr="000E5DB7">
              <w:lastRenderedPageBreak/>
              <w:t>Client’s premises or any objects contained thereon, other than fair wear and tear, which is caused by the Contractor or any of its employees or Subcontractors.</w:t>
            </w:r>
          </w:p>
        </w:tc>
      </w:tr>
    </w:tbl>
    <w:p w14:paraId="72C50E64" w14:textId="77777777" w:rsidR="003C0FB1" w:rsidRPr="00CB5B77" w:rsidRDefault="003C0FB1" w:rsidP="003C0FB1">
      <w:pPr>
        <w:pStyle w:val="Heading2"/>
        <w:keepNext w:val="0"/>
        <w:jc w:val="both"/>
      </w:pPr>
      <w:r w:rsidRPr="000E5DB7">
        <w:lastRenderedPageBreak/>
        <w:t>23</w:t>
      </w:r>
      <w:r>
        <w:t>.</w:t>
      </w:r>
      <w:r>
        <w:tab/>
      </w:r>
      <w:proofErr w:type="gramStart"/>
      <w:r w:rsidRPr="000E5DB7">
        <w:t>Non Solicitation</w:t>
      </w:r>
      <w:proofErr w:type="gramEnd"/>
    </w:p>
    <w:tbl>
      <w:tblPr>
        <w:tblW w:w="9285" w:type="dxa"/>
        <w:tblLayout w:type="fixed"/>
        <w:tblLook w:val="01E0" w:firstRow="1" w:lastRow="1" w:firstColumn="1" w:lastColumn="1" w:noHBand="0" w:noVBand="0"/>
      </w:tblPr>
      <w:tblGrid>
        <w:gridCol w:w="963"/>
        <w:gridCol w:w="8322"/>
      </w:tblGrid>
      <w:tr w:rsidR="003C0FB1" w:rsidRPr="00CB5B77" w14:paraId="4E3A7A7E" w14:textId="77777777" w:rsidTr="00503F93">
        <w:tc>
          <w:tcPr>
            <w:tcW w:w="963" w:type="dxa"/>
          </w:tcPr>
          <w:p w14:paraId="0CC5FA7B" w14:textId="77777777" w:rsidR="003C0FB1" w:rsidRDefault="003C0FB1" w:rsidP="00C25940">
            <w:pPr>
              <w:spacing w:before="20"/>
              <w:jc w:val="both"/>
            </w:pPr>
            <w:r w:rsidRPr="000E5DB7">
              <w:rPr>
                <w:color w:val="0000FF"/>
              </w:rPr>
              <w:t>A.</w:t>
            </w:r>
          </w:p>
        </w:tc>
        <w:tc>
          <w:tcPr>
            <w:tcW w:w="8325" w:type="dxa"/>
          </w:tcPr>
          <w:p w14:paraId="222706BE" w14:textId="77777777" w:rsidR="003C0FB1" w:rsidRDefault="003C0FB1" w:rsidP="00E42FF2">
            <w:pPr>
              <w:jc w:val="both"/>
            </w:pPr>
            <w:r w:rsidRPr="000E5DB7">
              <w:t xml:space="preserve">For the Term and for a period of 12 months thereafter (and save in respect of publicly advertised posts) neither the Client nor the Contractor shall employ or offer employment to any of the other Party’s employees without that other Party’s prior written consent. </w:t>
            </w:r>
          </w:p>
        </w:tc>
      </w:tr>
    </w:tbl>
    <w:p w14:paraId="347A1AF3" w14:textId="77777777" w:rsidR="003C0FB1" w:rsidRPr="00CB5B77" w:rsidRDefault="003C0FB1" w:rsidP="003C0FB1">
      <w:pPr>
        <w:pStyle w:val="Heading2"/>
        <w:keepNext w:val="0"/>
        <w:jc w:val="both"/>
      </w:pPr>
      <w:r>
        <w:t>24.</w:t>
      </w:r>
      <w:r>
        <w:tab/>
      </w:r>
      <w:r w:rsidRPr="000E5DB7">
        <w:t>Change Control Procedure</w:t>
      </w:r>
    </w:p>
    <w:tbl>
      <w:tblPr>
        <w:tblW w:w="9285" w:type="dxa"/>
        <w:tblLayout w:type="fixed"/>
        <w:tblLook w:val="01E0" w:firstRow="1" w:lastRow="1" w:firstColumn="1" w:lastColumn="1" w:noHBand="0" w:noVBand="0"/>
      </w:tblPr>
      <w:tblGrid>
        <w:gridCol w:w="963"/>
        <w:gridCol w:w="8322"/>
      </w:tblGrid>
      <w:tr w:rsidR="003C0FB1" w:rsidRPr="00CB5B77" w14:paraId="16A8EBC3" w14:textId="77777777" w:rsidTr="00503F93">
        <w:tc>
          <w:tcPr>
            <w:tcW w:w="963" w:type="dxa"/>
          </w:tcPr>
          <w:p w14:paraId="4B68BAB0" w14:textId="77777777" w:rsidR="003C0FB1" w:rsidRDefault="003C0FB1" w:rsidP="00C25940">
            <w:pPr>
              <w:spacing w:before="20"/>
              <w:jc w:val="both"/>
            </w:pPr>
            <w:r w:rsidRPr="000E5DB7">
              <w:rPr>
                <w:color w:val="0000FF"/>
              </w:rPr>
              <w:t>A.</w:t>
            </w:r>
          </w:p>
        </w:tc>
        <w:tc>
          <w:tcPr>
            <w:tcW w:w="8322" w:type="dxa"/>
          </w:tcPr>
          <w:p w14:paraId="0BCEC6AF" w14:textId="77777777" w:rsidR="003C0FB1" w:rsidRDefault="003C0FB1" w:rsidP="00E42FF2">
            <w:pPr>
              <w:jc w:val="both"/>
            </w:pPr>
            <w:r w:rsidRPr="000E5DB7">
              <w:t xml:space="preserve">At any time during the </w:t>
            </w:r>
            <w:r>
              <w:t>T</w:t>
            </w:r>
            <w:r w:rsidRPr="000E5DB7">
              <w:t>erm of this Agreement, either Party may propose a change or changes to any part or parts of this Agreement.</w:t>
            </w:r>
          </w:p>
        </w:tc>
      </w:tr>
      <w:tr w:rsidR="003C0FB1" w:rsidRPr="00CB5B77" w14:paraId="39CC8812" w14:textId="77777777" w:rsidTr="00503F93">
        <w:tc>
          <w:tcPr>
            <w:tcW w:w="963" w:type="dxa"/>
          </w:tcPr>
          <w:p w14:paraId="6969568D" w14:textId="77777777" w:rsidR="003C0FB1" w:rsidRPr="00CB5B77" w:rsidRDefault="003C0FB1" w:rsidP="00C25940">
            <w:pPr>
              <w:spacing w:before="20"/>
              <w:jc w:val="both"/>
            </w:pPr>
            <w:r w:rsidRPr="000E5DB7">
              <w:rPr>
                <w:color w:val="0000FF"/>
              </w:rPr>
              <w:t>B.</w:t>
            </w:r>
          </w:p>
        </w:tc>
        <w:tc>
          <w:tcPr>
            <w:tcW w:w="8322" w:type="dxa"/>
          </w:tcPr>
          <w:p w14:paraId="092A60B4" w14:textId="77777777" w:rsidR="003C0FB1" w:rsidRDefault="003C0FB1" w:rsidP="00E42FF2">
            <w:pPr>
              <w:jc w:val="both"/>
            </w:pPr>
            <w:r w:rsidRPr="000E5DB7">
              <w:t>The change control procedures set out in this Schedule will apply to all changes irrespective of whether the Contractor or the Client proposes the change.</w:t>
            </w:r>
          </w:p>
        </w:tc>
      </w:tr>
      <w:tr w:rsidR="003C0FB1" w:rsidRPr="00CB5B77" w14:paraId="751F5F08" w14:textId="77777777" w:rsidTr="00503F93">
        <w:tc>
          <w:tcPr>
            <w:tcW w:w="963" w:type="dxa"/>
          </w:tcPr>
          <w:p w14:paraId="768CFA98" w14:textId="77777777" w:rsidR="003C0FB1" w:rsidRPr="00CB5B77" w:rsidRDefault="003C0FB1" w:rsidP="00C25940">
            <w:pPr>
              <w:spacing w:before="20"/>
              <w:jc w:val="both"/>
            </w:pPr>
            <w:r w:rsidRPr="000E5DB7">
              <w:rPr>
                <w:color w:val="0000FF"/>
              </w:rPr>
              <w:t>C.</w:t>
            </w:r>
          </w:p>
        </w:tc>
        <w:tc>
          <w:tcPr>
            <w:tcW w:w="8322" w:type="dxa"/>
          </w:tcPr>
          <w:p w14:paraId="1976942E" w14:textId="77777777" w:rsidR="003C0FB1" w:rsidRDefault="003C0FB1" w:rsidP="00E42FF2">
            <w:pPr>
              <w:jc w:val="both"/>
            </w:pPr>
            <w:r w:rsidRPr="000E5DB7">
              <w:t>A change control notice (“Change Control Notice”) shall be prepared for all change requests. The Change Control Notice will provide an outline description of the change requested, the rationale for the change, the effect that the change will have on the Services (where known) and an estimate of the effort and cost required to prepare an impact assessment (“Impact Assessment”).</w:t>
            </w:r>
          </w:p>
        </w:tc>
      </w:tr>
      <w:tr w:rsidR="003C0FB1" w:rsidRPr="00CB5B77" w14:paraId="58B3703E" w14:textId="77777777" w:rsidTr="00503F93">
        <w:tc>
          <w:tcPr>
            <w:tcW w:w="963" w:type="dxa"/>
          </w:tcPr>
          <w:p w14:paraId="4F8DAA32" w14:textId="77777777" w:rsidR="003C0FB1" w:rsidRPr="00CB5B77" w:rsidRDefault="003C0FB1" w:rsidP="00C25940">
            <w:pPr>
              <w:spacing w:before="20"/>
              <w:jc w:val="both"/>
            </w:pPr>
            <w:r w:rsidRPr="000E5DB7">
              <w:rPr>
                <w:color w:val="0000FF"/>
              </w:rPr>
              <w:t>D</w:t>
            </w:r>
            <w:r w:rsidRPr="000E5DB7">
              <w:t>.</w:t>
            </w:r>
          </w:p>
        </w:tc>
        <w:tc>
          <w:tcPr>
            <w:tcW w:w="8322" w:type="dxa"/>
          </w:tcPr>
          <w:p w14:paraId="08C71669" w14:textId="77777777" w:rsidR="003C0FB1" w:rsidRDefault="003C0FB1" w:rsidP="00E42FF2">
            <w:pPr>
              <w:jc w:val="both"/>
            </w:pPr>
            <w:r w:rsidRPr="000E5DB7">
              <w:t>All Change Control Notices proposing changes to this Agreement must be submitted for review to the other Party’s Contact.</w:t>
            </w:r>
          </w:p>
        </w:tc>
      </w:tr>
      <w:tr w:rsidR="003C0FB1" w:rsidRPr="00CB5B77" w14:paraId="00CE8ECE" w14:textId="77777777" w:rsidTr="00503F93">
        <w:tc>
          <w:tcPr>
            <w:tcW w:w="963" w:type="dxa"/>
          </w:tcPr>
          <w:p w14:paraId="76E5D9E7" w14:textId="77777777" w:rsidR="003C0FB1" w:rsidRPr="00CB5B77" w:rsidRDefault="003C0FB1" w:rsidP="00C25940">
            <w:pPr>
              <w:spacing w:before="20"/>
              <w:jc w:val="both"/>
            </w:pPr>
            <w:r w:rsidRPr="000E5DB7">
              <w:rPr>
                <w:color w:val="0000FF"/>
              </w:rPr>
              <w:t>E</w:t>
            </w:r>
            <w:r w:rsidRPr="000E5DB7">
              <w:t>.</w:t>
            </w:r>
          </w:p>
        </w:tc>
        <w:tc>
          <w:tcPr>
            <w:tcW w:w="8322" w:type="dxa"/>
          </w:tcPr>
          <w:p w14:paraId="6AE57BE2" w14:textId="77777777" w:rsidR="003C0FB1" w:rsidRDefault="003C0FB1" w:rsidP="00E42FF2">
            <w:pPr>
              <w:jc w:val="both"/>
            </w:pPr>
            <w:r w:rsidRPr="000E5DB7">
              <w:t>The Parties must indicate their acceptance or rejection of the change control request and/or Impact Assessment within a reasonable timeframe of its completion and Tender Submission for review, subject to a maximum of twenty (20) calendar days or such other period agreed between the Parties.</w:t>
            </w:r>
          </w:p>
        </w:tc>
      </w:tr>
      <w:tr w:rsidR="003C0FB1" w:rsidRPr="00CB5B77" w14:paraId="0821A793" w14:textId="77777777" w:rsidTr="00503F93">
        <w:tc>
          <w:tcPr>
            <w:tcW w:w="963" w:type="dxa"/>
          </w:tcPr>
          <w:p w14:paraId="0F493880" w14:textId="77777777" w:rsidR="003C0FB1" w:rsidRPr="00CB5B77" w:rsidRDefault="003C0FB1" w:rsidP="00C25940">
            <w:pPr>
              <w:spacing w:before="20"/>
              <w:jc w:val="both"/>
            </w:pPr>
            <w:r w:rsidRPr="000E5DB7">
              <w:rPr>
                <w:color w:val="0000FF"/>
              </w:rPr>
              <w:t>F.</w:t>
            </w:r>
          </w:p>
        </w:tc>
        <w:tc>
          <w:tcPr>
            <w:tcW w:w="8322" w:type="dxa"/>
          </w:tcPr>
          <w:p w14:paraId="07093ACE" w14:textId="77777777" w:rsidR="003C0FB1" w:rsidRDefault="003C0FB1" w:rsidP="00E42FF2">
            <w:pPr>
              <w:jc w:val="both"/>
            </w:pPr>
            <w:r w:rsidRPr="000E5DB7">
              <w:t>On approval of an Impact Assessment, this Agreement and/or the Schedules should be updated and revised as appropriate and in writing.</w:t>
            </w:r>
          </w:p>
        </w:tc>
      </w:tr>
      <w:tr w:rsidR="003C0FB1" w:rsidRPr="00CB5B77" w14:paraId="449B91FC" w14:textId="77777777" w:rsidTr="00503F93">
        <w:tc>
          <w:tcPr>
            <w:tcW w:w="963" w:type="dxa"/>
          </w:tcPr>
          <w:p w14:paraId="0E266D1D" w14:textId="77777777" w:rsidR="003C0FB1" w:rsidRPr="00CB5B77" w:rsidRDefault="003C0FB1" w:rsidP="00C25940">
            <w:pPr>
              <w:spacing w:before="20"/>
              <w:jc w:val="both"/>
            </w:pPr>
            <w:r w:rsidRPr="000E5DB7">
              <w:rPr>
                <w:color w:val="0000FF"/>
              </w:rPr>
              <w:t>G.</w:t>
            </w:r>
          </w:p>
        </w:tc>
        <w:tc>
          <w:tcPr>
            <w:tcW w:w="8322" w:type="dxa"/>
          </w:tcPr>
          <w:p w14:paraId="73349DED" w14:textId="77777777" w:rsidR="003C0FB1" w:rsidRDefault="003C0FB1" w:rsidP="00E42FF2">
            <w:pPr>
              <w:jc w:val="both"/>
            </w:pPr>
            <w:proofErr w:type="gramStart"/>
            <w:r w:rsidRPr="000E5DB7">
              <w:t>In the event that</w:t>
            </w:r>
            <w:proofErr w:type="gramEnd"/>
            <w:r w:rsidRPr="000E5DB7">
              <w:t xml:space="preserve"> either Party rejects the Impact Assessment, the change(s) shall not take </w:t>
            </w:r>
            <w:proofErr w:type="gramStart"/>
            <w:r w:rsidRPr="000E5DB7">
              <w:t>place</w:t>
            </w:r>
            <w:proofErr w:type="gramEnd"/>
            <w:r w:rsidRPr="000E5DB7">
              <w:t xml:space="preserve"> and the Parties shall continue to perform their obligations under this Agreement.</w:t>
            </w:r>
          </w:p>
        </w:tc>
      </w:tr>
      <w:tr w:rsidR="003C0FB1" w:rsidRPr="00CB5B77" w14:paraId="0B56EFBA" w14:textId="77777777" w:rsidTr="00503F93">
        <w:tc>
          <w:tcPr>
            <w:tcW w:w="963" w:type="dxa"/>
          </w:tcPr>
          <w:p w14:paraId="1F3C3C9A" w14:textId="77777777" w:rsidR="003C0FB1" w:rsidRPr="00CB5B77" w:rsidRDefault="003C0FB1" w:rsidP="00C25940">
            <w:pPr>
              <w:spacing w:before="20"/>
              <w:jc w:val="both"/>
            </w:pPr>
            <w:r w:rsidRPr="000E5DB7">
              <w:rPr>
                <w:color w:val="0000FF"/>
              </w:rPr>
              <w:t>H.</w:t>
            </w:r>
          </w:p>
        </w:tc>
        <w:tc>
          <w:tcPr>
            <w:tcW w:w="8322" w:type="dxa"/>
          </w:tcPr>
          <w:p w14:paraId="64EDA16E" w14:textId="77777777" w:rsidR="003C0FB1" w:rsidRDefault="003C0FB1" w:rsidP="00E42FF2">
            <w:pPr>
              <w:jc w:val="both"/>
            </w:pPr>
            <w:r w:rsidRPr="000E5DB7">
              <w:t xml:space="preserve">The Contractor and the Client will agree a reasonable charge in advance for investigating each proposed variation and preparing each estimate, </w:t>
            </w:r>
            <w:proofErr w:type="gramStart"/>
            <w:r w:rsidRPr="000E5DB7">
              <w:t>whether or not</w:t>
            </w:r>
            <w:proofErr w:type="gramEnd"/>
            <w:r w:rsidRPr="000E5DB7">
              <w:t xml:space="preserve"> the variation is implemented. If the Client’s request for any variation is subsequently withdrawn but results in a delay in the performance of the </w:t>
            </w:r>
            <w:proofErr w:type="gramStart"/>
            <w:r w:rsidRPr="000E5DB7">
              <w:t>Services</w:t>
            </w:r>
            <w:proofErr w:type="gramEnd"/>
            <w:r w:rsidRPr="000E5DB7">
              <w:t xml:space="preserve"> then the Contractor will not be liable for such delay and will be entitled to an extension of time equal to not less than the period of the delay.</w:t>
            </w:r>
          </w:p>
        </w:tc>
      </w:tr>
    </w:tbl>
    <w:p w14:paraId="2137623A" w14:textId="77777777" w:rsidR="003C0FB1" w:rsidRPr="00054EFB" w:rsidRDefault="003C0FB1" w:rsidP="003C0FB1">
      <w:pPr>
        <w:pStyle w:val="Heading2"/>
        <w:keepNext w:val="0"/>
        <w:jc w:val="both"/>
      </w:pPr>
      <w:r w:rsidRPr="00447F8D">
        <w:t>2</w:t>
      </w:r>
      <w:r>
        <w:t>5</w:t>
      </w:r>
      <w:r w:rsidRPr="00447F8D">
        <w:t>.</w:t>
      </w:r>
      <w:r w:rsidRPr="00447F8D">
        <w:tab/>
      </w:r>
      <w:r w:rsidR="001F7FC2">
        <w:t>DATA PROTECTION AND SECURITY</w:t>
      </w:r>
    </w:p>
    <w:p w14:paraId="64C012A0" w14:textId="77777777" w:rsidR="00AC4D66" w:rsidRDefault="00AC4D66" w:rsidP="00AC4D66">
      <w:pPr>
        <w:rPr>
          <w:szCs w:val="22"/>
        </w:rPr>
        <w:sectPr w:rsidR="00AC4D66" w:rsidSect="00684357">
          <w:type w:val="continuous"/>
          <w:pgSz w:w="11907" w:h="16840" w:code="9"/>
          <w:pgMar w:top="1134" w:right="1418" w:bottom="851" w:left="1418" w:header="709" w:footer="709" w:gutter="0"/>
          <w:cols w:space="708"/>
          <w:docGrid w:linePitch="360"/>
        </w:sectPr>
      </w:pPr>
    </w:p>
    <w:sdt>
      <w:sdtPr>
        <w:rPr>
          <w:color w:val="FF0000"/>
        </w:rPr>
        <w:id w:val="-1711645930"/>
        <w:placeholder>
          <w:docPart w:val="6E7267E7B38A46288108F0FDFBA9CA78"/>
        </w:placeholder>
      </w:sdtPr>
      <w:sdtEndPr>
        <w:rPr>
          <w:color w:val="auto"/>
        </w:rPr>
      </w:sdtEndPr>
      <w:sdtContent>
        <w:p w14:paraId="37976FDF"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In this Agreement the following terms shall have the meanings respectively ascribed to them:</w:t>
          </w:r>
        </w:p>
        <w:p w14:paraId="47AB9F7E"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“Data” means all Confidential Information, whether in oral or written (including electronic) form, created by or in any way originating with the Client (including but not limited to his employees, agents, independent contractors and/or Sub-contractors) and all information that is the output of any computer processing, or other electronic manipulation of any information that was created by or in any way originating with the Client provided under this Agreement and includes any Personal Data;</w:t>
          </w:r>
        </w:p>
        <w:p w14:paraId="1E128AAE"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lastRenderedPageBreak/>
            <w:t xml:space="preserve">“Data Controller” has the meaning given under the Data Protection Laws; </w:t>
          </w:r>
        </w:p>
        <w:p w14:paraId="485EE9E3"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“Data Processor” has the meaning given under the Data Protection Laws; </w:t>
          </w:r>
        </w:p>
        <w:p w14:paraId="7C3F7789"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guidelines and codes of practice issued by the Office of the Data Protection Commission or other supervisory authority for data protection in Ireland.</w:t>
          </w:r>
        </w:p>
        <w:p w14:paraId="29D9CD50"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“Data Subject” has the meaning given under the Data Protection Laws; </w:t>
          </w:r>
        </w:p>
        <w:p w14:paraId="23A64A5C"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“Data Subject Access Request” means a request made by a Data Subject in accordance with rights granted under the Data Protection Laws to access his or her Personal Data;</w:t>
          </w:r>
        </w:p>
        <w:p w14:paraId="3D7F6C29"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“Personal Data” has the meaning given under Data Protection Laws;</w:t>
          </w:r>
        </w:p>
        <w:p w14:paraId="5C653856"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“Processing” has the meaning given under the Data Protection Laws;</w:t>
          </w:r>
        </w:p>
        <w:p w14:paraId="322F141C"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comply with all applicable requirements of the Data Protection Laws.</w:t>
          </w:r>
        </w:p>
        <w:p w14:paraId="532339FB" w14:textId="77777777" w:rsidR="00FC4084" w:rsidRPr="006A7016" w:rsidRDefault="00FC4084" w:rsidP="00FC4084">
          <w:pPr>
            <w:spacing w:after="160" w:line="259" w:lineRule="auto"/>
            <w:ind w:left="720" w:right="-108"/>
            <w:contextualSpacing/>
            <w:jc w:val="both"/>
            <w:rPr>
              <w:rFonts w:asciiTheme="minorHAnsi" w:eastAsiaTheme="minorHAnsi" w:hAnsiTheme="minorHAnsi" w:cstheme="minorBidi"/>
              <w:szCs w:val="22"/>
              <w:lang w:val="en-IE"/>
            </w:rPr>
          </w:pPr>
        </w:p>
        <w:p w14:paraId="09743ACA"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The Parties acknowledge that for the purposes of the Data Protection Laws, the Client is the Data </w:t>
          </w:r>
          <w:proofErr w:type="gramStart"/>
          <w:r w:rsidRPr="006A7016">
            <w:rPr>
              <w:rFonts w:asciiTheme="minorHAnsi" w:eastAsiaTheme="minorHAnsi" w:hAnsiTheme="minorHAnsi" w:cstheme="minorBidi"/>
              <w:szCs w:val="22"/>
              <w:lang w:val="en-IE"/>
            </w:rPr>
            <w:t>Controller</w:t>
          </w:r>
          <w:proofErr w:type="gramEnd"/>
          <w:r w:rsidRPr="006A7016">
            <w:rPr>
              <w:rFonts w:asciiTheme="minorHAnsi" w:eastAsiaTheme="minorHAnsi" w:hAnsiTheme="minorHAnsi" w:cstheme="minorBidi"/>
              <w:szCs w:val="22"/>
              <w:lang w:val="en-IE"/>
            </w:rPr>
            <w:t xml:space="preserve"> and the Contractor is the Data Processor in respect of Data which is Personal Data.  Schedule E sets out the scope, nature and purpose of Processing by the Contractor, the duration of the Processing and the types of Personal Data and categories of Data Subject.</w:t>
          </w:r>
          <w:r w:rsidRPr="006A7016">
            <w:rPr>
              <w:rFonts w:asciiTheme="minorHAnsi" w:eastAsiaTheme="minorHAnsi" w:hAnsiTheme="minorHAnsi" w:cstheme="minorBidi"/>
              <w:szCs w:val="22"/>
              <w:lang w:val="en-IE"/>
            </w:rPr>
            <w:br/>
          </w:r>
        </w:p>
        <w:p w14:paraId="4AFFFA60"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Without prejudice to the generality of clause 25B, the Contractor shall, in relation to any Personal Data processed in connection with the performance by the Contractor of its obligations under this </w:t>
          </w:r>
          <w:proofErr w:type="gramStart"/>
          <w:r w:rsidRPr="006A7016">
            <w:rPr>
              <w:rFonts w:asciiTheme="minorHAnsi" w:eastAsiaTheme="minorHAnsi" w:hAnsiTheme="minorHAnsi" w:cstheme="minorBidi"/>
              <w:szCs w:val="22"/>
              <w:lang w:val="en-IE"/>
            </w:rPr>
            <w:t>Agreement:-</w:t>
          </w:r>
          <w:proofErr w:type="gramEnd"/>
        </w:p>
        <w:p w14:paraId="5935080B"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 (1)  process that Personal Data only on the written instructions of the Client;</w:t>
          </w:r>
        </w:p>
        <w:p w14:paraId="62827FA9"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 </w:t>
          </w:r>
        </w:p>
        <w:p w14:paraId="4368654A"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(2)  ensure that it has in place appropriate technical and organisational measures, reviewed and approved by the Client, to protect against unauthorised or unlawful processing of Personal Data and against accidental loss or destruction of, or damage to, Personal Data, appropriate to the harm that might result from the unauthorised or unlawful processing or accidental loss, destruction or damage and the nature of the data to be protected, having regard to the state of technological development and the cost of implementing any measures (those measures may include, where appropriate, pseudonymising and encrypting Personal Data, ensuring confidentiality, integrity, availability and resilience of its systems and services, ensuring that availability of and access to Personal Data can be restored in a timely manner after an incident, and regularly assessing and evaluating the effectiveness of the technical and organisational measures adopted by it);</w:t>
          </w:r>
        </w:p>
        <w:p w14:paraId="17029B22"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(3)  ensure that all personnel who have access to and/or process Personal Data are obliged to keep the Personal Data confidential;</w:t>
          </w:r>
        </w:p>
        <w:p w14:paraId="5A061342"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(4)  not transfer any Personal Data outside of the European Economic Area unless the prior written consent of the Client has been obtained and the following conditions are fulfilled;</w:t>
          </w:r>
        </w:p>
        <w:p w14:paraId="361DB5C0" w14:textId="77777777" w:rsidR="00FC4084" w:rsidRPr="006A7016" w:rsidRDefault="00FC4084" w:rsidP="0003041E">
          <w:pPr>
            <w:numPr>
              <w:ilvl w:val="1"/>
              <w:numId w:val="10"/>
            </w:numPr>
            <w:spacing w:after="160" w:line="259" w:lineRule="auto"/>
            <w:ind w:right="-108"/>
            <w:contextualSpacing/>
            <w:jc w:val="both"/>
          </w:pPr>
          <w:r w:rsidRPr="006A7016">
            <w:t xml:space="preserve"> appropriate safeguards are in </w:t>
          </w:r>
          <w:proofErr w:type="gramStart"/>
          <w:r w:rsidRPr="006A7016">
            <w:t>place  in</w:t>
          </w:r>
          <w:proofErr w:type="gramEnd"/>
          <w:r w:rsidRPr="006A7016">
            <w:t xml:space="preserve"> relation to the transfer, to ensure that Personal Data is adequately protected in accordance with Chapter V of Regulation 2016/679 </w:t>
          </w:r>
          <w:proofErr w:type="gramStart"/>
          <w:r w:rsidRPr="006A7016">
            <w:t>( General</w:t>
          </w:r>
          <w:proofErr w:type="gramEnd"/>
          <w:r w:rsidRPr="006A7016">
            <w:t xml:space="preserve"> Data Protection Regulation); </w:t>
          </w:r>
        </w:p>
        <w:p w14:paraId="2CD25A5F" w14:textId="77777777" w:rsidR="00FC4084" w:rsidRPr="006A7016" w:rsidRDefault="00FC4084" w:rsidP="00FC4084">
          <w:pPr>
            <w:spacing w:after="160" w:line="259" w:lineRule="auto"/>
            <w:ind w:right="-108" w:firstLine="90"/>
            <w:jc w:val="both"/>
            <w:rPr>
              <w:rFonts w:asciiTheme="minorHAnsi" w:eastAsiaTheme="minorHAnsi" w:hAnsiTheme="minorHAnsi" w:cstheme="minorBidi"/>
              <w:szCs w:val="22"/>
              <w:lang w:val="en-IE"/>
            </w:rPr>
          </w:pPr>
        </w:p>
        <w:p w14:paraId="1CE1BD44" w14:textId="77777777" w:rsidR="00FC4084" w:rsidRPr="006A7016" w:rsidRDefault="00FC4084" w:rsidP="0003041E">
          <w:pPr>
            <w:numPr>
              <w:ilvl w:val="1"/>
              <w:numId w:val="10"/>
            </w:numPr>
            <w:spacing w:after="160" w:line="259" w:lineRule="auto"/>
            <w:ind w:right="-108"/>
            <w:contextualSpacing/>
            <w:jc w:val="both"/>
          </w:pPr>
          <w:r w:rsidRPr="006A7016">
            <w:t xml:space="preserve">  the data subject has enforceable rights and effective legal remedies;</w:t>
          </w:r>
        </w:p>
        <w:p w14:paraId="1B268983" w14:textId="77777777" w:rsidR="00FC4084" w:rsidRPr="006A7016" w:rsidRDefault="00FC4084" w:rsidP="00FC4084">
          <w:pPr>
            <w:spacing w:after="160" w:line="259" w:lineRule="auto"/>
            <w:ind w:right="-108" w:firstLine="90"/>
            <w:jc w:val="both"/>
            <w:rPr>
              <w:rFonts w:asciiTheme="minorHAnsi" w:eastAsiaTheme="minorHAnsi" w:hAnsiTheme="minorHAnsi" w:cstheme="minorBidi"/>
              <w:szCs w:val="22"/>
              <w:lang w:val="en-IE"/>
            </w:rPr>
          </w:pPr>
        </w:p>
        <w:p w14:paraId="307615B9" w14:textId="77777777" w:rsidR="00FC4084" w:rsidRPr="006A7016" w:rsidRDefault="00FC4084" w:rsidP="0003041E">
          <w:pPr>
            <w:numPr>
              <w:ilvl w:val="1"/>
              <w:numId w:val="10"/>
            </w:numPr>
            <w:spacing w:after="160" w:line="259" w:lineRule="auto"/>
            <w:ind w:right="-108"/>
            <w:contextualSpacing/>
            <w:jc w:val="both"/>
          </w:pPr>
          <w:r w:rsidRPr="006A7016">
            <w:t>The Contractor complies with its obligations under the Data Protection Laws by providing an adequate level of protection to any Personal Data that is transferred; and</w:t>
          </w:r>
        </w:p>
        <w:p w14:paraId="3D2C1759" w14:textId="77777777" w:rsidR="00FC4084" w:rsidRPr="006A7016" w:rsidRDefault="00FC4084" w:rsidP="00FC4084">
          <w:pPr>
            <w:spacing w:after="160" w:line="259" w:lineRule="auto"/>
            <w:ind w:right="-108" w:firstLine="90"/>
            <w:jc w:val="both"/>
            <w:rPr>
              <w:rFonts w:asciiTheme="minorHAnsi" w:eastAsiaTheme="minorHAnsi" w:hAnsiTheme="minorHAnsi" w:cstheme="minorBidi"/>
              <w:szCs w:val="22"/>
              <w:lang w:val="en-IE"/>
            </w:rPr>
          </w:pPr>
        </w:p>
        <w:p w14:paraId="5F889390" w14:textId="77777777" w:rsidR="00FC4084" w:rsidRPr="006A7016" w:rsidRDefault="00FC4084" w:rsidP="0003041E">
          <w:pPr>
            <w:numPr>
              <w:ilvl w:val="1"/>
              <w:numId w:val="10"/>
            </w:numPr>
            <w:spacing w:after="160" w:line="259" w:lineRule="auto"/>
            <w:ind w:right="-108"/>
            <w:contextualSpacing/>
            <w:jc w:val="both"/>
          </w:pPr>
          <w:r w:rsidRPr="006A7016">
            <w:t xml:space="preserve">  The Contractor complies with reasonable instructions notified to it in advance by the Client with respect to the processing of the Personal Data;</w:t>
          </w:r>
        </w:p>
        <w:p w14:paraId="1591DA2D"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 </w:t>
          </w:r>
        </w:p>
        <w:p w14:paraId="176BA22E"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promptly notify the Client if it receives a Data Subject Access Request to have access to any Personal Data or any other complaint, correspondence, notice, request  any order of the Court or request of any regulatory or government body relating to the Client’s obligations under the Data Protection Laws and provide full co-operation and assistance to the Client in relation to any such complaint, order or request (including, without limitation, by allowing Data Subjects to have access to their data).</w:t>
          </w:r>
        </w:p>
        <w:p w14:paraId="17396A2C" w14:textId="77777777" w:rsidR="00FC4084" w:rsidRPr="006A7016" w:rsidRDefault="00FC4084" w:rsidP="00FC4084">
          <w:pPr>
            <w:spacing w:after="160" w:line="259" w:lineRule="auto"/>
            <w:ind w:left="720" w:right="-108"/>
            <w:contextualSpacing/>
            <w:jc w:val="both"/>
            <w:rPr>
              <w:rFonts w:asciiTheme="minorHAnsi" w:eastAsiaTheme="minorHAnsi" w:hAnsiTheme="minorHAnsi" w:cstheme="minorBidi"/>
              <w:szCs w:val="22"/>
              <w:lang w:val="en-IE"/>
            </w:rPr>
          </w:pPr>
        </w:p>
        <w:p w14:paraId="10AADAF3"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without undue delay report in writing to the Client any data compromise involving Personal Data, or any circumstances that could have resulted in unauthorised access to or disclosure of Personal Data.</w:t>
          </w:r>
        </w:p>
        <w:p w14:paraId="059E6244"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282C70D8"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assist the Client in ensuring compliance with its obligations under the Data Protection Laws with respect to security, impact assessments and consultations with supervisory authorities and regulators.</w:t>
          </w:r>
        </w:p>
        <w:p w14:paraId="4BF1D367"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1747F475"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at the written direction of the Client, amend, delete or return Personal Data and copies thereof to the Client on termination of this Agreement unless the Contractor is required by the laws of any member of the European Union or by the laws of the European Union applicable to the Contractor to store the Personal Data.</w:t>
          </w:r>
        </w:p>
        <w:p w14:paraId="3E79DE68"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64561492"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permit the Client, the Office of</w:t>
          </w:r>
          <w:r w:rsidR="00DB5E7D">
            <w:rPr>
              <w:rFonts w:asciiTheme="minorHAnsi" w:eastAsiaTheme="minorHAnsi" w:hAnsiTheme="minorHAnsi" w:cstheme="minorBidi"/>
              <w:szCs w:val="22"/>
              <w:lang w:val="en-IE"/>
            </w:rPr>
            <w:t xml:space="preserve"> the Data Protection Commission</w:t>
          </w:r>
          <w:r w:rsidRPr="006A7016">
            <w:rPr>
              <w:rFonts w:asciiTheme="minorHAnsi" w:eastAsiaTheme="minorHAnsi" w:hAnsiTheme="minorHAnsi" w:cstheme="minorBidi"/>
              <w:szCs w:val="22"/>
              <w:lang w:val="en-IE"/>
            </w:rPr>
            <w:t xml:space="preserve"> or other supervisory authority for data protection in Ireland, and/ or their nominee to conduct audits and or inspections of the Contractor’s facilities, and to have access to all data protection, confidentiality and security procedures, data equipment, mechanisms, documentation, databases, archives, data storage devices, electronic communications and storage systems used by the Contractor in any way for the provision of the Services.  The Contractor shall comply with all reasonable directions of the Client arising out of any such inspection, audit or review.</w:t>
          </w:r>
        </w:p>
        <w:p w14:paraId="5560083E"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60291F3E"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The Contractor shall fully comply </w:t>
          </w:r>
          <w:proofErr w:type="gramStart"/>
          <w:r w:rsidRPr="006A7016">
            <w:rPr>
              <w:rFonts w:asciiTheme="minorHAnsi" w:eastAsiaTheme="minorHAnsi" w:hAnsiTheme="minorHAnsi" w:cstheme="minorBidi"/>
              <w:szCs w:val="22"/>
              <w:lang w:val="en-IE"/>
            </w:rPr>
            <w:t>with, and</w:t>
          </w:r>
          <w:proofErr w:type="gramEnd"/>
          <w:r w:rsidRPr="006A7016">
            <w:rPr>
              <w:rFonts w:asciiTheme="minorHAnsi" w:eastAsiaTheme="minorHAnsi" w:hAnsiTheme="minorHAnsi" w:cstheme="minorBidi"/>
              <w:szCs w:val="22"/>
              <w:lang w:val="en-IE"/>
            </w:rPr>
            <w:t xml:space="preserve"> implement policies which are communicated or notified to the Contractor by the Client from time to time.</w:t>
          </w:r>
        </w:p>
        <w:p w14:paraId="24A07CDE"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3BE32757"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maintain complete and accurate records and information to demonstrate its compliance with this clause 25 and allow for inspections and contribute to any audits by the Client or the Client’s designated auditor.</w:t>
          </w:r>
        </w:p>
        <w:p w14:paraId="14691484"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1E44D29D"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The Contractor </w:t>
          </w:r>
          <w:proofErr w:type="gramStart"/>
          <w:r w:rsidRPr="006A7016">
            <w:rPr>
              <w:rFonts w:asciiTheme="minorHAnsi" w:eastAsiaTheme="minorHAnsi" w:hAnsiTheme="minorHAnsi" w:cstheme="minorBidi"/>
              <w:szCs w:val="22"/>
              <w:lang w:val="en-IE"/>
            </w:rPr>
            <w:t>shall:-</w:t>
          </w:r>
          <w:proofErr w:type="gramEnd"/>
        </w:p>
        <w:p w14:paraId="51508F86"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(1) take all reasonable precautions to preserve the integrity of any Personal Data which it processes and to prevent any corruption or loss of such Personal Data;</w:t>
          </w:r>
        </w:p>
        <w:p w14:paraId="1A9EF441"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lastRenderedPageBreak/>
            <w:t xml:space="preserve">(2) ensure that a back-up copy of </w:t>
          </w:r>
          <w:proofErr w:type="gramStart"/>
          <w:r w:rsidRPr="006A7016">
            <w:rPr>
              <w:rFonts w:asciiTheme="minorHAnsi" w:eastAsiaTheme="minorHAnsi" w:hAnsiTheme="minorHAnsi" w:cstheme="minorBidi"/>
              <w:szCs w:val="22"/>
              <w:lang w:val="en-IE"/>
            </w:rPr>
            <w:t>any and all</w:t>
          </w:r>
          <w:proofErr w:type="gramEnd"/>
          <w:r w:rsidRPr="006A7016">
            <w:rPr>
              <w:rFonts w:asciiTheme="minorHAnsi" w:eastAsiaTheme="minorHAnsi" w:hAnsiTheme="minorHAnsi" w:cstheme="minorBidi"/>
              <w:szCs w:val="22"/>
              <w:lang w:val="en-IE"/>
            </w:rPr>
            <w:t xml:space="preserve"> such Personal Data is made [insert frequency] and this copy is recorded on media from which the data can be reloaded if there is any corruption or loss of the data; and</w:t>
          </w:r>
        </w:p>
        <w:p w14:paraId="5F0D1CA8" w14:textId="77777777" w:rsidR="00FC4084"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(3) in such an event and if attributable to any default by the Contractor or any Sub-contractor, promptly restore the Personal Data at its own expense or, at the Client’s option, reimburse the Client for any reasonable expenses it incurs in having the Personal Data restored by a third party.</w:t>
          </w:r>
        </w:p>
        <w:p w14:paraId="151137F8" w14:textId="77777777" w:rsidR="0061100A" w:rsidRPr="0061100A" w:rsidRDefault="0061100A" w:rsidP="0003041E">
          <w:pPr>
            <w:pStyle w:val="ListParagraph"/>
            <w:numPr>
              <w:ilvl w:val="0"/>
              <w:numId w:val="11"/>
            </w:numPr>
            <w:rPr>
              <w:rFonts w:asciiTheme="minorHAnsi" w:hAnsiTheme="minorHAnsi"/>
              <w:color w:val="FF0000"/>
              <w:szCs w:val="22"/>
              <w:lang w:val="en-IE"/>
            </w:rPr>
          </w:pPr>
          <w:r w:rsidRPr="0061100A">
            <w:rPr>
              <w:color w:val="FF0000"/>
            </w:rPr>
            <w:t xml:space="preserve">(IF YOU ARE NOT CONSENTING TO A </w:t>
          </w:r>
          <w:proofErr w:type="gramStart"/>
          <w:r w:rsidRPr="0061100A">
            <w:rPr>
              <w:color w:val="FF0000"/>
            </w:rPr>
            <w:t>THIRD PARTY</w:t>
          </w:r>
          <w:proofErr w:type="gramEnd"/>
          <w:r w:rsidRPr="0061100A">
            <w:rPr>
              <w:color w:val="FF0000"/>
            </w:rPr>
            <w:t xml:space="preserve"> PROCESSOR – DELETE IF NOT IN USE)</w:t>
          </w:r>
        </w:p>
        <w:p w14:paraId="509CDDE4" w14:textId="77777777" w:rsidR="0061100A" w:rsidRDefault="0061100A" w:rsidP="0061100A">
          <w:pPr>
            <w:spacing w:after="160" w:line="259" w:lineRule="auto"/>
            <w:ind w:left="720" w:right="-108"/>
            <w:contextualSpacing/>
            <w:jc w:val="both"/>
            <w:rPr>
              <w:rFonts w:asciiTheme="minorHAnsi" w:eastAsiaTheme="minorHAnsi" w:hAnsiTheme="minorHAnsi" w:cstheme="minorBidi"/>
              <w:szCs w:val="22"/>
              <w:lang w:val="en-IE"/>
            </w:rPr>
          </w:pPr>
        </w:p>
        <w:p w14:paraId="2CF94188" w14:textId="77777777" w:rsidR="00FC4084" w:rsidRDefault="00FC4084" w:rsidP="0061100A">
          <w:pPr>
            <w:spacing w:after="160" w:line="259" w:lineRule="auto"/>
            <w:ind w:left="720"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The Client does not consent to the Contractor appointing any </w:t>
          </w:r>
          <w:proofErr w:type="gramStart"/>
          <w:r w:rsidRPr="006A7016">
            <w:rPr>
              <w:rFonts w:asciiTheme="minorHAnsi" w:eastAsiaTheme="minorHAnsi" w:hAnsiTheme="minorHAnsi" w:cstheme="minorBidi"/>
              <w:szCs w:val="22"/>
              <w:lang w:val="en-IE"/>
            </w:rPr>
            <w:t>third party</w:t>
          </w:r>
          <w:proofErr w:type="gramEnd"/>
          <w:r w:rsidRPr="006A7016">
            <w:rPr>
              <w:rFonts w:asciiTheme="minorHAnsi" w:eastAsiaTheme="minorHAnsi" w:hAnsiTheme="minorHAnsi" w:cstheme="minorBidi"/>
              <w:szCs w:val="22"/>
              <w:lang w:val="en-IE"/>
            </w:rPr>
            <w:t xml:space="preserve"> processor of Personal Data under this agreement </w:t>
          </w:r>
        </w:p>
        <w:p w14:paraId="7153BFBE" w14:textId="77777777" w:rsidR="00FC4084" w:rsidRDefault="00FC4084" w:rsidP="00FC4084">
          <w:pPr>
            <w:spacing w:after="160" w:line="259" w:lineRule="auto"/>
            <w:ind w:left="720" w:right="-108"/>
            <w:contextualSpacing/>
            <w:jc w:val="both"/>
            <w:rPr>
              <w:rFonts w:asciiTheme="minorHAnsi" w:eastAsiaTheme="minorHAnsi" w:hAnsiTheme="minorHAnsi" w:cstheme="minorBidi"/>
              <w:szCs w:val="22"/>
              <w:lang w:val="en-IE"/>
            </w:rPr>
          </w:pPr>
        </w:p>
        <w:p w14:paraId="34EFC4D9" w14:textId="77777777" w:rsidR="00FC4084" w:rsidRPr="00FC4084" w:rsidRDefault="00FC4084" w:rsidP="00FC4084">
          <w:pPr>
            <w:rPr>
              <w:rFonts w:asciiTheme="minorHAnsi" w:hAnsiTheme="minorHAnsi"/>
              <w:color w:val="FF0000"/>
              <w:szCs w:val="22"/>
              <w:lang w:val="en-IE"/>
            </w:rPr>
          </w:pPr>
          <w:r w:rsidRPr="00FC4084">
            <w:rPr>
              <w:color w:val="FF0000"/>
            </w:rPr>
            <w:t xml:space="preserve">(OR IF USING A </w:t>
          </w:r>
          <w:proofErr w:type="gramStart"/>
          <w:r w:rsidRPr="00FC4084">
            <w:rPr>
              <w:color w:val="FF0000"/>
            </w:rPr>
            <w:t>THIRD PARTY</w:t>
          </w:r>
          <w:proofErr w:type="gramEnd"/>
          <w:r w:rsidRPr="00FC4084">
            <w:rPr>
              <w:color w:val="FF0000"/>
            </w:rPr>
            <w:t xml:space="preserve"> PROCESSOR – DELETE IF NOT IN USE)</w:t>
          </w:r>
        </w:p>
        <w:p w14:paraId="6D5F972A"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Client consents to the Contractor appointing [insert third-party processor] as a third-party processor of Personal Data under this Agreement.  The Contractor confirms that it has entered or (as the case may be) will enter into a written agreement incorporating terms which are substantially similar to those set out in this clause 25 as between the Client and the Contractor, the Contractor shall remain fully liable for all acts or omissions of any third-party processor appointed by it pursuant to this clause 25.</w:t>
          </w:r>
        </w:p>
        <w:p w14:paraId="07371A67"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Save for clauses 25B, 25C, 2</w:t>
          </w:r>
          <w:r>
            <w:rPr>
              <w:rFonts w:asciiTheme="minorHAnsi" w:eastAsiaTheme="minorHAnsi" w:hAnsiTheme="minorHAnsi" w:cstheme="minorBidi"/>
              <w:szCs w:val="22"/>
              <w:lang w:val="en-IE"/>
            </w:rPr>
            <w:t>5</w:t>
          </w:r>
          <w:proofErr w:type="gramStart"/>
          <w:r w:rsidRPr="006A7016">
            <w:rPr>
              <w:rFonts w:asciiTheme="minorHAnsi" w:eastAsiaTheme="minorHAnsi" w:hAnsiTheme="minorHAnsi" w:cstheme="minorBidi"/>
              <w:szCs w:val="22"/>
              <w:lang w:val="en-IE"/>
            </w:rPr>
            <w:t>D(</w:t>
          </w:r>
          <w:proofErr w:type="gramEnd"/>
          <w:r w:rsidRPr="006A7016">
            <w:rPr>
              <w:rFonts w:asciiTheme="minorHAnsi" w:eastAsiaTheme="minorHAnsi" w:hAnsiTheme="minorHAnsi" w:cstheme="minorBidi"/>
              <w:szCs w:val="22"/>
              <w:lang w:val="en-IE"/>
            </w:rPr>
            <w:t>4) and 25E, all the obligations on the Contractor in this clause 25 relating to the processing of Personal Data shall apply to the processing of all Data.</w:t>
          </w:r>
        </w:p>
        <w:p w14:paraId="67FC8382"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5D4E04DE"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provisions of this clause 25 shall survive termination and or expiry of this Agreement for any reason.</w:t>
          </w:r>
        </w:p>
        <w:p w14:paraId="151D8F0B" w14:textId="77777777" w:rsidR="006A7016" w:rsidRPr="00AC4D66" w:rsidDel="006A7016" w:rsidRDefault="006A7016" w:rsidP="006A7016">
          <w:pPr>
            <w:spacing w:after="0"/>
            <w:ind w:left="720"/>
          </w:pPr>
        </w:p>
        <w:p w14:paraId="2A055D08" w14:textId="77777777" w:rsidR="00AC4D66" w:rsidRPr="005D57EC" w:rsidRDefault="00DF2F36" w:rsidP="006A7016">
          <w:pPr>
            <w:spacing w:after="0"/>
            <w:ind w:left="720"/>
          </w:pPr>
        </w:p>
      </w:sdtContent>
    </w:sdt>
    <w:p w14:paraId="2ACED30D" w14:textId="77777777" w:rsidR="00AC4D66" w:rsidRDefault="00AC4D66" w:rsidP="00AC4D66">
      <w:pPr>
        <w:rPr>
          <w:highlight w:val="lightGray"/>
        </w:rPr>
      </w:pPr>
    </w:p>
    <w:p w14:paraId="5B8356B7" w14:textId="77777777" w:rsidR="00AC4D66" w:rsidRDefault="00AC4D66" w:rsidP="00AC4D66"/>
    <w:p w14:paraId="58A27EC6" w14:textId="77777777" w:rsidR="001F7FC2" w:rsidRPr="001F7FC2" w:rsidRDefault="001F7FC2" w:rsidP="001F7FC2">
      <w:pPr>
        <w:pBdr>
          <w:bottom w:val="single" w:sz="12" w:space="1" w:color="333399"/>
        </w:pBdr>
        <w:shd w:val="clear" w:color="auto" w:fill="000080"/>
        <w:tabs>
          <w:tab w:val="left" w:pos="567"/>
          <w:tab w:val="left" w:pos="907"/>
          <w:tab w:val="left" w:pos="1134"/>
        </w:tabs>
        <w:spacing w:before="240" w:after="80"/>
        <w:ind w:firstLine="57"/>
        <w:jc w:val="both"/>
        <w:outlineLvl w:val="1"/>
        <w:rPr>
          <w:b/>
          <w:caps/>
          <w:color w:val="FFFFFF"/>
          <w:szCs w:val="22"/>
        </w:rPr>
      </w:pPr>
      <w:r w:rsidRPr="001F7FC2">
        <w:rPr>
          <w:b/>
          <w:caps/>
          <w:color w:val="FFFFFF"/>
          <w:szCs w:val="22"/>
        </w:rPr>
        <w:t>2</w:t>
      </w:r>
      <w:r>
        <w:rPr>
          <w:b/>
          <w:caps/>
          <w:color w:val="FFFFFF"/>
          <w:szCs w:val="22"/>
        </w:rPr>
        <w:t>6</w:t>
      </w:r>
      <w:r w:rsidRPr="001F7FC2">
        <w:rPr>
          <w:b/>
          <w:caps/>
          <w:color w:val="FFFFFF"/>
          <w:szCs w:val="22"/>
        </w:rPr>
        <w:t>.</w:t>
      </w:r>
      <w:r w:rsidRPr="001F7FC2">
        <w:rPr>
          <w:b/>
          <w:caps/>
          <w:color w:val="FFFFFF"/>
          <w:szCs w:val="22"/>
        </w:rPr>
        <w:tab/>
        <w:t>Additional Condition(s)</w:t>
      </w:r>
    </w:p>
    <w:p w14:paraId="6CE65907" w14:textId="77777777" w:rsidR="001F7FC2" w:rsidRPr="001F7FC2" w:rsidRDefault="001F7FC2" w:rsidP="001F7FC2">
      <w:pPr>
        <w:rPr>
          <w:szCs w:val="22"/>
        </w:rPr>
        <w:sectPr w:rsidR="001F7FC2" w:rsidRPr="001F7FC2" w:rsidSect="00684357">
          <w:type w:val="continuous"/>
          <w:pgSz w:w="11907" w:h="16840" w:code="9"/>
          <w:pgMar w:top="1134" w:right="1418" w:bottom="851" w:left="1418" w:header="709" w:footer="709" w:gutter="0"/>
          <w:cols w:space="708"/>
          <w:docGrid w:linePitch="360"/>
        </w:sectPr>
      </w:pPr>
    </w:p>
    <w:sdt>
      <w:sdtPr>
        <w:id w:val="2072151024"/>
        <w:placeholder>
          <w:docPart w:val="7F797AAD6F8043A797CF950FF6AD7E87"/>
        </w:placeholder>
      </w:sdtPr>
      <w:sdtEndPr/>
      <w:sdtContent>
        <w:p w14:paraId="5BF25F59" w14:textId="7491B63A" w:rsidR="001F7FC2" w:rsidRPr="00022503" w:rsidRDefault="00022503" w:rsidP="00CC7906">
          <w:pPr>
            <w:spacing w:after="0"/>
            <w:rPr>
              <w:rStyle w:val="OpenFormattingChar"/>
            </w:rPr>
          </w:pPr>
          <w:r w:rsidRPr="00022503">
            <w:rPr>
              <w:rStyle w:val="OpenFormattingChar"/>
            </w:rPr>
            <w:t>Not used</w:t>
          </w:r>
        </w:p>
        <w:p w14:paraId="7C40B245" w14:textId="77777777" w:rsidR="001F7FC2" w:rsidRPr="00310EDC" w:rsidRDefault="001F7FC2" w:rsidP="00CC7906">
          <w:pPr>
            <w:spacing w:after="0"/>
          </w:pPr>
          <w:r w:rsidRPr="00310EDC">
            <w:t>This is a free text area to allow the Client to include any additional conditions to the Contract, for example a price review clause.  Such additional conditions can be set out here by the Client]</w:t>
          </w:r>
        </w:p>
      </w:sdtContent>
    </w:sdt>
    <w:p w14:paraId="5903F235" w14:textId="77777777" w:rsidR="001F7FC2" w:rsidRDefault="001F7FC2" w:rsidP="00AC4D66">
      <w:pPr>
        <w:sectPr w:rsidR="001F7FC2" w:rsidSect="00926F67">
          <w:type w:val="continuous"/>
          <w:pgSz w:w="11907" w:h="16840" w:code="9"/>
          <w:pgMar w:top="1134" w:right="1418" w:bottom="851" w:left="1418" w:header="709" w:footer="709" w:gutter="0"/>
          <w:cols w:space="708"/>
          <w:formProt w:val="0"/>
          <w:docGrid w:linePitch="360"/>
        </w:sectPr>
      </w:pPr>
    </w:p>
    <w:p w14:paraId="076FBFE3" w14:textId="77777777" w:rsidR="00BE69B1" w:rsidRPr="009D26A8" w:rsidRDefault="00BE69B1" w:rsidP="00BE69B1">
      <w:pPr>
        <w:pStyle w:val="Heading1"/>
        <w:keepNext w:val="0"/>
        <w:rPr>
          <w:rFonts w:ascii="Calibri" w:hAnsi="Calibri"/>
        </w:rPr>
      </w:pPr>
      <w:r w:rsidRPr="009D26A8">
        <w:rPr>
          <w:rFonts w:ascii="Calibri" w:hAnsi="Calibri"/>
        </w:rPr>
        <w:lastRenderedPageBreak/>
        <w:t>Schedule B</w:t>
      </w:r>
      <w:proofErr w:type="gramStart"/>
      <w:r w:rsidRPr="009D26A8">
        <w:rPr>
          <w:rFonts w:ascii="Calibri" w:hAnsi="Calibri"/>
        </w:rPr>
        <w:t xml:space="preserve">: </w:t>
      </w:r>
      <w:r>
        <w:rPr>
          <w:rFonts w:ascii="Calibri" w:hAnsi="Calibri"/>
        </w:rPr>
        <w:t xml:space="preserve"> Services</w:t>
      </w:r>
      <w:r w:rsidRPr="009D26A8">
        <w:rPr>
          <w:rFonts w:ascii="Calibri" w:hAnsi="Calibri"/>
        </w:rPr>
        <w:t xml:space="preserve">: </w:t>
      </w:r>
      <w:r>
        <w:rPr>
          <w:rFonts w:ascii="Calibri" w:hAnsi="Calibri"/>
        </w:rPr>
        <w:t xml:space="preserve"> </w:t>
      </w:r>
      <w:r w:rsidRPr="009D26A8">
        <w:rPr>
          <w:rFonts w:ascii="Calibri" w:hAnsi="Calibri"/>
        </w:rPr>
        <w:t>The</w:t>
      </w:r>
      <w:proofErr w:type="gramEnd"/>
      <w:r w:rsidRPr="009D26A8">
        <w:rPr>
          <w:rFonts w:ascii="Calibri" w:hAnsi="Calibri"/>
        </w:rPr>
        <w:t xml:space="preserve"> Specification</w:t>
      </w:r>
    </w:p>
    <w:p w14:paraId="652118C4" w14:textId="77777777" w:rsidR="00BE69B1" w:rsidRDefault="00BE69B1" w:rsidP="00BE69B1">
      <w:pPr>
        <w:spacing w:after="200"/>
        <w:rPr>
          <w:szCs w:val="22"/>
        </w:rPr>
        <w:sectPr w:rsidR="00BE69B1" w:rsidSect="00BE69B1">
          <w:type w:val="continuous"/>
          <w:pgSz w:w="11906" w:h="16838"/>
          <w:pgMar w:top="1440" w:right="1440" w:bottom="1440" w:left="1440" w:header="708" w:footer="708" w:gutter="0"/>
          <w:cols w:space="708"/>
          <w:formProt w:val="0"/>
          <w:docGrid w:linePitch="360"/>
        </w:sectPr>
      </w:pPr>
    </w:p>
    <w:sdt>
      <w:sdtPr>
        <w:rPr>
          <w:szCs w:val="22"/>
        </w:rPr>
        <w:id w:val="127384450"/>
        <w:placeholder>
          <w:docPart w:val="05151C30A79E4D1499F1BD6B30DF5B05"/>
        </w:placeholder>
      </w:sdtPr>
      <w:sdtEndPr/>
      <w:sdtContent>
        <w:p w14:paraId="41C004F9" w14:textId="77777777" w:rsidR="00BE69B1" w:rsidRDefault="00BE69B1" w:rsidP="00BE69B1">
          <w:pPr>
            <w:spacing w:after="200"/>
            <w:rPr>
              <w:szCs w:val="22"/>
            </w:rPr>
          </w:pPr>
          <w:r w:rsidRPr="00BC328A">
            <w:rPr>
              <w:szCs w:val="22"/>
            </w:rPr>
            <w:t>[Insert when completing contract]</w:t>
          </w:r>
        </w:p>
      </w:sdtContent>
    </w:sdt>
    <w:p w14:paraId="7E8BA244" w14:textId="77777777" w:rsidR="00BE69B1" w:rsidRDefault="00BE69B1" w:rsidP="00BE69B1">
      <w:pPr>
        <w:spacing w:after="200"/>
        <w:rPr>
          <w:szCs w:val="22"/>
        </w:rPr>
      </w:pPr>
    </w:p>
    <w:p w14:paraId="4DDCF46D" w14:textId="77777777" w:rsidR="009D6264" w:rsidRDefault="009D6264" w:rsidP="00BE69B1">
      <w:pPr>
        <w:spacing w:after="200"/>
        <w:rPr>
          <w:szCs w:val="22"/>
        </w:rPr>
        <w:sectPr w:rsidR="009D6264" w:rsidSect="00684357">
          <w:type w:val="continuous"/>
          <w:pgSz w:w="11906" w:h="16838"/>
          <w:pgMar w:top="1440" w:right="1440" w:bottom="1440" w:left="1440" w:header="708" w:footer="708" w:gutter="0"/>
          <w:cols w:space="708"/>
          <w:formProt w:val="0"/>
          <w:docGrid w:linePitch="360"/>
        </w:sectPr>
      </w:pPr>
    </w:p>
    <w:p w14:paraId="3099DED4" w14:textId="77777777" w:rsidR="007712DD" w:rsidRPr="009D26A8" w:rsidRDefault="007712DD" w:rsidP="007712DD">
      <w:pPr>
        <w:pStyle w:val="Heading1"/>
        <w:rPr>
          <w:rFonts w:ascii="Calibri" w:hAnsi="Calibri"/>
        </w:rPr>
      </w:pPr>
      <w:r w:rsidRPr="009D26A8">
        <w:rPr>
          <w:rFonts w:ascii="Calibri" w:hAnsi="Calibri"/>
        </w:rPr>
        <w:lastRenderedPageBreak/>
        <w:t>Schedule C</w:t>
      </w:r>
      <w:proofErr w:type="gramStart"/>
      <w:r w:rsidRPr="009D26A8">
        <w:rPr>
          <w:rFonts w:ascii="Calibri" w:hAnsi="Calibri"/>
        </w:rPr>
        <w:t xml:space="preserve">: </w:t>
      </w:r>
      <w:r>
        <w:rPr>
          <w:rFonts w:ascii="Calibri" w:hAnsi="Calibri"/>
        </w:rPr>
        <w:t xml:space="preserve"> </w:t>
      </w:r>
      <w:r w:rsidRPr="009D26A8">
        <w:rPr>
          <w:rFonts w:ascii="Calibri" w:hAnsi="Calibri"/>
        </w:rPr>
        <w:t>Charges</w:t>
      </w:r>
      <w:proofErr w:type="gramEnd"/>
    </w:p>
    <w:p w14:paraId="1A062DB4" w14:textId="77777777" w:rsidR="007712DD" w:rsidRDefault="007712DD" w:rsidP="007712DD">
      <w:pPr>
        <w:spacing w:after="200"/>
        <w:rPr>
          <w:szCs w:val="22"/>
        </w:rPr>
        <w:sectPr w:rsidR="007712DD" w:rsidSect="007712DD">
          <w:type w:val="continuous"/>
          <w:pgSz w:w="11906" w:h="16838"/>
          <w:pgMar w:top="1440" w:right="1440" w:bottom="1440" w:left="1440" w:header="708" w:footer="708" w:gutter="0"/>
          <w:cols w:space="708"/>
          <w:formProt w:val="0"/>
          <w:docGrid w:linePitch="360"/>
        </w:sectPr>
      </w:pPr>
    </w:p>
    <w:sdt>
      <w:sdtPr>
        <w:rPr>
          <w:szCs w:val="22"/>
        </w:rPr>
        <w:id w:val="127384451"/>
        <w:placeholder>
          <w:docPart w:val="52D584516FD24D2DAD20498AB394BD94"/>
        </w:placeholder>
      </w:sdtPr>
      <w:sdtEndPr/>
      <w:sdtContent>
        <w:p w14:paraId="7A141F30" w14:textId="77777777" w:rsidR="007712DD" w:rsidRPr="00514373" w:rsidRDefault="007712DD" w:rsidP="007712DD">
          <w:pPr>
            <w:spacing w:after="200"/>
            <w:rPr>
              <w:szCs w:val="22"/>
            </w:rPr>
          </w:pPr>
          <w:r w:rsidRPr="00BC328A">
            <w:rPr>
              <w:szCs w:val="22"/>
            </w:rPr>
            <w:t>[Insert when completing contract]</w:t>
          </w:r>
        </w:p>
      </w:sdtContent>
    </w:sdt>
    <w:p w14:paraId="70FD7B9B" w14:textId="77777777" w:rsidR="007712DD" w:rsidRDefault="007712DD" w:rsidP="007712DD">
      <w:pPr>
        <w:rPr>
          <w:szCs w:val="22"/>
          <w:highlight w:val="yellow"/>
        </w:rPr>
      </w:pPr>
    </w:p>
    <w:p w14:paraId="477BDD39" w14:textId="77777777" w:rsidR="007712DD" w:rsidRDefault="007712DD" w:rsidP="007712DD">
      <w:pPr>
        <w:rPr>
          <w:szCs w:val="22"/>
          <w:highlight w:val="yellow"/>
        </w:rPr>
        <w:sectPr w:rsidR="007712DD" w:rsidSect="00684357">
          <w:type w:val="continuous"/>
          <w:pgSz w:w="11906" w:h="16838"/>
          <w:pgMar w:top="1440" w:right="1440" w:bottom="1440" w:left="1440" w:header="708" w:footer="708" w:gutter="0"/>
          <w:cols w:space="708"/>
          <w:formProt w:val="0"/>
          <w:docGrid w:linePitch="360"/>
        </w:sectPr>
      </w:pPr>
    </w:p>
    <w:p w14:paraId="75E2AD8B" w14:textId="77777777" w:rsidR="007712DD" w:rsidRPr="00AF585C" w:rsidRDefault="007712DD" w:rsidP="007712DD">
      <w:pPr>
        <w:pStyle w:val="Heading1"/>
        <w:keepNext w:val="0"/>
        <w:rPr>
          <w:rFonts w:ascii="Calibri" w:hAnsi="Calibri"/>
        </w:rPr>
      </w:pPr>
      <w:r w:rsidRPr="00AF585C">
        <w:rPr>
          <w:rFonts w:ascii="Calibri" w:hAnsi="Calibri"/>
          <w:bCs w:val="0"/>
        </w:rPr>
        <w:lastRenderedPageBreak/>
        <w:t>Schedule D</w:t>
      </w:r>
      <w:proofErr w:type="gramStart"/>
      <w:r w:rsidRPr="00AF585C">
        <w:rPr>
          <w:rFonts w:ascii="Calibri" w:hAnsi="Calibri"/>
          <w:bCs w:val="0"/>
        </w:rPr>
        <w:t xml:space="preserve">: </w:t>
      </w:r>
      <w:r>
        <w:rPr>
          <w:rFonts w:ascii="Calibri" w:hAnsi="Calibri"/>
          <w:bCs w:val="0"/>
        </w:rPr>
        <w:t xml:space="preserve"> </w:t>
      </w:r>
      <w:r w:rsidRPr="00AF585C">
        <w:rPr>
          <w:rFonts w:ascii="Calibri" w:hAnsi="Calibri"/>
        </w:rPr>
        <w:t>Service</w:t>
      </w:r>
      <w:proofErr w:type="gramEnd"/>
      <w:r w:rsidRPr="00AF585C">
        <w:rPr>
          <w:rFonts w:ascii="Calibri" w:hAnsi="Calibri"/>
        </w:rPr>
        <w:t xml:space="preserve"> Levels</w:t>
      </w:r>
    </w:p>
    <w:p w14:paraId="1428A589" w14:textId="77777777" w:rsidR="007712DD" w:rsidRDefault="007712DD" w:rsidP="007712DD">
      <w:pPr>
        <w:spacing w:after="200"/>
        <w:rPr>
          <w:szCs w:val="22"/>
        </w:rPr>
        <w:sectPr w:rsidR="007712DD" w:rsidSect="007712DD">
          <w:type w:val="continuous"/>
          <w:pgSz w:w="11906" w:h="16838"/>
          <w:pgMar w:top="1440" w:right="1440" w:bottom="1440" w:left="1440" w:header="708" w:footer="708" w:gutter="0"/>
          <w:cols w:space="708"/>
          <w:formProt w:val="0"/>
          <w:docGrid w:linePitch="360"/>
        </w:sectPr>
      </w:pPr>
    </w:p>
    <w:sdt>
      <w:sdtPr>
        <w:rPr>
          <w:szCs w:val="22"/>
        </w:rPr>
        <w:id w:val="32870126"/>
        <w:placeholder>
          <w:docPart w:val="D5D784056CEE4EBBA7848757590E779C"/>
        </w:placeholder>
      </w:sdtPr>
      <w:sdtEndPr/>
      <w:sdtContent>
        <w:p w14:paraId="76632BF1" w14:textId="77777777" w:rsidR="007712DD" w:rsidRPr="00514373" w:rsidRDefault="007712DD" w:rsidP="007712DD">
          <w:pPr>
            <w:spacing w:after="200"/>
            <w:rPr>
              <w:szCs w:val="22"/>
            </w:rPr>
          </w:pPr>
          <w:r w:rsidRPr="00BC328A">
            <w:rPr>
              <w:szCs w:val="22"/>
            </w:rPr>
            <w:t>[Insert at RFT stage, if applicable, or when completing contract]</w:t>
          </w:r>
        </w:p>
      </w:sdtContent>
    </w:sdt>
    <w:p w14:paraId="5599BF13" w14:textId="77777777" w:rsidR="007712DD" w:rsidRPr="00514373" w:rsidRDefault="007712DD" w:rsidP="007712DD">
      <w:pPr>
        <w:spacing w:after="200"/>
        <w:rPr>
          <w:szCs w:val="22"/>
        </w:rPr>
      </w:pPr>
    </w:p>
    <w:p w14:paraId="064425EE" w14:textId="77777777" w:rsidR="006A7016" w:rsidRPr="006A7016" w:rsidRDefault="006A7016" w:rsidP="006A7016">
      <w:pPr>
        <w:pageBreakBefore/>
        <w:pBdr>
          <w:bottom w:val="single" w:sz="18" w:space="1" w:color="333399"/>
        </w:pBdr>
        <w:tabs>
          <w:tab w:val="left" w:pos="397"/>
          <w:tab w:val="left" w:pos="907"/>
          <w:tab w:val="left" w:pos="1134"/>
        </w:tabs>
        <w:spacing w:before="320" w:after="160"/>
        <w:jc w:val="both"/>
        <w:outlineLvl w:val="0"/>
        <w:rPr>
          <w:b/>
          <w:bCs/>
          <w:color w:val="333399"/>
          <w:sz w:val="32"/>
          <w:szCs w:val="32"/>
          <w:lang w:val="en-US"/>
        </w:rPr>
      </w:pPr>
      <w:r w:rsidRPr="006A7016">
        <w:rPr>
          <w:b/>
          <w:color w:val="333399"/>
          <w:sz w:val="32"/>
          <w:szCs w:val="32"/>
          <w:lang w:val="en-US"/>
        </w:rPr>
        <w:lastRenderedPageBreak/>
        <w:t>Schedule E:</w:t>
      </w:r>
      <w:r w:rsidRPr="006A7016">
        <w:rPr>
          <w:b/>
          <w:color w:val="333399"/>
          <w:sz w:val="32"/>
          <w:szCs w:val="32"/>
          <w:lang w:val="en-US"/>
        </w:rPr>
        <w:tab/>
      </w:r>
      <w:r w:rsidRPr="006A7016">
        <w:rPr>
          <w:b/>
          <w:bCs/>
          <w:color w:val="333399"/>
          <w:sz w:val="32"/>
          <w:szCs w:val="32"/>
          <w:lang w:val="en-US"/>
        </w:rPr>
        <w:t>Data Protection</w:t>
      </w:r>
    </w:p>
    <w:p w14:paraId="7F6FCFC2" w14:textId="77777777" w:rsidR="006A7016" w:rsidRPr="006A7016" w:rsidRDefault="006A7016" w:rsidP="006A7016">
      <w:pPr>
        <w:spacing w:after="200"/>
        <w:jc w:val="both"/>
        <w:rPr>
          <w:szCs w:val="22"/>
        </w:rPr>
        <w:sectPr w:rsidR="006A7016" w:rsidRPr="006A7016" w:rsidSect="009147DA">
          <w:type w:val="continuous"/>
          <w:pgSz w:w="11906" w:h="16838"/>
          <w:pgMar w:top="1440" w:right="1440" w:bottom="1440" w:left="1440" w:header="708" w:footer="708" w:gutter="0"/>
          <w:cols w:space="708"/>
          <w:docGrid w:linePitch="360"/>
        </w:sectPr>
      </w:pPr>
    </w:p>
    <w:p w14:paraId="7F823D6F" w14:textId="77777777" w:rsidR="007E76FD" w:rsidRPr="00310EDC" w:rsidRDefault="007E76FD" w:rsidP="002A1879">
      <w:pPr>
        <w:pStyle w:val="ListParagraph"/>
        <w:rPr>
          <w:szCs w:val="22"/>
          <w:lang w:val="en-US"/>
        </w:rPr>
      </w:pPr>
    </w:p>
    <w:sdt>
      <w:sdtPr>
        <w:rPr>
          <w:color w:val="FF0000"/>
        </w:rPr>
        <w:id w:val="858013643"/>
        <w:placeholder>
          <w:docPart w:val="74EEE551E29B41A2826CD35EFAF9652F"/>
        </w:placeholder>
      </w:sdtPr>
      <w:sdtEndPr>
        <w:rPr>
          <w:color w:val="auto"/>
        </w:rPr>
      </w:sdtEndPr>
      <w:sdtContent>
        <w:sdt>
          <w:sdtPr>
            <w:id w:val="-1538664204"/>
            <w:placeholder>
              <w:docPart w:val="1F7AF9D59AD84958AA32F6681998FA68"/>
            </w:placeholder>
          </w:sdtPr>
          <w:sdtEndPr/>
          <w:sdtContent>
            <w:p w14:paraId="427BC42F" w14:textId="77777777" w:rsidR="007E76FD" w:rsidRPr="00310EDC" w:rsidRDefault="007E76FD" w:rsidP="002A1879">
              <w:pPr>
                <w:rPr>
                  <w:bCs/>
                  <w:i/>
                  <w:szCs w:val="22"/>
                  <w:u w:val="single"/>
                </w:rPr>
              </w:pPr>
              <w:r w:rsidRPr="00310EDC">
                <w:rPr>
                  <w:bCs/>
                  <w:i/>
                  <w:szCs w:val="22"/>
                  <w:u w:val="single"/>
                </w:rPr>
                <w:t>[complete when completing the contract]</w:t>
              </w:r>
            </w:p>
            <w:p w14:paraId="21221877" w14:textId="77777777" w:rsidR="007E76FD" w:rsidRPr="00310EDC" w:rsidRDefault="007E76FD" w:rsidP="002A1879">
              <w:pPr>
                <w:rPr>
                  <w:bCs/>
                  <w:szCs w:val="22"/>
                  <w:u w:val="single"/>
                </w:rPr>
              </w:pPr>
              <w:r w:rsidRPr="00310EDC">
                <w:rPr>
                  <w:bCs/>
                  <w:szCs w:val="22"/>
                  <w:u w:val="single"/>
                </w:rPr>
                <w:t>Processing, Personal Data and Data Subjects</w:t>
              </w:r>
            </w:p>
            <w:p w14:paraId="34115B75" w14:textId="77777777" w:rsidR="007E76FD" w:rsidRPr="00310EDC" w:rsidRDefault="007E76FD" w:rsidP="0003041E">
              <w:pPr>
                <w:numPr>
                  <w:ilvl w:val="0"/>
                  <w:numId w:val="12"/>
                </w:numPr>
                <w:contextualSpacing/>
                <w:rPr>
                  <w:szCs w:val="22"/>
                </w:rPr>
              </w:pPr>
              <w:r w:rsidRPr="00310EDC">
                <w:rPr>
                  <w:szCs w:val="22"/>
                </w:rPr>
                <w:t>Processing by the Contractor</w:t>
              </w:r>
            </w:p>
            <w:p w14:paraId="18EE6342" w14:textId="77777777" w:rsidR="007E76FD" w:rsidRPr="00310EDC" w:rsidRDefault="007E76FD">
              <w:pPr>
                <w:ind w:left="720"/>
                <w:contextualSpacing/>
                <w:rPr>
                  <w:szCs w:val="22"/>
                </w:rPr>
              </w:pPr>
            </w:p>
            <w:p w14:paraId="0C62A6F5" w14:textId="77777777" w:rsidR="007E76FD" w:rsidRPr="00310EDC" w:rsidRDefault="007E76FD" w:rsidP="0003041E">
              <w:pPr>
                <w:numPr>
                  <w:ilvl w:val="1"/>
                  <w:numId w:val="12"/>
                </w:numPr>
                <w:ind w:left="1134"/>
                <w:contextualSpacing/>
                <w:rPr>
                  <w:szCs w:val="22"/>
                </w:rPr>
              </w:pPr>
              <w:r w:rsidRPr="00310EDC">
                <w:rPr>
                  <w:szCs w:val="22"/>
                </w:rPr>
                <w:t>Subject matter of processing</w:t>
              </w:r>
            </w:p>
            <w:p w14:paraId="3FABBF86" w14:textId="77777777" w:rsidR="007E76FD" w:rsidRPr="00310EDC" w:rsidRDefault="007E76FD">
              <w:pPr>
                <w:ind w:left="1134"/>
                <w:contextualSpacing/>
                <w:rPr>
                  <w:szCs w:val="22"/>
                </w:rPr>
              </w:pPr>
            </w:p>
            <w:p w14:paraId="3ADF4C33" w14:textId="77777777" w:rsidR="007E76FD" w:rsidRPr="00310EDC" w:rsidRDefault="007E76FD" w:rsidP="0003041E">
              <w:pPr>
                <w:numPr>
                  <w:ilvl w:val="1"/>
                  <w:numId w:val="12"/>
                </w:numPr>
                <w:ind w:left="1134"/>
                <w:contextualSpacing/>
                <w:rPr>
                  <w:szCs w:val="22"/>
                </w:rPr>
              </w:pPr>
              <w:r w:rsidRPr="00310EDC">
                <w:rPr>
                  <w:szCs w:val="22"/>
                </w:rPr>
                <w:t>Nature of processing</w:t>
              </w:r>
              <w:r w:rsidRPr="00310EDC">
                <w:rPr>
                  <w:szCs w:val="22"/>
                </w:rPr>
                <w:br/>
              </w:r>
            </w:p>
            <w:p w14:paraId="237B162C" w14:textId="77777777" w:rsidR="007E76FD" w:rsidRPr="00310EDC" w:rsidRDefault="007E76FD" w:rsidP="0003041E">
              <w:pPr>
                <w:numPr>
                  <w:ilvl w:val="1"/>
                  <w:numId w:val="12"/>
                </w:numPr>
                <w:ind w:left="1134"/>
                <w:contextualSpacing/>
                <w:rPr>
                  <w:szCs w:val="22"/>
                </w:rPr>
              </w:pPr>
              <w:r w:rsidRPr="00310EDC">
                <w:rPr>
                  <w:szCs w:val="22"/>
                </w:rPr>
                <w:t>Purpose of processing</w:t>
              </w:r>
            </w:p>
            <w:p w14:paraId="440E6110" w14:textId="77777777" w:rsidR="007E76FD" w:rsidRPr="00310EDC" w:rsidRDefault="007E76FD">
              <w:pPr>
                <w:ind w:left="1134"/>
                <w:contextualSpacing/>
                <w:rPr>
                  <w:szCs w:val="22"/>
                </w:rPr>
              </w:pPr>
            </w:p>
            <w:p w14:paraId="76AE7CCC" w14:textId="77777777" w:rsidR="007E76FD" w:rsidRPr="00310EDC" w:rsidRDefault="007E76FD" w:rsidP="0003041E">
              <w:pPr>
                <w:numPr>
                  <w:ilvl w:val="1"/>
                  <w:numId w:val="12"/>
                </w:numPr>
                <w:ind w:left="1134"/>
                <w:contextualSpacing/>
                <w:rPr>
                  <w:szCs w:val="22"/>
                </w:rPr>
              </w:pPr>
              <w:r w:rsidRPr="00310EDC">
                <w:rPr>
                  <w:szCs w:val="22"/>
                </w:rPr>
                <w:t>Duration of the processing</w:t>
              </w:r>
            </w:p>
            <w:p w14:paraId="1EF6A415" w14:textId="77777777" w:rsidR="007E76FD" w:rsidRPr="00310EDC" w:rsidRDefault="007E76FD" w:rsidP="002A1879">
              <w:pPr>
                <w:ind w:left="720"/>
                <w:contextualSpacing/>
                <w:rPr>
                  <w:szCs w:val="22"/>
                </w:rPr>
              </w:pPr>
            </w:p>
            <w:p w14:paraId="77018AC6" w14:textId="77777777" w:rsidR="007E76FD" w:rsidRPr="00310EDC" w:rsidRDefault="007E76FD" w:rsidP="0003041E">
              <w:pPr>
                <w:numPr>
                  <w:ilvl w:val="0"/>
                  <w:numId w:val="12"/>
                </w:numPr>
                <w:contextualSpacing/>
                <w:rPr>
                  <w:szCs w:val="22"/>
                </w:rPr>
              </w:pPr>
              <w:r w:rsidRPr="00310EDC">
                <w:rPr>
                  <w:szCs w:val="22"/>
                </w:rPr>
                <w:t>Types of personal data</w:t>
              </w:r>
            </w:p>
            <w:p w14:paraId="1135C345" w14:textId="77777777" w:rsidR="007E76FD" w:rsidRPr="00310EDC" w:rsidRDefault="007E76FD" w:rsidP="002A1879">
              <w:pPr>
                <w:ind w:left="720"/>
                <w:contextualSpacing/>
                <w:rPr>
                  <w:szCs w:val="22"/>
                </w:rPr>
              </w:pPr>
            </w:p>
            <w:p w14:paraId="5690F2ED" w14:textId="77777777" w:rsidR="007E76FD" w:rsidRPr="00310EDC" w:rsidRDefault="007E76FD" w:rsidP="0003041E">
              <w:pPr>
                <w:pStyle w:val="ListParagraph"/>
                <w:numPr>
                  <w:ilvl w:val="0"/>
                  <w:numId w:val="12"/>
                </w:numPr>
                <w:rPr>
                  <w:szCs w:val="22"/>
                </w:rPr>
              </w:pPr>
              <w:r w:rsidRPr="00310EDC">
                <w:rPr>
                  <w:szCs w:val="22"/>
                </w:rPr>
                <w:t>Categories of data subject</w:t>
              </w:r>
            </w:p>
            <w:p w14:paraId="11C4452B" w14:textId="77777777" w:rsidR="007E76FD" w:rsidRDefault="00DF2F36" w:rsidP="007E76FD">
              <w:pPr>
                <w:spacing w:after="200" w:line="320" w:lineRule="auto"/>
                <w:jc w:val="both"/>
              </w:pPr>
            </w:p>
          </w:sdtContent>
        </w:sdt>
      </w:sdtContent>
    </w:sdt>
    <w:p w14:paraId="319E38A5" w14:textId="77777777" w:rsidR="00BF4019" w:rsidRPr="002A1879" w:rsidRDefault="00BF4019">
      <w:pPr>
        <w:rPr>
          <w:szCs w:val="22"/>
          <w:lang w:val="en-US"/>
        </w:rPr>
        <w:sectPr w:rsidR="00BF4019" w:rsidRPr="002A1879" w:rsidSect="00684357">
          <w:type w:val="continuous"/>
          <w:pgSz w:w="11906" w:h="16838"/>
          <w:pgMar w:top="1440" w:right="1440" w:bottom="1440" w:left="1440" w:header="708" w:footer="708" w:gutter="0"/>
          <w:cols w:space="708"/>
          <w:formProt w:val="0"/>
          <w:docGrid w:linePitch="360"/>
        </w:sectPr>
      </w:pPr>
    </w:p>
    <w:p w14:paraId="1DEFEA5C" w14:textId="77777777" w:rsidR="003C0FB1" w:rsidRDefault="003C0FB1" w:rsidP="007712DD">
      <w:pPr>
        <w:pStyle w:val="Heading1"/>
        <w:keepNext w:val="0"/>
        <w:jc w:val="both"/>
        <w:rPr>
          <w:rFonts w:ascii="Calibri" w:hAnsi="Calibri"/>
        </w:rPr>
      </w:pPr>
      <w:r w:rsidRPr="000E5DB7">
        <w:rPr>
          <w:rFonts w:ascii="Calibri" w:hAnsi="Calibri"/>
        </w:rPr>
        <w:lastRenderedPageBreak/>
        <w:t xml:space="preserve">Appendix </w:t>
      </w:r>
      <w:r w:rsidR="00DF26D3">
        <w:rPr>
          <w:rFonts w:ascii="Calibri" w:hAnsi="Calibri"/>
        </w:rPr>
        <w:t>6</w:t>
      </w:r>
      <w:proofErr w:type="gramStart"/>
      <w:r w:rsidRPr="000E5DB7">
        <w:rPr>
          <w:rFonts w:ascii="Calibri" w:hAnsi="Calibri"/>
        </w:rPr>
        <w:t xml:space="preserve">: </w:t>
      </w:r>
      <w:r w:rsidR="00DA6804">
        <w:rPr>
          <w:rFonts w:ascii="Calibri" w:hAnsi="Calibri"/>
        </w:rPr>
        <w:t xml:space="preserve"> </w:t>
      </w:r>
      <w:r w:rsidRPr="000E5DB7">
        <w:rPr>
          <w:rFonts w:ascii="Calibri" w:hAnsi="Calibri"/>
        </w:rPr>
        <w:t>Confidentiality</w:t>
      </w:r>
      <w:proofErr w:type="gramEnd"/>
      <w:r w:rsidRPr="000E5DB7">
        <w:rPr>
          <w:rFonts w:ascii="Calibri" w:hAnsi="Calibri"/>
        </w:rPr>
        <w:t xml:space="preserve"> Agreement</w:t>
      </w:r>
    </w:p>
    <w:sdt>
      <w:sdtPr>
        <w:rPr>
          <w:color w:val="FF0000"/>
          <w:szCs w:val="22"/>
          <w:highlight w:val="cyan"/>
        </w:rPr>
        <w:id w:val="923306803"/>
        <w:placeholder>
          <w:docPart w:val="9FA0F2366C0E4E358004E90B0C88D159"/>
        </w:placeholder>
      </w:sdtPr>
      <w:sdtEndPr/>
      <w:sdtContent>
        <w:sdt>
          <w:sdtPr>
            <w:rPr>
              <w:color w:val="FF0000"/>
              <w:szCs w:val="22"/>
              <w:highlight w:val="cyan"/>
            </w:rPr>
            <w:id w:val="1899244634"/>
            <w:placeholder>
              <w:docPart w:val="9159A25A66F743BB8693B50BEFB61ED9"/>
            </w:placeholder>
          </w:sdtPr>
          <w:sdtEndPr/>
          <w:sdtContent>
            <w:p w14:paraId="17FE8BCA" w14:textId="77777777" w:rsidR="005635BE" w:rsidRPr="00BE4EBF" w:rsidRDefault="005635BE" w:rsidP="005635BE">
              <w:pPr>
                <w:rPr>
                  <w:szCs w:val="22"/>
                </w:rPr>
              </w:pPr>
              <w:r w:rsidRPr="00BE4EBF">
                <w:rPr>
                  <w:szCs w:val="22"/>
                </w:rPr>
                <w:t xml:space="preserve">THIS AGREEMENT is made on the </w:t>
              </w:r>
              <w:r w:rsidRPr="00BE4EBF">
                <w:rPr>
                  <w:szCs w:val="22"/>
                </w:rPr>
                <w:fldChar w:fldCharType="begin">
                  <w:ffData>
                    <w:name w:val="Text146"/>
                    <w:enabled/>
                    <w:calcOnExit w:val="0"/>
                    <w:textInput>
                      <w:default w:val="[date]"/>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[date]</w:t>
              </w:r>
              <w:r w:rsidRPr="00BE4EBF">
                <w:rPr>
                  <w:szCs w:val="22"/>
                </w:rPr>
                <w:fldChar w:fldCharType="end"/>
              </w:r>
              <w:r w:rsidRPr="00BE4EBF">
                <w:rPr>
                  <w:szCs w:val="22"/>
                </w:rPr>
                <w:t xml:space="preserve"> day of </w:t>
              </w:r>
              <w:r w:rsidRPr="00BE4EBF">
                <w:rPr>
                  <w:szCs w:val="22"/>
                </w:rPr>
                <w:fldChar w:fldCharType="begin">
                  <w:ffData>
                    <w:name w:val="Text147"/>
                    <w:enabled/>
                    <w:calcOnExit w:val="0"/>
                    <w:textInput>
                      <w:default w:val="[month]"/>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[month]</w:t>
              </w:r>
              <w:r w:rsidRPr="00BE4EBF">
                <w:rPr>
                  <w:szCs w:val="22"/>
                </w:rPr>
                <w:fldChar w:fldCharType="end"/>
              </w:r>
              <w:r w:rsidRPr="00BE4EBF">
                <w:rPr>
                  <w:szCs w:val="22"/>
                </w:rPr>
                <w:t xml:space="preserve"> 20 </w:t>
              </w:r>
              <w:r w:rsidRPr="00BE4EBF">
                <w:rPr>
                  <w:szCs w:val="22"/>
                </w:rPr>
                <w:fldChar w:fldCharType="begin">
                  <w:ffData>
                    <w:name w:val="Text148"/>
                    <w:enabled/>
                    <w:calcOnExit w:val="0"/>
                    <w:textInput>
                      <w:default w:val="[year]"/>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[year]</w:t>
              </w:r>
              <w:r w:rsidRPr="00BE4EBF">
                <w:rPr>
                  <w:szCs w:val="22"/>
                </w:rPr>
                <w:fldChar w:fldCharType="end"/>
              </w:r>
              <w:r w:rsidRPr="00BE4EBF">
                <w:rPr>
                  <w:szCs w:val="22"/>
                </w:rPr>
                <w:t xml:space="preserve"> BETWEEN:</w:t>
              </w:r>
            </w:p>
            <w:p w14:paraId="1B4578FC" w14:textId="77777777" w:rsidR="005635BE" w:rsidRPr="00BE4EBF" w:rsidRDefault="005635BE" w:rsidP="005635BE">
              <w:pPr>
                <w:rPr>
                  <w:szCs w:val="22"/>
                </w:rPr>
              </w:pPr>
              <w:r w:rsidRPr="00BE4EBF">
                <w:rPr>
                  <w:szCs w:val="22"/>
                </w:rPr>
                <w:t xml:space="preserve">The </w:t>
              </w:r>
              <w:r w:rsidRPr="00BE4EBF">
                <w:rPr>
                  <w:szCs w:val="22"/>
                </w:rPr>
                <w:fldChar w:fldCharType="begin">
                  <w:ffData>
                    <w:name w:val="Text149"/>
                    <w:enabled/>
                    <w:calcOnExit w:val="0"/>
                    <w:textInput>
                      <w:default w:val="[insert address]"/>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[insert name of Contracting Authority]</w:t>
              </w:r>
              <w:r w:rsidRPr="00BE4EBF">
                <w:rPr>
                  <w:szCs w:val="22"/>
                </w:rPr>
                <w:fldChar w:fldCharType="end"/>
              </w:r>
              <w:r w:rsidRPr="00BE4EBF">
                <w:rPr>
                  <w:szCs w:val="22"/>
                </w:rPr>
                <w:t xml:space="preserve">, of </w:t>
              </w:r>
              <w:r w:rsidRPr="00BE4EBF">
                <w:rPr>
                  <w:szCs w:val="22"/>
                </w:rPr>
                <w:fldChar w:fldCharType="begin">
                  <w:ffData>
                    <w:name w:val="Text149"/>
                    <w:enabled/>
                    <w:calcOnExit w:val="0"/>
                    <w:textInput>
                      <w:default w:val="[insert address]"/>
                    </w:textInput>
                  </w:ffData>
                </w:fldChar>
              </w:r>
              <w:bookmarkStart w:id="50" w:name="Text149"/>
              <w:r w:rsidRPr="00BE4EBF">
                <w:rPr>
                  <w:szCs w:val="22"/>
                </w:rPr>
                <w:instrText xml:space="preserve"> FORMTEXT </w:instrText>
              </w:r>
              <w:r w:rsidRPr="00BE4EBF">
                <w:rPr>
                  <w:szCs w:val="22"/>
                </w:rPr>
              </w:r>
              <w:r w:rsidRPr="00BE4EBF">
                <w:rPr>
                  <w:szCs w:val="22"/>
                </w:rPr>
                <w:fldChar w:fldCharType="separate"/>
              </w:r>
              <w:r w:rsidRPr="00BE4EBF">
                <w:rPr>
                  <w:noProof/>
                  <w:szCs w:val="22"/>
                </w:rPr>
                <w:t>[insert address]</w:t>
              </w:r>
              <w:r w:rsidRPr="00BE4EBF">
                <w:rPr>
                  <w:szCs w:val="22"/>
                </w:rPr>
                <w:fldChar w:fldCharType="end"/>
              </w:r>
              <w:bookmarkEnd w:id="50"/>
              <w:r w:rsidRPr="00BE4EBF">
                <w:rPr>
                  <w:szCs w:val="22"/>
                </w:rPr>
                <w:t xml:space="preserve"> (hereinafter “the Contracting Authority”) of the one part; </w:t>
              </w:r>
              <w:r w:rsidRPr="00BE4EBF">
                <w:rPr>
                  <w:szCs w:val="22"/>
                </w:rPr>
                <w:br/>
                <w:t>and</w:t>
              </w:r>
            </w:p>
            <w:p w14:paraId="533F22A7" w14:textId="77777777" w:rsidR="005635BE" w:rsidRPr="00BE4EBF" w:rsidRDefault="005635BE" w:rsidP="005635BE">
              <w:pPr>
                <w:rPr>
                  <w:szCs w:val="22"/>
                </w:rPr>
              </w:pPr>
              <w:r w:rsidRPr="00BE4EBF">
                <w:rPr>
                  <w:szCs w:val="22"/>
                </w:rPr>
                <w:fldChar w:fldCharType="begin">
                  <w:ffData>
                    <w:name w:val="Text155"/>
                    <w:enabled/>
                    <w:calcOnExit w:val="0"/>
                    <w:textInput>
                      <w:default w:val="[Contractor’s legal name: to be completed on signing.], of [address: to be completed on signing.]"/>
                    </w:textInput>
                  </w:ffData>
                </w:fldChar>
              </w:r>
              <w:bookmarkStart w:id="51" w:name="Text155"/>
              <w:r w:rsidRPr="00BE4EBF">
                <w:rPr>
                  <w:szCs w:val="22"/>
                </w:rPr>
                <w:instrText xml:space="preserve"> FORMTEXT </w:instrText>
              </w:r>
              <w:r w:rsidRPr="00BE4EBF">
                <w:rPr>
                  <w:szCs w:val="22"/>
                </w:rPr>
              </w:r>
              <w:r w:rsidRPr="00BE4EBF">
                <w:rPr>
                  <w:szCs w:val="22"/>
                </w:rPr>
                <w:fldChar w:fldCharType="separate"/>
              </w:r>
              <w:r w:rsidRPr="00BE4EBF">
                <w:rPr>
                  <w:noProof/>
                  <w:szCs w:val="22"/>
                </w:rPr>
                <w:t>[Contractor’s legal name: to be completed on signing.], of [address: to be completed on signing.]</w:t>
              </w:r>
              <w:r w:rsidRPr="00BE4EBF">
                <w:rPr>
                  <w:szCs w:val="22"/>
                </w:rPr>
                <w:fldChar w:fldCharType="end"/>
              </w:r>
              <w:bookmarkEnd w:id="51"/>
              <w:r w:rsidRPr="00BE4EBF">
                <w:rPr>
                  <w:szCs w:val="22"/>
                </w:rPr>
                <w:t xml:space="preserve"> (hereinafter called “the Contractor”) of the other part.</w:t>
              </w:r>
            </w:p>
            <w:p w14:paraId="382148F8" w14:textId="77777777" w:rsidR="005635BE" w:rsidRPr="00BE4EBF" w:rsidRDefault="005635BE" w:rsidP="005635BE">
              <w:pPr>
                <w:keepLines/>
                <w:jc w:val="both"/>
                <w:rPr>
                  <w:b/>
                  <w:szCs w:val="22"/>
                </w:rPr>
              </w:pPr>
              <w:r w:rsidRPr="00BE4EBF">
                <w:rPr>
                  <w:b/>
                  <w:szCs w:val="22"/>
                </w:rPr>
                <w:t xml:space="preserve">WHEREAS </w:t>
              </w:r>
            </w:p>
            <w:tbl>
              <w:tblPr>
                <w:tblW w:w="0" w:type="auto"/>
                <w:tblLook w:val="01E0" w:firstRow="1" w:lastRow="1" w:firstColumn="1" w:lastColumn="1" w:noHBand="0" w:noVBand="0"/>
              </w:tblPr>
              <w:tblGrid>
                <w:gridCol w:w="759"/>
                <w:gridCol w:w="8267"/>
              </w:tblGrid>
              <w:tr w:rsidR="005635BE" w:rsidRPr="00BE4EBF" w14:paraId="12877ECB" w14:textId="77777777" w:rsidTr="00757561">
                <w:tc>
                  <w:tcPr>
                    <w:tcW w:w="828" w:type="dxa"/>
                  </w:tcPr>
                  <w:p w14:paraId="6FF925F0" w14:textId="77777777" w:rsidR="005635BE" w:rsidRPr="00BE4EBF" w:rsidRDefault="005635BE" w:rsidP="00757561">
                    <w:pPr>
                      <w:jc w:val="both"/>
                      <w:rPr>
                        <w:color w:val="333399"/>
                        <w:szCs w:val="22"/>
                      </w:rPr>
                    </w:pPr>
                    <w:r w:rsidRPr="00BE4EBF">
                      <w:rPr>
                        <w:color w:val="333399"/>
                        <w:szCs w:val="22"/>
                      </w:rPr>
                      <w:t>A.</w:t>
                    </w:r>
                  </w:p>
                </w:tc>
                <w:tc>
                  <w:tcPr>
                    <w:tcW w:w="9540" w:type="dxa"/>
                  </w:tcPr>
                  <w:p w14:paraId="44314BD8" w14:textId="77777777" w:rsidR="005635BE" w:rsidRPr="00BE4EBF" w:rsidRDefault="005635BE" w:rsidP="00757561">
                    <w:pPr>
                      <w:jc w:val="both"/>
                      <w:rPr>
                        <w:szCs w:val="22"/>
                      </w:rPr>
                    </w:pPr>
                    <w:r w:rsidRPr="00BE4EBF">
                      <w:rPr>
                        <w:szCs w:val="22"/>
                      </w:rPr>
                      <w:t xml:space="preserve">By Request for Tenders dated </w:t>
                    </w:r>
                    <w:r w:rsidRPr="00BE4EBF">
                      <w:rPr>
                        <w:szCs w:val="22"/>
                      </w:rPr>
                      <w:fldChar w:fldCharType="begin">
                        <w:ffData>
                          <w:name w:val="Text150"/>
                          <w:enabled/>
                          <w:calcOnExit w:val="0"/>
                          <w:textInput>
                            <w:default w:val="[insert date]"/>
                          </w:textInput>
                        </w:ffData>
                      </w:fldChar>
                    </w:r>
                    <w:bookmarkStart w:id="52" w:name="Text150"/>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w:t>
                    </w:r>
                    <w:r w:rsidRPr="00BE4EBF">
                      <w:rPr>
                        <w:szCs w:val="22"/>
                      </w:rPr>
                      <w:fldChar w:fldCharType="end"/>
                    </w:r>
                    <w:bookmarkEnd w:id="52"/>
                    <w:r w:rsidRPr="00BE4EBF">
                      <w:rPr>
                        <w:szCs w:val="22"/>
                      </w:rPr>
                      <w:t xml:space="preserve">  entitled </w:t>
                    </w:r>
                    <w:r w:rsidRPr="00BE4EBF">
                      <w:rPr>
                        <w:szCs w:val="22"/>
                      </w:rPr>
                      <w:fldChar w:fldCharType="begin">
                        <w:ffData>
                          <w:name w:val="Text151"/>
                          <w:enabled/>
                          <w:calcOnExit w:val="0"/>
                          <w:textInput>
                            <w:default w:val="[insert title]"/>
                          </w:textInput>
                        </w:ffData>
                      </w:fldChar>
                    </w:r>
                    <w:bookmarkStart w:id="53" w:name="Text151"/>
                    <w:r w:rsidRPr="00BE4EBF">
                      <w:rPr>
                        <w:szCs w:val="22"/>
                      </w:rPr>
                      <w:instrText xml:space="preserve"> FORMTEXT </w:instrText>
                    </w:r>
                    <w:r w:rsidRPr="00BE4EBF">
                      <w:rPr>
                        <w:szCs w:val="22"/>
                      </w:rPr>
                    </w:r>
                    <w:r w:rsidRPr="00BE4EBF">
                      <w:rPr>
                        <w:szCs w:val="22"/>
                      </w:rPr>
                      <w:fldChar w:fldCharType="separate"/>
                    </w:r>
                    <w:r w:rsidRPr="00BE4EBF">
                      <w:rPr>
                        <w:noProof/>
                        <w:szCs w:val="22"/>
                      </w:rPr>
                      <w:t>[insert title]</w:t>
                    </w:r>
                    <w:r w:rsidRPr="00BE4EBF">
                      <w:rPr>
                        <w:szCs w:val="22"/>
                      </w:rPr>
                      <w:fldChar w:fldCharType="end"/>
                    </w:r>
                    <w:bookmarkEnd w:id="53"/>
                    <w:r w:rsidRPr="00BE4EBF">
                      <w:rPr>
                        <w:szCs w:val="22"/>
                      </w:rPr>
                      <w:t xml:space="preserve"> (the “RFT”) the Contracting Authority invited tenders (“Tenders”) for the provision of the </w:t>
                    </w:r>
                    <w:r w:rsidRPr="00BE4EBF">
                      <w:rPr>
                        <w:szCs w:val="22"/>
                        <w:highlight w:val="lightGray"/>
                      </w:rPr>
                      <w:t>Goods/Services</w:t>
                    </w:r>
                    <w:r w:rsidRPr="00BE4EBF">
                      <w:rPr>
                        <w:szCs w:val="22"/>
                      </w:rPr>
                      <w:t xml:space="preserve"> described in Appendix 1 to the RFT (the </w:t>
                    </w:r>
                    <w:r w:rsidRPr="00BE4EBF">
                      <w:rPr>
                        <w:szCs w:val="22"/>
                        <w:highlight w:val="lightGray"/>
                      </w:rPr>
                      <w:t>“Goods” “Services</w:t>
                    </w:r>
                    <w:r w:rsidRPr="00BE4EBF">
                      <w:rPr>
                        <w:szCs w:val="22"/>
                      </w:rPr>
                      <w:t xml:space="preserve">”) (“the Competition”).  The Contractor submitted a response to the RFT dated the </w:t>
                    </w:r>
                    <w:r w:rsidRPr="00BE4EBF">
                      <w:rPr>
                        <w:szCs w:val="22"/>
                      </w:rPr>
                      <w:fldChar w:fldCharType="begin">
                        <w:ffData>
                          <w:name w:val="Text152"/>
                          <w:enabled/>
                          <w:calcOnExit w:val="0"/>
                          <w:textInput>
                            <w:default w:val="[insert date of Tender]"/>
                          </w:textInput>
                        </w:ffData>
                      </w:fldChar>
                    </w:r>
                    <w:bookmarkStart w:id="54" w:name="Text152"/>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 of Tender]</w:t>
                    </w:r>
                    <w:r w:rsidRPr="00BE4EBF">
                      <w:rPr>
                        <w:szCs w:val="22"/>
                      </w:rPr>
                      <w:fldChar w:fldCharType="end"/>
                    </w:r>
                    <w:bookmarkEnd w:id="54"/>
                    <w:r w:rsidRPr="00BE4EBF">
                      <w:rPr>
                        <w:szCs w:val="22"/>
                      </w:rPr>
                      <w:t>.</w:t>
                    </w:r>
                  </w:p>
                  <w:p w14:paraId="3237676D" w14:textId="77777777" w:rsidR="005635BE" w:rsidRPr="00BE4EBF" w:rsidRDefault="005635BE" w:rsidP="00757561">
                    <w:pPr>
                      <w:jc w:val="both"/>
                      <w:rPr>
                        <w:b/>
                        <w:szCs w:val="22"/>
                      </w:rPr>
                    </w:pPr>
                    <w:r w:rsidRPr="00BE4EBF">
                      <w:t xml:space="preserve">The Contractor has been identified as the preferred bidder in the Competition. </w:t>
                    </w:r>
                  </w:p>
                </w:tc>
              </w:tr>
              <w:tr w:rsidR="005635BE" w:rsidRPr="00BE4EBF" w14:paraId="6CCB24F7" w14:textId="77777777" w:rsidTr="00757561">
                <w:trPr>
                  <w:trHeight w:val="988"/>
                </w:trPr>
                <w:tc>
                  <w:tcPr>
                    <w:tcW w:w="828" w:type="dxa"/>
                  </w:tcPr>
                  <w:p w14:paraId="7317DC14" w14:textId="77777777" w:rsidR="005635BE" w:rsidRPr="00BE4EBF" w:rsidRDefault="005635BE" w:rsidP="00757561">
                    <w:pPr>
                      <w:jc w:val="both"/>
                      <w:rPr>
                        <w:b/>
                        <w:color w:val="333399"/>
                        <w:szCs w:val="22"/>
                      </w:rPr>
                    </w:pPr>
                    <w:r w:rsidRPr="00BE4EBF">
                      <w:rPr>
                        <w:color w:val="333399"/>
                        <w:szCs w:val="22"/>
                      </w:rPr>
                      <w:t>B.</w:t>
                    </w:r>
                  </w:p>
                </w:tc>
                <w:tc>
                  <w:tcPr>
                    <w:tcW w:w="9540" w:type="dxa"/>
                  </w:tcPr>
                  <w:p w14:paraId="7562DD27" w14:textId="77777777" w:rsidR="005635BE" w:rsidRPr="00BE4EBF" w:rsidRDefault="005635BE" w:rsidP="00757561">
                    <w:pPr>
                      <w:jc w:val="both"/>
                      <w:rPr>
                        <w:rFonts w:eastAsia="MS Mincho"/>
                        <w:szCs w:val="22"/>
                      </w:rPr>
                    </w:pPr>
                    <w:r w:rsidRPr="00BE4EBF">
                      <w:rPr>
                        <w:szCs w:val="22"/>
                      </w:rPr>
                      <w:t xml:space="preserve">For the purposes of the Competition </w:t>
                    </w:r>
                    <w:r w:rsidRPr="00BE4EBF">
                      <w:t>and any subsequent contract awarded thereunder (if any) (“the Contract”)</w:t>
                    </w:r>
                    <w:r w:rsidRPr="00BE4EBF">
                      <w:rPr>
                        <w:szCs w:val="22"/>
                      </w:rPr>
                      <w:t xml:space="preserve">, certain confidential information as defined at clause 2 of this Agreement, will be furnished to the Contractor. </w:t>
                    </w:r>
                    <w:r w:rsidRPr="00BE4EBF">
                      <w:t xml:space="preserve">The Confidential Information is confidential to the </w:t>
                    </w:r>
                    <w:r>
                      <w:t>Contracting Authority</w:t>
                    </w:r>
                    <w:r w:rsidRPr="00BE4EBF">
                      <w:t xml:space="preserve">. </w:t>
                    </w:r>
                  </w:p>
                </w:tc>
              </w:tr>
            </w:tbl>
            <w:p w14:paraId="4856050D" w14:textId="77777777" w:rsidR="005635BE" w:rsidRPr="00BE4EBF" w:rsidRDefault="005635BE" w:rsidP="005635BE">
              <w:pPr>
                <w:jc w:val="both"/>
                <w:rPr>
                  <w:szCs w:val="22"/>
                </w:rPr>
              </w:pPr>
              <w:r w:rsidRPr="00BE4EBF">
                <w:rPr>
                  <w:b/>
                  <w:szCs w:val="22"/>
                </w:rPr>
                <w:t xml:space="preserve">NOW IT IS HEREBY AGREED </w:t>
              </w:r>
              <w:r w:rsidRPr="00BE4EBF">
                <w:rPr>
                  <w:szCs w:val="22"/>
                </w:rPr>
                <w:t>in consideration of the sum of €2.00 (the receipt of which is hereby acknowledged by the Contractor) as follows:</w:t>
              </w:r>
            </w:p>
            <w:tbl>
              <w:tblPr>
                <w:tblW w:w="5000" w:type="pct"/>
                <w:tblLook w:val="01E0" w:firstRow="1" w:lastRow="1" w:firstColumn="1" w:lastColumn="1" w:noHBand="0" w:noVBand="0"/>
              </w:tblPr>
              <w:tblGrid>
                <w:gridCol w:w="699"/>
                <w:gridCol w:w="392"/>
                <w:gridCol w:w="309"/>
                <w:gridCol w:w="525"/>
                <w:gridCol w:w="7058"/>
                <w:gridCol w:w="43"/>
              </w:tblGrid>
              <w:tr w:rsidR="005635BE" w:rsidRPr="00BE4EBF" w14:paraId="1FB2E210" w14:textId="77777777" w:rsidTr="00757561">
                <w:tc>
                  <w:tcPr>
                    <w:tcW w:w="387" w:type="pct"/>
                  </w:tcPr>
                  <w:p w14:paraId="270C9E2A" w14:textId="77777777" w:rsidR="005635BE" w:rsidRPr="00BE4EBF" w:rsidRDefault="005635BE" w:rsidP="00757561">
                    <w:pPr>
                      <w:jc w:val="both"/>
                      <w:rPr>
                        <w:color w:val="333399"/>
                        <w:szCs w:val="22"/>
                      </w:rPr>
                    </w:pPr>
                    <w:r w:rsidRPr="00BE4EBF">
                      <w:rPr>
                        <w:color w:val="333399"/>
                        <w:szCs w:val="22"/>
                      </w:rPr>
                      <w:t>1.</w:t>
                    </w:r>
                  </w:p>
                </w:tc>
                <w:tc>
                  <w:tcPr>
                    <w:tcW w:w="4613" w:type="pct"/>
                    <w:gridSpan w:val="5"/>
                  </w:tcPr>
                  <w:p w14:paraId="2A1C6DF4" w14:textId="77777777" w:rsidR="005635BE" w:rsidRPr="00BE4EBF" w:rsidRDefault="005635BE" w:rsidP="00757561">
                    <w:pPr>
                      <w:jc w:val="both"/>
                      <w:rPr>
                        <w:szCs w:val="22"/>
                      </w:rPr>
                    </w:pPr>
                    <w:r w:rsidRPr="00BE4EBF">
                      <w:rPr>
                        <w:szCs w:val="22"/>
                      </w:rPr>
                      <w:t>The Contractor acknowledges that Confidential Information may be provided to them by the Contracting Authority and that each item of Confidential Information shall be governed by the terms of this Agreement.</w:t>
                    </w:r>
                  </w:p>
                </w:tc>
              </w:tr>
              <w:tr w:rsidR="005635BE" w:rsidRPr="00BE4EBF" w14:paraId="32D1AA92" w14:textId="77777777" w:rsidTr="00757561">
                <w:tc>
                  <w:tcPr>
                    <w:tcW w:w="387" w:type="pct"/>
                  </w:tcPr>
                  <w:p w14:paraId="2C975109" w14:textId="77777777" w:rsidR="005635BE" w:rsidRPr="00BE4EBF" w:rsidRDefault="005635BE" w:rsidP="00757561">
                    <w:pPr>
                      <w:jc w:val="both"/>
                      <w:rPr>
                        <w:color w:val="333399"/>
                        <w:szCs w:val="22"/>
                      </w:rPr>
                    </w:pPr>
                    <w:r w:rsidRPr="00BE4EBF">
                      <w:rPr>
                        <w:color w:val="333399"/>
                        <w:szCs w:val="22"/>
                      </w:rPr>
                      <w:t>2.</w:t>
                    </w:r>
                  </w:p>
                </w:tc>
                <w:tc>
                  <w:tcPr>
                    <w:tcW w:w="4613" w:type="pct"/>
                    <w:gridSpan w:val="5"/>
                  </w:tcPr>
                  <w:p w14:paraId="440C9C36" w14:textId="77777777" w:rsidR="005635BE" w:rsidRPr="00BE4EBF" w:rsidRDefault="005635BE" w:rsidP="00757561">
                    <w:pPr>
                      <w:jc w:val="both"/>
                      <w:rPr>
                        <w:szCs w:val="22"/>
                      </w:rPr>
                    </w:pPr>
                    <w:r w:rsidRPr="00BE4EBF">
                      <w:rPr>
                        <w:szCs w:val="22"/>
                      </w:rPr>
                      <w:t>For the purposes of this Agreement "Confidential Information" means:</w:t>
                    </w:r>
                  </w:p>
                </w:tc>
              </w:tr>
              <w:tr w:rsidR="005635BE" w:rsidRPr="00BE4EBF" w14:paraId="5CE327CA" w14:textId="77777777" w:rsidTr="00757561">
                <w:tc>
                  <w:tcPr>
                    <w:tcW w:w="387" w:type="pct"/>
                  </w:tcPr>
                  <w:p w14:paraId="30896C8C" w14:textId="77777777" w:rsidR="005635BE" w:rsidRPr="00BE4EBF" w:rsidRDefault="005635BE" w:rsidP="00757561">
                    <w:pPr>
                      <w:jc w:val="both"/>
                      <w:rPr>
                        <w:color w:val="333399"/>
                        <w:szCs w:val="22"/>
                      </w:rPr>
                    </w:pPr>
                  </w:p>
                </w:tc>
                <w:tc>
                  <w:tcPr>
                    <w:tcW w:w="388" w:type="pct"/>
                    <w:gridSpan w:val="2"/>
                  </w:tcPr>
                  <w:p w14:paraId="2315F19B" w14:textId="77777777" w:rsidR="005635BE" w:rsidRPr="00BE4EBF" w:rsidRDefault="005635BE" w:rsidP="00757561">
                    <w:pPr>
                      <w:jc w:val="both"/>
                      <w:rPr>
                        <w:color w:val="44546A" w:themeColor="text2"/>
                        <w:szCs w:val="22"/>
                      </w:rPr>
                    </w:pPr>
                    <w:r w:rsidRPr="00BE4EBF">
                      <w:rPr>
                        <w:color w:val="44546A" w:themeColor="text2"/>
                        <w:szCs w:val="22"/>
                      </w:rPr>
                      <w:t>2.1</w:t>
                    </w:r>
                  </w:p>
                </w:tc>
                <w:tc>
                  <w:tcPr>
                    <w:tcW w:w="4224" w:type="pct"/>
                    <w:gridSpan w:val="3"/>
                  </w:tcPr>
                  <w:p w14:paraId="1BE28A5F" w14:textId="77777777" w:rsidR="005635BE" w:rsidRPr="00BE4EBF" w:rsidRDefault="005635BE" w:rsidP="00757561">
                    <w:pPr>
                      <w:jc w:val="both"/>
                      <w:rPr>
                        <w:rFonts w:eastAsia="MS Mincho"/>
                        <w:szCs w:val="22"/>
                      </w:rPr>
                    </w:pPr>
                    <w:r w:rsidRPr="00BE4EBF">
                      <w:rPr>
                        <w:szCs w:val="22"/>
                      </w:rPr>
                      <w:t xml:space="preserve">unless specified in writing to the contrary by the Contracting Authority all and any information (whether in documentary form, oral, electronic, audio-visual, audio-recorded or otherwise including any copy or copies thereof and whether scientific, commercial, financial, technical, operational or otherwise) relating to the Contracting Authority, the supply of </w:t>
                    </w:r>
                    <w:r w:rsidRPr="00BE4EBF">
                      <w:rPr>
                        <w:szCs w:val="22"/>
                        <w:highlight w:val="lightGray"/>
                      </w:rPr>
                      <w:t>Goods/Services</w:t>
                    </w:r>
                    <w:r w:rsidRPr="00BE4EBF">
                      <w:rPr>
                        <w:szCs w:val="22"/>
                      </w:rPr>
                      <w:t xml:space="preserve"> under the Contract and all and any information supplied or made available to the Contractor (to include employees, agents, Subcontractors and other suppliers) for the purposes of the Contract(s)  including personal data within the meaning of the Data Protection Laws; and</w:t>
                    </w:r>
                  </w:p>
                </w:tc>
              </w:tr>
              <w:tr w:rsidR="005635BE" w:rsidRPr="00BE4EBF" w14:paraId="5FFD7626" w14:textId="77777777" w:rsidTr="00757561">
                <w:tc>
                  <w:tcPr>
                    <w:tcW w:w="387" w:type="pct"/>
                  </w:tcPr>
                  <w:p w14:paraId="117A62F4" w14:textId="77777777" w:rsidR="005635BE" w:rsidRPr="00BE4EBF" w:rsidRDefault="005635BE" w:rsidP="00757561">
                    <w:pPr>
                      <w:jc w:val="both"/>
                      <w:rPr>
                        <w:color w:val="333399"/>
                        <w:szCs w:val="22"/>
                      </w:rPr>
                    </w:pPr>
                  </w:p>
                </w:tc>
                <w:tc>
                  <w:tcPr>
                    <w:tcW w:w="388" w:type="pct"/>
                    <w:gridSpan w:val="2"/>
                  </w:tcPr>
                  <w:p w14:paraId="1F32D3B4" w14:textId="77777777" w:rsidR="005635BE" w:rsidRPr="00BE4EBF" w:rsidRDefault="005635BE" w:rsidP="00757561">
                    <w:pPr>
                      <w:jc w:val="both"/>
                      <w:rPr>
                        <w:color w:val="44546A" w:themeColor="text2"/>
                        <w:szCs w:val="22"/>
                      </w:rPr>
                    </w:pPr>
                    <w:r w:rsidRPr="00BE4EBF">
                      <w:rPr>
                        <w:color w:val="44546A" w:themeColor="text2"/>
                        <w:szCs w:val="22"/>
                      </w:rPr>
                      <w:t>2.2</w:t>
                    </w:r>
                  </w:p>
                </w:tc>
                <w:tc>
                  <w:tcPr>
                    <w:tcW w:w="4224" w:type="pct"/>
                    <w:gridSpan w:val="3"/>
                  </w:tcPr>
                  <w:p w14:paraId="7BF0688B" w14:textId="77777777" w:rsidR="005635BE" w:rsidRPr="00BE4EBF" w:rsidRDefault="005635BE" w:rsidP="00757561">
                    <w:pPr>
                      <w:jc w:val="both"/>
                      <w:rPr>
                        <w:szCs w:val="22"/>
                      </w:rPr>
                    </w:pPr>
                    <w:proofErr w:type="gramStart"/>
                    <w:r w:rsidRPr="00BE4EBF">
                      <w:rPr>
                        <w:szCs w:val="22"/>
                      </w:rPr>
                      <w:t>any and all</w:t>
                    </w:r>
                    <w:proofErr w:type="gramEnd"/>
                    <w:r w:rsidRPr="00BE4EBF">
                      <w:rPr>
                        <w:szCs w:val="22"/>
                      </w:rPr>
                      <w:t xml:space="preserve"> information which has been derived or obtained from information described in sub-paragraph 2.1.</w:t>
                    </w:r>
                  </w:p>
                  <w:p w14:paraId="50E799A0" w14:textId="77777777" w:rsidR="005635BE" w:rsidRPr="00BE4EBF" w:rsidRDefault="005635BE" w:rsidP="00757561">
                    <w:pPr>
                      <w:jc w:val="both"/>
                      <w:rPr>
                        <w:szCs w:val="22"/>
                      </w:rPr>
                    </w:pPr>
                  </w:p>
                </w:tc>
              </w:tr>
              <w:tr w:rsidR="005635BE" w:rsidRPr="00BE4EBF" w14:paraId="4466724B" w14:textId="77777777" w:rsidTr="00757561">
                <w:trPr>
                  <w:gridAfter w:val="1"/>
                  <w:wAfter w:w="24" w:type="pct"/>
                </w:trPr>
                <w:tc>
                  <w:tcPr>
                    <w:tcW w:w="604" w:type="pct"/>
                    <w:gridSpan w:val="2"/>
                  </w:tcPr>
                  <w:p w14:paraId="19AA86A5" w14:textId="77777777" w:rsidR="005635BE" w:rsidRPr="00BE4EBF" w:rsidRDefault="005635BE" w:rsidP="00757561">
                    <w:pPr>
                      <w:jc w:val="both"/>
                      <w:rPr>
                        <w:color w:val="333399"/>
                        <w:szCs w:val="22"/>
                      </w:rPr>
                    </w:pPr>
                    <w:r w:rsidRPr="00BE4EBF">
                      <w:rPr>
                        <w:color w:val="333399"/>
                        <w:szCs w:val="22"/>
                      </w:rPr>
                      <w:t>3.</w:t>
                    </w:r>
                  </w:p>
                </w:tc>
                <w:tc>
                  <w:tcPr>
                    <w:tcW w:w="4372" w:type="pct"/>
                    <w:gridSpan w:val="3"/>
                  </w:tcPr>
                  <w:p w14:paraId="3DFC1E91" w14:textId="77777777" w:rsidR="005635BE" w:rsidRPr="00BE4EBF" w:rsidRDefault="005635BE" w:rsidP="00757561">
                    <w:pPr>
                      <w:jc w:val="both"/>
                      <w:rPr>
                        <w:rFonts w:asciiTheme="minorHAnsi" w:eastAsiaTheme="minorHAnsi" w:hAnsiTheme="minorHAnsi" w:cstheme="minorBidi"/>
                        <w:szCs w:val="22"/>
                        <w:lang w:val="en-IE"/>
                      </w:rPr>
                    </w:pPr>
                    <w:r w:rsidRPr="00BE4EBF">
                      <w:rPr>
                        <w:szCs w:val="22"/>
                      </w:rPr>
                      <w:t xml:space="preserve">For the purposes of this Agreement “Data Protection Laws” means </w:t>
                    </w:r>
                    <w:r w:rsidRPr="00BE4EBF">
                      <w:rPr>
                        <w:rFonts w:asciiTheme="minorHAnsi" w:eastAsiaTheme="minorHAnsi" w:hAnsiTheme="minorHAnsi" w:cstheme="minorBidi"/>
                        <w:szCs w:val="22"/>
                        <w:lang w:val="en-IE"/>
                      </w:rPr>
                      <w:t xml:space="preserve">all applicable national and EU data protection laws, regulations and guidelines, including but not limited to Regulation (EU) 2016/679 on the protection of natural persons with regard </w:t>
                    </w:r>
                    <w:r w:rsidRPr="00BE4EBF">
                      <w:rPr>
                        <w:rFonts w:asciiTheme="minorHAnsi" w:eastAsiaTheme="minorHAnsi" w:hAnsiTheme="minorHAnsi" w:cstheme="minorBidi"/>
                        <w:szCs w:val="22"/>
                        <w:lang w:val="en-IE"/>
                      </w:rPr>
                      <w:lastRenderedPageBreak/>
                      <w:t>to the processing of personal data and on the free movement of such data, and repealing  Directive 95/46/EC (the “General Data Protection Regulation”), and any guidelines and codes of practice issued by the Office of</w:t>
                    </w:r>
                    <w:r>
                      <w:rPr>
                        <w:rFonts w:asciiTheme="minorHAnsi" w:eastAsiaTheme="minorHAnsi" w:hAnsiTheme="minorHAnsi" w:cstheme="minorBidi"/>
                        <w:szCs w:val="22"/>
                        <w:lang w:val="en-IE"/>
                      </w:rPr>
                      <w:t xml:space="preserve"> the Data Protection Commission</w:t>
                    </w:r>
                    <w:r w:rsidRPr="00BE4EBF">
                      <w:rPr>
                        <w:rFonts w:asciiTheme="minorHAnsi" w:eastAsiaTheme="minorHAnsi" w:hAnsiTheme="minorHAnsi" w:cstheme="minorBidi"/>
                        <w:szCs w:val="22"/>
                        <w:lang w:val="en-IE"/>
                      </w:rPr>
                      <w:t xml:space="preserve"> or other supervisory authority for data protection in Ireland from time to time</w:t>
                    </w:r>
                  </w:p>
                  <w:p w14:paraId="0C2D641D" w14:textId="77777777" w:rsidR="005635BE" w:rsidRPr="00BE4EBF" w:rsidRDefault="005635BE" w:rsidP="00757561">
                    <w:pPr>
                      <w:jc w:val="both"/>
                      <w:rPr>
                        <w:rFonts w:asciiTheme="minorHAnsi" w:eastAsiaTheme="minorHAnsi" w:hAnsiTheme="minorHAnsi" w:cstheme="minorBidi"/>
                        <w:szCs w:val="22"/>
                        <w:lang w:val="en-IE"/>
                      </w:rPr>
                    </w:pPr>
                  </w:p>
                </w:tc>
              </w:tr>
              <w:tr w:rsidR="005635BE" w:rsidRPr="00BE4EBF" w14:paraId="1264E523" w14:textId="77777777" w:rsidTr="00757561">
                <w:tc>
                  <w:tcPr>
                    <w:tcW w:w="387" w:type="pct"/>
                  </w:tcPr>
                  <w:p w14:paraId="293B8535" w14:textId="77777777" w:rsidR="005635BE" w:rsidRPr="00BE4EBF" w:rsidRDefault="005635BE" w:rsidP="00757561">
                    <w:pPr>
                      <w:jc w:val="both"/>
                      <w:rPr>
                        <w:color w:val="333399"/>
                        <w:szCs w:val="22"/>
                      </w:rPr>
                    </w:pPr>
                    <w:r w:rsidRPr="00BE4EBF">
                      <w:rPr>
                        <w:color w:val="333399"/>
                        <w:szCs w:val="22"/>
                      </w:rPr>
                      <w:lastRenderedPageBreak/>
                      <w:t>4.</w:t>
                    </w:r>
                  </w:p>
                </w:tc>
                <w:tc>
                  <w:tcPr>
                    <w:tcW w:w="4613" w:type="pct"/>
                    <w:gridSpan w:val="5"/>
                  </w:tcPr>
                  <w:p w14:paraId="6B72138C" w14:textId="77777777" w:rsidR="005635BE" w:rsidRPr="00BE4EBF" w:rsidRDefault="005635BE" w:rsidP="00757561">
                    <w:pPr>
                      <w:jc w:val="both"/>
                      <w:rPr>
                        <w:szCs w:val="22"/>
                      </w:rPr>
                    </w:pPr>
                    <w:r w:rsidRPr="00BE4EBF">
                      <w:rPr>
                        <w:szCs w:val="22"/>
                      </w:rPr>
                      <w:t>Save as may be required by law, the Contractor agrees in respect of the Confidential Information:</w:t>
                    </w:r>
                  </w:p>
                </w:tc>
              </w:tr>
              <w:tr w:rsidR="005635BE" w:rsidRPr="00BE4EBF" w14:paraId="1567CBE4" w14:textId="77777777" w:rsidTr="00757561">
                <w:tc>
                  <w:tcPr>
                    <w:tcW w:w="387" w:type="pct"/>
                  </w:tcPr>
                  <w:p w14:paraId="43B72C2F" w14:textId="77777777" w:rsidR="005635BE" w:rsidRPr="00BE4EBF" w:rsidRDefault="005635BE" w:rsidP="00757561">
                    <w:pPr>
                      <w:jc w:val="both"/>
                      <w:rPr>
                        <w:color w:val="333399"/>
                        <w:szCs w:val="22"/>
                      </w:rPr>
                    </w:pPr>
                  </w:p>
                </w:tc>
                <w:tc>
                  <w:tcPr>
                    <w:tcW w:w="388" w:type="pct"/>
                    <w:gridSpan w:val="2"/>
                  </w:tcPr>
                  <w:p w14:paraId="6526D0F4" w14:textId="77777777" w:rsidR="005635BE" w:rsidRPr="00BE4EBF" w:rsidRDefault="005635BE" w:rsidP="00757561">
                    <w:pPr>
                      <w:jc w:val="both"/>
                      <w:rPr>
                        <w:color w:val="44546A" w:themeColor="text2"/>
                        <w:szCs w:val="22"/>
                      </w:rPr>
                    </w:pPr>
                    <w:r w:rsidRPr="00BE4EBF">
                      <w:rPr>
                        <w:color w:val="44546A" w:themeColor="text2"/>
                        <w:szCs w:val="22"/>
                      </w:rPr>
                      <w:t>4.1</w:t>
                    </w:r>
                  </w:p>
                </w:tc>
                <w:tc>
                  <w:tcPr>
                    <w:tcW w:w="4224" w:type="pct"/>
                    <w:gridSpan w:val="3"/>
                  </w:tcPr>
                  <w:p w14:paraId="1D2AFE3A" w14:textId="77777777" w:rsidR="005635BE" w:rsidRPr="00BE4EBF" w:rsidRDefault="005635BE" w:rsidP="00757561">
                    <w:pPr>
                      <w:jc w:val="both"/>
                      <w:rPr>
                        <w:szCs w:val="22"/>
                      </w:rPr>
                    </w:pPr>
                    <w:r w:rsidRPr="00BE4EBF">
                      <w:rPr>
                        <w:szCs w:val="22"/>
                      </w:rPr>
                      <w:t>to treat such Confidential Information as confidential and to take all necessary steps to ensure that such confidentiality is maintained;</w:t>
                    </w:r>
                  </w:p>
                </w:tc>
              </w:tr>
              <w:tr w:rsidR="005635BE" w:rsidRPr="00BE4EBF" w14:paraId="0CAB3E34" w14:textId="77777777" w:rsidTr="00757561">
                <w:tc>
                  <w:tcPr>
                    <w:tcW w:w="387" w:type="pct"/>
                  </w:tcPr>
                  <w:p w14:paraId="4A05B4FB" w14:textId="77777777" w:rsidR="005635BE" w:rsidRPr="00BE4EBF" w:rsidRDefault="005635BE" w:rsidP="00757561">
                    <w:pPr>
                      <w:jc w:val="both"/>
                      <w:rPr>
                        <w:color w:val="333399"/>
                        <w:szCs w:val="22"/>
                      </w:rPr>
                    </w:pPr>
                  </w:p>
                </w:tc>
                <w:tc>
                  <w:tcPr>
                    <w:tcW w:w="388" w:type="pct"/>
                    <w:gridSpan w:val="2"/>
                  </w:tcPr>
                  <w:p w14:paraId="57FCE224" w14:textId="77777777" w:rsidR="005635BE" w:rsidRPr="00BE4EBF" w:rsidRDefault="005635BE" w:rsidP="00757561">
                    <w:pPr>
                      <w:jc w:val="both"/>
                      <w:rPr>
                        <w:color w:val="44546A" w:themeColor="text2"/>
                        <w:szCs w:val="22"/>
                      </w:rPr>
                    </w:pPr>
                    <w:r w:rsidRPr="00BE4EBF">
                      <w:rPr>
                        <w:color w:val="44546A" w:themeColor="text2"/>
                        <w:szCs w:val="22"/>
                      </w:rPr>
                      <w:t>4.2</w:t>
                    </w:r>
                  </w:p>
                </w:tc>
                <w:tc>
                  <w:tcPr>
                    <w:tcW w:w="4224" w:type="pct"/>
                    <w:gridSpan w:val="3"/>
                  </w:tcPr>
                  <w:p w14:paraId="1B7C5A91" w14:textId="77777777" w:rsidR="005635BE" w:rsidRPr="00BE4EBF" w:rsidRDefault="005635BE" w:rsidP="00757561">
                    <w:pPr>
                      <w:jc w:val="both"/>
                      <w:rPr>
                        <w:szCs w:val="22"/>
                      </w:rPr>
                    </w:pPr>
                    <w:r w:rsidRPr="00BE4EBF">
                      <w:rPr>
                        <w:szCs w:val="22"/>
                      </w:rPr>
                      <w:t xml:space="preserve">not, without </w:t>
                    </w:r>
                    <w:proofErr w:type="gramStart"/>
                    <w:r w:rsidRPr="00BE4EBF">
                      <w:rPr>
                        <w:szCs w:val="22"/>
                      </w:rPr>
                      <w:t>the  prior</w:t>
                    </w:r>
                    <w:proofErr w:type="gramEnd"/>
                    <w:r w:rsidRPr="00BE4EBF">
                      <w:rPr>
                        <w:szCs w:val="22"/>
                      </w:rPr>
                      <w:t xml:space="preserve"> written consent of the Contracting Authority, to communicate or disclose any part of such Confidential Information to any person except:</w:t>
                    </w:r>
                  </w:p>
                </w:tc>
              </w:tr>
              <w:tr w:rsidR="005635BE" w:rsidRPr="00BE4EBF" w14:paraId="6D162A97" w14:textId="77777777" w:rsidTr="00757561">
                <w:tc>
                  <w:tcPr>
                    <w:tcW w:w="387" w:type="pct"/>
                  </w:tcPr>
                  <w:p w14:paraId="207DF5FB" w14:textId="77777777" w:rsidR="005635BE" w:rsidRPr="00BE4EBF" w:rsidRDefault="005635BE" w:rsidP="00757561">
                    <w:pPr>
                      <w:jc w:val="both"/>
                      <w:rPr>
                        <w:color w:val="333399"/>
                        <w:szCs w:val="22"/>
                      </w:rPr>
                    </w:pPr>
                  </w:p>
                </w:tc>
                <w:tc>
                  <w:tcPr>
                    <w:tcW w:w="388" w:type="pct"/>
                    <w:gridSpan w:val="2"/>
                  </w:tcPr>
                  <w:p w14:paraId="1B5274A7" w14:textId="77777777" w:rsidR="005635BE" w:rsidRPr="00BE4EBF" w:rsidRDefault="005635BE" w:rsidP="00757561">
                    <w:pPr>
                      <w:jc w:val="both"/>
                      <w:rPr>
                        <w:szCs w:val="22"/>
                      </w:rPr>
                    </w:pPr>
                  </w:p>
                </w:tc>
                <w:tc>
                  <w:tcPr>
                    <w:tcW w:w="291" w:type="pct"/>
                  </w:tcPr>
                  <w:p w14:paraId="4551F5AC" w14:textId="77777777" w:rsidR="005635BE" w:rsidRPr="00BE4EBF" w:rsidRDefault="005635BE" w:rsidP="00757561">
                    <w:pPr>
                      <w:jc w:val="both"/>
                      <w:rPr>
                        <w:szCs w:val="22"/>
                      </w:rPr>
                    </w:pPr>
                    <w:r w:rsidRPr="00BE4EBF">
                      <w:rPr>
                        <w:szCs w:val="22"/>
                      </w:rPr>
                      <w:t>I</w:t>
                    </w:r>
                  </w:p>
                </w:tc>
                <w:tc>
                  <w:tcPr>
                    <w:tcW w:w="3933" w:type="pct"/>
                    <w:gridSpan w:val="2"/>
                  </w:tcPr>
                  <w:p w14:paraId="744A9A81" w14:textId="77777777" w:rsidR="005635BE" w:rsidRPr="00BE4EBF" w:rsidRDefault="005635BE" w:rsidP="00757561">
                    <w:pPr>
                      <w:jc w:val="both"/>
                      <w:rPr>
                        <w:szCs w:val="22"/>
                      </w:rPr>
                    </w:pPr>
                    <w:r w:rsidRPr="00BE4EBF">
                      <w:rPr>
                        <w:szCs w:val="22"/>
                      </w:rPr>
                      <w:t xml:space="preserve">to those employees, agents, Subcontractors and other suppliers on a </w:t>
                    </w:r>
                    <w:proofErr w:type="gramStart"/>
                    <w:r w:rsidRPr="00BE4EBF">
                      <w:rPr>
                        <w:szCs w:val="22"/>
                      </w:rPr>
                      <w:t>need to know</w:t>
                    </w:r>
                    <w:proofErr w:type="gramEnd"/>
                    <w:r w:rsidRPr="00BE4EBF">
                      <w:rPr>
                        <w:szCs w:val="22"/>
                      </w:rPr>
                      <w:t xml:space="preserve"> basis; and/or</w:t>
                    </w:r>
                  </w:p>
                </w:tc>
              </w:tr>
              <w:tr w:rsidR="005635BE" w:rsidRPr="00BE4EBF" w14:paraId="67DC12DD" w14:textId="77777777" w:rsidTr="00757561">
                <w:tc>
                  <w:tcPr>
                    <w:tcW w:w="387" w:type="pct"/>
                  </w:tcPr>
                  <w:p w14:paraId="066CDA12" w14:textId="77777777" w:rsidR="005635BE" w:rsidRPr="00BE4EBF" w:rsidRDefault="005635BE" w:rsidP="00757561">
                    <w:pPr>
                      <w:jc w:val="both"/>
                      <w:rPr>
                        <w:color w:val="333399"/>
                        <w:szCs w:val="22"/>
                      </w:rPr>
                    </w:pPr>
                  </w:p>
                </w:tc>
                <w:tc>
                  <w:tcPr>
                    <w:tcW w:w="388" w:type="pct"/>
                    <w:gridSpan w:val="2"/>
                  </w:tcPr>
                  <w:p w14:paraId="18F697B8" w14:textId="77777777" w:rsidR="005635BE" w:rsidRPr="00BE4EBF" w:rsidRDefault="005635BE" w:rsidP="00757561">
                    <w:pPr>
                      <w:jc w:val="both"/>
                      <w:rPr>
                        <w:szCs w:val="22"/>
                      </w:rPr>
                    </w:pPr>
                  </w:p>
                </w:tc>
                <w:tc>
                  <w:tcPr>
                    <w:tcW w:w="291" w:type="pct"/>
                  </w:tcPr>
                  <w:p w14:paraId="472723A4" w14:textId="77777777" w:rsidR="005635BE" w:rsidRPr="00BE4EBF" w:rsidRDefault="005635BE" w:rsidP="00757561">
                    <w:pPr>
                      <w:jc w:val="both"/>
                      <w:rPr>
                        <w:szCs w:val="22"/>
                      </w:rPr>
                    </w:pPr>
                    <w:r w:rsidRPr="00BE4EBF">
                      <w:rPr>
                        <w:szCs w:val="22"/>
                      </w:rPr>
                      <w:t>ii</w:t>
                    </w:r>
                  </w:p>
                </w:tc>
                <w:tc>
                  <w:tcPr>
                    <w:tcW w:w="3933" w:type="pct"/>
                    <w:gridSpan w:val="2"/>
                  </w:tcPr>
                  <w:p w14:paraId="438F3474" w14:textId="77777777" w:rsidR="005635BE" w:rsidRPr="00BE4EBF" w:rsidRDefault="005635BE" w:rsidP="00757561">
                    <w:pPr>
                      <w:jc w:val="both"/>
                      <w:rPr>
                        <w:szCs w:val="22"/>
                      </w:rPr>
                    </w:pPr>
                    <w:r w:rsidRPr="00BE4EBF">
                      <w:rPr>
                        <w:szCs w:val="22"/>
                      </w:rPr>
                      <w:t>to the Contractor’s auditors, professional advisers and any other persons or bodies having a legal right or duty to have access to or knowledge of the Confidential Information in connection with the business of the Contractor</w:t>
                    </w:r>
                  </w:p>
                </w:tc>
              </w:tr>
              <w:tr w:rsidR="005635BE" w:rsidRPr="00BE4EBF" w14:paraId="78D53981" w14:textId="77777777" w:rsidTr="00757561">
                <w:tc>
                  <w:tcPr>
                    <w:tcW w:w="387" w:type="pct"/>
                  </w:tcPr>
                  <w:p w14:paraId="00CCA87E" w14:textId="77777777" w:rsidR="005635BE" w:rsidRPr="00BE4EBF" w:rsidRDefault="005635BE" w:rsidP="00757561">
                    <w:pPr>
                      <w:jc w:val="both"/>
                      <w:rPr>
                        <w:color w:val="333399"/>
                        <w:szCs w:val="22"/>
                      </w:rPr>
                    </w:pPr>
                  </w:p>
                </w:tc>
                <w:tc>
                  <w:tcPr>
                    <w:tcW w:w="388" w:type="pct"/>
                    <w:gridSpan w:val="2"/>
                  </w:tcPr>
                  <w:p w14:paraId="46689515" w14:textId="77777777" w:rsidR="005635BE" w:rsidRPr="00BE4EBF" w:rsidRDefault="005635BE" w:rsidP="00757561">
                    <w:pPr>
                      <w:jc w:val="both"/>
                      <w:rPr>
                        <w:szCs w:val="22"/>
                      </w:rPr>
                    </w:pPr>
                  </w:p>
                </w:tc>
                <w:tc>
                  <w:tcPr>
                    <w:tcW w:w="4224" w:type="pct"/>
                    <w:gridSpan w:val="3"/>
                  </w:tcPr>
                  <w:p w14:paraId="352C2005" w14:textId="77777777" w:rsidR="005635BE" w:rsidRPr="00BE4EBF" w:rsidRDefault="005635BE" w:rsidP="00757561">
                    <w:pPr>
                      <w:jc w:val="both"/>
                      <w:rPr>
                        <w:szCs w:val="22"/>
                      </w:rPr>
                    </w:pPr>
                    <w:r w:rsidRPr="00BE4EBF">
                      <w:rPr>
                        <w:szCs w:val="22"/>
                      </w:rPr>
                      <w:t>PROVIDED ALWAYS that the Contractor shall ensure that all such persons and bodies are made aware, prior to disclosure, of the confidential nature of the Confidential Information and that they owe a duty of confidence to the Contracting Authority; and shall use all reasonable endeavours to ensure that such persons and bodies comply with the provisions of this Agreement.</w:t>
                    </w:r>
                  </w:p>
                </w:tc>
              </w:tr>
              <w:tr w:rsidR="005635BE" w:rsidRPr="00BE4EBF" w14:paraId="2641FB7A" w14:textId="77777777" w:rsidTr="00757561">
                <w:tc>
                  <w:tcPr>
                    <w:tcW w:w="387" w:type="pct"/>
                  </w:tcPr>
                  <w:p w14:paraId="270BF3F7" w14:textId="77777777" w:rsidR="005635BE" w:rsidRPr="00BE4EBF" w:rsidRDefault="005635BE" w:rsidP="00757561">
                    <w:pPr>
                      <w:jc w:val="both"/>
                      <w:rPr>
                        <w:color w:val="333399"/>
                        <w:szCs w:val="22"/>
                      </w:rPr>
                    </w:pPr>
                    <w:r w:rsidRPr="00BE4EBF">
                      <w:rPr>
                        <w:color w:val="333399"/>
                        <w:szCs w:val="22"/>
                      </w:rPr>
                      <w:t>5.</w:t>
                    </w:r>
                  </w:p>
                </w:tc>
                <w:tc>
                  <w:tcPr>
                    <w:tcW w:w="4613" w:type="pct"/>
                    <w:gridSpan w:val="5"/>
                  </w:tcPr>
                  <w:p w14:paraId="109B0601" w14:textId="77777777" w:rsidR="005635BE" w:rsidRPr="00BE4EBF" w:rsidRDefault="005635BE" w:rsidP="00757561">
                    <w:pPr>
                      <w:jc w:val="both"/>
                      <w:rPr>
                        <w:bCs/>
                        <w:szCs w:val="22"/>
                      </w:rPr>
                    </w:pPr>
                    <w:r w:rsidRPr="00BE4EBF">
                      <w:rPr>
                        <w:bCs/>
                        <w:szCs w:val="22"/>
                      </w:rPr>
                      <w:t>The obligations in this Agreement will not apply to any Confidential Information:</w:t>
                    </w:r>
                  </w:p>
                </w:tc>
              </w:tr>
              <w:tr w:rsidR="005635BE" w:rsidRPr="00BE4EBF" w14:paraId="36196658" w14:textId="77777777" w:rsidTr="00757561">
                <w:tc>
                  <w:tcPr>
                    <w:tcW w:w="387" w:type="pct"/>
                  </w:tcPr>
                  <w:p w14:paraId="4C594A1E" w14:textId="77777777" w:rsidR="005635BE" w:rsidRPr="00BE4EBF" w:rsidRDefault="005635BE" w:rsidP="00757561">
                    <w:pPr>
                      <w:jc w:val="both"/>
                      <w:rPr>
                        <w:color w:val="333399"/>
                        <w:szCs w:val="22"/>
                      </w:rPr>
                    </w:pPr>
                  </w:p>
                </w:tc>
                <w:tc>
                  <w:tcPr>
                    <w:tcW w:w="388" w:type="pct"/>
                    <w:gridSpan w:val="2"/>
                  </w:tcPr>
                  <w:p w14:paraId="187D2FBA" w14:textId="77777777" w:rsidR="005635BE" w:rsidRPr="00BE4EBF" w:rsidRDefault="005635BE" w:rsidP="00757561">
                    <w:pPr>
                      <w:jc w:val="both"/>
                      <w:rPr>
                        <w:szCs w:val="22"/>
                      </w:rPr>
                    </w:pPr>
                    <w:proofErr w:type="spellStart"/>
                    <w:r w:rsidRPr="00BE4EBF">
                      <w:rPr>
                        <w:szCs w:val="22"/>
                      </w:rPr>
                      <w:t>i</w:t>
                    </w:r>
                    <w:proofErr w:type="spellEnd"/>
                  </w:p>
                </w:tc>
                <w:tc>
                  <w:tcPr>
                    <w:tcW w:w="4224" w:type="pct"/>
                    <w:gridSpan w:val="3"/>
                  </w:tcPr>
                  <w:p w14:paraId="159CA959" w14:textId="77777777" w:rsidR="005635BE" w:rsidRPr="00BE4EBF" w:rsidRDefault="005635BE" w:rsidP="00757561">
                    <w:pPr>
                      <w:jc w:val="both"/>
                      <w:rPr>
                        <w:szCs w:val="22"/>
                      </w:rPr>
                    </w:pPr>
                    <w:r w:rsidRPr="00BE4EBF">
                      <w:rPr>
                        <w:szCs w:val="22"/>
                      </w:rPr>
                      <w:t>in the Contractor’s possession (with full right to disclose) before receiving it from the Contracting Authority; or</w:t>
                    </w:r>
                  </w:p>
                </w:tc>
              </w:tr>
              <w:tr w:rsidR="005635BE" w:rsidRPr="00BE4EBF" w14:paraId="430DFDFF" w14:textId="77777777" w:rsidTr="00757561">
                <w:tc>
                  <w:tcPr>
                    <w:tcW w:w="387" w:type="pct"/>
                  </w:tcPr>
                  <w:p w14:paraId="0777FB7D" w14:textId="77777777" w:rsidR="005635BE" w:rsidRPr="00BE4EBF" w:rsidRDefault="005635BE" w:rsidP="00757561">
                    <w:pPr>
                      <w:jc w:val="both"/>
                      <w:rPr>
                        <w:color w:val="333399"/>
                        <w:szCs w:val="22"/>
                      </w:rPr>
                    </w:pPr>
                  </w:p>
                </w:tc>
                <w:tc>
                  <w:tcPr>
                    <w:tcW w:w="388" w:type="pct"/>
                    <w:gridSpan w:val="2"/>
                  </w:tcPr>
                  <w:p w14:paraId="20F7A2C2" w14:textId="77777777" w:rsidR="005635BE" w:rsidRPr="00BE4EBF" w:rsidRDefault="005635BE" w:rsidP="00757561">
                    <w:pPr>
                      <w:jc w:val="both"/>
                      <w:rPr>
                        <w:szCs w:val="22"/>
                      </w:rPr>
                    </w:pPr>
                    <w:r w:rsidRPr="00BE4EBF">
                      <w:rPr>
                        <w:szCs w:val="22"/>
                      </w:rPr>
                      <w:t>ii</w:t>
                    </w:r>
                  </w:p>
                </w:tc>
                <w:tc>
                  <w:tcPr>
                    <w:tcW w:w="4224" w:type="pct"/>
                    <w:gridSpan w:val="3"/>
                  </w:tcPr>
                  <w:p w14:paraId="572BB6BB" w14:textId="77777777" w:rsidR="005635BE" w:rsidRPr="00BE4EBF" w:rsidRDefault="005635BE" w:rsidP="00757561">
                    <w:pPr>
                      <w:jc w:val="both"/>
                      <w:rPr>
                        <w:szCs w:val="22"/>
                      </w:rPr>
                    </w:pPr>
                    <w:r w:rsidRPr="00BE4EBF">
                      <w:rPr>
                        <w:szCs w:val="22"/>
                      </w:rPr>
                      <w:t>which is or becomes public knowledge other than by breach of this clause; or</w:t>
                    </w:r>
                  </w:p>
                </w:tc>
              </w:tr>
              <w:tr w:rsidR="005635BE" w:rsidRPr="00BE4EBF" w14:paraId="3F7DAD74" w14:textId="77777777" w:rsidTr="00757561">
                <w:tc>
                  <w:tcPr>
                    <w:tcW w:w="387" w:type="pct"/>
                  </w:tcPr>
                  <w:p w14:paraId="0AD60638" w14:textId="77777777" w:rsidR="005635BE" w:rsidRPr="00BE4EBF" w:rsidRDefault="005635BE" w:rsidP="00757561">
                    <w:pPr>
                      <w:jc w:val="both"/>
                      <w:rPr>
                        <w:color w:val="333399"/>
                        <w:szCs w:val="22"/>
                      </w:rPr>
                    </w:pPr>
                  </w:p>
                </w:tc>
                <w:tc>
                  <w:tcPr>
                    <w:tcW w:w="388" w:type="pct"/>
                    <w:gridSpan w:val="2"/>
                  </w:tcPr>
                  <w:p w14:paraId="4FB93902" w14:textId="77777777" w:rsidR="005635BE" w:rsidRPr="00BE4EBF" w:rsidRDefault="005635BE" w:rsidP="00757561">
                    <w:pPr>
                      <w:jc w:val="both"/>
                      <w:rPr>
                        <w:szCs w:val="22"/>
                      </w:rPr>
                    </w:pPr>
                    <w:r w:rsidRPr="00BE4EBF">
                      <w:rPr>
                        <w:szCs w:val="22"/>
                      </w:rPr>
                      <w:t>iii</w:t>
                    </w:r>
                  </w:p>
                </w:tc>
                <w:tc>
                  <w:tcPr>
                    <w:tcW w:w="4224" w:type="pct"/>
                    <w:gridSpan w:val="3"/>
                  </w:tcPr>
                  <w:p w14:paraId="0FCCD114" w14:textId="77777777" w:rsidR="005635BE" w:rsidRPr="00BE4EBF" w:rsidRDefault="005635BE" w:rsidP="00757561">
                    <w:pPr>
                      <w:jc w:val="both"/>
                      <w:rPr>
                        <w:szCs w:val="22"/>
                      </w:rPr>
                    </w:pPr>
                    <w:r w:rsidRPr="00BE4EBF">
                      <w:rPr>
                        <w:szCs w:val="22"/>
                      </w:rPr>
                      <w:t>is independently developed by the Contractor without access to or use of the Confidential Information; or</w:t>
                    </w:r>
                  </w:p>
                </w:tc>
              </w:tr>
              <w:tr w:rsidR="005635BE" w:rsidRPr="00BE4EBF" w14:paraId="64E31F57" w14:textId="77777777" w:rsidTr="00757561">
                <w:tc>
                  <w:tcPr>
                    <w:tcW w:w="387" w:type="pct"/>
                  </w:tcPr>
                  <w:p w14:paraId="53741607" w14:textId="77777777" w:rsidR="005635BE" w:rsidRPr="00BE4EBF" w:rsidRDefault="005635BE" w:rsidP="00757561">
                    <w:pPr>
                      <w:jc w:val="both"/>
                      <w:rPr>
                        <w:color w:val="333399"/>
                        <w:szCs w:val="22"/>
                      </w:rPr>
                    </w:pPr>
                  </w:p>
                </w:tc>
                <w:tc>
                  <w:tcPr>
                    <w:tcW w:w="388" w:type="pct"/>
                    <w:gridSpan w:val="2"/>
                  </w:tcPr>
                  <w:p w14:paraId="277DF10C" w14:textId="77777777" w:rsidR="005635BE" w:rsidRPr="00BE4EBF" w:rsidRDefault="005635BE" w:rsidP="00757561">
                    <w:pPr>
                      <w:jc w:val="both"/>
                      <w:rPr>
                        <w:szCs w:val="22"/>
                      </w:rPr>
                    </w:pPr>
                    <w:r w:rsidRPr="00BE4EBF">
                      <w:rPr>
                        <w:szCs w:val="22"/>
                      </w:rPr>
                      <w:t>iv</w:t>
                    </w:r>
                  </w:p>
                </w:tc>
                <w:tc>
                  <w:tcPr>
                    <w:tcW w:w="4224" w:type="pct"/>
                    <w:gridSpan w:val="3"/>
                  </w:tcPr>
                  <w:p w14:paraId="25951F6B" w14:textId="77777777" w:rsidR="005635BE" w:rsidRPr="00BE4EBF" w:rsidRDefault="005635BE" w:rsidP="00757561">
                    <w:pPr>
                      <w:jc w:val="both"/>
                      <w:rPr>
                        <w:szCs w:val="22"/>
                      </w:rPr>
                    </w:pPr>
                    <w:r w:rsidRPr="00BE4EBF">
                      <w:rPr>
                        <w:szCs w:val="22"/>
                      </w:rPr>
                      <w:t>is lawfully received from a third party (with full right to disclose).</w:t>
                    </w:r>
                  </w:p>
                </w:tc>
              </w:tr>
              <w:tr w:rsidR="005635BE" w:rsidRPr="00BE4EBF" w14:paraId="48BE86EB" w14:textId="77777777" w:rsidTr="00757561">
                <w:tc>
                  <w:tcPr>
                    <w:tcW w:w="387" w:type="pct"/>
                  </w:tcPr>
                  <w:p w14:paraId="783633C7" w14:textId="77777777" w:rsidR="005635BE" w:rsidRPr="00BE4EBF" w:rsidRDefault="005635BE" w:rsidP="00757561">
                    <w:pPr>
                      <w:jc w:val="both"/>
                      <w:rPr>
                        <w:color w:val="333399"/>
                        <w:szCs w:val="22"/>
                      </w:rPr>
                    </w:pPr>
                    <w:r w:rsidRPr="00BE4EBF">
                      <w:rPr>
                        <w:color w:val="333399"/>
                        <w:szCs w:val="22"/>
                      </w:rPr>
                      <w:t>6.</w:t>
                    </w:r>
                  </w:p>
                </w:tc>
                <w:tc>
                  <w:tcPr>
                    <w:tcW w:w="4613" w:type="pct"/>
                    <w:gridSpan w:val="5"/>
                  </w:tcPr>
                  <w:p w14:paraId="526D5E11" w14:textId="77777777" w:rsidR="005635BE" w:rsidRPr="00BE4EBF" w:rsidRDefault="005635BE" w:rsidP="00757561">
                    <w:pPr>
                      <w:jc w:val="both"/>
                      <w:rPr>
                        <w:szCs w:val="22"/>
                      </w:rPr>
                    </w:pPr>
                    <w:r w:rsidRPr="00BE4EBF">
                      <w:rPr>
                        <w:szCs w:val="22"/>
                      </w:rPr>
                      <w:t>The Contractor undertakes:</w:t>
                    </w:r>
                  </w:p>
                </w:tc>
              </w:tr>
              <w:tr w:rsidR="005635BE" w:rsidRPr="00BE4EBF" w14:paraId="4E0104DF" w14:textId="77777777" w:rsidTr="00757561">
                <w:tc>
                  <w:tcPr>
                    <w:tcW w:w="387" w:type="pct"/>
                  </w:tcPr>
                  <w:p w14:paraId="504ACFEB" w14:textId="77777777" w:rsidR="005635BE" w:rsidRPr="00BE4EBF" w:rsidRDefault="005635BE" w:rsidP="00757561">
                    <w:pPr>
                      <w:jc w:val="both"/>
                      <w:rPr>
                        <w:color w:val="333399"/>
                        <w:szCs w:val="22"/>
                      </w:rPr>
                    </w:pPr>
                  </w:p>
                </w:tc>
                <w:tc>
                  <w:tcPr>
                    <w:tcW w:w="388" w:type="pct"/>
                    <w:gridSpan w:val="2"/>
                  </w:tcPr>
                  <w:p w14:paraId="61174F73" w14:textId="77777777" w:rsidR="005635BE" w:rsidRPr="00BE4EBF" w:rsidRDefault="005635BE" w:rsidP="00757561">
                    <w:pPr>
                      <w:jc w:val="both"/>
                      <w:rPr>
                        <w:color w:val="44546A" w:themeColor="text2"/>
                        <w:szCs w:val="22"/>
                      </w:rPr>
                    </w:pPr>
                    <w:r w:rsidRPr="00BE4EBF">
                      <w:rPr>
                        <w:color w:val="44546A" w:themeColor="text2"/>
                        <w:szCs w:val="22"/>
                      </w:rPr>
                      <w:t>6.1</w:t>
                    </w:r>
                  </w:p>
                </w:tc>
                <w:tc>
                  <w:tcPr>
                    <w:tcW w:w="4224" w:type="pct"/>
                    <w:gridSpan w:val="3"/>
                  </w:tcPr>
                  <w:p w14:paraId="564FC9E4" w14:textId="77777777" w:rsidR="005635BE" w:rsidRPr="00BE4EBF" w:rsidRDefault="005635BE" w:rsidP="00757561">
                    <w:pPr>
                      <w:jc w:val="both"/>
                      <w:rPr>
                        <w:szCs w:val="22"/>
                      </w:rPr>
                    </w:pPr>
                    <w:r w:rsidRPr="00BE4EBF">
                      <w:rPr>
                        <w:szCs w:val="22"/>
                      </w:rPr>
                      <w:t xml:space="preserve">to comply with all directions of the Contracting Authority </w:t>
                    </w:r>
                    <w:proofErr w:type="gramStart"/>
                    <w:r w:rsidRPr="00BE4EBF">
                      <w:rPr>
                        <w:szCs w:val="22"/>
                      </w:rPr>
                      <w:t>with regard to</w:t>
                    </w:r>
                    <w:proofErr w:type="gramEnd"/>
                    <w:r w:rsidRPr="00BE4EBF">
                      <w:rPr>
                        <w:szCs w:val="22"/>
                      </w:rPr>
                      <w:t xml:space="preserve"> the use and application of all and any Confidential Information or data (including personal data as defined in the Data Protection Laws );</w:t>
                    </w:r>
                  </w:p>
                </w:tc>
              </w:tr>
              <w:tr w:rsidR="005635BE" w:rsidRPr="00BE4EBF" w14:paraId="24BB28B1" w14:textId="77777777" w:rsidTr="00757561">
                <w:tc>
                  <w:tcPr>
                    <w:tcW w:w="387" w:type="pct"/>
                  </w:tcPr>
                  <w:p w14:paraId="1824BF13" w14:textId="77777777" w:rsidR="005635BE" w:rsidRPr="00BE4EBF" w:rsidRDefault="005635BE" w:rsidP="00757561">
                    <w:pPr>
                      <w:jc w:val="both"/>
                      <w:rPr>
                        <w:color w:val="333399"/>
                        <w:szCs w:val="22"/>
                      </w:rPr>
                    </w:pPr>
                  </w:p>
                </w:tc>
                <w:tc>
                  <w:tcPr>
                    <w:tcW w:w="388" w:type="pct"/>
                    <w:gridSpan w:val="2"/>
                  </w:tcPr>
                  <w:p w14:paraId="54C2EA22" w14:textId="77777777" w:rsidR="005635BE" w:rsidRPr="00BE4EBF" w:rsidRDefault="005635BE" w:rsidP="00757561">
                    <w:pPr>
                      <w:jc w:val="both"/>
                      <w:rPr>
                        <w:color w:val="44546A" w:themeColor="text2"/>
                        <w:szCs w:val="22"/>
                      </w:rPr>
                    </w:pPr>
                    <w:r w:rsidRPr="00BE4EBF">
                      <w:rPr>
                        <w:color w:val="44546A" w:themeColor="text2"/>
                        <w:szCs w:val="22"/>
                      </w:rPr>
                      <w:t>6.2</w:t>
                    </w:r>
                  </w:p>
                </w:tc>
                <w:tc>
                  <w:tcPr>
                    <w:tcW w:w="4224" w:type="pct"/>
                    <w:gridSpan w:val="3"/>
                  </w:tcPr>
                  <w:p w14:paraId="549CF6F6" w14:textId="77777777" w:rsidR="005635BE" w:rsidRPr="00BE4EBF" w:rsidRDefault="005635BE" w:rsidP="00757561">
                    <w:pPr>
                      <w:jc w:val="both"/>
                      <w:rPr>
                        <w:szCs w:val="22"/>
                      </w:rPr>
                    </w:pPr>
                    <w:r w:rsidRPr="00BE4EBF">
                      <w:rPr>
                        <w:szCs w:val="22"/>
                      </w:rPr>
                      <w:t>to comply with all directions as to local security arrangements deemed reasonably necessary by the Contracting Authority including, if required, completion of documentation under the Official Secrets Act 1963 and comply with any vetting requirements of the Contracting Authority including by police authorities;</w:t>
                    </w:r>
                  </w:p>
                </w:tc>
              </w:tr>
              <w:tr w:rsidR="005635BE" w:rsidRPr="00BE4EBF" w14:paraId="5713ADE8" w14:textId="77777777" w:rsidTr="00757561">
                <w:tc>
                  <w:tcPr>
                    <w:tcW w:w="387" w:type="pct"/>
                  </w:tcPr>
                  <w:p w14:paraId="3B14C24D" w14:textId="77777777" w:rsidR="005635BE" w:rsidRPr="00BE4EBF" w:rsidRDefault="005635BE" w:rsidP="00757561">
                    <w:pPr>
                      <w:jc w:val="both"/>
                      <w:rPr>
                        <w:color w:val="333399"/>
                        <w:szCs w:val="22"/>
                      </w:rPr>
                    </w:pPr>
                  </w:p>
                </w:tc>
                <w:tc>
                  <w:tcPr>
                    <w:tcW w:w="388" w:type="pct"/>
                    <w:gridSpan w:val="2"/>
                  </w:tcPr>
                  <w:p w14:paraId="266EE010" w14:textId="77777777" w:rsidR="005635BE" w:rsidRPr="00BE4EBF" w:rsidRDefault="005635BE" w:rsidP="00757561">
                    <w:pPr>
                      <w:jc w:val="both"/>
                      <w:rPr>
                        <w:color w:val="44546A" w:themeColor="text2"/>
                        <w:szCs w:val="22"/>
                      </w:rPr>
                    </w:pPr>
                    <w:r w:rsidRPr="00BE4EBF">
                      <w:rPr>
                        <w:color w:val="44546A" w:themeColor="text2"/>
                        <w:szCs w:val="22"/>
                      </w:rPr>
                      <w:t>6.3</w:t>
                    </w:r>
                  </w:p>
                </w:tc>
                <w:tc>
                  <w:tcPr>
                    <w:tcW w:w="4224" w:type="pct"/>
                    <w:gridSpan w:val="3"/>
                  </w:tcPr>
                  <w:p w14:paraId="0696825C" w14:textId="77777777" w:rsidR="005635BE" w:rsidRPr="00BE4EBF" w:rsidRDefault="005635BE" w:rsidP="00757561">
                    <w:pPr>
                      <w:jc w:val="both"/>
                      <w:rPr>
                        <w:szCs w:val="22"/>
                      </w:rPr>
                    </w:pPr>
                    <w:r w:rsidRPr="00BE4EBF">
                      <w:rPr>
                        <w:szCs w:val="22"/>
                      </w:rPr>
                      <w:t xml:space="preserve">upon termination of the Competition (or the Contract) for whatever reason to furnish to the Contracting Authority all Confidential Information or at the written direction of the Contracting Authority to destroy in a secure manner all (or such part or parts thereof as may be identified by the Contracting Authority) Confidential Information in its possession and shall erase any Confidential Information held by the Contractor in electronic form. The Contractor will upon request furnish a certificate to that effect should the Contracting Authority so request in writing. </w:t>
                    </w:r>
                    <w:r w:rsidRPr="00BE4EBF">
                      <w:rPr>
                        <w:bCs/>
                        <w:szCs w:val="22"/>
                      </w:rPr>
                      <w:t xml:space="preserve"> </w:t>
                    </w:r>
                    <w:r w:rsidRPr="00BE4EBF">
                      <w:rPr>
                        <w:szCs w:val="22"/>
                      </w:rPr>
                      <w:t>For the avoidance of doubt “document” includes documents stored on a computer storage medium and data in digital form whether legible or not.</w:t>
                    </w:r>
                  </w:p>
                </w:tc>
              </w:tr>
              <w:tr w:rsidR="005635BE" w:rsidRPr="00BE4EBF" w14:paraId="6A5E3631" w14:textId="77777777" w:rsidTr="00757561">
                <w:tc>
                  <w:tcPr>
                    <w:tcW w:w="387" w:type="pct"/>
                  </w:tcPr>
                  <w:p w14:paraId="290376BF" w14:textId="77777777" w:rsidR="005635BE" w:rsidRPr="00BE4EBF" w:rsidRDefault="005635BE" w:rsidP="00757561">
                    <w:pPr>
                      <w:jc w:val="both"/>
                      <w:rPr>
                        <w:color w:val="333399"/>
                        <w:szCs w:val="22"/>
                      </w:rPr>
                    </w:pPr>
                    <w:r w:rsidRPr="00BE4EBF">
                      <w:rPr>
                        <w:color w:val="333399"/>
                        <w:szCs w:val="22"/>
                      </w:rPr>
                      <w:t>7.</w:t>
                    </w:r>
                  </w:p>
                  <w:p w14:paraId="04EF5296" w14:textId="77777777" w:rsidR="005635BE" w:rsidRPr="00BE4EBF" w:rsidRDefault="005635BE" w:rsidP="00757561">
                    <w:pPr>
                      <w:jc w:val="both"/>
                      <w:rPr>
                        <w:rFonts w:eastAsia="MS Mincho"/>
                        <w:color w:val="333399"/>
                        <w:szCs w:val="22"/>
                      </w:rPr>
                    </w:pPr>
                  </w:p>
                </w:tc>
                <w:tc>
                  <w:tcPr>
                    <w:tcW w:w="4613" w:type="pct"/>
                    <w:gridSpan w:val="5"/>
                  </w:tcPr>
                  <w:p w14:paraId="6C3FE5C2" w14:textId="77777777" w:rsidR="005635BE" w:rsidRPr="00BE4EBF" w:rsidRDefault="005635BE" w:rsidP="00757561">
                    <w:pPr>
                      <w:jc w:val="both"/>
                      <w:rPr>
                        <w:rFonts w:eastAsia="MS Mincho"/>
                        <w:szCs w:val="22"/>
                      </w:rPr>
                    </w:pPr>
                    <w:r w:rsidRPr="00BE4EBF">
                      <w:rPr>
                        <w:szCs w:val="22"/>
                      </w:rPr>
                      <w:t>The Contractor shall not obtain any proprietary interest or any other interest whatsoever in the Confidential Information furnished to them by the Contracting Authority and the Contractor so acknowledges and confirms.</w:t>
                    </w:r>
                  </w:p>
                </w:tc>
              </w:tr>
              <w:tr w:rsidR="005635BE" w:rsidRPr="00BE4EBF" w14:paraId="1BEC8365" w14:textId="77777777" w:rsidTr="00757561">
                <w:tc>
                  <w:tcPr>
                    <w:tcW w:w="387" w:type="pct"/>
                  </w:tcPr>
                  <w:p w14:paraId="3B51D33D" w14:textId="77777777" w:rsidR="005635BE" w:rsidRPr="00BE4EBF" w:rsidRDefault="005635BE" w:rsidP="00757561">
                    <w:pPr>
                      <w:jc w:val="both"/>
                      <w:rPr>
                        <w:color w:val="333399"/>
                        <w:szCs w:val="22"/>
                      </w:rPr>
                    </w:pPr>
                    <w:r w:rsidRPr="00BE4EBF">
                      <w:rPr>
                        <w:color w:val="333399"/>
                      </w:rPr>
                      <w:t>8.</w:t>
                    </w:r>
                  </w:p>
                </w:tc>
                <w:tc>
                  <w:tcPr>
                    <w:tcW w:w="4613" w:type="pct"/>
                    <w:gridSpan w:val="5"/>
                  </w:tcPr>
                  <w:p w14:paraId="4D21920B" w14:textId="77777777" w:rsidR="005635BE" w:rsidRPr="00BE4EBF" w:rsidRDefault="005635BE" w:rsidP="00757561">
                    <w:pPr>
                      <w:jc w:val="both"/>
                      <w:rPr>
                        <w:szCs w:val="22"/>
                      </w:rPr>
                    </w:pPr>
                    <w:r w:rsidRPr="00BE4EBF">
                      <w:rPr>
                        <w:szCs w:val="22"/>
                      </w:rPr>
                      <w:t>The Contractor shall, in the performance of the Contract, access only such hardware, software, infrastructure, or any part of the databases, data or ICT system(s) of the Contracting Authority as may be necessary for the purposes of the Competition (and obligations thereunder or arising therefrom) and only as directed by the Contracting Authority and in the manner agreed in writing between the Parties.</w:t>
                    </w:r>
                  </w:p>
                </w:tc>
              </w:tr>
              <w:tr w:rsidR="005635BE" w:rsidRPr="00BE4EBF" w14:paraId="353A2B58" w14:textId="77777777" w:rsidTr="00757561">
                <w:tc>
                  <w:tcPr>
                    <w:tcW w:w="387" w:type="pct"/>
                  </w:tcPr>
                  <w:p w14:paraId="5B797389" w14:textId="77777777" w:rsidR="005635BE" w:rsidRPr="00BE4EBF" w:rsidRDefault="005635BE" w:rsidP="00757561">
                    <w:pPr>
                      <w:jc w:val="both"/>
                      <w:rPr>
                        <w:color w:val="333399"/>
                        <w:szCs w:val="22"/>
                      </w:rPr>
                    </w:pPr>
                    <w:r w:rsidRPr="00BE4EBF">
                      <w:rPr>
                        <w:color w:val="333399"/>
                      </w:rPr>
                      <w:t>9.</w:t>
                    </w:r>
                  </w:p>
                </w:tc>
                <w:tc>
                  <w:tcPr>
                    <w:tcW w:w="4613" w:type="pct"/>
                    <w:gridSpan w:val="5"/>
                  </w:tcPr>
                  <w:p w14:paraId="5D52314C" w14:textId="77777777" w:rsidR="005635BE" w:rsidRPr="00BE4EBF" w:rsidRDefault="005635BE" w:rsidP="00757561">
                    <w:pPr>
                      <w:jc w:val="both"/>
                      <w:rPr>
                        <w:szCs w:val="22"/>
                      </w:rPr>
                    </w:pPr>
                    <w:r w:rsidRPr="00BE4EBF">
                      <w:rPr>
                        <w:szCs w:val="22"/>
                      </w:rPr>
                      <w:t>The Contractor agrees that this Agreement will continue in force notwithstanding any court order relating to the Competition or termination of the Contract (if awarded) for any reason.</w:t>
                    </w:r>
                  </w:p>
                </w:tc>
              </w:tr>
              <w:tr w:rsidR="005635BE" w:rsidRPr="00BE4EBF" w14:paraId="1E4A4381" w14:textId="77777777" w:rsidTr="00757561">
                <w:tc>
                  <w:tcPr>
                    <w:tcW w:w="387" w:type="pct"/>
                  </w:tcPr>
                  <w:p w14:paraId="139D96AE" w14:textId="77777777" w:rsidR="005635BE" w:rsidRPr="00BE4EBF" w:rsidRDefault="005635BE" w:rsidP="00757561">
                    <w:pPr>
                      <w:jc w:val="both"/>
                      <w:rPr>
                        <w:color w:val="333399"/>
                      </w:rPr>
                    </w:pPr>
                    <w:r w:rsidRPr="00BE4EBF">
                      <w:rPr>
                        <w:color w:val="333399"/>
                      </w:rPr>
                      <w:t>10.</w:t>
                    </w:r>
                  </w:p>
                  <w:p w14:paraId="1FAA3E2C" w14:textId="77777777" w:rsidR="005635BE" w:rsidRPr="00BE4EBF" w:rsidRDefault="005635BE" w:rsidP="00757561">
                    <w:pPr>
                      <w:jc w:val="both"/>
                      <w:rPr>
                        <w:color w:val="333399"/>
                      </w:rPr>
                    </w:pPr>
                  </w:p>
                  <w:p w14:paraId="611FD0DC" w14:textId="77777777" w:rsidR="005635BE" w:rsidRPr="00BE4EBF" w:rsidRDefault="005635BE" w:rsidP="00757561">
                    <w:pPr>
                      <w:jc w:val="both"/>
                      <w:rPr>
                        <w:color w:val="333399"/>
                      </w:rPr>
                    </w:pPr>
                  </w:p>
                  <w:p w14:paraId="1C9C6E93" w14:textId="77777777" w:rsidR="005635BE" w:rsidRPr="00BE4EBF" w:rsidRDefault="005635BE" w:rsidP="00757561">
                    <w:pPr>
                      <w:jc w:val="both"/>
                      <w:rPr>
                        <w:color w:val="333399"/>
                        <w:szCs w:val="22"/>
                      </w:rPr>
                    </w:pPr>
                    <w:r w:rsidRPr="00BE4EBF">
                      <w:rPr>
                        <w:color w:val="333399"/>
                      </w:rPr>
                      <w:t>11.</w:t>
                    </w:r>
                  </w:p>
                </w:tc>
                <w:tc>
                  <w:tcPr>
                    <w:tcW w:w="4613" w:type="pct"/>
                    <w:gridSpan w:val="5"/>
                  </w:tcPr>
                  <w:p w14:paraId="384AD166" w14:textId="77777777" w:rsidR="005635BE" w:rsidRPr="00BE4EBF" w:rsidRDefault="005635BE" w:rsidP="00757561">
                    <w:pPr>
                      <w:jc w:val="both"/>
                      <w:rPr>
                        <w:szCs w:val="22"/>
                      </w:rPr>
                    </w:pPr>
                    <w:r w:rsidRPr="00BE4EBF">
                      <w:rPr>
                        <w:szCs w:val="22"/>
                      </w:rPr>
                      <w:t>The Contractor agrees that this Agreement shall in all aspects be governed by and construed in accordance with the laws of Ireland and the Contractor hereby further agrees that the courts of Ireland have exclusive jurisdiction to hear and determine any disputes arising out of or in connection with this Agreement.</w:t>
                    </w:r>
                  </w:p>
                  <w:p w14:paraId="29500149" w14:textId="77777777" w:rsidR="005635BE" w:rsidRPr="00BE4EBF" w:rsidRDefault="005635BE" w:rsidP="0003041E">
                    <w:pPr>
                      <w:numPr>
                        <w:ilvl w:val="2"/>
                        <w:numId w:val="10"/>
                      </w:numPr>
                      <w:spacing w:line="256" w:lineRule="auto"/>
                      <w:ind w:left="469" w:hanging="469"/>
                      <w:contextualSpacing/>
                      <w:jc w:val="both"/>
                      <w:rPr>
                        <w:szCs w:val="22"/>
                      </w:rPr>
                    </w:pPr>
                    <w:r w:rsidRPr="00BE4EBF">
                      <w:rPr>
                        <w:szCs w:val="22"/>
                      </w:rPr>
                      <w:t>In this Agreement, the following terms shall have the meanings respectively ascribed to them:</w:t>
                    </w:r>
                  </w:p>
                  <w:p w14:paraId="7D4E0F14" w14:textId="77777777" w:rsidR="005635BE" w:rsidRPr="00BE4EBF" w:rsidRDefault="005635BE" w:rsidP="00757561">
                    <w:pPr>
                      <w:spacing w:line="256" w:lineRule="auto"/>
                      <w:jc w:val="both"/>
                      <w:rPr>
                        <w:szCs w:val="22"/>
                      </w:rPr>
                    </w:pPr>
                    <w:r w:rsidRPr="00BE4EBF">
                      <w:rPr>
                        <w:szCs w:val="22"/>
                      </w:rPr>
                      <w:t xml:space="preserve">“Data Controller” has the meaning given under the Data Protection Laws; </w:t>
                    </w:r>
                  </w:p>
                  <w:p w14:paraId="36A56FFF" w14:textId="77777777" w:rsidR="005635BE" w:rsidRPr="00BE4EBF" w:rsidRDefault="005635BE" w:rsidP="00757561">
                    <w:pPr>
                      <w:spacing w:line="256" w:lineRule="auto"/>
                      <w:jc w:val="both"/>
                      <w:rPr>
                        <w:szCs w:val="22"/>
                      </w:rPr>
                    </w:pPr>
                    <w:r w:rsidRPr="00BE4EBF">
                      <w:rPr>
                        <w:szCs w:val="22"/>
                      </w:rPr>
                      <w:t xml:space="preserve">“Data Processor” has the meaning given under the Data Protection Laws; </w:t>
                    </w:r>
                  </w:p>
                  <w:p w14:paraId="03C65BB0" w14:textId="77777777" w:rsidR="005635BE" w:rsidRPr="00BE4EBF" w:rsidRDefault="005635BE" w:rsidP="00757561">
                    <w:pPr>
                      <w:spacing w:line="256" w:lineRule="auto"/>
                      <w:jc w:val="both"/>
                      <w:rPr>
                        <w:szCs w:val="22"/>
                      </w:rPr>
                    </w:pPr>
                    <w:r w:rsidRPr="00BE4EBF">
                      <w:rPr>
                        <w:szCs w:val="22"/>
                      </w:rPr>
                      <w:t xml:space="preserve">“Data Subject” has the meaning given under the Data Protection Laws; </w:t>
                    </w:r>
                  </w:p>
                  <w:p w14:paraId="6BB81E71" w14:textId="77777777" w:rsidR="005635BE" w:rsidRPr="00BE4EBF" w:rsidRDefault="005635BE" w:rsidP="00757561">
                    <w:pPr>
                      <w:spacing w:line="256" w:lineRule="auto"/>
                      <w:jc w:val="both"/>
                      <w:rPr>
                        <w:szCs w:val="22"/>
                      </w:rPr>
                    </w:pPr>
                    <w:r w:rsidRPr="00BE4EBF">
                      <w:rPr>
                        <w:szCs w:val="22"/>
                      </w:rPr>
                      <w:t>“Data Subject Access Request” means a request made by a Data Subject in accordance with rights granted under the Data Protection Laws to access his or her Personal Data;</w:t>
                    </w:r>
                  </w:p>
                  <w:p w14:paraId="1174B509" w14:textId="77777777" w:rsidR="005635BE" w:rsidRPr="00BE4EBF" w:rsidRDefault="005635BE" w:rsidP="00757561">
                    <w:pPr>
                      <w:spacing w:line="256" w:lineRule="auto"/>
                      <w:jc w:val="both"/>
                      <w:rPr>
                        <w:szCs w:val="22"/>
                      </w:rPr>
                    </w:pPr>
                    <w:r w:rsidRPr="00BE4EBF">
                      <w:rPr>
                        <w:szCs w:val="22"/>
                      </w:rPr>
                      <w:t>“Personal Data” has the meaning given under Data Protection Laws;</w:t>
                    </w:r>
                  </w:p>
                  <w:p w14:paraId="4551E7F8" w14:textId="77777777" w:rsidR="005635BE" w:rsidRPr="00BE4EBF" w:rsidRDefault="005635BE" w:rsidP="00757561">
                    <w:pPr>
                      <w:spacing w:line="256" w:lineRule="auto"/>
                      <w:jc w:val="both"/>
                      <w:rPr>
                        <w:szCs w:val="22"/>
                      </w:rPr>
                    </w:pPr>
                    <w:r w:rsidRPr="00BE4EBF">
                      <w:rPr>
                        <w:szCs w:val="22"/>
                      </w:rPr>
                      <w:t>“Processing” has the meaning given under the Data Protection Laws;</w:t>
                    </w:r>
                  </w:p>
                  <w:p w14:paraId="723CFCCB" w14:textId="77777777" w:rsidR="005635BE" w:rsidRPr="00BE4EBF" w:rsidRDefault="005635BE" w:rsidP="0003041E">
                    <w:pPr>
                      <w:numPr>
                        <w:ilvl w:val="2"/>
                        <w:numId w:val="10"/>
                      </w:numPr>
                      <w:spacing w:line="256" w:lineRule="auto"/>
                      <w:ind w:left="469" w:hanging="469"/>
                      <w:contextualSpacing/>
                      <w:jc w:val="both"/>
                      <w:rPr>
                        <w:szCs w:val="22"/>
                      </w:rPr>
                    </w:pPr>
                    <w:r w:rsidRPr="00BE4EBF">
                      <w:rPr>
                        <w:szCs w:val="22"/>
                      </w:rPr>
                      <w:t>The Contractor shall comply with all applicable requirements of the Data Protection Laws.</w:t>
                    </w:r>
                  </w:p>
                  <w:p w14:paraId="28BAE093" w14:textId="77777777" w:rsidR="005635BE" w:rsidRPr="00BE4EBF" w:rsidRDefault="005635BE" w:rsidP="0003041E">
                    <w:pPr>
                      <w:numPr>
                        <w:ilvl w:val="2"/>
                        <w:numId w:val="10"/>
                      </w:numPr>
                      <w:spacing w:line="256" w:lineRule="auto"/>
                      <w:ind w:left="469" w:hanging="469"/>
                      <w:contextualSpacing/>
                      <w:jc w:val="both"/>
                      <w:rPr>
                        <w:szCs w:val="22"/>
                      </w:rPr>
                    </w:pPr>
                    <w:r w:rsidRPr="00BE4EBF">
                      <w:rPr>
                        <w:szCs w:val="22"/>
                      </w:rPr>
                      <w:t xml:space="preserve">The Parties acknowledge that for the purposes of the Data Protection Laws, the </w:t>
                    </w:r>
                    <w:r>
                      <w:rPr>
                        <w:szCs w:val="22"/>
                      </w:rPr>
                      <w:t>Contracting Authority</w:t>
                    </w:r>
                    <w:r w:rsidRPr="00BE4EBF">
                      <w:rPr>
                        <w:szCs w:val="22"/>
                      </w:rPr>
                      <w:t xml:space="preserve"> is the Data </w:t>
                    </w:r>
                    <w:proofErr w:type="gramStart"/>
                    <w:r w:rsidRPr="00BE4EBF">
                      <w:rPr>
                        <w:szCs w:val="22"/>
                      </w:rPr>
                      <w:t>Controller</w:t>
                    </w:r>
                    <w:proofErr w:type="gramEnd"/>
                    <w:r w:rsidRPr="00BE4EBF">
                      <w:rPr>
                        <w:szCs w:val="22"/>
                      </w:rPr>
                      <w:t xml:space="preserve"> and the Contractor is the Data Processor in respect of Confidential Information which is Personal Data.  Schedule A sets out the scope, nature and purpose of Processing by the Contractor, the duration of the Processing and the types of Personal Data and categories of Data Subject.</w:t>
                    </w:r>
                  </w:p>
                  <w:p w14:paraId="24461F60" w14:textId="77777777" w:rsidR="005635BE" w:rsidRPr="00BE4EBF" w:rsidRDefault="005635BE" w:rsidP="00757561">
                    <w:pPr>
                      <w:spacing w:line="256" w:lineRule="auto"/>
                      <w:ind w:left="2340"/>
                      <w:contextualSpacing/>
                      <w:jc w:val="both"/>
                      <w:rPr>
                        <w:szCs w:val="22"/>
                      </w:rPr>
                    </w:pPr>
                  </w:p>
                  <w:p w14:paraId="312E73A7" w14:textId="77777777" w:rsidR="005635BE" w:rsidRPr="00BE4EBF" w:rsidRDefault="005635BE" w:rsidP="0003041E">
                    <w:pPr>
                      <w:numPr>
                        <w:ilvl w:val="2"/>
                        <w:numId w:val="10"/>
                      </w:numPr>
                      <w:spacing w:line="256" w:lineRule="auto"/>
                      <w:ind w:left="469" w:hanging="469"/>
                      <w:contextualSpacing/>
                      <w:jc w:val="both"/>
                      <w:rPr>
                        <w:szCs w:val="22"/>
                      </w:rPr>
                    </w:pPr>
                    <w:r w:rsidRPr="00BE4EBF">
                      <w:rPr>
                        <w:szCs w:val="22"/>
                      </w:rPr>
                      <w:t xml:space="preserve">Without prejudice to the generality of clause </w:t>
                    </w:r>
                    <w:r>
                      <w:rPr>
                        <w:szCs w:val="22"/>
                      </w:rPr>
                      <w:t>11</w:t>
                    </w:r>
                    <w:r w:rsidRPr="00BE4EBF">
                      <w:rPr>
                        <w:szCs w:val="22"/>
                      </w:rPr>
                      <w:t xml:space="preserve">(B), the Contractor shall, in relation to any Confidential Information which is Personal </w:t>
                    </w:r>
                    <w:proofErr w:type="gramStart"/>
                    <w:r w:rsidRPr="00BE4EBF">
                      <w:rPr>
                        <w:szCs w:val="22"/>
                      </w:rPr>
                      <w:t>Data:-</w:t>
                    </w:r>
                    <w:proofErr w:type="gramEnd"/>
                  </w:p>
                  <w:p w14:paraId="5E1795F9" w14:textId="77777777" w:rsidR="005635BE" w:rsidRPr="00BE4EBF" w:rsidRDefault="005635BE" w:rsidP="0003041E">
                    <w:pPr>
                      <w:numPr>
                        <w:ilvl w:val="0"/>
                        <w:numId w:val="14"/>
                      </w:numPr>
                      <w:spacing w:line="256" w:lineRule="auto"/>
                      <w:contextualSpacing/>
                      <w:jc w:val="both"/>
                      <w:rPr>
                        <w:szCs w:val="22"/>
                      </w:rPr>
                    </w:pPr>
                    <w:r w:rsidRPr="00BE4EBF">
                      <w:rPr>
                        <w:szCs w:val="22"/>
                      </w:rPr>
                      <w:lastRenderedPageBreak/>
                      <w:t xml:space="preserve">process that Personal Data only on the written instructions of the </w:t>
                    </w:r>
                    <w:r>
                      <w:rPr>
                        <w:szCs w:val="22"/>
                      </w:rPr>
                      <w:t>Contracting Authority</w:t>
                    </w:r>
                    <w:r w:rsidRPr="00BE4EBF">
                      <w:rPr>
                        <w:szCs w:val="22"/>
                      </w:rPr>
                      <w:t xml:space="preserve">; </w:t>
                    </w:r>
                  </w:p>
                  <w:p w14:paraId="49E15629" w14:textId="77777777" w:rsidR="005635BE" w:rsidRPr="00BE4EBF" w:rsidRDefault="005635BE" w:rsidP="00757561">
                    <w:pPr>
                      <w:spacing w:line="256" w:lineRule="auto"/>
                      <w:ind w:left="405"/>
                      <w:contextualSpacing/>
                      <w:jc w:val="both"/>
                      <w:rPr>
                        <w:szCs w:val="22"/>
                      </w:rPr>
                    </w:pPr>
                  </w:p>
                  <w:p w14:paraId="64B34187" w14:textId="77777777" w:rsidR="005635BE" w:rsidRPr="00BE4EBF" w:rsidRDefault="005635BE" w:rsidP="0003041E">
                    <w:pPr>
                      <w:numPr>
                        <w:ilvl w:val="0"/>
                        <w:numId w:val="14"/>
                      </w:numPr>
                      <w:spacing w:line="256" w:lineRule="auto"/>
                      <w:contextualSpacing/>
                      <w:jc w:val="both"/>
                      <w:rPr>
                        <w:szCs w:val="22"/>
                      </w:rPr>
                    </w:pPr>
                    <w:r w:rsidRPr="00BE4EBF">
                      <w:rPr>
                        <w:szCs w:val="22"/>
                      </w:rPr>
                      <w:t xml:space="preserve">ensure that it has in place appropriate technical and organisational measures, reviewed and approved by the </w:t>
                    </w:r>
                    <w:r>
                      <w:rPr>
                        <w:szCs w:val="22"/>
                      </w:rPr>
                      <w:t>Contracting Authority</w:t>
                    </w:r>
                    <w:r w:rsidRPr="00BE4EBF">
                      <w:rPr>
                        <w:szCs w:val="22"/>
                      </w:rPr>
                      <w:t>,  to protect against unauthorised or unlawful processing of Personal Data and against accidental loss or destruction of, or damage to, Personal Data, appropriate to the harm that might result from the unauthorised or unlawful processing or accidental loss, destruction or damage and the nature of the data to be protected, having regard to the state of technological development and the cost of implementing any measures (those measures may include, where appropriate, pseudonymising and encrypting Personal Data, ensuring confidentiality, integrity, availability and resilience of its systems and services, ensuring that availability of and access to Personal Data can be restored in a timely manner after an incident, and regularly assessing and evaluating the effectiveness of the technical and organisational measures adopted by it);</w:t>
                    </w:r>
                  </w:p>
                  <w:p w14:paraId="4BE5C1B1" w14:textId="77777777" w:rsidR="005635BE" w:rsidRPr="00BE4EBF" w:rsidRDefault="005635BE" w:rsidP="0003041E">
                    <w:pPr>
                      <w:numPr>
                        <w:ilvl w:val="0"/>
                        <w:numId w:val="14"/>
                      </w:numPr>
                      <w:spacing w:line="256" w:lineRule="auto"/>
                      <w:contextualSpacing/>
                      <w:jc w:val="both"/>
                      <w:rPr>
                        <w:szCs w:val="22"/>
                      </w:rPr>
                    </w:pPr>
                    <w:r w:rsidRPr="00BE4EBF">
                      <w:rPr>
                        <w:szCs w:val="22"/>
                      </w:rPr>
                      <w:t>ensure that all personnel who have access to and/or process Personal Data are obliged to keep the Personal Data confidential;</w:t>
                    </w:r>
                  </w:p>
                  <w:p w14:paraId="4844817C" w14:textId="77777777" w:rsidR="005635BE" w:rsidRPr="00BE4EBF" w:rsidRDefault="005635BE" w:rsidP="00757561">
                    <w:pPr>
                      <w:spacing w:line="256" w:lineRule="auto"/>
                      <w:ind w:left="405"/>
                      <w:contextualSpacing/>
                      <w:jc w:val="both"/>
                      <w:rPr>
                        <w:szCs w:val="22"/>
                      </w:rPr>
                    </w:pPr>
                  </w:p>
                  <w:p w14:paraId="07285841" w14:textId="77777777" w:rsidR="005635BE" w:rsidRPr="00BE4EBF" w:rsidRDefault="005635BE" w:rsidP="0003041E">
                    <w:pPr>
                      <w:numPr>
                        <w:ilvl w:val="0"/>
                        <w:numId w:val="14"/>
                      </w:numPr>
                      <w:spacing w:line="256" w:lineRule="auto"/>
                      <w:contextualSpacing/>
                      <w:jc w:val="both"/>
                      <w:rPr>
                        <w:szCs w:val="22"/>
                      </w:rPr>
                    </w:pPr>
                    <w:r w:rsidRPr="00BE4EBF">
                      <w:rPr>
                        <w:szCs w:val="22"/>
                      </w:rPr>
                      <w:t xml:space="preserve">not transfer any Personal Data outside of the European Economic Area unless the prior written consent of the </w:t>
                    </w:r>
                    <w:r>
                      <w:rPr>
                        <w:szCs w:val="22"/>
                      </w:rPr>
                      <w:t>Contracting Authority</w:t>
                    </w:r>
                    <w:r w:rsidRPr="00BE4EBF">
                      <w:rPr>
                        <w:szCs w:val="22"/>
                      </w:rPr>
                      <w:t xml:space="preserve"> has been obtained and the following conditions are fulfilled;</w:t>
                    </w:r>
                  </w:p>
                  <w:p w14:paraId="31CE5FCD" w14:textId="77777777" w:rsidR="005635BE" w:rsidRPr="00BE4EBF" w:rsidRDefault="005635BE" w:rsidP="00757561">
                    <w:pPr>
                      <w:ind w:left="720"/>
                      <w:contextualSpacing/>
                      <w:jc w:val="both"/>
                      <w:rPr>
                        <w:szCs w:val="22"/>
                      </w:rPr>
                    </w:pPr>
                  </w:p>
                  <w:p w14:paraId="553DF910" w14:textId="77777777" w:rsidR="005635BE" w:rsidRPr="00BE4EBF" w:rsidRDefault="005635BE" w:rsidP="00757561">
                    <w:pPr>
                      <w:spacing w:line="256" w:lineRule="auto"/>
                      <w:ind w:left="405"/>
                      <w:contextualSpacing/>
                      <w:jc w:val="both"/>
                      <w:rPr>
                        <w:szCs w:val="22"/>
                      </w:rPr>
                    </w:pPr>
                  </w:p>
                  <w:p w14:paraId="4588C07D" w14:textId="77777777" w:rsidR="005635BE" w:rsidRPr="00BE4EBF" w:rsidRDefault="005635BE" w:rsidP="0003041E">
                    <w:pPr>
                      <w:numPr>
                        <w:ilvl w:val="0"/>
                        <w:numId w:val="15"/>
                      </w:numPr>
                      <w:spacing w:line="256" w:lineRule="auto"/>
                      <w:contextualSpacing/>
                      <w:jc w:val="both"/>
                      <w:rPr>
                        <w:szCs w:val="22"/>
                      </w:rPr>
                    </w:pPr>
                    <w:r w:rsidRPr="00BE4EBF">
                      <w:rPr>
                        <w:szCs w:val="22"/>
                      </w:rPr>
                      <w:t xml:space="preserve">appropriate safeguards are in </w:t>
                    </w:r>
                    <w:proofErr w:type="gramStart"/>
                    <w:r w:rsidRPr="00BE4EBF">
                      <w:rPr>
                        <w:szCs w:val="22"/>
                      </w:rPr>
                      <w:t>place  in</w:t>
                    </w:r>
                    <w:proofErr w:type="gramEnd"/>
                    <w:r w:rsidRPr="00BE4EBF">
                      <w:rPr>
                        <w:szCs w:val="22"/>
                      </w:rPr>
                      <w:t xml:space="preserve"> relation to the transfer, to ensure that Personal Data is adequately protected in accordance with Chapter V of Regulation 2016/679 </w:t>
                    </w:r>
                    <w:proofErr w:type="gramStart"/>
                    <w:r w:rsidRPr="00BE4EBF">
                      <w:rPr>
                        <w:szCs w:val="22"/>
                      </w:rPr>
                      <w:t>( General</w:t>
                    </w:r>
                    <w:proofErr w:type="gramEnd"/>
                    <w:r w:rsidRPr="00BE4EBF">
                      <w:rPr>
                        <w:szCs w:val="22"/>
                      </w:rPr>
                      <w:t xml:space="preserve"> Data Protection Regulation); </w:t>
                    </w:r>
                  </w:p>
                  <w:p w14:paraId="2A4D67E8" w14:textId="77777777" w:rsidR="005635BE" w:rsidRPr="00BE4EBF" w:rsidRDefault="005635BE" w:rsidP="0003041E">
                    <w:pPr>
                      <w:numPr>
                        <w:ilvl w:val="0"/>
                        <w:numId w:val="15"/>
                      </w:numPr>
                      <w:spacing w:line="256" w:lineRule="auto"/>
                      <w:contextualSpacing/>
                      <w:jc w:val="both"/>
                      <w:rPr>
                        <w:szCs w:val="22"/>
                      </w:rPr>
                    </w:pPr>
                    <w:r w:rsidRPr="00BE4EBF">
                      <w:rPr>
                        <w:szCs w:val="22"/>
                      </w:rPr>
                      <w:t>the data subject has enforceable rights and effective legal remedies;</w:t>
                    </w:r>
                  </w:p>
                  <w:p w14:paraId="769809B7" w14:textId="77777777" w:rsidR="005635BE" w:rsidRPr="00BE4EBF" w:rsidRDefault="005635BE" w:rsidP="0003041E">
                    <w:pPr>
                      <w:numPr>
                        <w:ilvl w:val="0"/>
                        <w:numId w:val="15"/>
                      </w:numPr>
                      <w:spacing w:line="256" w:lineRule="auto"/>
                      <w:contextualSpacing/>
                      <w:jc w:val="both"/>
                      <w:rPr>
                        <w:szCs w:val="22"/>
                      </w:rPr>
                    </w:pPr>
                    <w:r w:rsidRPr="00BE4EBF">
                      <w:rPr>
                        <w:szCs w:val="22"/>
                      </w:rPr>
                      <w:t>The Contractor complies with its obligations under the Data Protection Laws by providing an adequate level of protection to any Personal Data that is transferred; and</w:t>
                    </w:r>
                  </w:p>
                  <w:p w14:paraId="41B9BAE6" w14:textId="77777777" w:rsidR="005635BE" w:rsidRPr="00BE4EBF" w:rsidRDefault="005635BE" w:rsidP="0003041E">
                    <w:pPr>
                      <w:numPr>
                        <w:ilvl w:val="0"/>
                        <w:numId w:val="15"/>
                      </w:numPr>
                      <w:spacing w:line="256" w:lineRule="auto"/>
                      <w:contextualSpacing/>
                      <w:jc w:val="both"/>
                      <w:rPr>
                        <w:szCs w:val="22"/>
                      </w:rPr>
                    </w:pPr>
                    <w:r w:rsidRPr="00BE4EBF">
                      <w:rPr>
                        <w:szCs w:val="22"/>
                      </w:rPr>
                      <w:t xml:space="preserve">The Contractor complies with reasonable instructions notified to it in advance by the </w:t>
                    </w:r>
                    <w:r>
                      <w:rPr>
                        <w:szCs w:val="22"/>
                      </w:rPr>
                      <w:t>Contracting Authority</w:t>
                    </w:r>
                    <w:r w:rsidRPr="00BE4EBF">
                      <w:rPr>
                        <w:szCs w:val="22"/>
                      </w:rPr>
                      <w:t xml:space="preserve"> with respect to the processing of the Personal Data;</w:t>
                    </w:r>
                  </w:p>
                  <w:p w14:paraId="0D43E87E" w14:textId="77777777" w:rsidR="005635BE" w:rsidRPr="00BE4EBF" w:rsidRDefault="005635BE" w:rsidP="00757561">
                    <w:pPr>
                      <w:spacing w:line="256" w:lineRule="auto"/>
                      <w:jc w:val="both"/>
                      <w:rPr>
                        <w:szCs w:val="22"/>
                      </w:rPr>
                    </w:pPr>
                    <w:r w:rsidRPr="00BE4EBF">
                      <w:rPr>
                        <w:szCs w:val="22"/>
                      </w:rPr>
                      <w:t xml:space="preserve"> </w:t>
                    </w:r>
                  </w:p>
                  <w:p w14:paraId="013AE293" w14:textId="77777777" w:rsidR="005635BE" w:rsidRPr="00BE4EBF" w:rsidRDefault="005635BE" w:rsidP="0003041E">
                    <w:pPr>
                      <w:numPr>
                        <w:ilvl w:val="2"/>
                        <w:numId w:val="10"/>
                      </w:numPr>
                      <w:spacing w:line="256" w:lineRule="auto"/>
                      <w:ind w:left="469" w:hanging="469"/>
                      <w:contextualSpacing/>
                      <w:jc w:val="both"/>
                      <w:rPr>
                        <w:szCs w:val="22"/>
                      </w:rPr>
                    </w:pPr>
                    <w:r w:rsidRPr="00BE4EBF">
                      <w:rPr>
                        <w:szCs w:val="22"/>
                      </w:rPr>
                      <w:t xml:space="preserve">The Contractor shall promptly notify the </w:t>
                    </w:r>
                    <w:r>
                      <w:rPr>
                        <w:szCs w:val="22"/>
                      </w:rPr>
                      <w:t>Contracting Authority</w:t>
                    </w:r>
                    <w:r w:rsidRPr="00BE4EBF">
                      <w:rPr>
                        <w:szCs w:val="22"/>
                      </w:rPr>
                      <w:t xml:space="preserve"> if it receives a Data Subject Access Request to have access to any Personal Data or any other complaint, correspondence, notice, request  any order of the Court or request of any regulatory or government body relating to the </w:t>
                    </w:r>
                    <w:r>
                      <w:rPr>
                        <w:szCs w:val="22"/>
                      </w:rPr>
                      <w:t>Contracting Authority</w:t>
                    </w:r>
                    <w:r w:rsidRPr="00BE4EBF">
                      <w:rPr>
                        <w:szCs w:val="22"/>
                      </w:rPr>
                      <w:t xml:space="preserve">’s obligations under the Data Protection Laws and provide full co-operation and assistance to the </w:t>
                    </w:r>
                    <w:r>
                      <w:rPr>
                        <w:szCs w:val="22"/>
                      </w:rPr>
                      <w:t>Contracting Authority</w:t>
                    </w:r>
                    <w:r w:rsidRPr="00BE4EBF">
                      <w:rPr>
                        <w:szCs w:val="22"/>
                      </w:rPr>
                      <w:t xml:space="preserve"> in relation to any such complaint, order or request (including, without limitation, by allowing Data Subjects to have access to their data).</w:t>
                    </w:r>
                  </w:p>
                  <w:p w14:paraId="4B12C8BD" w14:textId="77777777" w:rsidR="005635BE" w:rsidRPr="00BE4EBF" w:rsidRDefault="005635BE" w:rsidP="00757561">
                    <w:pPr>
                      <w:spacing w:line="256" w:lineRule="auto"/>
                      <w:ind w:left="2340"/>
                      <w:contextualSpacing/>
                      <w:jc w:val="both"/>
                      <w:rPr>
                        <w:szCs w:val="22"/>
                      </w:rPr>
                    </w:pPr>
                  </w:p>
                  <w:p w14:paraId="2AABE25D" w14:textId="77777777" w:rsidR="005635BE" w:rsidRPr="00BE4EBF" w:rsidRDefault="005635BE" w:rsidP="0003041E">
                    <w:pPr>
                      <w:numPr>
                        <w:ilvl w:val="2"/>
                        <w:numId w:val="10"/>
                      </w:numPr>
                      <w:spacing w:line="256" w:lineRule="auto"/>
                      <w:ind w:left="327" w:hanging="327"/>
                      <w:contextualSpacing/>
                      <w:jc w:val="both"/>
                      <w:rPr>
                        <w:szCs w:val="22"/>
                      </w:rPr>
                    </w:pPr>
                    <w:r w:rsidRPr="00BE4EBF">
                      <w:rPr>
                        <w:szCs w:val="22"/>
                      </w:rPr>
                      <w:t xml:space="preserve">The Contractor shall without undue delay report in writing to the </w:t>
                    </w:r>
                    <w:r>
                      <w:rPr>
                        <w:szCs w:val="22"/>
                      </w:rPr>
                      <w:t>Contacting Authority</w:t>
                    </w:r>
                    <w:r w:rsidRPr="00BE4EBF">
                      <w:rPr>
                        <w:szCs w:val="22"/>
                      </w:rPr>
                      <w:t xml:space="preserve"> any data compromise involving Personal Data, or any circumstances that could have resulted in unauthorised access to or disclosure of Personal Data.</w:t>
                    </w:r>
                  </w:p>
                  <w:p w14:paraId="1F17D7B7" w14:textId="77777777" w:rsidR="005635BE" w:rsidRPr="00BE4EBF" w:rsidRDefault="005635BE" w:rsidP="00757561">
                    <w:pPr>
                      <w:ind w:left="720"/>
                      <w:contextualSpacing/>
                      <w:jc w:val="both"/>
                      <w:rPr>
                        <w:szCs w:val="22"/>
                      </w:rPr>
                    </w:pPr>
                  </w:p>
                  <w:p w14:paraId="70BB375B" w14:textId="77777777" w:rsidR="005635BE" w:rsidRPr="00BE4EBF" w:rsidRDefault="005635BE" w:rsidP="0003041E">
                    <w:pPr>
                      <w:numPr>
                        <w:ilvl w:val="2"/>
                        <w:numId w:val="10"/>
                      </w:numPr>
                      <w:spacing w:line="256" w:lineRule="auto"/>
                      <w:ind w:left="327" w:hanging="327"/>
                      <w:contextualSpacing/>
                      <w:jc w:val="both"/>
                      <w:rPr>
                        <w:szCs w:val="22"/>
                      </w:rPr>
                    </w:pPr>
                    <w:r w:rsidRPr="00BE4EBF">
                      <w:rPr>
                        <w:szCs w:val="22"/>
                      </w:rPr>
                      <w:t xml:space="preserve">The Contractor shall assist the </w:t>
                    </w:r>
                    <w:r>
                      <w:rPr>
                        <w:szCs w:val="22"/>
                      </w:rPr>
                      <w:t>Contracting Authority</w:t>
                    </w:r>
                    <w:r w:rsidRPr="00BE4EBF">
                      <w:rPr>
                        <w:szCs w:val="22"/>
                      </w:rPr>
                      <w:t xml:space="preserve"> in ensuring compliance with its obligations under the Data Protection Laws with respect to security, impact assessments and consultations with supervisory authorities and regulators.</w:t>
                    </w:r>
                  </w:p>
                  <w:p w14:paraId="5947A0E2" w14:textId="77777777" w:rsidR="005635BE" w:rsidRPr="00BE4EBF" w:rsidRDefault="005635BE" w:rsidP="00757561">
                    <w:pPr>
                      <w:ind w:left="720"/>
                      <w:contextualSpacing/>
                      <w:jc w:val="both"/>
                      <w:rPr>
                        <w:szCs w:val="22"/>
                      </w:rPr>
                    </w:pPr>
                  </w:p>
                  <w:p w14:paraId="2BF3DDA3" w14:textId="77777777" w:rsidR="005635BE" w:rsidRPr="00BE4EBF" w:rsidRDefault="005635BE" w:rsidP="0003041E">
                    <w:pPr>
                      <w:numPr>
                        <w:ilvl w:val="2"/>
                        <w:numId w:val="10"/>
                      </w:numPr>
                      <w:spacing w:line="256" w:lineRule="auto"/>
                      <w:ind w:left="327" w:hanging="327"/>
                      <w:contextualSpacing/>
                      <w:jc w:val="both"/>
                      <w:rPr>
                        <w:szCs w:val="22"/>
                      </w:rPr>
                    </w:pPr>
                    <w:r w:rsidRPr="00BE4EBF">
                      <w:rPr>
                        <w:szCs w:val="22"/>
                      </w:rPr>
                      <w:t xml:space="preserve">The Contractor shall at the written </w:t>
                    </w:r>
                    <w:proofErr w:type="gramStart"/>
                    <w:r w:rsidRPr="00BE4EBF">
                      <w:rPr>
                        <w:szCs w:val="22"/>
                      </w:rPr>
                      <w:t>direction  of</w:t>
                    </w:r>
                    <w:proofErr w:type="gramEnd"/>
                    <w:r w:rsidRPr="00BE4EBF">
                      <w:rPr>
                        <w:szCs w:val="22"/>
                      </w:rPr>
                      <w:t xml:space="preserve"> the </w:t>
                    </w:r>
                    <w:r>
                      <w:rPr>
                        <w:szCs w:val="22"/>
                      </w:rPr>
                      <w:t>Contracting Authority</w:t>
                    </w:r>
                    <w:r w:rsidRPr="00BE4EBF">
                      <w:rPr>
                        <w:szCs w:val="22"/>
                      </w:rPr>
                      <w:t xml:space="preserve">, amend, delete or return Personal Data and copies thereof to the </w:t>
                    </w:r>
                    <w:r>
                      <w:rPr>
                        <w:szCs w:val="22"/>
                      </w:rPr>
                      <w:t>Contracting Authority</w:t>
                    </w:r>
                    <w:r w:rsidRPr="00BE4EBF">
                      <w:rPr>
                        <w:szCs w:val="22"/>
                      </w:rPr>
                      <w:t xml:space="preserve"> on termination of this Agreement unless the Contractor is required by the laws of any member of the European Union or by the laws of the European Union applicable to the Contractor to store the Personal Data.</w:t>
                    </w:r>
                  </w:p>
                  <w:p w14:paraId="458A8065" w14:textId="77777777" w:rsidR="005635BE" w:rsidRPr="00BE4EBF" w:rsidRDefault="005635BE" w:rsidP="00757561">
                    <w:pPr>
                      <w:ind w:left="720"/>
                      <w:contextualSpacing/>
                      <w:jc w:val="both"/>
                      <w:rPr>
                        <w:szCs w:val="22"/>
                      </w:rPr>
                    </w:pPr>
                  </w:p>
                  <w:p w14:paraId="6D6C75C9" w14:textId="77777777" w:rsidR="005635BE" w:rsidRPr="00BE4EBF" w:rsidRDefault="005635BE" w:rsidP="0003041E">
                    <w:pPr>
                      <w:numPr>
                        <w:ilvl w:val="2"/>
                        <w:numId w:val="10"/>
                      </w:numPr>
                      <w:spacing w:line="256" w:lineRule="auto"/>
                      <w:ind w:left="327" w:hanging="327"/>
                      <w:contextualSpacing/>
                      <w:jc w:val="both"/>
                      <w:rPr>
                        <w:szCs w:val="22"/>
                      </w:rPr>
                    </w:pPr>
                    <w:r w:rsidRPr="00BE4EBF">
                      <w:rPr>
                        <w:szCs w:val="22"/>
                      </w:rPr>
                      <w:t xml:space="preserve">The Contractor shall permit the </w:t>
                    </w:r>
                    <w:r>
                      <w:rPr>
                        <w:szCs w:val="22"/>
                      </w:rPr>
                      <w:t>Contracting Authority</w:t>
                    </w:r>
                    <w:r w:rsidRPr="00BE4EBF">
                      <w:rPr>
                        <w:szCs w:val="22"/>
                      </w:rPr>
                      <w:t xml:space="preserve">, </w:t>
                    </w:r>
                    <w:r w:rsidRPr="00BE4EBF">
                      <w:rPr>
                        <w:rFonts w:eastAsia="Calibri"/>
                        <w:szCs w:val="22"/>
                        <w:lang w:val="en-IE"/>
                      </w:rPr>
                      <w:t xml:space="preserve">the Office of </w:t>
                    </w:r>
                    <w:r>
                      <w:rPr>
                        <w:rFonts w:eastAsia="Calibri"/>
                        <w:szCs w:val="22"/>
                        <w:lang w:val="en-IE"/>
                      </w:rPr>
                      <w:t>the Data Protection Commission</w:t>
                    </w:r>
                    <w:r w:rsidRPr="00BE4EBF">
                      <w:rPr>
                        <w:rFonts w:eastAsia="Calibri"/>
                        <w:szCs w:val="22"/>
                        <w:lang w:val="en-IE"/>
                      </w:rPr>
                      <w:t xml:space="preserve"> or other supervisory authority for data protection in Ireland,</w:t>
                    </w:r>
                    <w:r w:rsidRPr="00BE4EBF">
                      <w:rPr>
                        <w:szCs w:val="22"/>
                      </w:rPr>
                      <w:t xml:space="preserve"> and / or their nominee to conduct audits and or inspections of the Contractor’s facilities, and to have access to all data protection, confidentiality and security procedures, data equipment, mechanisms, documentation, databases, archives, data storage devices, electronic communications and storage systems used by the Contractor in any way for the provision of the services.  The Contractor shall comply with all reasonable directions of the </w:t>
                    </w:r>
                    <w:r>
                      <w:rPr>
                        <w:szCs w:val="22"/>
                      </w:rPr>
                      <w:t>Contracting Authority</w:t>
                    </w:r>
                    <w:r w:rsidRPr="00BE4EBF">
                      <w:rPr>
                        <w:szCs w:val="22"/>
                      </w:rPr>
                      <w:t xml:space="preserve"> arising out of any such inspection, audit or review.</w:t>
                    </w:r>
                  </w:p>
                  <w:p w14:paraId="74EF8AB7" w14:textId="77777777" w:rsidR="005635BE" w:rsidRPr="00BE4EBF" w:rsidRDefault="005635BE" w:rsidP="00757561">
                    <w:pPr>
                      <w:ind w:left="720"/>
                      <w:contextualSpacing/>
                      <w:jc w:val="both"/>
                      <w:rPr>
                        <w:szCs w:val="22"/>
                      </w:rPr>
                    </w:pPr>
                  </w:p>
                  <w:p w14:paraId="24A9817F" w14:textId="77777777" w:rsidR="005635BE" w:rsidRPr="00BE4EBF" w:rsidRDefault="005635BE" w:rsidP="0003041E">
                    <w:pPr>
                      <w:numPr>
                        <w:ilvl w:val="2"/>
                        <w:numId w:val="10"/>
                      </w:numPr>
                      <w:spacing w:line="256" w:lineRule="auto"/>
                      <w:ind w:left="469" w:hanging="469"/>
                      <w:contextualSpacing/>
                      <w:jc w:val="both"/>
                      <w:rPr>
                        <w:szCs w:val="22"/>
                      </w:rPr>
                    </w:pPr>
                    <w:r w:rsidRPr="00BE4EBF">
                      <w:rPr>
                        <w:szCs w:val="22"/>
                      </w:rPr>
                      <w:t xml:space="preserve">The Contractor shall fully comply </w:t>
                    </w:r>
                    <w:proofErr w:type="gramStart"/>
                    <w:r w:rsidRPr="00BE4EBF">
                      <w:rPr>
                        <w:szCs w:val="22"/>
                      </w:rPr>
                      <w:t>with, and</w:t>
                    </w:r>
                    <w:proofErr w:type="gramEnd"/>
                    <w:r w:rsidRPr="00BE4EBF">
                      <w:rPr>
                        <w:szCs w:val="22"/>
                      </w:rPr>
                      <w:t xml:space="preserve"> implement policies which are communicated or notified to the Contractor by the </w:t>
                    </w:r>
                    <w:r>
                      <w:rPr>
                        <w:szCs w:val="22"/>
                      </w:rPr>
                      <w:t>Contracting Authority</w:t>
                    </w:r>
                    <w:r w:rsidRPr="00BE4EBF">
                      <w:rPr>
                        <w:szCs w:val="22"/>
                      </w:rPr>
                      <w:t xml:space="preserve"> from time to time.</w:t>
                    </w:r>
                  </w:p>
                  <w:p w14:paraId="15D9B816" w14:textId="77777777" w:rsidR="005635BE" w:rsidRPr="00BE4EBF" w:rsidRDefault="005635BE" w:rsidP="00757561">
                    <w:pPr>
                      <w:ind w:left="720"/>
                      <w:contextualSpacing/>
                      <w:jc w:val="both"/>
                      <w:rPr>
                        <w:szCs w:val="22"/>
                        <w:highlight w:val="yellow"/>
                      </w:rPr>
                    </w:pPr>
                  </w:p>
                  <w:p w14:paraId="5C77DA64" w14:textId="77777777" w:rsidR="005635BE" w:rsidRPr="00BE4EBF" w:rsidRDefault="005635BE" w:rsidP="0003041E">
                    <w:pPr>
                      <w:numPr>
                        <w:ilvl w:val="2"/>
                        <w:numId w:val="10"/>
                      </w:numPr>
                      <w:spacing w:line="256" w:lineRule="auto"/>
                      <w:ind w:left="611" w:hanging="611"/>
                      <w:contextualSpacing/>
                      <w:jc w:val="both"/>
                      <w:rPr>
                        <w:szCs w:val="22"/>
                      </w:rPr>
                    </w:pPr>
                    <w:r w:rsidRPr="00BE4EBF">
                      <w:rPr>
                        <w:szCs w:val="22"/>
                      </w:rPr>
                      <w:t xml:space="preserve">The Contractor shall maintain complete and accurate records and information to demonstrate its compliance with this clause 11 and allow for inspections and contribute to any audits by the </w:t>
                    </w:r>
                    <w:r>
                      <w:rPr>
                        <w:szCs w:val="22"/>
                      </w:rPr>
                      <w:t>Contacting Authority</w:t>
                    </w:r>
                    <w:r w:rsidRPr="00BE4EBF">
                      <w:rPr>
                        <w:szCs w:val="22"/>
                      </w:rPr>
                      <w:t xml:space="preserve"> or the </w:t>
                    </w:r>
                    <w:r>
                      <w:rPr>
                        <w:szCs w:val="22"/>
                      </w:rPr>
                      <w:t>Contracting Authority</w:t>
                    </w:r>
                    <w:r w:rsidRPr="00BE4EBF">
                      <w:rPr>
                        <w:szCs w:val="22"/>
                      </w:rPr>
                      <w:t>’s designated auditor.</w:t>
                    </w:r>
                  </w:p>
                  <w:p w14:paraId="7D020338" w14:textId="77777777" w:rsidR="005635BE" w:rsidRPr="00BE4EBF" w:rsidRDefault="005635BE" w:rsidP="00757561">
                    <w:pPr>
                      <w:ind w:left="720"/>
                      <w:contextualSpacing/>
                      <w:jc w:val="both"/>
                      <w:rPr>
                        <w:szCs w:val="22"/>
                      </w:rPr>
                    </w:pPr>
                  </w:p>
                  <w:p w14:paraId="514273D4" w14:textId="77777777" w:rsidR="005635BE" w:rsidRPr="00BE4EBF" w:rsidRDefault="005635BE" w:rsidP="0003041E">
                    <w:pPr>
                      <w:numPr>
                        <w:ilvl w:val="2"/>
                        <w:numId w:val="10"/>
                      </w:numPr>
                      <w:spacing w:line="256" w:lineRule="auto"/>
                      <w:ind w:left="611" w:hanging="611"/>
                      <w:contextualSpacing/>
                      <w:jc w:val="both"/>
                      <w:rPr>
                        <w:szCs w:val="22"/>
                      </w:rPr>
                    </w:pPr>
                    <w:r w:rsidRPr="00BE4EBF">
                      <w:rPr>
                        <w:szCs w:val="22"/>
                      </w:rPr>
                      <w:t xml:space="preserve">The Contractor </w:t>
                    </w:r>
                    <w:proofErr w:type="gramStart"/>
                    <w:r w:rsidRPr="00BE4EBF">
                      <w:rPr>
                        <w:szCs w:val="22"/>
                      </w:rPr>
                      <w:t>shall:-</w:t>
                    </w:r>
                    <w:proofErr w:type="gramEnd"/>
                  </w:p>
                  <w:p w14:paraId="7D6268D9" w14:textId="77777777" w:rsidR="005635BE" w:rsidRPr="00BE4EBF" w:rsidRDefault="005635BE" w:rsidP="00757561">
                    <w:pPr>
                      <w:spacing w:line="256" w:lineRule="auto"/>
                      <w:jc w:val="both"/>
                      <w:rPr>
                        <w:szCs w:val="22"/>
                      </w:rPr>
                    </w:pPr>
                  </w:p>
                  <w:p w14:paraId="435D4F0F" w14:textId="77777777" w:rsidR="005635BE" w:rsidRPr="00BE4EBF" w:rsidRDefault="005635BE" w:rsidP="0003041E">
                    <w:pPr>
                      <w:numPr>
                        <w:ilvl w:val="0"/>
                        <w:numId w:val="13"/>
                      </w:numPr>
                      <w:spacing w:line="256" w:lineRule="auto"/>
                      <w:contextualSpacing/>
                      <w:jc w:val="both"/>
                      <w:rPr>
                        <w:szCs w:val="22"/>
                      </w:rPr>
                    </w:pPr>
                    <w:r w:rsidRPr="00BE4EBF">
                      <w:rPr>
                        <w:szCs w:val="22"/>
                      </w:rPr>
                      <w:t xml:space="preserve">take all reasonable precautions to preserve the integrity of any </w:t>
                    </w:r>
                    <w:r w:rsidRPr="00BE4EBF">
                      <w:rPr>
                        <w:rFonts w:eastAsia="Calibri"/>
                        <w:szCs w:val="22"/>
                        <w:lang w:val="en-IE"/>
                      </w:rPr>
                      <w:t>Personal Data</w:t>
                    </w:r>
                    <w:r w:rsidRPr="00BE4EBF">
                      <w:rPr>
                        <w:szCs w:val="22"/>
                      </w:rPr>
                      <w:t xml:space="preserve"> which it processes and to prevent any corruption or loss of such </w:t>
                    </w:r>
                    <w:r w:rsidRPr="00BE4EBF">
                      <w:rPr>
                        <w:rFonts w:eastAsia="Calibri"/>
                        <w:szCs w:val="22"/>
                        <w:lang w:val="en-IE"/>
                      </w:rPr>
                      <w:t>Personal Data</w:t>
                    </w:r>
                    <w:r w:rsidRPr="00BE4EBF">
                      <w:rPr>
                        <w:szCs w:val="22"/>
                      </w:rPr>
                      <w:t>;</w:t>
                    </w:r>
                  </w:p>
                  <w:p w14:paraId="6DAEC099" w14:textId="77777777" w:rsidR="005635BE" w:rsidRPr="00BE4EBF" w:rsidRDefault="005635BE" w:rsidP="0003041E">
                    <w:pPr>
                      <w:numPr>
                        <w:ilvl w:val="0"/>
                        <w:numId w:val="13"/>
                      </w:numPr>
                      <w:spacing w:line="256" w:lineRule="auto"/>
                      <w:contextualSpacing/>
                      <w:jc w:val="both"/>
                      <w:rPr>
                        <w:szCs w:val="22"/>
                      </w:rPr>
                    </w:pPr>
                    <w:r w:rsidRPr="00BE4EBF">
                      <w:rPr>
                        <w:szCs w:val="22"/>
                      </w:rPr>
                      <w:t xml:space="preserve">ensure that a back-up copy of </w:t>
                    </w:r>
                    <w:proofErr w:type="gramStart"/>
                    <w:r w:rsidRPr="00BE4EBF">
                      <w:rPr>
                        <w:szCs w:val="22"/>
                      </w:rPr>
                      <w:t>any and all</w:t>
                    </w:r>
                    <w:proofErr w:type="gramEnd"/>
                    <w:r w:rsidRPr="00BE4EBF">
                      <w:rPr>
                        <w:szCs w:val="22"/>
                      </w:rPr>
                      <w:t xml:space="preserve"> such </w:t>
                    </w:r>
                    <w:r w:rsidRPr="00BE4EBF">
                      <w:rPr>
                        <w:rFonts w:eastAsia="Calibri"/>
                        <w:szCs w:val="22"/>
                        <w:lang w:val="en-IE"/>
                      </w:rPr>
                      <w:t>Personal Data</w:t>
                    </w:r>
                    <w:r w:rsidRPr="00BE4EBF">
                      <w:rPr>
                        <w:szCs w:val="22"/>
                      </w:rPr>
                      <w:t xml:space="preserve"> is made [insert frequency] and this copy is recorded on media from which the data can be reloaded if there is any corruption or loss of the data; and</w:t>
                    </w:r>
                  </w:p>
                  <w:p w14:paraId="641F98BA" w14:textId="77777777" w:rsidR="005635BE" w:rsidRPr="00BE4EBF" w:rsidRDefault="005635BE" w:rsidP="0003041E">
                    <w:pPr>
                      <w:numPr>
                        <w:ilvl w:val="0"/>
                        <w:numId w:val="13"/>
                      </w:numPr>
                      <w:spacing w:line="256" w:lineRule="auto"/>
                      <w:contextualSpacing/>
                      <w:jc w:val="both"/>
                      <w:rPr>
                        <w:szCs w:val="22"/>
                      </w:rPr>
                    </w:pPr>
                    <w:r w:rsidRPr="00BE4EBF">
                      <w:rPr>
                        <w:szCs w:val="22"/>
                      </w:rPr>
                      <w:t xml:space="preserve">in such an event and if attributable to any default by the Contractor or any Sub-contractor, promptly restore the </w:t>
                    </w:r>
                    <w:r w:rsidRPr="00BE4EBF">
                      <w:rPr>
                        <w:rFonts w:eastAsia="Calibri"/>
                        <w:szCs w:val="22"/>
                        <w:lang w:val="en-IE"/>
                      </w:rPr>
                      <w:t>Personal Data</w:t>
                    </w:r>
                    <w:r w:rsidRPr="00BE4EBF">
                      <w:rPr>
                        <w:szCs w:val="22"/>
                      </w:rPr>
                      <w:t xml:space="preserve"> at its own expense or, at the </w:t>
                    </w:r>
                    <w:r>
                      <w:rPr>
                        <w:szCs w:val="22"/>
                      </w:rPr>
                      <w:t>Contracting Authority</w:t>
                    </w:r>
                    <w:r w:rsidRPr="00BE4EBF">
                      <w:rPr>
                        <w:szCs w:val="22"/>
                      </w:rPr>
                      <w:t xml:space="preserve">’s option, reimburse the </w:t>
                    </w:r>
                    <w:r>
                      <w:rPr>
                        <w:szCs w:val="22"/>
                      </w:rPr>
                      <w:t>Contracting Authority</w:t>
                    </w:r>
                    <w:r w:rsidRPr="00BE4EBF">
                      <w:rPr>
                        <w:szCs w:val="22"/>
                      </w:rPr>
                      <w:t xml:space="preserve"> for any reasonable expenses it incurs in having the </w:t>
                    </w:r>
                    <w:r w:rsidRPr="00BE4EBF">
                      <w:rPr>
                        <w:rFonts w:eastAsia="Calibri"/>
                        <w:szCs w:val="22"/>
                        <w:lang w:val="en-IE"/>
                      </w:rPr>
                      <w:t>Personal Data</w:t>
                    </w:r>
                    <w:r w:rsidRPr="00BE4EBF">
                      <w:rPr>
                        <w:szCs w:val="22"/>
                      </w:rPr>
                      <w:t xml:space="preserve"> restored by a third party.</w:t>
                    </w:r>
                  </w:p>
                  <w:p w14:paraId="2B330E2F" w14:textId="77777777" w:rsidR="005635BE" w:rsidRPr="00BE4EBF" w:rsidRDefault="005635BE" w:rsidP="00757561">
                    <w:pPr>
                      <w:spacing w:line="256" w:lineRule="auto"/>
                      <w:ind w:left="720"/>
                      <w:contextualSpacing/>
                      <w:jc w:val="both"/>
                      <w:rPr>
                        <w:szCs w:val="22"/>
                      </w:rPr>
                    </w:pPr>
                  </w:p>
                  <w:p w14:paraId="60B3E927" w14:textId="77777777" w:rsidR="005635BE" w:rsidRPr="00BE4EBF" w:rsidRDefault="005635BE" w:rsidP="00757561">
                    <w:pPr>
                      <w:spacing w:line="256" w:lineRule="auto"/>
                      <w:ind w:left="720"/>
                      <w:contextualSpacing/>
                      <w:jc w:val="both"/>
                      <w:rPr>
                        <w:szCs w:val="22"/>
                      </w:rPr>
                    </w:pPr>
                  </w:p>
                  <w:p w14:paraId="71047354" w14:textId="77777777" w:rsidR="005635BE" w:rsidRPr="00BE4EBF" w:rsidRDefault="005635BE" w:rsidP="00757561">
                    <w:pPr>
                      <w:spacing w:line="256" w:lineRule="auto"/>
                      <w:jc w:val="both"/>
                      <w:rPr>
                        <w:i/>
                        <w:color w:val="FF0000"/>
                        <w:szCs w:val="22"/>
                      </w:rPr>
                    </w:pPr>
                    <w:r w:rsidRPr="00BE4EBF">
                      <w:rPr>
                        <w:i/>
                        <w:color w:val="FF0000"/>
                        <w:szCs w:val="22"/>
                      </w:rPr>
                      <w:t xml:space="preserve">(IF YOU ARE NOT CONSENTING TO A </w:t>
                    </w:r>
                    <w:proofErr w:type="gramStart"/>
                    <w:r w:rsidRPr="00BE4EBF">
                      <w:rPr>
                        <w:i/>
                        <w:color w:val="FF0000"/>
                        <w:szCs w:val="22"/>
                      </w:rPr>
                      <w:t>THIRD PARTY</w:t>
                    </w:r>
                    <w:proofErr w:type="gramEnd"/>
                    <w:r w:rsidRPr="00BE4EBF">
                      <w:rPr>
                        <w:i/>
                        <w:color w:val="FF0000"/>
                        <w:szCs w:val="22"/>
                      </w:rPr>
                      <w:t xml:space="preserve"> PROCESSOR - DELETE IF NOT IN USE)</w:t>
                    </w:r>
                  </w:p>
                  <w:p w14:paraId="52C94883" w14:textId="77777777" w:rsidR="005635BE" w:rsidRPr="00BE4EBF" w:rsidRDefault="005635BE" w:rsidP="0003041E">
                    <w:pPr>
                      <w:numPr>
                        <w:ilvl w:val="2"/>
                        <w:numId w:val="10"/>
                      </w:numPr>
                      <w:spacing w:line="256" w:lineRule="auto"/>
                      <w:ind w:left="611" w:hanging="611"/>
                      <w:contextualSpacing/>
                      <w:jc w:val="both"/>
                      <w:rPr>
                        <w:szCs w:val="22"/>
                      </w:rPr>
                    </w:pPr>
                    <w:r w:rsidRPr="00BE4EBF">
                      <w:rPr>
                        <w:szCs w:val="22"/>
                      </w:rPr>
                      <w:t xml:space="preserve">The </w:t>
                    </w:r>
                    <w:r>
                      <w:rPr>
                        <w:szCs w:val="22"/>
                      </w:rPr>
                      <w:t>Contracting Authority</w:t>
                    </w:r>
                    <w:r w:rsidRPr="00BE4EBF">
                      <w:rPr>
                        <w:szCs w:val="22"/>
                      </w:rPr>
                      <w:t xml:space="preserve"> does not consent to the Contractor appointing any </w:t>
                    </w:r>
                    <w:proofErr w:type="gramStart"/>
                    <w:r w:rsidRPr="00BE4EBF">
                      <w:rPr>
                        <w:szCs w:val="22"/>
                      </w:rPr>
                      <w:t>third party</w:t>
                    </w:r>
                    <w:proofErr w:type="gramEnd"/>
                    <w:r w:rsidRPr="00BE4EBF">
                      <w:rPr>
                        <w:szCs w:val="22"/>
                      </w:rPr>
                      <w:t xml:space="preserve"> processor of Personal Data under this agreement</w:t>
                    </w:r>
                    <w:r>
                      <w:rPr>
                        <w:szCs w:val="22"/>
                      </w:rPr>
                      <w:t>.</w:t>
                    </w:r>
                    <w:r w:rsidRPr="00BE4EBF">
                      <w:rPr>
                        <w:szCs w:val="22"/>
                      </w:rPr>
                      <w:t xml:space="preserve"> </w:t>
                    </w:r>
                  </w:p>
                  <w:p w14:paraId="0EEFB21E" w14:textId="77777777" w:rsidR="005635BE" w:rsidRPr="00BE4EBF" w:rsidRDefault="005635BE" w:rsidP="00757561">
                    <w:pPr>
                      <w:spacing w:line="256" w:lineRule="auto"/>
                      <w:jc w:val="both"/>
                      <w:rPr>
                        <w:i/>
                        <w:color w:val="FF0000"/>
                        <w:szCs w:val="22"/>
                      </w:rPr>
                    </w:pPr>
                    <w:r w:rsidRPr="00BE4EBF">
                      <w:rPr>
                        <w:i/>
                        <w:color w:val="FF0000"/>
                        <w:szCs w:val="22"/>
                      </w:rPr>
                      <w:t xml:space="preserve">(OR IF USING A </w:t>
                    </w:r>
                    <w:proofErr w:type="gramStart"/>
                    <w:r w:rsidRPr="00BE4EBF">
                      <w:rPr>
                        <w:i/>
                        <w:color w:val="FF0000"/>
                        <w:szCs w:val="22"/>
                      </w:rPr>
                      <w:t>THIRD PARTY</w:t>
                    </w:r>
                    <w:proofErr w:type="gramEnd"/>
                    <w:r w:rsidRPr="00BE4EBF">
                      <w:rPr>
                        <w:i/>
                        <w:color w:val="FF0000"/>
                        <w:szCs w:val="22"/>
                      </w:rPr>
                      <w:t xml:space="preserve"> PROCESSOR - DELETE IF NOT IN USE)</w:t>
                    </w:r>
                  </w:p>
                  <w:p w14:paraId="1C90EB4A" w14:textId="77777777" w:rsidR="005635BE" w:rsidRPr="00BE4EBF" w:rsidRDefault="005635BE" w:rsidP="00757561">
                    <w:pPr>
                      <w:spacing w:line="256" w:lineRule="auto"/>
                      <w:jc w:val="both"/>
                      <w:rPr>
                        <w:szCs w:val="22"/>
                      </w:rPr>
                    </w:pPr>
                    <w:r>
                      <w:rPr>
                        <w:szCs w:val="22"/>
                      </w:rPr>
                      <w:t>T</w:t>
                    </w:r>
                    <w:r w:rsidRPr="00BE4EBF">
                      <w:rPr>
                        <w:szCs w:val="22"/>
                      </w:rPr>
                      <w:t xml:space="preserve">he </w:t>
                    </w:r>
                    <w:r>
                      <w:rPr>
                        <w:szCs w:val="22"/>
                      </w:rPr>
                      <w:t>Contracting Authority</w:t>
                    </w:r>
                    <w:r w:rsidRPr="00BE4EBF">
                      <w:rPr>
                        <w:szCs w:val="22"/>
                      </w:rPr>
                      <w:t xml:space="preserve"> consents to the Contractor appointing </w:t>
                    </w:r>
                    <w:r w:rsidRPr="00BE4EBF">
                      <w:rPr>
                        <w:szCs w:val="22"/>
                        <w:highlight w:val="lightGray"/>
                      </w:rPr>
                      <w:t>[insert third-party processor]</w:t>
                    </w:r>
                    <w:r w:rsidRPr="00BE4EBF">
                      <w:rPr>
                        <w:szCs w:val="22"/>
                      </w:rPr>
                      <w:t xml:space="preserve"> as a third-party processor of Personal Data under this Agreement. The Contractor confirms that it has entered or (as the case may be) will enter into a written agreement incorporating terms which are substantially similar to those set out in this clause 11 as between the </w:t>
                    </w:r>
                    <w:r>
                      <w:rPr>
                        <w:szCs w:val="22"/>
                      </w:rPr>
                      <w:t>Contracting Authority</w:t>
                    </w:r>
                    <w:r w:rsidRPr="00BE4EBF">
                      <w:rPr>
                        <w:szCs w:val="22"/>
                      </w:rPr>
                      <w:t xml:space="preserve"> and the Contractor</w:t>
                    </w:r>
                    <w:r>
                      <w:rPr>
                        <w:szCs w:val="22"/>
                      </w:rPr>
                      <w:t>.  T</w:t>
                    </w:r>
                    <w:r w:rsidRPr="00BE4EBF">
                      <w:rPr>
                        <w:szCs w:val="22"/>
                      </w:rPr>
                      <w:t xml:space="preserve">he Contractor shall remain </w:t>
                    </w:r>
                    <w:r w:rsidRPr="00BE4EBF">
                      <w:rPr>
                        <w:szCs w:val="22"/>
                      </w:rPr>
                      <w:lastRenderedPageBreak/>
                      <w:t>fully liable for all acts or omissions of any third-party processor appointed by it pursuant to this clause 11.</w:t>
                    </w:r>
                  </w:p>
                  <w:p w14:paraId="7E9F26CF" w14:textId="77777777" w:rsidR="005635BE" w:rsidRPr="00BE4EBF" w:rsidRDefault="005635BE" w:rsidP="00757561">
                    <w:pPr>
                      <w:spacing w:line="256" w:lineRule="auto"/>
                      <w:jc w:val="both"/>
                      <w:rPr>
                        <w:szCs w:val="22"/>
                      </w:rPr>
                    </w:pPr>
                  </w:p>
                  <w:p w14:paraId="3AA0C47E" w14:textId="77777777" w:rsidR="005635BE" w:rsidRPr="00BE4EBF" w:rsidRDefault="005635BE" w:rsidP="0003041E">
                    <w:pPr>
                      <w:numPr>
                        <w:ilvl w:val="2"/>
                        <w:numId w:val="10"/>
                      </w:numPr>
                      <w:spacing w:line="256" w:lineRule="auto"/>
                      <w:ind w:left="327" w:hanging="283"/>
                      <w:contextualSpacing/>
                      <w:jc w:val="both"/>
                      <w:rPr>
                        <w:szCs w:val="22"/>
                      </w:rPr>
                    </w:pPr>
                    <w:r w:rsidRPr="00BE4EBF">
                      <w:rPr>
                        <w:szCs w:val="22"/>
                      </w:rPr>
                      <w:t>Save for clauses 11B, 11C, 11</w:t>
                    </w:r>
                    <w:proofErr w:type="gramStart"/>
                    <w:r w:rsidRPr="00BE4EBF">
                      <w:rPr>
                        <w:szCs w:val="22"/>
                      </w:rPr>
                      <w:t>D(</w:t>
                    </w:r>
                    <w:proofErr w:type="gramEnd"/>
                    <w:r w:rsidRPr="00BE4EBF">
                      <w:rPr>
                        <w:szCs w:val="22"/>
                      </w:rPr>
                      <w:t>4) and 11E, all the obligations on the Contractor in this clause 11 relating to the processing of Personal Data shall apply to the processing of all Confidential Information.</w:t>
                    </w:r>
                  </w:p>
                  <w:p w14:paraId="449EE1D3" w14:textId="77777777" w:rsidR="005635BE" w:rsidRPr="00BE4EBF" w:rsidRDefault="005635BE" w:rsidP="00757561">
                    <w:pPr>
                      <w:jc w:val="both"/>
                      <w:rPr>
                        <w:szCs w:val="22"/>
                      </w:rPr>
                    </w:pPr>
                  </w:p>
                </w:tc>
              </w:tr>
            </w:tbl>
            <w:p w14:paraId="220C7C43" w14:textId="77777777" w:rsidR="005635BE" w:rsidRPr="00BE4EBF" w:rsidRDefault="005635BE" w:rsidP="005635BE">
              <w:pPr>
                <w:spacing w:after="240"/>
                <w:jc w:val="both"/>
                <w:rPr>
                  <w:szCs w:val="22"/>
                </w:rPr>
              </w:pPr>
            </w:p>
            <w:p w14:paraId="5407EC5B" w14:textId="77777777" w:rsidR="005635BE" w:rsidRPr="00BE4EBF" w:rsidRDefault="00DF2F36" w:rsidP="005635BE">
              <w:pPr>
                <w:jc w:val="both"/>
                <w:rPr>
                  <w:color w:val="FF0000"/>
                  <w:szCs w:val="22"/>
                  <w:highlight w:val="cyan"/>
                </w:rPr>
              </w:pPr>
            </w:p>
          </w:sdtContent>
        </w:sdt>
        <w:p w14:paraId="4F034CFA" w14:textId="77777777" w:rsidR="005635BE" w:rsidRPr="00830A49" w:rsidRDefault="005635BE" w:rsidP="005635BE">
          <w:pPr>
            <w:jc w:val="both"/>
            <w:rPr>
              <w:szCs w:val="22"/>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470"/>
            <w:gridCol w:w="24"/>
            <w:gridCol w:w="4458"/>
            <w:gridCol w:w="44"/>
          </w:tblGrid>
          <w:tr w:rsidR="005635BE" w:rsidRPr="00830A49" w14:paraId="56D702AC" w14:textId="77777777" w:rsidTr="00757561">
            <w:trPr>
              <w:gridAfter w:val="1"/>
              <w:wAfter w:w="44" w:type="dxa"/>
              <w:trHeight w:val="964"/>
            </w:trPr>
            <w:tc>
              <w:tcPr>
                <w:tcW w:w="4470" w:type="dxa"/>
                <w:shd w:val="clear" w:color="auto" w:fill="CCCCCC"/>
              </w:tcPr>
              <w:p w14:paraId="4CACFE91" w14:textId="77777777" w:rsidR="005635BE" w:rsidRPr="00830A49" w:rsidRDefault="005635BE" w:rsidP="00757561">
                <w:pPr>
                  <w:rPr>
                    <w:szCs w:val="22"/>
                  </w:rPr>
                </w:pPr>
                <w:r w:rsidRPr="00830A49">
                  <w:rPr>
                    <w:szCs w:val="22"/>
                  </w:rPr>
                  <w:t xml:space="preserve">SIGNED for and on behalf of the </w:t>
                </w:r>
                <w:r w:rsidRPr="00B8044E">
                  <w:rPr>
                    <w:szCs w:val="22"/>
                  </w:rPr>
                  <w:t>Contracting Authority</w:t>
                </w:r>
              </w:p>
              <w:p w14:paraId="23AEE229" w14:textId="77777777" w:rsidR="005635BE" w:rsidRPr="00830A49" w:rsidRDefault="005635BE" w:rsidP="00757561">
                <w:pPr>
                  <w:rPr>
                    <w:szCs w:val="22"/>
                  </w:rPr>
                </w:pPr>
              </w:p>
              <w:p w14:paraId="0726FE70" w14:textId="77777777" w:rsidR="005635BE" w:rsidRPr="00830A49" w:rsidRDefault="005635BE" w:rsidP="00757561">
                <w:pPr>
                  <w:rPr>
                    <w:szCs w:val="22"/>
                  </w:rPr>
                </w:pPr>
                <w:r w:rsidRPr="00830A49">
                  <w:rPr>
                    <w:szCs w:val="22"/>
                  </w:rPr>
                  <w:t>__________________________</w:t>
                </w:r>
              </w:p>
              <w:p w14:paraId="7DFBC35C" w14:textId="77777777" w:rsidR="005635BE" w:rsidRPr="00830A49" w:rsidRDefault="005635BE" w:rsidP="00757561">
                <w:pPr>
                  <w:rPr>
                    <w:szCs w:val="22"/>
                  </w:rPr>
                </w:pPr>
                <w:r w:rsidRPr="00830A49">
                  <w:rPr>
                    <w:szCs w:val="22"/>
                  </w:rPr>
                  <w:t>(being a duly authorised officer)</w:t>
                </w:r>
              </w:p>
            </w:tc>
            <w:tc>
              <w:tcPr>
                <w:tcW w:w="4482" w:type="dxa"/>
                <w:gridSpan w:val="2"/>
                <w:shd w:val="clear" w:color="auto" w:fill="CCCCCC"/>
              </w:tcPr>
              <w:p w14:paraId="3E8294DC" w14:textId="77777777" w:rsidR="005635BE" w:rsidRPr="00830A49" w:rsidRDefault="005635BE" w:rsidP="00757561">
                <w:pPr>
                  <w:rPr>
                    <w:szCs w:val="22"/>
                  </w:rPr>
                </w:pPr>
                <w:r w:rsidRPr="00830A49">
                  <w:rPr>
                    <w:szCs w:val="22"/>
                  </w:rPr>
                  <w:t>SIGNED for and on behalf of the Contractor</w:t>
                </w:r>
              </w:p>
              <w:p w14:paraId="3295A041" w14:textId="77777777" w:rsidR="005635BE" w:rsidRPr="00830A49" w:rsidRDefault="005635BE" w:rsidP="00757561">
                <w:pPr>
                  <w:spacing w:after="360"/>
                  <w:rPr>
                    <w:szCs w:val="22"/>
                  </w:rPr>
                </w:pPr>
              </w:p>
              <w:p w14:paraId="31319968" w14:textId="77777777" w:rsidR="005635BE" w:rsidRPr="00830A49" w:rsidRDefault="005635BE" w:rsidP="00757561">
                <w:pPr>
                  <w:rPr>
                    <w:szCs w:val="22"/>
                  </w:rPr>
                </w:pPr>
                <w:r w:rsidRPr="00830A49">
                  <w:rPr>
                    <w:szCs w:val="22"/>
                  </w:rPr>
                  <w:t>____________________________</w:t>
                </w:r>
              </w:p>
            </w:tc>
          </w:tr>
          <w:tr w:rsidR="005635BE" w:rsidRPr="00830A49" w14:paraId="7149656E" w14:textId="77777777" w:rsidTr="00757561">
            <w:trPr>
              <w:trHeight w:val="1044"/>
            </w:trPr>
            <w:tc>
              <w:tcPr>
                <w:tcW w:w="4494" w:type="dxa"/>
                <w:gridSpan w:val="2"/>
                <w:shd w:val="clear" w:color="auto" w:fill="CCCCCC"/>
              </w:tcPr>
              <w:p w14:paraId="118E5CCD" w14:textId="77777777" w:rsidR="005635BE" w:rsidRPr="00830A49" w:rsidRDefault="005635BE" w:rsidP="00757561">
                <w:pPr>
                  <w:rPr>
                    <w:szCs w:val="22"/>
                  </w:rPr>
                </w:pPr>
                <w:r w:rsidRPr="00830A49">
                  <w:rPr>
                    <w:szCs w:val="22"/>
                  </w:rPr>
                  <w:t>Witness</w:t>
                </w:r>
              </w:p>
            </w:tc>
            <w:tc>
              <w:tcPr>
                <w:tcW w:w="4502" w:type="dxa"/>
                <w:gridSpan w:val="2"/>
                <w:shd w:val="clear" w:color="auto" w:fill="CCCCCC"/>
              </w:tcPr>
              <w:p w14:paraId="1D8ACF8F" w14:textId="77777777" w:rsidR="005635BE" w:rsidRPr="00830A49" w:rsidRDefault="005635BE" w:rsidP="00757561">
                <w:pPr>
                  <w:rPr>
                    <w:szCs w:val="22"/>
                  </w:rPr>
                </w:pPr>
                <w:r w:rsidRPr="00830A49">
                  <w:rPr>
                    <w:szCs w:val="22"/>
                  </w:rPr>
                  <w:t>Witness</w:t>
                </w:r>
              </w:p>
            </w:tc>
          </w:tr>
        </w:tbl>
        <w:p w14:paraId="27C52DEA" w14:textId="77777777" w:rsidR="00BE4EBF" w:rsidRPr="00BE4EBF" w:rsidRDefault="00BE4EBF" w:rsidP="00BE4EBF">
          <w:pPr>
            <w:spacing w:after="240"/>
            <w:jc w:val="both"/>
            <w:rPr>
              <w:szCs w:val="22"/>
            </w:rPr>
          </w:pPr>
        </w:p>
        <w:p w14:paraId="527F34B6" w14:textId="77777777" w:rsidR="00BE4EBF" w:rsidRPr="00BE4EBF" w:rsidRDefault="00DF2F36" w:rsidP="00BE4EBF">
          <w:pPr>
            <w:jc w:val="both"/>
            <w:rPr>
              <w:color w:val="FF0000"/>
              <w:szCs w:val="22"/>
              <w:highlight w:val="cyan"/>
            </w:rPr>
          </w:pPr>
        </w:p>
      </w:sdtContent>
    </w:sdt>
    <w:p w14:paraId="751607A0" w14:textId="77777777" w:rsidR="00B402FB" w:rsidRPr="00830A49" w:rsidRDefault="00B402FB" w:rsidP="00B402FB">
      <w:pPr>
        <w:jc w:val="both"/>
        <w:rPr>
          <w:szCs w:val="22"/>
        </w:rPr>
      </w:pPr>
    </w:p>
    <w:p w14:paraId="692F7956" w14:textId="77777777" w:rsidR="0031024C" w:rsidRDefault="0031024C" w:rsidP="00DB6F9F"/>
    <w:p w14:paraId="5D4ECDF4" w14:textId="77777777" w:rsidR="00DB6F9F" w:rsidRDefault="00DB6F9F" w:rsidP="00DB6F9F"/>
    <w:p w14:paraId="333FF131" w14:textId="77777777" w:rsidR="00DB6F9F" w:rsidRDefault="00DB6F9F" w:rsidP="00DB6F9F">
      <w:pPr>
        <w:pageBreakBefore/>
        <w:pBdr>
          <w:bottom w:val="single" w:sz="18" w:space="1" w:color="333399"/>
        </w:pBdr>
        <w:tabs>
          <w:tab w:val="left" w:pos="397"/>
          <w:tab w:val="left" w:pos="907"/>
          <w:tab w:val="left" w:pos="1134"/>
        </w:tabs>
        <w:spacing w:before="320" w:after="160"/>
        <w:jc w:val="both"/>
        <w:outlineLvl w:val="0"/>
        <w:rPr>
          <w:b/>
          <w:bCs/>
          <w:color w:val="333399"/>
          <w:sz w:val="32"/>
          <w:szCs w:val="32"/>
          <w:lang w:val="en-US"/>
        </w:rPr>
      </w:pPr>
      <w:r>
        <w:rPr>
          <w:b/>
          <w:color w:val="333399"/>
          <w:sz w:val="32"/>
          <w:szCs w:val="32"/>
          <w:lang w:val="en-US"/>
        </w:rPr>
        <w:lastRenderedPageBreak/>
        <w:t xml:space="preserve">Schedule A </w:t>
      </w:r>
      <w:proofErr w:type="gramStart"/>
      <w:r>
        <w:rPr>
          <w:b/>
          <w:color w:val="333399"/>
          <w:sz w:val="32"/>
          <w:szCs w:val="32"/>
          <w:lang w:val="en-US"/>
        </w:rPr>
        <w:t>to</w:t>
      </w:r>
      <w:proofErr w:type="gramEnd"/>
      <w:r>
        <w:rPr>
          <w:b/>
          <w:color w:val="333399"/>
          <w:sz w:val="32"/>
          <w:szCs w:val="32"/>
          <w:lang w:val="en-US"/>
        </w:rPr>
        <w:t xml:space="preserve"> the Confidentiality Agreement: </w:t>
      </w:r>
      <w:r>
        <w:rPr>
          <w:b/>
          <w:bCs/>
          <w:color w:val="333399"/>
          <w:sz w:val="32"/>
          <w:szCs w:val="32"/>
          <w:lang w:val="en-US"/>
        </w:rPr>
        <w:t>Data Protection</w:t>
      </w:r>
    </w:p>
    <w:p w14:paraId="3714BFB1" w14:textId="77777777" w:rsidR="00DB6F9F" w:rsidRDefault="00DB6F9F" w:rsidP="00DB6F9F">
      <w:pPr>
        <w:spacing w:after="0"/>
        <w:rPr>
          <w:szCs w:val="22"/>
        </w:rPr>
      </w:pPr>
    </w:p>
    <w:sdt>
      <w:sdtPr>
        <w:rPr>
          <w:rFonts w:asciiTheme="minorHAnsi" w:hAnsiTheme="minorHAnsi"/>
          <w:color w:val="FF0000"/>
        </w:rPr>
        <w:id w:val="1975093239"/>
        <w:placeholder>
          <w:docPart w:val="83E9F822D9B04052A25E9DAD15BE50E8"/>
        </w:placeholder>
      </w:sdtPr>
      <w:sdtEndPr/>
      <w:sdtContent>
        <w:p w14:paraId="320AA971" w14:textId="77777777" w:rsidR="00DB6F9F" w:rsidRPr="00310EDC" w:rsidRDefault="00DB6F9F" w:rsidP="00DB6F9F">
          <w:pPr>
            <w:rPr>
              <w:bCs/>
              <w:i/>
              <w:szCs w:val="22"/>
              <w:u w:val="single"/>
            </w:rPr>
          </w:pPr>
          <w:r w:rsidRPr="00310EDC">
            <w:t xml:space="preserve"> </w:t>
          </w:r>
          <w:r w:rsidRPr="00310EDC">
            <w:rPr>
              <w:bCs/>
              <w:i/>
              <w:szCs w:val="22"/>
              <w:u w:val="single"/>
            </w:rPr>
            <w:t>[complete when completing the con</w:t>
          </w:r>
          <w:r w:rsidR="00292437" w:rsidRPr="00310EDC">
            <w:rPr>
              <w:bCs/>
              <w:i/>
              <w:szCs w:val="22"/>
              <w:u w:val="single"/>
            </w:rPr>
            <w:t>fidentiality agreement</w:t>
          </w:r>
          <w:r w:rsidRPr="00310EDC">
            <w:rPr>
              <w:bCs/>
              <w:i/>
              <w:szCs w:val="22"/>
              <w:u w:val="single"/>
            </w:rPr>
            <w:t>]</w:t>
          </w:r>
        </w:p>
        <w:p w14:paraId="5E131A1B" w14:textId="77777777" w:rsidR="00DB6F9F" w:rsidRPr="00310EDC" w:rsidRDefault="00DB6F9F" w:rsidP="00DB6F9F">
          <w:pPr>
            <w:rPr>
              <w:bCs/>
              <w:szCs w:val="22"/>
              <w:u w:val="single"/>
            </w:rPr>
          </w:pPr>
          <w:r w:rsidRPr="00310EDC">
            <w:rPr>
              <w:bCs/>
              <w:szCs w:val="22"/>
              <w:u w:val="single"/>
            </w:rPr>
            <w:t>Processing, Personal Data and Data Subjects</w:t>
          </w:r>
        </w:p>
        <w:p w14:paraId="1DDD77A5" w14:textId="77777777" w:rsidR="00DB6F9F" w:rsidRPr="00310EDC" w:rsidRDefault="00DB6F9F" w:rsidP="0003041E">
          <w:pPr>
            <w:numPr>
              <w:ilvl w:val="0"/>
              <w:numId w:val="16"/>
            </w:numPr>
            <w:rPr>
              <w:szCs w:val="22"/>
            </w:rPr>
          </w:pPr>
          <w:r w:rsidRPr="00310EDC">
            <w:rPr>
              <w:szCs w:val="22"/>
            </w:rPr>
            <w:t>Processing by the Contractor</w:t>
          </w:r>
        </w:p>
        <w:p w14:paraId="5443B5C1" w14:textId="77777777" w:rsidR="00DB6F9F" w:rsidRPr="00310EDC" w:rsidRDefault="00DB6F9F" w:rsidP="00DB6F9F">
          <w:pPr>
            <w:ind w:left="720"/>
            <w:contextualSpacing/>
            <w:rPr>
              <w:szCs w:val="22"/>
            </w:rPr>
          </w:pPr>
        </w:p>
        <w:p w14:paraId="44A08B86" w14:textId="77777777" w:rsidR="00DB6F9F" w:rsidRPr="00310EDC" w:rsidRDefault="00DB6F9F" w:rsidP="0003041E">
          <w:pPr>
            <w:numPr>
              <w:ilvl w:val="1"/>
              <w:numId w:val="16"/>
            </w:numPr>
            <w:ind w:left="1134"/>
            <w:contextualSpacing/>
            <w:rPr>
              <w:szCs w:val="22"/>
            </w:rPr>
          </w:pPr>
          <w:r w:rsidRPr="00310EDC">
            <w:rPr>
              <w:szCs w:val="22"/>
            </w:rPr>
            <w:t>Subject matter of processing</w:t>
          </w:r>
        </w:p>
        <w:p w14:paraId="5E15686C" w14:textId="77777777" w:rsidR="00DB6F9F" w:rsidRPr="00310EDC" w:rsidRDefault="00DB6F9F" w:rsidP="00DB6F9F">
          <w:pPr>
            <w:ind w:left="1134"/>
            <w:contextualSpacing/>
            <w:rPr>
              <w:szCs w:val="22"/>
            </w:rPr>
          </w:pPr>
        </w:p>
        <w:p w14:paraId="7653E1C8" w14:textId="77777777" w:rsidR="00DB6F9F" w:rsidRPr="00310EDC" w:rsidRDefault="00DB6F9F" w:rsidP="0003041E">
          <w:pPr>
            <w:numPr>
              <w:ilvl w:val="1"/>
              <w:numId w:val="16"/>
            </w:numPr>
            <w:ind w:left="1134"/>
            <w:contextualSpacing/>
            <w:rPr>
              <w:szCs w:val="22"/>
            </w:rPr>
          </w:pPr>
          <w:r w:rsidRPr="00310EDC">
            <w:rPr>
              <w:szCs w:val="22"/>
            </w:rPr>
            <w:t>Nature of processing</w:t>
          </w:r>
          <w:r w:rsidRPr="00310EDC">
            <w:rPr>
              <w:szCs w:val="22"/>
            </w:rPr>
            <w:br/>
          </w:r>
        </w:p>
        <w:p w14:paraId="0B099ABD" w14:textId="77777777" w:rsidR="00DB6F9F" w:rsidRPr="00310EDC" w:rsidRDefault="00DB6F9F" w:rsidP="0003041E">
          <w:pPr>
            <w:numPr>
              <w:ilvl w:val="1"/>
              <w:numId w:val="16"/>
            </w:numPr>
            <w:ind w:left="1134"/>
            <w:contextualSpacing/>
            <w:rPr>
              <w:szCs w:val="22"/>
            </w:rPr>
          </w:pPr>
          <w:r w:rsidRPr="00310EDC">
            <w:rPr>
              <w:szCs w:val="22"/>
            </w:rPr>
            <w:t>Purpose of processing</w:t>
          </w:r>
        </w:p>
        <w:p w14:paraId="0A81F97D" w14:textId="77777777" w:rsidR="00DB6F9F" w:rsidRPr="00310EDC" w:rsidRDefault="00DB6F9F" w:rsidP="00DB6F9F">
          <w:pPr>
            <w:ind w:left="1134"/>
            <w:contextualSpacing/>
            <w:rPr>
              <w:szCs w:val="22"/>
            </w:rPr>
          </w:pPr>
        </w:p>
        <w:p w14:paraId="374CE60F" w14:textId="77777777" w:rsidR="00DB6F9F" w:rsidRPr="00310EDC" w:rsidRDefault="00DB6F9F" w:rsidP="0003041E">
          <w:pPr>
            <w:numPr>
              <w:ilvl w:val="1"/>
              <w:numId w:val="16"/>
            </w:numPr>
            <w:ind w:left="1134"/>
            <w:contextualSpacing/>
            <w:rPr>
              <w:szCs w:val="22"/>
            </w:rPr>
          </w:pPr>
          <w:r w:rsidRPr="00310EDC">
            <w:rPr>
              <w:szCs w:val="22"/>
            </w:rPr>
            <w:t>Duration of the processing</w:t>
          </w:r>
        </w:p>
        <w:p w14:paraId="1C22A964" w14:textId="77777777" w:rsidR="00DB6F9F" w:rsidRPr="00310EDC" w:rsidRDefault="00DB6F9F" w:rsidP="00DB6F9F">
          <w:pPr>
            <w:ind w:left="720"/>
            <w:contextualSpacing/>
            <w:rPr>
              <w:szCs w:val="22"/>
            </w:rPr>
          </w:pPr>
        </w:p>
        <w:p w14:paraId="78C90FEE" w14:textId="77777777" w:rsidR="00DB6F9F" w:rsidRPr="00310EDC" w:rsidRDefault="00DB6F9F" w:rsidP="0003041E">
          <w:pPr>
            <w:numPr>
              <w:ilvl w:val="0"/>
              <w:numId w:val="16"/>
            </w:numPr>
            <w:rPr>
              <w:szCs w:val="22"/>
            </w:rPr>
          </w:pPr>
          <w:r w:rsidRPr="00310EDC">
            <w:rPr>
              <w:szCs w:val="22"/>
            </w:rPr>
            <w:t>Types of personal data</w:t>
          </w:r>
        </w:p>
        <w:p w14:paraId="54751CEA" w14:textId="77777777" w:rsidR="00DB6F9F" w:rsidRPr="00310EDC" w:rsidRDefault="00DB6F9F" w:rsidP="00DB6F9F">
          <w:pPr>
            <w:ind w:left="720"/>
            <w:contextualSpacing/>
            <w:rPr>
              <w:szCs w:val="22"/>
            </w:rPr>
          </w:pPr>
        </w:p>
        <w:p w14:paraId="2BE315CD" w14:textId="77777777" w:rsidR="00DB6F9F" w:rsidRPr="00310EDC" w:rsidRDefault="00DB6F9F" w:rsidP="0003041E">
          <w:pPr>
            <w:pStyle w:val="ListParagraph"/>
            <w:numPr>
              <w:ilvl w:val="0"/>
              <w:numId w:val="16"/>
            </w:numPr>
            <w:rPr>
              <w:szCs w:val="22"/>
            </w:rPr>
          </w:pPr>
          <w:r w:rsidRPr="00310EDC">
            <w:rPr>
              <w:szCs w:val="22"/>
            </w:rPr>
            <w:t>Categories of data subject</w:t>
          </w:r>
        </w:p>
        <w:p w14:paraId="41C81651" w14:textId="77777777" w:rsidR="00DB6F9F" w:rsidRDefault="00DB6F9F" w:rsidP="00DB6F9F">
          <w:pPr>
            <w:spacing w:after="200"/>
            <w:jc w:val="both"/>
            <w:rPr>
              <w:rFonts w:asciiTheme="minorHAnsi" w:hAnsiTheme="minorHAnsi"/>
              <w:szCs w:val="22"/>
            </w:rPr>
          </w:pPr>
        </w:p>
        <w:p w14:paraId="340CE7C9" w14:textId="77777777" w:rsidR="00DB6F9F" w:rsidRDefault="00DF2F36" w:rsidP="00DB6F9F">
          <w:pPr>
            <w:rPr>
              <w:rFonts w:asciiTheme="minorHAnsi" w:hAnsiTheme="minorHAnsi"/>
              <w:color w:val="FF0000"/>
            </w:rPr>
          </w:pPr>
        </w:p>
      </w:sdtContent>
    </w:sdt>
    <w:p w14:paraId="6E24D2FF" w14:textId="77777777" w:rsidR="00DB6F9F" w:rsidRDefault="00DB6F9F" w:rsidP="00DB6F9F">
      <w:pPr>
        <w:ind w:left="23"/>
      </w:pPr>
      <w:r>
        <w:rPr>
          <w:szCs w:val="22"/>
        </w:rPr>
        <w:tab/>
      </w:r>
      <w:r>
        <w:rPr>
          <w:b/>
          <w:color w:val="FF0000"/>
          <w:szCs w:val="22"/>
        </w:rPr>
        <w:fldChar w:fldCharType="begin">
          <w:ffData>
            <w:name w:val="Text153"/>
            <w:enabled/>
            <w:calcOnExit w:val="0"/>
            <w:textInput>
              <w:default w:val="End of Document"/>
            </w:textInput>
          </w:ffData>
        </w:fldChar>
      </w:r>
      <w:r>
        <w:rPr>
          <w:b/>
          <w:color w:val="FF0000"/>
          <w:szCs w:val="22"/>
        </w:rPr>
        <w:instrText xml:space="preserve"> FORMTEXT </w:instrText>
      </w:r>
      <w:r>
        <w:rPr>
          <w:b/>
          <w:color w:val="FF0000"/>
          <w:szCs w:val="22"/>
        </w:rPr>
      </w:r>
      <w:r>
        <w:rPr>
          <w:b/>
          <w:color w:val="FF0000"/>
          <w:szCs w:val="22"/>
        </w:rPr>
        <w:fldChar w:fldCharType="separate"/>
      </w:r>
      <w:r>
        <w:rPr>
          <w:b/>
          <w:noProof/>
          <w:color w:val="FF0000"/>
          <w:szCs w:val="22"/>
        </w:rPr>
        <w:t>End of Document</w:t>
      </w:r>
      <w:r>
        <w:rPr>
          <w:b/>
          <w:color w:val="FF0000"/>
          <w:szCs w:val="22"/>
        </w:rPr>
        <w:fldChar w:fldCharType="end"/>
      </w:r>
    </w:p>
    <w:p w14:paraId="15BF7DB2" w14:textId="77777777" w:rsidR="00DB6F9F" w:rsidRPr="00DB6F9F" w:rsidRDefault="00DB6F9F" w:rsidP="00DB6F9F">
      <w:pPr>
        <w:tabs>
          <w:tab w:val="left" w:pos="2175"/>
        </w:tabs>
        <w:rPr>
          <w:szCs w:val="22"/>
        </w:rPr>
        <w:sectPr w:rsidR="00DB6F9F" w:rsidRPr="00DB6F9F">
          <w:pgSz w:w="11906" w:h="16838"/>
          <w:pgMar w:top="1440" w:right="1440" w:bottom="1440" w:left="1440" w:header="708" w:footer="708" w:gutter="0"/>
          <w:cols w:space="720"/>
        </w:sectPr>
      </w:pPr>
    </w:p>
    <w:p w14:paraId="6E45CF48" w14:textId="77777777" w:rsidR="00DB6F9F" w:rsidRDefault="00DB6F9F" w:rsidP="00DB6F9F"/>
    <w:p w14:paraId="072DF126" w14:textId="77777777" w:rsidR="00DB6F9F" w:rsidRDefault="00DB6F9F" w:rsidP="00DB6F9F"/>
    <w:p w14:paraId="0888F92D" w14:textId="77777777" w:rsidR="00DB6F9F" w:rsidRDefault="00DB6F9F" w:rsidP="00DB6F9F">
      <w:pPr>
        <w:rPr>
          <w:rFonts w:asciiTheme="minorHAnsi" w:hAnsiTheme="minorHAnsi"/>
        </w:rPr>
      </w:pPr>
    </w:p>
    <w:p w14:paraId="09CBF9EF" w14:textId="77777777" w:rsidR="00DB6F9F" w:rsidRDefault="00DB6F9F" w:rsidP="00DB6F9F"/>
    <w:p w14:paraId="713FFD58" w14:textId="77777777" w:rsidR="00DB6F9F" w:rsidRDefault="00DB6F9F" w:rsidP="00DB6F9F"/>
    <w:p w14:paraId="3EE709A9" w14:textId="77777777" w:rsidR="00DB6F9F" w:rsidRDefault="00DB6F9F" w:rsidP="00DB6F9F">
      <w:pPr>
        <w:jc w:val="both"/>
        <w:rPr>
          <w:rFonts w:asciiTheme="minorHAnsi" w:hAnsiTheme="minorHAnsi"/>
          <w:szCs w:val="22"/>
        </w:rPr>
      </w:pPr>
    </w:p>
    <w:p w14:paraId="406A796D" w14:textId="77777777" w:rsidR="00DB6F9F" w:rsidRDefault="00DB6F9F" w:rsidP="00DB6F9F"/>
    <w:sectPr w:rsidR="00DB6F9F" w:rsidSect="0031024C">
      <w:pgSz w:w="11907" w:h="16840" w:code="9"/>
      <w:pgMar w:top="1134" w:right="1418" w:bottom="851" w:left="1418"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18F5E8E" w14:textId="77777777" w:rsidR="00DF2F36" w:rsidRDefault="00DF2F36" w:rsidP="003C0FB1">
      <w:r>
        <w:separator/>
      </w:r>
    </w:p>
  </w:endnote>
  <w:endnote w:type="continuationSeparator" w:id="0">
    <w:p w14:paraId="35C872AD" w14:textId="77777777" w:rsidR="00DF2F36" w:rsidRDefault="00DF2F36" w:rsidP="003C0FB1">
      <w:r>
        <w:continuationSeparator/>
      </w:r>
    </w:p>
  </w:endnote>
  <w:endnote w:type="continuationNotice" w:id="1">
    <w:p w14:paraId="7CF06FD5" w14:textId="77777777" w:rsidR="00DF2F36" w:rsidRDefault="00DF2F36">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lfaen">
    <w:panose1 w:val="010A0502050306030303"/>
    <w:charset w:val="00"/>
    <w:family w:val="roman"/>
    <w:pitch w:val="variable"/>
    <w:sig w:usb0="04000687" w:usb1="00000000" w:usb2="00000000" w:usb3="00000000" w:csb0="0000009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Segoe UI Symbol">
    <w:panose1 w:val="020B0502040204020203"/>
    <w:charset w:val="00"/>
    <w:family w:val="swiss"/>
    <w:pitch w:val="variable"/>
    <w:sig w:usb0="800001E3" w:usb1="1200FFEF" w:usb2="00040000" w:usb3="00000000" w:csb0="00000001" w:csb1="00000000"/>
  </w:font>
  <w:font w:name="Webdings">
    <w:panose1 w:val="05030102010509060703"/>
    <w:charset w:val="02"/>
    <w:family w:val="roman"/>
    <w:pitch w:val="variable"/>
    <w:sig w:usb0="00000000" w:usb1="10000000" w:usb2="00000000" w:usb3="00000000" w:csb0="80000000" w:csb1="00000000"/>
  </w:font>
  <w:font w:name="Lucida Sans">
    <w:panose1 w:val="020B0602030504020204"/>
    <w:charset w:val="00"/>
    <w:family w:val="swiss"/>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altName w:val="Yu Gothic"/>
    <w:panose1 w:val="020B0604020202020204"/>
    <w:charset w:val="80"/>
    <w:family w:val="swiss"/>
    <w:pitch w:val="variable"/>
    <w:sig w:usb0="00000000" w:usb1="E9DFFFFF" w:usb2="0000003F" w:usb3="00000000" w:csb0="003F01FF" w:csb1="00000000"/>
  </w:font>
  <w:font w:name="Calibri Light">
    <w:panose1 w:val="020F03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Aptos">
    <w:charset w:val="00"/>
    <w:family w:val="swiss"/>
    <w:pitch w:val="variable"/>
    <w:sig w:usb0="20000287" w:usb1="00000003" w:usb2="00000000" w:usb3="00000000" w:csb0="0000019F" w:csb1="00000000"/>
  </w:font>
  <w:font w:name="Yu Gothic Light">
    <w:panose1 w:val="020B0300000000000000"/>
    <w:charset w:val="80"/>
    <w:family w:val="swiss"/>
    <w:pitch w:val="variable"/>
    <w:sig w:usb0="E00002FF" w:usb1="2AC7FDFF" w:usb2="00000016" w:usb3="00000000" w:csb0="0002009F" w:csb1="00000000"/>
  </w:font>
  <w:font w:name="Segoe UI">
    <w:panose1 w:val="020B0502040204020203"/>
    <w:charset w:val="00"/>
    <w:family w:val="swiss"/>
    <w:pitch w:val="variable"/>
    <w:sig w:usb0="E4002EFF" w:usb1="C000E47F" w:usb2="00000009" w:usb3="00000000" w:csb0="000001FF" w:csb1="00000000"/>
  </w:font>
  <w:font w:name="Yu Mincho">
    <w:charset w:val="80"/>
    <w:family w:val="roman"/>
    <w:pitch w:val="variable"/>
    <w:sig w:usb0="800002E7" w:usb1="2AC7FCFF" w:usb2="00000012" w:usb3="00000000" w:csb0="0002009F" w:csb1="00000000"/>
  </w:font>
  <w:font w:name="Aptos Display">
    <w:charset w:val="00"/>
    <w:family w:val="swiss"/>
    <w:pitch w:val="variable"/>
    <w:sig w:usb0="20000287" w:usb1="00000003" w:usb2="00000000" w:usb3="00000000" w:csb0="0000019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64448128"/>
      <w:docPartObj>
        <w:docPartGallery w:val="Page Numbers (Bottom of Page)"/>
        <w:docPartUnique/>
      </w:docPartObj>
    </w:sdtPr>
    <w:sdtEndPr/>
    <w:sdtContent>
      <w:p w14:paraId="063F9131" w14:textId="1AC0F3E8" w:rsidR="00746EFF" w:rsidRDefault="00746EFF" w:rsidP="00350DBC">
        <w:pPr>
          <w:pStyle w:val="Footer"/>
          <w:jc w:val="center"/>
        </w:pPr>
        <w:r w:rsidRPr="00DE06E5">
          <w:rPr>
            <w:rFonts w:asciiTheme="minorHAnsi" w:hAnsiTheme="minorHAnsi"/>
          </w:rPr>
          <w:fldChar w:fldCharType="begin"/>
        </w:r>
        <w:r w:rsidRPr="00DE06E5">
          <w:rPr>
            <w:rFonts w:asciiTheme="minorHAnsi" w:hAnsiTheme="minorHAnsi"/>
          </w:rPr>
          <w:instrText xml:space="preserve"> PAGE   \* MERGEFORMAT </w:instrText>
        </w:r>
        <w:r w:rsidRPr="00DE06E5">
          <w:rPr>
            <w:rFonts w:asciiTheme="minorHAnsi" w:hAnsiTheme="minorHAnsi"/>
          </w:rPr>
          <w:fldChar w:fldCharType="separate"/>
        </w:r>
        <w:r w:rsidR="005520E5" w:rsidRPr="005520E5">
          <w:rPr>
            <w:rFonts w:ascii="Times New Roman" w:hAnsi="Times New Roman"/>
            <w:noProof/>
          </w:rPr>
          <w:t>2</w:t>
        </w:r>
        <w:r w:rsidRPr="00DE06E5">
          <w:rPr>
            <w:rFonts w:asciiTheme="minorHAnsi" w:hAnsiTheme="minorHAnsi"/>
          </w:rPr>
          <w:fldChar w:fldCharType="end"/>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32442889"/>
      <w:docPartObj>
        <w:docPartGallery w:val="Page Numbers (Bottom of Page)"/>
        <w:docPartUnique/>
      </w:docPartObj>
    </w:sdtPr>
    <w:sdtEndPr/>
    <w:sdtContent>
      <w:p w14:paraId="63E3D911" w14:textId="06E3087B" w:rsidR="00746EFF" w:rsidRPr="00CC6259" w:rsidRDefault="00746EFF" w:rsidP="00C3103B">
        <w:pPr>
          <w:pStyle w:val="Bullet"/>
          <w:jc w:val="center"/>
        </w:pPr>
        <w:r w:rsidRPr="00F672B1">
          <w:rPr>
            <w:rFonts w:asciiTheme="minorHAnsi" w:hAnsiTheme="minorHAnsi"/>
          </w:rPr>
          <w:fldChar w:fldCharType="begin"/>
        </w:r>
        <w:r w:rsidRPr="00F672B1">
          <w:rPr>
            <w:rFonts w:asciiTheme="minorHAnsi" w:hAnsiTheme="minorHAnsi"/>
          </w:rPr>
          <w:instrText xml:space="preserve"> PAGE   \* MERGEFORMAT </w:instrText>
        </w:r>
        <w:r w:rsidRPr="00F672B1">
          <w:rPr>
            <w:rFonts w:asciiTheme="minorHAnsi" w:hAnsiTheme="minorHAnsi"/>
          </w:rPr>
          <w:fldChar w:fldCharType="separate"/>
        </w:r>
        <w:r w:rsidR="005520E5">
          <w:rPr>
            <w:rFonts w:asciiTheme="minorHAnsi" w:hAnsiTheme="minorHAnsi"/>
            <w:noProof/>
          </w:rPr>
          <w:t>6</w:t>
        </w:r>
        <w:r w:rsidRPr="00F672B1">
          <w:rPr>
            <w:rFonts w:asciiTheme="minorHAnsi" w:hAnsiTheme="minorHAnsi"/>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64448130"/>
      <w:docPartObj>
        <w:docPartGallery w:val="Page Numbers (Bottom of Page)"/>
        <w:docPartUnique/>
      </w:docPartObj>
    </w:sdtPr>
    <w:sdtEndPr/>
    <w:sdtContent>
      <w:p w14:paraId="373EAA67" w14:textId="08050B37" w:rsidR="00746EFF" w:rsidRPr="00DE06E5" w:rsidRDefault="00746EFF" w:rsidP="00F934BA">
        <w:pPr>
          <w:pStyle w:val="Footer"/>
          <w:jc w:val="center"/>
        </w:pPr>
        <w:r w:rsidRPr="00DE06E5">
          <w:rPr>
            <w:rFonts w:asciiTheme="minorHAnsi" w:hAnsiTheme="minorHAnsi"/>
          </w:rPr>
          <w:fldChar w:fldCharType="begin"/>
        </w:r>
        <w:r w:rsidRPr="00DE06E5">
          <w:rPr>
            <w:rFonts w:asciiTheme="minorHAnsi" w:hAnsiTheme="minorHAnsi"/>
          </w:rPr>
          <w:instrText xml:space="preserve"> PAGE   \* MERGEFORMAT </w:instrText>
        </w:r>
        <w:r w:rsidRPr="00DE06E5">
          <w:rPr>
            <w:rFonts w:asciiTheme="minorHAnsi" w:hAnsiTheme="minorHAnsi"/>
          </w:rPr>
          <w:fldChar w:fldCharType="separate"/>
        </w:r>
        <w:r w:rsidR="005520E5" w:rsidRPr="005520E5">
          <w:rPr>
            <w:rFonts w:ascii="Times New Roman" w:hAnsi="Times New Roman"/>
            <w:noProof/>
          </w:rPr>
          <w:t>20</w:t>
        </w:r>
        <w:r w:rsidRPr="00DE06E5">
          <w:rPr>
            <w:rFonts w:asciiTheme="minorHAnsi" w:hAnsiTheme="minorHAnsi"/>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76AABC2" w14:textId="77777777" w:rsidR="00DF2F36" w:rsidRDefault="00DF2F36" w:rsidP="003C0FB1">
      <w:r>
        <w:separator/>
      </w:r>
    </w:p>
  </w:footnote>
  <w:footnote w:type="continuationSeparator" w:id="0">
    <w:p w14:paraId="2DC4CCC9" w14:textId="77777777" w:rsidR="00DF2F36" w:rsidRDefault="00DF2F36" w:rsidP="003C0FB1">
      <w:r>
        <w:continuationSeparator/>
      </w:r>
    </w:p>
  </w:footnote>
  <w:footnote w:type="continuationNotice" w:id="1">
    <w:p w14:paraId="44E2F9D3" w14:textId="77777777" w:rsidR="00DF2F36" w:rsidRDefault="00DF2F36">
      <w:pPr>
        <w:spacing w:after="0" w:line="240" w:lineRule="auto"/>
      </w:pPr>
    </w:p>
  </w:footnote>
  <w:footnote w:id="2">
    <w:p w14:paraId="796B609E" w14:textId="77777777" w:rsidR="00D8293E" w:rsidRDefault="00D8293E" w:rsidP="00D8293E">
      <w:pPr>
        <w:pStyle w:val="FootnoteText1"/>
      </w:pPr>
      <w:r>
        <w:rPr>
          <w:rStyle w:val="FootnoteReference"/>
        </w:rPr>
        <w:footnoteRef/>
      </w:r>
      <w:r>
        <w:t xml:space="preserve"> These terms are used in the </w:t>
      </w:r>
      <w:r w:rsidRPr="00470D28">
        <w:t>Qualifications and Quality Assurance (Education and Training) Act 2012</w:t>
      </w:r>
      <w:r>
        <w:t xml:space="preserve"> and defined by NFQ </w:t>
      </w:r>
      <w:hyperlink r:id="rId1" w:history="1">
        <w:r w:rsidRPr="003D22E2">
          <w:rPr>
            <w:rStyle w:val="Hyperlink"/>
          </w:rPr>
          <w:t>policy</w:t>
        </w:r>
      </w:hyperlink>
      <w:r>
        <w:t xml:space="preserve">  </w:t>
      </w:r>
      <w:hyperlink r:id="rId2" w:history="1">
        <w:r w:rsidRPr="00561DDB">
          <w:rPr>
            <w:rStyle w:val="Hyperlink"/>
          </w:rPr>
          <w:t>https://www.qqi.ie/what-we-do/the-qualifications-system/national-framework-of-qualifications/nfq-awards-standards-policies</w:t>
        </w:r>
      </w:hyperlink>
      <w:r>
        <w:t xml:space="preserve"> . Assessment may be concerned with other learning outcomes too e.g. attitudes.</w:t>
      </w:r>
    </w:p>
  </w:footnote>
  <w:footnote w:id="3">
    <w:p w14:paraId="27668EA7" w14:textId="77777777" w:rsidR="00D8293E" w:rsidRDefault="00D8293E" w:rsidP="00D8293E">
      <w:pPr>
        <w:pStyle w:val="FootnoteText1"/>
      </w:pPr>
      <w:r>
        <w:rPr>
          <w:rStyle w:val="FootnoteReference"/>
        </w:rPr>
        <w:footnoteRef/>
      </w:r>
      <w:r>
        <w:t xml:space="preserve"> Please refer to Section </w:t>
      </w:r>
      <w:r>
        <w:fldChar w:fldCharType="begin"/>
      </w:r>
      <w:r>
        <w:instrText xml:space="preserve"> REF _Ref232086040 \r \h </w:instrText>
      </w:r>
      <w:r>
        <w:fldChar w:fldCharType="separate"/>
      </w:r>
      <w:r>
        <w:t>5.4</w:t>
      </w:r>
      <w:r>
        <w:fldChar w:fldCharType="end"/>
      </w:r>
      <w:r>
        <w:t xml:space="preserve"> (on Messick’s ‘unified validity’) for details on how ‘validity’ is conceptualised in this paper.</w:t>
      </w:r>
    </w:p>
  </w:footnote>
  <w:footnote w:id="4">
    <w:p w14:paraId="247B5CE2" w14:textId="77777777" w:rsidR="00D8293E" w:rsidRDefault="00D8293E" w:rsidP="00D8293E">
      <w:pPr>
        <w:pStyle w:val="FootnoteText1"/>
      </w:pPr>
      <w:r>
        <w:rPr>
          <w:rStyle w:val="FootnoteReference"/>
        </w:rPr>
        <w:footnoteRef/>
      </w:r>
      <w:r>
        <w:t xml:space="preserve"> Uses may include the composition and delivery of formative feedback, the adaptation of teaching strategy, the use of assessment as a learning opportunity, grading academic work, determining whether intended or expected standards have been achieved, RPL, the award of qualifications such as certificates, diplomas and degrees and more.</w:t>
      </w:r>
    </w:p>
  </w:footnote>
  <w:footnote w:id="5">
    <w:p w14:paraId="2BA71721" w14:textId="77777777" w:rsidR="00D8293E" w:rsidRDefault="00D8293E" w:rsidP="00D8293E">
      <w:pPr>
        <w:pStyle w:val="FootnoteText1"/>
      </w:pPr>
      <w:r>
        <w:rPr>
          <w:rStyle w:val="FootnoteReference"/>
        </w:rPr>
        <w:footnoteRef/>
      </w:r>
      <w:r>
        <w:t xml:space="preserve"> For a definition of this usage see: </w:t>
      </w:r>
      <w:hyperlink r:id="rId3" w:history="1">
        <w:r w:rsidRPr="003C236B">
          <w:rPr>
            <w:rStyle w:val="Hyperlink"/>
          </w:rPr>
          <w:t>https://www.unesco.org/en/query-list/e/educational-institution</w:t>
        </w:r>
      </w:hyperlink>
      <w:r>
        <w:t xml:space="preserve"> </w:t>
      </w:r>
    </w:p>
  </w:footnote>
  <w:footnote w:id="6">
    <w:p w14:paraId="442F1C56" w14:textId="77777777" w:rsidR="00D8293E" w:rsidRPr="00DC0737" w:rsidRDefault="00D8293E" w:rsidP="00D8293E">
      <w:pPr>
        <w:pStyle w:val="FootnoteText1"/>
        <w:rPr>
          <w:sz w:val="22"/>
          <w:szCs w:val="22"/>
        </w:rPr>
      </w:pPr>
      <w:r>
        <w:rPr>
          <w:rStyle w:val="FootnoteReference"/>
        </w:rPr>
        <w:footnoteRef/>
      </w:r>
      <w:r>
        <w:t xml:space="preserve"> In practice, awards and qualifications are used synonymously.  “</w:t>
      </w:r>
      <w:r w:rsidRPr="001D2E16">
        <w:t>The EQF defines a qualification as ‘the formal outcome of an assessment and validation process obtained when a competent body determines that an individual has achieved learning outcomes to given standards’</w:t>
      </w:r>
      <w:r>
        <w:t>”</w:t>
      </w:r>
      <w:r w:rsidRPr="001D2E16">
        <w:t>.</w:t>
      </w:r>
      <w:r w:rsidRPr="00CC120D">
        <w:rPr>
          <w:sz w:val="22"/>
          <w:szCs w:val="24"/>
        </w:rPr>
        <w:t xml:space="preserve"> </w:t>
      </w:r>
      <w:r w:rsidRPr="00DC0737">
        <w:rPr>
          <w:sz w:val="22"/>
          <w:szCs w:val="22"/>
        </w:rPr>
        <w:t>(</w:t>
      </w:r>
      <w:hyperlink r:id="rId4" w:history="1">
        <w:r w:rsidRPr="00DC0737">
          <w:rPr>
            <w:rStyle w:val="Hyperlink"/>
            <w:sz w:val="22"/>
            <w:szCs w:val="22"/>
          </w:rPr>
          <w:t>https://ehea.info/Upload/TPG_A_QF_RO_MK_1_EQF_Brochure.pdf</w:t>
        </w:r>
      </w:hyperlink>
      <w:r w:rsidRPr="00DC0737">
        <w:rPr>
          <w:sz w:val="22"/>
          <w:szCs w:val="22"/>
        </w:rPr>
        <w:t xml:space="preserve"> )</w:t>
      </w:r>
    </w:p>
  </w:footnote>
  <w:footnote w:id="7">
    <w:p w14:paraId="5E5EF6CB" w14:textId="77777777" w:rsidR="00D8293E" w:rsidRDefault="00D8293E" w:rsidP="00D8293E">
      <w:pPr>
        <w:pStyle w:val="FootnoteText1"/>
      </w:pPr>
      <w:r>
        <w:rPr>
          <w:rStyle w:val="FootnoteReference"/>
        </w:rPr>
        <w:footnoteRef/>
      </w:r>
      <w:r>
        <w:t xml:space="preserve"> </w:t>
      </w:r>
      <w:r w:rsidRPr="00DE680E">
        <w:t xml:space="preserve">This terminology is from the NFQ and </w:t>
      </w:r>
      <w:r>
        <w:t>2012 Act</w:t>
      </w:r>
      <w:r w:rsidRPr="00DE680E">
        <w:t>.</w:t>
      </w:r>
    </w:p>
  </w:footnote>
  <w:footnote w:id="8">
    <w:p w14:paraId="7C2EA4A1" w14:textId="77777777" w:rsidR="00D8293E" w:rsidRDefault="00D8293E" w:rsidP="00D8293E">
      <w:pPr>
        <w:pStyle w:val="FootnoteText1"/>
      </w:pPr>
      <w:r>
        <w:rPr>
          <w:rStyle w:val="FootnoteReference"/>
        </w:rPr>
        <w:footnoteRef/>
      </w:r>
      <w:r>
        <w:t xml:space="preserve"> To determine validity of an assessment one must understand how the candidate has been prepared.</w:t>
      </w:r>
    </w:p>
  </w:footnote>
  <w:footnote w:id="9">
    <w:p w14:paraId="246EC15B" w14:textId="77777777" w:rsidR="00D8293E" w:rsidRDefault="00D8293E" w:rsidP="00D8293E">
      <w:pPr>
        <w:pStyle w:val="FootnoteText1"/>
      </w:pPr>
      <w:r>
        <w:rPr>
          <w:rStyle w:val="FootnoteReference"/>
        </w:rPr>
        <w:footnoteRef/>
      </w:r>
      <w:r>
        <w:t xml:space="preserve"> Or new forms of perennial challenges.</w:t>
      </w:r>
    </w:p>
  </w:footnote>
  <w:footnote w:id="10">
    <w:p w14:paraId="47FC861E" w14:textId="77777777" w:rsidR="00D8293E" w:rsidRDefault="00D8293E" w:rsidP="00D8293E">
      <w:pPr>
        <w:pStyle w:val="FootnoteText1"/>
      </w:pPr>
      <w:r>
        <w:rPr>
          <w:rStyle w:val="FootnoteReference"/>
        </w:rPr>
        <w:footnoteRef/>
      </w:r>
      <w:r>
        <w:t xml:space="preserve"> This is the inclusive ‘or’, i.e. it means ‘and or’.</w:t>
      </w:r>
    </w:p>
  </w:footnote>
  <w:footnote w:id="11">
    <w:p w14:paraId="3DB2005E" w14:textId="77777777" w:rsidR="00D8293E" w:rsidRDefault="00D8293E" w:rsidP="00D8293E">
      <w:pPr>
        <w:pStyle w:val="FootnoteText1"/>
      </w:pPr>
      <w:r>
        <w:rPr>
          <w:rStyle w:val="FootnoteReference"/>
        </w:rPr>
        <w:footnoteRef/>
      </w:r>
      <w:r>
        <w:t xml:space="preserve"> Please see </w:t>
      </w:r>
      <w:hyperlink r:id="rId5" w:history="1">
        <w:r w:rsidRPr="00A614BD">
          <w:rPr>
            <w:rStyle w:val="Hyperlink"/>
          </w:rPr>
          <w:t>https://www.qqi.ie/national-framework-of-qualifications</w:t>
        </w:r>
      </w:hyperlink>
      <w:r>
        <w:t xml:space="preserve"> for details about the NFQ. </w:t>
      </w:r>
    </w:p>
  </w:footnote>
  <w:footnote w:id="12">
    <w:p w14:paraId="70C4FD52" w14:textId="77777777" w:rsidR="00D8293E" w:rsidRDefault="00D8293E" w:rsidP="00D8293E">
      <w:pPr>
        <w:pStyle w:val="FootnoteText1"/>
      </w:pPr>
      <w:r>
        <w:rPr>
          <w:rStyle w:val="FootnoteReference"/>
        </w:rPr>
        <w:footnoteRef/>
      </w:r>
      <w:r>
        <w:t xml:space="preserve"> See the list of essential reading at the following link for these policies </w:t>
      </w:r>
      <w:hyperlink r:id="rId6" w:history="1">
        <w:r w:rsidRPr="009F2A2B">
          <w:rPr>
            <w:rStyle w:val="Hyperlink"/>
          </w:rPr>
          <w:t>https://www.qqi.ie/what-we-do/quality-assurance-of-education-and-training/validating-qqi-award-programmes/i-want-to</w:t>
        </w:r>
      </w:hyperlink>
      <w:r>
        <w:t xml:space="preserve"> </w:t>
      </w:r>
    </w:p>
  </w:footnote>
  <w:footnote w:id="13">
    <w:p w14:paraId="50373790" w14:textId="77777777" w:rsidR="00D8293E" w:rsidRDefault="00D8293E" w:rsidP="00D8293E">
      <w:pPr>
        <w:pStyle w:val="FootnoteText1"/>
      </w:pPr>
      <w:r>
        <w:rPr>
          <w:rStyle w:val="FootnoteReference"/>
        </w:rPr>
        <w:footnoteRef/>
      </w:r>
      <w:r>
        <w:t xml:space="preserve"> </w:t>
      </w:r>
      <w:hyperlink r:id="rId7" w:history="1">
        <w:r w:rsidRPr="009F2A2B">
          <w:rPr>
            <w:rStyle w:val="Hyperlink"/>
          </w:rPr>
          <w:t>https://www.qqi.ie/what-we-do/the-qualifications-system/national-framework-of-qualifications</w:t>
        </w:r>
      </w:hyperlink>
      <w:r>
        <w:t xml:space="preserve"> </w:t>
      </w:r>
    </w:p>
  </w:footnote>
  <w:footnote w:id="14">
    <w:p w14:paraId="715B640E" w14:textId="77777777" w:rsidR="00D8293E" w:rsidRDefault="00D8293E" w:rsidP="00D8293E">
      <w:pPr>
        <w:pStyle w:val="FootnoteText1"/>
      </w:pPr>
      <w:r>
        <w:rPr>
          <w:rStyle w:val="FootnoteReference"/>
        </w:rPr>
        <w:footnoteRef/>
      </w:r>
      <w:r>
        <w:t xml:space="preserve"> </w:t>
      </w:r>
      <w:hyperlink r:id="rId8" w:history="1">
        <w:r w:rsidRPr="00A614BD">
          <w:rPr>
            <w:rStyle w:val="Hyperlink"/>
          </w:rPr>
          <w:t>https://www.qqi.ie/sites/default/files/2022-07/Joint-sectoral%20protocol%20DABs.pdf</w:t>
        </w:r>
      </w:hyperlink>
      <w:r>
        <w:t xml:space="preserve"> </w:t>
      </w:r>
    </w:p>
  </w:footnote>
  <w:footnote w:id="15">
    <w:p w14:paraId="5A1A57A2" w14:textId="77777777" w:rsidR="00D8293E" w:rsidRDefault="00D8293E" w:rsidP="00D8293E">
      <w:pPr>
        <w:pStyle w:val="FootnoteText1"/>
      </w:pPr>
      <w:r>
        <w:rPr>
          <w:rStyle w:val="FootnoteReference"/>
        </w:rPr>
        <w:footnoteRef/>
      </w:r>
      <w:r>
        <w:t xml:space="preserve"> </w:t>
      </w:r>
      <w:hyperlink r:id="rId9" w:history="1">
        <w:r w:rsidRPr="009F2A2B">
          <w:rPr>
            <w:rStyle w:val="Hyperlink"/>
          </w:rPr>
          <w:t>https://www.qqi.ie/what-we-do/quality-assurance-education-training/reviews</w:t>
        </w:r>
      </w:hyperlink>
      <w:r>
        <w:t xml:space="preserve"> </w:t>
      </w:r>
    </w:p>
  </w:footnote>
  <w:footnote w:id="16">
    <w:p w14:paraId="3FA0C714" w14:textId="77777777" w:rsidR="00D8293E" w:rsidRDefault="00D8293E" w:rsidP="00D8293E">
      <w:pPr>
        <w:pStyle w:val="FootnoteText1"/>
      </w:pPr>
      <w:r>
        <w:rPr>
          <w:rStyle w:val="FootnoteReference"/>
        </w:rPr>
        <w:footnoteRef/>
      </w:r>
      <w:r>
        <w:t xml:space="preserve"> We use the term moderation in the context of external examining and external authentication, but external examining may not be recognised as moderation by all, though it is generally seen as an external element of the quality assurance of assessment.</w:t>
      </w:r>
    </w:p>
  </w:footnote>
  <w:footnote w:id="17">
    <w:p w14:paraId="16023351" w14:textId="77777777" w:rsidR="00D8293E" w:rsidRDefault="00D8293E" w:rsidP="00D8293E">
      <w:pPr>
        <w:pStyle w:val="FootnoteText1"/>
      </w:pPr>
      <w:r>
        <w:rPr>
          <w:rStyle w:val="FootnoteReference"/>
        </w:rPr>
        <w:footnoteRef/>
      </w:r>
      <w:r>
        <w:t xml:space="preserve"> </w:t>
      </w:r>
      <w:hyperlink r:id="rId10" w:history="1">
        <w:r w:rsidRPr="009F2A2B">
          <w:rPr>
            <w:rStyle w:val="Hyperlink"/>
          </w:rPr>
          <w:t>https://www.teachingandlearning.ie/2022/05/31/national-forum-for-the-enhancement-of-teaching-and-learning-to-come-under-the-auspices-of-the-hea/</w:t>
        </w:r>
      </w:hyperlink>
      <w:r>
        <w:t xml:space="preserve"> </w:t>
      </w:r>
    </w:p>
  </w:footnote>
  <w:footnote w:id="18">
    <w:p w14:paraId="6D77773A" w14:textId="77777777" w:rsidR="00D8293E" w:rsidRDefault="00D8293E" w:rsidP="00D8293E">
      <w:pPr>
        <w:pStyle w:val="FootnoteText1"/>
      </w:pPr>
      <w:r>
        <w:rPr>
          <w:rStyle w:val="FootnoteReference"/>
        </w:rPr>
        <w:footnoteRef/>
      </w:r>
      <w:r>
        <w:t xml:space="preserve"> </w:t>
      </w:r>
      <w:hyperlink r:id="rId11" w:history="1">
        <w:r w:rsidRPr="009F2A2B">
          <w:rPr>
            <w:rStyle w:val="Hyperlink"/>
          </w:rPr>
          <w:t>https://www.teachingandlearning.ie/our-priorities/student-success/assessment-of-for-as-learning/</w:t>
        </w:r>
      </w:hyperlink>
      <w:r>
        <w:t xml:space="preserve"> </w:t>
      </w:r>
    </w:p>
  </w:footnote>
  <w:footnote w:id="19">
    <w:p w14:paraId="1B25CCE1" w14:textId="77777777" w:rsidR="00D8293E" w:rsidRDefault="00D8293E" w:rsidP="00D8293E">
      <w:pPr>
        <w:pStyle w:val="FootnoteText1"/>
      </w:pPr>
      <w:r>
        <w:rPr>
          <w:rStyle w:val="FootnoteReference"/>
        </w:rPr>
        <w:footnoteRef/>
      </w:r>
      <w:r>
        <w:t xml:space="preserve"> </w:t>
      </w:r>
      <w:hyperlink r:id="rId12" w:history="1">
        <w:r w:rsidRPr="00A614BD">
          <w:rPr>
            <w:rStyle w:val="Hyperlink"/>
          </w:rPr>
          <w:t>https://www.enqa.eu/esg-standards-and-guidelines-for-quality-assurance-in-the-european-higher-education-area/</w:t>
        </w:r>
      </w:hyperlink>
      <w:r>
        <w:t xml:space="preserve"> </w:t>
      </w:r>
    </w:p>
  </w:footnote>
  <w:footnote w:id="20">
    <w:p w14:paraId="1431A14B" w14:textId="77777777" w:rsidR="00D8293E" w:rsidRDefault="00D8293E" w:rsidP="00D8293E">
      <w:pPr>
        <w:pStyle w:val="FootnoteText1"/>
      </w:pPr>
      <w:r>
        <w:rPr>
          <w:rStyle w:val="FootnoteReference"/>
        </w:rPr>
        <w:footnoteRef/>
      </w:r>
      <w:r>
        <w:t xml:space="preserve"> </w:t>
      </w:r>
      <w:hyperlink r:id="rId13" w:history="1">
        <w:r w:rsidRPr="009F2A2B">
          <w:rPr>
            <w:rStyle w:val="Hyperlink"/>
          </w:rPr>
          <w:t>https://www.cedefop.europa.eu/en/about-cedefop/who-we-are</w:t>
        </w:r>
      </w:hyperlink>
      <w:r>
        <w:t xml:space="preserve"> </w:t>
      </w:r>
    </w:p>
  </w:footnote>
  <w:footnote w:id="21">
    <w:p w14:paraId="4F056DA5" w14:textId="77777777" w:rsidR="00D8293E" w:rsidRDefault="00D8293E" w:rsidP="00D8293E">
      <w:pPr>
        <w:pStyle w:val="FootnoteText1"/>
      </w:pPr>
      <w:r>
        <w:rPr>
          <w:rStyle w:val="FootnoteReference"/>
        </w:rPr>
        <w:footnoteRef/>
      </w:r>
      <w:r>
        <w:t xml:space="preserve"> </w:t>
      </w:r>
      <w:hyperlink r:id="rId14" w:history="1">
        <w:r w:rsidRPr="009F2A2B">
          <w:rPr>
            <w:rStyle w:val="Hyperlink"/>
          </w:rPr>
          <w:t>https://www.qqi.ie/sites/default/files/media/file-uploads/Green%20Paper%20Assessment%20of%20Learners%20and%20Learning%20March%202018.pdf</w:t>
        </w:r>
      </w:hyperlink>
      <w:r>
        <w:t xml:space="preserve"> </w:t>
      </w:r>
    </w:p>
  </w:footnote>
  <w:footnote w:id="22">
    <w:p w14:paraId="1E4C4403" w14:textId="77777777" w:rsidR="00D8293E" w:rsidRDefault="00D8293E" w:rsidP="00D8293E">
      <w:pPr>
        <w:pStyle w:val="FootnoteText1"/>
      </w:pPr>
      <w:r>
        <w:rPr>
          <w:rStyle w:val="FootnoteReference"/>
        </w:rPr>
        <w:footnoteRef/>
      </w:r>
      <w:r>
        <w:t xml:space="preserve"> </w:t>
      </w:r>
      <w:hyperlink r:id="rId15" w:history="1">
        <w:r w:rsidRPr="009F2A2B">
          <w:rPr>
            <w:rStyle w:val="Hyperlink"/>
          </w:rPr>
          <w:t>https://www.qqi.ie/sites/default/files/media/file-uploads/QQI%20Green%20Paper%20Report.pdf</w:t>
        </w:r>
      </w:hyperlink>
      <w:r>
        <w:t xml:space="preserve"> </w:t>
      </w:r>
    </w:p>
  </w:footnote>
  <w:footnote w:id="23">
    <w:p w14:paraId="6ED9DE3C" w14:textId="77777777" w:rsidR="00D8293E" w:rsidRDefault="00D8293E" w:rsidP="00D8293E">
      <w:pPr>
        <w:pStyle w:val="FootnoteText1"/>
      </w:pPr>
      <w:r>
        <w:rPr>
          <w:rStyle w:val="FootnoteReference"/>
        </w:rPr>
        <w:footnoteRef/>
      </w:r>
      <w:r>
        <w:t xml:space="preserve"> Note that AMLE published a position paper entitled </w:t>
      </w:r>
      <w:r w:rsidRPr="00401705">
        <w:rPr>
          <w:i/>
          <w:iCs/>
        </w:rPr>
        <w:t>AMLÉ Open Access &amp; Modernising Assessment Position Paper</w:t>
      </w:r>
      <w:r>
        <w:t xml:space="preserve"> in April 2026 that addresses assessment among other things. </w:t>
      </w:r>
      <w:r>
        <w:t xml:space="preserve">( </w:t>
      </w:r>
      <w:r w:rsidRPr="007B5B08">
        <w:t>Quill, M. J., &amp; Muldoon-Ryan, E. (2026). AMLÉ Open Access &amp; Modernising Assessment Position Paper. Comhdháil AMLÉ 2026, Clayton Hotel, Sligo. Zenodo. </w:t>
      </w:r>
      <w:hyperlink r:id="rId16" w:tgtFrame="_blank" w:history="1">
        <w:r w:rsidRPr="007B5B08">
          <w:rPr>
            <w:rStyle w:val="Hyperlink"/>
          </w:rPr>
          <w:t>https://doi.org/10.5281/zenodo.18911170</w:t>
        </w:r>
      </w:hyperlink>
      <w:r>
        <w:t xml:space="preserve"> )</w:t>
      </w:r>
    </w:p>
  </w:footnote>
  <w:footnote w:id="24">
    <w:p w14:paraId="372F9803" w14:textId="77777777" w:rsidR="00D8293E" w:rsidRDefault="00D8293E" w:rsidP="00D8293E">
      <w:pPr>
        <w:pStyle w:val="FootnoteText1"/>
      </w:pPr>
      <w:r>
        <w:rPr>
          <w:rStyle w:val="FootnoteReference"/>
        </w:rPr>
        <w:footnoteRef/>
      </w:r>
      <w:r>
        <w:t xml:space="preserve"> </w:t>
      </w:r>
      <w:hyperlink r:id="rId17" w:history="1">
        <w:r w:rsidRPr="00FA720A">
          <w:rPr>
            <w:rStyle w:val="Hyperlink"/>
          </w:rPr>
          <w:t>https://www.qqi.ie/sites/default/files/media/file-uploads/Green%20Paper%20Assessment%20of%20Learners%20and%20Learning%20March%202018.pdf</w:t>
        </w:r>
      </w:hyperlink>
    </w:p>
  </w:footnote>
  <w:footnote w:id="25">
    <w:p w14:paraId="37E77A71" w14:textId="77777777" w:rsidR="00D8293E" w:rsidRDefault="00D8293E" w:rsidP="00D8293E">
      <w:pPr>
        <w:pStyle w:val="FootnoteText1"/>
      </w:pPr>
      <w:r>
        <w:rPr>
          <w:rStyle w:val="FootnoteReference"/>
        </w:rPr>
        <w:footnoteRef/>
      </w:r>
      <w:r>
        <w:t xml:space="preserve"> </w:t>
      </w:r>
      <w:r w:rsidRPr="00887A79">
        <w:t xml:space="preserve">Bain, K. (2023). Inclusive assessment in higher education: what does the literature tells us on how to define and design inclusive </w:t>
      </w:r>
      <w:r w:rsidRPr="00887A79">
        <w:t xml:space="preserve">assessments?. Journal of Learning Development in Higher Education, (27). </w:t>
      </w:r>
      <w:hyperlink r:id="rId18" w:history="1">
        <w:r w:rsidRPr="00C672A7">
          <w:rPr>
            <w:rStyle w:val="Hyperlink"/>
          </w:rPr>
          <w:t>https://doi.org/10.47408/jldhe.vi27.1014</w:t>
        </w:r>
      </w:hyperlink>
      <w:r>
        <w:t xml:space="preserve"> </w:t>
      </w:r>
    </w:p>
  </w:footnote>
  <w:footnote w:id="26">
    <w:p w14:paraId="4651023D" w14:textId="77777777" w:rsidR="00D8293E" w:rsidRDefault="00D8293E" w:rsidP="00D8293E">
      <w:pPr>
        <w:pStyle w:val="FootnoteText1"/>
      </w:pPr>
      <w:r>
        <w:rPr>
          <w:rStyle w:val="FootnoteReference"/>
        </w:rPr>
        <w:footnoteRef/>
      </w:r>
      <w:r>
        <w:t xml:space="preserve"> Pauline Hanesworth </w:t>
      </w:r>
      <w:hyperlink r:id="rId19" w:history="1">
        <w:r w:rsidRPr="002841F9">
          <w:rPr>
            <w:rStyle w:val="Hyperlink"/>
          </w:rPr>
          <w:t>Inclusive Assessment: Where Next? | Advance HE</w:t>
        </w:r>
      </w:hyperlink>
      <w:r>
        <w:t xml:space="preserve"> January 2019 </w:t>
      </w:r>
      <w:hyperlink r:id="rId20" w:history="1">
        <w:r w:rsidRPr="003F1CA8">
          <w:rPr>
            <w:rStyle w:val="Hyperlink"/>
          </w:rPr>
          <w:t>https://www.advance-he.ac.uk/news-and-views/inclusive-assessment-where-next</w:t>
        </w:r>
      </w:hyperlink>
      <w:r>
        <w:t xml:space="preserve"> </w:t>
      </w:r>
    </w:p>
  </w:footnote>
  <w:footnote w:id="27">
    <w:p w14:paraId="2CCFB90D" w14:textId="77777777" w:rsidR="00D8293E" w:rsidRDefault="00D8293E" w:rsidP="00D8293E">
      <w:pPr>
        <w:pStyle w:val="FootnoteText1"/>
      </w:pPr>
      <w:r>
        <w:rPr>
          <w:rStyle w:val="FootnoteReference"/>
        </w:rPr>
        <w:footnoteRef/>
      </w:r>
      <w:r>
        <w:t xml:space="preserve"> For example, enrolment in public HE in 2022/23 is 73% of the number who sat the leaving certificate in 2022. </w:t>
      </w:r>
    </w:p>
  </w:footnote>
  <w:footnote w:id="28">
    <w:p w14:paraId="37FAE7DD" w14:textId="77777777" w:rsidR="00D8293E" w:rsidRDefault="00D8293E" w:rsidP="00D8293E">
      <w:pPr>
        <w:pStyle w:val="FootnoteText1"/>
      </w:pPr>
      <w:r>
        <w:rPr>
          <w:rStyle w:val="FootnoteReference"/>
        </w:rPr>
        <w:footnoteRef/>
      </w:r>
      <w:r>
        <w:t xml:space="preserve"> This section was informed by MS365 Copilot responses to prompts.</w:t>
      </w:r>
    </w:p>
  </w:footnote>
  <w:footnote w:id="29">
    <w:p w14:paraId="2F9DCF58" w14:textId="77777777" w:rsidR="00D8293E" w:rsidRDefault="00D8293E" w:rsidP="00D8293E">
      <w:pPr>
        <w:pStyle w:val="FootnoteText1"/>
      </w:pPr>
      <w:r>
        <w:rPr>
          <w:rStyle w:val="FootnoteReference"/>
        </w:rPr>
        <w:footnoteRef/>
      </w:r>
      <w:r>
        <w:t xml:space="preserve"> </w:t>
      </w:r>
      <w:r w:rsidRPr="00785061">
        <w:t>Messick, S. (1993), FOUNDATIONS OF VALIDITY: MEANING AND CONSEQUENCES IN PSYCHOLOGICAL ASSESSMENT. ETS Research Report Series, 1993: i-18. </w:t>
      </w:r>
      <w:hyperlink r:id="rId21" w:history="1">
        <w:r w:rsidRPr="00785061">
          <w:rPr>
            <w:rStyle w:val="Hyperlink"/>
          </w:rPr>
          <w:t>https://doi.org/10.1002/j.2333-8504.1993.tb01562.x</w:t>
        </w:r>
      </w:hyperlink>
      <w:r>
        <w:t xml:space="preserve"> (marked as free access, 18/6/2026)</w:t>
      </w:r>
    </w:p>
  </w:footnote>
  <w:footnote w:id="30">
    <w:p w14:paraId="54283670" w14:textId="77777777" w:rsidR="00D8293E" w:rsidRDefault="00D8293E" w:rsidP="00D8293E">
      <w:pPr>
        <w:pStyle w:val="FootnoteText1"/>
      </w:pPr>
      <w:r>
        <w:rPr>
          <w:rStyle w:val="FootnoteReference"/>
        </w:rPr>
        <w:footnoteRef/>
      </w:r>
      <w:r>
        <w:t xml:space="preserve"> </w:t>
      </w:r>
      <w:r w:rsidRPr="006E2F2C">
        <w:t>Kane, M. T. (2013). Validating the Interpretations and Uses of Test Scores. </w:t>
      </w:r>
      <w:r w:rsidRPr="006E2F2C">
        <w:rPr>
          <w:i/>
          <w:iCs/>
        </w:rPr>
        <w:t>Journal of Educational Measurement</w:t>
      </w:r>
      <w:r w:rsidRPr="006E2F2C">
        <w:t>, </w:t>
      </w:r>
      <w:r w:rsidRPr="006E2F2C">
        <w:rPr>
          <w:i/>
          <w:iCs/>
        </w:rPr>
        <w:t>50</w:t>
      </w:r>
      <w:r w:rsidRPr="006E2F2C">
        <w:t xml:space="preserve">(1), 1–73. </w:t>
      </w:r>
      <w:hyperlink r:id="rId22" w:history="1">
        <w:r w:rsidRPr="003F1CA8">
          <w:rPr>
            <w:rStyle w:val="Hyperlink"/>
          </w:rPr>
          <w:t>https://doi.org/10.1111/jedm.12000</w:t>
        </w:r>
      </w:hyperlink>
      <w:r>
        <w:t xml:space="preserve"> (not open access)</w:t>
      </w:r>
    </w:p>
  </w:footnote>
  <w:footnote w:id="31">
    <w:p w14:paraId="25BD4DDE" w14:textId="77777777" w:rsidR="00D8293E" w:rsidRDefault="00D8293E" w:rsidP="00D8293E">
      <w:pPr>
        <w:pStyle w:val="FootnoteText1"/>
      </w:pPr>
      <w:r>
        <w:rPr>
          <w:rStyle w:val="FootnoteReference"/>
        </w:rPr>
        <w:footnoteRef/>
      </w:r>
      <w:r>
        <w:t xml:space="preserve"> </w:t>
      </w:r>
      <w:r w:rsidRPr="00C32A56">
        <w:t xml:space="preserve">Mislevy, R.J., Almond, R.G. and Lukas, J.F. (2003), A BRIEF INTRODUCTION TO EVIDENCE-CENTERED DESIGN. ETS Research Report Series, 2003: i-29. </w:t>
      </w:r>
      <w:hyperlink r:id="rId23" w:history="1">
        <w:r w:rsidRPr="00561DDB">
          <w:rPr>
            <w:rStyle w:val="Hyperlink"/>
          </w:rPr>
          <w:t>https://doi.org/10.1002/j.2333-8504.2003.tb01908.x</w:t>
        </w:r>
      </w:hyperlink>
      <w:r>
        <w:t xml:space="preserve"> (free access, 18/6/2026)</w:t>
      </w:r>
    </w:p>
  </w:footnote>
  <w:footnote w:id="32">
    <w:p w14:paraId="6A60F5B1" w14:textId="77777777" w:rsidR="00D8293E" w:rsidRDefault="00D8293E" w:rsidP="00D8293E">
      <w:pPr>
        <w:pStyle w:val="FootnoteText1"/>
      </w:pPr>
      <w:r>
        <w:rPr>
          <w:rStyle w:val="FootnoteReference"/>
        </w:rPr>
        <w:footnoteRef/>
      </w:r>
      <w:r>
        <w:t xml:space="preserve"> </w:t>
      </w:r>
      <w:r w:rsidRPr="00634F7A">
        <w:t>Standards for Educational and Psychological Testing</w:t>
      </w:r>
      <w:r>
        <w:t xml:space="preserve"> (educations 1999, 2014, 2024) Published by the APRA, APA and NCME. (The 1999 and 2014 versions are available open access  </w:t>
      </w:r>
      <w:hyperlink r:id="rId24" w:history="1">
        <w:r w:rsidRPr="00561DDB">
          <w:rPr>
            <w:rStyle w:val="Hyperlink"/>
          </w:rPr>
          <w:t>https://www.testingstandards.net/open-access-files.html</w:t>
        </w:r>
      </w:hyperlink>
      <w:r>
        <w:t xml:space="preserve"> .)</w:t>
      </w:r>
    </w:p>
  </w:footnote>
  <w:footnote w:id="33">
    <w:p w14:paraId="24BE8269" w14:textId="77777777" w:rsidR="00D8293E" w:rsidRDefault="00D8293E" w:rsidP="00D8293E">
      <w:pPr>
        <w:pStyle w:val="FootnoteText1"/>
      </w:pPr>
      <w:r>
        <w:rPr>
          <w:rStyle w:val="FootnoteReference"/>
        </w:rPr>
        <w:footnoteRef/>
      </w:r>
      <w:r>
        <w:t xml:space="preserve"> </w:t>
      </w:r>
      <w:r w:rsidRPr="00025316">
        <w:t xml:space="preserve">Downing, S. M. (2003). Validity: on the meaningful interpretation of assessment data. Medical Education, 37(9), 830–837. </w:t>
      </w:r>
      <w:hyperlink r:id="rId25" w:history="1">
        <w:r w:rsidRPr="00561DDB">
          <w:rPr>
            <w:rStyle w:val="Hyperlink"/>
          </w:rPr>
          <w:t>https://doi.org/10.1046/j.1365-2923.2003.01594.x</w:t>
        </w:r>
      </w:hyperlink>
      <w:r>
        <w:t xml:space="preserve"> </w:t>
      </w:r>
    </w:p>
  </w:footnote>
  <w:footnote w:id="34">
    <w:p w14:paraId="3B9DBA54" w14:textId="77777777" w:rsidR="00D8293E" w:rsidRDefault="00D8293E" w:rsidP="00D8293E">
      <w:pPr>
        <w:pStyle w:val="FootnoteText1"/>
      </w:pPr>
      <w:r>
        <w:rPr>
          <w:rStyle w:val="FootnoteReference"/>
        </w:rPr>
        <w:footnoteRef/>
      </w:r>
      <w:r>
        <w:t xml:space="preserve"> Rashid, Gazi et al. </w:t>
      </w:r>
      <w:r w:rsidRPr="00E53961">
        <w:t>Are your interpretations of the assessment</w:t>
      </w:r>
      <w:r>
        <w:t>’s</w:t>
      </w:r>
      <w:r w:rsidRPr="00E53961">
        <w:t xml:space="preserve"> result</w:t>
      </w:r>
      <w:r>
        <w:t>s</w:t>
      </w:r>
      <w:r w:rsidRPr="00E53961">
        <w:t xml:space="preserve"> valid</w:t>
      </w:r>
      <w:r>
        <w:t>?</w:t>
      </w:r>
      <w:r w:rsidRPr="00E53961">
        <w:t xml:space="preserve"> </w:t>
      </w:r>
      <w:r>
        <w:t>A</w:t>
      </w:r>
      <w:r w:rsidRPr="00E53961">
        <w:t>n introduction to validity theory for the surgical educat</w:t>
      </w:r>
      <w:r>
        <w:t xml:space="preserve">or; Americal College of Surgeons, RISE, 4 August 2023 </w:t>
      </w:r>
      <w:hyperlink r:id="rId26" w:history="1">
        <w:r w:rsidRPr="00561DDB">
          <w:rPr>
            <w:rStyle w:val="Hyperlink"/>
          </w:rPr>
          <w:t>https://www.facs.org/for-medical-professionals/news-publications/journals/rise/articles/are-your-interpretations-of-the-assessment-s-results-valid/</w:t>
        </w:r>
      </w:hyperlink>
      <w:r>
        <w:t xml:space="preserve"> </w:t>
      </w:r>
    </w:p>
  </w:footnote>
  <w:footnote w:id="35">
    <w:p w14:paraId="2D020D98" w14:textId="77777777" w:rsidR="00D8293E" w:rsidRDefault="00D8293E" w:rsidP="00D8293E">
      <w:pPr>
        <w:pStyle w:val="FootnoteText1"/>
      </w:pPr>
      <w:r>
        <w:rPr>
          <w:rStyle w:val="FootnoteReference"/>
        </w:rPr>
        <w:footnoteRef/>
      </w:r>
      <w:r>
        <w:t xml:space="preserve"> </w:t>
      </w:r>
      <w:r w:rsidRPr="00D67793">
        <w:t>Dawson, P., Bearman, M., Dollinger, M., &amp; Boud, D. (2024). Validity matters more than cheating. </w:t>
      </w:r>
      <w:r w:rsidRPr="00D67793">
        <w:rPr>
          <w:i/>
          <w:iCs/>
        </w:rPr>
        <w:t>Assessment &amp; Evaluation in Higher Education</w:t>
      </w:r>
      <w:r w:rsidRPr="00D67793">
        <w:t>, </w:t>
      </w:r>
      <w:r w:rsidRPr="00D67793">
        <w:rPr>
          <w:i/>
          <w:iCs/>
        </w:rPr>
        <w:t>49</w:t>
      </w:r>
      <w:r w:rsidRPr="00D67793">
        <w:t xml:space="preserve">(7), 1005–1016. </w:t>
      </w:r>
      <w:hyperlink r:id="rId27" w:history="1">
        <w:r w:rsidRPr="00D67793">
          <w:rPr>
            <w:rStyle w:val="Hyperlink"/>
          </w:rPr>
          <w:t>https://doi.org/10.1080/02602938.2024.2386662</w:t>
        </w:r>
      </w:hyperlink>
      <w:r>
        <w:t xml:space="preserve"> </w:t>
      </w:r>
    </w:p>
  </w:footnote>
  <w:footnote w:id="36">
    <w:p w14:paraId="42D05B55" w14:textId="77777777" w:rsidR="00D8293E" w:rsidRDefault="00D8293E" w:rsidP="00D8293E">
      <w:pPr>
        <w:pStyle w:val="FootnoteText1"/>
      </w:pPr>
      <w:r>
        <w:rPr>
          <w:rStyle w:val="FootnoteReference"/>
        </w:rPr>
        <w:footnoteRef/>
      </w:r>
      <w:r>
        <w:t xml:space="preserve"> </w:t>
      </w:r>
      <w:hyperlink r:id="rId28" w:history="1">
        <w:r w:rsidRPr="00561DDB">
          <w:rPr>
            <w:rStyle w:val="Hyperlink"/>
          </w:rPr>
          <w:t>https://www.qqi.ie/sites/default/files/2022-02/principles-for-accreditation-and-other-professional-engagements_0.pdf</w:t>
        </w:r>
      </w:hyperlink>
      <w:r>
        <w:t xml:space="preserve"> </w:t>
      </w:r>
    </w:p>
  </w:footnote>
  <w:footnote w:id="37">
    <w:p w14:paraId="4E4CA0EC" w14:textId="77777777" w:rsidR="00D8293E" w:rsidRDefault="00D8293E" w:rsidP="00D8293E">
      <w:pPr>
        <w:pStyle w:val="FootnoteText1"/>
      </w:pPr>
      <w:r>
        <w:rPr>
          <w:rStyle w:val="FootnoteReference"/>
        </w:rPr>
        <w:footnoteRef/>
      </w:r>
      <w:r>
        <w:t xml:space="preserve"> See Biggs on constructive alignment, e.g., John Biggs</w:t>
      </w:r>
      <w:r w:rsidRPr="00F753D7">
        <w:rPr>
          <w:i/>
          <w:iCs/>
        </w:rPr>
        <w:t xml:space="preserve"> Teaching for Quality Learning at University</w:t>
      </w:r>
      <w:r>
        <w:t>, SHRE and OUP,</w:t>
      </w:r>
      <w:r w:rsidRPr="00F753D7">
        <w:t xml:space="preserve"> </w:t>
      </w:r>
      <w:r>
        <w:t>2003</w:t>
      </w:r>
    </w:p>
  </w:footnote>
  <w:footnote w:id="38">
    <w:p w14:paraId="6CC65DCA" w14:textId="77777777" w:rsidR="00D8293E" w:rsidRDefault="00D8293E" w:rsidP="00D8293E">
      <w:pPr>
        <w:pStyle w:val="FootnoteText1"/>
      </w:pPr>
      <w:r>
        <w:rPr>
          <w:rStyle w:val="FootnoteReference"/>
        </w:rPr>
        <w:footnoteRef/>
      </w:r>
      <w:r>
        <w:t xml:space="preserve"> For an accessible discussion see, for example Cedefop</w:t>
      </w:r>
      <w:r w:rsidRPr="00587304">
        <w:t xml:space="preserve"> </w:t>
      </w:r>
      <w:r w:rsidRPr="006E0428">
        <w:rPr>
          <w:i/>
          <w:iCs/>
        </w:rPr>
        <w:t>Defining, writing and applying learning outcomes</w:t>
      </w:r>
      <w:r>
        <w:rPr>
          <w:i/>
          <w:iCs/>
        </w:rPr>
        <w:t>,</w:t>
      </w:r>
      <w:r w:rsidRPr="006E0428">
        <w:rPr>
          <w:i/>
          <w:iCs/>
        </w:rPr>
        <w:t xml:space="preserve"> A European handbook</w:t>
      </w:r>
      <w:r>
        <w:rPr>
          <w:i/>
          <w:iCs/>
        </w:rPr>
        <w:t xml:space="preserve"> </w:t>
      </w:r>
      <w:r>
        <w:rPr>
          <w:i/>
          <w:iCs/>
        </w:rPr>
        <w:t xml:space="preserve">– </w:t>
      </w:r>
      <w:r>
        <w:t xml:space="preserve"> second edition  </w:t>
      </w:r>
      <w:r w:rsidRPr="006E0428">
        <w:t xml:space="preserve">Luxembourg: Publications Office of the European Union, 2022 </w:t>
      </w:r>
      <w:hyperlink r:id="rId29" w:history="1">
        <w:r w:rsidRPr="00357F03">
          <w:rPr>
            <w:rStyle w:val="Hyperlink"/>
          </w:rPr>
          <w:t>https://www.cedefop.europa.eu/files/4109_en_0.pdf</w:t>
        </w:r>
      </w:hyperlink>
      <w:r>
        <w:t xml:space="preserve"> </w:t>
      </w:r>
    </w:p>
  </w:footnote>
  <w:footnote w:id="39">
    <w:p w14:paraId="11090958" w14:textId="77777777" w:rsidR="00D8293E" w:rsidRDefault="00D8293E" w:rsidP="00D8293E">
      <w:pPr>
        <w:pStyle w:val="FootnoteText1"/>
      </w:pPr>
      <w:r>
        <w:rPr>
          <w:rStyle w:val="FootnoteReference"/>
        </w:rPr>
        <w:footnoteRef/>
      </w:r>
      <w:r>
        <w:t xml:space="preserve"> Module is more commonly used in Ireland.</w:t>
      </w:r>
    </w:p>
  </w:footnote>
  <w:footnote w:id="40">
    <w:p w14:paraId="22B82B4B" w14:textId="77777777" w:rsidR="00D8293E" w:rsidRDefault="00D8293E" w:rsidP="00D8293E">
      <w:pPr>
        <w:pStyle w:val="FootnoteText1"/>
      </w:pPr>
      <w:r>
        <w:rPr>
          <w:rStyle w:val="FootnoteReference"/>
        </w:rPr>
        <w:footnoteRef/>
      </w:r>
      <w:r>
        <w:t xml:space="preserve"> </w:t>
      </w:r>
      <w:hyperlink r:id="rId30" w:history="1">
        <w:r w:rsidRPr="00357F03">
          <w:rPr>
            <w:rStyle w:val="Hyperlink"/>
          </w:rPr>
          <w:t>https://educational-innovation.sydney.edu.au/teaching@sydney/program-level-assessment-two-lane/</w:t>
        </w:r>
      </w:hyperlink>
      <w:r>
        <w:t xml:space="preserve"> </w:t>
      </w:r>
    </w:p>
  </w:footnote>
  <w:footnote w:id="41">
    <w:p w14:paraId="0E61AA2D" w14:textId="77777777" w:rsidR="00D8293E" w:rsidRDefault="00D8293E" w:rsidP="00D8293E">
      <w:pPr>
        <w:pStyle w:val="FootnoteText1"/>
      </w:pPr>
      <w:r>
        <w:rPr>
          <w:rStyle w:val="FootnoteReference"/>
        </w:rPr>
        <w:footnoteRef/>
      </w:r>
      <w:r>
        <w:t xml:space="preserve"> </w:t>
      </w:r>
      <w:r w:rsidRPr="00791585">
        <w:t>This recent journal paper by Phil Newton and Michael Draper is recommending regulatory action to ban the use of unsupervised online exams as the sector is showing little sign that it's going to regulate itself. It also asserts that QA agencies will need to reconsider their definitions of acceptable academic practice. </w:t>
      </w:r>
      <w:r>
        <w:t>(</w:t>
      </w:r>
      <w:r w:rsidRPr="005D12B8">
        <w:t>Newton, P. M., &amp; Draper, M. J. (2025). Widespread use of summative online unsupervised remote (SOUR) examinations in UK higher education: ethical and quality assurance implications. </w:t>
      </w:r>
      <w:r w:rsidRPr="005D12B8">
        <w:rPr>
          <w:i/>
          <w:iCs/>
        </w:rPr>
        <w:t>Quality in Higher Education</w:t>
      </w:r>
      <w:r w:rsidRPr="005D12B8">
        <w:t>, </w:t>
      </w:r>
      <w:r w:rsidRPr="005D12B8">
        <w:rPr>
          <w:i/>
          <w:iCs/>
        </w:rPr>
        <w:t>31</w:t>
      </w:r>
      <w:r w:rsidRPr="005D12B8">
        <w:t>(1), 127–141.</w:t>
      </w:r>
      <w:r>
        <w:t xml:space="preserve">) </w:t>
      </w:r>
      <w:hyperlink r:id="rId31" w:anchor="abstract" w:history="1">
        <w:r w:rsidRPr="0061104E">
          <w:rPr>
            <w:rStyle w:val="Hyperlink"/>
          </w:rPr>
          <w:t>https://doi.org/10.1080/13538322.2025.2521174</w:t>
        </w:r>
        <w:r w:rsidRPr="0061104E">
          <w:rPr>
            <w:rStyle w:val="Hyperlink"/>
            <w:rFonts w:ascii="Arial" w:hAnsi="Arial" w:cs="Arial"/>
          </w:rPr>
          <w:t>https://www.tandfonline.com/doi/full/10.1080/13538322.2025.2521174#abstract</w:t>
        </w:r>
      </w:hyperlink>
      <w:r>
        <w:rPr>
          <w:rFonts w:ascii="Arial" w:hAnsi="Arial" w:cs="Arial"/>
        </w:rPr>
        <w:t xml:space="preserve"> </w:t>
      </w:r>
    </w:p>
  </w:footnote>
  <w:footnote w:id="42">
    <w:p w14:paraId="53CA303A" w14:textId="77777777" w:rsidR="00D8293E" w:rsidRDefault="00D8293E" w:rsidP="00D8293E">
      <w:pPr>
        <w:pStyle w:val="FootnoteText1"/>
      </w:pPr>
      <w:r>
        <w:rPr>
          <w:rStyle w:val="FootnoteReference"/>
        </w:rPr>
        <w:footnoteRef/>
      </w:r>
      <w:r>
        <w:t xml:space="preserve"> </w:t>
      </w:r>
      <w:hyperlink r:id="rId32" w:history="1">
        <w:r w:rsidRPr="00E1557A">
          <w:rPr>
            <w:rStyle w:val="Hyperlink"/>
          </w:rPr>
          <w:t>https://artificialintelligenceact.eu/article/14/</w:t>
        </w:r>
      </w:hyperlink>
      <w:r>
        <w:t xml:space="preserve"> </w:t>
      </w:r>
    </w:p>
  </w:footnote>
  <w:footnote w:id="43">
    <w:p w14:paraId="0EA8FD89" w14:textId="77777777" w:rsidR="00D8293E" w:rsidRDefault="00D8293E" w:rsidP="00D8293E">
      <w:pPr>
        <w:pStyle w:val="FootnoteText1"/>
      </w:pPr>
      <w:r>
        <w:rPr>
          <w:rStyle w:val="FootnoteReference"/>
        </w:rPr>
        <w:footnoteRef/>
      </w:r>
      <w:r>
        <w:t xml:space="preserve"> </w:t>
      </w:r>
      <w:hyperlink r:id="rId33" w:history="1">
        <w:r w:rsidRPr="00E1557A">
          <w:rPr>
            <w:rStyle w:val="Hyperlink"/>
          </w:rPr>
          <w:t>https://assets.gov.ie/static/documents/09fe3ad4/Guidelines_for_the_Responsible_Use_of_AI_in_the_Public_Service_20250918.pdf</w:t>
        </w:r>
      </w:hyperlink>
      <w:r>
        <w:t xml:space="preserve"> </w:t>
      </w:r>
    </w:p>
  </w:footnote>
  <w:footnote w:id="44">
    <w:p w14:paraId="041329CB" w14:textId="77777777" w:rsidR="00D8293E" w:rsidRDefault="00D8293E" w:rsidP="00D8293E">
      <w:pPr>
        <w:pStyle w:val="FootnoteText1"/>
      </w:pPr>
      <w:r>
        <w:rPr>
          <w:rStyle w:val="FootnoteReference"/>
        </w:rPr>
        <w:footnoteRef/>
      </w:r>
      <w:r>
        <w:t xml:space="preserve"> </w:t>
      </w:r>
      <w:hyperlink r:id="rId34" w:history="1">
        <w:r w:rsidRPr="00E1557A">
          <w:rPr>
            <w:rStyle w:val="Hyperlink"/>
          </w:rPr>
          <w:t>https://hea.ie/assets/uploads/2025/12/hea-genai-ethical-adoption.pdf</w:t>
        </w:r>
      </w:hyperlink>
      <w:r>
        <w:t xml:space="preserve"> </w:t>
      </w:r>
    </w:p>
  </w:footnote>
  <w:footnote w:id="45">
    <w:p w14:paraId="6E370CFC" w14:textId="77777777" w:rsidR="00D8293E" w:rsidRDefault="00D8293E" w:rsidP="00D8293E">
      <w:pPr>
        <w:pStyle w:val="FootnoteText1"/>
      </w:pPr>
      <w:r>
        <w:rPr>
          <w:rStyle w:val="FootnoteReference"/>
        </w:rPr>
        <w:footnoteRef/>
      </w:r>
      <w:r>
        <w:t xml:space="preserve"> By, for, or on behalf of learners.</w:t>
      </w:r>
    </w:p>
  </w:footnote>
  <w:footnote w:id="46">
    <w:p w14:paraId="50FA213F" w14:textId="77777777" w:rsidR="00D8293E" w:rsidRDefault="00D8293E" w:rsidP="00D8293E">
      <w:pPr>
        <w:pStyle w:val="FootnoteText1"/>
      </w:pPr>
      <w:r>
        <w:rPr>
          <w:rStyle w:val="FootnoteReference"/>
        </w:rPr>
        <w:footnoteRef/>
      </w:r>
      <w:r>
        <w:t xml:space="preserve"> See for example the following addressing barriers to implementing UDL in teaching and learning. </w:t>
      </w:r>
      <w:r w:rsidRPr="00B81E18">
        <w:t>Hills, M., Overend, A., &amp; Hildebrandt, S. (2022). Faculty Perspectives on UDL: Exploring Bridges and Barriers for Broader Adoption in Higher Education. </w:t>
      </w:r>
      <w:r w:rsidRPr="00B81E18">
        <w:rPr>
          <w:i/>
          <w:iCs/>
        </w:rPr>
        <w:t>Canadian Journal for the Scholarship of Teaching &amp; Learning</w:t>
      </w:r>
      <w:r w:rsidRPr="00B81E18">
        <w:t>, </w:t>
      </w:r>
      <w:r w:rsidRPr="00B81E18">
        <w:rPr>
          <w:i/>
          <w:iCs/>
        </w:rPr>
        <w:t>13</w:t>
      </w:r>
      <w:r w:rsidRPr="00B81E18">
        <w:t xml:space="preserve">(1), 1–18. </w:t>
      </w:r>
      <w:hyperlink r:id="rId35" w:history="1">
        <w:r w:rsidRPr="00E1557A">
          <w:rPr>
            <w:rStyle w:val="Hyperlink"/>
          </w:rPr>
          <w:t>https://doi.org/10.5206/cjsotlrcacea.2022.1.13588</w:t>
        </w:r>
      </w:hyperlink>
      <w:r>
        <w:t xml:space="preserve"> </w:t>
      </w:r>
    </w:p>
  </w:footnote>
  <w:footnote w:id="47">
    <w:p w14:paraId="26DA57EA" w14:textId="77777777" w:rsidR="00D8293E" w:rsidRDefault="00D8293E" w:rsidP="00D8293E">
      <w:pPr>
        <w:pStyle w:val="FootnoteText1"/>
      </w:pPr>
      <w:r>
        <w:rPr>
          <w:rStyle w:val="FootnoteReference"/>
        </w:rPr>
        <w:footnoteRef/>
      </w:r>
      <w:r>
        <w:t xml:space="preserve"> </w:t>
      </w:r>
      <w:hyperlink r:id="rId36" w:history="1">
        <w:r w:rsidRPr="00B77E4F">
          <w:rPr>
            <w:rStyle w:val="Hyperlink"/>
          </w:rPr>
          <w:t>https://www.enqa.eu/wp-content/uploads/ESG-2027_draft-for-consultation_Nov2025.pdf</w:t>
        </w:r>
      </w:hyperlink>
      <w:r>
        <w:t xml:space="preserve"> </w:t>
      </w:r>
    </w:p>
  </w:footnote>
  <w:footnote w:id="48">
    <w:p w14:paraId="216B604F" w14:textId="77777777" w:rsidR="00D8293E" w:rsidRDefault="00D8293E" w:rsidP="00D8293E">
      <w:pPr>
        <w:pStyle w:val="FootnoteText1"/>
      </w:pPr>
      <w:r>
        <w:rPr>
          <w:rStyle w:val="FootnoteReference"/>
        </w:rPr>
        <w:footnoteRef/>
      </w:r>
      <w:r>
        <w:t xml:space="preserve"> </w:t>
      </w:r>
      <w:hyperlink r:id="rId37" w:history="1">
        <w:r w:rsidRPr="00B77E4F">
          <w:rPr>
            <w:rStyle w:val="Hyperlink"/>
          </w:rPr>
          <w:t>https://www.enqa.eu/esg-standards-and-guidelines-for-quality-assurance-in-the-european-higher-education-area/</w:t>
        </w:r>
      </w:hyperlink>
      <w:r>
        <w:t xml:space="preserve"> </w:t>
      </w:r>
    </w:p>
  </w:footnote>
  <w:footnote w:id="49">
    <w:p w14:paraId="2F5A884C" w14:textId="77777777" w:rsidR="00D8293E" w:rsidRDefault="00D8293E" w:rsidP="00D8293E">
      <w:pPr>
        <w:pStyle w:val="FootnoteText1"/>
      </w:pPr>
      <w:r>
        <w:rPr>
          <w:rStyle w:val="FootnoteReference"/>
        </w:rPr>
        <w:footnoteRef/>
      </w:r>
      <w:r>
        <w:t xml:space="preserve"> </w:t>
      </w:r>
      <w:r w:rsidRPr="0087409D">
        <w:t xml:space="preserve">We note that in higher education there are significantly different models for external examining, some focus on modules, some on programmes, some on programmes across a faculty. QQI funded a project to look at external examining in the </w:t>
      </w:r>
      <w:r w:rsidRPr="0087409D">
        <w:t xml:space="preserve">universities and its final report will be available </w:t>
      </w:r>
      <w:r>
        <w:t>Q3 2026</w:t>
      </w:r>
      <w:r w:rsidRPr="0087409D">
        <w:t>.</w:t>
      </w:r>
    </w:p>
  </w:footnote>
  <w:footnote w:id="50">
    <w:p w14:paraId="3F2B9E08" w14:textId="77777777" w:rsidR="00D8293E" w:rsidRDefault="00D8293E" w:rsidP="00D8293E">
      <w:pPr>
        <w:pStyle w:val="FootnoteText1"/>
      </w:pPr>
      <w:r>
        <w:rPr>
          <w:rStyle w:val="FootnoteReference"/>
        </w:rPr>
        <w:footnoteRef/>
      </w:r>
      <w:r>
        <w:t xml:space="preserve"> The normal passing score in FET is 50%.</w:t>
      </w:r>
    </w:p>
  </w:footnote>
  <w:footnote w:id="51">
    <w:p w14:paraId="075A6B42" w14:textId="77777777" w:rsidR="00D8293E" w:rsidRDefault="00D8293E" w:rsidP="00D8293E">
      <w:pPr>
        <w:pStyle w:val="FootnoteText1"/>
      </w:pPr>
      <w:r>
        <w:rPr>
          <w:rStyle w:val="FootnoteReference"/>
        </w:rPr>
        <w:footnoteRef/>
      </w:r>
      <w:r>
        <w:t xml:space="preserve"> </w:t>
      </w:r>
      <w:r w:rsidRPr="004F7F52">
        <w:t>Focussing on high-level design principles as distinct from situationally specific design</w:t>
      </w:r>
      <w:r>
        <w:t xml:space="preserve"> </w:t>
      </w:r>
    </w:p>
  </w:footnote>
  <w:footnote w:id="52">
    <w:p w14:paraId="32D167FE" w14:textId="77777777" w:rsidR="00D8293E" w:rsidRDefault="00D8293E" w:rsidP="00D8293E">
      <w:pPr>
        <w:pStyle w:val="FootnoteText1"/>
      </w:pPr>
      <w:r>
        <w:rPr>
          <w:rStyle w:val="FootnoteReference"/>
        </w:rPr>
        <w:footnoteRef/>
      </w:r>
      <w:r>
        <w:t xml:space="preserve"> Some argue that generative AI has exacerbated preexisting challenges. </w:t>
      </w:r>
    </w:p>
  </w:footnote>
  <w:footnote w:id="53">
    <w:p w14:paraId="268F4AC6" w14:textId="77777777" w:rsidR="00D8293E" w:rsidRDefault="00D8293E" w:rsidP="00D8293E">
      <w:pPr>
        <w:pStyle w:val="FootnoteText1"/>
      </w:pPr>
      <w:r>
        <w:rPr>
          <w:rStyle w:val="FootnoteReference"/>
        </w:rPr>
        <w:footnoteRef/>
      </w:r>
      <w:r>
        <w:t xml:space="preserve"> See for example: </w:t>
      </w:r>
      <w:r w:rsidRPr="0042568C">
        <w:t>https://www.deakin.edu.au/research/research-news-and-publications/article/2025/our-new-study-found-ai-is-wreaking-havoc-on-uni-assessments-heres-how-we-should-respond</w:t>
      </w:r>
    </w:p>
  </w:footnote>
  <w:footnote w:id="54">
    <w:p w14:paraId="62345D0D" w14:textId="77777777" w:rsidR="00D8293E" w:rsidRDefault="00D8293E" w:rsidP="00D8293E">
      <w:pPr>
        <w:pStyle w:val="FootnoteText1"/>
      </w:pPr>
      <w:r>
        <w:rPr>
          <w:rStyle w:val="FootnoteReference"/>
        </w:rPr>
        <w:footnoteRef/>
      </w:r>
      <w:r>
        <w:t xml:space="preserve"> Meaning not exclusively applying to providers of programmes leading to awards made by QQI.</w:t>
      </w:r>
    </w:p>
  </w:footnote>
  <w:footnote w:id="55">
    <w:p w14:paraId="0DE2B4BC" w14:textId="77777777" w:rsidR="00D8293E" w:rsidRDefault="00D8293E" w:rsidP="00D8293E">
      <w:pPr>
        <w:pStyle w:val="FootnoteText1"/>
      </w:pPr>
      <w:r>
        <w:rPr>
          <w:rStyle w:val="FootnoteReference"/>
        </w:rPr>
        <w:footnoteRef/>
      </w:r>
      <w:r>
        <w:t xml:space="preserve"> There is another category namely ‘associated providers’ which we omit because they are only beginning to emerge.</w:t>
      </w:r>
    </w:p>
  </w:footnote>
  <w:footnote w:id="56">
    <w:p w14:paraId="4D3C512F" w14:textId="77777777" w:rsidR="00D8293E" w:rsidRPr="00890D02" w:rsidRDefault="00D8293E" w:rsidP="00D8293E">
      <w:pPr>
        <w:pStyle w:val="FootnoteText1"/>
      </w:pPr>
      <w:r w:rsidRPr="00890D02">
        <w:rPr>
          <w:rStyle w:val="FootnoteReference"/>
        </w:rPr>
        <w:footnoteRef/>
      </w:r>
      <w:r w:rsidRPr="00890D02">
        <w:t xml:space="preserve"> Be careful to note that some in FET use the term LABs to refer to ABs they anticipate may become LABs.</w:t>
      </w:r>
    </w:p>
  </w:footnote>
  <w:footnote w:id="57">
    <w:p w14:paraId="1E035D74" w14:textId="77777777" w:rsidR="00D8293E" w:rsidRDefault="00D8293E" w:rsidP="00D8293E">
      <w:pPr>
        <w:pStyle w:val="FootnoteText1"/>
      </w:pPr>
      <w:r>
        <w:rPr>
          <w:rStyle w:val="FootnoteReference"/>
        </w:rPr>
        <w:footnoteRef/>
      </w:r>
      <w:r>
        <w:t xml:space="preserve"> Awarding bodies that have a substantial presence in FET or HE.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E5C3FF5" w14:textId="15C5602A" w:rsidR="00746EFF" w:rsidRPr="00F672B1" w:rsidRDefault="00A76E64" w:rsidP="00503F93">
    <w:pPr>
      <w:pStyle w:val="Header"/>
      <w:rPr>
        <w:rFonts w:asciiTheme="minorHAnsi" w:hAnsiTheme="minorHAnsi"/>
        <w:sz w:val="16"/>
        <w:szCs w:val="16"/>
        <w:lang w:val="en-IE"/>
      </w:rPr>
    </w:pPr>
    <w:r>
      <w:rPr>
        <w:rFonts w:asciiTheme="minorHAnsi" w:hAnsiTheme="minorHAnsi"/>
        <w:sz w:val="16"/>
        <w:szCs w:val="16"/>
        <w:lang w:val="en-IE"/>
      </w:rPr>
      <w:t>ServicesRFT160125</w:t>
    </w:r>
    <w:r w:rsidR="00746EFF">
      <w:rPr>
        <w:rFonts w:asciiTheme="minorHAnsi" w:hAnsiTheme="minorHAnsi"/>
        <w:sz w:val="16"/>
        <w:szCs w:val="16"/>
        <w:lang w:val="en-IE"/>
      </w:rPr>
      <w:tab/>
    </w:r>
    <w:r w:rsidR="00746EFF">
      <w:rPr>
        <w:rFonts w:asciiTheme="minorHAnsi" w:hAnsiTheme="minorHAnsi"/>
        <w:sz w:val="16"/>
        <w:szCs w:val="16"/>
        <w:lang w:val="en-IE"/>
      </w:rPr>
      <w:tab/>
    </w:r>
  </w:p>
  <w:p w14:paraId="640E8141" w14:textId="77777777" w:rsidR="00746EFF" w:rsidRDefault="00746EFF">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664CC7FC"/>
    <w:lvl w:ilvl="0">
      <w:start w:val="1"/>
      <w:numFmt w:val="decimal"/>
      <w:pStyle w:val="ListNumber51"/>
      <w:lvlText w:val="%1."/>
      <w:lvlJc w:val="left"/>
      <w:pPr>
        <w:tabs>
          <w:tab w:val="num" w:pos="1492"/>
        </w:tabs>
        <w:ind w:left="1492" w:hanging="360"/>
      </w:pPr>
    </w:lvl>
  </w:abstractNum>
  <w:abstractNum w:abstractNumId="1" w15:restartNumberingAfterBreak="0">
    <w:nsid w:val="FFFFFF7D"/>
    <w:multiLevelType w:val="singleLevel"/>
    <w:tmpl w:val="66A8CF0C"/>
    <w:lvl w:ilvl="0">
      <w:start w:val="1"/>
      <w:numFmt w:val="decimal"/>
      <w:pStyle w:val="ListNumber41"/>
      <w:lvlText w:val="%1."/>
      <w:lvlJc w:val="left"/>
      <w:pPr>
        <w:tabs>
          <w:tab w:val="num" w:pos="1209"/>
        </w:tabs>
        <w:ind w:left="1209" w:hanging="360"/>
      </w:pPr>
    </w:lvl>
  </w:abstractNum>
  <w:abstractNum w:abstractNumId="2" w15:restartNumberingAfterBreak="0">
    <w:nsid w:val="FFFFFF7E"/>
    <w:multiLevelType w:val="singleLevel"/>
    <w:tmpl w:val="95A0AC84"/>
    <w:lvl w:ilvl="0">
      <w:start w:val="1"/>
      <w:numFmt w:val="decimal"/>
      <w:pStyle w:val="ListNumber31"/>
      <w:lvlText w:val="%1."/>
      <w:lvlJc w:val="left"/>
      <w:pPr>
        <w:tabs>
          <w:tab w:val="num" w:pos="926"/>
        </w:tabs>
        <w:ind w:left="926" w:hanging="360"/>
      </w:pPr>
    </w:lvl>
  </w:abstractNum>
  <w:abstractNum w:abstractNumId="3" w15:restartNumberingAfterBreak="0">
    <w:nsid w:val="FFFFFF7F"/>
    <w:multiLevelType w:val="singleLevel"/>
    <w:tmpl w:val="1E920EA2"/>
    <w:lvl w:ilvl="0">
      <w:start w:val="1"/>
      <w:numFmt w:val="decimal"/>
      <w:pStyle w:val="ListNumber21"/>
      <w:lvlText w:val="%1."/>
      <w:lvlJc w:val="left"/>
      <w:pPr>
        <w:tabs>
          <w:tab w:val="num" w:pos="643"/>
        </w:tabs>
        <w:ind w:left="643" w:hanging="360"/>
      </w:pPr>
    </w:lvl>
  </w:abstractNum>
  <w:abstractNum w:abstractNumId="4" w15:restartNumberingAfterBreak="0">
    <w:nsid w:val="FFFFFF80"/>
    <w:multiLevelType w:val="singleLevel"/>
    <w:tmpl w:val="46BC0E58"/>
    <w:lvl w:ilvl="0">
      <w:start w:val="1"/>
      <w:numFmt w:val="bullet"/>
      <w:pStyle w:val="ListBullet51"/>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688C2BCA"/>
    <w:lvl w:ilvl="0">
      <w:start w:val="1"/>
      <w:numFmt w:val="bullet"/>
      <w:pStyle w:val="ListBullet41"/>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ABA285C"/>
    <w:lvl w:ilvl="0">
      <w:start w:val="1"/>
      <w:numFmt w:val="bullet"/>
      <w:pStyle w:val="ListBullet31"/>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C4EC21B4"/>
    <w:lvl w:ilvl="0">
      <w:start w:val="1"/>
      <w:numFmt w:val="bullet"/>
      <w:pStyle w:val="ListBullet21"/>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C0AAEAF0"/>
    <w:lvl w:ilvl="0">
      <w:start w:val="1"/>
      <w:numFmt w:val="decimal"/>
      <w:pStyle w:val="ListNumber1"/>
      <w:lvlText w:val="%1."/>
      <w:lvlJc w:val="left"/>
      <w:pPr>
        <w:tabs>
          <w:tab w:val="num" w:pos="360"/>
        </w:tabs>
        <w:ind w:left="360" w:hanging="360"/>
      </w:pPr>
    </w:lvl>
  </w:abstractNum>
  <w:abstractNum w:abstractNumId="9" w15:restartNumberingAfterBreak="0">
    <w:nsid w:val="FFFFFF89"/>
    <w:multiLevelType w:val="singleLevel"/>
    <w:tmpl w:val="9FECA4BA"/>
    <w:lvl w:ilvl="0">
      <w:start w:val="1"/>
      <w:numFmt w:val="bullet"/>
      <w:pStyle w:val="ListBullet1"/>
      <w:lvlText w:val=""/>
      <w:lvlJc w:val="left"/>
      <w:pPr>
        <w:tabs>
          <w:tab w:val="num" w:pos="360"/>
        </w:tabs>
        <w:ind w:left="360" w:hanging="360"/>
      </w:pPr>
      <w:rPr>
        <w:rFonts w:ascii="Symbol" w:hAnsi="Symbol" w:hint="default"/>
      </w:rPr>
    </w:lvl>
  </w:abstractNum>
  <w:abstractNum w:abstractNumId="10" w15:restartNumberingAfterBreak="0">
    <w:nsid w:val="00000005"/>
    <w:multiLevelType w:val="singleLevel"/>
    <w:tmpl w:val="00000005"/>
    <w:name w:val="WW8Num5"/>
    <w:lvl w:ilvl="0">
      <w:start w:val="1"/>
      <w:numFmt w:val="bullet"/>
      <w:lvlText w:val=""/>
      <w:lvlJc w:val="left"/>
      <w:pPr>
        <w:tabs>
          <w:tab w:val="num" w:pos="720"/>
        </w:tabs>
        <w:ind w:left="720" w:hanging="360"/>
      </w:pPr>
      <w:rPr>
        <w:rFonts w:ascii="Symbol" w:hAnsi="Symbol"/>
      </w:rPr>
    </w:lvl>
  </w:abstractNum>
  <w:abstractNum w:abstractNumId="11" w15:restartNumberingAfterBreak="0">
    <w:nsid w:val="011E0898"/>
    <w:multiLevelType w:val="hybridMultilevel"/>
    <w:tmpl w:val="7A6CDDBA"/>
    <w:lvl w:ilvl="0" w:tplc="18090011">
      <w:start w:val="1"/>
      <w:numFmt w:val="decimal"/>
      <w:lvlText w:val="%1)"/>
      <w:lvlJc w:val="left"/>
      <w:pPr>
        <w:ind w:left="720" w:hanging="360"/>
      </w:pPr>
      <w:rPr>
        <w:rFonts w:hint="default"/>
      </w:rPr>
    </w:lvl>
    <w:lvl w:ilvl="1" w:tplc="FFFFFFFF" w:tentative="1">
      <w:start w:val="1"/>
      <w:numFmt w:val="bullet"/>
      <w:lvlText w:val="o"/>
      <w:lvlJc w:val="left"/>
      <w:pPr>
        <w:ind w:left="1440" w:hanging="360"/>
      </w:pPr>
      <w:rPr>
        <w:rFonts w:ascii="Courier New" w:hAnsi="Courier New" w:cs="Courier New" w:hint="default"/>
      </w:rPr>
    </w:lvl>
    <w:lvl w:ilvl="2" w:tplc="FFFFFFFF">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2" w15:restartNumberingAfterBreak="0">
    <w:nsid w:val="045F5300"/>
    <w:multiLevelType w:val="hybridMultilevel"/>
    <w:tmpl w:val="30E64D04"/>
    <w:lvl w:ilvl="0" w:tplc="1809000F">
      <w:start w:val="1"/>
      <w:numFmt w:val="decimal"/>
      <w:lvlText w:val="%1."/>
      <w:lvlJc w:val="left"/>
      <w:pPr>
        <w:ind w:left="720" w:hanging="360"/>
      </w:pPr>
      <w:rPr>
        <w:rFont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3" w15:restartNumberingAfterBreak="0">
    <w:nsid w:val="05AD6726"/>
    <w:multiLevelType w:val="hybridMultilevel"/>
    <w:tmpl w:val="9DDC824E"/>
    <w:lvl w:ilvl="0" w:tplc="82CAF60A">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14" w15:restartNumberingAfterBreak="0">
    <w:nsid w:val="05C87776"/>
    <w:multiLevelType w:val="hybridMultilevel"/>
    <w:tmpl w:val="61A0ABC6"/>
    <w:lvl w:ilvl="0" w:tplc="EBE44222">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5" w15:restartNumberingAfterBreak="0">
    <w:nsid w:val="07D76344"/>
    <w:multiLevelType w:val="hybridMultilevel"/>
    <w:tmpl w:val="01F4657C"/>
    <w:lvl w:ilvl="0" w:tplc="19589894">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6" w15:restartNumberingAfterBreak="0">
    <w:nsid w:val="095D6CAA"/>
    <w:multiLevelType w:val="hybridMultilevel"/>
    <w:tmpl w:val="EC76EA84"/>
    <w:lvl w:ilvl="0" w:tplc="309A0C82">
      <w:start w:val="1"/>
      <w:numFmt w:val="bullet"/>
      <w:lvlText w:val="-"/>
      <w:lvlJc w:val="left"/>
      <w:pPr>
        <w:ind w:left="720" w:hanging="360"/>
      </w:pPr>
      <w:rPr>
        <w:rFonts w:ascii="Sylfaen" w:hAnsi="Sylfaen"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7" w15:restartNumberingAfterBreak="0">
    <w:nsid w:val="0A84267A"/>
    <w:multiLevelType w:val="hybridMultilevel"/>
    <w:tmpl w:val="E23A4B42"/>
    <w:lvl w:ilvl="0" w:tplc="1809000F">
      <w:start w:val="1"/>
      <w:numFmt w:val="decimal"/>
      <w:lvlText w:val="%1."/>
      <w:lvlJc w:val="lef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8" w15:restartNumberingAfterBreak="0">
    <w:nsid w:val="0EA20CD6"/>
    <w:multiLevelType w:val="hybridMultilevel"/>
    <w:tmpl w:val="58704FC8"/>
    <w:lvl w:ilvl="0" w:tplc="309A0C82">
      <w:start w:val="1"/>
      <w:numFmt w:val="bullet"/>
      <w:lvlText w:val="-"/>
      <w:lvlJc w:val="left"/>
      <w:pPr>
        <w:ind w:left="720" w:hanging="360"/>
      </w:pPr>
      <w:rPr>
        <w:rFonts w:ascii="Sylfaen" w:hAnsi="Sylfaen"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9" w15:restartNumberingAfterBreak="0">
    <w:nsid w:val="0F9D2B69"/>
    <w:multiLevelType w:val="multilevel"/>
    <w:tmpl w:val="09B26B4C"/>
    <w:lvl w:ilvl="0">
      <w:start w:val="1"/>
      <w:numFmt w:val="decimal"/>
      <w:lvlText w:val="%1"/>
      <w:lvlJc w:val="left"/>
      <w:pPr>
        <w:ind w:left="432" w:hanging="432"/>
      </w:pPr>
    </w:lvl>
    <w:lvl w:ilvl="1">
      <w:start w:val="1"/>
      <w:numFmt w:val="decimal"/>
      <w:lvlText w:val="%1.%2"/>
      <w:lvlJc w:val="left"/>
      <w:pPr>
        <w:ind w:left="576" w:hanging="576"/>
      </w:pPr>
    </w:lvl>
    <w:lvl w:ilvl="2">
      <w:start w:val="1"/>
      <w:numFmt w:val="upperLetter"/>
      <w:lvlText w:val="%3."/>
      <w:lvlJc w:val="left"/>
      <w:pPr>
        <w:ind w:left="360" w:hanging="360"/>
      </w:pPr>
    </w:lvl>
    <w:lvl w:ilvl="3">
      <w:start w:val="1"/>
      <w:numFmt w:val="decimal"/>
      <w:lvlText w:val="%1.%2.%3.%4"/>
      <w:lvlJc w:val="left"/>
      <w:pPr>
        <w:ind w:left="864" w:hanging="864"/>
      </w:pPr>
    </w:lvl>
    <w:lvl w:ilvl="4">
      <w:start w:val="1"/>
      <w:numFmt w:val="decimal"/>
      <w:lvlText w:val="%1.%2.%3.%4.%5"/>
      <w:lvlJc w:val="left"/>
      <w:pPr>
        <w:ind w:left="1008" w:hanging="1008"/>
      </w:pPr>
    </w:lvl>
    <w:lvl w:ilvl="5">
      <w:start w:val="1"/>
      <w:numFmt w:val="decimal"/>
      <w:lvlText w:val="%1.%2.%3.%4.%5.%6"/>
      <w:lvlJc w:val="left"/>
      <w:pPr>
        <w:ind w:left="1152" w:hanging="1152"/>
      </w:pPr>
    </w:lvl>
    <w:lvl w:ilvl="6">
      <w:start w:val="1"/>
      <w:numFmt w:val="decimal"/>
      <w:lvlText w:val="%1.%2.%3.%4.%5.%6.%7"/>
      <w:lvlJc w:val="left"/>
      <w:pPr>
        <w:ind w:left="1296" w:hanging="1296"/>
      </w:pPr>
    </w:lvl>
    <w:lvl w:ilvl="7">
      <w:start w:val="1"/>
      <w:numFmt w:val="decimal"/>
      <w:lvlText w:val="%1.%2.%3.%4.%5.%6.%7.%8"/>
      <w:lvlJc w:val="left"/>
      <w:pPr>
        <w:ind w:left="1440" w:hanging="1440"/>
      </w:pPr>
    </w:lvl>
    <w:lvl w:ilvl="8">
      <w:start w:val="1"/>
      <w:numFmt w:val="decimal"/>
      <w:lvlText w:val="%1.%2.%3.%4.%5.%6.%7.%8.%9"/>
      <w:lvlJc w:val="left"/>
      <w:pPr>
        <w:ind w:left="1584" w:hanging="1584"/>
      </w:pPr>
    </w:lvl>
  </w:abstractNum>
  <w:abstractNum w:abstractNumId="20" w15:restartNumberingAfterBreak="0">
    <w:nsid w:val="13CC24BE"/>
    <w:multiLevelType w:val="multilevel"/>
    <w:tmpl w:val="8CB6A6E0"/>
    <w:lvl w:ilvl="0">
      <w:start w:val="3"/>
      <w:numFmt w:val="decimal"/>
      <w:lvlText w:val="%1"/>
      <w:lvlJc w:val="left"/>
      <w:pPr>
        <w:tabs>
          <w:tab w:val="num" w:pos="390"/>
        </w:tabs>
        <w:ind w:left="390" w:hanging="390"/>
      </w:pPr>
      <w:rPr>
        <w:rFonts w:hint="default"/>
      </w:rPr>
    </w:lvl>
    <w:lvl w:ilvl="1">
      <w:start w:val="3"/>
      <w:numFmt w:val="decimal"/>
      <w:lvlText w:val="%1.%2"/>
      <w:lvlJc w:val="left"/>
      <w:pPr>
        <w:tabs>
          <w:tab w:val="num" w:pos="390"/>
        </w:tabs>
        <w:ind w:left="390" w:hanging="39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21" w15:restartNumberingAfterBreak="0">
    <w:nsid w:val="146D5406"/>
    <w:multiLevelType w:val="hybridMultilevel"/>
    <w:tmpl w:val="6AEC58D8"/>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2" w15:restartNumberingAfterBreak="0">
    <w:nsid w:val="17542E1D"/>
    <w:multiLevelType w:val="hybridMultilevel"/>
    <w:tmpl w:val="723E32D2"/>
    <w:lvl w:ilvl="0" w:tplc="D78832DC">
      <w:start w:val="1"/>
      <w:numFmt w:val="lowerRoman"/>
      <w:lvlText w:val="(%1)"/>
      <w:lvlJc w:val="left"/>
      <w:pPr>
        <w:ind w:left="720" w:hanging="360"/>
      </w:pPr>
      <w:rPr>
        <w:b w:val="0"/>
        <w:i w:val="0"/>
      </w:rPr>
    </w:lvl>
    <w:lvl w:ilvl="1" w:tplc="18090019">
      <w:start w:val="1"/>
      <w:numFmt w:val="lowerLetter"/>
      <w:lvlText w:val="%2."/>
      <w:lvlJc w:val="left"/>
      <w:pPr>
        <w:ind w:left="1440" w:hanging="360"/>
      </w:pPr>
    </w:lvl>
    <w:lvl w:ilvl="2" w:tplc="1809001B">
      <w:start w:val="1"/>
      <w:numFmt w:val="lowerRoman"/>
      <w:lvlText w:val="%3."/>
      <w:lvlJc w:val="right"/>
      <w:pPr>
        <w:ind w:left="2160" w:hanging="180"/>
      </w:pPr>
    </w:lvl>
    <w:lvl w:ilvl="3" w:tplc="1809000F">
      <w:start w:val="1"/>
      <w:numFmt w:val="decimal"/>
      <w:lvlText w:val="%4."/>
      <w:lvlJc w:val="left"/>
      <w:pPr>
        <w:ind w:left="2880" w:hanging="360"/>
      </w:pPr>
    </w:lvl>
    <w:lvl w:ilvl="4" w:tplc="18090019">
      <w:start w:val="1"/>
      <w:numFmt w:val="lowerLetter"/>
      <w:lvlText w:val="%5."/>
      <w:lvlJc w:val="left"/>
      <w:pPr>
        <w:ind w:left="3600" w:hanging="360"/>
      </w:pPr>
    </w:lvl>
    <w:lvl w:ilvl="5" w:tplc="1809001B">
      <w:start w:val="1"/>
      <w:numFmt w:val="lowerRoman"/>
      <w:lvlText w:val="%6."/>
      <w:lvlJc w:val="right"/>
      <w:pPr>
        <w:ind w:left="4320" w:hanging="180"/>
      </w:pPr>
    </w:lvl>
    <w:lvl w:ilvl="6" w:tplc="1809000F">
      <w:start w:val="1"/>
      <w:numFmt w:val="decimal"/>
      <w:lvlText w:val="%7."/>
      <w:lvlJc w:val="left"/>
      <w:pPr>
        <w:ind w:left="5040" w:hanging="360"/>
      </w:pPr>
    </w:lvl>
    <w:lvl w:ilvl="7" w:tplc="18090019">
      <w:start w:val="1"/>
      <w:numFmt w:val="lowerLetter"/>
      <w:lvlText w:val="%8."/>
      <w:lvlJc w:val="left"/>
      <w:pPr>
        <w:ind w:left="5760" w:hanging="360"/>
      </w:pPr>
    </w:lvl>
    <w:lvl w:ilvl="8" w:tplc="1809001B">
      <w:start w:val="1"/>
      <w:numFmt w:val="lowerRoman"/>
      <w:lvlText w:val="%9."/>
      <w:lvlJc w:val="right"/>
      <w:pPr>
        <w:ind w:left="6480" w:hanging="180"/>
      </w:pPr>
    </w:lvl>
  </w:abstractNum>
  <w:abstractNum w:abstractNumId="23" w15:restartNumberingAfterBreak="0">
    <w:nsid w:val="17A255F7"/>
    <w:multiLevelType w:val="hybridMultilevel"/>
    <w:tmpl w:val="488A41F0"/>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4" w15:restartNumberingAfterBreak="0">
    <w:nsid w:val="190620AE"/>
    <w:multiLevelType w:val="hybridMultilevel"/>
    <w:tmpl w:val="D5B40690"/>
    <w:lvl w:ilvl="0" w:tplc="1809001B">
      <w:start w:val="1"/>
      <w:numFmt w:val="lowerRoman"/>
      <w:lvlText w:val="%1."/>
      <w:lvlJc w:val="righ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5" w15:restartNumberingAfterBreak="0">
    <w:nsid w:val="1A9A2E74"/>
    <w:multiLevelType w:val="multilevel"/>
    <w:tmpl w:val="51F0B70A"/>
    <w:lvl w:ilvl="0">
      <w:start w:val="6"/>
      <w:numFmt w:val="decimal"/>
      <w:lvlText w:val="%1."/>
      <w:lvlJc w:val="left"/>
      <w:pPr>
        <w:tabs>
          <w:tab w:val="num" w:pos="720"/>
        </w:tabs>
        <w:ind w:left="720" w:hanging="360"/>
      </w:pPr>
      <w:rPr>
        <w:rFonts w:hint="default"/>
      </w:rPr>
    </w:lvl>
    <w:lvl w:ilvl="1">
      <w:start w:val="1"/>
      <w:numFmt w:val="decimal"/>
      <w:lvlText w:val="%2."/>
      <w:lvlJc w:val="left"/>
      <w:pPr>
        <w:tabs>
          <w:tab w:val="num" w:pos="1440"/>
        </w:tabs>
        <w:ind w:left="1440" w:hanging="360"/>
      </w:pPr>
      <w:rPr>
        <w:rFonts w:hint="default"/>
      </w:rPr>
    </w:lvl>
    <w:lvl w:ilvl="2">
      <w:start w:val="1"/>
      <w:numFmt w:val="decimal"/>
      <w:lvlText w:val="%3."/>
      <w:lvlJc w:val="left"/>
      <w:pPr>
        <w:tabs>
          <w:tab w:val="num" w:pos="2160"/>
        </w:tabs>
        <w:ind w:left="2160" w:hanging="360"/>
      </w:pPr>
      <w:rPr>
        <w:rFonts w:hint="default"/>
      </w:rPr>
    </w:lvl>
    <w:lvl w:ilvl="3">
      <w:start w:val="1"/>
      <w:numFmt w:val="decimal"/>
      <w:lvlText w:val="%4."/>
      <w:lvlJc w:val="left"/>
      <w:pPr>
        <w:tabs>
          <w:tab w:val="num" w:pos="2880"/>
        </w:tabs>
        <w:ind w:left="2880" w:hanging="360"/>
      </w:pPr>
      <w:rPr>
        <w:rFonts w:hint="default"/>
      </w:rPr>
    </w:lvl>
    <w:lvl w:ilvl="4">
      <w:start w:val="1"/>
      <w:numFmt w:val="decimal"/>
      <w:lvlText w:val="%5."/>
      <w:lvlJc w:val="left"/>
      <w:pPr>
        <w:tabs>
          <w:tab w:val="num" w:pos="3600"/>
        </w:tabs>
        <w:ind w:left="3600" w:hanging="360"/>
      </w:pPr>
      <w:rPr>
        <w:rFonts w:hint="default"/>
      </w:rPr>
    </w:lvl>
    <w:lvl w:ilvl="5">
      <w:start w:val="1"/>
      <w:numFmt w:val="decimal"/>
      <w:lvlText w:val="%6."/>
      <w:lvlJc w:val="left"/>
      <w:pPr>
        <w:tabs>
          <w:tab w:val="num" w:pos="4320"/>
        </w:tabs>
        <w:ind w:left="4320" w:hanging="360"/>
      </w:pPr>
      <w:rPr>
        <w:rFonts w:hint="default"/>
      </w:rPr>
    </w:lvl>
    <w:lvl w:ilvl="6">
      <w:start w:val="1"/>
      <w:numFmt w:val="decimal"/>
      <w:lvlText w:val="%7."/>
      <w:lvlJc w:val="left"/>
      <w:pPr>
        <w:tabs>
          <w:tab w:val="num" w:pos="5040"/>
        </w:tabs>
        <w:ind w:left="5040" w:hanging="360"/>
      </w:pPr>
      <w:rPr>
        <w:rFonts w:hint="default"/>
      </w:rPr>
    </w:lvl>
    <w:lvl w:ilvl="7">
      <w:start w:val="1"/>
      <w:numFmt w:val="decimal"/>
      <w:lvlText w:val="%8."/>
      <w:lvlJc w:val="left"/>
      <w:pPr>
        <w:tabs>
          <w:tab w:val="num" w:pos="5760"/>
        </w:tabs>
        <w:ind w:left="5760" w:hanging="360"/>
      </w:pPr>
      <w:rPr>
        <w:rFonts w:hint="default"/>
      </w:rPr>
    </w:lvl>
    <w:lvl w:ilvl="8">
      <w:start w:val="1"/>
      <w:numFmt w:val="decimal"/>
      <w:lvlText w:val="%9."/>
      <w:lvlJc w:val="left"/>
      <w:pPr>
        <w:tabs>
          <w:tab w:val="num" w:pos="6480"/>
        </w:tabs>
        <w:ind w:left="6480" w:hanging="360"/>
      </w:pPr>
      <w:rPr>
        <w:rFonts w:hint="default"/>
      </w:rPr>
    </w:lvl>
  </w:abstractNum>
  <w:abstractNum w:abstractNumId="26" w15:restartNumberingAfterBreak="0">
    <w:nsid w:val="1C053292"/>
    <w:multiLevelType w:val="hybridMultilevel"/>
    <w:tmpl w:val="9C58551C"/>
    <w:lvl w:ilvl="0" w:tplc="309A0C82">
      <w:start w:val="1"/>
      <w:numFmt w:val="bullet"/>
      <w:lvlText w:val="-"/>
      <w:lvlJc w:val="left"/>
      <w:pPr>
        <w:ind w:left="1440" w:hanging="360"/>
      </w:pPr>
      <w:rPr>
        <w:rFonts w:ascii="Sylfaen" w:hAnsi="Sylfaen" w:hint="default"/>
      </w:rPr>
    </w:lvl>
    <w:lvl w:ilvl="1" w:tplc="18090003">
      <w:start w:val="1"/>
      <w:numFmt w:val="bullet"/>
      <w:lvlText w:val="o"/>
      <w:lvlJc w:val="left"/>
      <w:pPr>
        <w:ind w:left="2160" w:hanging="360"/>
      </w:pPr>
      <w:rPr>
        <w:rFonts w:ascii="Courier New" w:hAnsi="Courier New" w:cs="Courier New" w:hint="default"/>
      </w:rPr>
    </w:lvl>
    <w:lvl w:ilvl="2" w:tplc="18090005" w:tentative="1">
      <w:start w:val="1"/>
      <w:numFmt w:val="bullet"/>
      <w:lvlText w:val=""/>
      <w:lvlJc w:val="left"/>
      <w:pPr>
        <w:ind w:left="2880" w:hanging="360"/>
      </w:pPr>
      <w:rPr>
        <w:rFonts w:ascii="Wingdings" w:hAnsi="Wingdings" w:hint="default"/>
      </w:rPr>
    </w:lvl>
    <w:lvl w:ilvl="3" w:tplc="18090001" w:tentative="1">
      <w:start w:val="1"/>
      <w:numFmt w:val="bullet"/>
      <w:lvlText w:val=""/>
      <w:lvlJc w:val="left"/>
      <w:pPr>
        <w:ind w:left="3600" w:hanging="360"/>
      </w:pPr>
      <w:rPr>
        <w:rFonts w:ascii="Symbol" w:hAnsi="Symbol" w:hint="default"/>
      </w:rPr>
    </w:lvl>
    <w:lvl w:ilvl="4" w:tplc="18090003" w:tentative="1">
      <w:start w:val="1"/>
      <w:numFmt w:val="bullet"/>
      <w:lvlText w:val="o"/>
      <w:lvlJc w:val="left"/>
      <w:pPr>
        <w:ind w:left="4320" w:hanging="360"/>
      </w:pPr>
      <w:rPr>
        <w:rFonts w:ascii="Courier New" w:hAnsi="Courier New" w:cs="Courier New" w:hint="default"/>
      </w:rPr>
    </w:lvl>
    <w:lvl w:ilvl="5" w:tplc="18090005" w:tentative="1">
      <w:start w:val="1"/>
      <w:numFmt w:val="bullet"/>
      <w:lvlText w:val=""/>
      <w:lvlJc w:val="left"/>
      <w:pPr>
        <w:ind w:left="5040" w:hanging="360"/>
      </w:pPr>
      <w:rPr>
        <w:rFonts w:ascii="Wingdings" w:hAnsi="Wingdings" w:hint="default"/>
      </w:rPr>
    </w:lvl>
    <w:lvl w:ilvl="6" w:tplc="18090001" w:tentative="1">
      <w:start w:val="1"/>
      <w:numFmt w:val="bullet"/>
      <w:lvlText w:val=""/>
      <w:lvlJc w:val="left"/>
      <w:pPr>
        <w:ind w:left="5760" w:hanging="360"/>
      </w:pPr>
      <w:rPr>
        <w:rFonts w:ascii="Symbol" w:hAnsi="Symbol" w:hint="default"/>
      </w:rPr>
    </w:lvl>
    <w:lvl w:ilvl="7" w:tplc="18090003" w:tentative="1">
      <w:start w:val="1"/>
      <w:numFmt w:val="bullet"/>
      <w:lvlText w:val="o"/>
      <w:lvlJc w:val="left"/>
      <w:pPr>
        <w:ind w:left="6480" w:hanging="360"/>
      </w:pPr>
      <w:rPr>
        <w:rFonts w:ascii="Courier New" w:hAnsi="Courier New" w:cs="Courier New" w:hint="default"/>
      </w:rPr>
    </w:lvl>
    <w:lvl w:ilvl="8" w:tplc="18090005" w:tentative="1">
      <w:start w:val="1"/>
      <w:numFmt w:val="bullet"/>
      <w:lvlText w:val=""/>
      <w:lvlJc w:val="left"/>
      <w:pPr>
        <w:ind w:left="7200" w:hanging="360"/>
      </w:pPr>
      <w:rPr>
        <w:rFonts w:ascii="Wingdings" w:hAnsi="Wingdings" w:hint="default"/>
      </w:rPr>
    </w:lvl>
  </w:abstractNum>
  <w:abstractNum w:abstractNumId="27" w15:restartNumberingAfterBreak="0">
    <w:nsid w:val="1C64585F"/>
    <w:multiLevelType w:val="hybridMultilevel"/>
    <w:tmpl w:val="DEB2138A"/>
    <w:lvl w:ilvl="0" w:tplc="309A0C82">
      <w:start w:val="1"/>
      <w:numFmt w:val="bullet"/>
      <w:lvlText w:val="-"/>
      <w:lvlJc w:val="left"/>
      <w:pPr>
        <w:ind w:left="720" w:hanging="360"/>
      </w:pPr>
      <w:rPr>
        <w:rFonts w:ascii="Sylfaen" w:hAnsi="Sylfaen"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8" w15:restartNumberingAfterBreak="0">
    <w:nsid w:val="1FED7333"/>
    <w:multiLevelType w:val="hybridMultilevel"/>
    <w:tmpl w:val="7BCA70F6"/>
    <w:lvl w:ilvl="0" w:tplc="41000D2A">
      <w:start w:val="1"/>
      <w:numFmt w:val="decimal"/>
      <w:lvlText w:val="(%1)"/>
      <w:lvlJc w:val="left"/>
      <w:pPr>
        <w:ind w:left="720" w:hanging="360"/>
      </w:pPr>
      <w:rPr>
        <w:rFonts w:hint="default"/>
      </w:rPr>
    </w:lvl>
    <w:lvl w:ilvl="1" w:tplc="18090019">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9" w15:restartNumberingAfterBreak="0">
    <w:nsid w:val="20006947"/>
    <w:multiLevelType w:val="hybridMultilevel"/>
    <w:tmpl w:val="643EF6C2"/>
    <w:lvl w:ilvl="0" w:tplc="1809000F">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0" w15:restartNumberingAfterBreak="0">
    <w:nsid w:val="209B015F"/>
    <w:multiLevelType w:val="hybridMultilevel"/>
    <w:tmpl w:val="549A16A0"/>
    <w:lvl w:ilvl="0" w:tplc="4B383696">
      <w:start w:val="1"/>
      <w:numFmt w:val="upperLetter"/>
      <w:lvlText w:val="%1."/>
      <w:lvlJc w:val="left"/>
      <w:pPr>
        <w:ind w:left="644" w:hanging="360"/>
      </w:pPr>
      <w:rPr>
        <w:rFonts w:hint="default"/>
        <w:color w:val="auto"/>
      </w:rPr>
    </w:lvl>
    <w:lvl w:ilvl="1" w:tplc="18090019">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1" w15:restartNumberingAfterBreak="0">
    <w:nsid w:val="233604B3"/>
    <w:multiLevelType w:val="hybridMultilevel"/>
    <w:tmpl w:val="DA00E384"/>
    <w:lvl w:ilvl="0" w:tplc="309A0C82">
      <w:start w:val="1"/>
      <w:numFmt w:val="bullet"/>
      <w:lvlText w:val="-"/>
      <w:lvlJc w:val="left"/>
      <w:pPr>
        <w:ind w:left="720" w:hanging="360"/>
      </w:pPr>
      <w:rPr>
        <w:rFonts w:ascii="Sylfaen" w:hAnsi="Sylfaen"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2" w15:restartNumberingAfterBreak="0">
    <w:nsid w:val="27313C28"/>
    <w:multiLevelType w:val="multilevel"/>
    <w:tmpl w:val="11C86256"/>
    <w:lvl w:ilvl="0">
      <w:start w:val="1"/>
      <w:numFmt w:val="decimal"/>
      <w:lvlText w:val="%1"/>
      <w:lvlJc w:val="left"/>
      <w:pPr>
        <w:ind w:left="432" w:hanging="432"/>
      </w:pPr>
      <w:rPr>
        <w:rFonts w:hint="default"/>
      </w:rPr>
    </w:lvl>
    <w:lvl w:ilvl="1">
      <w:start w:val="1"/>
      <w:numFmt w:val="decimal"/>
      <w:lvlText w:val="%1.%2"/>
      <w:lvlJc w:val="left"/>
      <w:pPr>
        <w:ind w:left="576" w:hanging="576"/>
      </w:pPr>
      <w:rPr>
        <w:rFonts w:hint="default"/>
      </w:rPr>
    </w:lvl>
    <w:lvl w:ilvl="2">
      <w:start w:val="2"/>
      <w:numFmt w:val="upperLetter"/>
      <w:lvlText w:val="%3."/>
      <w:lvlJc w:val="left"/>
      <w:pPr>
        <w:ind w:left="360" w:hanging="360"/>
      </w:pPr>
      <w:rPr>
        <w:rFonts w:hint="default"/>
      </w:rPr>
    </w:lvl>
    <w:lvl w:ilvl="3">
      <w:start w:val="1"/>
      <w:numFmt w:val="decimal"/>
      <w:lvlText w:val="%1.%2.%3.%4"/>
      <w:lvlJc w:val="left"/>
      <w:pPr>
        <w:ind w:left="864" w:hanging="864"/>
      </w:pPr>
      <w:rPr>
        <w:rFonts w:hint="default"/>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33" w15:restartNumberingAfterBreak="0">
    <w:nsid w:val="292E78DF"/>
    <w:multiLevelType w:val="hybridMultilevel"/>
    <w:tmpl w:val="C3D20C84"/>
    <w:lvl w:ilvl="0" w:tplc="1809000F">
      <w:start w:val="1"/>
      <w:numFmt w:val="decimal"/>
      <w:lvlText w:val="%1."/>
      <w:lvlJc w:val="lef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4" w15:restartNumberingAfterBreak="0">
    <w:nsid w:val="29AD7DEA"/>
    <w:multiLevelType w:val="multilevel"/>
    <w:tmpl w:val="C3CE6A72"/>
    <w:lvl w:ilvl="0">
      <w:start w:val="1"/>
      <w:numFmt w:val="decimal"/>
      <w:lvlText w:val="%1."/>
      <w:lvlJc w:val="left"/>
      <w:pPr>
        <w:ind w:left="720" w:hanging="360"/>
      </w:pPr>
    </w:lvl>
    <w:lvl w:ilvl="1">
      <w:start w:val="1"/>
      <w:numFmt w:val="decimal"/>
      <w:isLgl/>
      <w:lvlText w:val="%1.%2"/>
      <w:lvlJc w:val="left"/>
      <w:pPr>
        <w:ind w:left="1778" w:hanging="360"/>
      </w:pPr>
    </w:lvl>
    <w:lvl w:ilvl="2">
      <w:start w:val="1"/>
      <w:numFmt w:val="decimal"/>
      <w:isLgl/>
      <w:lvlText w:val="%1.%2.%3"/>
      <w:lvlJc w:val="left"/>
      <w:pPr>
        <w:ind w:left="1080" w:hanging="720"/>
      </w:pPr>
    </w:lvl>
    <w:lvl w:ilvl="3">
      <w:start w:val="1"/>
      <w:numFmt w:val="decimal"/>
      <w:isLgl/>
      <w:lvlText w:val="%1.%2.%3.%4"/>
      <w:lvlJc w:val="left"/>
      <w:pPr>
        <w:ind w:left="1080" w:hanging="720"/>
      </w:pPr>
    </w:lvl>
    <w:lvl w:ilvl="4">
      <w:start w:val="1"/>
      <w:numFmt w:val="decimal"/>
      <w:isLgl/>
      <w:lvlText w:val="%1.%2.%3.%4.%5"/>
      <w:lvlJc w:val="left"/>
      <w:pPr>
        <w:ind w:left="1440" w:hanging="1080"/>
      </w:pPr>
    </w:lvl>
    <w:lvl w:ilvl="5">
      <w:start w:val="1"/>
      <w:numFmt w:val="decimal"/>
      <w:isLgl/>
      <w:lvlText w:val="%1.%2.%3.%4.%5.%6"/>
      <w:lvlJc w:val="left"/>
      <w:pPr>
        <w:ind w:left="1440" w:hanging="1080"/>
      </w:pPr>
    </w:lvl>
    <w:lvl w:ilvl="6">
      <w:start w:val="1"/>
      <w:numFmt w:val="decimal"/>
      <w:isLgl/>
      <w:lvlText w:val="%1.%2.%3.%4.%5.%6.%7"/>
      <w:lvlJc w:val="left"/>
      <w:pPr>
        <w:ind w:left="1800" w:hanging="1440"/>
      </w:pPr>
    </w:lvl>
    <w:lvl w:ilvl="7">
      <w:start w:val="1"/>
      <w:numFmt w:val="decimal"/>
      <w:isLgl/>
      <w:lvlText w:val="%1.%2.%3.%4.%5.%6.%7.%8"/>
      <w:lvlJc w:val="left"/>
      <w:pPr>
        <w:ind w:left="1800" w:hanging="1440"/>
      </w:pPr>
    </w:lvl>
    <w:lvl w:ilvl="8">
      <w:start w:val="1"/>
      <w:numFmt w:val="decimal"/>
      <w:isLgl/>
      <w:lvlText w:val="%1.%2.%3.%4.%5.%6.%7.%8.%9"/>
      <w:lvlJc w:val="left"/>
      <w:pPr>
        <w:ind w:left="2160" w:hanging="1800"/>
      </w:pPr>
    </w:lvl>
  </w:abstractNum>
  <w:abstractNum w:abstractNumId="35" w15:restartNumberingAfterBreak="0">
    <w:nsid w:val="2C76743C"/>
    <w:multiLevelType w:val="hybridMultilevel"/>
    <w:tmpl w:val="E132E6DE"/>
    <w:lvl w:ilvl="0" w:tplc="309A0C82">
      <w:start w:val="1"/>
      <w:numFmt w:val="bullet"/>
      <w:lvlText w:val="-"/>
      <w:lvlJc w:val="left"/>
      <w:pPr>
        <w:ind w:left="720" w:hanging="360"/>
      </w:pPr>
      <w:rPr>
        <w:rFonts w:ascii="Sylfaen" w:hAnsi="Sylfaen" w:hint="default"/>
      </w:rPr>
    </w:lvl>
    <w:lvl w:ilvl="1" w:tplc="18090003">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6" w15:restartNumberingAfterBreak="0">
    <w:nsid w:val="2FBF0208"/>
    <w:multiLevelType w:val="multilevel"/>
    <w:tmpl w:val="D2E673F2"/>
    <w:name w:val="NumberedLev1"/>
    <w:lvl w:ilvl="0">
      <w:start w:val="1"/>
      <w:numFmt w:val="decimal"/>
      <w:lvlText w:val="%1."/>
      <w:lvlJc w:val="left"/>
      <w:pPr>
        <w:tabs>
          <w:tab w:val="num" w:pos="624"/>
        </w:tabs>
        <w:ind w:left="624" w:hanging="624"/>
      </w:pPr>
      <w:rPr>
        <w:rFonts w:hint="default"/>
        <w:b/>
        <w:i w:val="0"/>
        <w:color w:val="auto"/>
        <w:sz w:val="20"/>
        <w:szCs w:val="20"/>
      </w:rPr>
    </w:lvl>
    <w:lvl w:ilvl="1">
      <w:start w:val="1"/>
      <w:numFmt w:val="decimal"/>
      <w:lvlText w:val="%1.%2."/>
      <w:lvlJc w:val="left"/>
      <w:pPr>
        <w:tabs>
          <w:tab w:val="num" w:pos="624"/>
        </w:tabs>
        <w:ind w:left="624" w:hanging="624"/>
      </w:pPr>
      <w:rPr>
        <w:rFonts w:hint="default"/>
      </w:rPr>
    </w:lvl>
    <w:lvl w:ilvl="2">
      <w:start w:val="1"/>
      <w:numFmt w:val="decimal"/>
      <w:lvlText w:val="%1.%2.%3."/>
      <w:lvlJc w:val="left"/>
      <w:pPr>
        <w:tabs>
          <w:tab w:val="num" w:pos="1440"/>
        </w:tabs>
        <w:ind w:left="1224" w:hanging="504"/>
      </w:pPr>
      <w:rPr>
        <w:rFonts w:hint="default"/>
      </w:rPr>
    </w:lvl>
    <w:lvl w:ilvl="3">
      <w:start w:val="1"/>
      <w:numFmt w:val="decimal"/>
      <w:lvlText w:val="%1.%2.%3.%4."/>
      <w:lvlJc w:val="left"/>
      <w:pPr>
        <w:tabs>
          <w:tab w:val="num" w:pos="1800"/>
        </w:tabs>
        <w:ind w:left="1728" w:hanging="648"/>
      </w:pPr>
      <w:rPr>
        <w:rFonts w:hint="default"/>
      </w:rPr>
    </w:lvl>
    <w:lvl w:ilvl="4">
      <w:start w:val="1"/>
      <w:numFmt w:val="decimal"/>
      <w:lvlText w:val="%1.%2.%3.%4.%5."/>
      <w:lvlJc w:val="left"/>
      <w:pPr>
        <w:tabs>
          <w:tab w:val="num" w:pos="2520"/>
        </w:tabs>
        <w:ind w:left="2232" w:hanging="792"/>
      </w:pPr>
      <w:rPr>
        <w:rFonts w:hint="default"/>
      </w:rPr>
    </w:lvl>
    <w:lvl w:ilvl="5">
      <w:start w:val="1"/>
      <w:numFmt w:val="decimal"/>
      <w:lvlText w:val="%1.%2.%3.%4.%5.%6."/>
      <w:lvlJc w:val="left"/>
      <w:pPr>
        <w:tabs>
          <w:tab w:val="num" w:pos="2880"/>
        </w:tabs>
        <w:ind w:left="2736" w:hanging="936"/>
      </w:pPr>
      <w:rPr>
        <w:rFonts w:hint="default"/>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37" w15:restartNumberingAfterBreak="0">
    <w:nsid w:val="31B24020"/>
    <w:multiLevelType w:val="hybridMultilevel"/>
    <w:tmpl w:val="BA26C134"/>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8" w15:restartNumberingAfterBreak="0">
    <w:nsid w:val="36546AFB"/>
    <w:multiLevelType w:val="hybridMultilevel"/>
    <w:tmpl w:val="0E1820BA"/>
    <w:lvl w:ilvl="0" w:tplc="0DACD760">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39" w15:restartNumberingAfterBreak="0">
    <w:nsid w:val="38A01762"/>
    <w:multiLevelType w:val="hybridMultilevel"/>
    <w:tmpl w:val="5EB0FE02"/>
    <w:lvl w:ilvl="0" w:tplc="08090017">
      <w:start w:val="1"/>
      <w:numFmt w:val="low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0" w15:restartNumberingAfterBreak="0">
    <w:nsid w:val="423C386F"/>
    <w:multiLevelType w:val="hybridMultilevel"/>
    <w:tmpl w:val="1ACED7E4"/>
    <w:lvl w:ilvl="0" w:tplc="93DE56BE">
      <w:start w:val="1"/>
      <w:numFmt w:val="decimal"/>
      <w:lvlText w:val="(%1)"/>
      <w:lvlJc w:val="left"/>
      <w:pPr>
        <w:ind w:left="405" w:hanging="360"/>
      </w:pPr>
      <w:rPr>
        <w:rFonts w:hint="default"/>
      </w:rPr>
    </w:lvl>
    <w:lvl w:ilvl="1" w:tplc="18090019" w:tentative="1">
      <w:start w:val="1"/>
      <w:numFmt w:val="lowerLetter"/>
      <w:lvlText w:val="%2."/>
      <w:lvlJc w:val="left"/>
      <w:pPr>
        <w:ind w:left="1125" w:hanging="360"/>
      </w:pPr>
    </w:lvl>
    <w:lvl w:ilvl="2" w:tplc="1809001B" w:tentative="1">
      <w:start w:val="1"/>
      <w:numFmt w:val="lowerRoman"/>
      <w:lvlText w:val="%3."/>
      <w:lvlJc w:val="right"/>
      <w:pPr>
        <w:ind w:left="1845" w:hanging="180"/>
      </w:pPr>
    </w:lvl>
    <w:lvl w:ilvl="3" w:tplc="1809000F" w:tentative="1">
      <w:start w:val="1"/>
      <w:numFmt w:val="decimal"/>
      <w:lvlText w:val="%4."/>
      <w:lvlJc w:val="left"/>
      <w:pPr>
        <w:ind w:left="2565" w:hanging="360"/>
      </w:pPr>
    </w:lvl>
    <w:lvl w:ilvl="4" w:tplc="18090019" w:tentative="1">
      <w:start w:val="1"/>
      <w:numFmt w:val="lowerLetter"/>
      <w:lvlText w:val="%5."/>
      <w:lvlJc w:val="left"/>
      <w:pPr>
        <w:ind w:left="3285" w:hanging="360"/>
      </w:pPr>
    </w:lvl>
    <w:lvl w:ilvl="5" w:tplc="1809001B" w:tentative="1">
      <w:start w:val="1"/>
      <w:numFmt w:val="lowerRoman"/>
      <w:lvlText w:val="%6."/>
      <w:lvlJc w:val="right"/>
      <w:pPr>
        <w:ind w:left="4005" w:hanging="180"/>
      </w:pPr>
    </w:lvl>
    <w:lvl w:ilvl="6" w:tplc="1809000F" w:tentative="1">
      <w:start w:val="1"/>
      <w:numFmt w:val="decimal"/>
      <w:lvlText w:val="%7."/>
      <w:lvlJc w:val="left"/>
      <w:pPr>
        <w:ind w:left="4725" w:hanging="360"/>
      </w:pPr>
    </w:lvl>
    <w:lvl w:ilvl="7" w:tplc="18090019" w:tentative="1">
      <w:start w:val="1"/>
      <w:numFmt w:val="lowerLetter"/>
      <w:lvlText w:val="%8."/>
      <w:lvlJc w:val="left"/>
      <w:pPr>
        <w:ind w:left="5445" w:hanging="360"/>
      </w:pPr>
    </w:lvl>
    <w:lvl w:ilvl="8" w:tplc="1809001B" w:tentative="1">
      <w:start w:val="1"/>
      <w:numFmt w:val="lowerRoman"/>
      <w:lvlText w:val="%9."/>
      <w:lvlJc w:val="right"/>
      <w:pPr>
        <w:ind w:left="6165" w:hanging="180"/>
      </w:pPr>
    </w:lvl>
  </w:abstractNum>
  <w:abstractNum w:abstractNumId="41" w15:restartNumberingAfterBreak="0">
    <w:nsid w:val="462E1682"/>
    <w:multiLevelType w:val="hybridMultilevel"/>
    <w:tmpl w:val="5AD27D26"/>
    <w:lvl w:ilvl="0" w:tplc="309A0C82">
      <w:start w:val="1"/>
      <w:numFmt w:val="bullet"/>
      <w:lvlText w:val="-"/>
      <w:lvlJc w:val="left"/>
      <w:pPr>
        <w:ind w:left="720" w:hanging="360"/>
      </w:pPr>
      <w:rPr>
        <w:rFonts w:ascii="Sylfaen" w:hAnsi="Sylfaen"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2" w15:restartNumberingAfterBreak="0">
    <w:nsid w:val="4883063D"/>
    <w:multiLevelType w:val="hybridMultilevel"/>
    <w:tmpl w:val="4380F52A"/>
    <w:lvl w:ilvl="0" w:tplc="1809000F">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3" w15:restartNumberingAfterBreak="0">
    <w:nsid w:val="49A74C6E"/>
    <w:multiLevelType w:val="multilevel"/>
    <w:tmpl w:val="C3CE6A72"/>
    <w:lvl w:ilvl="0">
      <w:start w:val="1"/>
      <w:numFmt w:val="decimal"/>
      <w:lvlText w:val="%1."/>
      <w:lvlJc w:val="left"/>
      <w:pPr>
        <w:ind w:left="720" w:hanging="360"/>
      </w:pPr>
      <w:rPr>
        <w:rFonts w:hint="default"/>
      </w:rPr>
    </w:lvl>
    <w:lvl w:ilvl="1">
      <w:start w:val="1"/>
      <w:numFmt w:val="decimal"/>
      <w:isLgl/>
      <w:lvlText w:val="%1.%2"/>
      <w:lvlJc w:val="left"/>
      <w:pPr>
        <w:ind w:left="1778"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44" w15:restartNumberingAfterBreak="0">
    <w:nsid w:val="4D8D6F8B"/>
    <w:multiLevelType w:val="multilevel"/>
    <w:tmpl w:val="3790E9B0"/>
    <w:lvl w:ilvl="0">
      <w:start w:val="1"/>
      <w:numFmt w:val="decimal"/>
      <w:lvlText w:val="%1."/>
      <w:lvlJc w:val="left"/>
      <w:pPr>
        <w:ind w:left="720" w:hanging="360"/>
      </w:pPr>
    </w:lvl>
    <w:lvl w:ilvl="1">
      <w:start w:val="1"/>
      <w:numFmt w:val="decimal"/>
      <w:isLgl/>
      <w:lvlText w:val="%1.%2"/>
      <w:lvlJc w:val="left"/>
      <w:pPr>
        <w:ind w:left="750" w:hanging="390"/>
      </w:pPr>
      <w:rPr>
        <w:rFonts w:ascii="Calibri" w:hAnsi="Calibri" w:cs="Arial" w:hint="default"/>
      </w:rPr>
    </w:lvl>
    <w:lvl w:ilvl="2">
      <w:start w:val="1"/>
      <w:numFmt w:val="decimal"/>
      <w:isLgl/>
      <w:lvlText w:val="%1.%2.%3"/>
      <w:lvlJc w:val="left"/>
      <w:pPr>
        <w:ind w:left="1080" w:hanging="720"/>
      </w:pPr>
      <w:rPr>
        <w:rFonts w:ascii="Calibri" w:hAnsi="Calibri" w:cs="Arial" w:hint="default"/>
      </w:rPr>
    </w:lvl>
    <w:lvl w:ilvl="3">
      <w:start w:val="1"/>
      <w:numFmt w:val="decimal"/>
      <w:isLgl/>
      <w:lvlText w:val="%1.%2.%3.%4"/>
      <w:lvlJc w:val="left"/>
      <w:pPr>
        <w:ind w:left="1080" w:hanging="720"/>
      </w:pPr>
      <w:rPr>
        <w:rFonts w:ascii="Calibri" w:hAnsi="Calibri" w:cs="Arial" w:hint="default"/>
      </w:rPr>
    </w:lvl>
    <w:lvl w:ilvl="4">
      <w:start w:val="1"/>
      <w:numFmt w:val="decimal"/>
      <w:isLgl/>
      <w:lvlText w:val="%1.%2.%3.%4.%5"/>
      <w:lvlJc w:val="left"/>
      <w:pPr>
        <w:ind w:left="1440" w:hanging="1080"/>
      </w:pPr>
      <w:rPr>
        <w:rFonts w:ascii="Calibri" w:hAnsi="Calibri" w:cs="Arial" w:hint="default"/>
      </w:rPr>
    </w:lvl>
    <w:lvl w:ilvl="5">
      <w:start w:val="1"/>
      <w:numFmt w:val="decimal"/>
      <w:isLgl/>
      <w:lvlText w:val="%1.%2.%3.%4.%5.%6"/>
      <w:lvlJc w:val="left"/>
      <w:pPr>
        <w:ind w:left="1440" w:hanging="1080"/>
      </w:pPr>
      <w:rPr>
        <w:rFonts w:ascii="Calibri" w:hAnsi="Calibri" w:cs="Arial" w:hint="default"/>
      </w:rPr>
    </w:lvl>
    <w:lvl w:ilvl="6">
      <w:start w:val="1"/>
      <w:numFmt w:val="decimal"/>
      <w:isLgl/>
      <w:lvlText w:val="%1.%2.%3.%4.%5.%6.%7"/>
      <w:lvlJc w:val="left"/>
      <w:pPr>
        <w:ind w:left="1800" w:hanging="1440"/>
      </w:pPr>
      <w:rPr>
        <w:rFonts w:ascii="Calibri" w:hAnsi="Calibri" w:cs="Arial" w:hint="default"/>
      </w:rPr>
    </w:lvl>
    <w:lvl w:ilvl="7">
      <w:start w:val="1"/>
      <w:numFmt w:val="decimal"/>
      <w:isLgl/>
      <w:lvlText w:val="%1.%2.%3.%4.%5.%6.%7.%8"/>
      <w:lvlJc w:val="left"/>
      <w:pPr>
        <w:ind w:left="1800" w:hanging="1440"/>
      </w:pPr>
      <w:rPr>
        <w:rFonts w:ascii="Calibri" w:hAnsi="Calibri" w:cs="Arial" w:hint="default"/>
      </w:rPr>
    </w:lvl>
    <w:lvl w:ilvl="8">
      <w:start w:val="1"/>
      <w:numFmt w:val="decimal"/>
      <w:isLgl/>
      <w:lvlText w:val="%1.%2.%3.%4.%5.%6.%7.%8.%9"/>
      <w:lvlJc w:val="left"/>
      <w:pPr>
        <w:ind w:left="1800" w:hanging="1440"/>
      </w:pPr>
      <w:rPr>
        <w:rFonts w:ascii="Calibri" w:hAnsi="Calibri" w:cs="Arial" w:hint="default"/>
      </w:rPr>
    </w:lvl>
  </w:abstractNum>
  <w:abstractNum w:abstractNumId="45" w15:restartNumberingAfterBreak="0">
    <w:nsid w:val="50AA5CE4"/>
    <w:multiLevelType w:val="hybridMultilevel"/>
    <w:tmpl w:val="DC16B460"/>
    <w:lvl w:ilvl="0" w:tplc="04090019">
      <w:start w:val="1"/>
      <w:numFmt w:val="decimal"/>
      <w:lvlText w:val="%1."/>
      <w:lvlJc w:val="lef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6" w15:restartNumberingAfterBreak="0">
    <w:nsid w:val="52791FE1"/>
    <w:multiLevelType w:val="hybridMultilevel"/>
    <w:tmpl w:val="B2B66964"/>
    <w:lvl w:ilvl="0" w:tplc="18090011">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7" w15:restartNumberingAfterBreak="0">
    <w:nsid w:val="5666494F"/>
    <w:multiLevelType w:val="hybridMultilevel"/>
    <w:tmpl w:val="31F03928"/>
    <w:lvl w:ilvl="0" w:tplc="0544609C">
      <w:start w:val="1"/>
      <w:numFmt w:val="bullet"/>
      <w:pStyle w:val="IMS"/>
      <w:lvlText w:val=""/>
      <w:lvlJc w:val="left"/>
      <w:pPr>
        <w:ind w:left="720" w:hanging="360"/>
      </w:pPr>
      <w:rPr>
        <w:rFonts w:ascii="Symbol" w:hAnsi="Symbol" w:hint="default"/>
        <w:color w:val="0070C0"/>
        <w:sz w:val="22"/>
        <w:szCs w:val="2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8" w15:restartNumberingAfterBreak="0">
    <w:nsid w:val="58AF7FD3"/>
    <w:multiLevelType w:val="hybridMultilevel"/>
    <w:tmpl w:val="2976EE22"/>
    <w:lvl w:ilvl="0" w:tplc="3588205E">
      <w:start w:val="1"/>
      <w:numFmt w:val="bullet"/>
      <w:lvlText w:val="•"/>
      <w:lvlJc w:val="left"/>
      <w:pPr>
        <w:ind w:left="720"/>
      </w:pPr>
      <w:rPr>
        <w:rFonts w:ascii="Arial" w:eastAsia="Arial" w:hAnsi="Arial" w:cs="Arial"/>
        <w:b w:val="0"/>
        <w:i w:val="0"/>
        <w:strike w:val="0"/>
        <w:dstrike w:val="0"/>
        <w:color w:val="000000"/>
        <w:sz w:val="24"/>
        <w:szCs w:val="24"/>
        <w:u w:val="none" w:color="000000"/>
        <w:bdr w:val="none" w:sz="0" w:space="0" w:color="auto"/>
        <w:shd w:val="clear" w:color="auto" w:fill="auto"/>
        <w:vertAlign w:val="baseline"/>
      </w:rPr>
    </w:lvl>
    <w:lvl w:ilvl="1" w:tplc="3E000E1A">
      <w:start w:val="1"/>
      <w:numFmt w:val="bullet"/>
      <w:lvlText w:val="o"/>
      <w:lvlJc w:val="left"/>
      <w:pPr>
        <w:ind w:left="1547"/>
      </w:pPr>
      <w:rPr>
        <w:rFonts w:ascii="Segoe UI Symbol" w:eastAsia="Segoe UI Symbol" w:hAnsi="Segoe UI Symbol" w:cs="Segoe UI Symbol"/>
        <w:b w:val="0"/>
        <w:i w:val="0"/>
        <w:strike w:val="0"/>
        <w:dstrike w:val="0"/>
        <w:color w:val="000000"/>
        <w:sz w:val="24"/>
        <w:szCs w:val="24"/>
        <w:u w:val="none" w:color="000000"/>
        <w:bdr w:val="none" w:sz="0" w:space="0" w:color="auto"/>
        <w:shd w:val="clear" w:color="auto" w:fill="auto"/>
        <w:vertAlign w:val="baseline"/>
      </w:rPr>
    </w:lvl>
    <w:lvl w:ilvl="2" w:tplc="5DE6DBC8">
      <w:start w:val="1"/>
      <w:numFmt w:val="bullet"/>
      <w:lvlText w:val="▪"/>
      <w:lvlJc w:val="left"/>
      <w:pPr>
        <w:ind w:left="2267"/>
      </w:pPr>
      <w:rPr>
        <w:rFonts w:ascii="Segoe UI Symbol" w:eastAsia="Segoe UI Symbol" w:hAnsi="Segoe UI Symbol" w:cs="Segoe UI Symbol"/>
        <w:b w:val="0"/>
        <w:i w:val="0"/>
        <w:strike w:val="0"/>
        <w:dstrike w:val="0"/>
        <w:color w:val="000000"/>
        <w:sz w:val="24"/>
        <w:szCs w:val="24"/>
        <w:u w:val="none" w:color="000000"/>
        <w:bdr w:val="none" w:sz="0" w:space="0" w:color="auto"/>
        <w:shd w:val="clear" w:color="auto" w:fill="auto"/>
        <w:vertAlign w:val="baseline"/>
      </w:rPr>
    </w:lvl>
    <w:lvl w:ilvl="3" w:tplc="1CB243FC">
      <w:start w:val="1"/>
      <w:numFmt w:val="bullet"/>
      <w:lvlText w:val="•"/>
      <w:lvlJc w:val="left"/>
      <w:pPr>
        <w:ind w:left="2987"/>
      </w:pPr>
      <w:rPr>
        <w:rFonts w:ascii="Arial" w:eastAsia="Arial" w:hAnsi="Arial" w:cs="Arial"/>
        <w:b w:val="0"/>
        <w:i w:val="0"/>
        <w:strike w:val="0"/>
        <w:dstrike w:val="0"/>
        <w:color w:val="000000"/>
        <w:sz w:val="24"/>
        <w:szCs w:val="24"/>
        <w:u w:val="none" w:color="000000"/>
        <w:bdr w:val="none" w:sz="0" w:space="0" w:color="auto"/>
        <w:shd w:val="clear" w:color="auto" w:fill="auto"/>
        <w:vertAlign w:val="baseline"/>
      </w:rPr>
    </w:lvl>
    <w:lvl w:ilvl="4" w:tplc="B03EBBFA">
      <w:start w:val="1"/>
      <w:numFmt w:val="bullet"/>
      <w:lvlText w:val="o"/>
      <w:lvlJc w:val="left"/>
      <w:pPr>
        <w:ind w:left="3707"/>
      </w:pPr>
      <w:rPr>
        <w:rFonts w:ascii="Segoe UI Symbol" w:eastAsia="Segoe UI Symbol" w:hAnsi="Segoe UI Symbol" w:cs="Segoe UI Symbol"/>
        <w:b w:val="0"/>
        <w:i w:val="0"/>
        <w:strike w:val="0"/>
        <w:dstrike w:val="0"/>
        <w:color w:val="000000"/>
        <w:sz w:val="24"/>
        <w:szCs w:val="24"/>
        <w:u w:val="none" w:color="000000"/>
        <w:bdr w:val="none" w:sz="0" w:space="0" w:color="auto"/>
        <w:shd w:val="clear" w:color="auto" w:fill="auto"/>
        <w:vertAlign w:val="baseline"/>
      </w:rPr>
    </w:lvl>
    <w:lvl w:ilvl="5" w:tplc="FCE23652">
      <w:start w:val="1"/>
      <w:numFmt w:val="bullet"/>
      <w:lvlText w:val="▪"/>
      <w:lvlJc w:val="left"/>
      <w:pPr>
        <w:ind w:left="4427"/>
      </w:pPr>
      <w:rPr>
        <w:rFonts w:ascii="Segoe UI Symbol" w:eastAsia="Segoe UI Symbol" w:hAnsi="Segoe UI Symbol" w:cs="Segoe UI Symbol"/>
        <w:b w:val="0"/>
        <w:i w:val="0"/>
        <w:strike w:val="0"/>
        <w:dstrike w:val="0"/>
        <w:color w:val="000000"/>
        <w:sz w:val="24"/>
        <w:szCs w:val="24"/>
        <w:u w:val="none" w:color="000000"/>
        <w:bdr w:val="none" w:sz="0" w:space="0" w:color="auto"/>
        <w:shd w:val="clear" w:color="auto" w:fill="auto"/>
        <w:vertAlign w:val="baseline"/>
      </w:rPr>
    </w:lvl>
    <w:lvl w:ilvl="6" w:tplc="339A00F8">
      <w:start w:val="1"/>
      <w:numFmt w:val="bullet"/>
      <w:lvlText w:val="•"/>
      <w:lvlJc w:val="left"/>
      <w:pPr>
        <w:ind w:left="5147"/>
      </w:pPr>
      <w:rPr>
        <w:rFonts w:ascii="Arial" w:eastAsia="Arial" w:hAnsi="Arial" w:cs="Arial"/>
        <w:b w:val="0"/>
        <w:i w:val="0"/>
        <w:strike w:val="0"/>
        <w:dstrike w:val="0"/>
        <w:color w:val="000000"/>
        <w:sz w:val="24"/>
        <w:szCs w:val="24"/>
        <w:u w:val="none" w:color="000000"/>
        <w:bdr w:val="none" w:sz="0" w:space="0" w:color="auto"/>
        <w:shd w:val="clear" w:color="auto" w:fill="auto"/>
        <w:vertAlign w:val="baseline"/>
      </w:rPr>
    </w:lvl>
    <w:lvl w:ilvl="7" w:tplc="AC6E8F4E">
      <w:start w:val="1"/>
      <w:numFmt w:val="bullet"/>
      <w:lvlText w:val="o"/>
      <w:lvlJc w:val="left"/>
      <w:pPr>
        <w:ind w:left="5867"/>
      </w:pPr>
      <w:rPr>
        <w:rFonts w:ascii="Segoe UI Symbol" w:eastAsia="Segoe UI Symbol" w:hAnsi="Segoe UI Symbol" w:cs="Segoe UI Symbol"/>
        <w:b w:val="0"/>
        <w:i w:val="0"/>
        <w:strike w:val="0"/>
        <w:dstrike w:val="0"/>
        <w:color w:val="000000"/>
        <w:sz w:val="24"/>
        <w:szCs w:val="24"/>
        <w:u w:val="none" w:color="000000"/>
        <w:bdr w:val="none" w:sz="0" w:space="0" w:color="auto"/>
        <w:shd w:val="clear" w:color="auto" w:fill="auto"/>
        <w:vertAlign w:val="baseline"/>
      </w:rPr>
    </w:lvl>
    <w:lvl w:ilvl="8" w:tplc="1F7A0DA0">
      <w:start w:val="1"/>
      <w:numFmt w:val="bullet"/>
      <w:lvlText w:val="▪"/>
      <w:lvlJc w:val="left"/>
      <w:pPr>
        <w:ind w:left="6587"/>
      </w:pPr>
      <w:rPr>
        <w:rFonts w:ascii="Segoe UI Symbol" w:eastAsia="Segoe UI Symbol" w:hAnsi="Segoe UI Symbol" w:cs="Segoe UI Symbol"/>
        <w:b w:val="0"/>
        <w:i w:val="0"/>
        <w:strike w:val="0"/>
        <w:dstrike w:val="0"/>
        <w:color w:val="000000"/>
        <w:sz w:val="24"/>
        <w:szCs w:val="24"/>
        <w:u w:val="none" w:color="000000"/>
        <w:bdr w:val="none" w:sz="0" w:space="0" w:color="auto"/>
        <w:shd w:val="clear" w:color="auto" w:fill="auto"/>
        <w:vertAlign w:val="baseline"/>
      </w:rPr>
    </w:lvl>
  </w:abstractNum>
  <w:abstractNum w:abstractNumId="49" w15:restartNumberingAfterBreak="0">
    <w:nsid w:val="5E2C7633"/>
    <w:multiLevelType w:val="hybridMultilevel"/>
    <w:tmpl w:val="93F480EA"/>
    <w:lvl w:ilvl="0" w:tplc="1809000F">
      <w:start w:val="1"/>
      <w:numFmt w:val="decimal"/>
      <w:lvlText w:val="%1."/>
      <w:lvlJc w:val="lef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50" w15:restartNumberingAfterBreak="0">
    <w:nsid w:val="60E325F2"/>
    <w:multiLevelType w:val="hybridMultilevel"/>
    <w:tmpl w:val="1B04B8FE"/>
    <w:lvl w:ilvl="0" w:tplc="2252F03E">
      <w:start w:val="1"/>
      <w:numFmt w:val="bullet"/>
      <w:pStyle w:val="StyleBullet12ptAfter10ptLinespacingMultiple133li"/>
      <w:lvlText w:val=""/>
      <w:lvlJc w:val="left"/>
      <w:pPr>
        <w:tabs>
          <w:tab w:val="num" w:pos="397"/>
        </w:tabs>
        <w:ind w:left="397" w:hanging="397"/>
      </w:pPr>
      <w:rPr>
        <w:rFonts w:ascii="Webdings" w:hAnsi="Webdings" w:hint="default"/>
        <w:color w:val="333399"/>
        <w:sz w:val="16"/>
        <w:szCs w:val="16"/>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51" w15:restartNumberingAfterBreak="0">
    <w:nsid w:val="647D6533"/>
    <w:multiLevelType w:val="hybridMultilevel"/>
    <w:tmpl w:val="EFA07702"/>
    <w:lvl w:ilvl="0" w:tplc="29D8BDDA">
      <w:start w:val="1"/>
      <w:numFmt w:val="lowerRoman"/>
      <w:lvlText w:val="%1)"/>
      <w:lvlJc w:val="left"/>
      <w:pPr>
        <w:ind w:left="1080" w:hanging="72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2" w15:restartNumberingAfterBreak="0">
    <w:nsid w:val="68A84A91"/>
    <w:multiLevelType w:val="hybridMultilevel"/>
    <w:tmpl w:val="2250BD46"/>
    <w:lvl w:ilvl="0" w:tplc="08090019">
      <w:start w:val="1"/>
      <w:numFmt w:val="lowerLetter"/>
      <w:lvlText w:val="%1."/>
      <w:lvlJc w:val="left"/>
      <w:pPr>
        <w:ind w:left="1440" w:hanging="360"/>
      </w:p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53" w15:restartNumberingAfterBreak="0">
    <w:nsid w:val="68CA50EB"/>
    <w:multiLevelType w:val="hybridMultilevel"/>
    <w:tmpl w:val="098207CC"/>
    <w:lvl w:ilvl="0" w:tplc="309A0C82">
      <w:start w:val="1"/>
      <w:numFmt w:val="bullet"/>
      <w:lvlText w:val="-"/>
      <w:lvlJc w:val="left"/>
      <w:pPr>
        <w:ind w:left="720" w:hanging="360"/>
      </w:pPr>
      <w:rPr>
        <w:rFonts w:ascii="Sylfaen" w:hAnsi="Sylfaen"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54" w15:restartNumberingAfterBreak="0">
    <w:nsid w:val="6EFA3C32"/>
    <w:multiLevelType w:val="hybridMultilevel"/>
    <w:tmpl w:val="23EA429A"/>
    <w:lvl w:ilvl="0" w:tplc="1809001B">
      <w:start w:val="1"/>
      <w:numFmt w:val="lowerRoman"/>
      <w:lvlText w:val="%1."/>
      <w:lvlJc w:val="righ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55" w15:restartNumberingAfterBreak="0">
    <w:nsid w:val="6F3C10AB"/>
    <w:multiLevelType w:val="multilevel"/>
    <w:tmpl w:val="6E423236"/>
    <w:lvl w:ilvl="0">
      <w:start w:val="1"/>
      <w:numFmt w:val="decimal"/>
      <w:lvlText w:val="%1"/>
      <w:lvlJc w:val="left"/>
      <w:pPr>
        <w:ind w:left="432" w:hanging="432"/>
      </w:pPr>
      <w:rPr>
        <w:rFonts w:hint="default"/>
      </w:rPr>
    </w:lvl>
    <w:lvl w:ilvl="1">
      <w:start w:val="1"/>
      <w:numFmt w:val="decimal"/>
      <w:lvlText w:val="%1.%2"/>
      <w:lvlJc w:val="left"/>
      <w:pPr>
        <w:ind w:left="576" w:hanging="576"/>
      </w:pPr>
      <w:rPr>
        <w:rFonts w:hint="default"/>
      </w:rPr>
    </w:lvl>
    <w:lvl w:ilvl="2">
      <w:start w:val="4"/>
      <w:numFmt w:val="upperLetter"/>
      <w:lvlText w:val="%3."/>
      <w:lvlJc w:val="left"/>
      <w:pPr>
        <w:ind w:left="360" w:hanging="360"/>
      </w:pPr>
      <w:rPr>
        <w:rFonts w:hint="default"/>
      </w:rPr>
    </w:lvl>
    <w:lvl w:ilvl="3">
      <w:start w:val="1"/>
      <w:numFmt w:val="decimal"/>
      <w:lvlText w:val="%1.%2.%3.%4"/>
      <w:lvlJc w:val="left"/>
      <w:pPr>
        <w:ind w:left="864" w:hanging="864"/>
      </w:pPr>
      <w:rPr>
        <w:rFonts w:hint="default"/>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56" w15:restartNumberingAfterBreak="0">
    <w:nsid w:val="6F9F72BC"/>
    <w:multiLevelType w:val="hybridMultilevel"/>
    <w:tmpl w:val="DD64C732"/>
    <w:lvl w:ilvl="0" w:tplc="1809000F">
      <w:start w:val="1"/>
      <w:numFmt w:val="decimal"/>
      <w:lvlText w:val="%1."/>
      <w:lvlJc w:val="left"/>
      <w:pPr>
        <w:ind w:left="360" w:hanging="360"/>
      </w:p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57" w15:restartNumberingAfterBreak="0">
    <w:nsid w:val="75906E3D"/>
    <w:multiLevelType w:val="hybridMultilevel"/>
    <w:tmpl w:val="C4B83B8C"/>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58" w15:restartNumberingAfterBreak="0">
    <w:nsid w:val="7B8F7C00"/>
    <w:multiLevelType w:val="hybridMultilevel"/>
    <w:tmpl w:val="7F566A50"/>
    <w:lvl w:ilvl="0" w:tplc="1809001B">
      <w:start w:val="1"/>
      <w:numFmt w:val="lowerRoman"/>
      <w:lvlText w:val="%1."/>
      <w:lvlJc w:val="right"/>
      <w:pPr>
        <w:ind w:left="720" w:hanging="360"/>
      </w:pPr>
    </w:lvl>
    <w:lvl w:ilvl="1" w:tplc="1809001B">
      <w:start w:val="1"/>
      <w:numFmt w:val="lowerRoman"/>
      <w:lvlText w:val="%2."/>
      <w:lvlJc w:val="right"/>
      <w:pPr>
        <w:ind w:left="1440" w:hanging="360"/>
      </w:pPr>
    </w:lvl>
    <w:lvl w:ilvl="2" w:tplc="F5D224EE">
      <w:start w:val="1"/>
      <w:numFmt w:val="upperLetter"/>
      <w:lvlText w:val="%3."/>
      <w:lvlJc w:val="left"/>
      <w:pPr>
        <w:ind w:left="2340" w:hanging="360"/>
      </w:pPr>
      <w:rPr>
        <w:rFonts w:hint="default"/>
      </w:r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59" w15:restartNumberingAfterBreak="0">
    <w:nsid w:val="7C0E6AEC"/>
    <w:multiLevelType w:val="hybridMultilevel"/>
    <w:tmpl w:val="73365E5E"/>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60" w15:restartNumberingAfterBreak="0">
    <w:nsid w:val="7C482A4B"/>
    <w:multiLevelType w:val="multilevel"/>
    <w:tmpl w:val="58A08026"/>
    <w:lvl w:ilvl="0">
      <w:start w:val="1"/>
      <w:numFmt w:val="decimal"/>
      <w:lvlText w:val="%1."/>
      <w:lvlJc w:val="left"/>
      <w:pPr>
        <w:tabs>
          <w:tab w:val="num" w:pos="720"/>
        </w:tabs>
        <w:ind w:left="720" w:hanging="720"/>
      </w:pPr>
      <w:rPr>
        <w:rFonts w:ascii="Arial" w:hAnsi="Arial" w:hint="default"/>
        <w:b/>
        <w:i w:val="0"/>
        <w:sz w:val="32"/>
        <w:szCs w:val="20"/>
      </w:rPr>
    </w:lvl>
    <w:lvl w:ilvl="1">
      <w:start w:val="1"/>
      <w:numFmt w:val="decimal"/>
      <w:lvlText w:val="%1.%2."/>
      <w:lvlJc w:val="left"/>
      <w:pPr>
        <w:tabs>
          <w:tab w:val="num" w:pos="720"/>
        </w:tabs>
        <w:ind w:left="720" w:hanging="720"/>
      </w:pPr>
      <w:rPr>
        <w:rFonts w:hint="default"/>
      </w:rPr>
    </w:lvl>
    <w:lvl w:ilvl="2">
      <w:start w:val="1"/>
      <w:numFmt w:val="decimal"/>
      <w:lvlText w:val="%1.%2.%3."/>
      <w:lvlJc w:val="left"/>
      <w:pPr>
        <w:tabs>
          <w:tab w:val="num" w:pos="1440"/>
        </w:tabs>
        <w:ind w:left="1440" w:hanging="720"/>
      </w:pPr>
      <w:rPr>
        <w:rFonts w:ascii="Arial" w:hAnsi="Arial" w:hint="default"/>
        <w:b w:val="0"/>
        <w:i w:val="0"/>
      </w:rPr>
    </w:lvl>
    <w:lvl w:ilvl="3">
      <w:start w:val="1"/>
      <w:numFmt w:val="decimal"/>
      <w:lvlText w:val="(%4)"/>
      <w:lvlJc w:val="left"/>
      <w:pPr>
        <w:tabs>
          <w:tab w:val="num" w:pos="1985"/>
        </w:tabs>
        <w:ind w:left="1985" w:hanging="545"/>
      </w:pPr>
      <w:rPr>
        <w:rFonts w:ascii="Arial" w:hAnsi="Arial" w:hint="default"/>
        <w:b w:val="0"/>
        <w:i w:val="0"/>
        <w:sz w:val="20"/>
        <w:szCs w:val="20"/>
      </w:rPr>
    </w:lvl>
    <w:lvl w:ilvl="4">
      <w:start w:val="1"/>
      <w:numFmt w:val="lowerLetter"/>
      <w:pStyle w:val="Heading5"/>
      <w:lvlText w:val="(%5)"/>
      <w:lvlJc w:val="left"/>
      <w:pPr>
        <w:tabs>
          <w:tab w:val="num" w:pos="3050"/>
        </w:tabs>
        <w:ind w:left="3050" w:hanging="850"/>
      </w:pPr>
      <w:rPr>
        <w:rFonts w:ascii="Arial" w:hAnsi="Arial" w:hint="default"/>
        <w:b w:val="0"/>
        <w:i w:val="0"/>
        <w:sz w:val="20"/>
        <w:szCs w:val="20"/>
      </w:rPr>
    </w:lvl>
    <w:lvl w:ilvl="5">
      <w:start w:val="1"/>
      <w:numFmt w:val="none"/>
      <w:suff w:val="nothing"/>
      <w:lvlText w:val=""/>
      <w:lvlJc w:val="left"/>
      <w:pPr>
        <w:ind w:left="0" w:firstLine="0"/>
      </w:pPr>
      <w:rPr>
        <w:rFonts w:ascii="Arial" w:hAnsi="Arial" w:hint="default"/>
        <w:b w:val="0"/>
        <w:i w:val="0"/>
        <w:sz w:val="20"/>
        <w:szCs w:val="20"/>
      </w:rPr>
    </w:lvl>
    <w:lvl w:ilvl="6">
      <w:start w:val="1"/>
      <w:numFmt w:val="none"/>
      <w:suff w:val="nothing"/>
      <w:lvlText w:val=""/>
      <w:lvlJc w:val="left"/>
      <w:pPr>
        <w:ind w:left="0" w:firstLine="0"/>
      </w:pPr>
      <w:rPr>
        <w:rFonts w:ascii="Arial" w:hAnsi="Arial" w:hint="default"/>
        <w:b w:val="0"/>
        <w:i w:val="0"/>
        <w:sz w:val="20"/>
        <w:szCs w:val="20"/>
      </w:rPr>
    </w:lvl>
    <w:lvl w:ilvl="7">
      <w:start w:val="1"/>
      <w:numFmt w:val="none"/>
      <w:suff w:val="nothing"/>
      <w:lvlText w:val=""/>
      <w:lvlJc w:val="left"/>
      <w:pPr>
        <w:ind w:left="0" w:firstLine="0"/>
      </w:pPr>
      <w:rPr>
        <w:rFonts w:ascii="Arial" w:hAnsi="Arial" w:hint="default"/>
        <w:b w:val="0"/>
        <w:i w:val="0"/>
        <w:sz w:val="20"/>
        <w:szCs w:val="20"/>
      </w:rPr>
    </w:lvl>
    <w:lvl w:ilvl="8">
      <w:start w:val="1"/>
      <w:numFmt w:val="none"/>
      <w:suff w:val="nothing"/>
      <w:lvlText w:val=""/>
      <w:lvlJc w:val="left"/>
      <w:pPr>
        <w:ind w:left="0" w:firstLine="0"/>
      </w:pPr>
      <w:rPr>
        <w:rFonts w:ascii="Arial" w:hAnsi="Arial" w:hint="default"/>
        <w:b w:val="0"/>
        <w:i w:val="0"/>
        <w:sz w:val="20"/>
        <w:szCs w:val="20"/>
      </w:rPr>
    </w:lvl>
  </w:abstractNum>
  <w:num w:numId="1" w16cid:durableId="629240064">
    <w:abstractNumId w:val="47"/>
  </w:num>
  <w:num w:numId="2" w16cid:durableId="475727449">
    <w:abstractNumId w:val="60"/>
  </w:num>
  <w:num w:numId="3" w16cid:durableId="1025518989">
    <w:abstractNumId w:val="50"/>
  </w:num>
  <w:num w:numId="4" w16cid:durableId="721751407">
    <w:abstractNumId w:val="20"/>
  </w:num>
  <w:num w:numId="5" w16cid:durableId="1132018026">
    <w:abstractNumId w:val="59"/>
  </w:num>
  <w:num w:numId="6" w16cid:durableId="1130585303">
    <w:abstractNumId w:val="29"/>
  </w:num>
  <w:num w:numId="7" w16cid:durableId="1375546321">
    <w:abstractNumId w:val="14"/>
  </w:num>
  <w:num w:numId="8" w16cid:durableId="2006857762">
    <w:abstractNumId w:val="15"/>
  </w:num>
  <w:num w:numId="9" w16cid:durableId="1296791799">
    <w:abstractNumId w:val="23"/>
  </w:num>
  <w:num w:numId="10" w16cid:durableId="2018652778">
    <w:abstractNumId w:val="58"/>
  </w:num>
  <w:num w:numId="11" w16cid:durableId="2119179308">
    <w:abstractNumId w:val="30"/>
  </w:num>
  <w:num w:numId="12" w16cid:durableId="1881550008">
    <w:abstractNumId w:val="43"/>
  </w:num>
  <w:num w:numId="13" w16cid:durableId="744761891">
    <w:abstractNumId w:val="45"/>
  </w:num>
  <w:num w:numId="14" w16cid:durableId="1306619614">
    <w:abstractNumId w:val="40"/>
  </w:num>
  <w:num w:numId="15" w16cid:durableId="1384452238">
    <w:abstractNumId w:val="54"/>
  </w:num>
  <w:num w:numId="16" w16cid:durableId="1395932028">
    <w:abstractNumId w:val="3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16cid:durableId="685713096">
    <w:abstractNumId w:val="2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646516931">
    <w:abstractNumId w:val="24"/>
  </w:num>
  <w:num w:numId="19" w16cid:durableId="921983729">
    <w:abstractNumId w:val="51"/>
  </w:num>
  <w:num w:numId="20" w16cid:durableId="1758862078">
    <w:abstractNumId w:val="42"/>
  </w:num>
  <w:num w:numId="21" w16cid:durableId="180634525">
    <w:abstractNumId w:val="38"/>
  </w:num>
  <w:num w:numId="22" w16cid:durableId="1806121565">
    <w:abstractNumId w:val="52"/>
  </w:num>
  <w:num w:numId="23" w16cid:durableId="1432819098">
    <w:abstractNumId w:val="13"/>
  </w:num>
  <w:num w:numId="24" w16cid:durableId="2136363362">
    <w:abstractNumId w:val="48"/>
  </w:num>
  <w:num w:numId="25" w16cid:durableId="1129128958">
    <w:abstractNumId w:val="57"/>
  </w:num>
  <w:num w:numId="26" w16cid:durableId="513886910">
    <w:abstractNumId w:val="37"/>
  </w:num>
  <w:num w:numId="27" w16cid:durableId="632293237">
    <w:abstractNumId w:val="44"/>
  </w:num>
  <w:num w:numId="28" w16cid:durableId="1356884051">
    <w:abstractNumId w:val="21"/>
  </w:num>
  <w:num w:numId="29" w16cid:durableId="1680309409">
    <w:abstractNumId w:val="56"/>
  </w:num>
  <w:num w:numId="30" w16cid:durableId="2120296144">
    <w:abstractNumId w:val="28"/>
  </w:num>
  <w:num w:numId="31" w16cid:durableId="602344852">
    <w:abstractNumId w:val="26"/>
  </w:num>
  <w:num w:numId="32" w16cid:durableId="1823230200">
    <w:abstractNumId w:val="16"/>
  </w:num>
  <w:num w:numId="33" w16cid:durableId="941377224">
    <w:abstractNumId w:val="31"/>
  </w:num>
  <w:num w:numId="34" w16cid:durableId="1513376107">
    <w:abstractNumId w:val="49"/>
  </w:num>
  <w:num w:numId="35" w16cid:durableId="1414359171">
    <w:abstractNumId w:val="41"/>
  </w:num>
  <w:num w:numId="36" w16cid:durableId="782966249">
    <w:abstractNumId w:val="27"/>
  </w:num>
  <w:num w:numId="37" w16cid:durableId="2063478143">
    <w:abstractNumId w:val="12"/>
  </w:num>
  <w:num w:numId="38" w16cid:durableId="2089033673">
    <w:abstractNumId w:val="33"/>
  </w:num>
  <w:num w:numId="39" w16cid:durableId="1543667168">
    <w:abstractNumId w:val="25"/>
  </w:num>
  <w:num w:numId="40" w16cid:durableId="1243949557">
    <w:abstractNumId w:val="9"/>
  </w:num>
  <w:num w:numId="41" w16cid:durableId="6559957">
    <w:abstractNumId w:val="7"/>
  </w:num>
  <w:num w:numId="42" w16cid:durableId="1884830387">
    <w:abstractNumId w:val="6"/>
  </w:num>
  <w:num w:numId="43" w16cid:durableId="476266137">
    <w:abstractNumId w:val="5"/>
  </w:num>
  <w:num w:numId="44" w16cid:durableId="488520197">
    <w:abstractNumId w:val="4"/>
  </w:num>
  <w:num w:numId="45" w16cid:durableId="1576549839">
    <w:abstractNumId w:val="8"/>
  </w:num>
  <w:num w:numId="46" w16cid:durableId="1911189104">
    <w:abstractNumId w:val="3"/>
  </w:num>
  <w:num w:numId="47" w16cid:durableId="293174131">
    <w:abstractNumId w:val="2"/>
  </w:num>
  <w:num w:numId="48" w16cid:durableId="808211455">
    <w:abstractNumId w:val="1"/>
  </w:num>
  <w:num w:numId="49" w16cid:durableId="1344476425">
    <w:abstractNumId w:val="0"/>
  </w:num>
  <w:num w:numId="50" w16cid:durableId="1414741450">
    <w:abstractNumId w:val="11"/>
  </w:num>
  <w:num w:numId="51" w16cid:durableId="423499473">
    <w:abstractNumId w:val="17"/>
  </w:num>
  <w:num w:numId="52" w16cid:durableId="1272587198">
    <w:abstractNumId w:val="53"/>
  </w:num>
  <w:num w:numId="53" w16cid:durableId="50614213">
    <w:abstractNumId w:val="18"/>
  </w:num>
  <w:num w:numId="54" w16cid:durableId="2035692828">
    <w:abstractNumId w:val="35"/>
  </w:num>
  <w:num w:numId="55" w16cid:durableId="112217409">
    <w:abstractNumId w:val="39"/>
  </w:num>
  <w:num w:numId="56" w16cid:durableId="316693291">
    <w:abstractNumId w:val="46"/>
  </w:num>
  <w:num w:numId="57" w16cid:durableId="681275839">
    <w:abstractNumId w:val="19"/>
  </w:num>
  <w:num w:numId="58" w16cid:durableId="300505080">
    <w:abstractNumId w:val="32"/>
  </w:num>
  <w:num w:numId="59" w16cid:durableId="699361765">
    <w:abstractNumId w:val="55"/>
  </w:num>
  <w:numIdMacAtCleanup w:val="5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ocumentProtection w:edit="forms" w:enforcement="1" w:cryptProviderType="rsaAES" w:cryptAlgorithmClass="hash" w:cryptAlgorithmType="typeAny" w:cryptAlgorithmSid="14" w:cryptSpinCount="100000" w:hash="7x6gWkUPrZ8MUgu4fUmzDW+Wm/p1XwCOOJfN1jtyp+HodSUYdaA1J/TJRBFCtw//+rO9AdmqtVM6IxfD54ngEg==" w:salt="6SeZi0rfltbMPpxqdApvxw=="/>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C0FB1"/>
    <w:rsid w:val="000006AA"/>
    <w:rsid w:val="000038AA"/>
    <w:rsid w:val="00004B35"/>
    <w:rsid w:val="00005667"/>
    <w:rsid w:val="00005C9D"/>
    <w:rsid w:val="0000669B"/>
    <w:rsid w:val="00007EF6"/>
    <w:rsid w:val="00010788"/>
    <w:rsid w:val="0001388F"/>
    <w:rsid w:val="00022503"/>
    <w:rsid w:val="000225C5"/>
    <w:rsid w:val="00024812"/>
    <w:rsid w:val="00026085"/>
    <w:rsid w:val="0003041E"/>
    <w:rsid w:val="00031EC4"/>
    <w:rsid w:val="00037D03"/>
    <w:rsid w:val="00046D27"/>
    <w:rsid w:val="000542D0"/>
    <w:rsid w:val="00056B48"/>
    <w:rsid w:val="000608B5"/>
    <w:rsid w:val="00061527"/>
    <w:rsid w:val="0006379F"/>
    <w:rsid w:val="00065AEE"/>
    <w:rsid w:val="0006647F"/>
    <w:rsid w:val="000669BC"/>
    <w:rsid w:val="00067123"/>
    <w:rsid w:val="00074610"/>
    <w:rsid w:val="000761C0"/>
    <w:rsid w:val="000A1191"/>
    <w:rsid w:val="000C0E06"/>
    <w:rsid w:val="000C0E11"/>
    <w:rsid w:val="000C5F73"/>
    <w:rsid w:val="000C65B7"/>
    <w:rsid w:val="000D10E2"/>
    <w:rsid w:val="000D265C"/>
    <w:rsid w:val="000D5D17"/>
    <w:rsid w:val="000D5D21"/>
    <w:rsid w:val="000D724F"/>
    <w:rsid w:val="000E143D"/>
    <w:rsid w:val="000E283A"/>
    <w:rsid w:val="000E2CF8"/>
    <w:rsid w:val="000E4872"/>
    <w:rsid w:val="000F0378"/>
    <w:rsid w:val="000F4344"/>
    <w:rsid w:val="000F4D74"/>
    <w:rsid w:val="000F4FE9"/>
    <w:rsid w:val="000F54E2"/>
    <w:rsid w:val="000F751F"/>
    <w:rsid w:val="00100B1A"/>
    <w:rsid w:val="00101A30"/>
    <w:rsid w:val="00101AC8"/>
    <w:rsid w:val="00102515"/>
    <w:rsid w:val="001120A7"/>
    <w:rsid w:val="00114317"/>
    <w:rsid w:val="00116ACC"/>
    <w:rsid w:val="00125AD3"/>
    <w:rsid w:val="00127720"/>
    <w:rsid w:val="00127DF9"/>
    <w:rsid w:val="00130442"/>
    <w:rsid w:val="00131A5B"/>
    <w:rsid w:val="001326F2"/>
    <w:rsid w:val="00135C77"/>
    <w:rsid w:val="001473BE"/>
    <w:rsid w:val="00147DAB"/>
    <w:rsid w:val="001524AB"/>
    <w:rsid w:val="00162F63"/>
    <w:rsid w:val="00164CF1"/>
    <w:rsid w:val="001651D7"/>
    <w:rsid w:val="00170BCC"/>
    <w:rsid w:val="00172FCF"/>
    <w:rsid w:val="00173329"/>
    <w:rsid w:val="001750A8"/>
    <w:rsid w:val="00175C84"/>
    <w:rsid w:val="00176F3C"/>
    <w:rsid w:val="00177A68"/>
    <w:rsid w:val="00185883"/>
    <w:rsid w:val="0018606D"/>
    <w:rsid w:val="00191D68"/>
    <w:rsid w:val="00192D79"/>
    <w:rsid w:val="001A3CDF"/>
    <w:rsid w:val="001B089D"/>
    <w:rsid w:val="001B2DE5"/>
    <w:rsid w:val="001B5C7C"/>
    <w:rsid w:val="001B602E"/>
    <w:rsid w:val="001C1783"/>
    <w:rsid w:val="001C3A95"/>
    <w:rsid w:val="001C3D44"/>
    <w:rsid w:val="001D1C4C"/>
    <w:rsid w:val="001E47EC"/>
    <w:rsid w:val="001E59E6"/>
    <w:rsid w:val="001F2644"/>
    <w:rsid w:val="001F3C48"/>
    <w:rsid w:val="001F6360"/>
    <w:rsid w:val="001F675D"/>
    <w:rsid w:val="001F68D2"/>
    <w:rsid w:val="001F7FC2"/>
    <w:rsid w:val="00206CC8"/>
    <w:rsid w:val="00211350"/>
    <w:rsid w:val="00215653"/>
    <w:rsid w:val="002313DC"/>
    <w:rsid w:val="00231EFC"/>
    <w:rsid w:val="00234C8E"/>
    <w:rsid w:val="0023618E"/>
    <w:rsid w:val="002418DA"/>
    <w:rsid w:val="00241925"/>
    <w:rsid w:val="00244225"/>
    <w:rsid w:val="00245488"/>
    <w:rsid w:val="00246362"/>
    <w:rsid w:val="002628DF"/>
    <w:rsid w:val="00262921"/>
    <w:rsid w:val="00272107"/>
    <w:rsid w:val="00276867"/>
    <w:rsid w:val="0028250A"/>
    <w:rsid w:val="0028672E"/>
    <w:rsid w:val="002878EF"/>
    <w:rsid w:val="0029093D"/>
    <w:rsid w:val="00292437"/>
    <w:rsid w:val="00296503"/>
    <w:rsid w:val="00296C52"/>
    <w:rsid w:val="002A16D3"/>
    <w:rsid w:val="002A1879"/>
    <w:rsid w:val="002A5F97"/>
    <w:rsid w:val="002A78C9"/>
    <w:rsid w:val="002B2535"/>
    <w:rsid w:val="002B60D2"/>
    <w:rsid w:val="002C08E8"/>
    <w:rsid w:val="002C6B06"/>
    <w:rsid w:val="002C70EC"/>
    <w:rsid w:val="002C7140"/>
    <w:rsid w:val="002C72C0"/>
    <w:rsid w:val="002D062E"/>
    <w:rsid w:val="002E0423"/>
    <w:rsid w:val="002E1D45"/>
    <w:rsid w:val="002E273D"/>
    <w:rsid w:val="002E5213"/>
    <w:rsid w:val="002F0288"/>
    <w:rsid w:val="0030399F"/>
    <w:rsid w:val="003073E6"/>
    <w:rsid w:val="0031024C"/>
    <w:rsid w:val="00310EDC"/>
    <w:rsid w:val="00311BCB"/>
    <w:rsid w:val="00312A70"/>
    <w:rsid w:val="00321AC6"/>
    <w:rsid w:val="0032335F"/>
    <w:rsid w:val="00325955"/>
    <w:rsid w:val="00325B4F"/>
    <w:rsid w:val="00326A48"/>
    <w:rsid w:val="003270FE"/>
    <w:rsid w:val="0034204D"/>
    <w:rsid w:val="00343C5F"/>
    <w:rsid w:val="00346276"/>
    <w:rsid w:val="00347E6B"/>
    <w:rsid w:val="00350DBC"/>
    <w:rsid w:val="00356344"/>
    <w:rsid w:val="00360374"/>
    <w:rsid w:val="003670C3"/>
    <w:rsid w:val="003700B0"/>
    <w:rsid w:val="0037365C"/>
    <w:rsid w:val="003769BB"/>
    <w:rsid w:val="00377945"/>
    <w:rsid w:val="0038021A"/>
    <w:rsid w:val="00383C79"/>
    <w:rsid w:val="0038503C"/>
    <w:rsid w:val="00385590"/>
    <w:rsid w:val="00385A2D"/>
    <w:rsid w:val="00386BDD"/>
    <w:rsid w:val="00386E6F"/>
    <w:rsid w:val="0038799C"/>
    <w:rsid w:val="00391E0D"/>
    <w:rsid w:val="00393556"/>
    <w:rsid w:val="00394603"/>
    <w:rsid w:val="00397CA0"/>
    <w:rsid w:val="003A37A2"/>
    <w:rsid w:val="003B2F58"/>
    <w:rsid w:val="003B5967"/>
    <w:rsid w:val="003C0FB1"/>
    <w:rsid w:val="003C19E4"/>
    <w:rsid w:val="003C2DA6"/>
    <w:rsid w:val="003C3AF7"/>
    <w:rsid w:val="003D35B0"/>
    <w:rsid w:val="003D39D0"/>
    <w:rsid w:val="003D7135"/>
    <w:rsid w:val="003E05AE"/>
    <w:rsid w:val="003E0891"/>
    <w:rsid w:val="003E08C5"/>
    <w:rsid w:val="003E501D"/>
    <w:rsid w:val="003E61ED"/>
    <w:rsid w:val="003E7CC4"/>
    <w:rsid w:val="003F3CA9"/>
    <w:rsid w:val="003F3EE7"/>
    <w:rsid w:val="00401C68"/>
    <w:rsid w:val="004101AD"/>
    <w:rsid w:val="00417AD0"/>
    <w:rsid w:val="00422446"/>
    <w:rsid w:val="00430D2D"/>
    <w:rsid w:val="00430E78"/>
    <w:rsid w:val="00430EA8"/>
    <w:rsid w:val="00432D5A"/>
    <w:rsid w:val="0043762A"/>
    <w:rsid w:val="004407F3"/>
    <w:rsid w:val="0044143D"/>
    <w:rsid w:val="00443976"/>
    <w:rsid w:val="00444730"/>
    <w:rsid w:val="00447B20"/>
    <w:rsid w:val="0045663D"/>
    <w:rsid w:val="0046000A"/>
    <w:rsid w:val="004654DC"/>
    <w:rsid w:val="00474043"/>
    <w:rsid w:val="004757A2"/>
    <w:rsid w:val="0047692A"/>
    <w:rsid w:val="00477FB4"/>
    <w:rsid w:val="004824B0"/>
    <w:rsid w:val="00483B81"/>
    <w:rsid w:val="0049353E"/>
    <w:rsid w:val="004939B5"/>
    <w:rsid w:val="00496C17"/>
    <w:rsid w:val="004A0961"/>
    <w:rsid w:val="004A15F8"/>
    <w:rsid w:val="004A2904"/>
    <w:rsid w:val="004A3211"/>
    <w:rsid w:val="004A7D33"/>
    <w:rsid w:val="004B2AF8"/>
    <w:rsid w:val="004B4771"/>
    <w:rsid w:val="004B576C"/>
    <w:rsid w:val="004B65A0"/>
    <w:rsid w:val="004C7F6E"/>
    <w:rsid w:val="004D12CB"/>
    <w:rsid w:val="004D3248"/>
    <w:rsid w:val="004D451E"/>
    <w:rsid w:val="004D5829"/>
    <w:rsid w:val="004E00BE"/>
    <w:rsid w:val="004E113F"/>
    <w:rsid w:val="004E6715"/>
    <w:rsid w:val="004E6CC9"/>
    <w:rsid w:val="004F2BF7"/>
    <w:rsid w:val="004F3DDB"/>
    <w:rsid w:val="00503F93"/>
    <w:rsid w:val="00514DFD"/>
    <w:rsid w:val="0051673A"/>
    <w:rsid w:val="00522DF9"/>
    <w:rsid w:val="005239E4"/>
    <w:rsid w:val="00523A7A"/>
    <w:rsid w:val="00525C00"/>
    <w:rsid w:val="005264D1"/>
    <w:rsid w:val="00530259"/>
    <w:rsid w:val="00531041"/>
    <w:rsid w:val="00533484"/>
    <w:rsid w:val="00534A1C"/>
    <w:rsid w:val="00541969"/>
    <w:rsid w:val="00542982"/>
    <w:rsid w:val="00544804"/>
    <w:rsid w:val="0054610F"/>
    <w:rsid w:val="00550821"/>
    <w:rsid w:val="00550B2B"/>
    <w:rsid w:val="005520E5"/>
    <w:rsid w:val="005635BE"/>
    <w:rsid w:val="005637A5"/>
    <w:rsid w:val="00564F8A"/>
    <w:rsid w:val="00565088"/>
    <w:rsid w:val="005658FB"/>
    <w:rsid w:val="00570C14"/>
    <w:rsid w:val="005730F8"/>
    <w:rsid w:val="00580AF7"/>
    <w:rsid w:val="0058336E"/>
    <w:rsid w:val="005850DE"/>
    <w:rsid w:val="00591C84"/>
    <w:rsid w:val="00594A52"/>
    <w:rsid w:val="00595894"/>
    <w:rsid w:val="005A41B0"/>
    <w:rsid w:val="005A420C"/>
    <w:rsid w:val="005A564A"/>
    <w:rsid w:val="005B0960"/>
    <w:rsid w:val="005B0BC1"/>
    <w:rsid w:val="005B2780"/>
    <w:rsid w:val="005B2A6D"/>
    <w:rsid w:val="005B724C"/>
    <w:rsid w:val="005C0526"/>
    <w:rsid w:val="005C1535"/>
    <w:rsid w:val="005C5348"/>
    <w:rsid w:val="005D0D30"/>
    <w:rsid w:val="005D2CBF"/>
    <w:rsid w:val="005D60C5"/>
    <w:rsid w:val="005E1924"/>
    <w:rsid w:val="005E3864"/>
    <w:rsid w:val="005F0716"/>
    <w:rsid w:val="005F2191"/>
    <w:rsid w:val="005F67F0"/>
    <w:rsid w:val="005F715C"/>
    <w:rsid w:val="005F7E00"/>
    <w:rsid w:val="00601E78"/>
    <w:rsid w:val="006107F3"/>
    <w:rsid w:val="0061100A"/>
    <w:rsid w:val="0061251F"/>
    <w:rsid w:val="00620306"/>
    <w:rsid w:val="00620AC9"/>
    <w:rsid w:val="006244B9"/>
    <w:rsid w:val="006310EB"/>
    <w:rsid w:val="00633AF9"/>
    <w:rsid w:val="00635F20"/>
    <w:rsid w:val="0064592F"/>
    <w:rsid w:val="00646B48"/>
    <w:rsid w:val="006535A0"/>
    <w:rsid w:val="006565BD"/>
    <w:rsid w:val="00657260"/>
    <w:rsid w:val="00662F78"/>
    <w:rsid w:val="00663B2A"/>
    <w:rsid w:val="006661E7"/>
    <w:rsid w:val="00671010"/>
    <w:rsid w:val="006761DC"/>
    <w:rsid w:val="00684357"/>
    <w:rsid w:val="0069007D"/>
    <w:rsid w:val="006955D1"/>
    <w:rsid w:val="006A1D74"/>
    <w:rsid w:val="006A7016"/>
    <w:rsid w:val="006B2F49"/>
    <w:rsid w:val="006C2E17"/>
    <w:rsid w:val="006C41EE"/>
    <w:rsid w:val="006C56CE"/>
    <w:rsid w:val="006C6715"/>
    <w:rsid w:val="006C71B4"/>
    <w:rsid w:val="006D470F"/>
    <w:rsid w:val="006E0F63"/>
    <w:rsid w:val="006E5F73"/>
    <w:rsid w:val="00702C39"/>
    <w:rsid w:val="00711464"/>
    <w:rsid w:val="00723386"/>
    <w:rsid w:val="00725DDC"/>
    <w:rsid w:val="007324E6"/>
    <w:rsid w:val="00735E1E"/>
    <w:rsid w:val="0073644F"/>
    <w:rsid w:val="007368CF"/>
    <w:rsid w:val="00741255"/>
    <w:rsid w:val="00746EFF"/>
    <w:rsid w:val="00751A04"/>
    <w:rsid w:val="00753D2D"/>
    <w:rsid w:val="00756CA9"/>
    <w:rsid w:val="00757561"/>
    <w:rsid w:val="00766875"/>
    <w:rsid w:val="007704DA"/>
    <w:rsid w:val="007712DD"/>
    <w:rsid w:val="007746D2"/>
    <w:rsid w:val="007808A9"/>
    <w:rsid w:val="007829C1"/>
    <w:rsid w:val="007831B0"/>
    <w:rsid w:val="00785B01"/>
    <w:rsid w:val="007879CD"/>
    <w:rsid w:val="00795A27"/>
    <w:rsid w:val="00796568"/>
    <w:rsid w:val="007A3C19"/>
    <w:rsid w:val="007A49FA"/>
    <w:rsid w:val="007B120C"/>
    <w:rsid w:val="007B20E8"/>
    <w:rsid w:val="007B2C0C"/>
    <w:rsid w:val="007B7D0E"/>
    <w:rsid w:val="007C5D7B"/>
    <w:rsid w:val="007C5E41"/>
    <w:rsid w:val="007C5F50"/>
    <w:rsid w:val="007C793D"/>
    <w:rsid w:val="007D5901"/>
    <w:rsid w:val="007D5B54"/>
    <w:rsid w:val="007E093F"/>
    <w:rsid w:val="007E5B65"/>
    <w:rsid w:val="007E76FD"/>
    <w:rsid w:val="007E7F2F"/>
    <w:rsid w:val="007F13F0"/>
    <w:rsid w:val="007F3458"/>
    <w:rsid w:val="007F490A"/>
    <w:rsid w:val="008017C6"/>
    <w:rsid w:val="00803D16"/>
    <w:rsid w:val="0080489A"/>
    <w:rsid w:val="00805146"/>
    <w:rsid w:val="00810B05"/>
    <w:rsid w:val="0081621E"/>
    <w:rsid w:val="0081730C"/>
    <w:rsid w:val="0082552F"/>
    <w:rsid w:val="0083102B"/>
    <w:rsid w:val="0083112F"/>
    <w:rsid w:val="008347C3"/>
    <w:rsid w:val="00835187"/>
    <w:rsid w:val="0083661B"/>
    <w:rsid w:val="00837A39"/>
    <w:rsid w:val="00854C0D"/>
    <w:rsid w:val="00861561"/>
    <w:rsid w:val="00867EDE"/>
    <w:rsid w:val="00882C0A"/>
    <w:rsid w:val="008850F8"/>
    <w:rsid w:val="0088594E"/>
    <w:rsid w:val="00891A74"/>
    <w:rsid w:val="00893067"/>
    <w:rsid w:val="008960A5"/>
    <w:rsid w:val="008A1C56"/>
    <w:rsid w:val="008A1C6D"/>
    <w:rsid w:val="008A401D"/>
    <w:rsid w:val="008A7AE4"/>
    <w:rsid w:val="008B341B"/>
    <w:rsid w:val="008B51F2"/>
    <w:rsid w:val="008B58C3"/>
    <w:rsid w:val="008C07AC"/>
    <w:rsid w:val="008C6958"/>
    <w:rsid w:val="008C69A3"/>
    <w:rsid w:val="008D5982"/>
    <w:rsid w:val="008E235A"/>
    <w:rsid w:val="008E5261"/>
    <w:rsid w:val="008F0DA9"/>
    <w:rsid w:val="008F0EA3"/>
    <w:rsid w:val="008F1C0A"/>
    <w:rsid w:val="008F38DE"/>
    <w:rsid w:val="008F5874"/>
    <w:rsid w:val="008F637D"/>
    <w:rsid w:val="00904103"/>
    <w:rsid w:val="00904FCA"/>
    <w:rsid w:val="009101BC"/>
    <w:rsid w:val="00911EB9"/>
    <w:rsid w:val="009147DA"/>
    <w:rsid w:val="00916113"/>
    <w:rsid w:val="00921E8E"/>
    <w:rsid w:val="00926F67"/>
    <w:rsid w:val="00927A61"/>
    <w:rsid w:val="00931121"/>
    <w:rsid w:val="009314E3"/>
    <w:rsid w:val="009340FB"/>
    <w:rsid w:val="00934BC4"/>
    <w:rsid w:val="0094255B"/>
    <w:rsid w:val="009462EE"/>
    <w:rsid w:val="00947662"/>
    <w:rsid w:val="00951854"/>
    <w:rsid w:val="009528C8"/>
    <w:rsid w:val="0095374A"/>
    <w:rsid w:val="009608C5"/>
    <w:rsid w:val="00965377"/>
    <w:rsid w:val="00967643"/>
    <w:rsid w:val="0097673F"/>
    <w:rsid w:val="00977CC4"/>
    <w:rsid w:val="00980C26"/>
    <w:rsid w:val="009840F9"/>
    <w:rsid w:val="009841CB"/>
    <w:rsid w:val="00990542"/>
    <w:rsid w:val="0099533F"/>
    <w:rsid w:val="00997226"/>
    <w:rsid w:val="009A0047"/>
    <w:rsid w:val="009A0BAB"/>
    <w:rsid w:val="009A135D"/>
    <w:rsid w:val="009A1704"/>
    <w:rsid w:val="009A1CA0"/>
    <w:rsid w:val="009A24DF"/>
    <w:rsid w:val="009A53A8"/>
    <w:rsid w:val="009B0FE7"/>
    <w:rsid w:val="009B1FA7"/>
    <w:rsid w:val="009B2489"/>
    <w:rsid w:val="009B6F44"/>
    <w:rsid w:val="009C05E9"/>
    <w:rsid w:val="009C219E"/>
    <w:rsid w:val="009C22CE"/>
    <w:rsid w:val="009C6248"/>
    <w:rsid w:val="009C6CBD"/>
    <w:rsid w:val="009C7740"/>
    <w:rsid w:val="009D00F3"/>
    <w:rsid w:val="009D0D63"/>
    <w:rsid w:val="009D1736"/>
    <w:rsid w:val="009D6264"/>
    <w:rsid w:val="009E6B8D"/>
    <w:rsid w:val="009E6BE1"/>
    <w:rsid w:val="00A034E8"/>
    <w:rsid w:val="00A0779A"/>
    <w:rsid w:val="00A25C3C"/>
    <w:rsid w:val="00A30C6F"/>
    <w:rsid w:val="00A30EB7"/>
    <w:rsid w:val="00A31012"/>
    <w:rsid w:val="00A46A5E"/>
    <w:rsid w:val="00A60A1D"/>
    <w:rsid w:val="00A6430B"/>
    <w:rsid w:val="00A7281F"/>
    <w:rsid w:val="00A73E9F"/>
    <w:rsid w:val="00A76E64"/>
    <w:rsid w:val="00A801E4"/>
    <w:rsid w:val="00A8258F"/>
    <w:rsid w:val="00A82605"/>
    <w:rsid w:val="00A94316"/>
    <w:rsid w:val="00A9628B"/>
    <w:rsid w:val="00AA5D03"/>
    <w:rsid w:val="00AA6837"/>
    <w:rsid w:val="00AB112C"/>
    <w:rsid w:val="00AB3391"/>
    <w:rsid w:val="00AB5697"/>
    <w:rsid w:val="00AC3DD6"/>
    <w:rsid w:val="00AC44B0"/>
    <w:rsid w:val="00AC4D66"/>
    <w:rsid w:val="00AC6592"/>
    <w:rsid w:val="00AC7105"/>
    <w:rsid w:val="00AD44D1"/>
    <w:rsid w:val="00AD546F"/>
    <w:rsid w:val="00AF0B0F"/>
    <w:rsid w:val="00AF16F3"/>
    <w:rsid w:val="00B03A91"/>
    <w:rsid w:val="00B03D5E"/>
    <w:rsid w:val="00B069A5"/>
    <w:rsid w:val="00B06AF6"/>
    <w:rsid w:val="00B12CE7"/>
    <w:rsid w:val="00B1490E"/>
    <w:rsid w:val="00B228C2"/>
    <w:rsid w:val="00B25BF5"/>
    <w:rsid w:val="00B35085"/>
    <w:rsid w:val="00B402FB"/>
    <w:rsid w:val="00B421F3"/>
    <w:rsid w:val="00B435DB"/>
    <w:rsid w:val="00B44CB0"/>
    <w:rsid w:val="00B453CD"/>
    <w:rsid w:val="00B539AE"/>
    <w:rsid w:val="00B6057A"/>
    <w:rsid w:val="00B61934"/>
    <w:rsid w:val="00B61AEE"/>
    <w:rsid w:val="00B61DAD"/>
    <w:rsid w:val="00B62227"/>
    <w:rsid w:val="00B625AA"/>
    <w:rsid w:val="00B65464"/>
    <w:rsid w:val="00B66734"/>
    <w:rsid w:val="00B66FE4"/>
    <w:rsid w:val="00B80268"/>
    <w:rsid w:val="00B809C4"/>
    <w:rsid w:val="00B9639C"/>
    <w:rsid w:val="00B97691"/>
    <w:rsid w:val="00BA2962"/>
    <w:rsid w:val="00BA3754"/>
    <w:rsid w:val="00BA3A5E"/>
    <w:rsid w:val="00BA3A8E"/>
    <w:rsid w:val="00BA3C02"/>
    <w:rsid w:val="00BA6946"/>
    <w:rsid w:val="00BB2147"/>
    <w:rsid w:val="00BB24E7"/>
    <w:rsid w:val="00BB5680"/>
    <w:rsid w:val="00BB5E9D"/>
    <w:rsid w:val="00BB6B44"/>
    <w:rsid w:val="00BD2B8D"/>
    <w:rsid w:val="00BD3458"/>
    <w:rsid w:val="00BD34F2"/>
    <w:rsid w:val="00BD5C31"/>
    <w:rsid w:val="00BE0C6B"/>
    <w:rsid w:val="00BE2C66"/>
    <w:rsid w:val="00BE4EBF"/>
    <w:rsid w:val="00BE69B1"/>
    <w:rsid w:val="00BF2EF9"/>
    <w:rsid w:val="00BF4019"/>
    <w:rsid w:val="00C04625"/>
    <w:rsid w:val="00C11244"/>
    <w:rsid w:val="00C16C35"/>
    <w:rsid w:val="00C20D81"/>
    <w:rsid w:val="00C214A7"/>
    <w:rsid w:val="00C22B2F"/>
    <w:rsid w:val="00C25940"/>
    <w:rsid w:val="00C27C3C"/>
    <w:rsid w:val="00C3103B"/>
    <w:rsid w:val="00C32309"/>
    <w:rsid w:val="00C36BA1"/>
    <w:rsid w:val="00C3759A"/>
    <w:rsid w:val="00C41235"/>
    <w:rsid w:val="00C42410"/>
    <w:rsid w:val="00C42E06"/>
    <w:rsid w:val="00C4305D"/>
    <w:rsid w:val="00C43DF2"/>
    <w:rsid w:val="00C4598F"/>
    <w:rsid w:val="00C465C2"/>
    <w:rsid w:val="00C50F1B"/>
    <w:rsid w:val="00C51C64"/>
    <w:rsid w:val="00C551D6"/>
    <w:rsid w:val="00C57446"/>
    <w:rsid w:val="00C652FF"/>
    <w:rsid w:val="00C67FCB"/>
    <w:rsid w:val="00C70E40"/>
    <w:rsid w:val="00C7189F"/>
    <w:rsid w:val="00C7272B"/>
    <w:rsid w:val="00C7408E"/>
    <w:rsid w:val="00C822B5"/>
    <w:rsid w:val="00C83DCE"/>
    <w:rsid w:val="00C87BDB"/>
    <w:rsid w:val="00C87FD4"/>
    <w:rsid w:val="00C93669"/>
    <w:rsid w:val="00CA3AF8"/>
    <w:rsid w:val="00CA5727"/>
    <w:rsid w:val="00CA5850"/>
    <w:rsid w:val="00CB7C6A"/>
    <w:rsid w:val="00CC568F"/>
    <w:rsid w:val="00CC7906"/>
    <w:rsid w:val="00CD3B77"/>
    <w:rsid w:val="00CE00B6"/>
    <w:rsid w:val="00CE52AE"/>
    <w:rsid w:val="00CE7EE0"/>
    <w:rsid w:val="00D06697"/>
    <w:rsid w:val="00D103CA"/>
    <w:rsid w:val="00D116BB"/>
    <w:rsid w:val="00D1558D"/>
    <w:rsid w:val="00D17C44"/>
    <w:rsid w:val="00D21226"/>
    <w:rsid w:val="00D21683"/>
    <w:rsid w:val="00D21BEC"/>
    <w:rsid w:val="00D244FD"/>
    <w:rsid w:val="00D27A14"/>
    <w:rsid w:val="00D32B7C"/>
    <w:rsid w:val="00D3359A"/>
    <w:rsid w:val="00D3541F"/>
    <w:rsid w:val="00D35AA7"/>
    <w:rsid w:val="00D37A79"/>
    <w:rsid w:val="00D42F7C"/>
    <w:rsid w:val="00D45A2A"/>
    <w:rsid w:val="00D56F26"/>
    <w:rsid w:val="00D61AC9"/>
    <w:rsid w:val="00D622B0"/>
    <w:rsid w:val="00D627CB"/>
    <w:rsid w:val="00D64590"/>
    <w:rsid w:val="00D74111"/>
    <w:rsid w:val="00D7420C"/>
    <w:rsid w:val="00D77E70"/>
    <w:rsid w:val="00D820BD"/>
    <w:rsid w:val="00D8293E"/>
    <w:rsid w:val="00D97BC4"/>
    <w:rsid w:val="00D97FE5"/>
    <w:rsid w:val="00DA1B9A"/>
    <w:rsid w:val="00DA1E04"/>
    <w:rsid w:val="00DA4699"/>
    <w:rsid w:val="00DA508A"/>
    <w:rsid w:val="00DA6804"/>
    <w:rsid w:val="00DB1533"/>
    <w:rsid w:val="00DB2F42"/>
    <w:rsid w:val="00DB3219"/>
    <w:rsid w:val="00DB5E7D"/>
    <w:rsid w:val="00DB6F9F"/>
    <w:rsid w:val="00DC28E8"/>
    <w:rsid w:val="00DC5584"/>
    <w:rsid w:val="00DC6F15"/>
    <w:rsid w:val="00DD2792"/>
    <w:rsid w:val="00DD2839"/>
    <w:rsid w:val="00DD3000"/>
    <w:rsid w:val="00DD59EC"/>
    <w:rsid w:val="00DD658F"/>
    <w:rsid w:val="00DF26D3"/>
    <w:rsid w:val="00DF2A13"/>
    <w:rsid w:val="00DF2F36"/>
    <w:rsid w:val="00DF5C03"/>
    <w:rsid w:val="00E0143B"/>
    <w:rsid w:val="00E03583"/>
    <w:rsid w:val="00E07CB5"/>
    <w:rsid w:val="00E111A9"/>
    <w:rsid w:val="00E16A86"/>
    <w:rsid w:val="00E2701F"/>
    <w:rsid w:val="00E30079"/>
    <w:rsid w:val="00E3563E"/>
    <w:rsid w:val="00E42FF2"/>
    <w:rsid w:val="00E45E35"/>
    <w:rsid w:val="00E53335"/>
    <w:rsid w:val="00E551F2"/>
    <w:rsid w:val="00E6162B"/>
    <w:rsid w:val="00E63AB8"/>
    <w:rsid w:val="00E7033C"/>
    <w:rsid w:val="00E768FB"/>
    <w:rsid w:val="00E80B01"/>
    <w:rsid w:val="00E8327E"/>
    <w:rsid w:val="00E84AF4"/>
    <w:rsid w:val="00E84D72"/>
    <w:rsid w:val="00E915E6"/>
    <w:rsid w:val="00E91EB0"/>
    <w:rsid w:val="00E92FAE"/>
    <w:rsid w:val="00E93694"/>
    <w:rsid w:val="00E96FA0"/>
    <w:rsid w:val="00E97A42"/>
    <w:rsid w:val="00EA1632"/>
    <w:rsid w:val="00EA39AD"/>
    <w:rsid w:val="00EA6159"/>
    <w:rsid w:val="00EB1547"/>
    <w:rsid w:val="00EB444F"/>
    <w:rsid w:val="00EB5352"/>
    <w:rsid w:val="00EC3227"/>
    <w:rsid w:val="00EC4440"/>
    <w:rsid w:val="00EC7568"/>
    <w:rsid w:val="00ED08A1"/>
    <w:rsid w:val="00ED0F49"/>
    <w:rsid w:val="00ED1993"/>
    <w:rsid w:val="00ED2C24"/>
    <w:rsid w:val="00EE08AA"/>
    <w:rsid w:val="00EE7435"/>
    <w:rsid w:val="00EF39D5"/>
    <w:rsid w:val="00EF6817"/>
    <w:rsid w:val="00F002B2"/>
    <w:rsid w:val="00F1568B"/>
    <w:rsid w:val="00F24B86"/>
    <w:rsid w:val="00F25686"/>
    <w:rsid w:val="00F27C91"/>
    <w:rsid w:val="00F27F73"/>
    <w:rsid w:val="00F307FE"/>
    <w:rsid w:val="00F36615"/>
    <w:rsid w:val="00F441D3"/>
    <w:rsid w:val="00F44E81"/>
    <w:rsid w:val="00F45D7C"/>
    <w:rsid w:val="00F505B3"/>
    <w:rsid w:val="00F53802"/>
    <w:rsid w:val="00F54F8B"/>
    <w:rsid w:val="00F57F74"/>
    <w:rsid w:val="00F71776"/>
    <w:rsid w:val="00F73BE3"/>
    <w:rsid w:val="00F812A8"/>
    <w:rsid w:val="00F83F06"/>
    <w:rsid w:val="00F92B67"/>
    <w:rsid w:val="00F934BA"/>
    <w:rsid w:val="00F9788B"/>
    <w:rsid w:val="00F979CD"/>
    <w:rsid w:val="00FA08AE"/>
    <w:rsid w:val="00FA4A41"/>
    <w:rsid w:val="00FB0BFB"/>
    <w:rsid w:val="00FB4614"/>
    <w:rsid w:val="00FB4B61"/>
    <w:rsid w:val="00FB50E8"/>
    <w:rsid w:val="00FB7237"/>
    <w:rsid w:val="00FC4084"/>
    <w:rsid w:val="00FC767B"/>
    <w:rsid w:val="00FD0674"/>
    <w:rsid w:val="00FD38B8"/>
    <w:rsid w:val="00FD75E2"/>
    <w:rsid w:val="00FE1BB9"/>
    <w:rsid w:val="00FF7890"/>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2C633B6"/>
  <w15:chartTrackingRefBased/>
  <w15:docId w15:val="{CBD77204-09CA-442B-BC80-7B4309C1F8C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iPriority="0"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360374"/>
    <w:pPr>
      <w:spacing w:after="120" w:line="276" w:lineRule="auto"/>
    </w:pPr>
    <w:rPr>
      <w:rFonts w:ascii="Calibri" w:eastAsia="Times New Roman" w:hAnsi="Calibri" w:cs="Times New Roman"/>
      <w:szCs w:val="24"/>
      <w:lang w:val="en-GB"/>
    </w:rPr>
  </w:style>
  <w:style w:type="paragraph" w:styleId="Heading1">
    <w:name w:val="heading 1"/>
    <w:basedOn w:val="Normal"/>
    <w:next w:val="Normal"/>
    <w:link w:val="Heading1Char"/>
    <w:uiPriority w:val="9"/>
    <w:qFormat/>
    <w:rsid w:val="00A82605"/>
    <w:pPr>
      <w:keepNext/>
      <w:pageBreakBefore/>
      <w:pBdr>
        <w:bottom w:val="single" w:sz="18" w:space="1" w:color="333399"/>
      </w:pBdr>
      <w:tabs>
        <w:tab w:val="left" w:pos="397"/>
        <w:tab w:val="left" w:pos="907"/>
        <w:tab w:val="left" w:pos="1134"/>
      </w:tabs>
      <w:spacing w:before="320" w:after="160"/>
      <w:outlineLvl w:val="0"/>
    </w:pPr>
    <w:rPr>
      <w:rFonts w:ascii="Arial" w:hAnsi="Arial"/>
      <w:b/>
      <w:bCs/>
      <w:color w:val="333399"/>
      <w:sz w:val="32"/>
      <w:szCs w:val="32"/>
      <w:lang w:val="en-US"/>
    </w:rPr>
  </w:style>
  <w:style w:type="paragraph" w:styleId="Heading2">
    <w:name w:val="heading 2"/>
    <w:basedOn w:val="Heading1"/>
    <w:next w:val="Normal"/>
    <w:link w:val="Heading2Char"/>
    <w:uiPriority w:val="9"/>
    <w:qFormat/>
    <w:rsid w:val="00EA1632"/>
    <w:pPr>
      <w:pageBreakBefore w:val="0"/>
      <w:pBdr>
        <w:bottom w:val="single" w:sz="12" w:space="1" w:color="333399"/>
      </w:pBdr>
      <w:shd w:val="clear" w:color="auto" w:fill="000080"/>
      <w:tabs>
        <w:tab w:val="clear" w:pos="397"/>
        <w:tab w:val="left" w:pos="567"/>
      </w:tabs>
      <w:spacing w:before="240" w:after="80"/>
      <w:ind w:firstLine="57"/>
      <w:outlineLvl w:val="1"/>
    </w:pPr>
    <w:rPr>
      <w:rFonts w:ascii="Calibri" w:hAnsi="Calibri"/>
      <w:bCs w:val="0"/>
      <w:caps/>
      <w:color w:val="FFFFFF"/>
      <w:sz w:val="22"/>
      <w:szCs w:val="22"/>
      <w:lang w:val="en-GB"/>
    </w:rPr>
  </w:style>
  <w:style w:type="paragraph" w:styleId="Heading3">
    <w:name w:val="heading 3"/>
    <w:basedOn w:val="Heading2"/>
    <w:next w:val="Normal"/>
    <w:link w:val="Heading3Char"/>
    <w:uiPriority w:val="9"/>
    <w:qFormat/>
    <w:rsid w:val="003C0FB1"/>
    <w:pPr>
      <w:pBdr>
        <w:bottom w:val="none" w:sz="0" w:space="0" w:color="auto"/>
      </w:pBdr>
      <w:shd w:val="clear" w:color="auto" w:fill="auto"/>
      <w:spacing w:before="300"/>
      <w:outlineLvl w:val="2"/>
    </w:pPr>
    <w:rPr>
      <w:rFonts w:ascii="Times New Roman" w:hAnsi="Times New Roman"/>
      <w:iCs/>
      <w:color w:val="000080"/>
    </w:rPr>
  </w:style>
  <w:style w:type="paragraph" w:styleId="Heading4">
    <w:name w:val="heading 4"/>
    <w:basedOn w:val="Normal"/>
    <w:next w:val="Normal"/>
    <w:link w:val="Heading4Char"/>
    <w:uiPriority w:val="9"/>
    <w:unhideWhenUsed/>
    <w:qFormat/>
    <w:rsid w:val="003C0FB1"/>
    <w:pPr>
      <w:keepNext/>
      <w:spacing w:line="360" w:lineRule="auto"/>
      <w:ind w:left="600"/>
      <w:jc w:val="both"/>
      <w:outlineLvl w:val="3"/>
    </w:pPr>
    <w:rPr>
      <w:b/>
      <w:bCs/>
    </w:rPr>
  </w:style>
  <w:style w:type="paragraph" w:styleId="Heading5">
    <w:name w:val="heading 5"/>
    <w:aliases w:val="Block Label"/>
    <w:basedOn w:val="Normal"/>
    <w:next w:val="Normal"/>
    <w:link w:val="Heading5Char"/>
    <w:uiPriority w:val="9"/>
    <w:qFormat/>
    <w:rsid w:val="003C0FB1"/>
    <w:pPr>
      <w:numPr>
        <w:ilvl w:val="4"/>
        <w:numId w:val="2"/>
      </w:numPr>
      <w:tabs>
        <w:tab w:val="left" w:pos="397"/>
        <w:tab w:val="left" w:pos="567"/>
      </w:tabs>
      <w:spacing w:before="200" w:line="280" w:lineRule="exact"/>
      <w:outlineLvl w:val="4"/>
    </w:pPr>
    <w:rPr>
      <w:rFonts w:ascii="Lucida Sans" w:hAnsi="Lucida Sans"/>
      <w:b/>
      <w:szCs w:val="20"/>
      <w:lang w:val="en-US"/>
    </w:rPr>
  </w:style>
  <w:style w:type="paragraph" w:styleId="Heading6">
    <w:name w:val="heading 6"/>
    <w:basedOn w:val="Normal"/>
    <w:next w:val="Normal"/>
    <w:link w:val="Heading6Char"/>
    <w:uiPriority w:val="9"/>
    <w:unhideWhenUsed/>
    <w:qFormat/>
    <w:rsid w:val="003C0FB1"/>
    <w:pPr>
      <w:spacing w:before="240" w:after="60"/>
      <w:outlineLvl w:val="5"/>
    </w:pPr>
    <w:rPr>
      <w:b/>
      <w:bCs/>
      <w:szCs w:val="22"/>
    </w:rPr>
  </w:style>
  <w:style w:type="paragraph" w:styleId="Heading7">
    <w:name w:val="heading 7"/>
    <w:basedOn w:val="Normal"/>
    <w:next w:val="Normal"/>
    <w:link w:val="Heading7Char"/>
    <w:uiPriority w:val="9"/>
    <w:semiHidden/>
    <w:unhideWhenUsed/>
    <w:qFormat/>
    <w:rsid w:val="003C0FB1"/>
    <w:pPr>
      <w:keepNext/>
      <w:outlineLvl w:val="6"/>
    </w:pPr>
    <w:rPr>
      <w:b/>
      <w:bCs/>
    </w:rPr>
  </w:style>
  <w:style w:type="paragraph" w:styleId="Heading8">
    <w:name w:val="heading 8"/>
    <w:basedOn w:val="Normal"/>
    <w:next w:val="Normal"/>
    <w:link w:val="Heading8Char"/>
    <w:uiPriority w:val="9"/>
    <w:semiHidden/>
    <w:unhideWhenUsed/>
    <w:qFormat/>
    <w:rsid w:val="003C0FB1"/>
    <w:pPr>
      <w:keepNext/>
      <w:jc w:val="both"/>
      <w:outlineLvl w:val="7"/>
    </w:pPr>
    <w:rPr>
      <w:b/>
      <w:bCs/>
      <w:u w:val="single"/>
    </w:rPr>
  </w:style>
  <w:style w:type="paragraph" w:styleId="Heading9">
    <w:name w:val="heading 9"/>
    <w:basedOn w:val="Normal"/>
    <w:next w:val="Normal"/>
    <w:link w:val="Heading9Char"/>
    <w:uiPriority w:val="9"/>
    <w:semiHidden/>
    <w:unhideWhenUsed/>
    <w:qFormat/>
    <w:rsid w:val="003C0FB1"/>
    <w:pPr>
      <w:keepNext/>
      <w:outlineLvl w:val="8"/>
    </w:pPr>
    <w:rPr>
      <w:b/>
      <w:bCs/>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A82605"/>
    <w:rPr>
      <w:rFonts w:ascii="Arial" w:eastAsia="Times New Roman" w:hAnsi="Arial" w:cs="Times New Roman"/>
      <w:b/>
      <w:bCs/>
      <w:color w:val="333399"/>
      <w:sz w:val="32"/>
      <w:szCs w:val="32"/>
    </w:rPr>
  </w:style>
  <w:style w:type="character" w:customStyle="1" w:styleId="Heading2Char">
    <w:name w:val="Heading 2 Char"/>
    <w:basedOn w:val="DefaultParagraphFont"/>
    <w:link w:val="Heading2"/>
    <w:uiPriority w:val="9"/>
    <w:rsid w:val="00EA1632"/>
    <w:rPr>
      <w:rFonts w:ascii="Calibri" w:eastAsia="Times New Roman" w:hAnsi="Calibri" w:cs="Times New Roman"/>
      <w:b/>
      <w:caps/>
      <w:color w:val="FFFFFF"/>
      <w:shd w:val="clear" w:color="auto" w:fill="000080"/>
      <w:lang w:val="en-GB"/>
    </w:rPr>
  </w:style>
  <w:style w:type="character" w:customStyle="1" w:styleId="Heading3Char">
    <w:name w:val="Heading 3 Char"/>
    <w:basedOn w:val="DefaultParagraphFont"/>
    <w:link w:val="Heading3"/>
    <w:uiPriority w:val="9"/>
    <w:rsid w:val="003C0FB1"/>
    <w:rPr>
      <w:rFonts w:ascii="Times New Roman" w:eastAsia="Times New Roman" w:hAnsi="Times New Roman" w:cs="Times New Roman"/>
      <w:b/>
      <w:iCs/>
      <w:color w:val="000080"/>
      <w:lang w:val="en-GB"/>
    </w:rPr>
  </w:style>
  <w:style w:type="character" w:customStyle="1" w:styleId="Heading4Char">
    <w:name w:val="Heading 4 Char"/>
    <w:basedOn w:val="DefaultParagraphFont"/>
    <w:link w:val="Heading4"/>
    <w:uiPriority w:val="9"/>
    <w:rsid w:val="003C0FB1"/>
    <w:rPr>
      <w:rFonts w:ascii="Calibri" w:eastAsia="Times New Roman" w:hAnsi="Calibri" w:cs="Times New Roman"/>
      <w:b/>
      <w:bCs/>
      <w:szCs w:val="24"/>
      <w:lang w:val="en-GB"/>
    </w:rPr>
  </w:style>
  <w:style w:type="character" w:customStyle="1" w:styleId="Heading5Char">
    <w:name w:val="Heading 5 Char"/>
    <w:aliases w:val="Block Label Char1"/>
    <w:basedOn w:val="DefaultParagraphFont"/>
    <w:link w:val="Heading5"/>
    <w:uiPriority w:val="9"/>
    <w:rsid w:val="003C0FB1"/>
    <w:rPr>
      <w:rFonts w:ascii="Lucida Sans" w:eastAsia="Times New Roman" w:hAnsi="Lucida Sans" w:cs="Times New Roman"/>
      <w:b/>
      <w:szCs w:val="20"/>
    </w:rPr>
  </w:style>
  <w:style w:type="character" w:customStyle="1" w:styleId="Heading6Char">
    <w:name w:val="Heading 6 Char"/>
    <w:basedOn w:val="DefaultParagraphFont"/>
    <w:link w:val="Heading6"/>
    <w:uiPriority w:val="9"/>
    <w:rsid w:val="003C0FB1"/>
    <w:rPr>
      <w:rFonts w:ascii="Calibri" w:eastAsia="Times New Roman" w:hAnsi="Calibri" w:cs="Times New Roman"/>
      <w:b/>
      <w:bCs/>
      <w:lang w:val="en-GB"/>
    </w:rPr>
  </w:style>
  <w:style w:type="character" w:customStyle="1" w:styleId="Heading7Char">
    <w:name w:val="Heading 7 Char"/>
    <w:basedOn w:val="DefaultParagraphFont"/>
    <w:link w:val="Heading7"/>
    <w:uiPriority w:val="9"/>
    <w:semiHidden/>
    <w:rsid w:val="003C0FB1"/>
    <w:rPr>
      <w:rFonts w:ascii="Calibri" w:eastAsia="Times New Roman" w:hAnsi="Calibri" w:cs="Times New Roman"/>
      <w:b/>
      <w:bCs/>
      <w:szCs w:val="24"/>
      <w:lang w:val="en-GB"/>
    </w:rPr>
  </w:style>
  <w:style w:type="character" w:customStyle="1" w:styleId="Heading8Char">
    <w:name w:val="Heading 8 Char"/>
    <w:basedOn w:val="DefaultParagraphFont"/>
    <w:link w:val="Heading8"/>
    <w:uiPriority w:val="9"/>
    <w:semiHidden/>
    <w:rsid w:val="003C0FB1"/>
    <w:rPr>
      <w:rFonts w:ascii="Calibri" w:eastAsia="Times New Roman" w:hAnsi="Calibri" w:cs="Times New Roman"/>
      <w:b/>
      <w:bCs/>
      <w:szCs w:val="24"/>
      <w:u w:val="single"/>
      <w:lang w:val="en-GB"/>
    </w:rPr>
  </w:style>
  <w:style w:type="character" w:customStyle="1" w:styleId="Heading9Char">
    <w:name w:val="Heading 9 Char"/>
    <w:basedOn w:val="DefaultParagraphFont"/>
    <w:link w:val="Heading9"/>
    <w:uiPriority w:val="9"/>
    <w:semiHidden/>
    <w:rsid w:val="003C0FB1"/>
    <w:rPr>
      <w:rFonts w:ascii="Calibri" w:eastAsia="Times New Roman" w:hAnsi="Calibri" w:cs="Times New Roman"/>
      <w:b/>
      <w:bCs/>
      <w:szCs w:val="24"/>
      <w:u w:val="single"/>
      <w:lang w:val="en-GB"/>
    </w:rPr>
  </w:style>
  <w:style w:type="paragraph" w:customStyle="1" w:styleId="IMS">
    <w:name w:val="IMS"/>
    <w:basedOn w:val="ListParagraph"/>
    <w:qFormat/>
    <w:rsid w:val="00F92B67"/>
    <w:pPr>
      <w:numPr>
        <w:numId w:val="1"/>
      </w:numPr>
      <w:spacing w:before="40"/>
    </w:pPr>
    <w:rPr>
      <w:lang w:val="en-IE"/>
    </w:rPr>
  </w:style>
  <w:style w:type="paragraph" w:styleId="ListParagraph">
    <w:name w:val="List Paragraph"/>
    <w:aliases w:val="Subtitle Cover Page,igunore"/>
    <w:basedOn w:val="Normal"/>
    <w:link w:val="ListParagraphChar"/>
    <w:uiPriority w:val="34"/>
    <w:qFormat/>
    <w:rsid w:val="00F92B67"/>
    <w:pPr>
      <w:ind w:left="720"/>
      <w:contextualSpacing/>
    </w:pPr>
  </w:style>
  <w:style w:type="paragraph" w:customStyle="1" w:styleId="Bullet">
    <w:name w:val="Bullet"/>
    <w:basedOn w:val="Normal"/>
    <w:rsid w:val="003C0FB1"/>
    <w:pPr>
      <w:spacing w:after="100"/>
    </w:pPr>
    <w:rPr>
      <w:rFonts w:eastAsia="MS Mincho"/>
      <w:lang w:val="en-US" w:eastAsia="ja-JP"/>
    </w:rPr>
  </w:style>
  <w:style w:type="paragraph" w:customStyle="1" w:styleId="DocTitle">
    <w:name w:val="Doc Title"/>
    <w:basedOn w:val="Heading1"/>
    <w:rsid w:val="003C0FB1"/>
  </w:style>
  <w:style w:type="character" w:styleId="CommentReference">
    <w:name w:val="annotation reference"/>
    <w:uiPriority w:val="99"/>
    <w:rsid w:val="003C0FB1"/>
    <w:rPr>
      <w:sz w:val="16"/>
      <w:szCs w:val="16"/>
    </w:rPr>
  </w:style>
  <w:style w:type="paragraph" w:customStyle="1" w:styleId="inserttext">
    <w:name w:val="insert text"/>
    <w:basedOn w:val="Normal"/>
    <w:rsid w:val="003C0FB1"/>
    <w:pPr>
      <w:tabs>
        <w:tab w:val="left" w:pos="397"/>
      </w:tabs>
      <w:spacing w:after="100"/>
      <w:ind w:left="794"/>
    </w:pPr>
    <w:rPr>
      <w:rFonts w:eastAsia="MS Mincho"/>
      <w:lang w:val="en-US" w:eastAsia="ja-JP"/>
    </w:rPr>
  </w:style>
  <w:style w:type="paragraph" w:styleId="Footer">
    <w:name w:val="footer"/>
    <w:basedOn w:val="Normal"/>
    <w:link w:val="FooterChar"/>
    <w:uiPriority w:val="99"/>
    <w:rsid w:val="003C0FB1"/>
    <w:pPr>
      <w:tabs>
        <w:tab w:val="center" w:pos="4320"/>
        <w:tab w:val="center" w:pos="8902"/>
      </w:tabs>
      <w:spacing w:after="100"/>
    </w:pPr>
    <w:rPr>
      <w:rFonts w:eastAsia="MS Mincho"/>
      <w:lang w:val="en-US" w:eastAsia="ja-JP"/>
    </w:rPr>
  </w:style>
  <w:style w:type="character" w:customStyle="1" w:styleId="FooterChar">
    <w:name w:val="Footer Char"/>
    <w:basedOn w:val="DefaultParagraphFont"/>
    <w:link w:val="Footer"/>
    <w:uiPriority w:val="99"/>
    <w:rsid w:val="003C0FB1"/>
    <w:rPr>
      <w:rFonts w:ascii="Calibri" w:eastAsia="MS Mincho" w:hAnsi="Calibri" w:cs="Times New Roman"/>
      <w:szCs w:val="24"/>
      <w:lang w:eastAsia="ja-JP"/>
    </w:rPr>
  </w:style>
  <w:style w:type="paragraph" w:styleId="CommentText">
    <w:name w:val="annotation text"/>
    <w:basedOn w:val="Normal"/>
    <w:link w:val="CommentTextChar"/>
    <w:uiPriority w:val="99"/>
    <w:rsid w:val="003C0FB1"/>
    <w:pPr>
      <w:tabs>
        <w:tab w:val="left" w:pos="397"/>
      </w:tabs>
      <w:spacing w:after="100"/>
    </w:pPr>
    <w:rPr>
      <w:rFonts w:eastAsia="MS Mincho"/>
      <w:sz w:val="20"/>
      <w:szCs w:val="20"/>
      <w:lang w:val="en-US" w:eastAsia="ja-JP"/>
    </w:rPr>
  </w:style>
  <w:style w:type="character" w:customStyle="1" w:styleId="CommentTextChar">
    <w:name w:val="Comment Text Char"/>
    <w:basedOn w:val="DefaultParagraphFont"/>
    <w:link w:val="CommentText"/>
    <w:uiPriority w:val="99"/>
    <w:rsid w:val="003C0FB1"/>
    <w:rPr>
      <w:rFonts w:ascii="Calibri" w:eastAsia="MS Mincho" w:hAnsi="Calibri" w:cs="Times New Roman"/>
      <w:sz w:val="20"/>
      <w:szCs w:val="20"/>
      <w:lang w:eastAsia="ja-JP"/>
    </w:rPr>
  </w:style>
  <w:style w:type="paragraph" w:styleId="BalloonText">
    <w:name w:val="Balloon Text"/>
    <w:basedOn w:val="Normal"/>
    <w:link w:val="BalloonTextChar"/>
    <w:uiPriority w:val="99"/>
    <w:semiHidden/>
    <w:rsid w:val="003C0FB1"/>
    <w:rPr>
      <w:rFonts w:ascii="Tahoma" w:hAnsi="Tahoma" w:cs="Tahoma"/>
      <w:szCs w:val="16"/>
    </w:rPr>
  </w:style>
  <w:style w:type="character" w:customStyle="1" w:styleId="BalloonTextChar">
    <w:name w:val="Balloon Text Char"/>
    <w:basedOn w:val="DefaultParagraphFont"/>
    <w:link w:val="BalloonText"/>
    <w:uiPriority w:val="99"/>
    <w:semiHidden/>
    <w:rsid w:val="003C0FB1"/>
    <w:rPr>
      <w:rFonts w:ascii="Tahoma" w:eastAsia="Times New Roman" w:hAnsi="Tahoma" w:cs="Tahoma"/>
      <w:szCs w:val="16"/>
      <w:lang w:val="en-GB"/>
    </w:rPr>
  </w:style>
  <w:style w:type="paragraph" w:styleId="CommentSubject">
    <w:name w:val="annotation subject"/>
    <w:basedOn w:val="CommentText"/>
    <w:next w:val="CommentText"/>
    <w:link w:val="CommentSubjectChar"/>
    <w:uiPriority w:val="99"/>
    <w:rsid w:val="003C0FB1"/>
    <w:pPr>
      <w:tabs>
        <w:tab w:val="clear" w:pos="397"/>
      </w:tabs>
      <w:spacing w:after="0"/>
    </w:pPr>
    <w:rPr>
      <w:rFonts w:eastAsia="Times New Roman"/>
      <w:b/>
      <w:bCs/>
      <w:lang w:val="en-GB" w:eastAsia="en-US"/>
    </w:rPr>
  </w:style>
  <w:style w:type="character" w:customStyle="1" w:styleId="CommentSubjectChar">
    <w:name w:val="Comment Subject Char"/>
    <w:basedOn w:val="CommentTextChar"/>
    <w:link w:val="CommentSubject"/>
    <w:uiPriority w:val="99"/>
    <w:rsid w:val="003C0FB1"/>
    <w:rPr>
      <w:rFonts w:ascii="Calibri" w:eastAsia="Times New Roman" w:hAnsi="Calibri" w:cs="Times New Roman"/>
      <w:b/>
      <w:bCs/>
      <w:sz w:val="20"/>
      <w:szCs w:val="20"/>
      <w:lang w:val="en-GB" w:eastAsia="ja-JP"/>
    </w:rPr>
  </w:style>
  <w:style w:type="character" w:styleId="Hyperlink">
    <w:name w:val="Hyperlink"/>
    <w:uiPriority w:val="99"/>
    <w:rsid w:val="003C0FB1"/>
    <w:rPr>
      <w:color w:val="0000FF"/>
      <w:u w:val="single"/>
    </w:rPr>
  </w:style>
  <w:style w:type="paragraph" w:styleId="Header">
    <w:name w:val="header"/>
    <w:basedOn w:val="Normal"/>
    <w:link w:val="HeaderChar"/>
    <w:uiPriority w:val="99"/>
    <w:rsid w:val="003C0FB1"/>
    <w:pPr>
      <w:tabs>
        <w:tab w:val="center" w:pos="4153"/>
        <w:tab w:val="right" w:pos="8306"/>
      </w:tabs>
    </w:pPr>
  </w:style>
  <w:style w:type="character" w:customStyle="1" w:styleId="HeaderChar">
    <w:name w:val="Header Char"/>
    <w:basedOn w:val="DefaultParagraphFont"/>
    <w:link w:val="Header"/>
    <w:uiPriority w:val="99"/>
    <w:rsid w:val="003C0FB1"/>
    <w:rPr>
      <w:rFonts w:ascii="Calibri" w:eastAsia="Times New Roman" w:hAnsi="Calibri" w:cs="Times New Roman"/>
      <w:szCs w:val="24"/>
      <w:lang w:val="en-GB"/>
    </w:rPr>
  </w:style>
  <w:style w:type="paragraph" w:customStyle="1" w:styleId="StyleBullet12ptAfter10ptLinespacingMultiple133li">
    <w:name w:val="Style Bullet + 12 pt After:  10 pt Line spacing:  Multiple 1.33 li"/>
    <w:basedOn w:val="Bullet"/>
    <w:rsid w:val="003C0FB1"/>
    <w:pPr>
      <w:numPr>
        <w:numId w:val="3"/>
      </w:numPr>
      <w:spacing w:after="200" w:line="320" w:lineRule="auto"/>
    </w:pPr>
    <w:rPr>
      <w:sz w:val="24"/>
      <w:szCs w:val="20"/>
    </w:rPr>
  </w:style>
  <w:style w:type="character" w:styleId="PageNumber">
    <w:name w:val="page number"/>
    <w:basedOn w:val="DefaultParagraphFont"/>
    <w:rsid w:val="003C0FB1"/>
  </w:style>
  <w:style w:type="paragraph" w:styleId="BodyText">
    <w:name w:val="Body Text"/>
    <w:basedOn w:val="Normal"/>
    <w:link w:val="BodyTextChar"/>
    <w:uiPriority w:val="99"/>
    <w:unhideWhenUsed/>
    <w:rsid w:val="003C0FB1"/>
    <w:pPr>
      <w:suppressAutoHyphens/>
      <w:spacing w:after="240"/>
      <w:jc w:val="both"/>
    </w:pPr>
  </w:style>
  <w:style w:type="character" w:customStyle="1" w:styleId="BodyTextChar">
    <w:name w:val="Body Text Char"/>
    <w:basedOn w:val="DefaultParagraphFont"/>
    <w:link w:val="BodyText"/>
    <w:uiPriority w:val="99"/>
    <w:rsid w:val="003C0FB1"/>
    <w:rPr>
      <w:rFonts w:ascii="Calibri" w:eastAsia="Times New Roman" w:hAnsi="Calibri" w:cs="Times New Roman"/>
      <w:szCs w:val="24"/>
      <w:lang w:val="en-GB"/>
    </w:rPr>
  </w:style>
  <w:style w:type="paragraph" w:customStyle="1" w:styleId="western">
    <w:name w:val="western"/>
    <w:basedOn w:val="Normal"/>
    <w:rsid w:val="003C0FB1"/>
    <w:pPr>
      <w:suppressAutoHyphens/>
      <w:spacing w:before="280"/>
      <w:jc w:val="both"/>
    </w:pPr>
    <w:rPr>
      <w:rFonts w:ascii="Arial Unicode MS" w:eastAsia="Arial Unicode MS" w:hAnsi="Arial Unicode MS"/>
      <w:lang w:eastAsia="ar-SA"/>
    </w:rPr>
  </w:style>
  <w:style w:type="character" w:styleId="PlaceholderText">
    <w:name w:val="Placeholder Text"/>
    <w:basedOn w:val="DefaultParagraphFont"/>
    <w:uiPriority w:val="99"/>
    <w:rsid w:val="003C0FB1"/>
    <w:rPr>
      <w:color w:val="808080"/>
    </w:rPr>
  </w:style>
  <w:style w:type="table" w:styleId="TableGrid">
    <w:name w:val="Table Grid"/>
    <w:basedOn w:val="TableNormal"/>
    <w:uiPriority w:val="59"/>
    <w:rsid w:val="003C0FB1"/>
    <w:pPr>
      <w:spacing w:after="0" w:line="240" w:lineRule="auto"/>
    </w:pPr>
    <w:rPr>
      <w:rFonts w:ascii="Times New Roman" w:eastAsia="Times New Roman" w:hAnsi="Times New Roman" w:cs="Times New Roman"/>
      <w:sz w:val="20"/>
      <w:szCs w:val="20"/>
      <w:lang w:val="en-IE"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basedOn w:val="Normal"/>
    <w:link w:val="FootnoteTextChar"/>
    <w:uiPriority w:val="99"/>
    <w:unhideWhenUsed/>
    <w:rsid w:val="003C0FB1"/>
    <w:rPr>
      <w:rFonts w:asciiTheme="minorHAnsi" w:eastAsiaTheme="minorHAnsi" w:hAnsiTheme="minorHAnsi" w:cstheme="minorBidi"/>
      <w:sz w:val="20"/>
      <w:szCs w:val="20"/>
      <w:lang w:val="en-IE"/>
    </w:rPr>
  </w:style>
  <w:style w:type="character" w:customStyle="1" w:styleId="FootnoteTextChar">
    <w:name w:val="Footnote Text Char"/>
    <w:basedOn w:val="DefaultParagraphFont"/>
    <w:link w:val="FootnoteText"/>
    <w:uiPriority w:val="99"/>
    <w:rsid w:val="003C0FB1"/>
    <w:rPr>
      <w:sz w:val="20"/>
      <w:szCs w:val="20"/>
      <w:lang w:val="en-IE"/>
    </w:rPr>
  </w:style>
  <w:style w:type="character" w:styleId="FootnoteReference">
    <w:name w:val="footnote reference"/>
    <w:basedOn w:val="DefaultParagraphFont"/>
    <w:uiPriority w:val="99"/>
    <w:unhideWhenUsed/>
    <w:rsid w:val="003C0FB1"/>
    <w:rPr>
      <w:vertAlign w:val="superscript"/>
    </w:rPr>
  </w:style>
  <w:style w:type="character" w:styleId="FollowedHyperlink">
    <w:name w:val="FollowedHyperlink"/>
    <w:uiPriority w:val="99"/>
    <w:semiHidden/>
    <w:unhideWhenUsed/>
    <w:rsid w:val="003C0FB1"/>
    <w:rPr>
      <w:color w:val="800080"/>
      <w:u w:val="single"/>
    </w:rPr>
  </w:style>
  <w:style w:type="character" w:customStyle="1" w:styleId="Heading5Char1">
    <w:name w:val="Heading 5 Char1"/>
    <w:aliases w:val="Block Label Char"/>
    <w:basedOn w:val="DefaultParagraphFont"/>
    <w:semiHidden/>
    <w:rsid w:val="003C0FB1"/>
    <w:rPr>
      <w:rFonts w:asciiTheme="majorHAnsi" w:eastAsiaTheme="majorEastAsia" w:hAnsiTheme="majorHAnsi" w:cstheme="majorBidi"/>
      <w:color w:val="2E74B5" w:themeColor="accent1" w:themeShade="BF"/>
      <w:sz w:val="24"/>
      <w:szCs w:val="24"/>
      <w:lang w:val="en-GB" w:eastAsia="en-US"/>
    </w:rPr>
  </w:style>
  <w:style w:type="paragraph" w:styleId="NormalWeb">
    <w:name w:val="Normal (Web)"/>
    <w:basedOn w:val="Normal"/>
    <w:uiPriority w:val="99"/>
    <w:unhideWhenUsed/>
    <w:rsid w:val="003C0FB1"/>
    <w:pPr>
      <w:suppressAutoHyphens/>
      <w:spacing w:before="100" w:after="100"/>
    </w:pPr>
    <w:rPr>
      <w:lang w:val="en-IE" w:eastAsia="ar-SA"/>
    </w:rPr>
  </w:style>
  <w:style w:type="paragraph" w:styleId="Title">
    <w:name w:val="Title"/>
    <w:basedOn w:val="Normal"/>
    <w:link w:val="TitleChar"/>
    <w:uiPriority w:val="10"/>
    <w:qFormat/>
    <w:rsid w:val="003C0FB1"/>
    <w:pPr>
      <w:widowControl w:val="0"/>
      <w:suppressAutoHyphens/>
      <w:jc w:val="center"/>
    </w:pPr>
    <w:rPr>
      <w:rFonts w:eastAsia="SimSun"/>
      <w:b/>
      <w:bCs/>
      <w:kern w:val="2"/>
      <w:u w:val="single"/>
      <w:lang w:eastAsia="hi-IN"/>
    </w:rPr>
  </w:style>
  <w:style w:type="character" w:customStyle="1" w:styleId="TitleChar">
    <w:name w:val="Title Char"/>
    <w:basedOn w:val="DefaultParagraphFont"/>
    <w:link w:val="Title"/>
    <w:uiPriority w:val="10"/>
    <w:rsid w:val="003C0FB1"/>
    <w:rPr>
      <w:rFonts w:ascii="Calibri" w:eastAsia="SimSun" w:hAnsi="Calibri" w:cs="Times New Roman"/>
      <w:b/>
      <w:bCs/>
      <w:kern w:val="2"/>
      <w:szCs w:val="24"/>
      <w:u w:val="single"/>
      <w:lang w:val="en-GB" w:eastAsia="hi-IN"/>
    </w:rPr>
  </w:style>
  <w:style w:type="paragraph" w:styleId="BodyTextIndent">
    <w:name w:val="Body Text Indent"/>
    <w:basedOn w:val="Normal"/>
    <w:link w:val="BodyTextIndentChar"/>
    <w:uiPriority w:val="99"/>
    <w:unhideWhenUsed/>
    <w:rsid w:val="003C0FB1"/>
    <w:pPr>
      <w:suppressAutoHyphens/>
      <w:ind w:left="720" w:hanging="360"/>
    </w:pPr>
    <w:rPr>
      <w:lang w:eastAsia="ar-SA"/>
    </w:rPr>
  </w:style>
  <w:style w:type="character" w:customStyle="1" w:styleId="BodyTextIndentChar">
    <w:name w:val="Body Text Indent Char"/>
    <w:basedOn w:val="DefaultParagraphFont"/>
    <w:link w:val="BodyTextIndent"/>
    <w:uiPriority w:val="99"/>
    <w:rsid w:val="003C0FB1"/>
    <w:rPr>
      <w:rFonts w:ascii="Calibri" w:eastAsia="Times New Roman" w:hAnsi="Calibri" w:cs="Times New Roman"/>
      <w:szCs w:val="24"/>
      <w:lang w:val="en-GB" w:eastAsia="ar-SA"/>
    </w:rPr>
  </w:style>
  <w:style w:type="paragraph" w:styleId="Date">
    <w:name w:val="Date"/>
    <w:basedOn w:val="Normal"/>
    <w:next w:val="Normal"/>
    <w:link w:val="DateChar"/>
    <w:uiPriority w:val="99"/>
    <w:unhideWhenUsed/>
    <w:rsid w:val="003C0FB1"/>
    <w:pPr>
      <w:tabs>
        <w:tab w:val="left" w:pos="397"/>
      </w:tabs>
      <w:spacing w:after="100"/>
    </w:pPr>
    <w:rPr>
      <w:rFonts w:eastAsia="MS Mincho"/>
      <w:lang w:val="en-US" w:eastAsia="ja-JP"/>
    </w:rPr>
  </w:style>
  <w:style w:type="character" w:customStyle="1" w:styleId="DateChar">
    <w:name w:val="Date Char"/>
    <w:basedOn w:val="DefaultParagraphFont"/>
    <w:link w:val="Date"/>
    <w:uiPriority w:val="99"/>
    <w:rsid w:val="003C0FB1"/>
    <w:rPr>
      <w:rFonts w:ascii="Calibri" w:eastAsia="MS Mincho" w:hAnsi="Calibri" w:cs="Times New Roman"/>
      <w:szCs w:val="24"/>
      <w:lang w:eastAsia="ja-JP"/>
    </w:rPr>
  </w:style>
  <w:style w:type="paragraph" w:styleId="BodyText2">
    <w:name w:val="Body Text 2"/>
    <w:basedOn w:val="Normal"/>
    <w:link w:val="BodyText2Char"/>
    <w:uiPriority w:val="99"/>
    <w:semiHidden/>
    <w:unhideWhenUsed/>
    <w:rsid w:val="003C0FB1"/>
    <w:pPr>
      <w:jc w:val="both"/>
    </w:pPr>
  </w:style>
  <w:style w:type="character" w:customStyle="1" w:styleId="BodyText2Char">
    <w:name w:val="Body Text 2 Char"/>
    <w:basedOn w:val="DefaultParagraphFont"/>
    <w:link w:val="BodyText2"/>
    <w:uiPriority w:val="99"/>
    <w:semiHidden/>
    <w:rsid w:val="003C0FB1"/>
    <w:rPr>
      <w:rFonts w:ascii="Calibri" w:eastAsia="Times New Roman" w:hAnsi="Calibri" w:cs="Times New Roman"/>
      <w:szCs w:val="24"/>
      <w:lang w:val="en-GB"/>
    </w:rPr>
  </w:style>
  <w:style w:type="paragraph" w:styleId="BodyText3">
    <w:name w:val="Body Text 3"/>
    <w:basedOn w:val="Normal"/>
    <w:link w:val="BodyText3Char"/>
    <w:uiPriority w:val="99"/>
    <w:semiHidden/>
    <w:unhideWhenUsed/>
    <w:rsid w:val="003C0FB1"/>
    <w:pPr>
      <w:spacing w:line="360" w:lineRule="auto"/>
    </w:pPr>
    <w:rPr>
      <w:b/>
      <w:bCs/>
      <w:u w:val="single"/>
    </w:rPr>
  </w:style>
  <w:style w:type="character" w:customStyle="1" w:styleId="BodyText3Char">
    <w:name w:val="Body Text 3 Char"/>
    <w:basedOn w:val="DefaultParagraphFont"/>
    <w:link w:val="BodyText3"/>
    <w:uiPriority w:val="99"/>
    <w:semiHidden/>
    <w:rsid w:val="003C0FB1"/>
    <w:rPr>
      <w:rFonts w:ascii="Calibri" w:eastAsia="Times New Roman" w:hAnsi="Calibri" w:cs="Times New Roman"/>
      <w:b/>
      <w:bCs/>
      <w:szCs w:val="24"/>
      <w:u w:val="single"/>
      <w:lang w:val="en-GB"/>
    </w:rPr>
  </w:style>
  <w:style w:type="paragraph" w:styleId="BodyTextIndent2">
    <w:name w:val="Body Text Indent 2"/>
    <w:basedOn w:val="Normal"/>
    <w:link w:val="BodyTextIndent2Char"/>
    <w:uiPriority w:val="99"/>
    <w:semiHidden/>
    <w:unhideWhenUsed/>
    <w:rsid w:val="003C0FB1"/>
    <w:pPr>
      <w:spacing w:after="200" w:line="360" w:lineRule="auto"/>
      <w:ind w:left="360"/>
      <w:jc w:val="both"/>
    </w:pPr>
    <w:rPr>
      <w:noProof/>
    </w:rPr>
  </w:style>
  <w:style w:type="character" w:customStyle="1" w:styleId="BodyTextIndent2Char">
    <w:name w:val="Body Text Indent 2 Char"/>
    <w:basedOn w:val="DefaultParagraphFont"/>
    <w:link w:val="BodyTextIndent2"/>
    <w:uiPriority w:val="99"/>
    <w:semiHidden/>
    <w:rsid w:val="003C0FB1"/>
    <w:rPr>
      <w:rFonts w:ascii="Calibri" w:eastAsia="Times New Roman" w:hAnsi="Calibri" w:cs="Times New Roman"/>
      <w:noProof/>
      <w:szCs w:val="24"/>
      <w:lang w:val="en-GB"/>
    </w:rPr>
  </w:style>
  <w:style w:type="paragraph" w:styleId="BodyTextIndent3">
    <w:name w:val="Body Text Indent 3"/>
    <w:basedOn w:val="Normal"/>
    <w:link w:val="BodyTextIndent3Char"/>
    <w:uiPriority w:val="99"/>
    <w:semiHidden/>
    <w:unhideWhenUsed/>
    <w:rsid w:val="003C0FB1"/>
    <w:pPr>
      <w:suppressAutoHyphens/>
      <w:ind w:left="720"/>
      <w:jc w:val="both"/>
    </w:pPr>
    <w:rPr>
      <w:lang w:eastAsia="ar-SA"/>
    </w:rPr>
  </w:style>
  <w:style w:type="character" w:customStyle="1" w:styleId="BodyTextIndent3Char">
    <w:name w:val="Body Text Indent 3 Char"/>
    <w:basedOn w:val="DefaultParagraphFont"/>
    <w:link w:val="BodyTextIndent3"/>
    <w:uiPriority w:val="99"/>
    <w:semiHidden/>
    <w:rsid w:val="003C0FB1"/>
    <w:rPr>
      <w:rFonts w:ascii="Calibri" w:eastAsia="Times New Roman" w:hAnsi="Calibri" w:cs="Times New Roman"/>
      <w:szCs w:val="24"/>
      <w:lang w:val="en-GB" w:eastAsia="ar-SA"/>
    </w:rPr>
  </w:style>
  <w:style w:type="paragraph" w:customStyle="1" w:styleId="Parties">
    <w:name w:val="Parties"/>
    <w:basedOn w:val="Normal"/>
    <w:rsid w:val="003C0FB1"/>
    <w:pPr>
      <w:tabs>
        <w:tab w:val="num" w:pos="397"/>
      </w:tabs>
      <w:suppressAutoHyphens/>
      <w:spacing w:after="240" w:line="312" w:lineRule="auto"/>
      <w:ind w:left="397" w:hanging="397"/>
      <w:jc w:val="both"/>
    </w:pPr>
    <w:rPr>
      <w:szCs w:val="20"/>
      <w:lang w:eastAsia="ar-SA"/>
    </w:rPr>
  </w:style>
  <w:style w:type="paragraph" w:customStyle="1" w:styleId="Level1">
    <w:name w:val="Level 1"/>
    <w:basedOn w:val="Normal"/>
    <w:rsid w:val="003C0FB1"/>
    <w:pPr>
      <w:tabs>
        <w:tab w:val="num" w:pos="720"/>
        <w:tab w:val="left" w:pos="851"/>
      </w:tabs>
      <w:suppressAutoHyphens/>
      <w:spacing w:after="240" w:line="312" w:lineRule="auto"/>
      <w:ind w:left="720" w:hanging="360"/>
      <w:jc w:val="both"/>
      <w:outlineLvl w:val="0"/>
    </w:pPr>
    <w:rPr>
      <w:szCs w:val="20"/>
      <w:lang w:eastAsia="ar-SA"/>
    </w:rPr>
  </w:style>
  <w:style w:type="paragraph" w:customStyle="1" w:styleId="DefaultText">
    <w:name w:val="Default Text"/>
    <w:basedOn w:val="Normal"/>
    <w:rsid w:val="003C0FB1"/>
    <w:pPr>
      <w:suppressAutoHyphens/>
      <w:overflowPunct w:val="0"/>
      <w:autoSpaceDE w:val="0"/>
    </w:pPr>
    <w:rPr>
      <w:szCs w:val="20"/>
      <w:lang w:eastAsia="ar-SA"/>
    </w:rPr>
  </w:style>
  <w:style w:type="paragraph" w:customStyle="1" w:styleId="No2">
    <w:name w:val="No 2"/>
    <w:basedOn w:val="Normal"/>
    <w:rsid w:val="003C0FB1"/>
    <w:pPr>
      <w:tabs>
        <w:tab w:val="left" w:pos="-720"/>
      </w:tabs>
      <w:suppressAutoHyphens/>
      <w:spacing w:after="240"/>
      <w:ind w:left="720" w:hanging="720"/>
      <w:jc w:val="both"/>
    </w:pPr>
    <w:rPr>
      <w:spacing w:val="-3"/>
      <w:szCs w:val="20"/>
      <w:lang w:val="en-US" w:eastAsia="ar-SA"/>
    </w:rPr>
  </w:style>
  <w:style w:type="paragraph" w:customStyle="1" w:styleId="Level2">
    <w:name w:val="Level 2"/>
    <w:basedOn w:val="Normal"/>
    <w:rsid w:val="003C0FB1"/>
    <w:pPr>
      <w:tabs>
        <w:tab w:val="left" w:pos="851"/>
        <w:tab w:val="num" w:pos="1440"/>
      </w:tabs>
      <w:suppressAutoHyphens/>
      <w:spacing w:after="240" w:line="312" w:lineRule="auto"/>
      <w:ind w:left="1440" w:hanging="360"/>
      <w:jc w:val="both"/>
      <w:outlineLvl w:val="1"/>
    </w:pPr>
    <w:rPr>
      <w:szCs w:val="20"/>
      <w:lang w:eastAsia="ar-SA"/>
    </w:rPr>
  </w:style>
  <w:style w:type="paragraph" w:customStyle="1" w:styleId="Paragraph1">
    <w:name w:val="Paragraph 1"/>
    <w:basedOn w:val="Normal"/>
    <w:semiHidden/>
    <w:rsid w:val="003C0FB1"/>
    <w:pPr>
      <w:widowControl w:val="0"/>
      <w:suppressAutoHyphens/>
    </w:pPr>
    <w:rPr>
      <w:rFonts w:eastAsia="Lucida Sans Unicode"/>
      <w:b/>
      <w:kern w:val="2"/>
      <w:lang w:eastAsia="ar-SA"/>
    </w:rPr>
  </w:style>
  <w:style w:type="paragraph" w:customStyle="1" w:styleId="TableContents">
    <w:name w:val="Table Contents"/>
    <w:basedOn w:val="Normal"/>
    <w:semiHidden/>
    <w:rsid w:val="003C0FB1"/>
    <w:pPr>
      <w:widowControl w:val="0"/>
      <w:suppressLineNumbers/>
      <w:suppressAutoHyphens/>
    </w:pPr>
    <w:rPr>
      <w:rFonts w:eastAsia="SimSun"/>
      <w:kern w:val="2"/>
      <w:lang w:eastAsia="hi-IN"/>
    </w:rPr>
  </w:style>
  <w:style w:type="paragraph" w:customStyle="1" w:styleId="Paragraph3">
    <w:name w:val="Paragraph 3"/>
    <w:basedOn w:val="Normal"/>
    <w:semiHidden/>
    <w:rsid w:val="003C0FB1"/>
    <w:pPr>
      <w:widowControl w:val="0"/>
      <w:suppressAutoHyphens/>
    </w:pPr>
    <w:rPr>
      <w:rFonts w:eastAsia="Lucida Sans Unicode"/>
      <w:kern w:val="2"/>
      <w:lang w:eastAsia="ar-SA"/>
    </w:rPr>
  </w:style>
  <w:style w:type="paragraph" w:customStyle="1" w:styleId="Index">
    <w:name w:val="Index"/>
    <w:basedOn w:val="Normal"/>
    <w:semiHidden/>
    <w:rsid w:val="003C0FB1"/>
    <w:pPr>
      <w:suppressLineNumbers/>
      <w:suppressAutoHyphens/>
    </w:pPr>
    <w:rPr>
      <w:lang w:eastAsia="ar-SA"/>
    </w:rPr>
  </w:style>
  <w:style w:type="character" w:customStyle="1" w:styleId="Level1asHeadingtext">
    <w:name w:val="Level 1 as Heading (text)"/>
    <w:rsid w:val="003C0FB1"/>
    <w:rPr>
      <w:b/>
      <w:bCs w:val="0"/>
    </w:rPr>
  </w:style>
  <w:style w:type="paragraph" w:customStyle="1" w:styleId="Default">
    <w:name w:val="Default"/>
    <w:rsid w:val="003C0FB1"/>
    <w:pPr>
      <w:autoSpaceDE w:val="0"/>
      <w:autoSpaceDN w:val="0"/>
      <w:adjustRightInd w:val="0"/>
      <w:spacing w:after="0" w:line="240" w:lineRule="auto"/>
    </w:pPr>
    <w:rPr>
      <w:rFonts w:ascii="Times New Roman" w:eastAsia="Times New Roman" w:hAnsi="Times New Roman" w:cs="Times New Roman"/>
      <w:color w:val="000000"/>
      <w:sz w:val="24"/>
      <w:szCs w:val="24"/>
      <w:lang w:val="en-IE" w:eastAsia="en-IE"/>
    </w:rPr>
  </w:style>
  <w:style w:type="character" w:customStyle="1" w:styleId="searchword1">
    <w:name w:val="searchword1"/>
    <w:basedOn w:val="DefaultParagraphFont"/>
    <w:rsid w:val="003C0FB1"/>
    <w:rPr>
      <w:shd w:val="clear" w:color="auto" w:fill="FFFF00"/>
    </w:rPr>
  </w:style>
  <w:style w:type="paragraph" w:styleId="DocumentMap">
    <w:name w:val="Document Map"/>
    <w:basedOn w:val="Normal"/>
    <w:link w:val="DocumentMapChar"/>
    <w:uiPriority w:val="99"/>
    <w:semiHidden/>
    <w:unhideWhenUsed/>
    <w:rsid w:val="003C0FB1"/>
    <w:rPr>
      <w:rFonts w:ascii="Tahoma" w:hAnsi="Tahoma" w:cs="Tahoma"/>
      <w:sz w:val="16"/>
      <w:szCs w:val="16"/>
    </w:rPr>
  </w:style>
  <w:style w:type="character" w:customStyle="1" w:styleId="DocumentMapChar">
    <w:name w:val="Document Map Char"/>
    <w:basedOn w:val="DefaultParagraphFont"/>
    <w:link w:val="DocumentMap"/>
    <w:uiPriority w:val="99"/>
    <w:semiHidden/>
    <w:rsid w:val="003C0FB1"/>
    <w:rPr>
      <w:rFonts w:ascii="Tahoma" w:eastAsia="Times New Roman" w:hAnsi="Tahoma" w:cs="Tahoma"/>
      <w:sz w:val="16"/>
      <w:szCs w:val="16"/>
      <w:lang w:val="en-GB"/>
    </w:rPr>
  </w:style>
  <w:style w:type="character" w:styleId="LineNumber">
    <w:name w:val="line number"/>
    <w:basedOn w:val="DefaultParagraphFont"/>
    <w:semiHidden/>
    <w:unhideWhenUsed/>
    <w:rsid w:val="003C0FB1"/>
  </w:style>
  <w:style w:type="paragraph" w:styleId="NoSpacing">
    <w:name w:val="No Spacing"/>
    <w:basedOn w:val="Normal"/>
    <w:uiPriority w:val="1"/>
    <w:qFormat/>
    <w:rsid w:val="003C0FB1"/>
    <w:rPr>
      <w:rFonts w:eastAsia="Calibri"/>
      <w:szCs w:val="22"/>
      <w:lang w:val="en-IE"/>
    </w:rPr>
  </w:style>
  <w:style w:type="paragraph" w:customStyle="1" w:styleId="TableText">
    <w:name w:val="Table Text"/>
    <w:basedOn w:val="Normal"/>
    <w:rsid w:val="003C0FB1"/>
    <w:pPr>
      <w:spacing w:before="60"/>
    </w:pPr>
    <w:rPr>
      <w:rFonts w:ascii="Arial" w:hAnsi="Arial"/>
      <w:spacing w:val="-5"/>
      <w:sz w:val="16"/>
      <w:szCs w:val="20"/>
      <w:lang w:val="en-IE"/>
    </w:rPr>
  </w:style>
  <w:style w:type="paragraph" w:customStyle="1" w:styleId="TableHeader">
    <w:name w:val="Table Header"/>
    <w:basedOn w:val="Normal"/>
    <w:rsid w:val="003C0FB1"/>
    <w:pPr>
      <w:spacing w:before="60"/>
      <w:jc w:val="center"/>
    </w:pPr>
    <w:rPr>
      <w:rFonts w:ascii="Arial Black" w:hAnsi="Arial Black"/>
      <w:spacing w:val="-5"/>
      <w:sz w:val="16"/>
      <w:szCs w:val="20"/>
      <w:lang w:val="en-IE"/>
    </w:rPr>
  </w:style>
  <w:style w:type="paragraph" w:customStyle="1" w:styleId="P1">
    <w:name w:val="P1"/>
    <w:basedOn w:val="Normal"/>
    <w:rsid w:val="003C0FB1"/>
    <w:pPr>
      <w:tabs>
        <w:tab w:val="right" w:pos="993"/>
      </w:tabs>
      <w:autoSpaceDE w:val="0"/>
      <w:autoSpaceDN w:val="0"/>
      <w:adjustRightInd w:val="0"/>
      <w:spacing w:line="300" w:lineRule="exact"/>
      <w:ind w:left="1138" w:hanging="1138"/>
      <w:jc w:val="both"/>
    </w:pPr>
    <w:rPr>
      <w:lang w:val="en-IE" w:eastAsia="en-GB"/>
    </w:rPr>
  </w:style>
  <w:style w:type="paragraph" w:customStyle="1" w:styleId="R2">
    <w:name w:val="R2"/>
    <w:basedOn w:val="Normal"/>
    <w:rsid w:val="003C0FB1"/>
    <w:pPr>
      <w:tabs>
        <w:tab w:val="left" w:pos="540"/>
      </w:tabs>
      <w:autoSpaceDE w:val="0"/>
      <w:autoSpaceDN w:val="0"/>
      <w:adjustRightInd w:val="0"/>
      <w:spacing w:before="240" w:line="300" w:lineRule="atLeast"/>
      <w:ind w:firstLine="180"/>
      <w:jc w:val="both"/>
    </w:pPr>
    <w:rPr>
      <w:lang w:val="en-IE" w:eastAsia="en-GB"/>
    </w:rPr>
  </w:style>
  <w:style w:type="paragraph" w:customStyle="1" w:styleId="ACBody3">
    <w:name w:val="AC Body 3"/>
    <w:basedOn w:val="Normal"/>
    <w:rsid w:val="003C0FB1"/>
    <w:pPr>
      <w:adjustRightInd w:val="0"/>
      <w:spacing w:after="220"/>
      <w:ind w:left="2160"/>
      <w:jc w:val="both"/>
    </w:pPr>
    <w:rPr>
      <w:szCs w:val="22"/>
    </w:rPr>
  </w:style>
  <w:style w:type="paragraph" w:customStyle="1" w:styleId="Body">
    <w:name w:val="Body"/>
    <w:basedOn w:val="Normal"/>
    <w:rsid w:val="003C0FB1"/>
    <w:pPr>
      <w:adjustRightInd w:val="0"/>
      <w:spacing w:after="220"/>
      <w:jc w:val="both"/>
    </w:pPr>
    <w:rPr>
      <w:szCs w:val="22"/>
    </w:rPr>
  </w:style>
  <w:style w:type="character" w:customStyle="1" w:styleId="pgsubtitle">
    <w:name w:val="pgsubtitle"/>
    <w:rsid w:val="003C0FB1"/>
  </w:style>
  <w:style w:type="character" w:customStyle="1" w:styleId="st1">
    <w:name w:val="st1"/>
    <w:basedOn w:val="DefaultParagraphFont"/>
    <w:rsid w:val="003C0FB1"/>
  </w:style>
  <w:style w:type="table" w:styleId="GridTable4-Accent1">
    <w:name w:val="Grid Table 4 Accent 1"/>
    <w:basedOn w:val="TableNormal"/>
    <w:uiPriority w:val="49"/>
    <w:rsid w:val="003C0FB1"/>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paragraph" w:styleId="Revision">
    <w:name w:val="Revision"/>
    <w:hidden/>
    <w:uiPriority w:val="99"/>
    <w:semiHidden/>
    <w:rsid w:val="007B120C"/>
    <w:pPr>
      <w:spacing w:after="0" w:line="240" w:lineRule="auto"/>
    </w:pPr>
    <w:rPr>
      <w:rFonts w:ascii="Times New Roman" w:eastAsia="Times New Roman" w:hAnsi="Times New Roman" w:cs="Times New Roman"/>
      <w:sz w:val="24"/>
      <w:szCs w:val="24"/>
      <w:lang w:val="en-GB"/>
    </w:rPr>
  </w:style>
  <w:style w:type="paragraph" w:customStyle="1" w:styleId="OpenFormatting">
    <w:name w:val="Open Formatting"/>
    <w:basedOn w:val="Normal"/>
    <w:link w:val="OpenFormattingChar"/>
    <w:qFormat/>
    <w:locked/>
    <w:rsid w:val="007B120C"/>
    <w:pPr>
      <w:jc w:val="both"/>
    </w:pPr>
    <w:rPr>
      <w:color w:val="FF0000"/>
      <w:szCs w:val="22"/>
    </w:rPr>
  </w:style>
  <w:style w:type="character" w:customStyle="1" w:styleId="OpenFormattingChar">
    <w:name w:val="Open Formatting Char"/>
    <w:basedOn w:val="DefaultParagraphFont"/>
    <w:link w:val="OpenFormatting"/>
    <w:rsid w:val="007B120C"/>
    <w:rPr>
      <w:rFonts w:ascii="Calibri" w:eastAsia="Times New Roman" w:hAnsi="Calibri" w:cs="Times New Roman"/>
      <w:color w:val="FF0000"/>
      <w:lang w:val="en-GB"/>
    </w:rPr>
  </w:style>
  <w:style w:type="table" w:customStyle="1" w:styleId="TableGrid0">
    <w:name w:val="TableGrid"/>
    <w:rsid w:val="009314E3"/>
    <w:pPr>
      <w:spacing w:after="0" w:line="240" w:lineRule="auto"/>
    </w:pPr>
    <w:rPr>
      <w:rFonts w:eastAsiaTheme="minorEastAsia"/>
      <w:lang w:val="en-IE" w:eastAsia="en-IE"/>
    </w:rPr>
    <w:tblPr>
      <w:tblCellMar>
        <w:top w:w="0" w:type="dxa"/>
        <w:left w:w="0" w:type="dxa"/>
        <w:bottom w:w="0" w:type="dxa"/>
        <w:right w:w="0" w:type="dxa"/>
      </w:tblCellMar>
    </w:tblPr>
  </w:style>
  <w:style w:type="table" w:customStyle="1" w:styleId="TableGrid1">
    <w:name w:val="TableGrid1"/>
    <w:rsid w:val="00D21BEC"/>
    <w:pPr>
      <w:spacing w:after="0" w:line="240" w:lineRule="auto"/>
    </w:pPr>
    <w:rPr>
      <w:rFonts w:eastAsia="Times New Roman"/>
      <w:lang w:val="en-IE" w:eastAsia="en-IE"/>
    </w:rPr>
    <w:tblPr>
      <w:tblCellMar>
        <w:top w:w="0" w:type="dxa"/>
        <w:left w:w="0" w:type="dxa"/>
        <w:bottom w:w="0" w:type="dxa"/>
        <w:right w:w="0" w:type="dxa"/>
      </w:tblCellMar>
    </w:tblPr>
  </w:style>
  <w:style w:type="table" w:styleId="GridTable4-Accent5">
    <w:name w:val="Grid Table 4 Accent 5"/>
    <w:basedOn w:val="TableNormal"/>
    <w:uiPriority w:val="49"/>
    <w:rsid w:val="00D77E70"/>
    <w:pPr>
      <w:spacing w:after="0" w:line="240" w:lineRule="auto"/>
    </w:pPr>
    <w:tblPr>
      <w:tblStyleRowBandSize w:val="1"/>
      <w:tblStyleColBandSize w:val="1"/>
      <w:tblBorders>
        <w:top w:val="single" w:sz="4" w:space="0" w:color="8EAADB" w:themeColor="accent5" w:themeTint="99"/>
        <w:left w:val="single" w:sz="4" w:space="0" w:color="8EAADB" w:themeColor="accent5" w:themeTint="99"/>
        <w:bottom w:val="single" w:sz="4" w:space="0" w:color="8EAADB" w:themeColor="accent5" w:themeTint="99"/>
        <w:right w:val="single" w:sz="4" w:space="0" w:color="8EAADB" w:themeColor="accent5" w:themeTint="99"/>
        <w:insideH w:val="single" w:sz="4" w:space="0" w:color="8EAADB" w:themeColor="accent5" w:themeTint="99"/>
        <w:insideV w:val="single" w:sz="4" w:space="0" w:color="8EAADB" w:themeColor="accent5" w:themeTint="99"/>
      </w:tblBorders>
    </w:tblPr>
    <w:tblStylePr w:type="firstRow">
      <w:rPr>
        <w:b/>
        <w:bCs/>
        <w:color w:val="FFFFFF" w:themeColor="background1"/>
      </w:rPr>
      <w:tblPr/>
      <w:tcPr>
        <w:tcBorders>
          <w:top w:val="single" w:sz="4" w:space="0" w:color="4472C4" w:themeColor="accent5"/>
          <w:left w:val="single" w:sz="4" w:space="0" w:color="4472C4" w:themeColor="accent5"/>
          <w:bottom w:val="single" w:sz="4" w:space="0" w:color="4472C4" w:themeColor="accent5"/>
          <w:right w:val="single" w:sz="4" w:space="0" w:color="4472C4" w:themeColor="accent5"/>
          <w:insideH w:val="nil"/>
          <w:insideV w:val="nil"/>
        </w:tcBorders>
        <w:shd w:val="clear" w:color="auto" w:fill="4472C4" w:themeFill="accent5"/>
      </w:tcPr>
    </w:tblStylePr>
    <w:tblStylePr w:type="lastRow">
      <w:rPr>
        <w:b/>
        <w:bCs/>
      </w:rPr>
      <w:tblPr/>
      <w:tcPr>
        <w:tcBorders>
          <w:top w:val="double" w:sz="4" w:space="0" w:color="4472C4" w:themeColor="accent5"/>
        </w:tcBorders>
      </w:tcPr>
    </w:tblStylePr>
    <w:tblStylePr w:type="firstCol">
      <w:rPr>
        <w:b/>
        <w:bCs/>
      </w:rPr>
    </w:tblStylePr>
    <w:tblStylePr w:type="lastCol">
      <w:rPr>
        <w:b/>
        <w:bCs/>
      </w:rPr>
    </w:tblStylePr>
    <w:tblStylePr w:type="band1Vert">
      <w:tblPr/>
      <w:tcPr>
        <w:shd w:val="clear" w:color="auto" w:fill="D9E2F3" w:themeFill="accent5" w:themeFillTint="33"/>
      </w:tcPr>
    </w:tblStylePr>
    <w:tblStylePr w:type="band1Horz">
      <w:tblPr/>
      <w:tcPr>
        <w:shd w:val="clear" w:color="auto" w:fill="D9E2F3" w:themeFill="accent5" w:themeFillTint="33"/>
      </w:tcPr>
    </w:tblStylePr>
  </w:style>
  <w:style w:type="numbering" w:customStyle="1" w:styleId="NoList1">
    <w:name w:val="No List1"/>
    <w:next w:val="NoList"/>
    <w:uiPriority w:val="99"/>
    <w:semiHidden/>
    <w:unhideWhenUsed/>
    <w:rsid w:val="000608B5"/>
  </w:style>
  <w:style w:type="paragraph" w:customStyle="1" w:styleId="Subtitle1">
    <w:name w:val="Subtitle1"/>
    <w:basedOn w:val="Normal"/>
    <w:next w:val="Normal"/>
    <w:uiPriority w:val="11"/>
    <w:qFormat/>
    <w:rsid w:val="000608B5"/>
    <w:pPr>
      <w:numPr>
        <w:ilvl w:val="1"/>
      </w:numPr>
      <w:spacing w:after="160" w:line="278" w:lineRule="auto"/>
    </w:pPr>
    <w:rPr>
      <w:rFonts w:ascii="Aptos" w:eastAsia="Yu Gothic Light" w:hAnsi="Aptos"/>
      <w:color w:val="595959"/>
      <w:spacing w:val="15"/>
      <w:kern w:val="2"/>
      <w:sz w:val="28"/>
      <w:szCs w:val="28"/>
      <w:lang w:val="en-IE"/>
      <w14:ligatures w14:val="standardContextual"/>
    </w:rPr>
  </w:style>
  <w:style w:type="character" w:customStyle="1" w:styleId="SubtitleChar">
    <w:name w:val="Subtitle Char"/>
    <w:basedOn w:val="DefaultParagraphFont"/>
    <w:link w:val="Subtitle"/>
    <w:uiPriority w:val="11"/>
    <w:rsid w:val="000608B5"/>
    <w:rPr>
      <w:rFonts w:eastAsia="Yu Gothic Light" w:cs="Times New Roman"/>
      <w:color w:val="595959"/>
      <w:spacing w:val="15"/>
      <w:sz w:val="28"/>
      <w:szCs w:val="28"/>
    </w:rPr>
  </w:style>
  <w:style w:type="paragraph" w:customStyle="1" w:styleId="Quote1">
    <w:name w:val="Quote1"/>
    <w:basedOn w:val="Normal"/>
    <w:next w:val="Normal"/>
    <w:uiPriority w:val="29"/>
    <w:qFormat/>
    <w:rsid w:val="000608B5"/>
    <w:pPr>
      <w:spacing w:before="160" w:after="160" w:line="278" w:lineRule="auto"/>
      <w:jc w:val="center"/>
    </w:pPr>
    <w:rPr>
      <w:rFonts w:ascii="Aptos" w:eastAsia="Aptos" w:hAnsi="Aptos" w:cs="Arial"/>
      <w:i/>
      <w:iCs/>
      <w:color w:val="404040"/>
      <w:kern w:val="2"/>
      <w:lang w:val="en-IE"/>
      <w14:ligatures w14:val="standardContextual"/>
    </w:rPr>
  </w:style>
  <w:style w:type="character" w:customStyle="1" w:styleId="QuoteChar">
    <w:name w:val="Quote Char"/>
    <w:basedOn w:val="DefaultParagraphFont"/>
    <w:link w:val="Quote"/>
    <w:uiPriority w:val="29"/>
    <w:rsid w:val="000608B5"/>
    <w:rPr>
      <w:i/>
      <w:iCs/>
      <w:color w:val="404040"/>
      <w:sz w:val="22"/>
    </w:rPr>
  </w:style>
  <w:style w:type="character" w:customStyle="1" w:styleId="IntenseEmphasis1">
    <w:name w:val="Intense Emphasis1"/>
    <w:basedOn w:val="DefaultParagraphFont"/>
    <w:uiPriority w:val="21"/>
    <w:qFormat/>
    <w:rsid w:val="000608B5"/>
    <w:rPr>
      <w:i/>
      <w:iCs/>
      <w:color w:val="0F4761"/>
    </w:rPr>
  </w:style>
  <w:style w:type="paragraph" w:customStyle="1" w:styleId="IntenseQuote1">
    <w:name w:val="Intense Quote1"/>
    <w:basedOn w:val="Normal"/>
    <w:next w:val="Normal"/>
    <w:uiPriority w:val="30"/>
    <w:qFormat/>
    <w:rsid w:val="000608B5"/>
    <w:pPr>
      <w:pBdr>
        <w:top w:val="single" w:sz="4" w:space="10" w:color="0F4761"/>
        <w:bottom w:val="single" w:sz="4" w:space="10" w:color="0F4761"/>
      </w:pBdr>
      <w:spacing w:before="360" w:after="360" w:line="278" w:lineRule="auto"/>
      <w:ind w:left="864" w:right="864"/>
      <w:jc w:val="center"/>
    </w:pPr>
    <w:rPr>
      <w:rFonts w:ascii="Aptos" w:eastAsia="Aptos" w:hAnsi="Aptos" w:cs="Arial"/>
      <w:i/>
      <w:iCs/>
      <w:color w:val="0F4761"/>
      <w:kern w:val="2"/>
      <w:lang w:val="en-IE"/>
      <w14:ligatures w14:val="standardContextual"/>
    </w:rPr>
  </w:style>
  <w:style w:type="character" w:customStyle="1" w:styleId="IntenseQuoteChar">
    <w:name w:val="Intense Quote Char"/>
    <w:basedOn w:val="DefaultParagraphFont"/>
    <w:link w:val="IntenseQuote"/>
    <w:uiPriority w:val="30"/>
    <w:rsid w:val="000608B5"/>
    <w:rPr>
      <w:i/>
      <w:iCs/>
      <w:color w:val="0F4761"/>
      <w:sz w:val="22"/>
    </w:rPr>
  </w:style>
  <w:style w:type="character" w:customStyle="1" w:styleId="IntenseReference1">
    <w:name w:val="Intense Reference1"/>
    <w:basedOn w:val="DefaultParagraphFont"/>
    <w:uiPriority w:val="32"/>
    <w:qFormat/>
    <w:rsid w:val="000608B5"/>
    <w:rPr>
      <w:b/>
      <w:bCs/>
      <w:smallCaps/>
      <w:color w:val="0F4761"/>
      <w:spacing w:val="5"/>
    </w:rPr>
  </w:style>
  <w:style w:type="paragraph" w:customStyle="1" w:styleId="Header1">
    <w:name w:val="Header1"/>
    <w:basedOn w:val="Normal"/>
    <w:next w:val="Header"/>
    <w:uiPriority w:val="99"/>
    <w:unhideWhenUsed/>
    <w:rsid w:val="000608B5"/>
    <w:pPr>
      <w:tabs>
        <w:tab w:val="center" w:pos="4513"/>
        <w:tab w:val="right" w:pos="9026"/>
      </w:tabs>
      <w:spacing w:after="0" w:line="240" w:lineRule="auto"/>
    </w:pPr>
    <w:rPr>
      <w:rFonts w:ascii="Aptos" w:eastAsia="Aptos" w:hAnsi="Aptos" w:cs="Arial"/>
      <w:kern w:val="2"/>
      <w:lang w:val="en-IE"/>
      <w14:ligatures w14:val="standardContextual"/>
    </w:rPr>
  </w:style>
  <w:style w:type="paragraph" w:customStyle="1" w:styleId="Footer1">
    <w:name w:val="Footer1"/>
    <w:basedOn w:val="Normal"/>
    <w:next w:val="Footer"/>
    <w:uiPriority w:val="99"/>
    <w:unhideWhenUsed/>
    <w:rsid w:val="000608B5"/>
    <w:pPr>
      <w:tabs>
        <w:tab w:val="center" w:pos="4513"/>
        <w:tab w:val="right" w:pos="9026"/>
      </w:tabs>
      <w:spacing w:after="0" w:line="240" w:lineRule="auto"/>
    </w:pPr>
    <w:rPr>
      <w:rFonts w:ascii="Aptos" w:eastAsia="Aptos" w:hAnsi="Aptos" w:cs="Arial"/>
      <w:kern w:val="2"/>
      <w:lang w:val="en-IE"/>
      <w14:ligatures w14:val="standardContextual"/>
    </w:rPr>
  </w:style>
  <w:style w:type="character" w:customStyle="1" w:styleId="HeaderChar1">
    <w:name w:val="Header Char1"/>
    <w:basedOn w:val="DefaultParagraphFont"/>
    <w:uiPriority w:val="99"/>
    <w:rsid w:val="000608B5"/>
    <w:rPr>
      <w:sz w:val="22"/>
    </w:rPr>
  </w:style>
  <w:style w:type="character" w:customStyle="1" w:styleId="FooterChar1">
    <w:name w:val="Footer Char1"/>
    <w:basedOn w:val="DefaultParagraphFont"/>
    <w:uiPriority w:val="99"/>
    <w:rsid w:val="000608B5"/>
    <w:rPr>
      <w:sz w:val="22"/>
    </w:rPr>
  </w:style>
  <w:style w:type="character" w:styleId="UnresolvedMention">
    <w:name w:val="Unresolved Mention"/>
    <w:basedOn w:val="DefaultParagraphFont"/>
    <w:uiPriority w:val="99"/>
    <w:semiHidden/>
    <w:unhideWhenUsed/>
    <w:rsid w:val="000608B5"/>
    <w:rPr>
      <w:color w:val="605E5C"/>
      <w:shd w:val="clear" w:color="auto" w:fill="E1DFDD"/>
    </w:rPr>
  </w:style>
  <w:style w:type="character" w:customStyle="1" w:styleId="ListParagraphChar">
    <w:name w:val="List Paragraph Char"/>
    <w:aliases w:val="Subtitle Cover Page Char,igunore Char"/>
    <w:basedOn w:val="DefaultParagraphFont"/>
    <w:link w:val="ListParagraph"/>
    <w:uiPriority w:val="34"/>
    <w:locked/>
    <w:rsid w:val="000608B5"/>
    <w:rPr>
      <w:rFonts w:ascii="Calibri" w:eastAsia="Times New Roman" w:hAnsi="Calibri" w:cs="Times New Roman"/>
      <w:szCs w:val="24"/>
      <w:lang w:val="en-GB"/>
    </w:rPr>
  </w:style>
  <w:style w:type="character" w:customStyle="1" w:styleId="cf01">
    <w:name w:val="cf01"/>
    <w:basedOn w:val="DefaultParagraphFont"/>
    <w:rsid w:val="000608B5"/>
    <w:rPr>
      <w:rFonts w:ascii="Segoe UI" w:hAnsi="Segoe UI" w:cs="Segoe UI" w:hint="default"/>
      <w:sz w:val="18"/>
      <w:szCs w:val="18"/>
    </w:rPr>
  </w:style>
  <w:style w:type="character" w:customStyle="1" w:styleId="SubtleEmphasis1">
    <w:name w:val="Subtle Emphasis1"/>
    <w:basedOn w:val="DefaultParagraphFont"/>
    <w:uiPriority w:val="19"/>
    <w:qFormat/>
    <w:rsid w:val="000608B5"/>
    <w:rPr>
      <w:i/>
      <w:iCs/>
      <w:color w:val="404040"/>
    </w:rPr>
  </w:style>
  <w:style w:type="paragraph" w:customStyle="1" w:styleId="Bibliography1">
    <w:name w:val="Bibliography1"/>
    <w:basedOn w:val="Normal"/>
    <w:next w:val="Normal"/>
    <w:uiPriority w:val="37"/>
    <w:semiHidden/>
    <w:unhideWhenUsed/>
    <w:rsid w:val="000608B5"/>
    <w:pPr>
      <w:spacing w:after="160" w:line="278" w:lineRule="auto"/>
    </w:pPr>
    <w:rPr>
      <w:rFonts w:ascii="Aptos" w:eastAsia="Aptos" w:hAnsi="Aptos" w:cs="Arial"/>
      <w:kern w:val="2"/>
      <w:lang w:val="en-IE"/>
      <w14:ligatures w14:val="standardContextual"/>
    </w:rPr>
  </w:style>
  <w:style w:type="paragraph" w:customStyle="1" w:styleId="BlockText1">
    <w:name w:val="Block Text1"/>
    <w:basedOn w:val="Normal"/>
    <w:next w:val="BlockText"/>
    <w:uiPriority w:val="99"/>
    <w:semiHidden/>
    <w:unhideWhenUsed/>
    <w:rsid w:val="000608B5"/>
    <w:pPr>
      <w:pBdr>
        <w:top w:val="single" w:sz="2" w:space="10" w:color="156082"/>
        <w:left w:val="single" w:sz="2" w:space="10" w:color="156082"/>
        <w:bottom w:val="single" w:sz="2" w:space="10" w:color="156082"/>
        <w:right w:val="single" w:sz="2" w:space="10" w:color="156082"/>
      </w:pBdr>
      <w:spacing w:after="160" w:line="278" w:lineRule="auto"/>
      <w:ind w:left="1152" w:right="1152"/>
    </w:pPr>
    <w:rPr>
      <w:rFonts w:ascii="Aptos" w:eastAsia="Yu Mincho" w:hAnsi="Aptos" w:cs="Arial"/>
      <w:i/>
      <w:iCs/>
      <w:color w:val="156082"/>
      <w:kern w:val="2"/>
      <w:lang w:val="en-IE"/>
      <w14:ligatures w14:val="standardContextual"/>
    </w:rPr>
  </w:style>
  <w:style w:type="paragraph" w:customStyle="1" w:styleId="BodyTextFirstIndent1">
    <w:name w:val="Body Text First Indent1"/>
    <w:basedOn w:val="BodyText"/>
    <w:next w:val="BodyTextFirstIndent"/>
    <w:link w:val="BodyTextFirstIndentChar"/>
    <w:uiPriority w:val="99"/>
    <w:semiHidden/>
    <w:unhideWhenUsed/>
    <w:rsid w:val="000608B5"/>
    <w:pPr>
      <w:suppressAutoHyphens w:val="0"/>
      <w:spacing w:after="160" w:line="278" w:lineRule="auto"/>
      <w:ind w:firstLine="360"/>
      <w:jc w:val="left"/>
    </w:pPr>
    <w:rPr>
      <w:rFonts w:asciiTheme="minorHAnsi" w:eastAsiaTheme="minorHAnsi" w:hAnsiTheme="minorHAnsi" w:cstheme="minorBidi"/>
      <w:szCs w:val="22"/>
      <w:lang w:val="en-US"/>
    </w:rPr>
  </w:style>
  <w:style w:type="character" w:customStyle="1" w:styleId="BodyTextFirstIndentChar">
    <w:name w:val="Body Text First Indent Char"/>
    <w:basedOn w:val="BodyTextChar"/>
    <w:link w:val="BodyTextFirstIndent1"/>
    <w:uiPriority w:val="99"/>
    <w:semiHidden/>
    <w:rsid w:val="000608B5"/>
    <w:rPr>
      <w:rFonts w:ascii="Calibri" w:eastAsia="Times New Roman" w:hAnsi="Calibri" w:cs="Times New Roman"/>
      <w:sz w:val="22"/>
      <w:szCs w:val="24"/>
      <w:lang w:val="en-GB"/>
    </w:rPr>
  </w:style>
  <w:style w:type="paragraph" w:customStyle="1" w:styleId="BodyTextFirstIndent21">
    <w:name w:val="Body Text First Indent 21"/>
    <w:basedOn w:val="BodyTextIndent"/>
    <w:next w:val="BodyTextFirstIndent2"/>
    <w:link w:val="BodyTextFirstIndent2Char"/>
    <w:uiPriority w:val="99"/>
    <w:semiHidden/>
    <w:unhideWhenUsed/>
    <w:rsid w:val="000608B5"/>
    <w:pPr>
      <w:suppressAutoHyphens w:val="0"/>
      <w:spacing w:after="160" w:line="278" w:lineRule="auto"/>
      <w:ind w:left="360" w:firstLine="360"/>
    </w:pPr>
    <w:rPr>
      <w:rFonts w:asciiTheme="minorHAnsi" w:eastAsiaTheme="minorHAnsi" w:hAnsiTheme="minorHAnsi" w:cstheme="minorBidi"/>
      <w:szCs w:val="22"/>
      <w:lang w:val="en-US" w:eastAsia="en-US"/>
    </w:rPr>
  </w:style>
  <w:style w:type="character" w:customStyle="1" w:styleId="BodyTextFirstIndent2Char">
    <w:name w:val="Body Text First Indent 2 Char"/>
    <w:basedOn w:val="BodyTextIndentChar"/>
    <w:link w:val="BodyTextFirstIndent21"/>
    <w:uiPriority w:val="99"/>
    <w:semiHidden/>
    <w:rsid w:val="000608B5"/>
    <w:rPr>
      <w:rFonts w:ascii="Calibri" w:eastAsia="Times New Roman" w:hAnsi="Calibri" w:cs="Times New Roman"/>
      <w:sz w:val="22"/>
      <w:szCs w:val="24"/>
      <w:lang w:val="en-GB" w:eastAsia="ar-SA"/>
    </w:rPr>
  </w:style>
  <w:style w:type="paragraph" w:customStyle="1" w:styleId="Caption1">
    <w:name w:val="Caption1"/>
    <w:basedOn w:val="Normal"/>
    <w:next w:val="Normal"/>
    <w:uiPriority w:val="35"/>
    <w:semiHidden/>
    <w:unhideWhenUsed/>
    <w:qFormat/>
    <w:rsid w:val="000608B5"/>
    <w:pPr>
      <w:spacing w:after="200" w:line="240" w:lineRule="auto"/>
    </w:pPr>
    <w:rPr>
      <w:rFonts w:ascii="Aptos" w:eastAsia="Aptos" w:hAnsi="Aptos" w:cs="Arial"/>
      <w:i/>
      <w:iCs/>
      <w:color w:val="0E2841"/>
      <w:kern w:val="2"/>
      <w:sz w:val="18"/>
      <w:szCs w:val="18"/>
      <w:lang w:val="en-IE"/>
      <w14:ligatures w14:val="standardContextual"/>
    </w:rPr>
  </w:style>
  <w:style w:type="paragraph" w:customStyle="1" w:styleId="Closing1">
    <w:name w:val="Closing1"/>
    <w:basedOn w:val="Normal"/>
    <w:next w:val="Closing"/>
    <w:link w:val="ClosingChar"/>
    <w:uiPriority w:val="99"/>
    <w:semiHidden/>
    <w:unhideWhenUsed/>
    <w:rsid w:val="000608B5"/>
    <w:pPr>
      <w:spacing w:after="0" w:line="240" w:lineRule="auto"/>
      <w:ind w:left="4252"/>
    </w:pPr>
    <w:rPr>
      <w:rFonts w:asciiTheme="minorHAnsi" w:eastAsiaTheme="minorHAnsi" w:hAnsiTheme="minorHAnsi" w:cstheme="minorBidi"/>
      <w:szCs w:val="22"/>
      <w:lang w:val="en-US"/>
    </w:rPr>
  </w:style>
  <w:style w:type="character" w:customStyle="1" w:styleId="ClosingChar">
    <w:name w:val="Closing Char"/>
    <w:basedOn w:val="DefaultParagraphFont"/>
    <w:link w:val="Closing1"/>
    <w:uiPriority w:val="99"/>
    <w:semiHidden/>
    <w:rsid w:val="000608B5"/>
    <w:rPr>
      <w:sz w:val="22"/>
    </w:rPr>
  </w:style>
  <w:style w:type="table" w:customStyle="1" w:styleId="ColourfulGrid1">
    <w:name w:val="Colourful Grid1"/>
    <w:basedOn w:val="TableNormal"/>
    <w:next w:val="ColorfulGrid"/>
    <w:uiPriority w:val="73"/>
    <w:semiHidden/>
    <w:unhideWhenUsed/>
    <w:rsid w:val="000608B5"/>
    <w:pPr>
      <w:spacing w:after="0" w:line="240" w:lineRule="auto"/>
    </w:pPr>
    <w:rPr>
      <w:color w:val="000000"/>
      <w:kern w:val="2"/>
      <w:sz w:val="24"/>
      <w:szCs w:val="24"/>
      <w:lang w:val="en-IE"/>
      <w14:ligatures w14:val="standardContextual"/>
    </w:rPr>
    <w:tblPr>
      <w:tblStyleRowBandSize w:val="1"/>
      <w:tblStyleColBandSize w:val="1"/>
      <w:tblBorders>
        <w:insideH w:val="single" w:sz="4" w:space="0" w:color="FFFFFF"/>
      </w:tblBorders>
    </w:tblPr>
    <w:tcPr>
      <w:shd w:val="clear" w:color="auto" w:fill="CCCCCC"/>
    </w:tcPr>
    <w:tblStylePr w:type="firstRow">
      <w:rPr>
        <w:b/>
        <w:bCs/>
      </w:rPr>
      <w:tblPr/>
      <w:tcPr>
        <w:shd w:val="clear" w:color="auto" w:fill="999999"/>
      </w:tcPr>
    </w:tblStylePr>
    <w:tblStylePr w:type="lastRow">
      <w:rPr>
        <w:b/>
        <w:bCs/>
        <w:color w:val="000000"/>
      </w:rPr>
      <w:tblPr/>
      <w:tcPr>
        <w:shd w:val="clear" w:color="auto" w:fill="999999"/>
      </w:tcPr>
    </w:tblStylePr>
    <w:tblStylePr w:type="firstCol">
      <w:rPr>
        <w:color w:val="FFFFFF"/>
      </w:rPr>
      <w:tblPr/>
      <w:tcPr>
        <w:shd w:val="clear" w:color="auto" w:fill="000000"/>
      </w:tcPr>
    </w:tblStylePr>
    <w:tblStylePr w:type="lastCol">
      <w:rPr>
        <w:color w:val="FFFFFF"/>
      </w:rPr>
      <w:tblPr/>
      <w:tcPr>
        <w:shd w:val="clear" w:color="auto" w:fill="000000"/>
      </w:tcPr>
    </w:tblStylePr>
    <w:tblStylePr w:type="band1Vert">
      <w:tblPr/>
      <w:tcPr>
        <w:shd w:val="clear" w:color="auto" w:fill="808080"/>
      </w:tcPr>
    </w:tblStylePr>
    <w:tblStylePr w:type="band1Horz">
      <w:tblPr/>
      <w:tcPr>
        <w:shd w:val="clear" w:color="auto" w:fill="808080"/>
      </w:tcPr>
    </w:tblStylePr>
  </w:style>
  <w:style w:type="table" w:customStyle="1" w:styleId="ColourfulGridAccent11">
    <w:name w:val="Colourful Grid – Accent 11"/>
    <w:basedOn w:val="TableNormal"/>
    <w:next w:val="ColorfulGrid-Accent1"/>
    <w:uiPriority w:val="73"/>
    <w:semiHidden/>
    <w:unhideWhenUsed/>
    <w:rsid w:val="000608B5"/>
    <w:pPr>
      <w:spacing w:after="0" w:line="240" w:lineRule="auto"/>
    </w:pPr>
    <w:rPr>
      <w:color w:val="000000"/>
      <w:kern w:val="2"/>
      <w:sz w:val="24"/>
      <w:szCs w:val="24"/>
      <w:lang w:val="en-IE"/>
      <w14:ligatures w14:val="standardContextual"/>
    </w:rPr>
    <w:tblPr>
      <w:tblStyleRowBandSize w:val="1"/>
      <w:tblStyleColBandSize w:val="1"/>
      <w:tblBorders>
        <w:insideH w:val="single" w:sz="4" w:space="0" w:color="FFFFFF"/>
      </w:tblBorders>
    </w:tblPr>
    <w:tcPr>
      <w:shd w:val="clear" w:color="auto" w:fill="C1E4F5"/>
    </w:tcPr>
    <w:tblStylePr w:type="firstRow">
      <w:rPr>
        <w:b/>
        <w:bCs/>
      </w:rPr>
      <w:tblPr/>
      <w:tcPr>
        <w:shd w:val="clear" w:color="auto" w:fill="83CAEB"/>
      </w:tcPr>
    </w:tblStylePr>
    <w:tblStylePr w:type="lastRow">
      <w:rPr>
        <w:b/>
        <w:bCs/>
        <w:color w:val="000000"/>
      </w:rPr>
      <w:tblPr/>
      <w:tcPr>
        <w:shd w:val="clear" w:color="auto" w:fill="83CAEB"/>
      </w:tcPr>
    </w:tblStylePr>
    <w:tblStylePr w:type="firstCol">
      <w:rPr>
        <w:color w:val="FFFFFF"/>
      </w:rPr>
      <w:tblPr/>
      <w:tcPr>
        <w:shd w:val="clear" w:color="auto" w:fill="0F4761"/>
      </w:tcPr>
    </w:tblStylePr>
    <w:tblStylePr w:type="lastCol">
      <w:rPr>
        <w:color w:val="FFFFFF"/>
      </w:rPr>
      <w:tblPr/>
      <w:tcPr>
        <w:shd w:val="clear" w:color="auto" w:fill="0F4761"/>
      </w:tcPr>
    </w:tblStylePr>
    <w:tblStylePr w:type="band1Vert">
      <w:tblPr/>
      <w:tcPr>
        <w:shd w:val="clear" w:color="auto" w:fill="64BDE6"/>
      </w:tcPr>
    </w:tblStylePr>
    <w:tblStylePr w:type="band1Horz">
      <w:tblPr/>
      <w:tcPr>
        <w:shd w:val="clear" w:color="auto" w:fill="64BDE6"/>
      </w:tcPr>
    </w:tblStylePr>
  </w:style>
  <w:style w:type="table" w:customStyle="1" w:styleId="ColourfulGridAccent21">
    <w:name w:val="Colourful Grid – Accent 21"/>
    <w:basedOn w:val="TableNormal"/>
    <w:next w:val="ColorfulGrid-Accent2"/>
    <w:uiPriority w:val="73"/>
    <w:semiHidden/>
    <w:unhideWhenUsed/>
    <w:rsid w:val="000608B5"/>
    <w:pPr>
      <w:spacing w:after="0" w:line="240" w:lineRule="auto"/>
    </w:pPr>
    <w:rPr>
      <w:color w:val="000000"/>
      <w:kern w:val="2"/>
      <w:sz w:val="24"/>
      <w:szCs w:val="24"/>
      <w:lang w:val="en-IE"/>
      <w14:ligatures w14:val="standardContextual"/>
    </w:rPr>
    <w:tblPr>
      <w:tblStyleRowBandSize w:val="1"/>
      <w:tblStyleColBandSize w:val="1"/>
      <w:tblBorders>
        <w:insideH w:val="single" w:sz="4" w:space="0" w:color="FFFFFF"/>
      </w:tblBorders>
    </w:tblPr>
    <w:tcPr>
      <w:shd w:val="clear" w:color="auto" w:fill="FAE2D5"/>
    </w:tcPr>
    <w:tblStylePr w:type="firstRow">
      <w:rPr>
        <w:b/>
        <w:bCs/>
      </w:rPr>
      <w:tblPr/>
      <w:tcPr>
        <w:shd w:val="clear" w:color="auto" w:fill="F6C5AC"/>
      </w:tcPr>
    </w:tblStylePr>
    <w:tblStylePr w:type="lastRow">
      <w:rPr>
        <w:b/>
        <w:bCs/>
        <w:color w:val="000000"/>
      </w:rPr>
      <w:tblPr/>
      <w:tcPr>
        <w:shd w:val="clear" w:color="auto" w:fill="F6C5AC"/>
      </w:tcPr>
    </w:tblStylePr>
    <w:tblStylePr w:type="firstCol">
      <w:rPr>
        <w:color w:val="FFFFFF"/>
      </w:rPr>
      <w:tblPr/>
      <w:tcPr>
        <w:shd w:val="clear" w:color="auto" w:fill="BF4E14"/>
      </w:tcPr>
    </w:tblStylePr>
    <w:tblStylePr w:type="lastCol">
      <w:rPr>
        <w:color w:val="FFFFFF"/>
      </w:rPr>
      <w:tblPr/>
      <w:tcPr>
        <w:shd w:val="clear" w:color="auto" w:fill="BF4E14"/>
      </w:tcPr>
    </w:tblStylePr>
    <w:tblStylePr w:type="band1Vert">
      <w:tblPr/>
      <w:tcPr>
        <w:shd w:val="clear" w:color="auto" w:fill="F4B798"/>
      </w:tcPr>
    </w:tblStylePr>
    <w:tblStylePr w:type="band1Horz">
      <w:tblPr/>
      <w:tcPr>
        <w:shd w:val="clear" w:color="auto" w:fill="F4B798"/>
      </w:tcPr>
    </w:tblStylePr>
  </w:style>
  <w:style w:type="table" w:customStyle="1" w:styleId="ColourfulGridAccent31">
    <w:name w:val="Colourful Grid – Accent 31"/>
    <w:basedOn w:val="TableNormal"/>
    <w:next w:val="ColorfulGrid-Accent3"/>
    <w:uiPriority w:val="73"/>
    <w:semiHidden/>
    <w:unhideWhenUsed/>
    <w:rsid w:val="000608B5"/>
    <w:pPr>
      <w:spacing w:after="0" w:line="240" w:lineRule="auto"/>
    </w:pPr>
    <w:rPr>
      <w:color w:val="000000"/>
      <w:kern w:val="2"/>
      <w:sz w:val="24"/>
      <w:szCs w:val="24"/>
      <w:lang w:val="en-IE"/>
      <w14:ligatures w14:val="standardContextual"/>
    </w:rPr>
    <w:tblPr>
      <w:tblStyleRowBandSize w:val="1"/>
      <w:tblStyleColBandSize w:val="1"/>
      <w:tblBorders>
        <w:insideH w:val="single" w:sz="4" w:space="0" w:color="FFFFFF"/>
      </w:tblBorders>
    </w:tblPr>
    <w:tcPr>
      <w:shd w:val="clear" w:color="auto" w:fill="C1F0C7"/>
    </w:tcPr>
    <w:tblStylePr w:type="firstRow">
      <w:rPr>
        <w:b/>
        <w:bCs/>
      </w:rPr>
      <w:tblPr/>
      <w:tcPr>
        <w:shd w:val="clear" w:color="auto" w:fill="84E290"/>
      </w:tcPr>
    </w:tblStylePr>
    <w:tblStylePr w:type="lastRow">
      <w:rPr>
        <w:b/>
        <w:bCs/>
        <w:color w:val="000000"/>
      </w:rPr>
      <w:tblPr/>
      <w:tcPr>
        <w:shd w:val="clear" w:color="auto" w:fill="84E290"/>
      </w:tcPr>
    </w:tblStylePr>
    <w:tblStylePr w:type="firstCol">
      <w:rPr>
        <w:color w:val="FFFFFF"/>
      </w:rPr>
      <w:tblPr/>
      <w:tcPr>
        <w:shd w:val="clear" w:color="auto" w:fill="124F1A"/>
      </w:tcPr>
    </w:tblStylePr>
    <w:tblStylePr w:type="lastCol">
      <w:rPr>
        <w:color w:val="FFFFFF"/>
      </w:rPr>
      <w:tblPr/>
      <w:tcPr>
        <w:shd w:val="clear" w:color="auto" w:fill="124F1A"/>
      </w:tcPr>
    </w:tblStylePr>
    <w:tblStylePr w:type="band1Vert">
      <w:tblPr/>
      <w:tcPr>
        <w:shd w:val="clear" w:color="auto" w:fill="66DB75"/>
      </w:tcPr>
    </w:tblStylePr>
    <w:tblStylePr w:type="band1Horz">
      <w:tblPr/>
      <w:tcPr>
        <w:shd w:val="clear" w:color="auto" w:fill="66DB75"/>
      </w:tcPr>
    </w:tblStylePr>
  </w:style>
  <w:style w:type="table" w:customStyle="1" w:styleId="ColourfulGridAccent41">
    <w:name w:val="Colourful Grid – Accent 41"/>
    <w:basedOn w:val="TableNormal"/>
    <w:next w:val="ColorfulGrid-Accent4"/>
    <w:uiPriority w:val="73"/>
    <w:semiHidden/>
    <w:unhideWhenUsed/>
    <w:rsid w:val="000608B5"/>
    <w:pPr>
      <w:spacing w:after="0" w:line="240" w:lineRule="auto"/>
    </w:pPr>
    <w:rPr>
      <w:color w:val="000000"/>
      <w:kern w:val="2"/>
      <w:sz w:val="24"/>
      <w:szCs w:val="24"/>
      <w:lang w:val="en-IE"/>
      <w14:ligatures w14:val="standardContextual"/>
    </w:rPr>
    <w:tblPr>
      <w:tblStyleRowBandSize w:val="1"/>
      <w:tblStyleColBandSize w:val="1"/>
      <w:tblBorders>
        <w:insideH w:val="single" w:sz="4" w:space="0" w:color="FFFFFF"/>
      </w:tblBorders>
    </w:tblPr>
    <w:tcPr>
      <w:shd w:val="clear" w:color="auto" w:fill="CAEDFB"/>
    </w:tcPr>
    <w:tblStylePr w:type="firstRow">
      <w:rPr>
        <w:b/>
        <w:bCs/>
      </w:rPr>
      <w:tblPr/>
      <w:tcPr>
        <w:shd w:val="clear" w:color="auto" w:fill="95DCF7"/>
      </w:tcPr>
    </w:tblStylePr>
    <w:tblStylePr w:type="lastRow">
      <w:rPr>
        <w:b/>
        <w:bCs/>
        <w:color w:val="000000"/>
      </w:rPr>
      <w:tblPr/>
      <w:tcPr>
        <w:shd w:val="clear" w:color="auto" w:fill="95DCF7"/>
      </w:tcPr>
    </w:tblStylePr>
    <w:tblStylePr w:type="firstCol">
      <w:rPr>
        <w:color w:val="FFFFFF"/>
      </w:rPr>
      <w:tblPr/>
      <w:tcPr>
        <w:shd w:val="clear" w:color="auto" w:fill="0B769F"/>
      </w:tcPr>
    </w:tblStylePr>
    <w:tblStylePr w:type="lastCol">
      <w:rPr>
        <w:color w:val="FFFFFF"/>
      </w:rPr>
      <w:tblPr/>
      <w:tcPr>
        <w:shd w:val="clear" w:color="auto" w:fill="0B769F"/>
      </w:tcPr>
    </w:tblStylePr>
    <w:tblStylePr w:type="band1Vert">
      <w:tblPr/>
      <w:tcPr>
        <w:shd w:val="clear" w:color="auto" w:fill="7BD3F5"/>
      </w:tcPr>
    </w:tblStylePr>
    <w:tblStylePr w:type="band1Horz">
      <w:tblPr/>
      <w:tcPr>
        <w:shd w:val="clear" w:color="auto" w:fill="7BD3F5"/>
      </w:tcPr>
    </w:tblStylePr>
  </w:style>
  <w:style w:type="table" w:customStyle="1" w:styleId="ColourfulGridAccent51">
    <w:name w:val="Colourful Grid – Accent 51"/>
    <w:basedOn w:val="TableNormal"/>
    <w:next w:val="ColorfulGrid-Accent5"/>
    <w:uiPriority w:val="73"/>
    <w:semiHidden/>
    <w:unhideWhenUsed/>
    <w:rsid w:val="000608B5"/>
    <w:pPr>
      <w:spacing w:after="0" w:line="240" w:lineRule="auto"/>
    </w:pPr>
    <w:rPr>
      <w:color w:val="000000"/>
      <w:kern w:val="2"/>
      <w:sz w:val="24"/>
      <w:szCs w:val="24"/>
      <w:lang w:val="en-IE"/>
      <w14:ligatures w14:val="standardContextual"/>
    </w:rPr>
    <w:tblPr>
      <w:tblStyleRowBandSize w:val="1"/>
      <w:tblStyleColBandSize w:val="1"/>
      <w:tblBorders>
        <w:insideH w:val="single" w:sz="4" w:space="0" w:color="FFFFFF"/>
      </w:tblBorders>
    </w:tblPr>
    <w:tcPr>
      <w:shd w:val="clear" w:color="auto" w:fill="F2CEED"/>
    </w:tcPr>
    <w:tblStylePr w:type="firstRow">
      <w:rPr>
        <w:b/>
        <w:bCs/>
      </w:rPr>
      <w:tblPr/>
      <w:tcPr>
        <w:shd w:val="clear" w:color="auto" w:fill="E59EDC"/>
      </w:tcPr>
    </w:tblStylePr>
    <w:tblStylePr w:type="lastRow">
      <w:rPr>
        <w:b/>
        <w:bCs/>
        <w:color w:val="000000"/>
      </w:rPr>
      <w:tblPr/>
      <w:tcPr>
        <w:shd w:val="clear" w:color="auto" w:fill="E59EDC"/>
      </w:tcPr>
    </w:tblStylePr>
    <w:tblStylePr w:type="firstCol">
      <w:rPr>
        <w:color w:val="FFFFFF"/>
      </w:rPr>
      <w:tblPr/>
      <w:tcPr>
        <w:shd w:val="clear" w:color="auto" w:fill="77206D"/>
      </w:tcPr>
    </w:tblStylePr>
    <w:tblStylePr w:type="lastCol">
      <w:rPr>
        <w:color w:val="FFFFFF"/>
      </w:rPr>
      <w:tblPr/>
      <w:tcPr>
        <w:shd w:val="clear" w:color="auto" w:fill="77206D"/>
      </w:tcPr>
    </w:tblStylePr>
    <w:tblStylePr w:type="band1Vert">
      <w:tblPr/>
      <w:tcPr>
        <w:shd w:val="clear" w:color="auto" w:fill="DE86D4"/>
      </w:tcPr>
    </w:tblStylePr>
    <w:tblStylePr w:type="band1Horz">
      <w:tblPr/>
      <w:tcPr>
        <w:shd w:val="clear" w:color="auto" w:fill="DE86D4"/>
      </w:tcPr>
    </w:tblStylePr>
  </w:style>
  <w:style w:type="table" w:customStyle="1" w:styleId="ColourfulGridAccent61">
    <w:name w:val="Colourful Grid – Accent 61"/>
    <w:basedOn w:val="TableNormal"/>
    <w:next w:val="ColorfulGrid-Accent6"/>
    <w:uiPriority w:val="73"/>
    <w:semiHidden/>
    <w:unhideWhenUsed/>
    <w:rsid w:val="000608B5"/>
    <w:pPr>
      <w:spacing w:after="0" w:line="240" w:lineRule="auto"/>
    </w:pPr>
    <w:rPr>
      <w:color w:val="000000"/>
      <w:kern w:val="2"/>
      <w:sz w:val="24"/>
      <w:szCs w:val="24"/>
      <w:lang w:val="en-IE"/>
      <w14:ligatures w14:val="standardContextual"/>
    </w:rPr>
    <w:tblPr>
      <w:tblStyleRowBandSize w:val="1"/>
      <w:tblStyleColBandSize w:val="1"/>
      <w:tblBorders>
        <w:insideH w:val="single" w:sz="4" w:space="0" w:color="FFFFFF"/>
      </w:tblBorders>
    </w:tblPr>
    <w:tcPr>
      <w:shd w:val="clear" w:color="auto" w:fill="D9F2D0"/>
    </w:tcPr>
    <w:tblStylePr w:type="firstRow">
      <w:rPr>
        <w:b/>
        <w:bCs/>
      </w:rPr>
      <w:tblPr/>
      <w:tcPr>
        <w:shd w:val="clear" w:color="auto" w:fill="B3E5A1"/>
      </w:tcPr>
    </w:tblStylePr>
    <w:tblStylePr w:type="lastRow">
      <w:rPr>
        <w:b/>
        <w:bCs/>
        <w:color w:val="000000"/>
      </w:rPr>
      <w:tblPr/>
      <w:tcPr>
        <w:shd w:val="clear" w:color="auto" w:fill="B3E5A1"/>
      </w:tcPr>
    </w:tblStylePr>
    <w:tblStylePr w:type="firstCol">
      <w:rPr>
        <w:color w:val="FFFFFF"/>
      </w:rPr>
      <w:tblPr/>
      <w:tcPr>
        <w:shd w:val="clear" w:color="auto" w:fill="3A7C22"/>
      </w:tcPr>
    </w:tblStylePr>
    <w:tblStylePr w:type="lastCol">
      <w:rPr>
        <w:color w:val="FFFFFF"/>
      </w:rPr>
      <w:tblPr/>
      <w:tcPr>
        <w:shd w:val="clear" w:color="auto" w:fill="3A7C22"/>
      </w:tcPr>
    </w:tblStylePr>
    <w:tblStylePr w:type="band1Vert">
      <w:tblPr/>
      <w:tcPr>
        <w:shd w:val="clear" w:color="auto" w:fill="A0DF8A"/>
      </w:tcPr>
    </w:tblStylePr>
    <w:tblStylePr w:type="band1Horz">
      <w:tblPr/>
      <w:tcPr>
        <w:shd w:val="clear" w:color="auto" w:fill="A0DF8A"/>
      </w:tcPr>
    </w:tblStylePr>
  </w:style>
  <w:style w:type="table" w:customStyle="1" w:styleId="ColourfulList1">
    <w:name w:val="Colourful List1"/>
    <w:basedOn w:val="TableNormal"/>
    <w:next w:val="ColorfulList"/>
    <w:uiPriority w:val="72"/>
    <w:semiHidden/>
    <w:unhideWhenUsed/>
    <w:rsid w:val="000608B5"/>
    <w:pPr>
      <w:spacing w:after="0" w:line="240" w:lineRule="auto"/>
    </w:pPr>
    <w:rPr>
      <w:color w:val="000000"/>
      <w:kern w:val="2"/>
      <w:sz w:val="24"/>
      <w:szCs w:val="24"/>
      <w:lang w:val="en-IE"/>
      <w14:ligatures w14:val="standardContextual"/>
    </w:rPr>
    <w:tblPr>
      <w:tblStyleRowBandSize w:val="1"/>
      <w:tblStyleColBandSize w:val="1"/>
    </w:tblPr>
    <w:tcPr>
      <w:shd w:val="clear" w:color="auto" w:fill="E6E6E6"/>
    </w:tcPr>
    <w:tblStylePr w:type="firstRow">
      <w:rPr>
        <w:b/>
        <w:bCs/>
        <w:color w:val="FFFFFF"/>
      </w:rPr>
      <w:tblPr/>
      <w:tcPr>
        <w:tcBorders>
          <w:bottom w:val="single" w:sz="12" w:space="0" w:color="FFFFFF"/>
        </w:tcBorders>
        <w:shd w:val="clear" w:color="auto" w:fill="CC5416"/>
      </w:tcPr>
    </w:tblStylePr>
    <w:tblStylePr w:type="lastRow">
      <w:rPr>
        <w:b/>
        <w:bCs/>
        <w:color w:val="CC5416"/>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cPr>
    </w:tblStylePr>
    <w:tblStylePr w:type="band1Horz">
      <w:tblPr/>
      <w:tcPr>
        <w:shd w:val="clear" w:color="auto" w:fill="CCCCCC"/>
      </w:tcPr>
    </w:tblStylePr>
  </w:style>
  <w:style w:type="table" w:customStyle="1" w:styleId="ColourfulListAccent11">
    <w:name w:val="Colourful List – Accent 11"/>
    <w:basedOn w:val="TableNormal"/>
    <w:next w:val="ColorfulList-Accent1"/>
    <w:uiPriority w:val="72"/>
    <w:semiHidden/>
    <w:unhideWhenUsed/>
    <w:rsid w:val="000608B5"/>
    <w:pPr>
      <w:spacing w:after="0" w:line="240" w:lineRule="auto"/>
    </w:pPr>
    <w:rPr>
      <w:color w:val="000000"/>
      <w:kern w:val="2"/>
      <w:sz w:val="24"/>
      <w:szCs w:val="24"/>
      <w:lang w:val="en-IE"/>
      <w14:ligatures w14:val="standardContextual"/>
    </w:rPr>
    <w:tblPr>
      <w:tblStyleRowBandSize w:val="1"/>
      <w:tblStyleColBandSize w:val="1"/>
    </w:tblPr>
    <w:tcPr>
      <w:shd w:val="clear" w:color="auto" w:fill="E0F2FA"/>
    </w:tcPr>
    <w:tblStylePr w:type="firstRow">
      <w:rPr>
        <w:b/>
        <w:bCs/>
        <w:color w:val="FFFFFF"/>
      </w:rPr>
      <w:tblPr/>
      <w:tcPr>
        <w:tcBorders>
          <w:bottom w:val="single" w:sz="12" w:space="0" w:color="FFFFFF"/>
        </w:tcBorders>
        <w:shd w:val="clear" w:color="auto" w:fill="CC5416"/>
      </w:tcPr>
    </w:tblStylePr>
    <w:tblStylePr w:type="lastRow">
      <w:rPr>
        <w:b/>
        <w:bCs/>
        <w:color w:val="CC5416"/>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2DEF2"/>
      </w:tcPr>
    </w:tblStylePr>
    <w:tblStylePr w:type="band1Horz">
      <w:tblPr/>
      <w:tcPr>
        <w:shd w:val="clear" w:color="auto" w:fill="C1E4F5"/>
      </w:tcPr>
    </w:tblStylePr>
  </w:style>
  <w:style w:type="table" w:customStyle="1" w:styleId="ColourfulListAccent21">
    <w:name w:val="Colourful List – Accent 21"/>
    <w:basedOn w:val="TableNormal"/>
    <w:next w:val="ColorfulList-Accent2"/>
    <w:uiPriority w:val="72"/>
    <w:semiHidden/>
    <w:unhideWhenUsed/>
    <w:rsid w:val="000608B5"/>
    <w:pPr>
      <w:spacing w:after="0" w:line="240" w:lineRule="auto"/>
    </w:pPr>
    <w:rPr>
      <w:color w:val="000000"/>
      <w:kern w:val="2"/>
      <w:sz w:val="24"/>
      <w:szCs w:val="24"/>
      <w:lang w:val="en-IE"/>
      <w14:ligatures w14:val="standardContextual"/>
    </w:rPr>
    <w:tblPr>
      <w:tblStyleRowBandSize w:val="1"/>
      <w:tblStyleColBandSize w:val="1"/>
    </w:tblPr>
    <w:tcPr>
      <w:shd w:val="clear" w:color="auto" w:fill="FCF0EA"/>
    </w:tcPr>
    <w:tblStylePr w:type="firstRow">
      <w:rPr>
        <w:b/>
        <w:bCs/>
        <w:color w:val="FFFFFF"/>
      </w:rPr>
      <w:tblPr/>
      <w:tcPr>
        <w:tcBorders>
          <w:bottom w:val="single" w:sz="12" w:space="0" w:color="FFFFFF"/>
        </w:tcBorders>
        <w:shd w:val="clear" w:color="auto" w:fill="CC5416"/>
      </w:tcPr>
    </w:tblStylePr>
    <w:tblStylePr w:type="lastRow">
      <w:rPr>
        <w:b/>
        <w:bCs/>
        <w:color w:val="CC5416"/>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9DBCC"/>
      </w:tcPr>
    </w:tblStylePr>
    <w:tblStylePr w:type="band1Horz">
      <w:tblPr/>
      <w:tcPr>
        <w:shd w:val="clear" w:color="auto" w:fill="FAE2D5"/>
      </w:tcPr>
    </w:tblStylePr>
  </w:style>
  <w:style w:type="table" w:customStyle="1" w:styleId="ColourfulListAccent31">
    <w:name w:val="Colourful List – Accent 31"/>
    <w:basedOn w:val="TableNormal"/>
    <w:next w:val="ColorfulList-Accent3"/>
    <w:uiPriority w:val="72"/>
    <w:semiHidden/>
    <w:unhideWhenUsed/>
    <w:rsid w:val="000608B5"/>
    <w:pPr>
      <w:spacing w:after="0" w:line="240" w:lineRule="auto"/>
    </w:pPr>
    <w:rPr>
      <w:color w:val="000000"/>
      <w:kern w:val="2"/>
      <w:sz w:val="24"/>
      <w:szCs w:val="24"/>
      <w:lang w:val="en-IE"/>
      <w14:ligatures w14:val="standardContextual"/>
    </w:rPr>
    <w:tblPr>
      <w:tblStyleRowBandSize w:val="1"/>
      <w:tblStyleColBandSize w:val="1"/>
    </w:tblPr>
    <w:tcPr>
      <w:shd w:val="clear" w:color="auto" w:fill="E0F8E3"/>
    </w:tcPr>
    <w:tblStylePr w:type="firstRow">
      <w:rPr>
        <w:b/>
        <w:bCs/>
        <w:color w:val="FFFFFF"/>
      </w:rPr>
      <w:tblPr/>
      <w:tcPr>
        <w:tcBorders>
          <w:bottom w:val="single" w:sz="12" w:space="0" w:color="FFFFFF"/>
        </w:tcBorders>
        <w:shd w:val="clear" w:color="auto" w:fill="0C7EAA"/>
      </w:tcPr>
    </w:tblStylePr>
    <w:tblStylePr w:type="lastRow">
      <w:rPr>
        <w:b/>
        <w:bCs/>
        <w:color w:val="0C7EAA"/>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EDBA"/>
      </w:tcPr>
    </w:tblStylePr>
    <w:tblStylePr w:type="band1Horz">
      <w:tblPr/>
      <w:tcPr>
        <w:shd w:val="clear" w:color="auto" w:fill="C1F0C7"/>
      </w:tcPr>
    </w:tblStylePr>
  </w:style>
  <w:style w:type="table" w:customStyle="1" w:styleId="ColourfulListAccent41">
    <w:name w:val="Colourful List – Accent 41"/>
    <w:basedOn w:val="TableNormal"/>
    <w:next w:val="ColorfulList-Accent4"/>
    <w:uiPriority w:val="72"/>
    <w:semiHidden/>
    <w:unhideWhenUsed/>
    <w:rsid w:val="000608B5"/>
    <w:pPr>
      <w:spacing w:after="0" w:line="240" w:lineRule="auto"/>
    </w:pPr>
    <w:rPr>
      <w:color w:val="000000"/>
      <w:kern w:val="2"/>
      <w:sz w:val="24"/>
      <w:szCs w:val="24"/>
      <w:lang w:val="en-IE"/>
      <w14:ligatures w14:val="standardContextual"/>
    </w:rPr>
    <w:tblPr>
      <w:tblStyleRowBandSize w:val="1"/>
      <w:tblStyleColBandSize w:val="1"/>
    </w:tblPr>
    <w:tcPr>
      <w:shd w:val="clear" w:color="auto" w:fill="E5F6FD"/>
    </w:tcPr>
    <w:tblStylePr w:type="firstRow">
      <w:rPr>
        <w:b/>
        <w:bCs/>
        <w:color w:val="FFFFFF"/>
      </w:rPr>
      <w:tblPr/>
      <w:tcPr>
        <w:tcBorders>
          <w:bottom w:val="single" w:sz="12" w:space="0" w:color="FFFFFF"/>
        </w:tcBorders>
        <w:shd w:val="clear" w:color="auto" w:fill="14551C"/>
      </w:tcPr>
    </w:tblStylePr>
    <w:tblStylePr w:type="lastRow">
      <w:rPr>
        <w:b/>
        <w:bCs/>
        <w:color w:val="14551C"/>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DE9FA"/>
      </w:tcPr>
    </w:tblStylePr>
    <w:tblStylePr w:type="band1Horz">
      <w:tblPr/>
      <w:tcPr>
        <w:shd w:val="clear" w:color="auto" w:fill="CAEDFB"/>
      </w:tcPr>
    </w:tblStylePr>
  </w:style>
  <w:style w:type="table" w:customStyle="1" w:styleId="ColourfulListAccent51">
    <w:name w:val="Colourful List – Accent 51"/>
    <w:basedOn w:val="TableNormal"/>
    <w:next w:val="ColorfulList-Accent5"/>
    <w:uiPriority w:val="72"/>
    <w:semiHidden/>
    <w:unhideWhenUsed/>
    <w:rsid w:val="000608B5"/>
    <w:pPr>
      <w:spacing w:after="0" w:line="240" w:lineRule="auto"/>
    </w:pPr>
    <w:rPr>
      <w:color w:val="000000"/>
      <w:kern w:val="2"/>
      <w:sz w:val="24"/>
      <w:szCs w:val="24"/>
      <w:lang w:val="en-IE"/>
      <w14:ligatures w14:val="standardContextual"/>
    </w:rPr>
    <w:tblPr>
      <w:tblStyleRowBandSize w:val="1"/>
      <w:tblStyleColBandSize w:val="1"/>
    </w:tblPr>
    <w:tcPr>
      <w:shd w:val="clear" w:color="auto" w:fill="F8E7F6"/>
    </w:tcPr>
    <w:tblStylePr w:type="firstRow">
      <w:rPr>
        <w:b/>
        <w:bCs/>
        <w:color w:val="FFFFFF"/>
      </w:rPr>
      <w:tblPr/>
      <w:tcPr>
        <w:tcBorders>
          <w:bottom w:val="single" w:sz="12" w:space="0" w:color="FFFFFF"/>
        </w:tcBorders>
        <w:shd w:val="clear" w:color="auto" w:fill="3E8524"/>
      </w:tcPr>
    </w:tblStylePr>
    <w:tblStylePr w:type="lastRow">
      <w:rPr>
        <w:b/>
        <w:bCs/>
        <w:color w:val="3E8524"/>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C3E9"/>
      </w:tcPr>
    </w:tblStylePr>
    <w:tblStylePr w:type="band1Horz">
      <w:tblPr/>
      <w:tcPr>
        <w:shd w:val="clear" w:color="auto" w:fill="F2CEED"/>
      </w:tcPr>
    </w:tblStylePr>
  </w:style>
  <w:style w:type="table" w:customStyle="1" w:styleId="ColourfulListAccent61">
    <w:name w:val="Colourful List – Accent 61"/>
    <w:basedOn w:val="TableNormal"/>
    <w:next w:val="ColorfulList-Accent6"/>
    <w:uiPriority w:val="72"/>
    <w:semiHidden/>
    <w:unhideWhenUsed/>
    <w:rsid w:val="000608B5"/>
    <w:pPr>
      <w:spacing w:after="0" w:line="240" w:lineRule="auto"/>
    </w:pPr>
    <w:rPr>
      <w:color w:val="000000"/>
      <w:kern w:val="2"/>
      <w:sz w:val="24"/>
      <w:szCs w:val="24"/>
      <w:lang w:val="en-IE"/>
      <w14:ligatures w14:val="standardContextual"/>
    </w:rPr>
    <w:tblPr>
      <w:tblStyleRowBandSize w:val="1"/>
      <w:tblStyleColBandSize w:val="1"/>
    </w:tblPr>
    <w:tcPr>
      <w:shd w:val="clear" w:color="auto" w:fill="ECF8E8"/>
    </w:tcPr>
    <w:tblStylePr w:type="firstRow">
      <w:rPr>
        <w:b/>
        <w:bCs/>
        <w:color w:val="FFFFFF"/>
      </w:rPr>
      <w:tblPr/>
      <w:tcPr>
        <w:tcBorders>
          <w:bottom w:val="single" w:sz="12" w:space="0" w:color="FFFFFF"/>
        </w:tcBorders>
        <w:shd w:val="clear" w:color="auto" w:fill="7F2275"/>
      </w:tcPr>
    </w:tblStylePr>
    <w:tblStylePr w:type="lastRow">
      <w:rPr>
        <w:b/>
        <w:bCs/>
        <w:color w:val="7F2275"/>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0EFC5"/>
      </w:tcPr>
    </w:tblStylePr>
    <w:tblStylePr w:type="band1Horz">
      <w:tblPr/>
      <w:tcPr>
        <w:shd w:val="clear" w:color="auto" w:fill="D9F2D0"/>
      </w:tcPr>
    </w:tblStylePr>
  </w:style>
  <w:style w:type="table" w:customStyle="1" w:styleId="ColourfulShading1">
    <w:name w:val="Colourful Shading1"/>
    <w:basedOn w:val="TableNormal"/>
    <w:next w:val="ColorfulShading"/>
    <w:uiPriority w:val="71"/>
    <w:semiHidden/>
    <w:unhideWhenUsed/>
    <w:rsid w:val="000608B5"/>
    <w:pPr>
      <w:spacing w:after="0" w:line="240" w:lineRule="auto"/>
    </w:pPr>
    <w:rPr>
      <w:color w:val="000000"/>
      <w:kern w:val="2"/>
      <w:sz w:val="24"/>
      <w:szCs w:val="24"/>
      <w:lang w:val="en-IE"/>
      <w14:ligatures w14:val="standardContextual"/>
    </w:rPr>
    <w:tblPr>
      <w:tblStyleRowBandSize w:val="1"/>
      <w:tblStyleColBandSize w:val="1"/>
      <w:tblBorders>
        <w:top w:val="single" w:sz="24" w:space="0" w:color="E97132"/>
        <w:left w:val="single" w:sz="4" w:space="0" w:color="000000"/>
        <w:bottom w:val="single" w:sz="4" w:space="0" w:color="000000"/>
        <w:right w:val="single" w:sz="4" w:space="0" w:color="000000"/>
        <w:insideH w:val="single" w:sz="4" w:space="0" w:color="FFFFFF"/>
        <w:insideV w:val="single" w:sz="4" w:space="0" w:color="FFFFFF"/>
      </w:tblBorders>
    </w:tblPr>
    <w:tcPr>
      <w:shd w:val="clear" w:color="auto" w:fill="E6E6E6"/>
    </w:tcPr>
    <w:tblStylePr w:type="firstRow">
      <w:rPr>
        <w:b/>
        <w:bCs/>
      </w:rPr>
      <w:tblPr/>
      <w:tcPr>
        <w:tcBorders>
          <w:top w:val="nil"/>
          <w:left w:val="nil"/>
          <w:bottom w:val="single" w:sz="24" w:space="0" w:color="E97132"/>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000000"/>
      </w:tcPr>
    </w:tblStylePr>
    <w:tblStylePr w:type="firstCol">
      <w:rPr>
        <w:color w:val="FFFFFF"/>
      </w:rPr>
      <w:tblPr/>
      <w:tcPr>
        <w:tcBorders>
          <w:top w:val="nil"/>
          <w:left w:val="nil"/>
          <w:bottom w:val="nil"/>
          <w:right w:val="nil"/>
          <w:insideH w:val="single" w:sz="4" w:space="0" w:color="000000"/>
          <w:insideV w:val="nil"/>
        </w:tcBorders>
        <w:shd w:val="clear" w:color="auto" w:fill="000000"/>
      </w:tcPr>
    </w:tblStylePr>
    <w:tblStylePr w:type="lastCol">
      <w:rPr>
        <w:color w:val="FFFFFF"/>
      </w:rPr>
      <w:tblPr/>
      <w:tcPr>
        <w:tcBorders>
          <w:top w:val="nil"/>
          <w:left w:val="nil"/>
          <w:bottom w:val="nil"/>
          <w:right w:val="nil"/>
          <w:insideH w:val="nil"/>
          <w:insideV w:val="nil"/>
        </w:tcBorders>
        <w:shd w:val="clear" w:color="auto" w:fill="000000"/>
      </w:tcPr>
    </w:tblStylePr>
    <w:tblStylePr w:type="band1Vert">
      <w:tblPr/>
      <w:tcPr>
        <w:shd w:val="clear" w:color="auto" w:fill="999999"/>
      </w:tcPr>
    </w:tblStylePr>
    <w:tblStylePr w:type="band1Horz">
      <w:tblPr/>
      <w:tcPr>
        <w:shd w:val="clear" w:color="auto" w:fill="808080"/>
      </w:tcPr>
    </w:tblStylePr>
    <w:tblStylePr w:type="neCell">
      <w:rPr>
        <w:color w:val="000000"/>
      </w:rPr>
    </w:tblStylePr>
    <w:tblStylePr w:type="nwCell">
      <w:rPr>
        <w:color w:val="000000"/>
      </w:rPr>
    </w:tblStylePr>
  </w:style>
  <w:style w:type="table" w:customStyle="1" w:styleId="ColourfulShadingAccent11">
    <w:name w:val="Colourful Shading – Accent 11"/>
    <w:basedOn w:val="TableNormal"/>
    <w:next w:val="ColorfulShading-Accent1"/>
    <w:uiPriority w:val="71"/>
    <w:semiHidden/>
    <w:unhideWhenUsed/>
    <w:rsid w:val="000608B5"/>
    <w:pPr>
      <w:spacing w:after="0" w:line="240" w:lineRule="auto"/>
    </w:pPr>
    <w:rPr>
      <w:color w:val="000000"/>
      <w:kern w:val="2"/>
      <w:sz w:val="24"/>
      <w:szCs w:val="24"/>
      <w:lang w:val="en-IE"/>
      <w14:ligatures w14:val="standardContextual"/>
    </w:rPr>
    <w:tblPr>
      <w:tblStyleRowBandSize w:val="1"/>
      <w:tblStyleColBandSize w:val="1"/>
      <w:tblBorders>
        <w:top w:val="single" w:sz="24" w:space="0" w:color="E97132"/>
        <w:left w:val="single" w:sz="4" w:space="0" w:color="156082"/>
        <w:bottom w:val="single" w:sz="4" w:space="0" w:color="156082"/>
        <w:right w:val="single" w:sz="4" w:space="0" w:color="156082"/>
        <w:insideH w:val="single" w:sz="4" w:space="0" w:color="FFFFFF"/>
        <w:insideV w:val="single" w:sz="4" w:space="0" w:color="FFFFFF"/>
      </w:tblBorders>
    </w:tblPr>
    <w:tcPr>
      <w:shd w:val="clear" w:color="auto" w:fill="E0F2FA"/>
    </w:tcPr>
    <w:tblStylePr w:type="firstRow">
      <w:rPr>
        <w:b/>
        <w:bCs/>
      </w:rPr>
      <w:tblPr/>
      <w:tcPr>
        <w:tcBorders>
          <w:top w:val="nil"/>
          <w:left w:val="nil"/>
          <w:bottom w:val="single" w:sz="24" w:space="0" w:color="E97132"/>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0C394D"/>
      </w:tcPr>
    </w:tblStylePr>
    <w:tblStylePr w:type="firstCol">
      <w:rPr>
        <w:color w:val="FFFFFF"/>
      </w:rPr>
      <w:tblPr/>
      <w:tcPr>
        <w:tcBorders>
          <w:top w:val="nil"/>
          <w:left w:val="nil"/>
          <w:bottom w:val="nil"/>
          <w:right w:val="nil"/>
          <w:insideH w:val="single" w:sz="4" w:space="0" w:color="0C394D"/>
          <w:insideV w:val="nil"/>
        </w:tcBorders>
        <w:shd w:val="clear" w:color="auto" w:fill="0C394D"/>
      </w:tcPr>
    </w:tblStylePr>
    <w:tblStylePr w:type="lastCol">
      <w:rPr>
        <w:color w:val="FFFFFF"/>
      </w:rPr>
      <w:tblPr/>
      <w:tcPr>
        <w:tcBorders>
          <w:top w:val="nil"/>
          <w:left w:val="nil"/>
          <w:bottom w:val="nil"/>
          <w:right w:val="nil"/>
          <w:insideH w:val="nil"/>
          <w:insideV w:val="nil"/>
        </w:tcBorders>
        <w:shd w:val="clear" w:color="auto" w:fill="0C394D"/>
      </w:tcPr>
    </w:tblStylePr>
    <w:tblStylePr w:type="band1Vert">
      <w:tblPr/>
      <w:tcPr>
        <w:shd w:val="clear" w:color="auto" w:fill="83CAEB"/>
      </w:tcPr>
    </w:tblStylePr>
    <w:tblStylePr w:type="band1Horz">
      <w:tblPr/>
      <w:tcPr>
        <w:shd w:val="clear" w:color="auto" w:fill="64BDE6"/>
      </w:tcPr>
    </w:tblStylePr>
    <w:tblStylePr w:type="neCell">
      <w:rPr>
        <w:color w:val="000000"/>
      </w:rPr>
    </w:tblStylePr>
    <w:tblStylePr w:type="nwCell">
      <w:rPr>
        <w:color w:val="000000"/>
      </w:rPr>
    </w:tblStylePr>
  </w:style>
  <w:style w:type="table" w:customStyle="1" w:styleId="ColourfulShadingAccent21">
    <w:name w:val="Colourful Shading – Accent 21"/>
    <w:basedOn w:val="TableNormal"/>
    <w:next w:val="ColorfulShading-Accent2"/>
    <w:uiPriority w:val="71"/>
    <w:semiHidden/>
    <w:unhideWhenUsed/>
    <w:rsid w:val="000608B5"/>
    <w:pPr>
      <w:spacing w:after="0" w:line="240" w:lineRule="auto"/>
    </w:pPr>
    <w:rPr>
      <w:color w:val="000000"/>
      <w:kern w:val="2"/>
      <w:sz w:val="24"/>
      <w:szCs w:val="24"/>
      <w:lang w:val="en-IE"/>
      <w14:ligatures w14:val="standardContextual"/>
    </w:rPr>
    <w:tblPr>
      <w:tblStyleRowBandSize w:val="1"/>
      <w:tblStyleColBandSize w:val="1"/>
      <w:tblBorders>
        <w:top w:val="single" w:sz="24" w:space="0" w:color="E97132"/>
        <w:left w:val="single" w:sz="4" w:space="0" w:color="E97132"/>
        <w:bottom w:val="single" w:sz="4" w:space="0" w:color="E97132"/>
        <w:right w:val="single" w:sz="4" w:space="0" w:color="E97132"/>
        <w:insideH w:val="single" w:sz="4" w:space="0" w:color="FFFFFF"/>
        <w:insideV w:val="single" w:sz="4" w:space="0" w:color="FFFFFF"/>
      </w:tblBorders>
    </w:tblPr>
    <w:tcPr>
      <w:shd w:val="clear" w:color="auto" w:fill="FCF0EA"/>
    </w:tcPr>
    <w:tblStylePr w:type="firstRow">
      <w:rPr>
        <w:b/>
        <w:bCs/>
      </w:rPr>
      <w:tblPr/>
      <w:tcPr>
        <w:tcBorders>
          <w:top w:val="nil"/>
          <w:left w:val="nil"/>
          <w:bottom w:val="single" w:sz="24" w:space="0" w:color="E97132"/>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993F10"/>
      </w:tcPr>
    </w:tblStylePr>
    <w:tblStylePr w:type="firstCol">
      <w:rPr>
        <w:color w:val="FFFFFF"/>
      </w:rPr>
      <w:tblPr/>
      <w:tcPr>
        <w:tcBorders>
          <w:top w:val="nil"/>
          <w:left w:val="nil"/>
          <w:bottom w:val="nil"/>
          <w:right w:val="nil"/>
          <w:insideH w:val="single" w:sz="4" w:space="0" w:color="993F10"/>
          <w:insideV w:val="nil"/>
        </w:tcBorders>
        <w:shd w:val="clear" w:color="auto" w:fill="993F10"/>
      </w:tcPr>
    </w:tblStylePr>
    <w:tblStylePr w:type="lastCol">
      <w:rPr>
        <w:color w:val="FFFFFF"/>
      </w:rPr>
      <w:tblPr/>
      <w:tcPr>
        <w:tcBorders>
          <w:top w:val="nil"/>
          <w:left w:val="nil"/>
          <w:bottom w:val="nil"/>
          <w:right w:val="nil"/>
          <w:insideH w:val="nil"/>
          <w:insideV w:val="nil"/>
        </w:tcBorders>
        <w:shd w:val="clear" w:color="auto" w:fill="993F10"/>
      </w:tcPr>
    </w:tblStylePr>
    <w:tblStylePr w:type="band1Vert">
      <w:tblPr/>
      <w:tcPr>
        <w:shd w:val="clear" w:color="auto" w:fill="F6C5AC"/>
      </w:tcPr>
    </w:tblStylePr>
    <w:tblStylePr w:type="band1Horz">
      <w:tblPr/>
      <w:tcPr>
        <w:shd w:val="clear" w:color="auto" w:fill="F4B798"/>
      </w:tcPr>
    </w:tblStylePr>
    <w:tblStylePr w:type="neCell">
      <w:rPr>
        <w:color w:val="000000"/>
      </w:rPr>
    </w:tblStylePr>
    <w:tblStylePr w:type="nwCell">
      <w:rPr>
        <w:color w:val="000000"/>
      </w:rPr>
    </w:tblStylePr>
  </w:style>
  <w:style w:type="table" w:customStyle="1" w:styleId="ColourfulShadingAccent31">
    <w:name w:val="Colourful Shading – Accent 31"/>
    <w:basedOn w:val="TableNormal"/>
    <w:next w:val="ColorfulShading-Accent3"/>
    <w:uiPriority w:val="71"/>
    <w:semiHidden/>
    <w:unhideWhenUsed/>
    <w:rsid w:val="000608B5"/>
    <w:pPr>
      <w:spacing w:after="0" w:line="240" w:lineRule="auto"/>
    </w:pPr>
    <w:rPr>
      <w:color w:val="000000"/>
      <w:kern w:val="2"/>
      <w:sz w:val="24"/>
      <w:szCs w:val="24"/>
      <w:lang w:val="en-IE"/>
      <w14:ligatures w14:val="standardContextual"/>
    </w:rPr>
    <w:tblPr>
      <w:tblStyleRowBandSize w:val="1"/>
      <w:tblStyleColBandSize w:val="1"/>
      <w:tblBorders>
        <w:top w:val="single" w:sz="24" w:space="0" w:color="0F9ED5"/>
        <w:left w:val="single" w:sz="4" w:space="0" w:color="196B24"/>
        <w:bottom w:val="single" w:sz="4" w:space="0" w:color="196B24"/>
        <w:right w:val="single" w:sz="4" w:space="0" w:color="196B24"/>
        <w:insideH w:val="single" w:sz="4" w:space="0" w:color="FFFFFF"/>
        <w:insideV w:val="single" w:sz="4" w:space="0" w:color="FFFFFF"/>
      </w:tblBorders>
    </w:tblPr>
    <w:tcPr>
      <w:shd w:val="clear" w:color="auto" w:fill="E0F8E3"/>
    </w:tcPr>
    <w:tblStylePr w:type="firstRow">
      <w:rPr>
        <w:b/>
        <w:bCs/>
      </w:rPr>
      <w:tblPr/>
      <w:tcPr>
        <w:tcBorders>
          <w:top w:val="nil"/>
          <w:left w:val="nil"/>
          <w:bottom w:val="single" w:sz="24" w:space="0" w:color="0F9ED5"/>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0F4015"/>
      </w:tcPr>
    </w:tblStylePr>
    <w:tblStylePr w:type="firstCol">
      <w:rPr>
        <w:color w:val="FFFFFF"/>
      </w:rPr>
      <w:tblPr/>
      <w:tcPr>
        <w:tcBorders>
          <w:top w:val="nil"/>
          <w:left w:val="nil"/>
          <w:bottom w:val="nil"/>
          <w:right w:val="nil"/>
          <w:insideH w:val="single" w:sz="4" w:space="0" w:color="0F4015"/>
          <w:insideV w:val="nil"/>
        </w:tcBorders>
        <w:shd w:val="clear" w:color="auto" w:fill="0F4015"/>
      </w:tcPr>
    </w:tblStylePr>
    <w:tblStylePr w:type="lastCol">
      <w:rPr>
        <w:color w:val="FFFFFF"/>
      </w:rPr>
      <w:tblPr/>
      <w:tcPr>
        <w:tcBorders>
          <w:top w:val="nil"/>
          <w:left w:val="nil"/>
          <w:bottom w:val="nil"/>
          <w:right w:val="nil"/>
          <w:insideH w:val="nil"/>
          <w:insideV w:val="nil"/>
        </w:tcBorders>
        <w:shd w:val="clear" w:color="auto" w:fill="0F4015"/>
      </w:tcPr>
    </w:tblStylePr>
    <w:tblStylePr w:type="band1Vert">
      <w:tblPr/>
      <w:tcPr>
        <w:shd w:val="clear" w:color="auto" w:fill="84E290"/>
      </w:tcPr>
    </w:tblStylePr>
    <w:tblStylePr w:type="band1Horz">
      <w:tblPr/>
      <w:tcPr>
        <w:shd w:val="clear" w:color="auto" w:fill="66DB75"/>
      </w:tcPr>
    </w:tblStylePr>
  </w:style>
  <w:style w:type="table" w:customStyle="1" w:styleId="ColourfulShadingAccent41">
    <w:name w:val="Colourful Shading – Accent 41"/>
    <w:basedOn w:val="TableNormal"/>
    <w:next w:val="ColorfulShading-Accent4"/>
    <w:uiPriority w:val="71"/>
    <w:semiHidden/>
    <w:unhideWhenUsed/>
    <w:rsid w:val="000608B5"/>
    <w:pPr>
      <w:spacing w:after="0" w:line="240" w:lineRule="auto"/>
    </w:pPr>
    <w:rPr>
      <w:color w:val="000000"/>
      <w:kern w:val="2"/>
      <w:sz w:val="24"/>
      <w:szCs w:val="24"/>
      <w:lang w:val="en-IE"/>
      <w14:ligatures w14:val="standardContextual"/>
    </w:rPr>
    <w:tblPr>
      <w:tblStyleRowBandSize w:val="1"/>
      <w:tblStyleColBandSize w:val="1"/>
      <w:tblBorders>
        <w:top w:val="single" w:sz="24" w:space="0" w:color="196B24"/>
        <w:left w:val="single" w:sz="4" w:space="0" w:color="0F9ED5"/>
        <w:bottom w:val="single" w:sz="4" w:space="0" w:color="0F9ED5"/>
        <w:right w:val="single" w:sz="4" w:space="0" w:color="0F9ED5"/>
        <w:insideH w:val="single" w:sz="4" w:space="0" w:color="FFFFFF"/>
        <w:insideV w:val="single" w:sz="4" w:space="0" w:color="FFFFFF"/>
      </w:tblBorders>
    </w:tblPr>
    <w:tcPr>
      <w:shd w:val="clear" w:color="auto" w:fill="E5F6FD"/>
    </w:tcPr>
    <w:tblStylePr w:type="firstRow">
      <w:rPr>
        <w:b/>
        <w:bCs/>
      </w:rPr>
      <w:tblPr/>
      <w:tcPr>
        <w:tcBorders>
          <w:top w:val="nil"/>
          <w:left w:val="nil"/>
          <w:bottom w:val="single" w:sz="24" w:space="0" w:color="196B24"/>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095E7F"/>
      </w:tcPr>
    </w:tblStylePr>
    <w:tblStylePr w:type="firstCol">
      <w:rPr>
        <w:color w:val="FFFFFF"/>
      </w:rPr>
      <w:tblPr/>
      <w:tcPr>
        <w:tcBorders>
          <w:top w:val="nil"/>
          <w:left w:val="nil"/>
          <w:bottom w:val="nil"/>
          <w:right w:val="nil"/>
          <w:insideH w:val="single" w:sz="4" w:space="0" w:color="095E7F"/>
          <w:insideV w:val="nil"/>
        </w:tcBorders>
        <w:shd w:val="clear" w:color="auto" w:fill="095E7F"/>
      </w:tcPr>
    </w:tblStylePr>
    <w:tblStylePr w:type="lastCol">
      <w:rPr>
        <w:color w:val="FFFFFF"/>
      </w:rPr>
      <w:tblPr/>
      <w:tcPr>
        <w:tcBorders>
          <w:top w:val="nil"/>
          <w:left w:val="nil"/>
          <w:bottom w:val="nil"/>
          <w:right w:val="nil"/>
          <w:insideH w:val="nil"/>
          <w:insideV w:val="nil"/>
        </w:tcBorders>
        <w:shd w:val="clear" w:color="auto" w:fill="095E7F"/>
      </w:tcPr>
    </w:tblStylePr>
    <w:tblStylePr w:type="band1Vert">
      <w:tblPr/>
      <w:tcPr>
        <w:shd w:val="clear" w:color="auto" w:fill="95DCF7"/>
      </w:tcPr>
    </w:tblStylePr>
    <w:tblStylePr w:type="band1Horz">
      <w:tblPr/>
      <w:tcPr>
        <w:shd w:val="clear" w:color="auto" w:fill="7BD3F5"/>
      </w:tcPr>
    </w:tblStylePr>
    <w:tblStylePr w:type="neCell">
      <w:rPr>
        <w:color w:val="000000"/>
      </w:rPr>
    </w:tblStylePr>
    <w:tblStylePr w:type="nwCell">
      <w:rPr>
        <w:color w:val="000000"/>
      </w:rPr>
    </w:tblStylePr>
  </w:style>
  <w:style w:type="table" w:customStyle="1" w:styleId="ColourfulShadingAccent51">
    <w:name w:val="Colourful Shading – Accent 51"/>
    <w:basedOn w:val="TableNormal"/>
    <w:next w:val="ColorfulShading-Accent5"/>
    <w:uiPriority w:val="71"/>
    <w:semiHidden/>
    <w:unhideWhenUsed/>
    <w:rsid w:val="000608B5"/>
    <w:pPr>
      <w:spacing w:after="0" w:line="240" w:lineRule="auto"/>
    </w:pPr>
    <w:rPr>
      <w:color w:val="000000"/>
      <w:kern w:val="2"/>
      <w:sz w:val="24"/>
      <w:szCs w:val="24"/>
      <w:lang w:val="en-IE"/>
      <w14:ligatures w14:val="standardContextual"/>
    </w:rPr>
    <w:tblPr>
      <w:tblStyleRowBandSize w:val="1"/>
      <w:tblStyleColBandSize w:val="1"/>
      <w:tblBorders>
        <w:top w:val="single" w:sz="24" w:space="0" w:color="4EA72E"/>
        <w:left w:val="single" w:sz="4" w:space="0" w:color="A02B93"/>
        <w:bottom w:val="single" w:sz="4" w:space="0" w:color="A02B93"/>
        <w:right w:val="single" w:sz="4" w:space="0" w:color="A02B93"/>
        <w:insideH w:val="single" w:sz="4" w:space="0" w:color="FFFFFF"/>
        <w:insideV w:val="single" w:sz="4" w:space="0" w:color="FFFFFF"/>
      </w:tblBorders>
    </w:tblPr>
    <w:tcPr>
      <w:shd w:val="clear" w:color="auto" w:fill="F8E7F6"/>
    </w:tcPr>
    <w:tblStylePr w:type="firstRow">
      <w:rPr>
        <w:b/>
        <w:bCs/>
      </w:rPr>
      <w:tblPr/>
      <w:tcPr>
        <w:tcBorders>
          <w:top w:val="nil"/>
          <w:left w:val="nil"/>
          <w:bottom w:val="single" w:sz="24" w:space="0" w:color="4EA72E"/>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5F1957"/>
      </w:tcPr>
    </w:tblStylePr>
    <w:tblStylePr w:type="firstCol">
      <w:rPr>
        <w:color w:val="FFFFFF"/>
      </w:rPr>
      <w:tblPr/>
      <w:tcPr>
        <w:tcBorders>
          <w:top w:val="nil"/>
          <w:left w:val="nil"/>
          <w:bottom w:val="nil"/>
          <w:right w:val="nil"/>
          <w:insideH w:val="single" w:sz="4" w:space="0" w:color="5F1957"/>
          <w:insideV w:val="nil"/>
        </w:tcBorders>
        <w:shd w:val="clear" w:color="auto" w:fill="5F1957"/>
      </w:tcPr>
    </w:tblStylePr>
    <w:tblStylePr w:type="lastCol">
      <w:rPr>
        <w:color w:val="FFFFFF"/>
      </w:rPr>
      <w:tblPr/>
      <w:tcPr>
        <w:tcBorders>
          <w:top w:val="nil"/>
          <w:left w:val="nil"/>
          <w:bottom w:val="nil"/>
          <w:right w:val="nil"/>
          <w:insideH w:val="nil"/>
          <w:insideV w:val="nil"/>
        </w:tcBorders>
        <w:shd w:val="clear" w:color="auto" w:fill="5F1957"/>
      </w:tcPr>
    </w:tblStylePr>
    <w:tblStylePr w:type="band1Vert">
      <w:tblPr/>
      <w:tcPr>
        <w:shd w:val="clear" w:color="auto" w:fill="E59EDC"/>
      </w:tcPr>
    </w:tblStylePr>
    <w:tblStylePr w:type="band1Horz">
      <w:tblPr/>
      <w:tcPr>
        <w:shd w:val="clear" w:color="auto" w:fill="DE86D4"/>
      </w:tcPr>
    </w:tblStylePr>
    <w:tblStylePr w:type="neCell">
      <w:rPr>
        <w:color w:val="000000"/>
      </w:rPr>
    </w:tblStylePr>
    <w:tblStylePr w:type="nwCell">
      <w:rPr>
        <w:color w:val="000000"/>
      </w:rPr>
    </w:tblStylePr>
  </w:style>
  <w:style w:type="table" w:customStyle="1" w:styleId="ColourfulShadingAccent61">
    <w:name w:val="Colourful Shading – Accent 61"/>
    <w:basedOn w:val="TableNormal"/>
    <w:next w:val="ColorfulShading-Accent6"/>
    <w:uiPriority w:val="71"/>
    <w:semiHidden/>
    <w:unhideWhenUsed/>
    <w:rsid w:val="000608B5"/>
    <w:pPr>
      <w:spacing w:after="0" w:line="240" w:lineRule="auto"/>
    </w:pPr>
    <w:rPr>
      <w:color w:val="000000"/>
      <w:kern w:val="2"/>
      <w:sz w:val="24"/>
      <w:szCs w:val="24"/>
      <w:lang w:val="en-IE"/>
      <w14:ligatures w14:val="standardContextual"/>
    </w:rPr>
    <w:tblPr>
      <w:tblStyleRowBandSize w:val="1"/>
      <w:tblStyleColBandSize w:val="1"/>
      <w:tblBorders>
        <w:top w:val="single" w:sz="24" w:space="0" w:color="A02B93"/>
        <w:left w:val="single" w:sz="4" w:space="0" w:color="4EA72E"/>
        <w:bottom w:val="single" w:sz="4" w:space="0" w:color="4EA72E"/>
        <w:right w:val="single" w:sz="4" w:space="0" w:color="4EA72E"/>
        <w:insideH w:val="single" w:sz="4" w:space="0" w:color="FFFFFF"/>
        <w:insideV w:val="single" w:sz="4" w:space="0" w:color="FFFFFF"/>
      </w:tblBorders>
    </w:tblPr>
    <w:tcPr>
      <w:shd w:val="clear" w:color="auto" w:fill="ECF8E8"/>
    </w:tcPr>
    <w:tblStylePr w:type="firstRow">
      <w:rPr>
        <w:b/>
        <w:bCs/>
      </w:rPr>
      <w:tblPr/>
      <w:tcPr>
        <w:tcBorders>
          <w:top w:val="nil"/>
          <w:left w:val="nil"/>
          <w:bottom w:val="single" w:sz="24" w:space="0" w:color="A02B93"/>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E641B"/>
      </w:tcPr>
    </w:tblStylePr>
    <w:tblStylePr w:type="firstCol">
      <w:rPr>
        <w:color w:val="FFFFFF"/>
      </w:rPr>
      <w:tblPr/>
      <w:tcPr>
        <w:tcBorders>
          <w:top w:val="nil"/>
          <w:left w:val="nil"/>
          <w:bottom w:val="nil"/>
          <w:right w:val="nil"/>
          <w:insideH w:val="single" w:sz="4" w:space="0" w:color="2E641B"/>
          <w:insideV w:val="nil"/>
        </w:tcBorders>
        <w:shd w:val="clear" w:color="auto" w:fill="2E641B"/>
      </w:tcPr>
    </w:tblStylePr>
    <w:tblStylePr w:type="lastCol">
      <w:rPr>
        <w:color w:val="FFFFFF"/>
      </w:rPr>
      <w:tblPr/>
      <w:tcPr>
        <w:tcBorders>
          <w:top w:val="nil"/>
          <w:left w:val="nil"/>
          <w:bottom w:val="nil"/>
          <w:right w:val="nil"/>
          <w:insideH w:val="nil"/>
          <w:insideV w:val="nil"/>
        </w:tcBorders>
        <w:shd w:val="clear" w:color="auto" w:fill="2E641B"/>
      </w:tcPr>
    </w:tblStylePr>
    <w:tblStylePr w:type="band1Vert">
      <w:tblPr/>
      <w:tcPr>
        <w:shd w:val="clear" w:color="auto" w:fill="B3E5A1"/>
      </w:tcPr>
    </w:tblStylePr>
    <w:tblStylePr w:type="band1Horz">
      <w:tblPr/>
      <w:tcPr>
        <w:shd w:val="clear" w:color="auto" w:fill="A0DF8A"/>
      </w:tcPr>
    </w:tblStylePr>
    <w:tblStylePr w:type="neCell">
      <w:rPr>
        <w:color w:val="000000"/>
      </w:rPr>
    </w:tblStylePr>
    <w:tblStylePr w:type="nwCell">
      <w:rPr>
        <w:color w:val="000000"/>
      </w:rPr>
    </w:tblStylePr>
  </w:style>
  <w:style w:type="table" w:customStyle="1" w:styleId="DarkList1">
    <w:name w:val="Dark List1"/>
    <w:basedOn w:val="TableNormal"/>
    <w:next w:val="DarkList"/>
    <w:uiPriority w:val="70"/>
    <w:semiHidden/>
    <w:unhideWhenUsed/>
    <w:rsid w:val="000608B5"/>
    <w:pPr>
      <w:spacing w:after="0" w:line="240" w:lineRule="auto"/>
    </w:pPr>
    <w:rPr>
      <w:color w:val="FFFFFF"/>
      <w:kern w:val="2"/>
      <w:sz w:val="24"/>
      <w:szCs w:val="24"/>
      <w:lang w:val="en-IE"/>
      <w14:ligatures w14:val="standardContextual"/>
    </w:rPr>
    <w:tblPr>
      <w:tblStyleRowBandSize w:val="1"/>
      <w:tblStyleColBandSize w:val="1"/>
    </w:tblPr>
    <w:tcPr>
      <w:shd w:val="clear" w:color="auto" w:fill="000000"/>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000000"/>
      </w:tcPr>
    </w:tblStylePr>
    <w:tblStylePr w:type="firstCol">
      <w:tblPr/>
      <w:tcPr>
        <w:tcBorders>
          <w:top w:val="nil"/>
          <w:left w:val="nil"/>
          <w:bottom w:val="nil"/>
          <w:right w:val="single" w:sz="18" w:space="0" w:color="FFFFFF"/>
          <w:insideH w:val="nil"/>
          <w:insideV w:val="nil"/>
        </w:tcBorders>
        <w:shd w:val="clear" w:color="auto" w:fill="000000"/>
      </w:tcPr>
    </w:tblStylePr>
    <w:tblStylePr w:type="lastCol">
      <w:tblPr/>
      <w:tcPr>
        <w:tcBorders>
          <w:top w:val="nil"/>
          <w:left w:val="single" w:sz="18" w:space="0" w:color="FFFFFF"/>
          <w:bottom w:val="nil"/>
          <w:right w:val="nil"/>
          <w:insideH w:val="nil"/>
          <w:insideV w:val="nil"/>
        </w:tcBorders>
        <w:shd w:val="clear" w:color="auto" w:fill="000000"/>
      </w:tcPr>
    </w:tblStylePr>
    <w:tblStylePr w:type="band1Vert">
      <w:tblPr/>
      <w:tcPr>
        <w:tcBorders>
          <w:top w:val="nil"/>
          <w:left w:val="nil"/>
          <w:bottom w:val="nil"/>
          <w:right w:val="nil"/>
          <w:insideH w:val="nil"/>
          <w:insideV w:val="nil"/>
        </w:tcBorders>
        <w:shd w:val="clear" w:color="auto" w:fill="000000"/>
      </w:tcPr>
    </w:tblStylePr>
    <w:tblStylePr w:type="band1Horz">
      <w:tblPr/>
      <w:tcPr>
        <w:tcBorders>
          <w:top w:val="nil"/>
          <w:left w:val="nil"/>
          <w:bottom w:val="nil"/>
          <w:right w:val="nil"/>
          <w:insideH w:val="nil"/>
          <w:insideV w:val="nil"/>
        </w:tcBorders>
        <w:shd w:val="clear" w:color="auto" w:fill="000000"/>
      </w:tcPr>
    </w:tblStylePr>
  </w:style>
  <w:style w:type="table" w:customStyle="1" w:styleId="DarkList-Accent11">
    <w:name w:val="Dark List - Accent 11"/>
    <w:basedOn w:val="TableNormal"/>
    <w:next w:val="DarkList-Accent1"/>
    <w:uiPriority w:val="70"/>
    <w:semiHidden/>
    <w:unhideWhenUsed/>
    <w:rsid w:val="000608B5"/>
    <w:pPr>
      <w:spacing w:after="0" w:line="240" w:lineRule="auto"/>
    </w:pPr>
    <w:rPr>
      <w:color w:val="FFFFFF"/>
      <w:kern w:val="2"/>
      <w:sz w:val="24"/>
      <w:szCs w:val="24"/>
      <w:lang w:val="en-IE"/>
      <w14:ligatures w14:val="standardContextual"/>
    </w:rPr>
    <w:tblPr>
      <w:tblStyleRowBandSize w:val="1"/>
      <w:tblStyleColBandSize w:val="1"/>
    </w:tblPr>
    <w:tcPr>
      <w:shd w:val="clear" w:color="auto" w:fill="156082"/>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0A2F40"/>
      </w:tcPr>
    </w:tblStylePr>
    <w:tblStylePr w:type="firstCol">
      <w:tblPr/>
      <w:tcPr>
        <w:tcBorders>
          <w:top w:val="nil"/>
          <w:left w:val="nil"/>
          <w:bottom w:val="nil"/>
          <w:right w:val="single" w:sz="18" w:space="0" w:color="FFFFFF"/>
          <w:insideH w:val="nil"/>
          <w:insideV w:val="nil"/>
        </w:tcBorders>
        <w:shd w:val="clear" w:color="auto" w:fill="0F4761"/>
      </w:tcPr>
    </w:tblStylePr>
    <w:tblStylePr w:type="lastCol">
      <w:tblPr/>
      <w:tcPr>
        <w:tcBorders>
          <w:top w:val="nil"/>
          <w:left w:val="single" w:sz="18" w:space="0" w:color="FFFFFF"/>
          <w:bottom w:val="nil"/>
          <w:right w:val="nil"/>
          <w:insideH w:val="nil"/>
          <w:insideV w:val="nil"/>
        </w:tcBorders>
        <w:shd w:val="clear" w:color="auto" w:fill="0F4761"/>
      </w:tcPr>
    </w:tblStylePr>
    <w:tblStylePr w:type="band1Vert">
      <w:tblPr/>
      <w:tcPr>
        <w:tcBorders>
          <w:top w:val="nil"/>
          <w:left w:val="nil"/>
          <w:bottom w:val="nil"/>
          <w:right w:val="nil"/>
          <w:insideH w:val="nil"/>
          <w:insideV w:val="nil"/>
        </w:tcBorders>
        <w:shd w:val="clear" w:color="auto" w:fill="0F4761"/>
      </w:tcPr>
    </w:tblStylePr>
    <w:tblStylePr w:type="band1Horz">
      <w:tblPr/>
      <w:tcPr>
        <w:tcBorders>
          <w:top w:val="nil"/>
          <w:left w:val="nil"/>
          <w:bottom w:val="nil"/>
          <w:right w:val="nil"/>
          <w:insideH w:val="nil"/>
          <w:insideV w:val="nil"/>
        </w:tcBorders>
        <w:shd w:val="clear" w:color="auto" w:fill="0F4761"/>
      </w:tcPr>
    </w:tblStylePr>
  </w:style>
  <w:style w:type="table" w:customStyle="1" w:styleId="DarkList-Accent21">
    <w:name w:val="Dark List - Accent 21"/>
    <w:basedOn w:val="TableNormal"/>
    <w:next w:val="DarkList-Accent2"/>
    <w:uiPriority w:val="70"/>
    <w:semiHidden/>
    <w:unhideWhenUsed/>
    <w:rsid w:val="000608B5"/>
    <w:pPr>
      <w:spacing w:after="0" w:line="240" w:lineRule="auto"/>
    </w:pPr>
    <w:rPr>
      <w:color w:val="FFFFFF"/>
      <w:kern w:val="2"/>
      <w:sz w:val="24"/>
      <w:szCs w:val="24"/>
      <w:lang w:val="en-IE"/>
      <w14:ligatures w14:val="standardContextual"/>
    </w:rPr>
    <w:tblPr>
      <w:tblStyleRowBandSize w:val="1"/>
      <w:tblStyleColBandSize w:val="1"/>
    </w:tblPr>
    <w:tcPr>
      <w:shd w:val="clear" w:color="auto" w:fill="E97132"/>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7F340D"/>
      </w:tcPr>
    </w:tblStylePr>
    <w:tblStylePr w:type="firstCol">
      <w:tblPr/>
      <w:tcPr>
        <w:tcBorders>
          <w:top w:val="nil"/>
          <w:left w:val="nil"/>
          <w:bottom w:val="nil"/>
          <w:right w:val="single" w:sz="18" w:space="0" w:color="FFFFFF"/>
          <w:insideH w:val="nil"/>
          <w:insideV w:val="nil"/>
        </w:tcBorders>
        <w:shd w:val="clear" w:color="auto" w:fill="BF4E14"/>
      </w:tcPr>
    </w:tblStylePr>
    <w:tblStylePr w:type="lastCol">
      <w:tblPr/>
      <w:tcPr>
        <w:tcBorders>
          <w:top w:val="nil"/>
          <w:left w:val="single" w:sz="18" w:space="0" w:color="FFFFFF"/>
          <w:bottom w:val="nil"/>
          <w:right w:val="nil"/>
          <w:insideH w:val="nil"/>
          <w:insideV w:val="nil"/>
        </w:tcBorders>
        <w:shd w:val="clear" w:color="auto" w:fill="BF4E14"/>
      </w:tcPr>
    </w:tblStylePr>
    <w:tblStylePr w:type="band1Vert">
      <w:tblPr/>
      <w:tcPr>
        <w:tcBorders>
          <w:top w:val="nil"/>
          <w:left w:val="nil"/>
          <w:bottom w:val="nil"/>
          <w:right w:val="nil"/>
          <w:insideH w:val="nil"/>
          <w:insideV w:val="nil"/>
        </w:tcBorders>
        <w:shd w:val="clear" w:color="auto" w:fill="BF4E14"/>
      </w:tcPr>
    </w:tblStylePr>
    <w:tblStylePr w:type="band1Horz">
      <w:tblPr/>
      <w:tcPr>
        <w:tcBorders>
          <w:top w:val="nil"/>
          <w:left w:val="nil"/>
          <w:bottom w:val="nil"/>
          <w:right w:val="nil"/>
          <w:insideH w:val="nil"/>
          <w:insideV w:val="nil"/>
        </w:tcBorders>
        <w:shd w:val="clear" w:color="auto" w:fill="BF4E14"/>
      </w:tcPr>
    </w:tblStylePr>
  </w:style>
  <w:style w:type="table" w:customStyle="1" w:styleId="DarkList-Accent31">
    <w:name w:val="Dark List - Accent 31"/>
    <w:basedOn w:val="TableNormal"/>
    <w:next w:val="DarkList-Accent3"/>
    <w:uiPriority w:val="70"/>
    <w:semiHidden/>
    <w:unhideWhenUsed/>
    <w:rsid w:val="000608B5"/>
    <w:pPr>
      <w:spacing w:after="0" w:line="240" w:lineRule="auto"/>
    </w:pPr>
    <w:rPr>
      <w:color w:val="FFFFFF"/>
      <w:kern w:val="2"/>
      <w:sz w:val="24"/>
      <w:szCs w:val="24"/>
      <w:lang w:val="en-IE"/>
      <w14:ligatures w14:val="standardContextual"/>
    </w:rPr>
    <w:tblPr>
      <w:tblStyleRowBandSize w:val="1"/>
      <w:tblStyleColBandSize w:val="1"/>
    </w:tblPr>
    <w:tcPr>
      <w:shd w:val="clear" w:color="auto" w:fill="196B24"/>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0C3511"/>
      </w:tcPr>
    </w:tblStylePr>
    <w:tblStylePr w:type="firstCol">
      <w:tblPr/>
      <w:tcPr>
        <w:tcBorders>
          <w:top w:val="nil"/>
          <w:left w:val="nil"/>
          <w:bottom w:val="nil"/>
          <w:right w:val="single" w:sz="18" w:space="0" w:color="FFFFFF"/>
          <w:insideH w:val="nil"/>
          <w:insideV w:val="nil"/>
        </w:tcBorders>
        <w:shd w:val="clear" w:color="auto" w:fill="124F1A"/>
      </w:tcPr>
    </w:tblStylePr>
    <w:tblStylePr w:type="lastCol">
      <w:tblPr/>
      <w:tcPr>
        <w:tcBorders>
          <w:top w:val="nil"/>
          <w:left w:val="single" w:sz="18" w:space="0" w:color="FFFFFF"/>
          <w:bottom w:val="nil"/>
          <w:right w:val="nil"/>
          <w:insideH w:val="nil"/>
          <w:insideV w:val="nil"/>
        </w:tcBorders>
        <w:shd w:val="clear" w:color="auto" w:fill="124F1A"/>
      </w:tcPr>
    </w:tblStylePr>
    <w:tblStylePr w:type="band1Vert">
      <w:tblPr/>
      <w:tcPr>
        <w:tcBorders>
          <w:top w:val="nil"/>
          <w:left w:val="nil"/>
          <w:bottom w:val="nil"/>
          <w:right w:val="nil"/>
          <w:insideH w:val="nil"/>
          <w:insideV w:val="nil"/>
        </w:tcBorders>
        <w:shd w:val="clear" w:color="auto" w:fill="124F1A"/>
      </w:tcPr>
    </w:tblStylePr>
    <w:tblStylePr w:type="band1Horz">
      <w:tblPr/>
      <w:tcPr>
        <w:tcBorders>
          <w:top w:val="nil"/>
          <w:left w:val="nil"/>
          <w:bottom w:val="nil"/>
          <w:right w:val="nil"/>
          <w:insideH w:val="nil"/>
          <w:insideV w:val="nil"/>
        </w:tcBorders>
        <w:shd w:val="clear" w:color="auto" w:fill="124F1A"/>
      </w:tcPr>
    </w:tblStylePr>
  </w:style>
  <w:style w:type="table" w:customStyle="1" w:styleId="DarkList-Accent41">
    <w:name w:val="Dark List - Accent 41"/>
    <w:basedOn w:val="TableNormal"/>
    <w:next w:val="DarkList-Accent4"/>
    <w:uiPriority w:val="70"/>
    <w:semiHidden/>
    <w:unhideWhenUsed/>
    <w:rsid w:val="000608B5"/>
    <w:pPr>
      <w:spacing w:after="0" w:line="240" w:lineRule="auto"/>
    </w:pPr>
    <w:rPr>
      <w:color w:val="FFFFFF"/>
      <w:kern w:val="2"/>
      <w:sz w:val="24"/>
      <w:szCs w:val="24"/>
      <w:lang w:val="en-IE"/>
      <w14:ligatures w14:val="standardContextual"/>
    </w:rPr>
    <w:tblPr>
      <w:tblStyleRowBandSize w:val="1"/>
      <w:tblStyleColBandSize w:val="1"/>
    </w:tblPr>
    <w:tcPr>
      <w:shd w:val="clear" w:color="auto" w:fill="0F9ED5"/>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074E69"/>
      </w:tcPr>
    </w:tblStylePr>
    <w:tblStylePr w:type="firstCol">
      <w:tblPr/>
      <w:tcPr>
        <w:tcBorders>
          <w:top w:val="nil"/>
          <w:left w:val="nil"/>
          <w:bottom w:val="nil"/>
          <w:right w:val="single" w:sz="18" w:space="0" w:color="FFFFFF"/>
          <w:insideH w:val="nil"/>
          <w:insideV w:val="nil"/>
        </w:tcBorders>
        <w:shd w:val="clear" w:color="auto" w:fill="0B769F"/>
      </w:tcPr>
    </w:tblStylePr>
    <w:tblStylePr w:type="lastCol">
      <w:tblPr/>
      <w:tcPr>
        <w:tcBorders>
          <w:top w:val="nil"/>
          <w:left w:val="single" w:sz="18" w:space="0" w:color="FFFFFF"/>
          <w:bottom w:val="nil"/>
          <w:right w:val="nil"/>
          <w:insideH w:val="nil"/>
          <w:insideV w:val="nil"/>
        </w:tcBorders>
        <w:shd w:val="clear" w:color="auto" w:fill="0B769F"/>
      </w:tcPr>
    </w:tblStylePr>
    <w:tblStylePr w:type="band1Vert">
      <w:tblPr/>
      <w:tcPr>
        <w:tcBorders>
          <w:top w:val="nil"/>
          <w:left w:val="nil"/>
          <w:bottom w:val="nil"/>
          <w:right w:val="nil"/>
          <w:insideH w:val="nil"/>
          <w:insideV w:val="nil"/>
        </w:tcBorders>
        <w:shd w:val="clear" w:color="auto" w:fill="0B769F"/>
      </w:tcPr>
    </w:tblStylePr>
    <w:tblStylePr w:type="band1Horz">
      <w:tblPr/>
      <w:tcPr>
        <w:tcBorders>
          <w:top w:val="nil"/>
          <w:left w:val="nil"/>
          <w:bottom w:val="nil"/>
          <w:right w:val="nil"/>
          <w:insideH w:val="nil"/>
          <w:insideV w:val="nil"/>
        </w:tcBorders>
        <w:shd w:val="clear" w:color="auto" w:fill="0B769F"/>
      </w:tcPr>
    </w:tblStylePr>
  </w:style>
  <w:style w:type="table" w:customStyle="1" w:styleId="DarkList-Accent51">
    <w:name w:val="Dark List - Accent 51"/>
    <w:basedOn w:val="TableNormal"/>
    <w:next w:val="DarkList-Accent5"/>
    <w:uiPriority w:val="70"/>
    <w:semiHidden/>
    <w:unhideWhenUsed/>
    <w:rsid w:val="000608B5"/>
    <w:pPr>
      <w:spacing w:after="0" w:line="240" w:lineRule="auto"/>
    </w:pPr>
    <w:rPr>
      <w:color w:val="FFFFFF"/>
      <w:kern w:val="2"/>
      <w:sz w:val="24"/>
      <w:szCs w:val="24"/>
      <w:lang w:val="en-IE"/>
      <w14:ligatures w14:val="standardContextual"/>
    </w:rPr>
    <w:tblPr>
      <w:tblStyleRowBandSize w:val="1"/>
      <w:tblStyleColBandSize w:val="1"/>
    </w:tblPr>
    <w:tcPr>
      <w:shd w:val="clear" w:color="auto" w:fill="A02B93"/>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4F1548"/>
      </w:tcPr>
    </w:tblStylePr>
    <w:tblStylePr w:type="firstCol">
      <w:tblPr/>
      <w:tcPr>
        <w:tcBorders>
          <w:top w:val="nil"/>
          <w:left w:val="nil"/>
          <w:bottom w:val="nil"/>
          <w:right w:val="single" w:sz="18" w:space="0" w:color="FFFFFF"/>
          <w:insideH w:val="nil"/>
          <w:insideV w:val="nil"/>
        </w:tcBorders>
        <w:shd w:val="clear" w:color="auto" w:fill="77206D"/>
      </w:tcPr>
    </w:tblStylePr>
    <w:tblStylePr w:type="lastCol">
      <w:tblPr/>
      <w:tcPr>
        <w:tcBorders>
          <w:top w:val="nil"/>
          <w:left w:val="single" w:sz="18" w:space="0" w:color="FFFFFF"/>
          <w:bottom w:val="nil"/>
          <w:right w:val="nil"/>
          <w:insideH w:val="nil"/>
          <w:insideV w:val="nil"/>
        </w:tcBorders>
        <w:shd w:val="clear" w:color="auto" w:fill="77206D"/>
      </w:tcPr>
    </w:tblStylePr>
    <w:tblStylePr w:type="band1Vert">
      <w:tblPr/>
      <w:tcPr>
        <w:tcBorders>
          <w:top w:val="nil"/>
          <w:left w:val="nil"/>
          <w:bottom w:val="nil"/>
          <w:right w:val="nil"/>
          <w:insideH w:val="nil"/>
          <w:insideV w:val="nil"/>
        </w:tcBorders>
        <w:shd w:val="clear" w:color="auto" w:fill="77206D"/>
      </w:tcPr>
    </w:tblStylePr>
    <w:tblStylePr w:type="band1Horz">
      <w:tblPr/>
      <w:tcPr>
        <w:tcBorders>
          <w:top w:val="nil"/>
          <w:left w:val="nil"/>
          <w:bottom w:val="nil"/>
          <w:right w:val="nil"/>
          <w:insideH w:val="nil"/>
          <w:insideV w:val="nil"/>
        </w:tcBorders>
        <w:shd w:val="clear" w:color="auto" w:fill="77206D"/>
      </w:tcPr>
    </w:tblStylePr>
  </w:style>
  <w:style w:type="table" w:customStyle="1" w:styleId="DarkList-Accent61">
    <w:name w:val="Dark List - Accent 61"/>
    <w:basedOn w:val="TableNormal"/>
    <w:next w:val="DarkList-Accent6"/>
    <w:uiPriority w:val="70"/>
    <w:semiHidden/>
    <w:unhideWhenUsed/>
    <w:rsid w:val="000608B5"/>
    <w:pPr>
      <w:spacing w:after="0" w:line="240" w:lineRule="auto"/>
    </w:pPr>
    <w:rPr>
      <w:color w:val="FFFFFF"/>
      <w:kern w:val="2"/>
      <w:sz w:val="24"/>
      <w:szCs w:val="24"/>
      <w:lang w:val="en-IE"/>
      <w14:ligatures w14:val="standardContextual"/>
    </w:rPr>
    <w:tblPr>
      <w:tblStyleRowBandSize w:val="1"/>
      <w:tblStyleColBandSize w:val="1"/>
    </w:tblPr>
    <w:tcPr>
      <w:shd w:val="clear" w:color="auto" w:fill="4EA72E"/>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265317"/>
      </w:tcPr>
    </w:tblStylePr>
    <w:tblStylePr w:type="firstCol">
      <w:tblPr/>
      <w:tcPr>
        <w:tcBorders>
          <w:top w:val="nil"/>
          <w:left w:val="nil"/>
          <w:bottom w:val="nil"/>
          <w:right w:val="single" w:sz="18" w:space="0" w:color="FFFFFF"/>
          <w:insideH w:val="nil"/>
          <w:insideV w:val="nil"/>
        </w:tcBorders>
        <w:shd w:val="clear" w:color="auto" w:fill="3A7C22"/>
      </w:tcPr>
    </w:tblStylePr>
    <w:tblStylePr w:type="lastCol">
      <w:tblPr/>
      <w:tcPr>
        <w:tcBorders>
          <w:top w:val="nil"/>
          <w:left w:val="single" w:sz="18" w:space="0" w:color="FFFFFF"/>
          <w:bottom w:val="nil"/>
          <w:right w:val="nil"/>
          <w:insideH w:val="nil"/>
          <w:insideV w:val="nil"/>
        </w:tcBorders>
        <w:shd w:val="clear" w:color="auto" w:fill="3A7C22"/>
      </w:tcPr>
    </w:tblStylePr>
    <w:tblStylePr w:type="band1Vert">
      <w:tblPr/>
      <w:tcPr>
        <w:tcBorders>
          <w:top w:val="nil"/>
          <w:left w:val="nil"/>
          <w:bottom w:val="nil"/>
          <w:right w:val="nil"/>
          <w:insideH w:val="nil"/>
          <w:insideV w:val="nil"/>
        </w:tcBorders>
        <w:shd w:val="clear" w:color="auto" w:fill="3A7C22"/>
      </w:tcPr>
    </w:tblStylePr>
    <w:tblStylePr w:type="band1Horz">
      <w:tblPr/>
      <w:tcPr>
        <w:tcBorders>
          <w:top w:val="nil"/>
          <w:left w:val="nil"/>
          <w:bottom w:val="nil"/>
          <w:right w:val="nil"/>
          <w:insideH w:val="nil"/>
          <w:insideV w:val="nil"/>
        </w:tcBorders>
        <w:shd w:val="clear" w:color="auto" w:fill="3A7C22"/>
      </w:tcPr>
    </w:tblStylePr>
  </w:style>
  <w:style w:type="paragraph" w:customStyle="1" w:styleId="EmailSignature1">
    <w:name w:val="Email Signature1"/>
    <w:basedOn w:val="Normal"/>
    <w:next w:val="E-mailSignature"/>
    <w:link w:val="EmailSignatureChar"/>
    <w:uiPriority w:val="99"/>
    <w:semiHidden/>
    <w:unhideWhenUsed/>
    <w:rsid w:val="000608B5"/>
    <w:pPr>
      <w:spacing w:after="0" w:line="240" w:lineRule="auto"/>
    </w:pPr>
    <w:rPr>
      <w:rFonts w:asciiTheme="minorHAnsi" w:eastAsiaTheme="minorHAnsi" w:hAnsiTheme="minorHAnsi" w:cstheme="minorBidi"/>
      <w:szCs w:val="22"/>
      <w:lang w:val="en-US"/>
    </w:rPr>
  </w:style>
  <w:style w:type="character" w:customStyle="1" w:styleId="EmailSignatureChar">
    <w:name w:val="Email Signature Char"/>
    <w:basedOn w:val="DefaultParagraphFont"/>
    <w:link w:val="EmailSignature1"/>
    <w:uiPriority w:val="99"/>
    <w:semiHidden/>
    <w:rsid w:val="000608B5"/>
    <w:rPr>
      <w:sz w:val="22"/>
    </w:rPr>
  </w:style>
  <w:style w:type="paragraph" w:customStyle="1" w:styleId="EndnoteText1">
    <w:name w:val="Endnote Text1"/>
    <w:basedOn w:val="Normal"/>
    <w:next w:val="EndnoteText"/>
    <w:link w:val="EndnoteTextChar"/>
    <w:uiPriority w:val="99"/>
    <w:semiHidden/>
    <w:unhideWhenUsed/>
    <w:rsid w:val="000608B5"/>
    <w:pPr>
      <w:spacing w:after="0" w:line="240" w:lineRule="auto"/>
    </w:pPr>
    <w:rPr>
      <w:rFonts w:asciiTheme="minorHAnsi" w:eastAsiaTheme="minorHAnsi" w:hAnsiTheme="minorHAnsi" w:cstheme="minorBidi"/>
      <w:sz w:val="20"/>
      <w:szCs w:val="20"/>
      <w:lang w:val="en-US"/>
    </w:rPr>
  </w:style>
  <w:style w:type="character" w:customStyle="1" w:styleId="EndnoteTextChar">
    <w:name w:val="Endnote Text Char"/>
    <w:basedOn w:val="DefaultParagraphFont"/>
    <w:link w:val="EndnoteText1"/>
    <w:uiPriority w:val="99"/>
    <w:semiHidden/>
    <w:rsid w:val="000608B5"/>
    <w:rPr>
      <w:sz w:val="20"/>
      <w:szCs w:val="20"/>
    </w:rPr>
  </w:style>
  <w:style w:type="paragraph" w:customStyle="1" w:styleId="EnvelopeAddress1">
    <w:name w:val="Envelope Address1"/>
    <w:basedOn w:val="Normal"/>
    <w:next w:val="EnvelopeAddress"/>
    <w:uiPriority w:val="99"/>
    <w:semiHidden/>
    <w:unhideWhenUsed/>
    <w:rsid w:val="000608B5"/>
    <w:pPr>
      <w:framePr w:w="7920" w:h="1980" w:hRule="exact" w:hSpace="180" w:wrap="auto" w:hAnchor="page" w:xAlign="center" w:yAlign="bottom"/>
      <w:spacing w:after="0" w:line="240" w:lineRule="auto"/>
      <w:ind w:left="2880"/>
    </w:pPr>
    <w:rPr>
      <w:rFonts w:ascii="Aptos Display" w:eastAsia="Yu Gothic Light" w:hAnsi="Aptos Display"/>
      <w:kern w:val="2"/>
      <w:sz w:val="24"/>
      <w:lang w:val="en-IE"/>
      <w14:ligatures w14:val="standardContextual"/>
    </w:rPr>
  </w:style>
  <w:style w:type="paragraph" w:customStyle="1" w:styleId="EnvelopeReturn1">
    <w:name w:val="Envelope Return1"/>
    <w:basedOn w:val="Normal"/>
    <w:next w:val="EnvelopeReturn"/>
    <w:uiPriority w:val="99"/>
    <w:semiHidden/>
    <w:unhideWhenUsed/>
    <w:rsid w:val="000608B5"/>
    <w:pPr>
      <w:spacing w:after="0" w:line="240" w:lineRule="auto"/>
    </w:pPr>
    <w:rPr>
      <w:rFonts w:ascii="Aptos Display" w:eastAsia="Yu Gothic Light" w:hAnsi="Aptos Display"/>
      <w:kern w:val="2"/>
      <w:sz w:val="20"/>
      <w:szCs w:val="20"/>
      <w:lang w:val="en-IE"/>
      <w14:ligatures w14:val="standardContextual"/>
    </w:rPr>
  </w:style>
  <w:style w:type="table" w:customStyle="1" w:styleId="GridTable1Light1">
    <w:name w:val="Grid Table 1 Light1"/>
    <w:basedOn w:val="TableNormal"/>
    <w:next w:val="GridTable1Light"/>
    <w:uiPriority w:val="46"/>
    <w:rsid w:val="000608B5"/>
    <w:pPr>
      <w:spacing w:after="0" w:line="240" w:lineRule="auto"/>
    </w:pPr>
    <w:rPr>
      <w:kern w:val="2"/>
      <w:sz w:val="24"/>
      <w:szCs w:val="24"/>
      <w:lang w:val="en-IE"/>
      <w14:ligatures w14:val="standardContextual"/>
    </w:rPr>
    <w:tblPr>
      <w:tblStyleRowBandSize w:val="1"/>
      <w:tblStyleColBandSize w:val="1"/>
      <w:tblBorders>
        <w:top w:val="single" w:sz="4" w:space="0" w:color="999999"/>
        <w:left w:val="single" w:sz="4" w:space="0" w:color="999999"/>
        <w:bottom w:val="single" w:sz="4" w:space="0" w:color="999999"/>
        <w:right w:val="single" w:sz="4" w:space="0" w:color="999999"/>
        <w:insideH w:val="single" w:sz="4" w:space="0" w:color="999999"/>
        <w:insideV w:val="single" w:sz="4" w:space="0" w:color="999999"/>
      </w:tblBorders>
    </w:tblPr>
    <w:tblStylePr w:type="firstRow">
      <w:rPr>
        <w:b/>
        <w:bCs/>
      </w:rPr>
      <w:tblPr/>
      <w:tcPr>
        <w:tcBorders>
          <w:bottom w:val="single" w:sz="12" w:space="0" w:color="666666"/>
        </w:tcBorders>
      </w:tcPr>
    </w:tblStylePr>
    <w:tblStylePr w:type="lastRow">
      <w:rPr>
        <w:b/>
        <w:bCs/>
      </w:rPr>
      <w:tblPr/>
      <w:tcPr>
        <w:tcBorders>
          <w:top w:val="double" w:sz="2" w:space="0" w:color="666666"/>
        </w:tcBorders>
      </w:tcPr>
    </w:tblStylePr>
    <w:tblStylePr w:type="firstCol">
      <w:rPr>
        <w:b/>
        <w:bCs/>
      </w:rPr>
    </w:tblStylePr>
    <w:tblStylePr w:type="lastCol">
      <w:rPr>
        <w:b/>
        <w:bCs/>
      </w:rPr>
    </w:tblStylePr>
  </w:style>
  <w:style w:type="table" w:customStyle="1" w:styleId="GridTable1Light-Accent11">
    <w:name w:val="Grid Table 1 Light - Accent 11"/>
    <w:basedOn w:val="TableNormal"/>
    <w:next w:val="GridTable1Light-Accent1"/>
    <w:uiPriority w:val="46"/>
    <w:rsid w:val="000608B5"/>
    <w:pPr>
      <w:spacing w:after="0" w:line="240" w:lineRule="auto"/>
    </w:pPr>
    <w:rPr>
      <w:kern w:val="2"/>
      <w:sz w:val="24"/>
      <w:szCs w:val="24"/>
      <w:lang w:val="en-IE"/>
      <w14:ligatures w14:val="standardContextual"/>
    </w:rPr>
    <w:tblPr>
      <w:tblStyleRowBandSize w:val="1"/>
      <w:tblStyleColBandSize w:val="1"/>
      <w:tblBorders>
        <w:top w:val="single" w:sz="4" w:space="0" w:color="83CAEB"/>
        <w:left w:val="single" w:sz="4" w:space="0" w:color="83CAEB"/>
        <w:bottom w:val="single" w:sz="4" w:space="0" w:color="83CAEB"/>
        <w:right w:val="single" w:sz="4" w:space="0" w:color="83CAEB"/>
        <w:insideH w:val="single" w:sz="4" w:space="0" w:color="83CAEB"/>
        <w:insideV w:val="single" w:sz="4" w:space="0" w:color="83CAEB"/>
      </w:tblBorders>
    </w:tblPr>
    <w:tblStylePr w:type="firstRow">
      <w:rPr>
        <w:b/>
        <w:bCs/>
      </w:rPr>
      <w:tblPr/>
      <w:tcPr>
        <w:tcBorders>
          <w:bottom w:val="single" w:sz="12" w:space="0" w:color="45B0E1"/>
        </w:tcBorders>
      </w:tcPr>
    </w:tblStylePr>
    <w:tblStylePr w:type="lastRow">
      <w:rPr>
        <w:b/>
        <w:bCs/>
      </w:rPr>
      <w:tblPr/>
      <w:tcPr>
        <w:tcBorders>
          <w:top w:val="double" w:sz="2" w:space="0" w:color="45B0E1"/>
        </w:tcBorders>
      </w:tcPr>
    </w:tblStylePr>
    <w:tblStylePr w:type="firstCol">
      <w:rPr>
        <w:b/>
        <w:bCs/>
      </w:rPr>
    </w:tblStylePr>
    <w:tblStylePr w:type="lastCol">
      <w:rPr>
        <w:b/>
        <w:bCs/>
      </w:rPr>
    </w:tblStylePr>
  </w:style>
  <w:style w:type="table" w:customStyle="1" w:styleId="GridTable1LightAccent21">
    <w:name w:val="Grid Table 1 Light – Accent 21"/>
    <w:basedOn w:val="TableNormal"/>
    <w:next w:val="GridTable1Light-Accent2"/>
    <w:uiPriority w:val="46"/>
    <w:rsid w:val="000608B5"/>
    <w:pPr>
      <w:spacing w:after="0" w:line="240" w:lineRule="auto"/>
    </w:pPr>
    <w:rPr>
      <w:kern w:val="2"/>
      <w:sz w:val="24"/>
      <w:szCs w:val="24"/>
      <w:lang w:val="en-IE"/>
      <w14:ligatures w14:val="standardContextual"/>
    </w:rPr>
    <w:tblPr>
      <w:tblStyleRowBandSize w:val="1"/>
      <w:tblStyleColBandSize w:val="1"/>
      <w:tblBorders>
        <w:top w:val="single" w:sz="4" w:space="0" w:color="F6C5AC"/>
        <w:left w:val="single" w:sz="4" w:space="0" w:color="F6C5AC"/>
        <w:bottom w:val="single" w:sz="4" w:space="0" w:color="F6C5AC"/>
        <w:right w:val="single" w:sz="4" w:space="0" w:color="F6C5AC"/>
        <w:insideH w:val="single" w:sz="4" w:space="0" w:color="F6C5AC"/>
        <w:insideV w:val="single" w:sz="4" w:space="0" w:color="F6C5AC"/>
      </w:tblBorders>
    </w:tblPr>
    <w:tblStylePr w:type="firstRow">
      <w:rPr>
        <w:b/>
        <w:bCs/>
      </w:rPr>
      <w:tblPr/>
      <w:tcPr>
        <w:tcBorders>
          <w:bottom w:val="single" w:sz="12" w:space="0" w:color="F1A983"/>
        </w:tcBorders>
      </w:tcPr>
    </w:tblStylePr>
    <w:tblStylePr w:type="lastRow">
      <w:rPr>
        <w:b/>
        <w:bCs/>
      </w:rPr>
      <w:tblPr/>
      <w:tcPr>
        <w:tcBorders>
          <w:top w:val="double" w:sz="2" w:space="0" w:color="F1A983"/>
        </w:tcBorders>
      </w:tcPr>
    </w:tblStylePr>
    <w:tblStylePr w:type="firstCol">
      <w:rPr>
        <w:b/>
        <w:bCs/>
      </w:rPr>
    </w:tblStylePr>
    <w:tblStylePr w:type="lastCol">
      <w:rPr>
        <w:b/>
        <w:bCs/>
      </w:rPr>
    </w:tblStylePr>
  </w:style>
  <w:style w:type="table" w:customStyle="1" w:styleId="GridTable1Light-Accent31">
    <w:name w:val="Grid Table 1 Light - Accent 31"/>
    <w:basedOn w:val="TableNormal"/>
    <w:next w:val="GridTable1Light-Accent3"/>
    <w:uiPriority w:val="46"/>
    <w:rsid w:val="000608B5"/>
    <w:pPr>
      <w:spacing w:after="0" w:line="240" w:lineRule="auto"/>
    </w:pPr>
    <w:rPr>
      <w:kern w:val="2"/>
      <w:sz w:val="24"/>
      <w:szCs w:val="24"/>
      <w:lang w:val="en-IE"/>
      <w14:ligatures w14:val="standardContextual"/>
    </w:rPr>
    <w:tblPr>
      <w:tblStyleRowBandSize w:val="1"/>
      <w:tblStyleColBandSize w:val="1"/>
      <w:tblBorders>
        <w:top w:val="single" w:sz="4" w:space="0" w:color="84E290"/>
        <w:left w:val="single" w:sz="4" w:space="0" w:color="84E290"/>
        <w:bottom w:val="single" w:sz="4" w:space="0" w:color="84E290"/>
        <w:right w:val="single" w:sz="4" w:space="0" w:color="84E290"/>
        <w:insideH w:val="single" w:sz="4" w:space="0" w:color="84E290"/>
        <w:insideV w:val="single" w:sz="4" w:space="0" w:color="84E290"/>
      </w:tblBorders>
    </w:tblPr>
    <w:tblStylePr w:type="firstRow">
      <w:rPr>
        <w:b/>
        <w:bCs/>
      </w:rPr>
      <w:tblPr/>
      <w:tcPr>
        <w:tcBorders>
          <w:bottom w:val="single" w:sz="12" w:space="0" w:color="47D459"/>
        </w:tcBorders>
      </w:tcPr>
    </w:tblStylePr>
    <w:tblStylePr w:type="lastRow">
      <w:rPr>
        <w:b/>
        <w:bCs/>
      </w:rPr>
      <w:tblPr/>
      <w:tcPr>
        <w:tcBorders>
          <w:top w:val="double" w:sz="2" w:space="0" w:color="47D459"/>
        </w:tcBorders>
      </w:tcPr>
    </w:tblStylePr>
    <w:tblStylePr w:type="firstCol">
      <w:rPr>
        <w:b/>
        <w:bCs/>
      </w:rPr>
    </w:tblStylePr>
    <w:tblStylePr w:type="lastCol">
      <w:rPr>
        <w:b/>
        <w:bCs/>
      </w:rPr>
    </w:tblStylePr>
  </w:style>
  <w:style w:type="table" w:customStyle="1" w:styleId="GridTable1Light-Accent41">
    <w:name w:val="Grid Table 1 Light - Accent 41"/>
    <w:basedOn w:val="TableNormal"/>
    <w:next w:val="GridTable1Light-Accent4"/>
    <w:uiPriority w:val="46"/>
    <w:rsid w:val="000608B5"/>
    <w:pPr>
      <w:spacing w:after="0" w:line="240" w:lineRule="auto"/>
    </w:pPr>
    <w:rPr>
      <w:kern w:val="2"/>
      <w:sz w:val="24"/>
      <w:szCs w:val="24"/>
      <w:lang w:val="en-IE"/>
      <w14:ligatures w14:val="standardContextual"/>
    </w:rPr>
    <w:tblPr>
      <w:tblStyleRowBandSize w:val="1"/>
      <w:tblStyleColBandSize w:val="1"/>
      <w:tblBorders>
        <w:top w:val="single" w:sz="4" w:space="0" w:color="95DCF7"/>
        <w:left w:val="single" w:sz="4" w:space="0" w:color="95DCF7"/>
        <w:bottom w:val="single" w:sz="4" w:space="0" w:color="95DCF7"/>
        <w:right w:val="single" w:sz="4" w:space="0" w:color="95DCF7"/>
        <w:insideH w:val="single" w:sz="4" w:space="0" w:color="95DCF7"/>
        <w:insideV w:val="single" w:sz="4" w:space="0" w:color="95DCF7"/>
      </w:tblBorders>
    </w:tblPr>
    <w:tblStylePr w:type="firstRow">
      <w:rPr>
        <w:b/>
        <w:bCs/>
      </w:rPr>
      <w:tblPr/>
      <w:tcPr>
        <w:tcBorders>
          <w:bottom w:val="single" w:sz="12" w:space="0" w:color="60CAF3"/>
        </w:tcBorders>
      </w:tcPr>
    </w:tblStylePr>
    <w:tblStylePr w:type="lastRow">
      <w:rPr>
        <w:b/>
        <w:bCs/>
      </w:rPr>
      <w:tblPr/>
      <w:tcPr>
        <w:tcBorders>
          <w:top w:val="double" w:sz="2" w:space="0" w:color="60CAF3"/>
        </w:tcBorders>
      </w:tcPr>
    </w:tblStylePr>
    <w:tblStylePr w:type="firstCol">
      <w:rPr>
        <w:b/>
        <w:bCs/>
      </w:rPr>
    </w:tblStylePr>
    <w:tblStylePr w:type="lastCol">
      <w:rPr>
        <w:b/>
        <w:bCs/>
      </w:rPr>
    </w:tblStylePr>
  </w:style>
  <w:style w:type="table" w:customStyle="1" w:styleId="GridTable1Light-Accent51">
    <w:name w:val="Grid Table 1 Light - Accent 51"/>
    <w:basedOn w:val="TableNormal"/>
    <w:next w:val="GridTable1Light-Accent5"/>
    <w:uiPriority w:val="46"/>
    <w:rsid w:val="000608B5"/>
    <w:pPr>
      <w:spacing w:after="0" w:line="240" w:lineRule="auto"/>
    </w:pPr>
    <w:rPr>
      <w:kern w:val="2"/>
      <w:sz w:val="24"/>
      <w:szCs w:val="24"/>
      <w:lang w:val="en-IE"/>
      <w14:ligatures w14:val="standardContextual"/>
    </w:rPr>
    <w:tblPr>
      <w:tblStyleRowBandSize w:val="1"/>
      <w:tblStyleColBandSize w:val="1"/>
      <w:tblBorders>
        <w:top w:val="single" w:sz="4" w:space="0" w:color="E59EDC"/>
        <w:left w:val="single" w:sz="4" w:space="0" w:color="E59EDC"/>
        <w:bottom w:val="single" w:sz="4" w:space="0" w:color="E59EDC"/>
        <w:right w:val="single" w:sz="4" w:space="0" w:color="E59EDC"/>
        <w:insideH w:val="single" w:sz="4" w:space="0" w:color="E59EDC"/>
        <w:insideV w:val="single" w:sz="4" w:space="0" w:color="E59EDC"/>
      </w:tblBorders>
    </w:tblPr>
    <w:tblStylePr w:type="firstRow">
      <w:rPr>
        <w:b/>
        <w:bCs/>
      </w:rPr>
      <w:tblPr/>
      <w:tcPr>
        <w:tcBorders>
          <w:bottom w:val="single" w:sz="12" w:space="0" w:color="D86DCB"/>
        </w:tcBorders>
      </w:tcPr>
    </w:tblStylePr>
    <w:tblStylePr w:type="lastRow">
      <w:rPr>
        <w:b/>
        <w:bCs/>
      </w:rPr>
      <w:tblPr/>
      <w:tcPr>
        <w:tcBorders>
          <w:top w:val="double" w:sz="2" w:space="0" w:color="D86DCB"/>
        </w:tcBorders>
      </w:tcPr>
    </w:tblStylePr>
    <w:tblStylePr w:type="firstCol">
      <w:rPr>
        <w:b/>
        <w:bCs/>
      </w:rPr>
    </w:tblStylePr>
    <w:tblStylePr w:type="lastCol">
      <w:rPr>
        <w:b/>
        <w:bCs/>
      </w:rPr>
    </w:tblStylePr>
  </w:style>
  <w:style w:type="table" w:customStyle="1" w:styleId="GridTable1Light-Accent61">
    <w:name w:val="Grid Table 1 Light - Accent 61"/>
    <w:basedOn w:val="TableNormal"/>
    <w:next w:val="GridTable1Light-Accent6"/>
    <w:uiPriority w:val="46"/>
    <w:rsid w:val="000608B5"/>
    <w:pPr>
      <w:spacing w:after="0" w:line="240" w:lineRule="auto"/>
    </w:pPr>
    <w:rPr>
      <w:kern w:val="2"/>
      <w:sz w:val="24"/>
      <w:szCs w:val="24"/>
      <w:lang w:val="en-IE"/>
      <w14:ligatures w14:val="standardContextual"/>
    </w:rPr>
    <w:tblPr>
      <w:tblStyleRowBandSize w:val="1"/>
      <w:tblStyleColBandSize w:val="1"/>
      <w:tblBorders>
        <w:top w:val="single" w:sz="4" w:space="0" w:color="B3E5A1"/>
        <w:left w:val="single" w:sz="4" w:space="0" w:color="B3E5A1"/>
        <w:bottom w:val="single" w:sz="4" w:space="0" w:color="B3E5A1"/>
        <w:right w:val="single" w:sz="4" w:space="0" w:color="B3E5A1"/>
        <w:insideH w:val="single" w:sz="4" w:space="0" w:color="B3E5A1"/>
        <w:insideV w:val="single" w:sz="4" w:space="0" w:color="B3E5A1"/>
      </w:tblBorders>
    </w:tblPr>
    <w:tblStylePr w:type="firstRow">
      <w:rPr>
        <w:b/>
        <w:bCs/>
      </w:rPr>
      <w:tblPr/>
      <w:tcPr>
        <w:tcBorders>
          <w:bottom w:val="single" w:sz="12" w:space="0" w:color="8DD873"/>
        </w:tcBorders>
      </w:tcPr>
    </w:tblStylePr>
    <w:tblStylePr w:type="lastRow">
      <w:rPr>
        <w:b/>
        <w:bCs/>
      </w:rPr>
      <w:tblPr/>
      <w:tcPr>
        <w:tcBorders>
          <w:top w:val="double" w:sz="2" w:space="0" w:color="8DD873"/>
        </w:tcBorders>
      </w:tcPr>
    </w:tblStylePr>
    <w:tblStylePr w:type="firstCol">
      <w:rPr>
        <w:b/>
        <w:bCs/>
      </w:rPr>
    </w:tblStylePr>
    <w:tblStylePr w:type="lastCol">
      <w:rPr>
        <w:b/>
        <w:bCs/>
      </w:rPr>
    </w:tblStylePr>
  </w:style>
  <w:style w:type="table" w:customStyle="1" w:styleId="GridTable21">
    <w:name w:val="Grid Table 21"/>
    <w:basedOn w:val="TableNormal"/>
    <w:next w:val="GridTable2"/>
    <w:uiPriority w:val="47"/>
    <w:rsid w:val="000608B5"/>
    <w:pPr>
      <w:spacing w:after="0" w:line="240" w:lineRule="auto"/>
    </w:pPr>
    <w:rPr>
      <w:kern w:val="2"/>
      <w:sz w:val="24"/>
      <w:szCs w:val="24"/>
      <w:lang w:val="en-IE"/>
      <w14:ligatures w14:val="standardContextual"/>
    </w:rPr>
    <w:tblPr>
      <w:tblStyleRowBandSize w:val="1"/>
      <w:tblStyleColBandSize w:val="1"/>
      <w:tblBorders>
        <w:top w:val="single" w:sz="2" w:space="0" w:color="666666"/>
        <w:bottom w:val="single" w:sz="2" w:space="0" w:color="666666"/>
        <w:insideH w:val="single" w:sz="2" w:space="0" w:color="666666"/>
        <w:insideV w:val="single" w:sz="2" w:space="0" w:color="666666"/>
      </w:tblBorders>
    </w:tblPr>
    <w:tblStylePr w:type="firstRow">
      <w:rPr>
        <w:b/>
        <w:bCs/>
      </w:rPr>
      <w:tblPr/>
      <w:tcPr>
        <w:tcBorders>
          <w:top w:val="nil"/>
          <w:bottom w:val="single" w:sz="12" w:space="0" w:color="666666"/>
          <w:insideH w:val="nil"/>
          <w:insideV w:val="nil"/>
        </w:tcBorders>
        <w:shd w:val="clear" w:color="auto" w:fill="FFFFFF"/>
      </w:tcPr>
    </w:tblStylePr>
    <w:tblStylePr w:type="lastRow">
      <w:rPr>
        <w:b/>
        <w:bCs/>
      </w:rPr>
      <w:tblPr/>
      <w:tcPr>
        <w:tcBorders>
          <w:top w:val="double" w:sz="2" w:space="0" w:color="666666"/>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GridTable2-Accent11">
    <w:name w:val="Grid Table 2 - Accent 11"/>
    <w:basedOn w:val="TableNormal"/>
    <w:next w:val="GridTable2-Accent1"/>
    <w:uiPriority w:val="47"/>
    <w:rsid w:val="000608B5"/>
    <w:pPr>
      <w:spacing w:after="0" w:line="240" w:lineRule="auto"/>
    </w:pPr>
    <w:rPr>
      <w:kern w:val="2"/>
      <w:sz w:val="24"/>
      <w:szCs w:val="24"/>
      <w:lang w:val="en-IE"/>
      <w14:ligatures w14:val="standardContextual"/>
    </w:rPr>
    <w:tblPr>
      <w:tblStyleRowBandSize w:val="1"/>
      <w:tblStyleColBandSize w:val="1"/>
      <w:tblBorders>
        <w:top w:val="single" w:sz="2" w:space="0" w:color="45B0E1"/>
        <w:bottom w:val="single" w:sz="2" w:space="0" w:color="45B0E1"/>
        <w:insideH w:val="single" w:sz="2" w:space="0" w:color="45B0E1"/>
        <w:insideV w:val="single" w:sz="2" w:space="0" w:color="45B0E1"/>
      </w:tblBorders>
    </w:tblPr>
    <w:tblStylePr w:type="firstRow">
      <w:rPr>
        <w:b/>
        <w:bCs/>
      </w:rPr>
      <w:tblPr/>
      <w:tcPr>
        <w:tcBorders>
          <w:top w:val="nil"/>
          <w:bottom w:val="single" w:sz="12" w:space="0" w:color="45B0E1"/>
          <w:insideH w:val="nil"/>
          <w:insideV w:val="nil"/>
        </w:tcBorders>
        <w:shd w:val="clear" w:color="auto" w:fill="FFFFFF"/>
      </w:tcPr>
    </w:tblStylePr>
    <w:tblStylePr w:type="lastRow">
      <w:rPr>
        <w:b/>
        <w:bCs/>
      </w:rPr>
      <w:tblPr/>
      <w:tcPr>
        <w:tcBorders>
          <w:top w:val="double" w:sz="2" w:space="0" w:color="45B0E1"/>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C1E4F5"/>
      </w:tcPr>
    </w:tblStylePr>
    <w:tblStylePr w:type="band1Horz">
      <w:tblPr/>
      <w:tcPr>
        <w:shd w:val="clear" w:color="auto" w:fill="C1E4F5"/>
      </w:tcPr>
    </w:tblStylePr>
  </w:style>
  <w:style w:type="table" w:customStyle="1" w:styleId="GridTable2-Accent21">
    <w:name w:val="Grid Table 2 - Accent 21"/>
    <w:basedOn w:val="TableNormal"/>
    <w:next w:val="GridTable2-Accent2"/>
    <w:uiPriority w:val="47"/>
    <w:rsid w:val="000608B5"/>
    <w:pPr>
      <w:spacing w:after="0" w:line="240" w:lineRule="auto"/>
    </w:pPr>
    <w:rPr>
      <w:kern w:val="2"/>
      <w:sz w:val="24"/>
      <w:szCs w:val="24"/>
      <w:lang w:val="en-IE"/>
      <w14:ligatures w14:val="standardContextual"/>
    </w:rPr>
    <w:tblPr>
      <w:tblStyleRowBandSize w:val="1"/>
      <w:tblStyleColBandSize w:val="1"/>
      <w:tblBorders>
        <w:top w:val="single" w:sz="2" w:space="0" w:color="F1A983"/>
        <w:bottom w:val="single" w:sz="2" w:space="0" w:color="F1A983"/>
        <w:insideH w:val="single" w:sz="2" w:space="0" w:color="F1A983"/>
        <w:insideV w:val="single" w:sz="2" w:space="0" w:color="F1A983"/>
      </w:tblBorders>
    </w:tblPr>
    <w:tblStylePr w:type="firstRow">
      <w:rPr>
        <w:b/>
        <w:bCs/>
      </w:rPr>
      <w:tblPr/>
      <w:tcPr>
        <w:tcBorders>
          <w:top w:val="nil"/>
          <w:bottom w:val="single" w:sz="12" w:space="0" w:color="F1A983"/>
          <w:insideH w:val="nil"/>
          <w:insideV w:val="nil"/>
        </w:tcBorders>
        <w:shd w:val="clear" w:color="auto" w:fill="FFFFFF"/>
      </w:tcPr>
    </w:tblStylePr>
    <w:tblStylePr w:type="lastRow">
      <w:rPr>
        <w:b/>
        <w:bCs/>
      </w:rPr>
      <w:tblPr/>
      <w:tcPr>
        <w:tcBorders>
          <w:top w:val="double" w:sz="2" w:space="0" w:color="F1A983"/>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FAE2D5"/>
      </w:tcPr>
    </w:tblStylePr>
    <w:tblStylePr w:type="band1Horz">
      <w:tblPr/>
      <w:tcPr>
        <w:shd w:val="clear" w:color="auto" w:fill="FAE2D5"/>
      </w:tcPr>
    </w:tblStylePr>
  </w:style>
  <w:style w:type="table" w:customStyle="1" w:styleId="GridTable2-Accent31">
    <w:name w:val="Grid Table 2 - Accent 31"/>
    <w:basedOn w:val="TableNormal"/>
    <w:next w:val="GridTable2-Accent3"/>
    <w:uiPriority w:val="47"/>
    <w:rsid w:val="000608B5"/>
    <w:pPr>
      <w:spacing w:after="0" w:line="240" w:lineRule="auto"/>
    </w:pPr>
    <w:rPr>
      <w:kern w:val="2"/>
      <w:sz w:val="24"/>
      <w:szCs w:val="24"/>
      <w:lang w:val="en-IE"/>
      <w14:ligatures w14:val="standardContextual"/>
    </w:rPr>
    <w:tblPr>
      <w:tblStyleRowBandSize w:val="1"/>
      <w:tblStyleColBandSize w:val="1"/>
      <w:tblBorders>
        <w:top w:val="single" w:sz="2" w:space="0" w:color="47D459"/>
        <w:bottom w:val="single" w:sz="2" w:space="0" w:color="47D459"/>
        <w:insideH w:val="single" w:sz="2" w:space="0" w:color="47D459"/>
        <w:insideV w:val="single" w:sz="2" w:space="0" w:color="47D459"/>
      </w:tblBorders>
    </w:tblPr>
    <w:tblStylePr w:type="firstRow">
      <w:rPr>
        <w:b/>
        <w:bCs/>
      </w:rPr>
      <w:tblPr/>
      <w:tcPr>
        <w:tcBorders>
          <w:top w:val="nil"/>
          <w:bottom w:val="single" w:sz="12" w:space="0" w:color="47D459"/>
          <w:insideH w:val="nil"/>
          <w:insideV w:val="nil"/>
        </w:tcBorders>
        <w:shd w:val="clear" w:color="auto" w:fill="FFFFFF"/>
      </w:tcPr>
    </w:tblStylePr>
    <w:tblStylePr w:type="lastRow">
      <w:rPr>
        <w:b/>
        <w:bCs/>
      </w:rPr>
      <w:tblPr/>
      <w:tcPr>
        <w:tcBorders>
          <w:top w:val="double" w:sz="2" w:space="0" w:color="47D459"/>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C1F0C7"/>
      </w:tcPr>
    </w:tblStylePr>
    <w:tblStylePr w:type="band1Horz">
      <w:tblPr/>
      <w:tcPr>
        <w:shd w:val="clear" w:color="auto" w:fill="C1F0C7"/>
      </w:tcPr>
    </w:tblStylePr>
  </w:style>
  <w:style w:type="table" w:customStyle="1" w:styleId="GridTable2-Accent41">
    <w:name w:val="Grid Table 2 - Accent 41"/>
    <w:basedOn w:val="TableNormal"/>
    <w:next w:val="GridTable2-Accent4"/>
    <w:uiPriority w:val="47"/>
    <w:rsid w:val="000608B5"/>
    <w:pPr>
      <w:spacing w:after="0" w:line="240" w:lineRule="auto"/>
    </w:pPr>
    <w:rPr>
      <w:kern w:val="2"/>
      <w:sz w:val="24"/>
      <w:szCs w:val="24"/>
      <w:lang w:val="en-IE"/>
      <w14:ligatures w14:val="standardContextual"/>
    </w:rPr>
    <w:tblPr>
      <w:tblStyleRowBandSize w:val="1"/>
      <w:tblStyleColBandSize w:val="1"/>
      <w:tblBorders>
        <w:top w:val="single" w:sz="2" w:space="0" w:color="60CAF3"/>
        <w:bottom w:val="single" w:sz="2" w:space="0" w:color="60CAF3"/>
        <w:insideH w:val="single" w:sz="2" w:space="0" w:color="60CAF3"/>
        <w:insideV w:val="single" w:sz="2" w:space="0" w:color="60CAF3"/>
      </w:tblBorders>
    </w:tblPr>
    <w:tblStylePr w:type="firstRow">
      <w:rPr>
        <w:b/>
        <w:bCs/>
      </w:rPr>
      <w:tblPr/>
      <w:tcPr>
        <w:tcBorders>
          <w:top w:val="nil"/>
          <w:bottom w:val="single" w:sz="12" w:space="0" w:color="60CAF3"/>
          <w:insideH w:val="nil"/>
          <w:insideV w:val="nil"/>
        </w:tcBorders>
        <w:shd w:val="clear" w:color="auto" w:fill="FFFFFF"/>
      </w:tcPr>
    </w:tblStylePr>
    <w:tblStylePr w:type="lastRow">
      <w:rPr>
        <w:b/>
        <w:bCs/>
      </w:rPr>
      <w:tblPr/>
      <w:tcPr>
        <w:tcBorders>
          <w:top w:val="double" w:sz="2" w:space="0" w:color="60CAF3"/>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CAEDFB"/>
      </w:tcPr>
    </w:tblStylePr>
    <w:tblStylePr w:type="band1Horz">
      <w:tblPr/>
      <w:tcPr>
        <w:shd w:val="clear" w:color="auto" w:fill="CAEDFB"/>
      </w:tcPr>
    </w:tblStylePr>
  </w:style>
  <w:style w:type="table" w:customStyle="1" w:styleId="GridTable2-Accent51">
    <w:name w:val="Grid Table 2 - Accent 51"/>
    <w:basedOn w:val="TableNormal"/>
    <w:next w:val="GridTable2-Accent5"/>
    <w:uiPriority w:val="47"/>
    <w:rsid w:val="000608B5"/>
    <w:pPr>
      <w:spacing w:after="0" w:line="240" w:lineRule="auto"/>
    </w:pPr>
    <w:rPr>
      <w:kern w:val="2"/>
      <w:sz w:val="24"/>
      <w:szCs w:val="24"/>
      <w:lang w:val="en-IE"/>
      <w14:ligatures w14:val="standardContextual"/>
    </w:rPr>
    <w:tblPr>
      <w:tblStyleRowBandSize w:val="1"/>
      <w:tblStyleColBandSize w:val="1"/>
      <w:tblBorders>
        <w:top w:val="single" w:sz="2" w:space="0" w:color="D86DCB"/>
        <w:bottom w:val="single" w:sz="2" w:space="0" w:color="D86DCB"/>
        <w:insideH w:val="single" w:sz="2" w:space="0" w:color="D86DCB"/>
        <w:insideV w:val="single" w:sz="2" w:space="0" w:color="D86DCB"/>
      </w:tblBorders>
    </w:tblPr>
    <w:tblStylePr w:type="firstRow">
      <w:rPr>
        <w:b/>
        <w:bCs/>
      </w:rPr>
      <w:tblPr/>
      <w:tcPr>
        <w:tcBorders>
          <w:top w:val="nil"/>
          <w:bottom w:val="single" w:sz="12" w:space="0" w:color="D86DCB"/>
          <w:insideH w:val="nil"/>
          <w:insideV w:val="nil"/>
        </w:tcBorders>
        <w:shd w:val="clear" w:color="auto" w:fill="FFFFFF"/>
      </w:tcPr>
    </w:tblStylePr>
    <w:tblStylePr w:type="lastRow">
      <w:rPr>
        <w:b/>
        <w:bCs/>
      </w:rPr>
      <w:tblPr/>
      <w:tcPr>
        <w:tcBorders>
          <w:top w:val="double" w:sz="2" w:space="0" w:color="D86DCB"/>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F2CEED"/>
      </w:tcPr>
    </w:tblStylePr>
    <w:tblStylePr w:type="band1Horz">
      <w:tblPr/>
      <w:tcPr>
        <w:shd w:val="clear" w:color="auto" w:fill="F2CEED"/>
      </w:tcPr>
    </w:tblStylePr>
  </w:style>
  <w:style w:type="table" w:customStyle="1" w:styleId="GridTable2-Accent61">
    <w:name w:val="Grid Table 2 - Accent 61"/>
    <w:basedOn w:val="TableNormal"/>
    <w:next w:val="GridTable2-Accent6"/>
    <w:uiPriority w:val="47"/>
    <w:rsid w:val="000608B5"/>
    <w:pPr>
      <w:spacing w:after="0" w:line="240" w:lineRule="auto"/>
    </w:pPr>
    <w:rPr>
      <w:kern w:val="2"/>
      <w:sz w:val="24"/>
      <w:szCs w:val="24"/>
      <w:lang w:val="en-IE"/>
      <w14:ligatures w14:val="standardContextual"/>
    </w:rPr>
    <w:tblPr>
      <w:tblStyleRowBandSize w:val="1"/>
      <w:tblStyleColBandSize w:val="1"/>
      <w:tblBorders>
        <w:top w:val="single" w:sz="2" w:space="0" w:color="8DD873"/>
        <w:bottom w:val="single" w:sz="2" w:space="0" w:color="8DD873"/>
        <w:insideH w:val="single" w:sz="2" w:space="0" w:color="8DD873"/>
        <w:insideV w:val="single" w:sz="2" w:space="0" w:color="8DD873"/>
      </w:tblBorders>
    </w:tblPr>
    <w:tblStylePr w:type="firstRow">
      <w:rPr>
        <w:b/>
        <w:bCs/>
      </w:rPr>
      <w:tblPr/>
      <w:tcPr>
        <w:tcBorders>
          <w:top w:val="nil"/>
          <w:bottom w:val="single" w:sz="12" w:space="0" w:color="8DD873"/>
          <w:insideH w:val="nil"/>
          <w:insideV w:val="nil"/>
        </w:tcBorders>
        <w:shd w:val="clear" w:color="auto" w:fill="FFFFFF"/>
      </w:tcPr>
    </w:tblStylePr>
    <w:tblStylePr w:type="lastRow">
      <w:rPr>
        <w:b/>
        <w:bCs/>
      </w:rPr>
      <w:tblPr/>
      <w:tcPr>
        <w:tcBorders>
          <w:top w:val="double" w:sz="2" w:space="0" w:color="8DD873"/>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D9F2D0"/>
      </w:tcPr>
    </w:tblStylePr>
    <w:tblStylePr w:type="band1Horz">
      <w:tblPr/>
      <w:tcPr>
        <w:shd w:val="clear" w:color="auto" w:fill="D9F2D0"/>
      </w:tcPr>
    </w:tblStylePr>
  </w:style>
  <w:style w:type="table" w:customStyle="1" w:styleId="GridTable31">
    <w:name w:val="Grid Table 31"/>
    <w:basedOn w:val="TableNormal"/>
    <w:next w:val="GridTable3"/>
    <w:uiPriority w:val="48"/>
    <w:rsid w:val="000608B5"/>
    <w:pPr>
      <w:spacing w:after="0" w:line="240" w:lineRule="auto"/>
    </w:pPr>
    <w:rPr>
      <w:kern w:val="2"/>
      <w:sz w:val="24"/>
      <w:szCs w:val="24"/>
      <w:lang w:val="en-IE"/>
      <w14:ligatures w14:val="standardContextual"/>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CCCCC"/>
      </w:tcPr>
    </w:tblStylePr>
    <w:tblStylePr w:type="band1Horz">
      <w:tblPr/>
      <w:tcPr>
        <w:shd w:val="clear" w:color="auto" w:fill="CCCCCC"/>
      </w:tcPr>
    </w:tblStylePr>
    <w:tblStylePr w:type="neCell">
      <w:tblPr/>
      <w:tcPr>
        <w:tcBorders>
          <w:bottom w:val="single" w:sz="4" w:space="0" w:color="666666"/>
        </w:tcBorders>
      </w:tcPr>
    </w:tblStylePr>
    <w:tblStylePr w:type="nwCell">
      <w:tblPr/>
      <w:tcPr>
        <w:tcBorders>
          <w:bottom w:val="single" w:sz="4" w:space="0" w:color="666666"/>
        </w:tcBorders>
      </w:tcPr>
    </w:tblStylePr>
    <w:tblStylePr w:type="seCell">
      <w:tblPr/>
      <w:tcPr>
        <w:tcBorders>
          <w:top w:val="single" w:sz="4" w:space="0" w:color="666666"/>
        </w:tcBorders>
      </w:tcPr>
    </w:tblStylePr>
    <w:tblStylePr w:type="swCell">
      <w:tblPr/>
      <w:tcPr>
        <w:tcBorders>
          <w:top w:val="single" w:sz="4" w:space="0" w:color="666666"/>
        </w:tcBorders>
      </w:tcPr>
    </w:tblStylePr>
  </w:style>
  <w:style w:type="table" w:customStyle="1" w:styleId="GridTable3-Accent11">
    <w:name w:val="Grid Table 3 - Accent 11"/>
    <w:basedOn w:val="TableNormal"/>
    <w:next w:val="GridTable3-Accent1"/>
    <w:uiPriority w:val="48"/>
    <w:rsid w:val="000608B5"/>
    <w:pPr>
      <w:spacing w:after="0" w:line="240" w:lineRule="auto"/>
    </w:pPr>
    <w:rPr>
      <w:kern w:val="2"/>
      <w:sz w:val="24"/>
      <w:szCs w:val="24"/>
      <w:lang w:val="en-IE"/>
      <w14:ligatures w14:val="standardContextual"/>
    </w:rPr>
    <w:tblPr>
      <w:tblStyleRowBandSize w:val="1"/>
      <w:tblStyleColBandSize w:val="1"/>
      <w:tblBorders>
        <w:top w:val="single" w:sz="4" w:space="0" w:color="45B0E1"/>
        <w:left w:val="single" w:sz="4" w:space="0" w:color="45B0E1"/>
        <w:bottom w:val="single" w:sz="4" w:space="0" w:color="45B0E1"/>
        <w:right w:val="single" w:sz="4" w:space="0" w:color="45B0E1"/>
        <w:insideH w:val="single" w:sz="4" w:space="0" w:color="45B0E1"/>
        <w:insideV w:val="single" w:sz="4" w:space="0" w:color="45B0E1"/>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1E4F5"/>
      </w:tcPr>
    </w:tblStylePr>
    <w:tblStylePr w:type="band1Horz">
      <w:tblPr/>
      <w:tcPr>
        <w:shd w:val="clear" w:color="auto" w:fill="C1E4F5"/>
      </w:tcPr>
    </w:tblStylePr>
    <w:tblStylePr w:type="neCell">
      <w:tblPr/>
      <w:tcPr>
        <w:tcBorders>
          <w:bottom w:val="single" w:sz="4" w:space="0" w:color="45B0E1"/>
        </w:tcBorders>
      </w:tcPr>
    </w:tblStylePr>
    <w:tblStylePr w:type="nwCell">
      <w:tblPr/>
      <w:tcPr>
        <w:tcBorders>
          <w:bottom w:val="single" w:sz="4" w:space="0" w:color="45B0E1"/>
        </w:tcBorders>
      </w:tcPr>
    </w:tblStylePr>
    <w:tblStylePr w:type="seCell">
      <w:tblPr/>
      <w:tcPr>
        <w:tcBorders>
          <w:top w:val="single" w:sz="4" w:space="0" w:color="45B0E1"/>
        </w:tcBorders>
      </w:tcPr>
    </w:tblStylePr>
    <w:tblStylePr w:type="swCell">
      <w:tblPr/>
      <w:tcPr>
        <w:tcBorders>
          <w:top w:val="single" w:sz="4" w:space="0" w:color="45B0E1"/>
        </w:tcBorders>
      </w:tcPr>
    </w:tblStylePr>
  </w:style>
  <w:style w:type="table" w:customStyle="1" w:styleId="GridTable3-Accent21">
    <w:name w:val="Grid Table 3 - Accent 21"/>
    <w:basedOn w:val="TableNormal"/>
    <w:next w:val="GridTable3-Accent2"/>
    <w:uiPriority w:val="48"/>
    <w:rsid w:val="000608B5"/>
    <w:pPr>
      <w:spacing w:after="0" w:line="240" w:lineRule="auto"/>
    </w:pPr>
    <w:rPr>
      <w:kern w:val="2"/>
      <w:sz w:val="24"/>
      <w:szCs w:val="24"/>
      <w:lang w:val="en-IE"/>
      <w14:ligatures w14:val="standardContextual"/>
    </w:rPr>
    <w:tblPr>
      <w:tblStyleRowBandSize w:val="1"/>
      <w:tblStyleColBandSize w:val="1"/>
      <w:tblBorders>
        <w:top w:val="single" w:sz="4" w:space="0" w:color="F1A983"/>
        <w:left w:val="single" w:sz="4" w:space="0" w:color="F1A983"/>
        <w:bottom w:val="single" w:sz="4" w:space="0" w:color="F1A983"/>
        <w:right w:val="single" w:sz="4" w:space="0" w:color="F1A983"/>
        <w:insideH w:val="single" w:sz="4" w:space="0" w:color="F1A983"/>
        <w:insideV w:val="single" w:sz="4" w:space="0" w:color="F1A98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AE2D5"/>
      </w:tcPr>
    </w:tblStylePr>
    <w:tblStylePr w:type="band1Horz">
      <w:tblPr/>
      <w:tcPr>
        <w:shd w:val="clear" w:color="auto" w:fill="FAE2D5"/>
      </w:tcPr>
    </w:tblStylePr>
    <w:tblStylePr w:type="neCell">
      <w:tblPr/>
      <w:tcPr>
        <w:tcBorders>
          <w:bottom w:val="single" w:sz="4" w:space="0" w:color="F1A983"/>
        </w:tcBorders>
      </w:tcPr>
    </w:tblStylePr>
    <w:tblStylePr w:type="nwCell">
      <w:tblPr/>
      <w:tcPr>
        <w:tcBorders>
          <w:bottom w:val="single" w:sz="4" w:space="0" w:color="F1A983"/>
        </w:tcBorders>
      </w:tcPr>
    </w:tblStylePr>
    <w:tblStylePr w:type="seCell">
      <w:tblPr/>
      <w:tcPr>
        <w:tcBorders>
          <w:top w:val="single" w:sz="4" w:space="0" w:color="F1A983"/>
        </w:tcBorders>
      </w:tcPr>
    </w:tblStylePr>
    <w:tblStylePr w:type="swCell">
      <w:tblPr/>
      <w:tcPr>
        <w:tcBorders>
          <w:top w:val="single" w:sz="4" w:space="0" w:color="F1A983"/>
        </w:tcBorders>
      </w:tcPr>
    </w:tblStylePr>
  </w:style>
  <w:style w:type="table" w:customStyle="1" w:styleId="GridTable3-Accent31">
    <w:name w:val="Grid Table 3 - Accent 31"/>
    <w:basedOn w:val="TableNormal"/>
    <w:next w:val="GridTable3-Accent3"/>
    <w:uiPriority w:val="48"/>
    <w:rsid w:val="000608B5"/>
    <w:pPr>
      <w:spacing w:after="0" w:line="240" w:lineRule="auto"/>
    </w:pPr>
    <w:rPr>
      <w:kern w:val="2"/>
      <w:sz w:val="24"/>
      <w:szCs w:val="24"/>
      <w:lang w:val="en-IE"/>
      <w14:ligatures w14:val="standardContextual"/>
    </w:rPr>
    <w:tblPr>
      <w:tblStyleRowBandSize w:val="1"/>
      <w:tblStyleColBandSize w:val="1"/>
      <w:tblBorders>
        <w:top w:val="single" w:sz="4" w:space="0" w:color="47D459"/>
        <w:left w:val="single" w:sz="4" w:space="0" w:color="47D459"/>
        <w:bottom w:val="single" w:sz="4" w:space="0" w:color="47D459"/>
        <w:right w:val="single" w:sz="4" w:space="0" w:color="47D459"/>
        <w:insideH w:val="single" w:sz="4" w:space="0" w:color="47D459"/>
        <w:insideV w:val="single" w:sz="4" w:space="0" w:color="47D459"/>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1F0C7"/>
      </w:tcPr>
    </w:tblStylePr>
    <w:tblStylePr w:type="band1Horz">
      <w:tblPr/>
      <w:tcPr>
        <w:shd w:val="clear" w:color="auto" w:fill="C1F0C7"/>
      </w:tcPr>
    </w:tblStylePr>
    <w:tblStylePr w:type="neCell">
      <w:tblPr/>
      <w:tcPr>
        <w:tcBorders>
          <w:bottom w:val="single" w:sz="4" w:space="0" w:color="47D459"/>
        </w:tcBorders>
      </w:tcPr>
    </w:tblStylePr>
    <w:tblStylePr w:type="nwCell">
      <w:tblPr/>
      <w:tcPr>
        <w:tcBorders>
          <w:bottom w:val="single" w:sz="4" w:space="0" w:color="47D459"/>
        </w:tcBorders>
      </w:tcPr>
    </w:tblStylePr>
    <w:tblStylePr w:type="seCell">
      <w:tblPr/>
      <w:tcPr>
        <w:tcBorders>
          <w:top w:val="single" w:sz="4" w:space="0" w:color="47D459"/>
        </w:tcBorders>
      </w:tcPr>
    </w:tblStylePr>
    <w:tblStylePr w:type="swCell">
      <w:tblPr/>
      <w:tcPr>
        <w:tcBorders>
          <w:top w:val="single" w:sz="4" w:space="0" w:color="47D459"/>
        </w:tcBorders>
      </w:tcPr>
    </w:tblStylePr>
  </w:style>
  <w:style w:type="table" w:customStyle="1" w:styleId="GridTable3-Accent41">
    <w:name w:val="Grid Table 3 - Accent 41"/>
    <w:basedOn w:val="TableNormal"/>
    <w:next w:val="GridTable3-Accent4"/>
    <w:uiPriority w:val="48"/>
    <w:rsid w:val="000608B5"/>
    <w:pPr>
      <w:spacing w:after="0" w:line="240" w:lineRule="auto"/>
    </w:pPr>
    <w:rPr>
      <w:kern w:val="2"/>
      <w:sz w:val="24"/>
      <w:szCs w:val="24"/>
      <w:lang w:val="en-IE"/>
      <w14:ligatures w14:val="standardContextual"/>
    </w:rPr>
    <w:tblPr>
      <w:tblStyleRowBandSize w:val="1"/>
      <w:tblStyleColBandSize w:val="1"/>
      <w:tblBorders>
        <w:top w:val="single" w:sz="4" w:space="0" w:color="60CAF3"/>
        <w:left w:val="single" w:sz="4" w:space="0" w:color="60CAF3"/>
        <w:bottom w:val="single" w:sz="4" w:space="0" w:color="60CAF3"/>
        <w:right w:val="single" w:sz="4" w:space="0" w:color="60CAF3"/>
        <w:insideH w:val="single" w:sz="4" w:space="0" w:color="60CAF3"/>
        <w:insideV w:val="single" w:sz="4" w:space="0" w:color="60CAF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AEDFB"/>
      </w:tcPr>
    </w:tblStylePr>
    <w:tblStylePr w:type="band1Horz">
      <w:tblPr/>
      <w:tcPr>
        <w:shd w:val="clear" w:color="auto" w:fill="CAEDFB"/>
      </w:tcPr>
    </w:tblStylePr>
    <w:tblStylePr w:type="neCell">
      <w:tblPr/>
      <w:tcPr>
        <w:tcBorders>
          <w:bottom w:val="single" w:sz="4" w:space="0" w:color="60CAF3"/>
        </w:tcBorders>
      </w:tcPr>
    </w:tblStylePr>
    <w:tblStylePr w:type="nwCell">
      <w:tblPr/>
      <w:tcPr>
        <w:tcBorders>
          <w:bottom w:val="single" w:sz="4" w:space="0" w:color="60CAF3"/>
        </w:tcBorders>
      </w:tcPr>
    </w:tblStylePr>
    <w:tblStylePr w:type="seCell">
      <w:tblPr/>
      <w:tcPr>
        <w:tcBorders>
          <w:top w:val="single" w:sz="4" w:space="0" w:color="60CAF3"/>
        </w:tcBorders>
      </w:tcPr>
    </w:tblStylePr>
    <w:tblStylePr w:type="swCell">
      <w:tblPr/>
      <w:tcPr>
        <w:tcBorders>
          <w:top w:val="single" w:sz="4" w:space="0" w:color="60CAF3"/>
        </w:tcBorders>
      </w:tcPr>
    </w:tblStylePr>
  </w:style>
  <w:style w:type="table" w:customStyle="1" w:styleId="GridTable3-Accent51">
    <w:name w:val="Grid Table 3 - Accent 51"/>
    <w:basedOn w:val="TableNormal"/>
    <w:next w:val="GridTable3-Accent5"/>
    <w:uiPriority w:val="48"/>
    <w:rsid w:val="000608B5"/>
    <w:pPr>
      <w:spacing w:after="0" w:line="240" w:lineRule="auto"/>
    </w:pPr>
    <w:rPr>
      <w:kern w:val="2"/>
      <w:sz w:val="24"/>
      <w:szCs w:val="24"/>
      <w:lang w:val="en-IE"/>
      <w14:ligatures w14:val="standardContextual"/>
    </w:rPr>
    <w:tblPr>
      <w:tblStyleRowBandSize w:val="1"/>
      <w:tblStyleColBandSize w:val="1"/>
      <w:tblBorders>
        <w:top w:val="single" w:sz="4" w:space="0" w:color="D86DCB"/>
        <w:left w:val="single" w:sz="4" w:space="0" w:color="D86DCB"/>
        <w:bottom w:val="single" w:sz="4" w:space="0" w:color="D86DCB"/>
        <w:right w:val="single" w:sz="4" w:space="0" w:color="D86DCB"/>
        <w:insideH w:val="single" w:sz="4" w:space="0" w:color="D86DCB"/>
        <w:insideV w:val="single" w:sz="4" w:space="0" w:color="D86DCB"/>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2CEED"/>
      </w:tcPr>
    </w:tblStylePr>
    <w:tblStylePr w:type="band1Horz">
      <w:tblPr/>
      <w:tcPr>
        <w:shd w:val="clear" w:color="auto" w:fill="F2CEED"/>
      </w:tcPr>
    </w:tblStylePr>
    <w:tblStylePr w:type="neCell">
      <w:tblPr/>
      <w:tcPr>
        <w:tcBorders>
          <w:bottom w:val="single" w:sz="4" w:space="0" w:color="D86DCB"/>
        </w:tcBorders>
      </w:tcPr>
    </w:tblStylePr>
    <w:tblStylePr w:type="nwCell">
      <w:tblPr/>
      <w:tcPr>
        <w:tcBorders>
          <w:bottom w:val="single" w:sz="4" w:space="0" w:color="D86DCB"/>
        </w:tcBorders>
      </w:tcPr>
    </w:tblStylePr>
    <w:tblStylePr w:type="seCell">
      <w:tblPr/>
      <w:tcPr>
        <w:tcBorders>
          <w:top w:val="single" w:sz="4" w:space="0" w:color="D86DCB"/>
        </w:tcBorders>
      </w:tcPr>
    </w:tblStylePr>
    <w:tblStylePr w:type="swCell">
      <w:tblPr/>
      <w:tcPr>
        <w:tcBorders>
          <w:top w:val="single" w:sz="4" w:space="0" w:color="D86DCB"/>
        </w:tcBorders>
      </w:tcPr>
    </w:tblStylePr>
  </w:style>
  <w:style w:type="table" w:customStyle="1" w:styleId="GridTable3-Accent61">
    <w:name w:val="Grid Table 3 - Accent 61"/>
    <w:basedOn w:val="TableNormal"/>
    <w:next w:val="GridTable3-Accent6"/>
    <w:uiPriority w:val="48"/>
    <w:rsid w:val="000608B5"/>
    <w:pPr>
      <w:spacing w:after="0" w:line="240" w:lineRule="auto"/>
    </w:pPr>
    <w:rPr>
      <w:kern w:val="2"/>
      <w:sz w:val="24"/>
      <w:szCs w:val="24"/>
      <w:lang w:val="en-IE"/>
      <w14:ligatures w14:val="standardContextual"/>
    </w:rPr>
    <w:tblPr>
      <w:tblStyleRowBandSize w:val="1"/>
      <w:tblStyleColBandSize w:val="1"/>
      <w:tblBorders>
        <w:top w:val="single" w:sz="4" w:space="0" w:color="8DD873"/>
        <w:left w:val="single" w:sz="4" w:space="0" w:color="8DD873"/>
        <w:bottom w:val="single" w:sz="4" w:space="0" w:color="8DD873"/>
        <w:right w:val="single" w:sz="4" w:space="0" w:color="8DD873"/>
        <w:insideH w:val="single" w:sz="4" w:space="0" w:color="8DD873"/>
        <w:insideV w:val="single" w:sz="4" w:space="0" w:color="8DD87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D9F2D0"/>
      </w:tcPr>
    </w:tblStylePr>
    <w:tblStylePr w:type="band1Horz">
      <w:tblPr/>
      <w:tcPr>
        <w:shd w:val="clear" w:color="auto" w:fill="D9F2D0"/>
      </w:tcPr>
    </w:tblStylePr>
    <w:tblStylePr w:type="neCell">
      <w:tblPr/>
      <w:tcPr>
        <w:tcBorders>
          <w:bottom w:val="single" w:sz="4" w:space="0" w:color="8DD873"/>
        </w:tcBorders>
      </w:tcPr>
    </w:tblStylePr>
    <w:tblStylePr w:type="nwCell">
      <w:tblPr/>
      <w:tcPr>
        <w:tcBorders>
          <w:bottom w:val="single" w:sz="4" w:space="0" w:color="8DD873"/>
        </w:tcBorders>
      </w:tcPr>
    </w:tblStylePr>
    <w:tblStylePr w:type="seCell">
      <w:tblPr/>
      <w:tcPr>
        <w:tcBorders>
          <w:top w:val="single" w:sz="4" w:space="0" w:color="8DD873"/>
        </w:tcBorders>
      </w:tcPr>
    </w:tblStylePr>
    <w:tblStylePr w:type="swCell">
      <w:tblPr/>
      <w:tcPr>
        <w:tcBorders>
          <w:top w:val="single" w:sz="4" w:space="0" w:color="8DD873"/>
        </w:tcBorders>
      </w:tcPr>
    </w:tblStylePr>
  </w:style>
  <w:style w:type="table" w:customStyle="1" w:styleId="GridTable41">
    <w:name w:val="Grid Table 41"/>
    <w:basedOn w:val="TableNormal"/>
    <w:next w:val="GridTable4"/>
    <w:uiPriority w:val="49"/>
    <w:rsid w:val="000608B5"/>
    <w:pPr>
      <w:spacing w:after="0" w:line="240" w:lineRule="auto"/>
    </w:pPr>
    <w:rPr>
      <w:kern w:val="2"/>
      <w:sz w:val="24"/>
      <w:szCs w:val="24"/>
      <w:lang w:val="en-IE"/>
      <w14:ligatures w14:val="standardContextual"/>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color w:val="FFFFFF"/>
      </w:rPr>
      <w:tblPr/>
      <w:tcPr>
        <w:tcBorders>
          <w:top w:val="single" w:sz="4" w:space="0" w:color="000000"/>
          <w:left w:val="single" w:sz="4" w:space="0" w:color="000000"/>
          <w:bottom w:val="single" w:sz="4" w:space="0" w:color="000000"/>
          <w:right w:val="single" w:sz="4" w:space="0" w:color="000000"/>
          <w:insideH w:val="nil"/>
          <w:insideV w:val="nil"/>
        </w:tcBorders>
        <w:shd w:val="clear" w:color="auto" w:fill="000000"/>
      </w:tcPr>
    </w:tblStylePr>
    <w:tblStylePr w:type="lastRow">
      <w:rPr>
        <w:b/>
        <w:bCs/>
      </w:rPr>
      <w:tblPr/>
      <w:tcPr>
        <w:tcBorders>
          <w:top w:val="double" w:sz="4" w:space="0" w:color="000000"/>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GridTable4-Accent11">
    <w:name w:val="Grid Table 4 - Accent 11"/>
    <w:basedOn w:val="TableNormal"/>
    <w:next w:val="GridTable4-Accent1"/>
    <w:uiPriority w:val="49"/>
    <w:rsid w:val="000608B5"/>
    <w:pPr>
      <w:spacing w:after="0" w:line="240" w:lineRule="auto"/>
    </w:pPr>
    <w:rPr>
      <w:kern w:val="2"/>
      <w:sz w:val="24"/>
      <w:szCs w:val="24"/>
      <w:lang w:val="en-IE"/>
      <w14:ligatures w14:val="standardContextual"/>
    </w:rPr>
    <w:tblPr>
      <w:tblStyleRowBandSize w:val="1"/>
      <w:tblStyleColBandSize w:val="1"/>
      <w:tblBorders>
        <w:top w:val="single" w:sz="4" w:space="0" w:color="45B0E1"/>
        <w:left w:val="single" w:sz="4" w:space="0" w:color="45B0E1"/>
        <w:bottom w:val="single" w:sz="4" w:space="0" w:color="45B0E1"/>
        <w:right w:val="single" w:sz="4" w:space="0" w:color="45B0E1"/>
        <w:insideH w:val="single" w:sz="4" w:space="0" w:color="45B0E1"/>
        <w:insideV w:val="single" w:sz="4" w:space="0" w:color="45B0E1"/>
      </w:tblBorders>
    </w:tblPr>
    <w:tblStylePr w:type="firstRow">
      <w:rPr>
        <w:b/>
        <w:bCs/>
        <w:color w:val="FFFFFF"/>
      </w:rPr>
      <w:tblPr/>
      <w:tcPr>
        <w:tcBorders>
          <w:top w:val="single" w:sz="4" w:space="0" w:color="156082"/>
          <w:left w:val="single" w:sz="4" w:space="0" w:color="156082"/>
          <w:bottom w:val="single" w:sz="4" w:space="0" w:color="156082"/>
          <w:right w:val="single" w:sz="4" w:space="0" w:color="156082"/>
          <w:insideH w:val="nil"/>
          <w:insideV w:val="nil"/>
        </w:tcBorders>
        <w:shd w:val="clear" w:color="auto" w:fill="156082"/>
      </w:tcPr>
    </w:tblStylePr>
    <w:tblStylePr w:type="lastRow">
      <w:rPr>
        <w:b/>
        <w:bCs/>
      </w:rPr>
      <w:tblPr/>
      <w:tcPr>
        <w:tcBorders>
          <w:top w:val="double" w:sz="4" w:space="0" w:color="156082"/>
        </w:tcBorders>
      </w:tcPr>
    </w:tblStylePr>
    <w:tblStylePr w:type="firstCol">
      <w:rPr>
        <w:b/>
        <w:bCs/>
      </w:rPr>
    </w:tblStylePr>
    <w:tblStylePr w:type="lastCol">
      <w:rPr>
        <w:b/>
        <w:bCs/>
      </w:rPr>
    </w:tblStylePr>
    <w:tblStylePr w:type="band1Vert">
      <w:tblPr/>
      <w:tcPr>
        <w:shd w:val="clear" w:color="auto" w:fill="C1E4F5"/>
      </w:tcPr>
    </w:tblStylePr>
    <w:tblStylePr w:type="band1Horz">
      <w:tblPr/>
      <w:tcPr>
        <w:shd w:val="clear" w:color="auto" w:fill="C1E4F5"/>
      </w:tcPr>
    </w:tblStylePr>
  </w:style>
  <w:style w:type="table" w:customStyle="1" w:styleId="GridTable4-Accent21">
    <w:name w:val="Grid Table 4 - Accent 21"/>
    <w:basedOn w:val="TableNormal"/>
    <w:next w:val="GridTable4-Accent2"/>
    <w:uiPriority w:val="49"/>
    <w:rsid w:val="000608B5"/>
    <w:pPr>
      <w:spacing w:after="0" w:line="240" w:lineRule="auto"/>
    </w:pPr>
    <w:rPr>
      <w:kern w:val="2"/>
      <w:sz w:val="24"/>
      <w:szCs w:val="24"/>
      <w:lang w:val="en-IE"/>
      <w14:ligatures w14:val="standardContextual"/>
    </w:rPr>
    <w:tblPr>
      <w:tblStyleRowBandSize w:val="1"/>
      <w:tblStyleColBandSize w:val="1"/>
      <w:tblBorders>
        <w:top w:val="single" w:sz="4" w:space="0" w:color="F1A983"/>
        <w:left w:val="single" w:sz="4" w:space="0" w:color="F1A983"/>
        <w:bottom w:val="single" w:sz="4" w:space="0" w:color="F1A983"/>
        <w:right w:val="single" w:sz="4" w:space="0" w:color="F1A983"/>
        <w:insideH w:val="single" w:sz="4" w:space="0" w:color="F1A983"/>
        <w:insideV w:val="single" w:sz="4" w:space="0" w:color="F1A983"/>
      </w:tblBorders>
    </w:tblPr>
    <w:tblStylePr w:type="firstRow">
      <w:rPr>
        <w:b/>
        <w:bCs/>
        <w:color w:val="FFFFFF"/>
      </w:rPr>
      <w:tblPr/>
      <w:tcPr>
        <w:tcBorders>
          <w:top w:val="single" w:sz="4" w:space="0" w:color="E97132"/>
          <w:left w:val="single" w:sz="4" w:space="0" w:color="E97132"/>
          <w:bottom w:val="single" w:sz="4" w:space="0" w:color="E97132"/>
          <w:right w:val="single" w:sz="4" w:space="0" w:color="E97132"/>
          <w:insideH w:val="nil"/>
          <w:insideV w:val="nil"/>
        </w:tcBorders>
        <w:shd w:val="clear" w:color="auto" w:fill="E97132"/>
      </w:tcPr>
    </w:tblStylePr>
    <w:tblStylePr w:type="lastRow">
      <w:rPr>
        <w:b/>
        <w:bCs/>
      </w:rPr>
      <w:tblPr/>
      <w:tcPr>
        <w:tcBorders>
          <w:top w:val="double" w:sz="4" w:space="0" w:color="E97132"/>
        </w:tcBorders>
      </w:tcPr>
    </w:tblStylePr>
    <w:tblStylePr w:type="firstCol">
      <w:rPr>
        <w:b/>
        <w:bCs/>
      </w:rPr>
    </w:tblStylePr>
    <w:tblStylePr w:type="lastCol">
      <w:rPr>
        <w:b/>
        <w:bCs/>
      </w:rPr>
    </w:tblStylePr>
    <w:tblStylePr w:type="band1Vert">
      <w:tblPr/>
      <w:tcPr>
        <w:shd w:val="clear" w:color="auto" w:fill="FAE2D5"/>
      </w:tcPr>
    </w:tblStylePr>
    <w:tblStylePr w:type="band1Horz">
      <w:tblPr/>
      <w:tcPr>
        <w:shd w:val="clear" w:color="auto" w:fill="FAE2D5"/>
      </w:tcPr>
    </w:tblStylePr>
  </w:style>
  <w:style w:type="table" w:customStyle="1" w:styleId="GridTable4-Accent31">
    <w:name w:val="Grid Table 4 - Accent 31"/>
    <w:basedOn w:val="TableNormal"/>
    <w:next w:val="GridTable4-Accent3"/>
    <w:uiPriority w:val="49"/>
    <w:rsid w:val="000608B5"/>
    <w:pPr>
      <w:spacing w:after="0" w:line="240" w:lineRule="auto"/>
    </w:pPr>
    <w:rPr>
      <w:kern w:val="2"/>
      <w:sz w:val="24"/>
      <w:szCs w:val="24"/>
      <w:lang w:val="en-IE"/>
      <w14:ligatures w14:val="standardContextual"/>
    </w:rPr>
    <w:tblPr>
      <w:tblStyleRowBandSize w:val="1"/>
      <w:tblStyleColBandSize w:val="1"/>
      <w:tblBorders>
        <w:top w:val="single" w:sz="4" w:space="0" w:color="47D459"/>
        <w:left w:val="single" w:sz="4" w:space="0" w:color="47D459"/>
        <w:bottom w:val="single" w:sz="4" w:space="0" w:color="47D459"/>
        <w:right w:val="single" w:sz="4" w:space="0" w:color="47D459"/>
        <w:insideH w:val="single" w:sz="4" w:space="0" w:color="47D459"/>
        <w:insideV w:val="single" w:sz="4" w:space="0" w:color="47D459"/>
      </w:tblBorders>
    </w:tblPr>
    <w:tblStylePr w:type="firstRow">
      <w:rPr>
        <w:b/>
        <w:bCs/>
        <w:color w:val="FFFFFF"/>
      </w:rPr>
      <w:tblPr/>
      <w:tcPr>
        <w:tcBorders>
          <w:top w:val="single" w:sz="4" w:space="0" w:color="196B24"/>
          <w:left w:val="single" w:sz="4" w:space="0" w:color="196B24"/>
          <w:bottom w:val="single" w:sz="4" w:space="0" w:color="196B24"/>
          <w:right w:val="single" w:sz="4" w:space="0" w:color="196B24"/>
          <w:insideH w:val="nil"/>
          <w:insideV w:val="nil"/>
        </w:tcBorders>
        <w:shd w:val="clear" w:color="auto" w:fill="196B24"/>
      </w:tcPr>
    </w:tblStylePr>
    <w:tblStylePr w:type="lastRow">
      <w:rPr>
        <w:b/>
        <w:bCs/>
      </w:rPr>
      <w:tblPr/>
      <w:tcPr>
        <w:tcBorders>
          <w:top w:val="double" w:sz="4" w:space="0" w:color="196B24"/>
        </w:tcBorders>
      </w:tcPr>
    </w:tblStylePr>
    <w:tblStylePr w:type="firstCol">
      <w:rPr>
        <w:b/>
        <w:bCs/>
      </w:rPr>
    </w:tblStylePr>
    <w:tblStylePr w:type="lastCol">
      <w:rPr>
        <w:b/>
        <w:bCs/>
      </w:rPr>
    </w:tblStylePr>
    <w:tblStylePr w:type="band1Vert">
      <w:tblPr/>
      <w:tcPr>
        <w:shd w:val="clear" w:color="auto" w:fill="C1F0C7"/>
      </w:tcPr>
    </w:tblStylePr>
    <w:tblStylePr w:type="band1Horz">
      <w:tblPr/>
      <w:tcPr>
        <w:shd w:val="clear" w:color="auto" w:fill="C1F0C7"/>
      </w:tcPr>
    </w:tblStylePr>
  </w:style>
  <w:style w:type="table" w:customStyle="1" w:styleId="GridTable4-Accent41">
    <w:name w:val="Grid Table 4 - Accent 41"/>
    <w:basedOn w:val="TableNormal"/>
    <w:next w:val="GridTable4-Accent4"/>
    <w:uiPriority w:val="49"/>
    <w:rsid w:val="000608B5"/>
    <w:pPr>
      <w:spacing w:after="0" w:line="240" w:lineRule="auto"/>
    </w:pPr>
    <w:rPr>
      <w:kern w:val="2"/>
      <w:sz w:val="24"/>
      <w:szCs w:val="24"/>
      <w:lang w:val="en-IE"/>
      <w14:ligatures w14:val="standardContextual"/>
    </w:rPr>
    <w:tblPr>
      <w:tblStyleRowBandSize w:val="1"/>
      <w:tblStyleColBandSize w:val="1"/>
      <w:tblBorders>
        <w:top w:val="single" w:sz="4" w:space="0" w:color="60CAF3"/>
        <w:left w:val="single" w:sz="4" w:space="0" w:color="60CAF3"/>
        <w:bottom w:val="single" w:sz="4" w:space="0" w:color="60CAF3"/>
        <w:right w:val="single" w:sz="4" w:space="0" w:color="60CAF3"/>
        <w:insideH w:val="single" w:sz="4" w:space="0" w:color="60CAF3"/>
        <w:insideV w:val="single" w:sz="4" w:space="0" w:color="60CAF3"/>
      </w:tblBorders>
    </w:tblPr>
    <w:tblStylePr w:type="firstRow">
      <w:rPr>
        <w:b/>
        <w:bCs/>
        <w:color w:val="FFFFFF"/>
      </w:rPr>
      <w:tblPr/>
      <w:tcPr>
        <w:tcBorders>
          <w:top w:val="single" w:sz="4" w:space="0" w:color="0F9ED5"/>
          <w:left w:val="single" w:sz="4" w:space="0" w:color="0F9ED5"/>
          <w:bottom w:val="single" w:sz="4" w:space="0" w:color="0F9ED5"/>
          <w:right w:val="single" w:sz="4" w:space="0" w:color="0F9ED5"/>
          <w:insideH w:val="nil"/>
          <w:insideV w:val="nil"/>
        </w:tcBorders>
        <w:shd w:val="clear" w:color="auto" w:fill="0F9ED5"/>
      </w:tcPr>
    </w:tblStylePr>
    <w:tblStylePr w:type="lastRow">
      <w:rPr>
        <w:b/>
        <w:bCs/>
      </w:rPr>
      <w:tblPr/>
      <w:tcPr>
        <w:tcBorders>
          <w:top w:val="double" w:sz="4" w:space="0" w:color="0F9ED5"/>
        </w:tcBorders>
      </w:tcPr>
    </w:tblStylePr>
    <w:tblStylePr w:type="firstCol">
      <w:rPr>
        <w:b/>
        <w:bCs/>
      </w:rPr>
    </w:tblStylePr>
    <w:tblStylePr w:type="lastCol">
      <w:rPr>
        <w:b/>
        <w:bCs/>
      </w:rPr>
    </w:tblStylePr>
    <w:tblStylePr w:type="band1Vert">
      <w:tblPr/>
      <w:tcPr>
        <w:shd w:val="clear" w:color="auto" w:fill="CAEDFB"/>
      </w:tcPr>
    </w:tblStylePr>
    <w:tblStylePr w:type="band1Horz">
      <w:tblPr/>
      <w:tcPr>
        <w:shd w:val="clear" w:color="auto" w:fill="CAEDFB"/>
      </w:tcPr>
    </w:tblStylePr>
  </w:style>
  <w:style w:type="table" w:customStyle="1" w:styleId="GridTable4-Accent51">
    <w:name w:val="Grid Table 4 - Accent 51"/>
    <w:basedOn w:val="TableNormal"/>
    <w:next w:val="GridTable4-Accent5"/>
    <w:uiPriority w:val="49"/>
    <w:rsid w:val="000608B5"/>
    <w:pPr>
      <w:spacing w:after="0" w:line="240" w:lineRule="auto"/>
    </w:pPr>
    <w:rPr>
      <w:kern w:val="2"/>
      <w:sz w:val="24"/>
      <w:szCs w:val="24"/>
      <w:lang w:val="en-IE"/>
      <w14:ligatures w14:val="standardContextual"/>
    </w:rPr>
    <w:tblPr>
      <w:tblStyleRowBandSize w:val="1"/>
      <w:tblStyleColBandSize w:val="1"/>
      <w:tblBorders>
        <w:top w:val="single" w:sz="4" w:space="0" w:color="D86DCB"/>
        <w:left w:val="single" w:sz="4" w:space="0" w:color="D86DCB"/>
        <w:bottom w:val="single" w:sz="4" w:space="0" w:color="D86DCB"/>
        <w:right w:val="single" w:sz="4" w:space="0" w:color="D86DCB"/>
        <w:insideH w:val="single" w:sz="4" w:space="0" w:color="D86DCB"/>
        <w:insideV w:val="single" w:sz="4" w:space="0" w:color="D86DCB"/>
      </w:tblBorders>
    </w:tblPr>
    <w:tblStylePr w:type="firstRow">
      <w:rPr>
        <w:b/>
        <w:bCs/>
        <w:color w:val="FFFFFF"/>
      </w:rPr>
      <w:tblPr/>
      <w:tcPr>
        <w:tcBorders>
          <w:top w:val="single" w:sz="4" w:space="0" w:color="A02B93"/>
          <w:left w:val="single" w:sz="4" w:space="0" w:color="A02B93"/>
          <w:bottom w:val="single" w:sz="4" w:space="0" w:color="A02B93"/>
          <w:right w:val="single" w:sz="4" w:space="0" w:color="A02B93"/>
          <w:insideH w:val="nil"/>
          <w:insideV w:val="nil"/>
        </w:tcBorders>
        <w:shd w:val="clear" w:color="auto" w:fill="A02B93"/>
      </w:tcPr>
    </w:tblStylePr>
    <w:tblStylePr w:type="lastRow">
      <w:rPr>
        <w:b/>
        <w:bCs/>
      </w:rPr>
      <w:tblPr/>
      <w:tcPr>
        <w:tcBorders>
          <w:top w:val="double" w:sz="4" w:space="0" w:color="A02B93"/>
        </w:tcBorders>
      </w:tcPr>
    </w:tblStylePr>
    <w:tblStylePr w:type="firstCol">
      <w:rPr>
        <w:b/>
        <w:bCs/>
      </w:rPr>
    </w:tblStylePr>
    <w:tblStylePr w:type="lastCol">
      <w:rPr>
        <w:b/>
        <w:bCs/>
      </w:rPr>
    </w:tblStylePr>
    <w:tblStylePr w:type="band1Vert">
      <w:tblPr/>
      <w:tcPr>
        <w:shd w:val="clear" w:color="auto" w:fill="F2CEED"/>
      </w:tcPr>
    </w:tblStylePr>
    <w:tblStylePr w:type="band1Horz">
      <w:tblPr/>
      <w:tcPr>
        <w:shd w:val="clear" w:color="auto" w:fill="F2CEED"/>
      </w:tcPr>
    </w:tblStylePr>
  </w:style>
  <w:style w:type="table" w:customStyle="1" w:styleId="GridTable4-Accent61">
    <w:name w:val="Grid Table 4 - Accent 61"/>
    <w:basedOn w:val="TableNormal"/>
    <w:next w:val="GridTable4-Accent6"/>
    <w:uiPriority w:val="49"/>
    <w:rsid w:val="000608B5"/>
    <w:pPr>
      <w:spacing w:after="0" w:line="240" w:lineRule="auto"/>
    </w:pPr>
    <w:rPr>
      <w:kern w:val="2"/>
      <w:sz w:val="24"/>
      <w:szCs w:val="24"/>
      <w:lang w:val="en-IE"/>
      <w14:ligatures w14:val="standardContextual"/>
    </w:rPr>
    <w:tblPr>
      <w:tblStyleRowBandSize w:val="1"/>
      <w:tblStyleColBandSize w:val="1"/>
      <w:tblBorders>
        <w:top w:val="single" w:sz="4" w:space="0" w:color="8DD873"/>
        <w:left w:val="single" w:sz="4" w:space="0" w:color="8DD873"/>
        <w:bottom w:val="single" w:sz="4" w:space="0" w:color="8DD873"/>
        <w:right w:val="single" w:sz="4" w:space="0" w:color="8DD873"/>
        <w:insideH w:val="single" w:sz="4" w:space="0" w:color="8DD873"/>
        <w:insideV w:val="single" w:sz="4" w:space="0" w:color="8DD873"/>
      </w:tblBorders>
    </w:tblPr>
    <w:tblStylePr w:type="firstRow">
      <w:rPr>
        <w:b/>
        <w:bCs/>
        <w:color w:val="FFFFFF"/>
      </w:rPr>
      <w:tblPr/>
      <w:tcPr>
        <w:tcBorders>
          <w:top w:val="single" w:sz="4" w:space="0" w:color="4EA72E"/>
          <w:left w:val="single" w:sz="4" w:space="0" w:color="4EA72E"/>
          <w:bottom w:val="single" w:sz="4" w:space="0" w:color="4EA72E"/>
          <w:right w:val="single" w:sz="4" w:space="0" w:color="4EA72E"/>
          <w:insideH w:val="nil"/>
          <w:insideV w:val="nil"/>
        </w:tcBorders>
        <w:shd w:val="clear" w:color="auto" w:fill="4EA72E"/>
      </w:tcPr>
    </w:tblStylePr>
    <w:tblStylePr w:type="lastRow">
      <w:rPr>
        <w:b/>
        <w:bCs/>
      </w:rPr>
      <w:tblPr/>
      <w:tcPr>
        <w:tcBorders>
          <w:top w:val="double" w:sz="4" w:space="0" w:color="4EA72E"/>
        </w:tcBorders>
      </w:tcPr>
    </w:tblStylePr>
    <w:tblStylePr w:type="firstCol">
      <w:rPr>
        <w:b/>
        <w:bCs/>
      </w:rPr>
    </w:tblStylePr>
    <w:tblStylePr w:type="lastCol">
      <w:rPr>
        <w:b/>
        <w:bCs/>
      </w:rPr>
    </w:tblStylePr>
    <w:tblStylePr w:type="band1Vert">
      <w:tblPr/>
      <w:tcPr>
        <w:shd w:val="clear" w:color="auto" w:fill="D9F2D0"/>
      </w:tcPr>
    </w:tblStylePr>
    <w:tblStylePr w:type="band1Horz">
      <w:tblPr/>
      <w:tcPr>
        <w:shd w:val="clear" w:color="auto" w:fill="D9F2D0"/>
      </w:tcPr>
    </w:tblStylePr>
  </w:style>
  <w:style w:type="table" w:customStyle="1" w:styleId="GridTable5Dark1">
    <w:name w:val="Grid Table 5 Dark1"/>
    <w:basedOn w:val="TableNormal"/>
    <w:next w:val="GridTable5Dark"/>
    <w:uiPriority w:val="50"/>
    <w:rsid w:val="000608B5"/>
    <w:pPr>
      <w:spacing w:after="0" w:line="240" w:lineRule="auto"/>
    </w:pPr>
    <w:rPr>
      <w:kern w:val="2"/>
      <w:sz w:val="24"/>
      <w:szCs w:val="24"/>
      <w:lang w:val="en-IE"/>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CCCCCC"/>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000000"/>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000000"/>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000000"/>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000000"/>
      </w:tcPr>
    </w:tblStylePr>
    <w:tblStylePr w:type="band1Vert">
      <w:tblPr/>
      <w:tcPr>
        <w:shd w:val="clear" w:color="auto" w:fill="999999"/>
      </w:tcPr>
    </w:tblStylePr>
    <w:tblStylePr w:type="band1Horz">
      <w:tblPr/>
      <w:tcPr>
        <w:shd w:val="clear" w:color="auto" w:fill="999999"/>
      </w:tcPr>
    </w:tblStylePr>
  </w:style>
  <w:style w:type="table" w:customStyle="1" w:styleId="GridTable5Dark-Accent11">
    <w:name w:val="Grid Table 5 Dark - Accent 11"/>
    <w:basedOn w:val="TableNormal"/>
    <w:next w:val="GridTable5Dark-Accent1"/>
    <w:uiPriority w:val="50"/>
    <w:rsid w:val="000608B5"/>
    <w:pPr>
      <w:spacing w:after="0" w:line="240" w:lineRule="auto"/>
    </w:pPr>
    <w:rPr>
      <w:kern w:val="2"/>
      <w:sz w:val="24"/>
      <w:szCs w:val="24"/>
      <w:lang w:val="en-IE"/>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C1E4F5"/>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156082"/>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156082"/>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156082"/>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156082"/>
      </w:tcPr>
    </w:tblStylePr>
    <w:tblStylePr w:type="band1Vert">
      <w:tblPr/>
      <w:tcPr>
        <w:shd w:val="clear" w:color="auto" w:fill="83CAEB"/>
      </w:tcPr>
    </w:tblStylePr>
    <w:tblStylePr w:type="band1Horz">
      <w:tblPr/>
      <w:tcPr>
        <w:shd w:val="clear" w:color="auto" w:fill="83CAEB"/>
      </w:tcPr>
    </w:tblStylePr>
  </w:style>
  <w:style w:type="table" w:customStyle="1" w:styleId="GridTable5Dark-Accent21">
    <w:name w:val="Grid Table 5 Dark - Accent 21"/>
    <w:basedOn w:val="TableNormal"/>
    <w:next w:val="GridTable5Dark-Accent2"/>
    <w:uiPriority w:val="50"/>
    <w:rsid w:val="000608B5"/>
    <w:pPr>
      <w:spacing w:after="0" w:line="240" w:lineRule="auto"/>
    </w:pPr>
    <w:rPr>
      <w:kern w:val="2"/>
      <w:sz w:val="24"/>
      <w:szCs w:val="24"/>
      <w:lang w:val="en-IE"/>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FAE2D5"/>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E97132"/>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E97132"/>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E97132"/>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E97132"/>
      </w:tcPr>
    </w:tblStylePr>
    <w:tblStylePr w:type="band1Vert">
      <w:tblPr/>
      <w:tcPr>
        <w:shd w:val="clear" w:color="auto" w:fill="F6C5AC"/>
      </w:tcPr>
    </w:tblStylePr>
    <w:tblStylePr w:type="band1Horz">
      <w:tblPr/>
      <w:tcPr>
        <w:shd w:val="clear" w:color="auto" w:fill="F6C5AC"/>
      </w:tcPr>
    </w:tblStylePr>
  </w:style>
  <w:style w:type="table" w:customStyle="1" w:styleId="GridTable5Dark-Accent31">
    <w:name w:val="Grid Table 5 Dark - Accent 31"/>
    <w:basedOn w:val="TableNormal"/>
    <w:next w:val="GridTable5Dark-Accent3"/>
    <w:uiPriority w:val="50"/>
    <w:rsid w:val="000608B5"/>
    <w:pPr>
      <w:spacing w:after="0" w:line="240" w:lineRule="auto"/>
    </w:pPr>
    <w:rPr>
      <w:kern w:val="2"/>
      <w:sz w:val="24"/>
      <w:szCs w:val="24"/>
      <w:lang w:val="en-IE"/>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C1F0C7"/>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196B24"/>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196B24"/>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196B24"/>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196B24"/>
      </w:tcPr>
    </w:tblStylePr>
    <w:tblStylePr w:type="band1Vert">
      <w:tblPr/>
      <w:tcPr>
        <w:shd w:val="clear" w:color="auto" w:fill="84E290"/>
      </w:tcPr>
    </w:tblStylePr>
    <w:tblStylePr w:type="band1Horz">
      <w:tblPr/>
      <w:tcPr>
        <w:shd w:val="clear" w:color="auto" w:fill="84E290"/>
      </w:tcPr>
    </w:tblStylePr>
  </w:style>
  <w:style w:type="table" w:customStyle="1" w:styleId="GridTable5Dark-Accent41">
    <w:name w:val="Grid Table 5 Dark - Accent 41"/>
    <w:basedOn w:val="TableNormal"/>
    <w:next w:val="GridTable5Dark-Accent4"/>
    <w:uiPriority w:val="50"/>
    <w:rsid w:val="000608B5"/>
    <w:pPr>
      <w:spacing w:after="0" w:line="240" w:lineRule="auto"/>
    </w:pPr>
    <w:rPr>
      <w:kern w:val="2"/>
      <w:sz w:val="24"/>
      <w:szCs w:val="24"/>
      <w:lang w:val="en-IE"/>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CAEDFB"/>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0F9ED5"/>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0F9ED5"/>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0F9ED5"/>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0F9ED5"/>
      </w:tcPr>
    </w:tblStylePr>
    <w:tblStylePr w:type="band1Vert">
      <w:tblPr/>
      <w:tcPr>
        <w:shd w:val="clear" w:color="auto" w:fill="95DCF7"/>
      </w:tcPr>
    </w:tblStylePr>
    <w:tblStylePr w:type="band1Horz">
      <w:tblPr/>
      <w:tcPr>
        <w:shd w:val="clear" w:color="auto" w:fill="95DCF7"/>
      </w:tcPr>
    </w:tblStylePr>
  </w:style>
  <w:style w:type="table" w:customStyle="1" w:styleId="GridTable5Dark-Accent51">
    <w:name w:val="Grid Table 5 Dark - Accent 51"/>
    <w:basedOn w:val="TableNormal"/>
    <w:next w:val="GridTable5Dark-Accent5"/>
    <w:uiPriority w:val="50"/>
    <w:rsid w:val="000608B5"/>
    <w:pPr>
      <w:spacing w:after="0" w:line="240" w:lineRule="auto"/>
    </w:pPr>
    <w:rPr>
      <w:kern w:val="2"/>
      <w:sz w:val="24"/>
      <w:szCs w:val="24"/>
      <w:lang w:val="en-IE"/>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F2CEED"/>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A02B93"/>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A02B93"/>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A02B93"/>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A02B93"/>
      </w:tcPr>
    </w:tblStylePr>
    <w:tblStylePr w:type="band1Vert">
      <w:tblPr/>
      <w:tcPr>
        <w:shd w:val="clear" w:color="auto" w:fill="E59EDC"/>
      </w:tcPr>
    </w:tblStylePr>
    <w:tblStylePr w:type="band1Horz">
      <w:tblPr/>
      <w:tcPr>
        <w:shd w:val="clear" w:color="auto" w:fill="E59EDC"/>
      </w:tcPr>
    </w:tblStylePr>
  </w:style>
  <w:style w:type="table" w:customStyle="1" w:styleId="GridTable5Dark-Accent61">
    <w:name w:val="Grid Table 5 Dark - Accent 61"/>
    <w:basedOn w:val="TableNormal"/>
    <w:next w:val="GridTable5Dark-Accent6"/>
    <w:uiPriority w:val="50"/>
    <w:rsid w:val="000608B5"/>
    <w:pPr>
      <w:spacing w:after="0" w:line="240" w:lineRule="auto"/>
    </w:pPr>
    <w:rPr>
      <w:kern w:val="2"/>
      <w:sz w:val="24"/>
      <w:szCs w:val="24"/>
      <w:lang w:val="en-IE"/>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9F2D0"/>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EA72E"/>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EA72E"/>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EA72E"/>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EA72E"/>
      </w:tcPr>
    </w:tblStylePr>
    <w:tblStylePr w:type="band1Vert">
      <w:tblPr/>
      <w:tcPr>
        <w:shd w:val="clear" w:color="auto" w:fill="B3E5A1"/>
      </w:tcPr>
    </w:tblStylePr>
    <w:tblStylePr w:type="band1Horz">
      <w:tblPr/>
      <w:tcPr>
        <w:shd w:val="clear" w:color="auto" w:fill="B3E5A1"/>
      </w:tcPr>
    </w:tblStylePr>
  </w:style>
  <w:style w:type="table" w:customStyle="1" w:styleId="GridTable6Colourful1">
    <w:name w:val="Grid Table 6 Colourful1"/>
    <w:basedOn w:val="TableNormal"/>
    <w:next w:val="GridTable6Colorful"/>
    <w:uiPriority w:val="51"/>
    <w:rsid w:val="000608B5"/>
    <w:pPr>
      <w:spacing w:after="0" w:line="240" w:lineRule="auto"/>
    </w:pPr>
    <w:rPr>
      <w:color w:val="000000"/>
      <w:kern w:val="2"/>
      <w:sz w:val="24"/>
      <w:szCs w:val="24"/>
      <w:lang w:val="en-IE"/>
      <w14:ligatures w14:val="standardContextual"/>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rPr>
      <w:tblPr/>
      <w:tcPr>
        <w:tcBorders>
          <w:bottom w:val="single" w:sz="12" w:space="0" w:color="666666"/>
        </w:tcBorders>
      </w:tcPr>
    </w:tblStylePr>
    <w:tblStylePr w:type="lastRow">
      <w:rPr>
        <w:b/>
        <w:bCs/>
      </w:rPr>
      <w:tblPr/>
      <w:tcPr>
        <w:tcBorders>
          <w:top w:val="double" w:sz="4" w:space="0" w:color="666666"/>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GridTable6ColourfulAccent11">
    <w:name w:val="Grid Table 6 Colourful – Accent 11"/>
    <w:basedOn w:val="TableNormal"/>
    <w:next w:val="GridTable6Colorful-Accent1"/>
    <w:uiPriority w:val="51"/>
    <w:rsid w:val="000608B5"/>
    <w:pPr>
      <w:spacing w:after="0" w:line="240" w:lineRule="auto"/>
    </w:pPr>
    <w:rPr>
      <w:color w:val="0F4761"/>
      <w:kern w:val="2"/>
      <w:sz w:val="24"/>
      <w:szCs w:val="24"/>
      <w:lang w:val="en-IE"/>
      <w14:ligatures w14:val="standardContextual"/>
    </w:rPr>
    <w:tblPr>
      <w:tblStyleRowBandSize w:val="1"/>
      <w:tblStyleColBandSize w:val="1"/>
      <w:tblBorders>
        <w:top w:val="single" w:sz="4" w:space="0" w:color="45B0E1"/>
        <w:left w:val="single" w:sz="4" w:space="0" w:color="45B0E1"/>
        <w:bottom w:val="single" w:sz="4" w:space="0" w:color="45B0E1"/>
        <w:right w:val="single" w:sz="4" w:space="0" w:color="45B0E1"/>
        <w:insideH w:val="single" w:sz="4" w:space="0" w:color="45B0E1"/>
        <w:insideV w:val="single" w:sz="4" w:space="0" w:color="45B0E1"/>
      </w:tblBorders>
    </w:tblPr>
    <w:tblStylePr w:type="firstRow">
      <w:rPr>
        <w:b/>
        <w:bCs/>
      </w:rPr>
      <w:tblPr/>
      <w:tcPr>
        <w:tcBorders>
          <w:bottom w:val="single" w:sz="12" w:space="0" w:color="45B0E1"/>
        </w:tcBorders>
      </w:tcPr>
    </w:tblStylePr>
    <w:tblStylePr w:type="lastRow">
      <w:rPr>
        <w:b/>
        <w:bCs/>
      </w:rPr>
      <w:tblPr/>
      <w:tcPr>
        <w:tcBorders>
          <w:top w:val="double" w:sz="4" w:space="0" w:color="45B0E1"/>
        </w:tcBorders>
      </w:tcPr>
    </w:tblStylePr>
    <w:tblStylePr w:type="firstCol">
      <w:rPr>
        <w:b/>
        <w:bCs/>
      </w:rPr>
    </w:tblStylePr>
    <w:tblStylePr w:type="lastCol">
      <w:rPr>
        <w:b/>
        <w:bCs/>
      </w:rPr>
    </w:tblStylePr>
    <w:tblStylePr w:type="band1Vert">
      <w:tblPr/>
      <w:tcPr>
        <w:shd w:val="clear" w:color="auto" w:fill="C1E4F5"/>
      </w:tcPr>
    </w:tblStylePr>
    <w:tblStylePr w:type="band1Horz">
      <w:tblPr/>
      <w:tcPr>
        <w:shd w:val="clear" w:color="auto" w:fill="C1E4F5"/>
      </w:tcPr>
    </w:tblStylePr>
  </w:style>
  <w:style w:type="table" w:customStyle="1" w:styleId="GridTable6ColourfulAccent21">
    <w:name w:val="Grid Table 6 Colourful – Accent 21"/>
    <w:basedOn w:val="TableNormal"/>
    <w:next w:val="GridTable6Colorful-Accent2"/>
    <w:uiPriority w:val="51"/>
    <w:rsid w:val="000608B5"/>
    <w:pPr>
      <w:spacing w:after="0" w:line="240" w:lineRule="auto"/>
    </w:pPr>
    <w:rPr>
      <w:color w:val="BF4E14"/>
      <w:kern w:val="2"/>
      <w:sz w:val="24"/>
      <w:szCs w:val="24"/>
      <w:lang w:val="en-IE"/>
      <w14:ligatures w14:val="standardContextual"/>
    </w:rPr>
    <w:tblPr>
      <w:tblStyleRowBandSize w:val="1"/>
      <w:tblStyleColBandSize w:val="1"/>
      <w:tblBorders>
        <w:top w:val="single" w:sz="4" w:space="0" w:color="F1A983"/>
        <w:left w:val="single" w:sz="4" w:space="0" w:color="F1A983"/>
        <w:bottom w:val="single" w:sz="4" w:space="0" w:color="F1A983"/>
        <w:right w:val="single" w:sz="4" w:space="0" w:color="F1A983"/>
        <w:insideH w:val="single" w:sz="4" w:space="0" w:color="F1A983"/>
        <w:insideV w:val="single" w:sz="4" w:space="0" w:color="F1A983"/>
      </w:tblBorders>
    </w:tblPr>
    <w:tblStylePr w:type="firstRow">
      <w:rPr>
        <w:b/>
        <w:bCs/>
      </w:rPr>
      <w:tblPr/>
      <w:tcPr>
        <w:tcBorders>
          <w:bottom w:val="single" w:sz="12" w:space="0" w:color="F1A983"/>
        </w:tcBorders>
      </w:tcPr>
    </w:tblStylePr>
    <w:tblStylePr w:type="lastRow">
      <w:rPr>
        <w:b/>
        <w:bCs/>
      </w:rPr>
      <w:tblPr/>
      <w:tcPr>
        <w:tcBorders>
          <w:top w:val="double" w:sz="4" w:space="0" w:color="F1A983"/>
        </w:tcBorders>
      </w:tcPr>
    </w:tblStylePr>
    <w:tblStylePr w:type="firstCol">
      <w:rPr>
        <w:b/>
        <w:bCs/>
      </w:rPr>
    </w:tblStylePr>
    <w:tblStylePr w:type="lastCol">
      <w:rPr>
        <w:b/>
        <w:bCs/>
      </w:rPr>
    </w:tblStylePr>
    <w:tblStylePr w:type="band1Vert">
      <w:tblPr/>
      <w:tcPr>
        <w:shd w:val="clear" w:color="auto" w:fill="FAE2D5"/>
      </w:tcPr>
    </w:tblStylePr>
    <w:tblStylePr w:type="band1Horz">
      <w:tblPr/>
      <w:tcPr>
        <w:shd w:val="clear" w:color="auto" w:fill="FAE2D5"/>
      </w:tcPr>
    </w:tblStylePr>
  </w:style>
  <w:style w:type="table" w:customStyle="1" w:styleId="GridTable6ColourfulAccent31">
    <w:name w:val="Grid Table 6 Colourful – Accent 31"/>
    <w:basedOn w:val="TableNormal"/>
    <w:next w:val="GridTable6Colorful-Accent3"/>
    <w:uiPriority w:val="51"/>
    <w:rsid w:val="000608B5"/>
    <w:pPr>
      <w:spacing w:after="0" w:line="240" w:lineRule="auto"/>
    </w:pPr>
    <w:rPr>
      <w:color w:val="124F1A"/>
      <w:kern w:val="2"/>
      <w:sz w:val="24"/>
      <w:szCs w:val="24"/>
      <w:lang w:val="en-IE"/>
      <w14:ligatures w14:val="standardContextual"/>
    </w:rPr>
    <w:tblPr>
      <w:tblStyleRowBandSize w:val="1"/>
      <w:tblStyleColBandSize w:val="1"/>
      <w:tblBorders>
        <w:top w:val="single" w:sz="4" w:space="0" w:color="47D459"/>
        <w:left w:val="single" w:sz="4" w:space="0" w:color="47D459"/>
        <w:bottom w:val="single" w:sz="4" w:space="0" w:color="47D459"/>
        <w:right w:val="single" w:sz="4" w:space="0" w:color="47D459"/>
        <w:insideH w:val="single" w:sz="4" w:space="0" w:color="47D459"/>
        <w:insideV w:val="single" w:sz="4" w:space="0" w:color="47D459"/>
      </w:tblBorders>
    </w:tblPr>
    <w:tblStylePr w:type="firstRow">
      <w:rPr>
        <w:b/>
        <w:bCs/>
      </w:rPr>
      <w:tblPr/>
      <w:tcPr>
        <w:tcBorders>
          <w:bottom w:val="single" w:sz="12" w:space="0" w:color="47D459"/>
        </w:tcBorders>
      </w:tcPr>
    </w:tblStylePr>
    <w:tblStylePr w:type="lastRow">
      <w:rPr>
        <w:b/>
        <w:bCs/>
      </w:rPr>
      <w:tblPr/>
      <w:tcPr>
        <w:tcBorders>
          <w:top w:val="double" w:sz="4" w:space="0" w:color="47D459"/>
        </w:tcBorders>
      </w:tcPr>
    </w:tblStylePr>
    <w:tblStylePr w:type="firstCol">
      <w:rPr>
        <w:b/>
        <w:bCs/>
      </w:rPr>
    </w:tblStylePr>
    <w:tblStylePr w:type="lastCol">
      <w:rPr>
        <w:b/>
        <w:bCs/>
      </w:rPr>
    </w:tblStylePr>
    <w:tblStylePr w:type="band1Vert">
      <w:tblPr/>
      <w:tcPr>
        <w:shd w:val="clear" w:color="auto" w:fill="C1F0C7"/>
      </w:tcPr>
    </w:tblStylePr>
    <w:tblStylePr w:type="band1Horz">
      <w:tblPr/>
      <w:tcPr>
        <w:shd w:val="clear" w:color="auto" w:fill="C1F0C7"/>
      </w:tcPr>
    </w:tblStylePr>
  </w:style>
  <w:style w:type="table" w:customStyle="1" w:styleId="GridTable6ColourfulAccent41">
    <w:name w:val="Grid Table 6 Colourful – Accent 41"/>
    <w:basedOn w:val="TableNormal"/>
    <w:next w:val="GridTable6Colorful-Accent4"/>
    <w:uiPriority w:val="51"/>
    <w:rsid w:val="000608B5"/>
    <w:pPr>
      <w:spacing w:after="0" w:line="240" w:lineRule="auto"/>
    </w:pPr>
    <w:rPr>
      <w:color w:val="0B769F"/>
      <w:kern w:val="2"/>
      <w:sz w:val="24"/>
      <w:szCs w:val="24"/>
      <w:lang w:val="en-IE"/>
      <w14:ligatures w14:val="standardContextual"/>
    </w:rPr>
    <w:tblPr>
      <w:tblStyleRowBandSize w:val="1"/>
      <w:tblStyleColBandSize w:val="1"/>
      <w:tblBorders>
        <w:top w:val="single" w:sz="4" w:space="0" w:color="60CAF3"/>
        <w:left w:val="single" w:sz="4" w:space="0" w:color="60CAF3"/>
        <w:bottom w:val="single" w:sz="4" w:space="0" w:color="60CAF3"/>
        <w:right w:val="single" w:sz="4" w:space="0" w:color="60CAF3"/>
        <w:insideH w:val="single" w:sz="4" w:space="0" w:color="60CAF3"/>
        <w:insideV w:val="single" w:sz="4" w:space="0" w:color="60CAF3"/>
      </w:tblBorders>
    </w:tblPr>
    <w:tblStylePr w:type="firstRow">
      <w:rPr>
        <w:b/>
        <w:bCs/>
      </w:rPr>
      <w:tblPr/>
      <w:tcPr>
        <w:tcBorders>
          <w:bottom w:val="single" w:sz="12" w:space="0" w:color="60CAF3"/>
        </w:tcBorders>
      </w:tcPr>
    </w:tblStylePr>
    <w:tblStylePr w:type="lastRow">
      <w:rPr>
        <w:b/>
        <w:bCs/>
      </w:rPr>
      <w:tblPr/>
      <w:tcPr>
        <w:tcBorders>
          <w:top w:val="double" w:sz="4" w:space="0" w:color="60CAF3"/>
        </w:tcBorders>
      </w:tcPr>
    </w:tblStylePr>
    <w:tblStylePr w:type="firstCol">
      <w:rPr>
        <w:b/>
        <w:bCs/>
      </w:rPr>
    </w:tblStylePr>
    <w:tblStylePr w:type="lastCol">
      <w:rPr>
        <w:b/>
        <w:bCs/>
      </w:rPr>
    </w:tblStylePr>
    <w:tblStylePr w:type="band1Vert">
      <w:tblPr/>
      <w:tcPr>
        <w:shd w:val="clear" w:color="auto" w:fill="CAEDFB"/>
      </w:tcPr>
    </w:tblStylePr>
    <w:tblStylePr w:type="band1Horz">
      <w:tblPr/>
      <w:tcPr>
        <w:shd w:val="clear" w:color="auto" w:fill="CAEDFB"/>
      </w:tcPr>
    </w:tblStylePr>
  </w:style>
  <w:style w:type="table" w:customStyle="1" w:styleId="GridTable6ColourfulAccent51">
    <w:name w:val="Grid Table 6 Colourful – Accent 51"/>
    <w:basedOn w:val="TableNormal"/>
    <w:next w:val="GridTable6Colorful-Accent5"/>
    <w:uiPriority w:val="51"/>
    <w:rsid w:val="000608B5"/>
    <w:pPr>
      <w:spacing w:after="0" w:line="240" w:lineRule="auto"/>
    </w:pPr>
    <w:rPr>
      <w:color w:val="77206D"/>
      <w:kern w:val="2"/>
      <w:sz w:val="24"/>
      <w:szCs w:val="24"/>
      <w:lang w:val="en-IE"/>
      <w14:ligatures w14:val="standardContextual"/>
    </w:rPr>
    <w:tblPr>
      <w:tblStyleRowBandSize w:val="1"/>
      <w:tblStyleColBandSize w:val="1"/>
      <w:tblBorders>
        <w:top w:val="single" w:sz="4" w:space="0" w:color="D86DCB"/>
        <w:left w:val="single" w:sz="4" w:space="0" w:color="D86DCB"/>
        <w:bottom w:val="single" w:sz="4" w:space="0" w:color="D86DCB"/>
        <w:right w:val="single" w:sz="4" w:space="0" w:color="D86DCB"/>
        <w:insideH w:val="single" w:sz="4" w:space="0" w:color="D86DCB"/>
        <w:insideV w:val="single" w:sz="4" w:space="0" w:color="D86DCB"/>
      </w:tblBorders>
    </w:tblPr>
    <w:tblStylePr w:type="firstRow">
      <w:rPr>
        <w:b/>
        <w:bCs/>
      </w:rPr>
      <w:tblPr/>
      <w:tcPr>
        <w:tcBorders>
          <w:bottom w:val="single" w:sz="12" w:space="0" w:color="D86DCB"/>
        </w:tcBorders>
      </w:tcPr>
    </w:tblStylePr>
    <w:tblStylePr w:type="lastRow">
      <w:rPr>
        <w:b/>
        <w:bCs/>
      </w:rPr>
      <w:tblPr/>
      <w:tcPr>
        <w:tcBorders>
          <w:top w:val="double" w:sz="4" w:space="0" w:color="D86DCB"/>
        </w:tcBorders>
      </w:tcPr>
    </w:tblStylePr>
    <w:tblStylePr w:type="firstCol">
      <w:rPr>
        <w:b/>
        <w:bCs/>
      </w:rPr>
    </w:tblStylePr>
    <w:tblStylePr w:type="lastCol">
      <w:rPr>
        <w:b/>
        <w:bCs/>
      </w:rPr>
    </w:tblStylePr>
    <w:tblStylePr w:type="band1Vert">
      <w:tblPr/>
      <w:tcPr>
        <w:shd w:val="clear" w:color="auto" w:fill="F2CEED"/>
      </w:tcPr>
    </w:tblStylePr>
    <w:tblStylePr w:type="band1Horz">
      <w:tblPr/>
      <w:tcPr>
        <w:shd w:val="clear" w:color="auto" w:fill="F2CEED"/>
      </w:tcPr>
    </w:tblStylePr>
  </w:style>
  <w:style w:type="table" w:customStyle="1" w:styleId="GridTable6ColourfulAccent61">
    <w:name w:val="Grid Table 6 Colourful – Accent 61"/>
    <w:basedOn w:val="TableNormal"/>
    <w:next w:val="GridTable6Colorful-Accent6"/>
    <w:uiPriority w:val="51"/>
    <w:rsid w:val="000608B5"/>
    <w:pPr>
      <w:spacing w:after="0" w:line="240" w:lineRule="auto"/>
    </w:pPr>
    <w:rPr>
      <w:color w:val="3A7C22"/>
      <w:kern w:val="2"/>
      <w:sz w:val="24"/>
      <w:szCs w:val="24"/>
      <w:lang w:val="en-IE"/>
      <w14:ligatures w14:val="standardContextual"/>
    </w:rPr>
    <w:tblPr>
      <w:tblStyleRowBandSize w:val="1"/>
      <w:tblStyleColBandSize w:val="1"/>
      <w:tblBorders>
        <w:top w:val="single" w:sz="4" w:space="0" w:color="8DD873"/>
        <w:left w:val="single" w:sz="4" w:space="0" w:color="8DD873"/>
        <w:bottom w:val="single" w:sz="4" w:space="0" w:color="8DD873"/>
        <w:right w:val="single" w:sz="4" w:space="0" w:color="8DD873"/>
        <w:insideH w:val="single" w:sz="4" w:space="0" w:color="8DD873"/>
        <w:insideV w:val="single" w:sz="4" w:space="0" w:color="8DD873"/>
      </w:tblBorders>
    </w:tblPr>
    <w:tblStylePr w:type="firstRow">
      <w:rPr>
        <w:b/>
        <w:bCs/>
      </w:rPr>
      <w:tblPr/>
      <w:tcPr>
        <w:tcBorders>
          <w:bottom w:val="single" w:sz="12" w:space="0" w:color="8DD873"/>
        </w:tcBorders>
      </w:tcPr>
    </w:tblStylePr>
    <w:tblStylePr w:type="lastRow">
      <w:rPr>
        <w:b/>
        <w:bCs/>
      </w:rPr>
      <w:tblPr/>
      <w:tcPr>
        <w:tcBorders>
          <w:top w:val="double" w:sz="4" w:space="0" w:color="8DD873"/>
        </w:tcBorders>
      </w:tcPr>
    </w:tblStylePr>
    <w:tblStylePr w:type="firstCol">
      <w:rPr>
        <w:b/>
        <w:bCs/>
      </w:rPr>
    </w:tblStylePr>
    <w:tblStylePr w:type="lastCol">
      <w:rPr>
        <w:b/>
        <w:bCs/>
      </w:rPr>
    </w:tblStylePr>
    <w:tblStylePr w:type="band1Vert">
      <w:tblPr/>
      <w:tcPr>
        <w:shd w:val="clear" w:color="auto" w:fill="D9F2D0"/>
      </w:tcPr>
    </w:tblStylePr>
    <w:tblStylePr w:type="band1Horz">
      <w:tblPr/>
      <w:tcPr>
        <w:shd w:val="clear" w:color="auto" w:fill="D9F2D0"/>
      </w:tcPr>
    </w:tblStylePr>
  </w:style>
  <w:style w:type="table" w:customStyle="1" w:styleId="GridTable7Colourful1">
    <w:name w:val="Grid Table 7 Colourful1"/>
    <w:basedOn w:val="TableNormal"/>
    <w:next w:val="GridTable7Colorful"/>
    <w:uiPriority w:val="52"/>
    <w:rsid w:val="000608B5"/>
    <w:pPr>
      <w:spacing w:after="0" w:line="240" w:lineRule="auto"/>
    </w:pPr>
    <w:rPr>
      <w:color w:val="000000"/>
      <w:kern w:val="2"/>
      <w:sz w:val="24"/>
      <w:szCs w:val="24"/>
      <w:lang w:val="en-IE"/>
      <w14:ligatures w14:val="standardContextual"/>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CCCCC"/>
      </w:tcPr>
    </w:tblStylePr>
    <w:tblStylePr w:type="band1Horz">
      <w:tblPr/>
      <w:tcPr>
        <w:shd w:val="clear" w:color="auto" w:fill="CCCCCC"/>
      </w:tcPr>
    </w:tblStylePr>
    <w:tblStylePr w:type="neCell">
      <w:tblPr/>
      <w:tcPr>
        <w:tcBorders>
          <w:bottom w:val="single" w:sz="4" w:space="0" w:color="666666"/>
        </w:tcBorders>
      </w:tcPr>
    </w:tblStylePr>
    <w:tblStylePr w:type="nwCell">
      <w:tblPr/>
      <w:tcPr>
        <w:tcBorders>
          <w:bottom w:val="single" w:sz="4" w:space="0" w:color="666666"/>
        </w:tcBorders>
      </w:tcPr>
    </w:tblStylePr>
    <w:tblStylePr w:type="seCell">
      <w:tblPr/>
      <w:tcPr>
        <w:tcBorders>
          <w:top w:val="single" w:sz="4" w:space="0" w:color="666666"/>
        </w:tcBorders>
      </w:tcPr>
    </w:tblStylePr>
    <w:tblStylePr w:type="swCell">
      <w:tblPr/>
      <w:tcPr>
        <w:tcBorders>
          <w:top w:val="single" w:sz="4" w:space="0" w:color="666666"/>
        </w:tcBorders>
      </w:tcPr>
    </w:tblStylePr>
  </w:style>
  <w:style w:type="table" w:customStyle="1" w:styleId="GridTable7ColourfulAccent11">
    <w:name w:val="Grid Table 7 Colourful – Accent 11"/>
    <w:basedOn w:val="TableNormal"/>
    <w:next w:val="GridTable7Colorful-Accent1"/>
    <w:uiPriority w:val="52"/>
    <w:rsid w:val="000608B5"/>
    <w:pPr>
      <w:spacing w:after="0" w:line="240" w:lineRule="auto"/>
    </w:pPr>
    <w:rPr>
      <w:color w:val="0F4761"/>
      <w:kern w:val="2"/>
      <w:sz w:val="24"/>
      <w:szCs w:val="24"/>
      <w:lang w:val="en-IE"/>
      <w14:ligatures w14:val="standardContextual"/>
    </w:rPr>
    <w:tblPr>
      <w:tblStyleRowBandSize w:val="1"/>
      <w:tblStyleColBandSize w:val="1"/>
      <w:tblBorders>
        <w:top w:val="single" w:sz="4" w:space="0" w:color="45B0E1"/>
        <w:left w:val="single" w:sz="4" w:space="0" w:color="45B0E1"/>
        <w:bottom w:val="single" w:sz="4" w:space="0" w:color="45B0E1"/>
        <w:right w:val="single" w:sz="4" w:space="0" w:color="45B0E1"/>
        <w:insideH w:val="single" w:sz="4" w:space="0" w:color="45B0E1"/>
        <w:insideV w:val="single" w:sz="4" w:space="0" w:color="45B0E1"/>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1E4F5"/>
      </w:tcPr>
    </w:tblStylePr>
    <w:tblStylePr w:type="band1Horz">
      <w:tblPr/>
      <w:tcPr>
        <w:shd w:val="clear" w:color="auto" w:fill="C1E4F5"/>
      </w:tcPr>
    </w:tblStylePr>
    <w:tblStylePr w:type="neCell">
      <w:tblPr/>
      <w:tcPr>
        <w:tcBorders>
          <w:bottom w:val="single" w:sz="4" w:space="0" w:color="45B0E1"/>
        </w:tcBorders>
      </w:tcPr>
    </w:tblStylePr>
    <w:tblStylePr w:type="nwCell">
      <w:tblPr/>
      <w:tcPr>
        <w:tcBorders>
          <w:bottom w:val="single" w:sz="4" w:space="0" w:color="45B0E1"/>
        </w:tcBorders>
      </w:tcPr>
    </w:tblStylePr>
    <w:tblStylePr w:type="seCell">
      <w:tblPr/>
      <w:tcPr>
        <w:tcBorders>
          <w:top w:val="single" w:sz="4" w:space="0" w:color="45B0E1"/>
        </w:tcBorders>
      </w:tcPr>
    </w:tblStylePr>
    <w:tblStylePr w:type="swCell">
      <w:tblPr/>
      <w:tcPr>
        <w:tcBorders>
          <w:top w:val="single" w:sz="4" w:space="0" w:color="45B0E1"/>
        </w:tcBorders>
      </w:tcPr>
    </w:tblStylePr>
  </w:style>
  <w:style w:type="table" w:customStyle="1" w:styleId="GridTable7ColourfulAccent21">
    <w:name w:val="Grid Table 7 Colourful – Accent 21"/>
    <w:basedOn w:val="TableNormal"/>
    <w:next w:val="GridTable7Colorful-Accent2"/>
    <w:uiPriority w:val="52"/>
    <w:rsid w:val="000608B5"/>
    <w:pPr>
      <w:spacing w:after="0" w:line="240" w:lineRule="auto"/>
    </w:pPr>
    <w:rPr>
      <w:color w:val="BF4E14"/>
      <w:kern w:val="2"/>
      <w:sz w:val="24"/>
      <w:szCs w:val="24"/>
      <w:lang w:val="en-IE"/>
      <w14:ligatures w14:val="standardContextual"/>
    </w:rPr>
    <w:tblPr>
      <w:tblStyleRowBandSize w:val="1"/>
      <w:tblStyleColBandSize w:val="1"/>
      <w:tblBorders>
        <w:top w:val="single" w:sz="4" w:space="0" w:color="F1A983"/>
        <w:left w:val="single" w:sz="4" w:space="0" w:color="F1A983"/>
        <w:bottom w:val="single" w:sz="4" w:space="0" w:color="F1A983"/>
        <w:right w:val="single" w:sz="4" w:space="0" w:color="F1A983"/>
        <w:insideH w:val="single" w:sz="4" w:space="0" w:color="F1A983"/>
        <w:insideV w:val="single" w:sz="4" w:space="0" w:color="F1A98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AE2D5"/>
      </w:tcPr>
    </w:tblStylePr>
    <w:tblStylePr w:type="band1Horz">
      <w:tblPr/>
      <w:tcPr>
        <w:shd w:val="clear" w:color="auto" w:fill="FAE2D5"/>
      </w:tcPr>
    </w:tblStylePr>
    <w:tblStylePr w:type="neCell">
      <w:tblPr/>
      <w:tcPr>
        <w:tcBorders>
          <w:bottom w:val="single" w:sz="4" w:space="0" w:color="F1A983"/>
        </w:tcBorders>
      </w:tcPr>
    </w:tblStylePr>
    <w:tblStylePr w:type="nwCell">
      <w:tblPr/>
      <w:tcPr>
        <w:tcBorders>
          <w:bottom w:val="single" w:sz="4" w:space="0" w:color="F1A983"/>
        </w:tcBorders>
      </w:tcPr>
    </w:tblStylePr>
    <w:tblStylePr w:type="seCell">
      <w:tblPr/>
      <w:tcPr>
        <w:tcBorders>
          <w:top w:val="single" w:sz="4" w:space="0" w:color="F1A983"/>
        </w:tcBorders>
      </w:tcPr>
    </w:tblStylePr>
    <w:tblStylePr w:type="swCell">
      <w:tblPr/>
      <w:tcPr>
        <w:tcBorders>
          <w:top w:val="single" w:sz="4" w:space="0" w:color="F1A983"/>
        </w:tcBorders>
      </w:tcPr>
    </w:tblStylePr>
  </w:style>
  <w:style w:type="table" w:customStyle="1" w:styleId="GridTable7ColourfulAccent31">
    <w:name w:val="Grid Table 7 Colourful – Accent 31"/>
    <w:basedOn w:val="TableNormal"/>
    <w:next w:val="GridTable7Colorful-Accent3"/>
    <w:uiPriority w:val="52"/>
    <w:rsid w:val="000608B5"/>
    <w:pPr>
      <w:spacing w:after="0" w:line="240" w:lineRule="auto"/>
    </w:pPr>
    <w:rPr>
      <w:color w:val="124F1A"/>
      <w:kern w:val="2"/>
      <w:sz w:val="24"/>
      <w:szCs w:val="24"/>
      <w:lang w:val="en-IE"/>
      <w14:ligatures w14:val="standardContextual"/>
    </w:rPr>
    <w:tblPr>
      <w:tblStyleRowBandSize w:val="1"/>
      <w:tblStyleColBandSize w:val="1"/>
      <w:tblBorders>
        <w:top w:val="single" w:sz="4" w:space="0" w:color="47D459"/>
        <w:left w:val="single" w:sz="4" w:space="0" w:color="47D459"/>
        <w:bottom w:val="single" w:sz="4" w:space="0" w:color="47D459"/>
        <w:right w:val="single" w:sz="4" w:space="0" w:color="47D459"/>
        <w:insideH w:val="single" w:sz="4" w:space="0" w:color="47D459"/>
        <w:insideV w:val="single" w:sz="4" w:space="0" w:color="47D459"/>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1F0C7"/>
      </w:tcPr>
    </w:tblStylePr>
    <w:tblStylePr w:type="band1Horz">
      <w:tblPr/>
      <w:tcPr>
        <w:shd w:val="clear" w:color="auto" w:fill="C1F0C7"/>
      </w:tcPr>
    </w:tblStylePr>
    <w:tblStylePr w:type="neCell">
      <w:tblPr/>
      <w:tcPr>
        <w:tcBorders>
          <w:bottom w:val="single" w:sz="4" w:space="0" w:color="47D459"/>
        </w:tcBorders>
      </w:tcPr>
    </w:tblStylePr>
    <w:tblStylePr w:type="nwCell">
      <w:tblPr/>
      <w:tcPr>
        <w:tcBorders>
          <w:bottom w:val="single" w:sz="4" w:space="0" w:color="47D459"/>
        </w:tcBorders>
      </w:tcPr>
    </w:tblStylePr>
    <w:tblStylePr w:type="seCell">
      <w:tblPr/>
      <w:tcPr>
        <w:tcBorders>
          <w:top w:val="single" w:sz="4" w:space="0" w:color="47D459"/>
        </w:tcBorders>
      </w:tcPr>
    </w:tblStylePr>
    <w:tblStylePr w:type="swCell">
      <w:tblPr/>
      <w:tcPr>
        <w:tcBorders>
          <w:top w:val="single" w:sz="4" w:space="0" w:color="47D459"/>
        </w:tcBorders>
      </w:tcPr>
    </w:tblStylePr>
  </w:style>
  <w:style w:type="table" w:customStyle="1" w:styleId="GridTable7ColourfulAccent41">
    <w:name w:val="Grid Table 7 Colourful – Accent 41"/>
    <w:basedOn w:val="TableNormal"/>
    <w:next w:val="GridTable7Colorful-Accent4"/>
    <w:uiPriority w:val="52"/>
    <w:rsid w:val="000608B5"/>
    <w:pPr>
      <w:spacing w:after="0" w:line="240" w:lineRule="auto"/>
    </w:pPr>
    <w:rPr>
      <w:color w:val="0B769F"/>
      <w:kern w:val="2"/>
      <w:sz w:val="24"/>
      <w:szCs w:val="24"/>
      <w:lang w:val="en-IE"/>
      <w14:ligatures w14:val="standardContextual"/>
    </w:rPr>
    <w:tblPr>
      <w:tblStyleRowBandSize w:val="1"/>
      <w:tblStyleColBandSize w:val="1"/>
      <w:tblBorders>
        <w:top w:val="single" w:sz="4" w:space="0" w:color="60CAF3"/>
        <w:left w:val="single" w:sz="4" w:space="0" w:color="60CAF3"/>
        <w:bottom w:val="single" w:sz="4" w:space="0" w:color="60CAF3"/>
        <w:right w:val="single" w:sz="4" w:space="0" w:color="60CAF3"/>
        <w:insideH w:val="single" w:sz="4" w:space="0" w:color="60CAF3"/>
        <w:insideV w:val="single" w:sz="4" w:space="0" w:color="60CAF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AEDFB"/>
      </w:tcPr>
    </w:tblStylePr>
    <w:tblStylePr w:type="band1Horz">
      <w:tblPr/>
      <w:tcPr>
        <w:shd w:val="clear" w:color="auto" w:fill="CAEDFB"/>
      </w:tcPr>
    </w:tblStylePr>
    <w:tblStylePr w:type="neCell">
      <w:tblPr/>
      <w:tcPr>
        <w:tcBorders>
          <w:bottom w:val="single" w:sz="4" w:space="0" w:color="60CAF3"/>
        </w:tcBorders>
      </w:tcPr>
    </w:tblStylePr>
    <w:tblStylePr w:type="nwCell">
      <w:tblPr/>
      <w:tcPr>
        <w:tcBorders>
          <w:bottom w:val="single" w:sz="4" w:space="0" w:color="60CAF3"/>
        </w:tcBorders>
      </w:tcPr>
    </w:tblStylePr>
    <w:tblStylePr w:type="seCell">
      <w:tblPr/>
      <w:tcPr>
        <w:tcBorders>
          <w:top w:val="single" w:sz="4" w:space="0" w:color="60CAF3"/>
        </w:tcBorders>
      </w:tcPr>
    </w:tblStylePr>
    <w:tblStylePr w:type="swCell">
      <w:tblPr/>
      <w:tcPr>
        <w:tcBorders>
          <w:top w:val="single" w:sz="4" w:space="0" w:color="60CAF3"/>
        </w:tcBorders>
      </w:tcPr>
    </w:tblStylePr>
  </w:style>
  <w:style w:type="table" w:customStyle="1" w:styleId="GridTable7ColourfulAccent51">
    <w:name w:val="Grid Table 7 Colourful – Accent 51"/>
    <w:basedOn w:val="TableNormal"/>
    <w:next w:val="GridTable7Colorful-Accent5"/>
    <w:uiPriority w:val="52"/>
    <w:rsid w:val="000608B5"/>
    <w:pPr>
      <w:spacing w:after="0" w:line="240" w:lineRule="auto"/>
    </w:pPr>
    <w:rPr>
      <w:color w:val="77206D"/>
      <w:kern w:val="2"/>
      <w:sz w:val="24"/>
      <w:szCs w:val="24"/>
      <w:lang w:val="en-IE"/>
      <w14:ligatures w14:val="standardContextual"/>
    </w:rPr>
    <w:tblPr>
      <w:tblStyleRowBandSize w:val="1"/>
      <w:tblStyleColBandSize w:val="1"/>
      <w:tblBorders>
        <w:top w:val="single" w:sz="4" w:space="0" w:color="D86DCB"/>
        <w:left w:val="single" w:sz="4" w:space="0" w:color="D86DCB"/>
        <w:bottom w:val="single" w:sz="4" w:space="0" w:color="D86DCB"/>
        <w:right w:val="single" w:sz="4" w:space="0" w:color="D86DCB"/>
        <w:insideH w:val="single" w:sz="4" w:space="0" w:color="D86DCB"/>
        <w:insideV w:val="single" w:sz="4" w:space="0" w:color="D86DCB"/>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2CEED"/>
      </w:tcPr>
    </w:tblStylePr>
    <w:tblStylePr w:type="band1Horz">
      <w:tblPr/>
      <w:tcPr>
        <w:shd w:val="clear" w:color="auto" w:fill="F2CEED"/>
      </w:tcPr>
    </w:tblStylePr>
    <w:tblStylePr w:type="neCell">
      <w:tblPr/>
      <w:tcPr>
        <w:tcBorders>
          <w:bottom w:val="single" w:sz="4" w:space="0" w:color="D86DCB"/>
        </w:tcBorders>
      </w:tcPr>
    </w:tblStylePr>
    <w:tblStylePr w:type="nwCell">
      <w:tblPr/>
      <w:tcPr>
        <w:tcBorders>
          <w:bottom w:val="single" w:sz="4" w:space="0" w:color="D86DCB"/>
        </w:tcBorders>
      </w:tcPr>
    </w:tblStylePr>
    <w:tblStylePr w:type="seCell">
      <w:tblPr/>
      <w:tcPr>
        <w:tcBorders>
          <w:top w:val="single" w:sz="4" w:space="0" w:color="D86DCB"/>
        </w:tcBorders>
      </w:tcPr>
    </w:tblStylePr>
    <w:tblStylePr w:type="swCell">
      <w:tblPr/>
      <w:tcPr>
        <w:tcBorders>
          <w:top w:val="single" w:sz="4" w:space="0" w:color="D86DCB"/>
        </w:tcBorders>
      </w:tcPr>
    </w:tblStylePr>
  </w:style>
  <w:style w:type="table" w:customStyle="1" w:styleId="GridTable7ColourfulAccent61">
    <w:name w:val="Grid Table 7 Colourful – Accent 61"/>
    <w:basedOn w:val="TableNormal"/>
    <w:next w:val="GridTable7Colorful-Accent6"/>
    <w:uiPriority w:val="52"/>
    <w:rsid w:val="000608B5"/>
    <w:pPr>
      <w:spacing w:after="0" w:line="240" w:lineRule="auto"/>
    </w:pPr>
    <w:rPr>
      <w:color w:val="3A7C22"/>
      <w:kern w:val="2"/>
      <w:sz w:val="24"/>
      <w:szCs w:val="24"/>
      <w:lang w:val="en-IE"/>
      <w14:ligatures w14:val="standardContextual"/>
    </w:rPr>
    <w:tblPr>
      <w:tblStyleRowBandSize w:val="1"/>
      <w:tblStyleColBandSize w:val="1"/>
      <w:tblBorders>
        <w:top w:val="single" w:sz="4" w:space="0" w:color="8DD873"/>
        <w:left w:val="single" w:sz="4" w:space="0" w:color="8DD873"/>
        <w:bottom w:val="single" w:sz="4" w:space="0" w:color="8DD873"/>
        <w:right w:val="single" w:sz="4" w:space="0" w:color="8DD873"/>
        <w:insideH w:val="single" w:sz="4" w:space="0" w:color="8DD873"/>
        <w:insideV w:val="single" w:sz="4" w:space="0" w:color="8DD87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D9F2D0"/>
      </w:tcPr>
    </w:tblStylePr>
    <w:tblStylePr w:type="band1Horz">
      <w:tblPr/>
      <w:tcPr>
        <w:shd w:val="clear" w:color="auto" w:fill="D9F2D0"/>
      </w:tcPr>
    </w:tblStylePr>
    <w:tblStylePr w:type="neCell">
      <w:tblPr/>
      <w:tcPr>
        <w:tcBorders>
          <w:bottom w:val="single" w:sz="4" w:space="0" w:color="8DD873"/>
        </w:tcBorders>
      </w:tcPr>
    </w:tblStylePr>
    <w:tblStylePr w:type="nwCell">
      <w:tblPr/>
      <w:tcPr>
        <w:tcBorders>
          <w:bottom w:val="single" w:sz="4" w:space="0" w:color="8DD873"/>
        </w:tcBorders>
      </w:tcPr>
    </w:tblStylePr>
    <w:tblStylePr w:type="seCell">
      <w:tblPr/>
      <w:tcPr>
        <w:tcBorders>
          <w:top w:val="single" w:sz="4" w:space="0" w:color="8DD873"/>
        </w:tcBorders>
      </w:tcPr>
    </w:tblStylePr>
    <w:tblStylePr w:type="swCell">
      <w:tblPr/>
      <w:tcPr>
        <w:tcBorders>
          <w:top w:val="single" w:sz="4" w:space="0" w:color="8DD873"/>
        </w:tcBorders>
      </w:tcPr>
    </w:tblStylePr>
  </w:style>
  <w:style w:type="paragraph" w:customStyle="1" w:styleId="HTMLAddress1">
    <w:name w:val="HTML Address1"/>
    <w:basedOn w:val="Normal"/>
    <w:next w:val="HTMLAddress"/>
    <w:link w:val="HTMLAddressChar"/>
    <w:uiPriority w:val="99"/>
    <w:semiHidden/>
    <w:unhideWhenUsed/>
    <w:rsid w:val="000608B5"/>
    <w:pPr>
      <w:spacing w:after="0" w:line="240" w:lineRule="auto"/>
    </w:pPr>
    <w:rPr>
      <w:rFonts w:asciiTheme="minorHAnsi" w:eastAsiaTheme="minorHAnsi" w:hAnsiTheme="minorHAnsi" w:cstheme="minorBidi"/>
      <w:i/>
      <w:iCs/>
      <w:szCs w:val="22"/>
      <w:lang w:val="en-US"/>
    </w:rPr>
  </w:style>
  <w:style w:type="character" w:customStyle="1" w:styleId="HTMLAddressChar">
    <w:name w:val="HTML Address Char"/>
    <w:basedOn w:val="DefaultParagraphFont"/>
    <w:link w:val="HTMLAddress1"/>
    <w:uiPriority w:val="99"/>
    <w:semiHidden/>
    <w:rsid w:val="000608B5"/>
    <w:rPr>
      <w:i/>
      <w:iCs/>
      <w:sz w:val="22"/>
    </w:rPr>
  </w:style>
  <w:style w:type="paragraph" w:customStyle="1" w:styleId="HTMLPreformatted1">
    <w:name w:val="HTML Preformatted1"/>
    <w:basedOn w:val="Normal"/>
    <w:next w:val="HTMLPreformatted"/>
    <w:link w:val="HTMLPreformattedChar"/>
    <w:uiPriority w:val="99"/>
    <w:semiHidden/>
    <w:unhideWhenUsed/>
    <w:rsid w:val="000608B5"/>
    <w:pPr>
      <w:spacing w:after="0" w:line="240" w:lineRule="auto"/>
    </w:pPr>
    <w:rPr>
      <w:rFonts w:ascii="Consolas" w:eastAsiaTheme="minorHAnsi" w:hAnsi="Consolas" w:cstheme="minorBidi"/>
      <w:sz w:val="20"/>
      <w:szCs w:val="20"/>
      <w:lang w:val="en-US"/>
    </w:rPr>
  </w:style>
  <w:style w:type="character" w:customStyle="1" w:styleId="HTMLPreformattedChar">
    <w:name w:val="HTML Preformatted Char"/>
    <w:basedOn w:val="DefaultParagraphFont"/>
    <w:link w:val="HTMLPreformatted1"/>
    <w:uiPriority w:val="99"/>
    <w:semiHidden/>
    <w:rsid w:val="000608B5"/>
    <w:rPr>
      <w:rFonts w:ascii="Consolas" w:hAnsi="Consolas"/>
      <w:sz w:val="20"/>
      <w:szCs w:val="20"/>
    </w:rPr>
  </w:style>
  <w:style w:type="paragraph" w:customStyle="1" w:styleId="Index11">
    <w:name w:val="Index 11"/>
    <w:basedOn w:val="Normal"/>
    <w:next w:val="Normal"/>
    <w:autoRedefine/>
    <w:uiPriority w:val="99"/>
    <w:semiHidden/>
    <w:unhideWhenUsed/>
    <w:rsid w:val="000608B5"/>
    <w:pPr>
      <w:spacing w:after="0" w:line="240" w:lineRule="auto"/>
      <w:ind w:left="220" w:hanging="220"/>
    </w:pPr>
    <w:rPr>
      <w:rFonts w:ascii="Aptos" w:eastAsia="Aptos" w:hAnsi="Aptos" w:cs="Arial"/>
      <w:kern w:val="2"/>
      <w:lang w:val="en-IE"/>
      <w14:ligatures w14:val="standardContextual"/>
    </w:rPr>
  </w:style>
  <w:style w:type="paragraph" w:customStyle="1" w:styleId="Index21">
    <w:name w:val="Index 21"/>
    <w:basedOn w:val="Normal"/>
    <w:next w:val="Normal"/>
    <w:autoRedefine/>
    <w:uiPriority w:val="99"/>
    <w:semiHidden/>
    <w:unhideWhenUsed/>
    <w:rsid w:val="000608B5"/>
    <w:pPr>
      <w:spacing w:after="0" w:line="240" w:lineRule="auto"/>
      <w:ind w:left="440" w:hanging="220"/>
    </w:pPr>
    <w:rPr>
      <w:rFonts w:ascii="Aptos" w:eastAsia="Aptos" w:hAnsi="Aptos" w:cs="Arial"/>
      <w:kern w:val="2"/>
      <w:lang w:val="en-IE"/>
      <w14:ligatures w14:val="standardContextual"/>
    </w:rPr>
  </w:style>
  <w:style w:type="paragraph" w:customStyle="1" w:styleId="Index31">
    <w:name w:val="Index 31"/>
    <w:basedOn w:val="Normal"/>
    <w:next w:val="Normal"/>
    <w:autoRedefine/>
    <w:uiPriority w:val="99"/>
    <w:semiHidden/>
    <w:unhideWhenUsed/>
    <w:rsid w:val="000608B5"/>
    <w:pPr>
      <w:spacing w:after="0" w:line="240" w:lineRule="auto"/>
      <w:ind w:left="660" w:hanging="220"/>
    </w:pPr>
    <w:rPr>
      <w:rFonts w:ascii="Aptos" w:eastAsia="Aptos" w:hAnsi="Aptos" w:cs="Arial"/>
      <w:kern w:val="2"/>
      <w:lang w:val="en-IE"/>
      <w14:ligatures w14:val="standardContextual"/>
    </w:rPr>
  </w:style>
  <w:style w:type="paragraph" w:customStyle="1" w:styleId="Index41">
    <w:name w:val="Index 41"/>
    <w:basedOn w:val="Normal"/>
    <w:next w:val="Normal"/>
    <w:autoRedefine/>
    <w:uiPriority w:val="99"/>
    <w:semiHidden/>
    <w:unhideWhenUsed/>
    <w:rsid w:val="000608B5"/>
    <w:pPr>
      <w:spacing w:after="0" w:line="240" w:lineRule="auto"/>
      <w:ind w:left="880" w:hanging="220"/>
    </w:pPr>
    <w:rPr>
      <w:rFonts w:ascii="Aptos" w:eastAsia="Aptos" w:hAnsi="Aptos" w:cs="Arial"/>
      <w:kern w:val="2"/>
      <w:lang w:val="en-IE"/>
      <w14:ligatures w14:val="standardContextual"/>
    </w:rPr>
  </w:style>
  <w:style w:type="paragraph" w:customStyle="1" w:styleId="Index51">
    <w:name w:val="Index 51"/>
    <w:basedOn w:val="Normal"/>
    <w:next w:val="Normal"/>
    <w:autoRedefine/>
    <w:uiPriority w:val="99"/>
    <w:semiHidden/>
    <w:unhideWhenUsed/>
    <w:rsid w:val="000608B5"/>
    <w:pPr>
      <w:spacing w:after="0" w:line="240" w:lineRule="auto"/>
      <w:ind w:left="1100" w:hanging="220"/>
    </w:pPr>
    <w:rPr>
      <w:rFonts w:ascii="Aptos" w:eastAsia="Aptos" w:hAnsi="Aptos" w:cs="Arial"/>
      <w:kern w:val="2"/>
      <w:lang w:val="en-IE"/>
      <w14:ligatures w14:val="standardContextual"/>
    </w:rPr>
  </w:style>
  <w:style w:type="paragraph" w:customStyle="1" w:styleId="Index61">
    <w:name w:val="Index 61"/>
    <w:basedOn w:val="Normal"/>
    <w:next w:val="Normal"/>
    <w:autoRedefine/>
    <w:uiPriority w:val="99"/>
    <w:semiHidden/>
    <w:unhideWhenUsed/>
    <w:rsid w:val="000608B5"/>
    <w:pPr>
      <w:spacing w:after="0" w:line="240" w:lineRule="auto"/>
      <w:ind w:left="1320" w:hanging="220"/>
    </w:pPr>
    <w:rPr>
      <w:rFonts w:ascii="Aptos" w:eastAsia="Aptos" w:hAnsi="Aptos" w:cs="Arial"/>
      <w:kern w:val="2"/>
      <w:lang w:val="en-IE"/>
      <w14:ligatures w14:val="standardContextual"/>
    </w:rPr>
  </w:style>
  <w:style w:type="paragraph" w:customStyle="1" w:styleId="Index71">
    <w:name w:val="Index 71"/>
    <w:basedOn w:val="Normal"/>
    <w:next w:val="Normal"/>
    <w:autoRedefine/>
    <w:uiPriority w:val="99"/>
    <w:semiHidden/>
    <w:unhideWhenUsed/>
    <w:rsid w:val="000608B5"/>
    <w:pPr>
      <w:spacing w:after="0" w:line="240" w:lineRule="auto"/>
      <w:ind w:left="1540" w:hanging="220"/>
    </w:pPr>
    <w:rPr>
      <w:rFonts w:ascii="Aptos" w:eastAsia="Aptos" w:hAnsi="Aptos" w:cs="Arial"/>
      <w:kern w:val="2"/>
      <w:lang w:val="en-IE"/>
      <w14:ligatures w14:val="standardContextual"/>
    </w:rPr>
  </w:style>
  <w:style w:type="paragraph" w:customStyle="1" w:styleId="Index81">
    <w:name w:val="Index 81"/>
    <w:basedOn w:val="Normal"/>
    <w:next w:val="Normal"/>
    <w:autoRedefine/>
    <w:uiPriority w:val="99"/>
    <w:semiHidden/>
    <w:unhideWhenUsed/>
    <w:rsid w:val="000608B5"/>
    <w:pPr>
      <w:spacing w:after="0" w:line="240" w:lineRule="auto"/>
      <w:ind w:left="1760" w:hanging="220"/>
    </w:pPr>
    <w:rPr>
      <w:rFonts w:ascii="Aptos" w:eastAsia="Aptos" w:hAnsi="Aptos" w:cs="Arial"/>
      <w:kern w:val="2"/>
      <w:lang w:val="en-IE"/>
      <w14:ligatures w14:val="standardContextual"/>
    </w:rPr>
  </w:style>
  <w:style w:type="paragraph" w:customStyle="1" w:styleId="Index91">
    <w:name w:val="Index 91"/>
    <w:basedOn w:val="Normal"/>
    <w:next w:val="Normal"/>
    <w:autoRedefine/>
    <w:uiPriority w:val="99"/>
    <w:semiHidden/>
    <w:unhideWhenUsed/>
    <w:rsid w:val="000608B5"/>
    <w:pPr>
      <w:spacing w:after="0" w:line="240" w:lineRule="auto"/>
      <w:ind w:left="1980" w:hanging="220"/>
    </w:pPr>
    <w:rPr>
      <w:rFonts w:ascii="Aptos" w:eastAsia="Aptos" w:hAnsi="Aptos" w:cs="Arial"/>
      <w:kern w:val="2"/>
      <w:lang w:val="en-IE"/>
      <w14:ligatures w14:val="standardContextual"/>
    </w:rPr>
  </w:style>
  <w:style w:type="paragraph" w:customStyle="1" w:styleId="IndexHeading1">
    <w:name w:val="Index Heading1"/>
    <w:basedOn w:val="Normal"/>
    <w:next w:val="Index1"/>
    <w:uiPriority w:val="99"/>
    <w:semiHidden/>
    <w:unhideWhenUsed/>
    <w:rsid w:val="000608B5"/>
    <w:pPr>
      <w:spacing w:after="160" w:line="278" w:lineRule="auto"/>
    </w:pPr>
    <w:rPr>
      <w:rFonts w:ascii="Aptos Display" w:eastAsia="Yu Gothic Light" w:hAnsi="Aptos Display"/>
      <w:b/>
      <w:bCs/>
      <w:kern w:val="2"/>
      <w:lang w:val="en-IE"/>
      <w14:ligatures w14:val="standardContextual"/>
    </w:rPr>
  </w:style>
  <w:style w:type="table" w:customStyle="1" w:styleId="LightGrid1">
    <w:name w:val="Light Grid1"/>
    <w:basedOn w:val="TableNormal"/>
    <w:next w:val="LightGrid"/>
    <w:uiPriority w:val="62"/>
    <w:semiHidden/>
    <w:unhideWhenUsed/>
    <w:rsid w:val="000608B5"/>
    <w:pPr>
      <w:spacing w:after="0" w:line="240" w:lineRule="auto"/>
    </w:pPr>
    <w:rPr>
      <w:kern w:val="2"/>
      <w:sz w:val="24"/>
      <w:szCs w:val="24"/>
      <w:lang w:val="en-IE"/>
      <w14:ligatures w14:val="standardContextual"/>
    </w:rPr>
    <w:tblPr>
      <w:tblStyleRowBandSize w:val="1"/>
      <w:tblStyleColBandSize w:val="1"/>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Pr>
    <w:tblStylePr w:type="firstRow">
      <w:pPr>
        <w:spacing w:before="0" w:after="0" w:line="240" w:lineRule="auto"/>
      </w:pPr>
      <w:rPr>
        <w:rFonts w:ascii="Aptos Display" w:eastAsia="Yu Gothic Light" w:hAnsi="Aptos Display" w:cs="Times New Roman"/>
        <w:b/>
        <w:bCs/>
      </w:rPr>
      <w:tblPr/>
      <w:tcPr>
        <w:tcBorders>
          <w:top w:val="single" w:sz="8" w:space="0" w:color="000000"/>
          <w:left w:val="single" w:sz="8" w:space="0" w:color="000000"/>
          <w:bottom w:val="single" w:sz="18" w:space="0" w:color="000000"/>
          <w:right w:val="single" w:sz="8" w:space="0" w:color="000000"/>
          <w:insideH w:val="nil"/>
          <w:insideV w:val="single" w:sz="8" w:space="0" w:color="000000"/>
        </w:tcBorders>
      </w:tcPr>
    </w:tblStylePr>
    <w:tblStylePr w:type="lastRow">
      <w:pPr>
        <w:spacing w:before="0" w:after="0" w:line="240" w:lineRule="auto"/>
      </w:pPr>
      <w:rPr>
        <w:rFonts w:ascii="Aptos Display" w:eastAsia="Yu Gothic Light" w:hAnsi="Aptos Display" w:cs="Times New Roman"/>
        <w:b/>
        <w:bCs/>
      </w:rPr>
      <w:tblPr/>
      <w:tcPr>
        <w:tcBorders>
          <w:top w:val="double" w:sz="6" w:space="0" w:color="000000"/>
          <w:left w:val="single" w:sz="8" w:space="0" w:color="000000"/>
          <w:bottom w:val="single" w:sz="8" w:space="0" w:color="000000"/>
          <w:right w:val="single" w:sz="8" w:space="0" w:color="000000"/>
          <w:insideH w:val="nil"/>
          <w:insideV w:val="single" w:sz="8" w:space="0" w:color="000000"/>
        </w:tcBorders>
      </w:tcPr>
    </w:tblStylePr>
    <w:tblStylePr w:type="firstCol">
      <w:rPr>
        <w:rFonts w:ascii="Aptos Display" w:eastAsia="Yu Gothic Light" w:hAnsi="Aptos Display" w:cs="Times New Roman"/>
        <w:b/>
        <w:bCs/>
      </w:rPr>
    </w:tblStylePr>
    <w:tblStylePr w:type="lastCol">
      <w:rPr>
        <w:rFonts w:ascii="Aptos Display" w:eastAsia="Yu Gothic Light" w:hAnsi="Aptos Display" w:cs="Times New Roman"/>
        <w:b/>
        <w:bCs/>
      </w:rPr>
      <w:tblPr/>
      <w:tcPr>
        <w:tcBorders>
          <w:top w:val="single" w:sz="8" w:space="0" w:color="000000"/>
          <w:left w:val="single" w:sz="8" w:space="0" w:color="000000"/>
          <w:bottom w:val="single" w:sz="8" w:space="0" w:color="000000"/>
          <w:right w:val="single" w:sz="8" w:space="0" w:color="000000"/>
        </w:tcBorders>
      </w:tcPr>
    </w:tblStylePr>
    <w:tblStylePr w:type="band1Vert">
      <w:tblPr/>
      <w:tcPr>
        <w:tcBorders>
          <w:top w:val="single" w:sz="8" w:space="0" w:color="000000"/>
          <w:left w:val="single" w:sz="8" w:space="0" w:color="000000"/>
          <w:bottom w:val="single" w:sz="8" w:space="0" w:color="000000"/>
          <w:right w:val="single" w:sz="8" w:space="0" w:color="000000"/>
        </w:tcBorders>
        <w:shd w:val="clear" w:color="auto" w:fill="C0C0C0"/>
      </w:tcPr>
    </w:tblStylePr>
    <w:tblStylePr w:type="band1Horz">
      <w:tblPr/>
      <w:tcPr>
        <w:tcBorders>
          <w:top w:val="single" w:sz="8" w:space="0" w:color="000000"/>
          <w:left w:val="single" w:sz="8" w:space="0" w:color="000000"/>
          <w:bottom w:val="single" w:sz="8" w:space="0" w:color="000000"/>
          <w:right w:val="single" w:sz="8" w:space="0" w:color="000000"/>
          <w:insideV w:val="single" w:sz="8" w:space="0" w:color="000000"/>
        </w:tcBorders>
        <w:shd w:val="clear" w:color="auto" w:fill="C0C0C0"/>
      </w:tcPr>
    </w:tblStylePr>
    <w:tblStylePr w:type="band2Horz">
      <w:tblPr/>
      <w:tcPr>
        <w:tcBorders>
          <w:top w:val="single" w:sz="8" w:space="0" w:color="000000"/>
          <w:left w:val="single" w:sz="8" w:space="0" w:color="000000"/>
          <w:bottom w:val="single" w:sz="8" w:space="0" w:color="000000"/>
          <w:right w:val="single" w:sz="8" w:space="0" w:color="000000"/>
          <w:insideV w:val="single" w:sz="8" w:space="0" w:color="000000"/>
        </w:tcBorders>
      </w:tcPr>
    </w:tblStylePr>
  </w:style>
  <w:style w:type="table" w:customStyle="1" w:styleId="LightGrid-Accent11">
    <w:name w:val="Light Grid - Accent 11"/>
    <w:basedOn w:val="TableNormal"/>
    <w:next w:val="LightGrid-Accent1"/>
    <w:uiPriority w:val="62"/>
    <w:semiHidden/>
    <w:unhideWhenUsed/>
    <w:rsid w:val="000608B5"/>
    <w:pPr>
      <w:spacing w:after="0" w:line="240" w:lineRule="auto"/>
    </w:pPr>
    <w:rPr>
      <w:kern w:val="2"/>
      <w:sz w:val="24"/>
      <w:szCs w:val="24"/>
      <w:lang w:val="en-IE"/>
      <w14:ligatures w14:val="standardContextual"/>
    </w:rPr>
    <w:tblPr>
      <w:tblStyleRowBandSize w:val="1"/>
      <w:tblStyleColBandSize w:val="1"/>
      <w:tblBorders>
        <w:top w:val="single" w:sz="8" w:space="0" w:color="156082"/>
        <w:left w:val="single" w:sz="8" w:space="0" w:color="156082"/>
        <w:bottom w:val="single" w:sz="8" w:space="0" w:color="156082"/>
        <w:right w:val="single" w:sz="8" w:space="0" w:color="156082"/>
        <w:insideH w:val="single" w:sz="8" w:space="0" w:color="156082"/>
        <w:insideV w:val="single" w:sz="8" w:space="0" w:color="156082"/>
      </w:tblBorders>
    </w:tblPr>
    <w:tblStylePr w:type="firstRow">
      <w:pPr>
        <w:spacing w:before="0" w:after="0" w:line="240" w:lineRule="auto"/>
      </w:pPr>
      <w:rPr>
        <w:rFonts w:ascii="Aptos Display" w:eastAsia="Yu Gothic Light" w:hAnsi="Aptos Display" w:cs="Times New Roman"/>
        <w:b/>
        <w:bCs/>
      </w:rPr>
      <w:tblPr/>
      <w:tcPr>
        <w:tcBorders>
          <w:top w:val="single" w:sz="8" w:space="0" w:color="156082"/>
          <w:left w:val="single" w:sz="8" w:space="0" w:color="156082"/>
          <w:bottom w:val="single" w:sz="18" w:space="0" w:color="156082"/>
          <w:right w:val="single" w:sz="8" w:space="0" w:color="156082"/>
          <w:insideH w:val="nil"/>
          <w:insideV w:val="single" w:sz="8" w:space="0" w:color="156082"/>
        </w:tcBorders>
      </w:tcPr>
    </w:tblStylePr>
    <w:tblStylePr w:type="lastRow">
      <w:pPr>
        <w:spacing w:before="0" w:after="0" w:line="240" w:lineRule="auto"/>
      </w:pPr>
      <w:rPr>
        <w:rFonts w:ascii="Aptos Display" w:eastAsia="Yu Gothic Light" w:hAnsi="Aptos Display" w:cs="Times New Roman"/>
        <w:b/>
        <w:bCs/>
      </w:rPr>
      <w:tblPr/>
      <w:tcPr>
        <w:tcBorders>
          <w:top w:val="double" w:sz="6" w:space="0" w:color="156082"/>
          <w:left w:val="single" w:sz="8" w:space="0" w:color="156082"/>
          <w:bottom w:val="single" w:sz="8" w:space="0" w:color="156082"/>
          <w:right w:val="single" w:sz="8" w:space="0" w:color="156082"/>
          <w:insideH w:val="nil"/>
          <w:insideV w:val="single" w:sz="8" w:space="0" w:color="156082"/>
        </w:tcBorders>
      </w:tcPr>
    </w:tblStylePr>
    <w:tblStylePr w:type="firstCol">
      <w:rPr>
        <w:rFonts w:ascii="Aptos Display" w:eastAsia="Yu Gothic Light" w:hAnsi="Aptos Display" w:cs="Times New Roman"/>
        <w:b/>
        <w:bCs/>
      </w:rPr>
    </w:tblStylePr>
    <w:tblStylePr w:type="lastCol">
      <w:rPr>
        <w:rFonts w:ascii="Aptos Display" w:eastAsia="Yu Gothic Light" w:hAnsi="Aptos Display" w:cs="Times New Roman"/>
        <w:b/>
        <w:bCs/>
      </w:rPr>
      <w:tblPr/>
      <w:tcPr>
        <w:tcBorders>
          <w:top w:val="single" w:sz="8" w:space="0" w:color="156082"/>
          <w:left w:val="single" w:sz="8" w:space="0" w:color="156082"/>
          <w:bottom w:val="single" w:sz="8" w:space="0" w:color="156082"/>
          <w:right w:val="single" w:sz="8" w:space="0" w:color="156082"/>
        </w:tcBorders>
      </w:tcPr>
    </w:tblStylePr>
    <w:tblStylePr w:type="band1Vert">
      <w:tblPr/>
      <w:tcPr>
        <w:tcBorders>
          <w:top w:val="single" w:sz="8" w:space="0" w:color="156082"/>
          <w:left w:val="single" w:sz="8" w:space="0" w:color="156082"/>
          <w:bottom w:val="single" w:sz="8" w:space="0" w:color="156082"/>
          <w:right w:val="single" w:sz="8" w:space="0" w:color="156082"/>
        </w:tcBorders>
        <w:shd w:val="clear" w:color="auto" w:fill="B2DEF2"/>
      </w:tcPr>
    </w:tblStylePr>
    <w:tblStylePr w:type="band1Horz">
      <w:tblPr/>
      <w:tcPr>
        <w:tcBorders>
          <w:top w:val="single" w:sz="8" w:space="0" w:color="156082"/>
          <w:left w:val="single" w:sz="8" w:space="0" w:color="156082"/>
          <w:bottom w:val="single" w:sz="8" w:space="0" w:color="156082"/>
          <w:right w:val="single" w:sz="8" w:space="0" w:color="156082"/>
          <w:insideV w:val="single" w:sz="8" w:space="0" w:color="156082"/>
        </w:tcBorders>
        <w:shd w:val="clear" w:color="auto" w:fill="B2DEF2"/>
      </w:tcPr>
    </w:tblStylePr>
    <w:tblStylePr w:type="band2Horz">
      <w:tblPr/>
      <w:tcPr>
        <w:tcBorders>
          <w:top w:val="single" w:sz="8" w:space="0" w:color="156082"/>
          <w:left w:val="single" w:sz="8" w:space="0" w:color="156082"/>
          <w:bottom w:val="single" w:sz="8" w:space="0" w:color="156082"/>
          <w:right w:val="single" w:sz="8" w:space="0" w:color="156082"/>
          <w:insideV w:val="single" w:sz="8" w:space="0" w:color="156082"/>
        </w:tcBorders>
      </w:tcPr>
    </w:tblStylePr>
  </w:style>
  <w:style w:type="table" w:customStyle="1" w:styleId="LightGrid-Accent21">
    <w:name w:val="Light Grid - Accent 21"/>
    <w:basedOn w:val="TableNormal"/>
    <w:next w:val="LightGrid-Accent2"/>
    <w:uiPriority w:val="62"/>
    <w:semiHidden/>
    <w:unhideWhenUsed/>
    <w:rsid w:val="000608B5"/>
    <w:pPr>
      <w:spacing w:after="0" w:line="240" w:lineRule="auto"/>
    </w:pPr>
    <w:rPr>
      <w:kern w:val="2"/>
      <w:sz w:val="24"/>
      <w:szCs w:val="24"/>
      <w:lang w:val="en-IE"/>
      <w14:ligatures w14:val="standardContextual"/>
    </w:rPr>
    <w:tblPr>
      <w:tblStyleRowBandSize w:val="1"/>
      <w:tblStyleColBandSize w:val="1"/>
      <w:tblBorders>
        <w:top w:val="single" w:sz="8" w:space="0" w:color="E97132"/>
        <w:left w:val="single" w:sz="8" w:space="0" w:color="E97132"/>
        <w:bottom w:val="single" w:sz="8" w:space="0" w:color="E97132"/>
        <w:right w:val="single" w:sz="8" w:space="0" w:color="E97132"/>
        <w:insideH w:val="single" w:sz="8" w:space="0" w:color="E97132"/>
        <w:insideV w:val="single" w:sz="8" w:space="0" w:color="E97132"/>
      </w:tblBorders>
    </w:tblPr>
    <w:tblStylePr w:type="firstRow">
      <w:pPr>
        <w:spacing w:before="0" w:after="0" w:line="240" w:lineRule="auto"/>
      </w:pPr>
      <w:rPr>
        <w:rFonts w:ascii="Aptos Display" w:eastAsia="Yu Gothic Light" w:hAnsi="Aptos Display" w:cs="Times New Roman"/>
        <w:b/>
        <w:bCs/>
      </w:rPr>
      <w:tblPr/>
      <w:tcPr>
        <w:tcBorders>
          <w:top w:val="single" w:sz="8" w:space="0" w:color="E97132"/>
          <w:left w:val="single" w:sz="8" w:space="0" w:color="E97132"/>
          <w:bottom w:val="single" w:sz="18" w:space="0" w:color="E97132"/>
          <w:right w:val="single" w:sz="8" w:space="0" w:color="E97132"/>
          <w:insideH w:val="nil"/>
          <w:insideV w:val="single" w:sz="8" w:space="0" w:color="E97132"/>
        </w:tcBorders>
      </w:tcPr>
    </w:tblStylePr>
    <w:tblStylePr w:type="lastRow">
      <w:pPr>
        <w:spacing w:before="0" w:after="0" w:line="240" w:lineRule="auto"/>
      </w:pPr>
      <w:rPr>
        <w:rFonts w:ascii="Aptos Display" w:eastAsia="Yu Gothic Light" w:hAnsi="Aptos Display" w:cs="Times New Roman"/>
        <w:b/>
        <w:bCs/>
      </w:rPr>
      <w:tblPr/>
      <w:tcPr>
        <w:tcBorders>
          <w:top w:val="double" w:sz="6" w:space="0" w:color="E97132"/>
          <w:left w:val="single" w:sz="8" w:space="0" w:color="E97132"/>
          <w:bottom w:val="single" w:sz="8" w:space="0" w:color="E97132"/>
          <w:right w:val="single" w:sz="8" w:space="0" w:color="E97132"/>
          <w:insideH w:val="nil"/>
          <w:insideV w:val="single" w:sz="8" w:space="0" w:color="E97132"/>
        </w:tcBorders>
      </w:tcPr>
    </w:tblStylePr>
    <w:tblStylePr w:type="firstCol">
      <w:rPr>
        <w:rFonts w:ascii="Aptos Display" w:eastAsia="Yu Gothic Light" w:hAnsi="Aptos Display" w:cs="Times New Roman"/>
        <w:b/>
        <w:bCs/>
      </w:rPr>
    </w:tblStylePr>
    <w:tblStylePr w:type="lastCol">
      <w:rPr>
        <w:rFonts w:ascii="Aptos Display" w:eastAsia="Yu Gothic Light" w:hAnsi="Aptos Display" w:cs="Times New Roman"/>
        <w:b/>
        <w:bCs/>
      </w:rPr>
      <w:tblPr/>
      <w:tcPr>
        <w:tcBorders>
          <w:top w:val="single" w:sz="8" w:space="0" w:color="E97132"/>
          <w:left w:val="single" w:sz="8" w:space="0" w:color="E97132"/>
          <w:bottom w:val="single" w:sz="8" w:space="0" w:color="E97132"/>
          <w:right w:val="single" w:sz="8" w:space="0" w:color="E97132"/>
        </w:tcBorders>
      </w:tcPr>
    </w:tblStylePr>
    <w:tblStylePr w:type="band1Vert">
      <w:tblPr/>
      <w:tcPr>
        <w:tcBorders>
          <w:top w:val="single" w:sz="8" w:space="0" w:color="E97132"/>
          <w:left w:val="single" w:sz="8" w:space="0" w:color="E97132"/>
          <w:bottom w:val="single" w:sz="8" w:space="0" w:color="E97132"/>
          <w:right w:val="single" w:sz="8" w:space="0" w:color="E97132"/>
        </w:tcBorders>
        <w:shd w:val="clear" w:color="auto" w:fill="F9DBCC"/>
      </w:tcPr>
    </w:tblStylePr>
    <w:tblStylePr w:type="band1Horz">
      <w:tblPr/>
      <w:tcPr>
        <w:tcBorders>
          <w:top w:val="single" w:sz="8" w:space="0" w:color="E97132"/>
          <w:left w:val="single" w:sz="8" w:space="0" w:color="E97132"/>
          <w:bottom w:val="single" w:sz="8" w:space="0" w:color="E97132"/>
          <w:right w:val="single" w:sz="8" w:space="0" w:color="E97132"/>
          <w:insideV w:val="single" w:sz="8" w:space="0" w:color="E97132"/>
        </w:tcBorders>
        <w:shd w:val="clear" w:color="auto" w:fill="F9DBCC"/>
      </w:tcPr>
    </w:tblStylePr>
    <w:tblStylePr w:type="band2Horz">
      <w:tblPr/>
      <w:tcPr>
        <w:tcBorders>
          <w:top w:val="single" w:sz="8" w:space="0" w:color="E97132"/>
          <w:left w:val="single" w:sz="8" w:space="0" w:color="E97132"/>
          <w:bottom w:val="single" w:sz="8" w:space="0" w:color="E97132"/>
          <w:right w:val="single" w:sz="8" w:space="0" w:color="E97132"/>
          <w:insideV w:val="single" w:sz="8" w:space="0" w:color="E97132"/>
        </w:tcBorders>
      </w:tcPr>
    </w:tblStylePr>
  </w:style>
  <w:style w:type="table" w:customStyle="1" w:styleId="LightGrid-Accent31">
    <w:name w:val="Light Grid - Accent 31"/>
    <w:basedOn w:val="TableNormal"/>
    <w:next w:val="LightGrid-Accent3"/>
    <w:uiPriority w:val="62"/>
    <w:semiHidden/>
    <w:unhideWhenUsed/>
    <w:rsid w:val="000608B5"/>
    <w:pPr>
      <w:spacing w:after="0" w:line="240" w:lineRule="auto"/>
    </w:pPr>
    <w:rPr>
      <w:kern w:val="2"/>
      <w:sz w:val="24"/>
      <w:szCs w:val="24"/>
      <w:lang w:val="en-IE"/>
      <w14:ligatures w14:val="standardContextual"/>
    </w:rPr>
    <w:tblPr>
      <w:tblStyleRowBandSize w:val="1"/>
      <w:tblStyleColBandSize w:val="1"/>
      <w:tblBorders>
        <w:top w:val="single" w:sz="8" w:space="0" w:color="196B24"/>
        <w:left w:val="single" w:sz="8" w:space="0" w:color="196B24"/>
        <w:bottom w:val="single" w:sz="8" w:space="0" w:color="196B24"/>
        <w:right w:val="single" w:sz="8" w:space="0" w:color="196B24"/>
        <w:insideH w:val="single" w:sz="8" w:space="0" w:color="196B24"/>
        <w:insideV w:val="single" w:sz="8" w:space="0" w:color="196B24"/>
      </w:tblBorders>
    </w:tblPr>
    <w:tblStylePr w:type="firstRow">
      <w:pPr>
        <w:spacing w:before="0" w:after="0" w:line="240" w:lineRule="auto"/>
      </w:pPr>
      <w:rPr>
        <w:rFonts w:ascii="Aptos Display" w:eastAsia="Yu Gothic Light" w:hAnsi="Aptos Display" w:cs="Times New Roman"/>
        <w:b/>
        <w:bCs/>
      </w:rPr>
      <w:tblPr/>
      <w:tcPr>
        <w:tcBorders>
          <w:top w:val="single" w:sz="8" w:space="0" w:color="196B24"/>
          <w:left w:val="single" w:sz="8" w:space="0" w:color="196B24"/>
          <w:bottom w:val="single" w:sz="18" w:space="0" w:color="196B24"/>
          <w:right w:val="single" w:sz="8" w:space="0" w:color="196B24"/>
          <w:insideH w:val="nil"/>
          <w:insideV w:val="single" w:sz="8" w:space="0" w:color="196B24"/>
        </w:tcBorders>
      </w:tcPr>
    </w:tblStylePr>
    <w:tblStylePr w:type="lastRow">
      <w:pPr>
        <w:spacing w:before="0" w:after="0" w:line="240" w:lineRule="auto"/>
      </w:pPr>
      <w:rPr>
        <w:rFonts w:ascii="Aptos Display" w:eastAsia="Yu Gothic Light" w:hAnsi="Aptos Display" w:cs="Times New Roman"/>
        <w:b/>
        <w:bCs/>
      </w:rPr>
      <w:tblPr/>
      <w:tcPr>
        <w:tcBorders>
          <w:top w:val="double" w:sz="6" w:space="0" w:color="196B24"/>
          <w:left w:val="single" w:sz="8" w:space="0" w:color="196B24"/>
          <w:bottom w:val="single" w:sz="8" w:space="0" w:color="196B24"/>
          <w:right w:val="single" w:sz="8" w:space="0" w:color="196B24"/>
          <w:insideH w:val="nil"/>
          <w:insideV w:val="single" w:sz="8" w:space="0" w:color="196B24"/>
        </w:tcBorders>
      </w:tcPr>
    </w:tblStylePr>
    <w:tblStylePr w:type="firstCol">
      <w:rPr>
        <w:rFonts w:ascii="Aptos Display" w:eastAsia="Yu Gothic Light" w:hAnsi="Aptos Display" w:cs="Times New Roman"/>
        <w:b/>
        <w:bCs/>
      </w:rPr>
    </w:tblStylePr>
    <w:tblStylePr w:type="lastCol">
      <w:rPr>
        <w:rFonts w:ascii="Aptos Display" w:eastAsia="Yu Gothic Light" w:hAnsi="Aptos Display" w:cs="Times New Roman"/>
        <w:b/>
        <w:bCs/>
      </w:rPr>
      <w:tblPr/>
      <w:tcPr>
        <w:tcBorders>
          <w:top w:val="single" w:sz="8" w:space="0" w:color="196B24"/>
          <w:left w:val="single" w:sz="8" w:space="0" w:color="196B24"/>
          <w:bottom w:val="single" w:sz="8" w:space="0" w:color="196B24"/>
          <w:right w:val="single" w:sz="8" w:space="0" w:color="196B24"/>
        </w:tcBorders>
      </w:tcPr>
    </w:tblStylePr>
    <w:tblStylePr w:type="band1Vert">
      <w:tblPr/>
      <w:tcPr>
        <w:tcBorders>
          <w:top w:val="single" w:sz="8" w:space="0" w:color="196B24"/>
          <w:left w:val="single" w:sz="8" w:space="0" w:color="196B24"/>
          <w:bottom w:val="single" w:sz="8" w:space="0" w:color="196B24"/>
          <w:right w:val="single" w:sz="8" w:space="0" w:color="196B24"/>
        </w:tcBorders>
        <w:shd w:val="clear" w:color="auto" w:fill="B3EDBA"/>
      </w:tcPr>
    </w:tblStylePr>
    <w:tblStylePr w:type="band1Horz">
      <w:tblPr/>
      <w:tcPr>
        <w:tcBorders>
          <w:top w:val="single" w:sz="8" w:space="0" w:color="196B24"/>
          <w:left w:val="single" w:sz="8" w:space="0" w:color="196B24"/>
          <w:bottom w:val="single" w:sz="8" w:space="0" w:color="196B24"/>
          <w:right w:val="single" w:sz="8" w:space="0" w:color="196B24"/>
          <w:insideV w:val="single" w:sz="8" w:space="0" w:color="196B24"/>
        </w:tcBorders>
        <w:shd w:val="clear" w:color="auto" w:fill="B3EDBA"/>
      </w:tcPr>
    </w:tblStylePr>
    <w:tblStylePr w:type="band2Horz">
      <w:tblPr/>
      <w:tcPr>
        <w:tcBorders>
          <w:top w:val="single" w:sz="8" w:space="0" w:color="196B24"/>
          <w:left w:val="single" w:sz="8" w:space="0" w:color="196B24"/>
          <w:bottom w:val="single" w:sz="8" w:space="0" w:color="196B24"/>
          <w:right w:val="single" w:sz="8" w:space="0" w:color="196B24"/>
          <w:insideV w:val="single" w:sz="8" w:space="0" w:color="196B24"/>
        </w:tcBorders>
      </w:tcPr>
    </w:tblStylePr>
  </w:style>
  <w:style w:type="table" w:customStyle="1" w:styleId="LightGrid-Accent41">
    <w:name w:val="Light Grid - Accent 41"/>
    <w:basedOn w:val="TableNormal"/>
    <w:next w:val="LightGrid-Accent4"/>
    <w:uiPriority w:val="62"/>
    <w:semiHidden/>
    <w:unhideWhenUsed/>
    <w:rsid w:val="000608B5"/>
    <w:pPr>
      <w:spacing w:after="0" w:line="240" w:lineRule="auto"/>
    </w:pPr>
    <w:rPr>
      <w:kern w:val="2"/>
      <w:sz w:val="24"/>
      <w:szCs w:val="24"/>
      <w:lang w:val="en-IE"/>
      <w14:ligatures w14:val="standardContextual"/>
    </w:rPr>
    <w:tblPr>
      <w:tblStyleRowBandSize w:val="1"/>
      <w:tblStyleColBandSize w:val="1"/>
      <w:tblBorders>
        <w:top w:val="single" w:sz="8" w:space="0" w:color="0F9ED5"/>
        <w:left w:val="single" w:sz="8" w:space="0" w:color="0F9ED5"/>
        <w:bottom w:val="single" w:sz="8" w:space="0" w:color="0F9ED5"/>
        <w:right w:val="single" w:sz="8" w:space="0" w:color="0F9ED5"/>
        <w:insideH w:val="single" w:sz="8" w:space="0" w:color="0F9ED5"/>
        <w:insideV w:val="single" w:sz="8" w:space="0" w:color="0F9ED5"/>
      </w:tblBorders>
    </w:tblPr>
    <w:tblStylePr w:type="firstRow">
      <w:pPr>
        <w:spacing w:before="0" w:after="0" w:line="240" w:lineRule="auto"/>
      </w:pPr>
      <w:rPr>
        <w:rFonts w:ascii="Aptos Display" w:eastAsia="Yu Gothic Light" w:hAnsi="Aptos Display" w:cs="Times New Roman"/>
        <w:b/>
        <w:bCs/>
      </w:rPr>
      <w:tblPr/>
      <w:tcPr>
        <w:tcBorders>
          <w:top w:val="single" w:sz="8" w:space="0" w:color="0F9ED5"/>
          <w:left w:val="single" w:sz="8" w:space="0" w:color="0F9ED5"/>
          <w:bottom w:val="single" w:sz="18" w:space="0" w:color="0F9ED5"/>
          <w:right w:val="single" w:sz="8" w:space="0" w:color="0F9ED5"/>
          <w:insideH w:val="nil"/>
          <w:insideV w:val="single" w:sz="8" w:space="0" w:color="0F9ED5"/>
        </w:tcBorders>
      </w:tcPr>
    </w:tblStylePr>
    <w:tblStylePr w:type="lastRow">
      <w:pPr>
        <w:spacing w:before="0" w:after="0" w:line="240" w:lineRule="auto"/>
      </w:pPr>
      <w:rPr>
        <w:rFonts w:ascii="Aptos Display" w:eastAsia="Yu Gothic Light" w:hAnsi="Aptos Display" w:cs="Times New Roman"/>
        <w:b/>
        <w:bCs/>
      </w:rPr>
      <w:tblPr/>
      <w:tcPr>
        <w:tcBorders>
          <w:top w:val="double" w:sz="6" w:space="0" w:color="0F9ED5"/>
          <w:left w:val="single" w:sz="8" w:space="0" w:color="0F9ED5"/>
          <w:bottom w:val="single" w:sz="8" w:space="0" w:color="0F9ED5"/>
          <w:right w:val="single" w:sz="8" w:space="0" w:color="0F9ED5"/>
          <w:insideH w:val="nil"/>
          <w:insideV w:val="single" w:sz="8" w:space="0" w:color="0F9ED5"/>
        </w:tcBorders>
      </w:tcPr>
    </w:tblStylePr>
    <w:tblStylePr w:type="firstCol">
      <w:rPr>
        <w:rFonts w:ascii="Aptos Display" w:eastAsia="Yu Gothic Light" w:hAnsi="Aptos Display" w:cs="Times New Roman"/>
        <w:b/>
        <w:bCs/>
      </w:rPr>
    </w:tblStylePr>
    <w:tblStylePr w:type="lastCol">
      <w:rPr>
        <w:rFonts w:ascii="Aptos Display" w:eastAsia="Yu Gothic Light" w:hAnsi="Aptos Display" w:cs="Times New Roman"/>
        <w:b/>
        <w:bCs/>
      </w:rPr>
      <w:tblPr/>
      <w:tcPr>
        <w:tcBorders>
          <w:top w:val="single" w:sz="8" w:space="0" w:color="0F9ED5"/>
          <w:left w:val="single" w:sz="8" w:space="0" w:color="0F9ED5"/>
          <w:bottom w:val="single" w:sz="8" w:space="0" w:color="0F9ED5"/>
          <w:right w:val="single" w:sz="8" w:space="0" w:color="0F9ED5"/>
        </w:tcBorders>
      </w:tcPr>
    </w:tblStylePr>
    <w:tblStylePr w:type="band1Vert">
      <w:tblPr/>
      <w:tcPr>
        <w:tcBorders>
          <w:top w:val="single" w:sz="8" w:space="0" w:color="0F9ED5"/>
          <w:left w:val="single" w:sz="8" w:space="0" w:color="0F9ED5"/>
          <w:bottom w:val="single" w:sz="8" w:space="0" w:color="0F9ED5"/>
          <w:right w:val="single" w:sz="8" w:space="0" w:color="0F9ED5"/>
        </w:tcBorders>
        <w:shd w:val="clear" w:color="auto" w:fill="BDE9FA"/>
      </w:tcPr>
    </w:tblStylePr>
    <w:tblStylePr w:type="band1Horz">
      <w:tblPr/>
      <w:tcPr>
        <w:tcBorders>
          <w:top w:val="single" w:sz="8" w:space="0" w:color="0F9ED5"/>
          <w:left w:val="single" w:sz="8" w:space="0" w:color="0F9ED5"/>
          <w:bottom w:val="single" w:sz="8" w:space="0" w:color="0F9ED5"/>
          <w:right w:val="single" w:sz="8" w:space="0" w:color="0F9ED5"/>
          <w:insideV w:val="single" w:sz="8" w:space="0" w:color="0F9ED5"/>
        </w:tcBorders>
        <w:shd w:val="clear" w:color="auto" w:fill="BDE9FA"/>
      </w:tcPr>
    </w:tblStylePr>
    <w:tblStylePr w:type="band2Horz">
      <w:tblPr/>
      <w:tcPr>
        <w:tcBorders>
          <w:top w:val="single" w:sz="8" w:space="0" w:color="0F9ED5"/>
          <w:left w:val="single" w:sz="8" w:space="0" w:color="0F9ED5"/>
          <w:bottom w:val="single" w:sz="8" w:space="0" w:color="0F9ED5"/>
          <w:right w:val="single" w:sz="8" w:space="0" w:color="0F9ED5"/>
          <w:insideV w:val="single" w:sz="8" w:space="0" w:color="0F9ED5"/>
        </w:tcBorders>
      </w:tcPr>
    </w:tblStylePr>
  </w:style>
  <w:style w:type="table" w:customStyle="1" w:styleId="LightGrid-Accent51">
    <w:name w:val="Light Grid - Accent 51"/>
    <w:basedOn w:val="TableNormal"/>
    <w:next w:val="LightGrid-Accent5"/>
    <w:uiPriority w:val="62"/>
    <w:semiHidden/>
    <w:unhideWhenUsed/>
    <w:rsid w:val="000608B5"/>
    <w:pPr>
      <w:spacing w:after="0" w:line="240" w:lineRule="auto"/>
    </w:pPr>
    <w:rPr>
      <w:kern w:val="2"/>
      <w:sz w:val="24"/>
      <w:szCs w:val="24"/>
      <w:lang w:val="en-IE"/>
      <w14:ligatures w14:val="standardContextual"/>
    </w:rPr>
    <w:tblPr>
      <w:tblStyleRowBandSize w:val="1"/>
      <w:tblStyleColBandSize w:val="1"/>
      <w:tblBorders>
        <w:top w:val="single" w:sz="8" w:space="0" w:color="A02B93"/>
        <w:left w:val="single" w:sz="8" w:space="0" w:color="A02B93"/>
        <w:bottom w:val="single" w:sz="8" w:space="0" w:color="A02B93"/>
        <w:right w:val="single" w:sz="8" w:space="0" w:color="A02B93"/>
        <w:insideH w:val="single" w:sz="8" w:space="0" w:color="A02B93"/>
        <w:insideV w:val="single" w:sz="8" w:space="0" w:color="A02B93"/>
      </w:tblBorders>
    </w:tblPr>
    <w:tblStylePr w:type="firstRow">
      <w:pPr>
        <w:spacing w:before="0" w:after="0" w:line="240" w:lineRule="auto"/>
      </w:pPr>
      <w:rPr>
        <w:rFonts w:ascii="Aptos Display" w:eastAsia="Yu Gothic Light" w:hAnsi="Aptos Display" w:cs="Times New Roman"/>
        <w:b/>
        <w:bCs/>
      </w:rPr>
      <w:tblPr/>
      <w:tcPr>
        <w:tcBorders>
          <w:top w:val="single" w:sz="8" w:space="0" w:color="A02B93"/>
          <w:left w:val="single" w:sz="8" w:space="0" w:color="A02B93"/>
          <w:bottom w:val="single" w:sz="18" w:space="0" w:color="A02B93"/>
          <w:right w:val="single" w:sz="8" w:space="0" w:color="A02B93"/>
          <w:insideH w:val="nil"/>
          <w:insideV w:val="single" w:sz="8" w:space="0" w:color="A02B93"/>
        </w:tcBorders>
      </w:tcPr>
    </w:tblStylePr>
    <w:tblStylePr w:type="lastRow">
      <w:pPr>
        <w:spacing w:before="0" w:after="0" w:line="240" w:lineRule="auto"/>
      </w:pPr>
      <w:rPr>
        <w:rFonts w:ascii="Aptos Display" w:eastAsia="Yu Gothic Light" w:hAnsi="Aptos Display" w:cs="Times New Roman"/>
        <w:b/>
        <w:bCs/>
      </w:rPr>
      <w:tblPr/>
      <w:tcPr>
        <w:tcBorders>
          <w:top w:val="double" w:sz="6" w:space="0" w:color="A02B93"/>
          <w:left w:val="single" w:sz="8" w:space="0" w:color="A02B93"/>
          <w:bottom w:val="single" w:sz="8" w:space="0" w:color="A02B93"/>
          <w:right w:val="single" w:sz="8" w:space="0" w:color="A02B93"/>
          <w:insideH w:val="nil"/>
          <w:insideV w:val="single" w:sz="8" w:space="0" w:color="A02B93"/>
        </w:tcBorders>
      </w:tcPr>
    </w:tblStylePr>
    <w:tblStylePr w:type="firstCol">
      <w:rPr>
        <w:rFonts w:ascii="Aptos Display" w:eastAsia="Yu Gothic Light" w:hAnsi="Aptos Display" w:cs="Times New Roman"/>
        <w:b/>
        <w:bCs/>
      </w:rPr>
    </w:tblStylePr>
    <w:tblStylePr w:type="lastCol">
      <w:rPr>
        <w:rFonts w:ascii="Aptos Display" w:eastAsia="Yu Gothic Light" w:hAnsi="Aptos Display" w:cs="Times New Roman"/>
        <w:b/>
        <w:bCs/>
      </w:rPr>
      <w:tblPr/>
      <w:tcPr>
        <w:tcBorders>
          <w:top w:val="single" w:sz="8" w:space="0" w:color="A02B93"/>
          <w:left w:val="single" w:sz="8" w:space="0" w:color="A02B93"/>
          <w:bottom w:val="single" w:sz="8" w:space="0" w:color="A02B93"/>
          <w:right w:val="single" w:sz="8" w:space="0" w:color="A02B93"/>
        </w:tcBorders>
      </w:tcPr>
    </w:tblStylePr>
    <w:tblStylePr w:type="band1Vert">
      <w:tblPr/>
      <w:tcPr>
        <w:tcBorders>
          <w:top w:val="single" w:sz="8" w:space="0" w:color="A02B93"/>
          <w:left w:val="single" w:sz="8" w:space="0" w:color="A02B93"/>
          <w:bottom w:val="single" w:sz="8" w:space="0" w:color="A02B93"/>
          <w:right w:val="single" w:sz="8" w:space="0" w:color="A02B93"/>
        </w:tcBorders>
        <w:shd w:val="clear" w:color="auto" w:fill="EFC3E9"/>
      </w:tcPr>
    </w:tblStylePr>
    <w:tblStylePr w:type="band1Horz">
      <w:tblPr/>
      <w:tcPr>
        <w:tcBorders>
          <w:top w:val="single" w:sz="8" w:space="0" w:color="A02B93"/>
          <w:left w:val="single" w:sz="8" w:space="0" w:color="A02B93"/>
          <w:bottom w:val="single" w:sz="8" w:space="0" w:color="A02B93"/>
          <w:right w:val="single" w:sz="8" w:space="0" w:color="A02B93"/>
          <w:insideV w:val="single" w:sz="8" w:space="0" w:color="A02B93"/>
        </w:tcBorders>
        <w:shd w:val="clear" w:color="auto" w:fill="EFC3E9"/>
      </w:tcPr>
    </w:tblStylePr>
    <w:tblStylePr w:type="band2Horz">
      <w:tblPr/>
      <w:tcPr>
        <w:tcBorders>
          <w:top w:val="single" w:sz="8" w:space="0" w:color="A02B93"/>
          <w:left w:val="single" w:sz="8" w:space="0" w:color="A02B93"/>
          <w:bottom w:val="single" w:sz="8" w:space="0" w:color="A02B93"/>
          <w:right w:val="single" w:sz="8" w:space="0" w:color="A02B93"/>
          <w:insideV w:val="single" w:sz="8" w:space="0" w:color="A02B93"/>
        </w:tcBorders>
      </w:tcPr>
    </w:tblStylePr>
  </w:style>
  <w:style w:type="table" w:customStyle="1" w:styleId="LightGrid-Accent61">
    <w:name w:val="Light Grid - Accent 61"/>
    <w:basedOn w:val="TableNormal"/>
    <w:next w:val="LightGrid-Accent6"/>
    <w:uiPriority w:val="62"/>
    <w:semiHidden/>
    <w:unhideWhenUsed/>
    <w:rsid w:val="000608B5"/>
    <w:pPr>
      <w:spacing w:after="0" w:line="240" w:lineRule="auto"/>
    </w:pPr>
    <w:rPr>
      <w:kern w:val="2"/>
      <w:sz w:val="24"/>
      <w:szCs w:val="24"/>
      <w:lang w:val="en-IE"/>
      <w14:ligatures w14:val="standardContextual"/>
    </w:rPr>
    <w:tblPr>
      <w:tblStyleRowBandSize w:val="1"/>
      <w:tblStyleColBandSize w:val="1"/>
      <w:tblBorders>
        <w:top w:val="single" w:sz="8" w:space="0" w:color="4EA72E"/>
        <w:left w:val="single" w:sz="8" w:space="0" w:color="4EA72E"/>
        <w:bottom w:val="single" w:sz="8" w:space="0" w:color="4EA72E"/>
        <w:right w:val="single" w:sz="8" w:space="0" w:color="4EA72E"/>
        <w:insideH w:val="single" w:sz="8" w:space="0" w:color="4EA72E"/>
        <w:insideV w:val="single" w:sz="8" w:space="0" w:color="4EA72E"/>
      </w:tblBorders>
    </w:tblPr>
    <w:tblStylePr w:type="firstRow">
      <w:pPr>
        <w:spacing w:before="0" w:after="0" w:line="240" w:lineRule="auto"/>
      </w:pPr>
      <w:rPr>
        <w:rFonts w:ascii="Aptos Display" w:eastAsia="Yu Gothic Light" w:hAnsi="Aptos Display" w:cs="Times New Roman"/>
        <w:b/>
        <w:bCs/>
      </w:rPr>
      <w:tblPr/>
      <w:tcPr>
        <w:tcBorders>
          <w:top w:val="single" w:sz="8" w:space="0" w:color="4EA72E"/>
          <w:left w:val="single" w:sz="8" w:space="0" w:color="4EA72E"/>
          <w:bottom w:val="single" w:sz="18" w:space="0" w:color="4EA72E"/>
          <w:right w:val="single" w:sz="8" w:space="0" w:color="4EA72E"/>
          <w:insideH w:val="nil"/>
          <w:insideV w:val="single" w:sz="8" w:space="0" w:color="4EA72E"/>
        </w:tcBorders>
      </w:tcPr>
    </w:tblStylePr>
    <w:tblStylePr w:type="lastRow">
      <w:pPr>
        <w:spacing w:before="0" w:after="0" w:line="240" w:lineRule="auto"/>
      </w:pPr>
      <w:rPr>
        <w:rFonts w:ascii="Aptos Display" w:eastAsia="Yu Gothic Light" w:hAnsi="Aptos Display" w:cs="Times New Roman"/>
        <w:b/>
        <w:bCs/>
      </w:rPr>
      <w:tblPr/>
      <w:tcPr>
        <w:tcBorders>
          <w:top w:val="double" w:sz="6" w:space="0" w:color="4EA72E"/>
          <w:left w:val="single" w:sz="8" w:space="0" w:color="4EA72E"/>
          <w:bottom w:val="single" w:sz="8" w:space="0" w:color="4EA72E"/>
          <w:right w:val="single" w:sz="8" w:space="0" w:color="4EA72E"/>
          <w:insideH w:val="nil"/>
          <w:insideV w:val="single" w:sz="8" w:space="0" w:color="4EA72E"/>
        </w:tcBorders>
      </w:tcPr>
    </w:tblStylePr>
    <w:tblStylePr w:type="firstCol">
      <w:rPr>
        <w:rFonts w:ascii="Aptos Display" w:eastAsia="Yu Gothic Light" w:hAnsi="Aptos Display" w:cs="Times New Roman"/>
        <w:b/>
        <w:bCs/>
      </w:rPr>
    </w:tblStylePr>
    <w:tblStylePr w:type="lastCol">
      <w:rPr>
        <w:rFonts w:ascii="Aptos Display" w:eastAsia="Yu Gothic Light" w:hAnsi="Aptos Display" w:cs="Times New Roman"/>
        <w:b/>
        <w:bCs/>
      </w:rPr>
      <w:tblPr/>
      <w:tcPr>
        <w:tcBorders>
          <w:top w:val="single" w:sz="8" w:space="0" w:color="4EA72E"/>
          <w:left w:val="single" w:sz="8" w:space="0" w:color="4EA72E"/>
          <w:bottom w:val="single" w:sz="8" w:space="0" w:color="4EA72E"/>
          <w:right w:val="single" w:sz="8" w:space="0" w:color="4EA72E"/>
        </w:tcBorders>
      </w:tcPr>
    </w:tblStylePr>
    <w:tblStylePr w:type="band1Vert">
      <w:tblPr/>
      <w:tcPr>
        <w:tcBorders>
          <w:top w:val="single" w:sz="8" w:space="0" w:color="4EA72E"/>
          <w:left w:val="single" w:sz="8" w:space="0" w:color="4EA72E"/>
          <w:bottom w:val="single" w:sz="8" w:space="0" w:color="4EA72E"/>
          <w:right w:val="single" w:sz="8" w:space="0" w:color="4EA72E"/>
        </w:tcBorders>
        <w:shd w:val="clear" w:color="auto" w:fill="D0EFC5"/>
      </w:tcPr>
    </w:tblStylePr>
    <w:tblStylePr w:type="band1Horz">
      <w:tblPr/>
      <w:tcPr>
        <w:tcBorders>
          <w:top w:val="single" w:sz="8" w:space="0" w:color="4EA72E"/>
          <w:left w:val="single" w:sz="8" w:space="0" w:color="4EA72E"/>
          <w:bottom w:val="single" w:sz="8" w:space="0" w:color="4EA72E"/>
          <w:right w:val="single" w:sz="8" w:space="0" w:color="4EA72E"/>
          <w:insideV w:val="single" w:sz="8" w:space="0" w:color="4EA72E"/>
        </w:tcBorders>
        <w:shd w:val="clear" w:color="auto" w:fill="D0EFC5"/>
      </w:tcPr>
    </w:tblStylePr>
    <w:tblStylePr w:type="band2Horz">
      <w:tblPr/>
      <w:tcPr>
        <w:tcBorders>
          <w:top w:val="single" w:sz="8" w:space="0" w:color="4EA72E"/>
          <w:left w:val="single" w:sz="8" w:space="0" w:color="4EA72E"/>
          <w:bottom w:val="single" w:sz="8" w:space="0" w:color="4EA72E"/>
          <w:right w:val="single" w:sz="8" w:space="0" w:color="4EA72E"/>
          <w:insideV w:val="single" w:sz="8" w:space="0" w:color="4EA72E"/>
        </w:tcBorders>
      </w:tcPr>
    </w:tblStylePr>
  </w:style>
  <w:style w:type="table" w:customStyle="1" w:styleId="LightList1">
    <w:name w:val="Light List1"/>
    <w:basedOn w:val="TableNormal"/>
    <w:next w:val="LightList"/>
    <w:uiPriority w:val="61"/>
    <w:semiHidden/>
    <w:unhideWhenUsed/>
    <w:rsid w:val="000608B5"/>
    <w:pPr>
      <w:spacing w:after="0" w:line="240" w:lineRule="auto"/>
    </w:pPr>
    <w:rPr>
      <w:kern w:val="2"/>
      <w:sz w:val="24"/>
      <w:szCs w:val="24"/>
      <w:lang w:val="en-IE"/>
      <w14:ligatures w14:val="standardContextual"/>
    </w:rPr>
    <w:tblPr>
      <w:tblStyleRowBandSize w:val="1"/>
      <w:tblStyleColBandSize w:val="1"/>
      <w:tblBorders>
        <w:top w:val="single" w:sz="8" w:space="0" w:color="000000"/>
        <w:left w:val="single" w:sz="8" w:space="0" w:color="000000"/>
        <w:bottom w:val="single" w:sz="8" w:space="0" w:color="000000"/>
        <w:right w:val="single" w:sz="8" w:space="0" w:color="000000"/>
      </w:tblBorders>
    </w:tblPr>
    <w:tblStylePr w:type="firstRow">
      <w:pPr>
        <w:spacing w:before="0" w:after="0" w:line="240" w:lineRule="auto"/>
      </w:pPr>
      <w:rPr>
        <w:b/>
        <w:bCs/>
        <w:color w:val="FFFFFF"/>
      </w:rPr>
      <w:tblPr/>
      <w:tcPr>
        <w:shd w:val="clear" w:color="auto" w:fill="000000"/>
      </w:tcPr>
    </w:tblStylePr>
    <w:tblStylePr w:type="lastRow">
      <w:pPr>
        <w:spacing w:before="0" w:after="0" w:line="240" w:lineRule="auto"/>
      </w:pPr>
      <w:rPr>
        <w:b/>
        <w:bCs/>
      </w:rPr>
      <w:tblPr/>
      <w:tcPr>
        <w:tcBorders>
          <w:top w:val="double" w:sz="6" w:space="0" w:color="000000"/>
          <w:left w:val="single" w:sz="8" w:space="0" w:color="000000"/>
          <w:bottom w:val="single" w:sz="8" w:space="0" w:color="000000"/>
          <w:right w:val="single" w:sz="8" w:space="0" w:color="000000"/>
        </w:tcBorders>
      </w:tcPr>
    </w:tblStylePr>
    <w:tblStylePr w:type="firstCol">
      <w:rPr>
        <w:b/>
        <w:bCs/>
      </w:rPr>
    </w:tblStylePr>
    <w:tblStylePr w:type="lastCol">
      <w:rPr>
        <w:b/>
        <w:bCs/>
      </w:rPr>
    </w:tblStylePr>
    <w:tblStylePr w:type="band1Vert">
      <w:tblPr/>
      <w:tcPr>
        <w:tcBorders>
          <w:top w:val="single" w:sz="8" w:space="0" w:color="000000"/>
          <w:left w:val="single" w:sz="8" w:space="0" w:color="000000"/>
          <w:bottom w:val="single" w:sz="8" w:space="0" w:color="000000"/>
          <w:right w:val="single" w:sz="8" w:space="0" w:color="000000"/>
        </w:tcBorders>
      </w:tcPr>
    </w:tblStylePr>
    <w:tblStylePr w:type="band1Horz">
      <w:tblPr/>
      <w:tcPr>
        <w:tcBorders>
          <w:top w:val="single" w:sz="8" w:space="0" w:color="000000"/>
          <w:left w:val="single" w:sz="8" w:space="0" w:color="000000"/>
          <w:bottom w:val="single" w:sz="8" w:space="0" w:color="000000"/>
          <w:right w:val="single" w:sz="8" w:space="0" w:color="000000"/>
        </w:tcBorders>
      </w:tcPr>
    </w:tblStylePr>
  </w:style>
  <w:style w:type="table" w:customStyle="1" w:styleId="LightList-Accent11">
    <w:name w:val="Light List - Accent 11"/>
    <w:basedOn w:val="TableNormal"/>
    <w:next w:val="LightList-Accent1"/>
    <w:uiPriority w:val="61"/>
    <w:semiHidden/>
    <w:unhideWhenUsed/>
    <w:rsid w:val="000608B5"/>
    <w:pPr>
      <w:spacing w:after="0" w:line="240" w:lineRule="auto"/>
    </w:pPr>
    <w:rPr>
      <w:kern w:val="2"/>
      <w:sz w:val="24"/>
      <w:szCs w:val="24"/>
      <w:lang w:val="en-IE"/>
      <w14:ligatures w14:val="standardContextual"/>
    </w:rPr>
    <w:tblPr>
      <w:tblStyleRowBandSize w:val="1"/>
      <w:tblStyleColBandSize w:val="1"/>
      <w:tblBorders>
        <w:top w:val="single" w:sz="8" w:space="0" w:color="156082"/>
        <w:left w:val="single" w:sz="8" w:space="0" w:color="156082"/>
        <w:bottom w:val="single" w:sz="8" w:space="0" w:color="156082"/>
        <w:right w:val="single" w:sz="8" w:space="0" w:color="156082"/>
      </w:tblBorders>
    </w:tblPr>
    <w:tblStylePr w:type="firstRow">
      <w:pPr>
        <w:spacing w:before="0" w:after="0" w:line="240" w:lineRule="auto"/>
      </w:pPr>
      <w:rPr>
        <w:b/>
        <w:bCs/>
        <w:color w:val="FFFFFF"/>
      </w:rPr>
      <w:tblPr/>
      <w:tcPr>
        <w:shd w:val="clear" w:color="auto" w:fill="156082"/>
      </w:tcPr>
    </w:tblStylePr>
    <w:tblStylePr w:type="lastRow">
      <w:pPr>
        <w:spacing w:before="0" w:after="0" w:line="240" w:lineRule="auto"/>
      </w:pPr>
      <w:rPr>
        <w:b/>
        <w:bCs/>
      </w:rPr>
      <w:tblPr/>
      <w:tcPr>
        <w:tcBorders>
          <w:top w:val="double" w:sz="6" w:space="0" w:color="156082"/>
          <w:left w:val="single" w:sz="8" w:space="0" w:color="156082"/>
          <w:bottom w:val="single" w:sz="8" w:space="0" w:color="156082"/>
          <w:right w:val="single" w:sz="8" w:space="0" w:color="156082"/>
        </w:tcBorders>
      </w:tcPr>
    </w:tblStylePr>
    <w:tblStylePr w:type="firstCol">
      <w:rPr>
        <w:b/>
        <w:bCs/>
      </w:rPr>
    </w:tblStylePr>
    <w:tblStylePr w:type="lastCol">
      <w:rPr>
        <w:b/>
        <w:bCs/>
      </w:rPr>
    </w:tblStylePr>
    <w:tblStylePr w:type="band1Vert">
      <w:tblPr/>
      <w:tcPr>
        <w:tcBorders>
          <w:top w:val="single" w:sz="8" w:space="0" w:color="156082"/>
          <w:left w:val="single" w:sz="8" w:space="0" w:color="156082"/>
          <w:bottom w:val="single" w:sz="8" w:space="0" w:color="156082"/>
          <w:right w:val="single" w:sz="8" w:space="0" w:color="156082"/>
        </w:tcBorders>
      </w:tcPr>
    </w:tblStylePr>
    <w:tblStylePr w:type="band1Horz">
      <w:tblPr/>
      <w:tcPr>
        <w:tcBorders>
          <w:top w:val="single" w:sz="8" w:space="0" w:color="156082"/>
          <w:left w:val="single" w:sz="8" w:space="0" w:color="156082"/>
          <w:bottom w:val="single" w:sz="8" w:space="0" w:color="156082"/>
          <w:right w:val="single" w:sz="8" w:space="0" w:color="156082"/>
        </w:tcBorders>
      </w:tcPr>
    </w:tblStylePr>
  </w:style>
  <w:style w:type="table" w:customStyle="1" w:styleId="LightList-Accent21">
    <w:name w:val="Light List - Accent 21"/>
    <w:basedOn w:val="TableNormal"/>
    <w:next w:val="LightList-Accent2"/>
    <w:uiPriority w:val="61"/>
    <w:semiHidden/>
    <w:unhideWhenUsed/>
    <w:rsid w:val="000608B5"/>
    <w:pPr>
      <w:spacing w:after="0" w:line="240" w:lineRule="auto"/>
    </w:pPr>
    <w:rPr>
      <w:kern w:val="2"/>
      <w:sz w:val="24"/>
      <w:szCs w:val="24"/>
      <w:lang w:val="en-IE"/>
      <w14:ligatures w14:val="standardContextual"/>
    </w:rPr>
    <w:tblPr>
      <w:tblStyleRowBandSize w:val="1"/>
      <w:tblStyleColBandSize w:val="1"/>
      <w:tblBorders>
        <w:top w:val="single" w:sz="8" w:space="0" w:color="E97132"/>
        <w:left w:val="single" w:sz="8" w:space="0" w:color="E97132"/>
        <w:bottom w:val="single" w:sz="8" w:space="0" w:color="E97132"/>
        <w:right w:val="single" w:sz="8" w:space="0" w:color="E97132"/>
      </w:tblBorders>
    </w:tblPr>
    <w:tblStylePr w:type="firstRow">
      <w:pPr>
        <w:spacing w:before="0" w:after="0" w:line="240" w:lineRule="auto"/>
      </w:pPr>
      <w:rPr>
        <w:b/>
        <w:bCs/>
        <w:color w:val="FFFFFF"/>
      </w:rPr>
      <w:tblPr/>
      <w:tcPr>
        <w:shd w:val="clear" w:color="auto" w:fill="E97132"/>
      </w:tcPr>
    </w:tblStylePr>
    <w:tblStylePr w:type="lastRow">
      <w:pPr>
        <w:spacing w:before="0" w:after="0" w:line="240" w:lineRule="auto"/>
      </w:pPr>
      <w:rPr>
        <w:b/>
        <w:bCs/>
      </w:rPr>
      <w:tblPr/>
      <w:tcPr>
        <w:tcBorders>
          <w:top w:val="double" w:sz="6" w:space="0" w:color="E97132"/>
          <w:left w:val="single" w:sz="8" w:space="0" w:color="E97132"/>
          <w:bottom w:val="single" w:sz="8" w:space="0" w:color="E97132"/>
          <w:right w:val="single" w:sz="8" w:space="0" w:color="E97132"/>
        </w:tcBorders>
      </w:tcPr>
    </w:tblStylePr>
    <w:tblStylePr w:type="firstCol">
      <w:rPr>
        <w:b/>
        <w:bCs/>
      </w:rPr>
    </w:tblStylePr>
    <w:tblStylePr w:type="lastCol">
      <w:rPr>
        <w:b/>
        <w:bCs/>
      </w:rPr>
    </w:tblStylePr>
    <w:tblStylePr w:type="band1Vert">
      <w:tblPr/>
      <w:tcPr>
        <w:tcBorders>
          <w:top w:val="single" w:sz="8" w:space="0" w:color="E97132"/>
          <w:left w:val="single" w:sz="8" w:space="0" w:color="E97132"/>
          <w:bottom w:val="single" w:sz="8" w:space="0" w:color="E97132"/>
          <w:right w:val="single" w:sz="8" w:space="0" w:color="E97132"/>
        </w:tcBorders>
      </w:tcPr>
    </w:tblStylePr>
    <w:tblStylePr w:type="band1Horz">
      <w:tblPr/>
      <w:tcPr>
        <w:tcBorders>
          <w:top w:val="single" w:sz="8" w:space="0" w:color="E97132"/>
          <w:left w:val="single" w:sz="8" w:space="0" w:color="E97132"/>
          <w:bottom w:val="single" w:sz="8" w:space="0" w:color="E97132"/>
          <w:right w:val="single" w:sz="8" w:space="0" w:color="E97132"/>
        </w:tcBorders>
      </w:tcPr>
    </w:tblStylePr>
  </w:style>
  <w:style w:type="table" w:customStyle="1" w:styleId="LightList-Accent31">
    <w:name w:val="Light List - Accent 31"/>
    <w:basedOn w:val="TableNormal"/>
    <w:next w:val="LightList-Accent3"/>
    <w:uiPriority w:val="61"/>
    <w:semiHidden/>
    <w:unhideWhenUsed/>
    <w:rsid w:val="000608B5"/>
    <w:pPr>
      <w:spacing w:after="0" w:line="240" w:lineRule="auto"/>
    </w:pPr>
    <w:rPr>
      <w:kern w:val="2"/>
      <w:sz w:val="24"/>
      <w:szCs w:val="24"/>
      <w:lang w:val="en-IE"/>
      <w14:ligatures w14:val="standardContextual"/>
    </w:rPr>
    <w:tblPr>
      <w:tblStyleRowBandSize w:val="1"/>
      <w:tblStyleColBandSize w:val="1"/>
      <w:tblBorders>
        <w:top w:val="single" w:sz="8" w:space="0" w:color="196B24"/>
        <w:left w:val="single" w:sz="8" w:space="0" w:color="196B24"/>
        <w:bottom w:val="single" w:sz="8" w:space="0" w:color="196B24"/>
        <w:right w:val="single" w:sz="8" w:space="0" w:color="196B24"/>
      </w:tblBorders>
    </w:tblPr>
    <w:tblStylePr w:type="firstRow">
      <w:pPr>
        <w:spacing w:before="0" w:after="0" w:line="240" w:lineRule="auto"/>
      </w:pPr>
      <w:rPr>
        <w:b/>
        <w:bCs/>
        <w:color w:val="FFFFFF"/>
      </w:rPr>
      <w:tblPr/>
      <w:tcPr>
        <w:shd w:val="clear" w:color="auto" w:fill="196B24"/>
      </w:tcPr>
    </w:tblStylePr>
    <w:tblStylePr w:type="lastRow">
      <w:pPr>
        <w:spacing w:before="0" w:after="0" w:line="240" w:lineRule="auto"/>
      </w:pPr>
      <w:rPr>
        <w:b/>
        <w:bCs/>
      </w:rPr>
      <w:tblPr/>
      <w:tcPr>
        <w:tcBorders>
          <w:top w:val="double" w:sz="6" w:space="0" w:color="196B24"/>
          <w:left w:val="single" w:sz="8" w:space="0" w:color="196B24"/>
          <w:bottom w:val="single" w:sz="8" w:space="0" w:color="196B24"/>
          <w:right w:val="single" w:sz="8" w:space="0" w:color="196B24"/>
        </w:tcBorders>
      </w:tcPr>
    </w:tblStylePr>
    <w:tblStylePr w:type="firstCol">
      <w:rPr>
        <w:b/>
        <w:bCs/>
      </w:rPr>
    </w:tblStylePr>
    <w:tblStylePr w:type="lastCol">
      <w:rPr>
        <w:b/>
        <w:bCs/>
      </w:rPr>
    </w:tblStylePr>
    <w:tblStylePr w:type="band1Vert">
      <w:tblPr/>
      <w:tcPr>
        <w:tcBorders>
          <w:top w:val="single" w:sz="8" w:space="0" w:color="196B24"/>
          <w:left w:val="single" w:sz="8" w:space="0" w:color="196B24"/>
          <w:bottom w:val="single" w:sz="8" w:space="0" w:color="196B24"/>
          <w:right w:val="single" w:sz="8" w:space="0" w:color="196B24"/>
        </w:tcBorders>
      </w:tcPr>
    </w:tblStylePr>
    <w:tblStylePr w:type="band1Horz">
      <w:tblPr/>
      <w:tcPr>
        <w:tcBorders>
          <w:top w:val="single" w:sz="8" w:space="0" w:color="196B24"/>
          <w:left w:val="single" w:sz="8" w:space="0" w:color="196B24"/>
          <w:bottom w:val="single" w:sz="8" w:space="0" w:color="196B24"/>
          <w:right w:val="single" w:sz="8" w:space="0" w:color="196B24"/>
        </w:tcBorders>
      </w:tcPr>
    </w:tblStylePr>
  </w:style>
  <w:style w:type="table" w:customStyle="1" w:styleId="LightList-Accent41">
    <w:name w:val="Light List - Accent 41"/>
    <w:basedOn w:val="TableNormal"/>
    <w:next w:val="LightList-Accent4"/>
    <w:uiPriority w:val="61"/>
    <w:semiHidden/>
    <w:unhideWhenUsed/>
    <w:rsid w:val="000608B5"/>
    <w:pPr>
      <w:spacing w:after="0" w:line="240" w:lineRule="auto"/>
    </w:pPr>
    <w:rPr>
      <w:kern w:val="2"/>
      <w:sz w:val="24"/>
      <w:szCs w:val="24"/>
      <w:lang w:val="en-IE"/>
      <w14:ligatures w14:val="standardContextual"/>
    </w:rPr>
    <w:tblPr>
      <w:tblStyleRowBandSize w:val="1"/>
      <w:tblStyleColBandSize w:val="1"/>
      <w:tblBorders>
        <w:top w:val="single" w:sz="8" w:space="0" w:color="0F9ED5"/>
        <w:left w:val="single" w:sz="8" w:space="0" w:color="0F9ED5"/>
        <w:bottom w:val="single" w:sz="8" w:space="0" w:color="0F9ED5"/>
        <w:right w:val="single" w:sz="8" w:space="0" w:color="0F9ED5"/>
      </w:tblBorders>
    </w:tblPr>
    <w:tblStylePr w:type="firstRow">
      <w:pPr>
        <w:spacing w:before="0" w:after="0" w:line="240" w:lineRule="auto"/>
      </w:pPr>
      <w:rPr>
        <w:b/>
        <w:bCs/>
        <w:color w:val="FFFFFF"/>
      </w:rPr>
      <w:tblPr/>
      <w:tcPr>
        <w:shd w:val="clear" w:color="auto" w:fill="0F9ED5"/>
      </w:tcPr>
    </w:tblStylePr>
    <w:tblStylePr w:type="lastRow">
      <w:pPr>
        <w:spacing w:before="0" w:after="0" w:line="240" w:lineRule="auto"/>
      </w:pPr>
      <w:rPr>
        <w:b/>
        <w:bCs/>
      </w:rPr>
      <w:tblPr/>
      <w:tcPr>
        <w:tcBorders>
          <w:top w:val="double" w:sz="6" w:space="0" w:color="0F9ED5"/>
          <w:left w:val="single" w:sz="8" w:space="0" w:color="0F9ED5"/>
          <w:bottom w:val="single" w:sz="8" w:space="0" w:color="0F9ED5"/>
          <w:right w:val="single" w:sz="8" w:space="0" w:color="0F9ED5"/>
        </w:tcBorders>
      </w:tcPr>
    </w:tblStylePr>
    <w:tblStylePr w:type="firstCol">
      <w:rPr>
        <w:b/>
        <w:bCs/>
      </w:rPr>
    </w:tblStylePr>
    <w:tblStylePr w:type="lastCol">
      <w:rPr>
        <w:b/>
        <w:bCs/>
      </w:rPr>
    </w:tblStylePr>
    <w:tblStylePr w:type="band1Vert">
      <w:tblPr/>
      <w:tcPr>
        <w:tcBorders>
          <w:top w:val="single" w:sz="8" w:space="0" w:color="0F9ED5"/>
          <w:left w:val="single" w:sz="8" w:space="0" w:color="0F9ED5"/>
          <w:bottom w:val="single" w:sz="8" w:space="0" w:color="0F9ED5"/>
          <w:right w:val="single" w:sz="8" w:space="0" w:color="0F9ED5"/>
        </w:tcBorders>
      </w:tcPr>
    </w:tblStylePr>
    <w:tblStylePr w:type="band1Horz">
      <w:tblPr/>
      <w:tcPr>
        <w:tcBorders>
          <w:top w:val="single" w:sz="8" w:space="0" w:color="0F9ED5"/>
          <w:left w:val="single" w:sz="8" w:space="0" w:color="0F9ED5"/>
          <w:bottom w:val="single" w:sz="8" w:space="0" w:color="0F9ED5"/>
          <w:right w:val="single" w:sz="8" w:space="0" w:color="0F9ED5"/>
        </w:tcBorders>
      </w:tcPr>
    </w:tblStylePr>
  </w:style>
  <w:style w:type="table" w:customStyle="1" w:styleId="LightList-Accent51">
    <w:name w:val="Light List - Accent 51"/>
    <w:basedOn w:val="TableNormal"/>
    <w:next w:val="LightList-Accent5"/>
    <w:uiPriority w:val="61"/>
    <w:semiHidden/>
    <w:unhideWhenUsed/>
    <w:rsid w:val="000608B5"/>
    <w:pPr>
      <w:spacing w:after="0" w:line="240" w:lineRule="auto"/>
    </w:pPr>
    <w:rPr>
      <w:kern w:val="2"/>
      <w:sz w:val="24"/>
      <w:szCs w:val="24"/>
      <w:lang w:val="en-IE"/>
      <w14:ligatures w14:val="standardContextual"/>
    </w:rPr>
    <w:tblPr>
      <w:tblStyleRowBandSize w:val="1"/>
      <w:tblStyleColBandSize w:val="1"/>
      <w:tblBorders>
        <w:top w:val="single" w:sz="8" w:space="0" w:color="A02B93"/>
        <w:left w:val="single" w:sz="8" w:space="0" w:color="A02B93"/>
        <w:bottom w:val="single" w:sz="8" w:space="0" w:color="A02B93"/>
        <w:right w:val="single" w:sz="8" w:space="0" w:color="A02B93"/>
      </w:tblBorders>
    </w:tblPr>
    <w:tblStylePr w:type="firstRow">
      <w:pPr>
        <w:spacing w:before="0" w:after="0" w:line="240" w:lineRule="auto"/>
      </w:pPr>
      <w:rPr>
        <w:b/>
        <w:bCs/>
        <w:color w:val="FFFFFF"/>
      </w:rPr>
      <w:tblPr/>
      <w:tcPr>
        <w:shd w:val="clear" w:color="auto" w:fill="A02B93"/>
      </w:tcPr>
    </w:tblStylePr>
    <w:tblStylePr w:type="lastRow">
      <w:pPr>
        <w:spacing w:before="0" w:after="0" w:line="240" w:lineRule="auto"/>
      </w:pPr>
      <w:rPr>
        <w:b/>
        <w:bCs/>
      </w:rPr>
      <w:tblPr/>
      <w:tcPr>
        <w:tcBorders>
          <w:top w:val="double" w:sz="6" w:space="0" w:color="A02B93"/>
          <w:left w:val="single" w:sz="8" w:space="0" w:color="A02B93"/>
          <w:bottom w:val="single" w:sz="8" w:space="0" w:color="A02B93"/>
          <w:right w:val="single" w:sz="8" w:space="0" w:color="A02B93"/>
        </w:tcBorders>
      </w:tcPr>
    </w:tblStylePr>
    <w:tblStylePr w:type="firstCol">
      <w:rPr>
        <w:b/>
        <w:bCs/>
      </w:rPr>
    </w:tblStylePr>
    <w:tblStylePr w:type="lastCol">
      <w:rPr>
        <w:b/>
        <w:bCs/>
      </w:rPr>
    </w:tblStylePr>
    <w:tblStylePr w:type="band1Vert">
      <w:tblPr/>
      <w:tcPr>
        <w:tcBorders>
          <w:top w:val="single" w:sz="8" w:space="0" w:color="A02B93"/>
          <w:left w:val="single" w:sz="8" w:space="0" w:color="A02B93"/>
          <w:bottom w:val="single" w:sz="8" w:space="0" w:color="A02B93"/>
          <w:right w:val="single" w:sz="8" w:space="0" w:color="A02B93"/>
        </w:tcBorders>
      </w:tcPr>
    </w:tblStylePr>
    <w:tblStylePr w:type="band1Horz">
      <w:tblPr/>
      <w:tcPr>
        <w:tcBorders>
          <w:top w:val="single" w:sz="8" w:space="0" w:color="A02B93"/>
          <w:left w:val="single" w:sz="8" w:space="0" w:color="A02B93"/>
          <w:bottom w:val="single" w:sz="8" w:space="0" w:color="A02B93"/>
          <w:right w:val="single" w:sz="8" w:space="0" w:color="A02B93"/>
        </w:tcBorders>
      </w:tcPr>
    </w:tblStylePr>
  </w:style>
  <w:style w:type="table" w:customStyle="1" w:styleId="LightList-Accent61">
    <w:name w:val="Light List - Accent 61"/>
    <w:basedOn w:val="TableNormal"/>
    <w:next w:val="LightList-Accent6"/>
    <w:uiPriority w:val="61"/>
    <w:semiHidden/>
    <w:unhideWhenUsed/>
    <w:rsid w:val="000608B5"/>
    <w:pPr>
      <w:spacing w:after="0" w:line="240" w:lineRule="auto"/>
    </w:pPr>
    <w:rPr>
      <w:kern w:val="2"/>
      <w:sz w:val="24"/>
      <w:szCs w:val="24"/>
      <w:lang w:val="en-IE"/>
      <w14:ligatures w14:val="standardContextual"/>
    </w:rPr>
    <w:tblPr>
      <w:tblStyleRowBandSize w:val="1"/>
      <w:tblStyleColBandSize w:val="1"/>
      <w:tblBorders>
        <w:top w:val="single" w:sz="8" w:space="0" w:color="4EA72E"/>
        <w:left w:val="single" w:sz="8" w:space="0" w:color="4EA72E"/>
        <w:bottom w:val="single" w:sz="8" w:space="0" w:color="4EA72E"/>
        <w:right w:val="single" w:sz="8" w:space="0" w:color="4EA72E"/>
      </w:tblBorders>
    </w:tblPr>
    <w:tblStylePr w:type="firstRow">
      <w:pPr>
        <w:spacing w:before="0" w:after="0" w:line="240" w:lineRule="auto"/>
      </w:pPr>
      <w:rPr>
        <w:b/>
        <w:bCs/>
        <w:color w:val="FFFFFF"/>
      </w:rPr>
      <w:tblPr/>
      <w:tcPr>
        <w:shd w:val="clear" w:color="auto" w:fill="4EA72E"/>
      </w:tcPr>
    </w:tblStylePr>
    <w:tblStylePr w:type="lastRow">
      <w:pPr>
        <w:spacing w:before="0" w:after="0" w:line="240" w:lineRule="auto"/>
      </w:pPr>
      <w:rPr>
        <w:b/>
        <w:bCs/>
      </w:rPr>
      <w:tblPr/>
      <w:tcPr>
        <w:tcBorders>
          <w:top w:val="double" w:sz="6" w:space="0" w:color="4EA72E"/>
          <w:left w:val="single" w:sz="8" w:space="0" w:color="4EA72E"/>
          <w:bottom w:val="single" w:sz="8" w:space="0" w:color="4EA72E"/>
          <w:right w:val="single" w:sz="8" w:space="0" w:color="4EA72E"/>
        </w:tcBorders>
      </w:tcPr>
    </w:tblStylePr>
    <w:tblStylePr w:type="firstCol">
      <w:rPr>
        <w:b/>
        <w:bCs/>
      </w:rPr>
    </w:tblStylePr>
    <w:tblStylePr w:type="lastCol">
      <w:rPr>
        <w:b/>
        <w:bCs/>
      </w:rPr>
    </w:tblStylePr>
    <w:tblStylePr w:type="band1Vert">
      <w:tblPr/>
      <w:tcPr>
        <w:tcBorders>
          <w:top w:val="single" w:sz="8" w:space="0" w:color="4EA72E"/>
          <w:left w:val="single" w:sz="8" w:space="0" w:color="4EA72E"/>
          <w:bottom w:val="single" w:sz="8" w:space="0" w:color="4EA72E"/>
          <w:right w:val="single" w:sz="8" w:space="0" w:color="4EA72E"/>
        </w:tcBorders>
      </w:tcPr>
    </w:tblStylePr>
    <w:tblStylePr w:type="band1Horz">
      <w:tblPr/>
      <w:tcPr>
        <w:tcBorders>
          <w:top w:val="single" w:sz="8" w:space="0" w:color="4EA72E"/>
          <w:left w:val="single" w:sz="8" w:space="0" w:color="4EA72E"/>
          <w:bottom w:val="single" w:sz="8" w:space="0" w:color="4EA72E"/>
          <w:right w:val="single" w:sz="8" w:space="0" w:color="4EA72E"/>
        </w:tcBorders>
      </w:tcPr>
    </w:tblStylePr>
  </w:style>
  <w:style w:type="table" w:customStyle="1" w:styleId="LightShading1">
    <w:name w:val="Light Shading1"/>
    <w:basedOn w:val="TableNormal"/>
    <w:next w:val="LightShading"/>
    <w:uiPriority w:val="60"/>
    <w:semiHidden/>
    <w:unhideWhenUsed/>
    <w:rsid w:val="000608B5"/>
    <w:pPr>
      <w:spacing w:after="0" w:line="240" w:lineRule="auto"/>
    </w:pPr>
    <w:rPr>
      <w:color w:val="000000"/>
      <w:kern w:val="2"/>
      <w:sz w:val="24"/>
      <w:szCs w:val="24"/>
      <w:lang w:val="en-IE"/>
      <w14:ligatures w14:val="standardContextual"/>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LightShading-Accent11">
    <w:name w:val="Light Shading - Accent 11"/>
    <w:basedOn w:val="TableNormal"/>
    <w:next w:val="LightShading-Accent1"/>
    <w:uiPriority w:val="60"/>
    <w:semiHidden/>
    <w:unhideWhenUsed/>
    <w:rsid w:val="000608B5"/>
    <w:pPr>
      <w:spacing w:after="0" w:line="240" w:lineRule="auto"/>
    </w:pPr>
    <w:rPr>
      <w:color w:val="0F4761"/>
      <w:kern w:val="2"/>
      <w:sz w:val="24"/>
      <w:szCs w:val="24"/>
      <w:lang w:val="en-IE"/>
      <w14:ligatures w14:val="standardContextual"/>
    </w:rPr>
    <w:tblPr>
      <w:tblStyleRowBandSize w:val="1"/>
      <w:tblStyleColBandSize w:val="1"/>
      <w:tblBorders>
        <w:top w:val="single" w:sz="8" w:space="0" w:color="156082"/>
        <w:bottom w:val="single" w:sz="8" w:space="0" w:color="156082"/>
      </w:tblBorders>
    </w:tblPr>
    <w:tblStylePr w:type="firstRow">
      <w:pPr>
        <w:spacing w:before="0" w:after="0" w:line="240" w:lineRule="auto"/>
      </w:pPr>
      <w:rPr>
        <w:b/>
        <w:bCs/>
      </w:rPr>
      <w:tblPr/>
      <w:tcPr>
        <w:tcBorders>
          <w:top w:val="single" w:sz="8" w:space="0" w:color="156082"/>
          <w:left w:val="nil"/>
          <w:bottom w:val="single" w:sz="8" w:space="0" w:color="156082"/>
          <w:right w:val="nil"/>
          <w:insideH w:val="nil"/>
          <w:insideV w:val="nil"/>
        </w:tcBorders>
      </w:tcPr>
    </w:tblStylePr>
    <w:tblStylePr w:type="lastRow">
      <w:pPr>
        <w:spacing w:before="0" w:after="0" w:line="240" w:lineRule="auto"/>
      </w:pPr>
      <w:rPr>
        <w:b/>
        <w:bCs/>
      </w:rPr>
      <w:tblPr/>
      <w:tcPr>
        <w:tcBorders>
          <w:top w:val="single" w:sz="8" w:space="0" w:color="156082"/>
          <w:left w:val="nil"/>
          <w:bottom w:val="single" w:sz="8" w:space="0" w:color="15608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2DEF2"/>
      </w:tcPr>
    </w:tblStylePr>
    <w:tblStylePr w:type="band1Horz">
      <w:tblPr/>
      <w:tcPr>
        <w:tcBorders>
          <w:left w:val="nil"/>
          <w:right w:val="nil"/>
          <w:insideH w:val="nil"/>
          <w:insideV w:val="nil"/>
        </w:tcBorders>
        <w:shd w:val="clear" w:color="auto" w:fill="B2DEF2"/>
      </w:tcPr>
    </w:tblStylePr>
  </w:style>
  <w:style w:type="table" w:customStyle="1" w:styleId="LightShading-Accent21">
    <w:name w:val="Light Shading - Accent 21"/>
    <w:basedOn w:val="TableNormal"/>
    <w:next w:val="LightShading-Accent2"/>
    <w:uiPriority w:val="60"/>
    <w:semiHidden/>
    <w:unhideWhenUsed/>
    <w:rsid w:val="000608B5"/>
    <w:pPr>
      <w:spacing w:after="0" w:line="240" w:lineRule="auto"/>
    </w:pPr>
    <w:rPr>
      <w:color w:val="BF4E14"/>
      <w:kern w:val="2"/>
      <w:sz w:val="24"/>
      <w:szCs w:val="24"/>
      <w:lang w:val="en-IE"/>
      <w14:ligatures w14:val="standardContextual"/>
    </w:rPr>
    <w:tblPr>
      <w:tblStyleRowBandSize w:val="1"/>
      <w:tblStyleColBandSize w:val="1"/>
      <w:tblBorders>
        <w:top w:val="single" w:sz="8" w:space="0" w:color="E97132"/>
        <w:bottom w:val="single" w:sz="8" w:space="0" w:color="E97132"/>
      </w:tblBorders>
    </w:tblPr>
    <w:tblStylePr w:type="firstRow">
      <w:pPr>
        <w:spacing w:before="0" w:after="0" w:line="240" w:lineRule="auto"/>
      </w:pPr>
      <w:rPr>
        <w:b/>
        <w:bCs/>
      </w:rPr>
      <w:tblPr/>
      <w:tcPr>
        <w:tcBorders>
          <w:top w:val="single" w:sz="8" w:space="0" w:color="E97132"/>
          <w:left w:val="nil"/>
          <w:bottom w:val="single" w:sz="8" w:space="0" w:color="E97132"/>
          <w:right w:val="nil"/>
          <w:insideH w:val="nil"/>
          <w:insideV w:val="nil"/>
        </w:tcBorders>
      </w:tcPr>
    </w:tblStylePr>
    <w:tblStylePr w:type="lastRow">
      <w:pPr>
        <w:spacing w:before="0" w:after="0" w:line="240" w:lineRule="auto"/>
      </w:pPr>
      <w:rPr>
        <w:b/>
        <w:bCs/>
      </w:rPr>
      <w:tblPr/>
      <w:tcPr>
        <w:tcBorders>
          <w:top w:val="single" w:sz="8" w:space="0" w:color="E97132"/>
          <w:left w:val="nil"/>
          <w:bottom w:val="single" w:sz="8" w:space="0" w:color="E9713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9DBCC"/>
      </w:tcPr>
    </w:tblStylePr>
    <w:tblStylePr w:type="band1Horz">
      <w:tblPr/>
      <w:tcPr>
        <w:tcBorders>
          <w:left w:val="nil"/>
          <w:right w:val="nil"/>
          <w:insideH w:val="nil"/>
          <w:insideV w:val="nil"/>
        </w:tcBorders>
        <w:shd w:val="clear" w:color="auto" w:fill="F9DBCC"/>
      </w:tcPr>
    </w:tblStylePr>
  </w:style>
  <w:style w:type="table" w:customStyle="1" w:styleId="LightShading-Accent31">
    <w:name w:val="Light Shading - Accent 31"/>
    <w:basedOn w:val="TableNormal"/>
    <w:next w:val="LightShading-Accent3"/>
    <w:uiPriority w:val="60"/>
    <w:semiHidden/>
    <w:unhideWhenUsed/>
    <w:rsid w:val="000608B5"/>
    <w:pPr>
      <w:spacing w:after="0" w:line="240" w:lineRule="auto"/>
    </w:pPr>
    <w:rPr>
      <w:color w:val="124F1A"/>
      <w:kern w:val="2"/>
      <w:sz w:val="24"/>
      <w:szCs w:val="24"/>
      <w:lang w:val="en-IE"/>
      <w14:ligatures w14:val="standardContextual"/>
    </w:rPr>
    <w:tblPr>
      <w:tblStyleRowBandSize w:val="1"/>
      <w:tblStyleColBandSize w:val="1"/>
      <w:tblBorders>
        <w:top w:val="single" w:sz="8" w:space="0" w:color="196B24"/>
        <w:bottom w:val="single" w:sz="8" w:space="0" w:color="196B24"/>
      </w:tblBorders>
    </w:tblPr>
    <w:tblStylePr w:type="firstRow">
      <w:pPr>
        <w:spacing w:before="0" w:after="0" w:line="240" w:lineRule="auto"/>
      </w:pPr>
      <w:rPr>
        <w:b/>
        <w:bCs/>
      </w:rPr>
      <w:tblPr/>
      <w:tcPr>
        <w:tcBorders>
          <w:top w:val="single" w:sz="8" w:space="0" w:color="196B24"/>
          <w:left w:val="nil"/>
          <w:bottom w:val="single" w:sz="8" w:space="0" w:color="196B24"/>
          <w:right w:val="nil"/>
          <w:insideH w:val="nil"/>
          <w:insideV w:val="nil"/>
        </w:tcBorders>
      </w:tcPr>
    </w:tblStylePr>
    <w:tblStylePr w:type="lastRow">
      <w:pPr>
        <w:spacing w:before="0" w:after="0" w:line="240" w:lineRule="auto"/>
      </w:pPr>
      <w:rPr>
        <w:b/>
        <w:bCs/>
      </w:rPr>
      <w:tblPr/>
      <w:tcPr>
        <w:tcBorders>
          <w:top w:val="single" w:sz="8" w:space="0" w:color="196B24"/>
          <w:left w:val="nil"/>
          <w:bottom w:val="single" w:sz="8" w:space="0" w:color="196B2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EDBA"/>
      </w:tcPr>
    </w:tblStylePr>
    <w:tblStylePr w:type="band1Horz">
      <w:tblPr/>
      <w:tcPr>
        <w:tcBorders>
          <w:left w:val="nil"/>
          <w:right w:val="nil"/>
          <w:insideH w:val="nil"/>
          <w:insideV w:val="nil"/>
        </w:tcBorders>
        <w:shd w:val="clear" w:color="auto" w:fill="B3EDBA"/>
      </w:tcPr>
    </w:tblStylePr>
  </w:style>
  <w:style w:type="table" w:customStyle="1" w:styleId="LightShading-Accent41">
    <w:name w:val="Light Shading - Accent 41"/>
    <w:basedOn w:val="TableNormal"/>
    <w:next w:val="LightShading-Accent4"/>
    <w:uiPriority w:val="60"/>
    <w:semiHidden/>
    <w:unhideWhenUsed/>
    <w:rsid w:val="000608B5"/>
    <w:pPr>
      <w:spacing w:after="0" w:line="240" w:lineRule="auto"/>
    </w:pPr>
    <w:rPr>
      <w:color w:val="0B769F"/>
      <w:kern w:val="2"/>
      <w:sz w:val="24"/>
      <w:szCs w:val="24"/>
      <w:lang w:val="en-IE"/>
      <w14:ligatures w14:val="standardContextual"/>
    </w:rPr>
    <w:tblPr>
      <w:tblStyleRowBandSize w:val="1"/>
      <w:tblStyleColBandSize w:val="1"/>
      <w:tblBorders>
        <w:top w:val="single" w:sz="8" w:space="0" w:color="0F9ED5"/>
        <w:bottom w:val="single" w:sz="8" w:space="0" w:color="0F9ED5"/>
      </w:tblBorders>
    </w:tblPr>
    <w:tblStylePr w:type="firstRow">
      <w:pPr>
        <w:spacing w:before="0" w:after="0" w:line="240" w:lineRule="auto"/>
      </w:pPr>
      <w:rPr>
        <w:b/>
        <w:bCs/>
      </w:rPr>
      <w:tblPr/>
      <w:tcPr>
        <w:tcBorders>
          <w:top w:val="single" w:sz="8" w:space="0" w:color="0F9ED5"/>
          <w:left w:val="nil"/>
          <w:bottom w:val="single" w:sz="8" w:space="0" w:color="0F9ED5"/>
          <w:right w:val="nil"/>
          <w:insideH w:val="nil"/>
          <w:insideV w:val="nil"/>
        </w:tcBorders>
      </w:tcPr>
    </w:tblStylePr>
    <w:tblStylePr w:type="lastRow">
      <w:pPr>
        <w:spacing w:before="0" w:after="0" w:line="240" w:lineRule="auto"/>
      </w:pPr>
      <w:rPr>
        <w:b/>
        <w:bCs/>
      </w:rPr>
      <w:tblPr/>
      <w:tcPr>
        <w:tcBorders>
          <w:top w:val="single" w:sz="8" w:space="0" w:color="0F9ED5"/>
          <w:left w:val="nil"/>
          <w:bottom w:val="single" w:sz="8" w:space="0" w:color="0F9ED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DE9FA"/>
      </w:tcPr>
    </w:tblStylePr>
    <w:tblStylePr w:type="band1Horz">
      <w:tblPr/>
      <w:tcPr>
        <w:tcBorders>
          <w:left w:val="nil"/>
          <w:right w:val="nil"/>
          <w:insideH w:val="nil"/>
          <w:insideV w:val="nil"/>
        </w:tcBorders>
        <w:shd w:val="clear" w:color="auto" w:fill="BDE9FA"/>
      </w:tcPr>
    </w:tblStylePr>
  </w:style>
  <w:style w:type="table" w:customStyle="1" w:styleId="LightShading-Accent51">
    <w:name w:val="Light Shading - Accent 51"/>
    <w:basedOn w:val="TableNormal"/>
    <w:next w:val="LightShading-Accent5"/>
    <w:uiPriority w:val="60"/>
    <w:semiHidden/>
    <w:unhideWhenUsed/>
    <w:rsid w:val="000608B5"/>
    <w:pPr>
      <w:spacing w:after="0" w:line="240" w:lineRule="auto"/>
    </w:pPr>
    <w:rPr>
      <w:color w:val="77206D"/>
      <w:kern w:val="2"/>
      <w:sz w:val="24"/>
      <w:szCs w:val="24"/>
      <w:lang w:val="en-IE"/>
      <w14:ligatures w14:val="standardContextual"/>
    </w:rPr>
    <w:tblPr>
      <w:tblStyleRowBandSize w:val="1"/>
      <w:tblStyleColBandSize w:val="1"/>
      <w:tblBorders>
        <w:top w:val="single" w:sz="8" w:space="0" w:color="A02B93"/>
        <w:bottom w:val="single" w:sz="8" w:space="0" w:color="A02B93"/>
      </w:tblBorders>
    </w:tblPr>
    <w:tblStylePr w:type="firstRow">
      <w:pPr>
        <w:spacing w:before="0" w:after="0" w:line="240" w:lineRule="auto"/>
      </w:pPr>
      <w:rPr>
        <w:b/>
        <w:bCs/>
      </w:rPr>
      <w:tblPr/>
      <w:tcPr>
        <w:tcBorders>
          <w:top w:val="single" w:sz="8" w:space="0" w:color="A02B93"/>
          <w:left w:val="nil"/>
          <w:bottom w:val="single" w:sz="8" w:space="0" w:color="A02B93"/>
          <w:right w:val="nil"/>
          <w:insideH w:val="nil"/>
          <w:insideV w:val="nil"/>
        </w:tcBorders>
      </w:tcPr>
    </w:tblStylePr>
    <w:tblStylePr w:type="lastRow">
      <w:pPr>
        <w:spacing w:before="0" w:after="0" w:line="240" w:lineRule="auto"/>
      </w:pPr>
      <w:rPr>
        <w:b/>
        <w:bCs/>
      </w:rPr>
      <w:tblPr/>
      <w:tcPr>
        <w:tcBorders>
          <w:top w:val="single" w:sz="8" w:space="0" w:color="A02B93"/>
          <w:left w:val="nil"/>
          <w:bottom w:val="single" w:sz="8" w:space="0" w:color="A02B9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C3E9"/>
      </w:tcPr>
    </w:tblStylePr>
    <w:tblStylePr w:type="band1Horz">
      <w:tblPr/>
      <w:tcPr>
        <w:tcBorders>
          <w:left w:val="nil"/>
          <w:right w:val="nil"/>
          <w:insideH w:val="nil"/>
          <w:insideV w:val="nil"/>
        </w:tcBorders>
        <w:shd w:val="clear" w:color="auto" w:fill="EFC3E9"/>
      </w:tcPr>
    </w:tblStylePr>
  </w:style>
  <w:style w:type="table" w:customStyle="1" w:styleId="LightShading-Accent61">
    <w:name w:val="Light Shading - Accent 61"/>
    <w:basedOn w:val="TableNormal"/>
    <w:next w:val="LightShading-Accent6"/>
    <w:uiPriority w:val="60"/>
    <w:semiHidden/>
    <w:unhideWhenUsed/>
    <w:rsid w:val="000608B5"/>
    <w:pPr>
      <w:spacing w:after="0" w:line="240" w:lineRule="auto"/>
    </w:pPr>
    <w:rPr>
      <w:color w:val="3A7C22"/>
      <w:kern w:val="2"/>
      <w:sz w:val="24"/>
      <w:szCs w:val="24"/>
      <w:lang w:val="en-IE"/>
      <w14:ligatures w14:val="standardContextual"/>
    </w:rPr>
    <w:tblPr>
      <w:tblStyleRowBandSize w:val="1"/>
      <w:tblStyleColBandSize w:val="1"/>
      <w:tblBorders>
        <w:top w:val="single" w:sz="8" w:space="0" w:color="4EA72E"/>
        <w:bottom w:val="single" w:sz="8" w:space="0" w:color="4EA72E"/>
      </w:tblBorders>
    </w:tblPr>
    <w:tblStylePr w:type="firstRow">
      <w:pPr>
        <w:spacing w:before="0" w:after="0" w:line="240" w:lineRule="auto"/>
      </w:pPr>
      <w:rPr>
        <w:b/>
        <w:bCs/>
      </w:rPr>
      <w:tblPr/>
      <w:tcPr>
        <w:tcBorders>
          <w:top w:val="single" w:sz="8" w:space="0" w:color="4EA72E"/>
          <w:left w:val="nil"/>
          <w:bottom w:val="single" w:sz="8" w:space="0" w:color="4EA72E"/>
          <w:right w:val="nil"/>
          <w:insideH w:val="nil"/>
          <w:insideV w:val="nil"/>
        </w:tcBorders>
      </w:tcPr>
    </w:tblStylePr>
    <w:tblStylePr w:type="lastRow">
      <w:pPr>
        <w:spacing w:before="0" w:after="0" w:line="240" w:lineRule="auto"/>
      </w:pPr>
      <w:rPr>
        <w:b/>
        <w:bCs/>
      </w:rPr>
      <w:tblPr/>
      <w:tcPr>
        <w:tcBorders>
          <w:top w:val="single" w:sz="8" w:space="0" w:color="4EA72E"/>
          <w:left w:val="nil"/>
          <w:bottom w:val="single" w:sz="8" w:space="0" w:color="4EA72E"/>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EFC5"/>
      </w:tcPr>
    </w:tblStylePr>
    <w:tblStylePr w:type="band1Horz">
      <w:tblPr/>
      <w:tcPr>
        <w:tcBorders>
          <w:left w:val="nil"/>
          <w:right w:val="nil"/>
          <w:insideH w:val="nil"/>
          <w:insideV w:val="nil"/>
        </w:tcBorders>
        <w:shd w:val="clear" w:color="auto" w:fill="D0EFC5"/>
      </w:tcPr>
    </w:tblStylePr>
  </w:style>
  <w:style w:type="paragraph" w:customStyle="1" w:styleId="List1">
    <w:name w:val="List1"/>
    <w:basedOn w:val="Normal"/>
    <w:next w:val="List"/>
    <w:uiPriority w:val="99"/>
    <w:semiHidden/>
    <w:unhideWhenUsed/>
    <w:rsid w:val="000608B5"/>
    <w:pPr>
      <w:spacing w:after="160" w:line="278" w:lineRule="auto"/>
      <w:ind w:left="283" w:hanging="283"/>
      <w:contextualSpacing/>
    </w:pPr>
    <w:rPr>
      <w:rFonts w:ascii="Aptos" w:eastAsia="Aptos" w:hAnsi="Aptos" w:cs="Arial"/>
      <w:kern w:val="2"/>
      <w:lang w:val="en-IE"/>
      <w14:ligatures w14:val="standardContextual"/>
    </w:rPr>
  </w:style>
  <w:style w:type="paragraph" w:customStyle="1" w:styleId="List21">
    <w:name w:val="List 21"/>
    <w:basedOn w:val="Normal"/>
    <w:next w:val="List2"/>
    <w:uiPriority w:val="99"/>
    <w:semiHidden/>
    <w:unhideWhenUsed/>
    <w:rsid w:val="000608B5"/>
    <w:pPr>
      <w:spacing w:after="160" w:line="278" w:lineRule="auto"/>
      <w:ind w:left="566" w:hanging="283"/>
      <w:contextualSpacing/>
    </w:pPr>
    <w:rPr>
      <w:rFonts w:ascii="Aptos" w:eastAsia="Aptos" w:hAnsi="Aptos" w:cs="Arial"/>
      <w:kern w:val="2"/>
      <w:lang w:val="en-IE"/>
      <w14:ligatures w14:val="standardContextual"/>
    </w:rPr>
  </w:style>
  <w:style w:type="paragraph" w:customStyle="1" w:styleId="List31">
    <w:name w:val="List 31"/>
    <w:basedOn w:val="Normal"/>
    <w:next w:val="List3"/>
    <w:uiPriority w:val="99"/>
    <w:semiHidden/>
    <w:unhideWhenUsed/>
    <w:rsid w:val="000608B5"/>
    <w:pPr>
      <w:spacing w:after="160" w:line="278" w:lineRule="auto"/>
      <w:ind w:left="849" w:hanging="283"/>
      <w:contextualSpacing/>
    </w:pPr>
    <w:rPr>
      <w:rFonts w:ascii="Aptos" w:eastAsia="Aptos" w:hAnsi="Aptos" w:cs="Arial"/>
      <w:kern w:val="2"/>
      <w:lang w:val="en-IE"/>
      <w14:ligatures w14:val="standardContextual"/>
    </w:rPr>
  </w:style>
  <w:style w:type="paragraph" w:customStyle="1" w:styleId="List41">
    <w:name w:val="List 41"/>
    <w:basedOn w:val="Normal"/>
    <w:next w:val="List4"/>
    <w:uiPriority w:val="99"/>
    <w:semiHidden/>
    <w:unhideWhenUsed/>
    <w:rsid w:val="000608B5"/>
    <w:pPr>
      <w:spacing w:after="160" w:line="278" w:lineRule="auto"/>
      <w:ind w:left="1132" w:hanging="283"/>
      <w:contextualSpacing/>
    </w:pPr>
    <w:rPr>
      <w:rFonts w:ascii="Aptos" w:eastAsia="Aptos" w:hAnsi="Aptos" w:cs="Arial"/>
      <w:kern w:val="2"/>
      <w:lang w:val="en-IE"/>
      <w14:ligatures w14:val="standardContextual"/>
    </w:rPr>
  </w:style>
  <w:style w:type="paragraph" w:customStyle="1" w:styleId="List51">
    <w:name w:val="List 51"/>
    <w:basedOn w:val="Normal"/>
    <w:next w:val="List5"/>
    <w:uiPriority w:val="99"/>
    <w:semiHidden/>
    <w:unhideWhenUsed/>
    <w:rsid w:val="000608B5"/>
    <w:pPr>
      <w:spacing w:after="160" w:line="278" w:lineRule="auto"/>
      <w:ind w:left="1415" w:hanging="283"/>
      <w:contextualSpacing/>
    </w:pPr>
    <w:rPr>
      <w:rFonts w:ascii="Aptos" w:eastAsia="Aptos" w:hAnsi="Aptos" w:cs="Arial"/>
      <w:kern w:val="2"/>
      <w:lang w:val="en-IE"/>
      <w14:ligatures w14:val="standardContextual"/>
    </w:rPr>
  </w:style>
  <w:style w:type="paragraph" w:customStyle="1" w:styleId="ListBullet1">
    <w:name w:val="List Bullet1"/>
    <w:basedOn w:val="Normal"/>
    <w:next w:val="ListBullet"/>
    <w:uiPriority w:val="99"/>
    <w:semiHidden/>
    <w:unhideWhenUsed/>
    <w:rsid w:val="000608B5"/>
    <w:pPr>
      <w:numPr>
        <w:numId w:val="40"/>
      </w:numPr>
      <w:tabs>
        <w:tab w:val="clear" w:pos="360"/>
        <w:tab w:val="num" w:pos="643"/>
      </w:tabs>
      <w:spacing w:after="160" w:line="278" w:lineRule="auto"/>
      <w:ind w:left="0" w:firstLine="0"/>
      <w:contextualSpacing/>
    </w:pPr>
    <w:rPr>
      <w:rFonts w:ascii="Aptos" w:eastAsia="Aptos" w:hAnsi="Aptos" w:cs="Arial"/>
      <w:kern w:val="2"/>
      <w:lang w:val="en-IE"/>
      <w14:ligatures w14:val="standardContextual"/>
    </w:rPr>
  </w:style>
  <w:style w:type="paragraph" w:customStyle="1" w:styleId="ListBullet21">
    <w:name w:val="List Bullet 21"/>
    <w:basedOn w:val="Normal"/>
    <w:next w:val="ListBullet2"/>
    <w:uiPriority w:val="99"/>
    <w:semiHidden/>
    <w:unhideWhenUsed/>
    <w:rsid w:val="000608B5"/>
    <w:pPr>
      <w:numPr>
        <w:numId w:val="41"/>
      </w:numPr>
      <w:tabs>
        <w:tab w:val="clear" w:pos="643"/>
        <w:tab w:val="num" w:pos="926"/>
      </w:tabs>
      <w:spacing w:after="160" w:line="278" w:lineRule="auto"/>
      <w:ind w:left="0" w:firstLine="0"/>
      <w:contextualSpacing/>
    </w:pPr>
    <w:rPr>
      <w:rFonts w:ascii="Aptos" w:eastAsia="Aptos" w:hAnsi="Aptos" w:cs="Arial"/>
      <w:kern w:val="2"/>
      <w:lang w:val="en-IE"/>
      <w14:ligatures w14:val="standardContextual"/>
    </w:rPr>
  </w:style>
  <w:style w:type="paragraph" w:customStyle="1" w:styleId="ListBullet31">
    <w:name w:val="List Bullet 31"/>
    <w:basedOn w:val="Normal"/>
    <w:next w:val="ListBullet3"/>
    <w:uiPriority w:val="99"/>
    <w:semiHidden/>
    <w:unhideWhenUsed/>
    <w:rsid w:val="000608B5"/>
    <w:pPr>
      <w:numPr>
        <w:numId w:val="42"/>
      </w:numPr>
      <w:tabs>
        <w:tab w:val="clear" w:pos="926"/>
        <w:tab w:val="num" w:pos="1209"/>
      </w:tabs>
      <w:spacing w:after="160" w:line="278" w:lineRule="auto"/>
      <w:ind w:left="0" w:firstLine="0"/>
      <w:contextualSpacing/>
    </w:pPr>
    <w:rPr>
      <w:rFonts w:ascii="Aptos" w:eastAsia="Aptos" w:hAnsi="Aptos" w:cs="Arial"/>
      <w:kern w:val="2"/>
      <w:lang w:val="en-IE"/>
      <w14:ligatures w14:val="standardContextual"/>
    </w:rPr>
  </w:style>
  <w:style w:type="paragraph" w:customStyle="1" w:styleId="ListBullet41">
    <w:name w:val="List Bullet 41"/>
    <w:basedOn w:val="Normal"/>
    <w:next w:val="ListBullet4"/>
    <w:uiPriority w:val="99"/>
    <w:semiHidden/>
    <w:unhideWhenUsed/>
    <w:rsid w:val="000608B5"/>
    <w:pPr>
      <w:numPr>
        <w:numId w:val="43"/>
      </w:numPr>
      <w:tabs>
        <w:tab w:val="clear" w:pos="1209"/>
        <w:tab w:val="num" w:pos="1492"/>
      </w:tabs>
      <w:spacing w:after="160" w:line="278" w:lineRule="auto"/>
      <w:ind w:left="0" w:firstLine="0"/>
      <w:contextualSpacing/>
    </w:pPr>
    <w:rPr>
      <w:rFonts w:ascii="Aptos" w:eastAsia="Aptos" w:hAnsi="Aptos" w:cs="Arial"/>
      <w:kern w:val="2"/>
      <w:lang w:val="en-IE"/>
      <w14:ligatures w14:val="standardContextual"/>
    </w:rPr>
  </w:style>
  <w:style w:type="paragraph" w:customStyle="1" w:styleId="ListBullet51">
    <w:name w:val="List Bullet 51"/>
    <w:basedOn w:val="Normal"/>
    <w:next w:val="ListBullet5"/>
    <w:uiPriority w:val="99"/>
    <w:semiHidden/>
    <w:unhideWhenUsed/>
    <w:rsid w:val="000608B5"/>
    <w:pPr>
      <w:numPr>
        <w:numId w:val="44"/>
      </w:numPr>
      <w:tabs>
        <w:tab w:val="clear" w:pos="1492"/>
        <w:tab w:val="num" w:pos="360"/>
      </w:tabs>
      <w:spacing w:after="160" w:line="278" w:lineRule="auto"/>
      <w:ind w:left="0" w:firstLine="0"/>
      <w:contextualSpacing/>
    </w:pPr>
    <w:rPr>
      <w:rFonts w:ascii="Aptos" w:eastAsia="Aptos" w:hAnsi="Aptos" w:cs="Arial"/>
      <w:kern w:val="2"/>
      <w:lang w:val="en-IE"/>
      <w14:ligatures w14:val="standardContextual"/>
    </w:rPr>
  </w:style>
  <w:style w:type="paragraph" w:customStyle="1" w:styleId="ListContinue1">
    <w:name w:val="List Continue1"/>
    <w:basedOn w:val="Normal"/>
    <w:next w:val="ListContinue"/>
    <w:uiPriority w:val="99"/>
    <w:semiHidden/>
    <w:unhideWhenUsed/>
    <w:rsid w:val="000608B5"/>
    <w:pPr>
      <w:spacing w:line="278" w:lineRule="auto"/>
      <w:ind w:left="283"/>
      <w:contextualSpacing/>
    </w:pPr>
    <w:rPr>
      <w:rFonts w:ascii="Aptos" w:eastAsia="Aptos" w:hAnsi="Aptos" w:cs="Arial"/>
      <w:kern w:val="2"/>
      <w:lang w:val="en-IE"/>
      <w14:ligatures w14:val="standardContextual"/>
    </w:rPr>
  </w:style>
  <w:style w:type="paragraph" w:customStyle="1" w:styleId="ListContinue21">
    <w:name w:val="List Continue 21"/>
    <w:basedOn w:val="Normal"/>
    <w:next w:val="ListContinue2"/>
    <w:uiPriority w:val="99"/>
    <w:semiHidden/>
    <w:unhideWhenUsed/>
    <w:rsid w:val="000608B5"/>
    <w:pPr>
      <w:spacing w:line="278" w:lineRule="auto"/>
      <w:ind w:left="566"/>
      <w:contextualSpacing/>
    </w:pPr>
    <w:rPr>
      <w:rFonts w:ascii="Aptos" w:eastAsia="Aptos" w:hAnsi="Aptos" w:cs="Arial"/>
      <w:kern w:val="2"/>
      <w:lang w:val="en-IE"/>
      <w14:ligatures w14:val="standardContextual"/>
    </w:rPr>
  </w:style>
  <w:style w:type="paragraph" w:customStyle="1" w:styleId="ListContinue31">
    <w:name w:val="List Continue 31"/>
    <w:basedOn w:val="Normal"/>
    <w:next w:val="ListContinue3"/>
    <w:uiPriority w:val="99"/>
    <w:semiHidden/>
    <w:unhideWhenUsed/>
    <w:rsid w:val="000608B5"/>
    <w:pPr>
      <w:spacing w:line="278" w:lineRule="auto"/>
      <w:ind w:left="849"/>
      <w:contextualSpacing/>
    </w:pPr>
    <w:rPr>
      <w:rFonts w:ascii="Aptos" w:eastAsia="Aptos" w:hAnsi="Aptos" w:cs="Arial"/>
      <w:kern w:val="2"/>
      <w:lang w:val="en-IE"/>
      <w14:ligatures w14:val="standardContextual"/>
    </w:rPr>
  </w:style>
  <w:style w:type="paragraph" w:customStyle="1" w:styleId="ListContinue41">
    <w:name w:val="List Continue 41"/>
    <w:basedOn w:val="Normal"/>
    <w:next w:val="ListContinue4"/>
    <w:uiPriority w:val="99"/>
    <w:semiHidden/>
    <w:unhideWhenUsed/>
    <w:rsid w:val="000608B5"/>
    <w:pPr>
      <w:spacing w:line="278" w:lineRule="auto"/>
      <w:ind w:left="1132"/>
      <w:contextualSpacing/>
    </w:pPr>
    <w:rPr>
      <w:rFonts w:ascii="Aptos" w:eastAsia="Aptos" w:hAnsi="Aptos" w:cs="Arial"/>
      <w:kern w:val="2"/>
      <w:lang w:val="en-IE"/>
      <w14:ligatures w14:val="standardContextual"/>
    </w:rPr>
  </w:style>
  <w:style w:type="paragraph" w:customStyle="1" w:styleId="ListContinue51">
    <w:name w:val="List Continue 51"/>
    <w:basedOn w:val="Normal"/>
    <w:next w:val="ListContinue5"/>
    <w:uiPriority w:val="99"/>
    <w:semiHidden/>
    <w:unhideWhenUsed/>
    <w:rsid w:val="000608B5"/>
    <w:pPr>
      <w:spacing w:line="278" w:lineRule="auto"/>
      <w:ind w:left="1415"/>
      <w:contextualSpacing/>
    </w:pPr>
    <w:rPr>
      <w:rFonts w:ascii="Aptos" w:eastAsia="Aptos" w:hAnsi="Aptos" w:cs="Arial"/>
      <w:kern w:val="2"/>
      <w:lang w:val="en-IE"/>
      <w14:ligatures w14:val="standardContextual"/>
    </w:rPr>
  </w:style>
  <w:style w:type="paragraph" w:customStyle="1" w:styleId="ListNumber1">
    <w:name w:val="List Number1"/>
    <w:basedOn w:val="Normal"/>
    <w:next w:val="ListNumber"/>
    <w:uiPriority w:val="99"/>
    <w:semiHidden/>
    <w:unhideWhenUsed/>
    <w:rsid w:val="000608B5"/>
    <w:pPr>
      <w:numPr>
        <w:numId w:val="45"/>
      </w:numPr>
      <w:tabs>
        <w:tab w:val="clear" w:pos="360"/>
        <w:tab w:val="num" w:pos="643"/>
      </w:tabs>
      <w:spacing w:after="160" w:line="278" w:lineRule="auto"/>
      <w:ind w:left="0" w:firstLine="0"/>
      <w:contextualSpacing/>
    </w:pPr>
    <w:rPr>
      <w:rFonts w:ascii="Aptos" w:eastAsia="Aptos" w:hAnsi="Aptos" w:cs="Arial"/>
      <w:kern w:val="2"/>
      <w:lang w:val="en-IE"/>
      <w14:ligatures w14:val="standardContextual"/>
    </w:rPr>
  </w:style>
  <w:style w:type="paragraph" w:customStyle="1" w:styleId="ListNumber21">
    <w:name w:val="List Number 21"/>
    <w:basedOn w:val="Normal"/>
    <w:next w:val="ListNumber2"/>
    <w:uiPriority w:val="99"/>
    <w:semiHidden/>
    <w:unhideWhenUsed/>
    <w:rsid w:val="000608B5"/>
    <w:pPr>
      <w:numPr>
        <w:numId w:val="46"/>
      </w:numPr>
      <w:tabs>
        <w:tab w:val="clear" w:pos="643"/>
        <w:tab w:val="num" w:pos="926"/>
      </w:tabs>
      <w:spacing w:after="160" w:line="278" w:lineRule="auto"/>
      <w:ind w:left="0" w:firstLine="0"/>
      <w:contextualSpacing/>
    </w:pPr>
    <w:rPr>
      <w:rFonts w:ascii="Aptos" w:eastAsia="Aptos" w:hAnsi="Aptos" w:cs="Arial"/>
      <w:kern w:val="2"/>
      <w:lang w:val="en-IE"/>
      <w14:ligatures w14:val="standardContextual"/>
    </w:rPr>
  </w:style>
  <w:style w:type="paragraph" w:customStyle="1" w:styleId="ListNumber31">
    <w:name w:val="List Number 31"/>
    <w:basedOn w:val="Normal"/>
    <w:next w:val="ListNumber3"/>
    <w:uiPriority w:val="99"/>
    <w:semiHidden/>
    <w:unhideWhenUsed/>
    <w:rsid w:val="000608B5"/>
    <w:pPr>
      <w:numPr>
        <w:numId w:val="47"/>
      </w:numPr>
      <w:tabs>
        <w:tab w:val="clear" w:pos="926"/>
        <w:tab w:val="num" w:pos="1209"/>
      </w:tabs>
      <w:spacing w:after="160" w:line="278" w:lineRule="auto"/>
      <w:ind w:left="0" w:firstLine="0"/>
      <w:contextualSpacing/>
    </w:pPr>
    <w:rPr>
      <w:rFonts w:ascii="Aptos" w:eastAsia="Aptos" w:hAnsi="Aptos" w:cs="Arial"/>
      <w:kern w:val="2"/>
      <w:lang w:val="en-IE"/>
      <w14:ligatures w14:val="standardContextual"/>
    </w:rPr>
  </w:style>
  <w:style w:type="paragraph" w:customStyle="1" w:styleId="ListNumber41">
    <w:name w:val="List Number 41"/>
    <w:basedOn w:val="Normal"/>
    <w:next w:val="ListNumber4"/>
    <w:uiPriority w:val="99"/>
    <w:semiHidden/>
    <w:unhideWhenUsed/>
    <w:rsid w:val="000608B5"/>
    <w:pPr>
      <w:numPr>
        <w:numId w:val="48"/>
      </w:numPr>
      <w:tabs>
        <w:tab w:val="clear" w:pos="1209"/>
        <w:tab w:val="num" w:pos="1492"/>
      </w:tabs>
      <w:spacing w:after="160" w:line="278" w:lineRule="auto"/>
      <w:ind w:left="0" w:firstLine="0"/>
      <w:contextualSpacing/>
    </w:pPr>
    <w:rPr>
      <w:rFonts w:ascii="Aptos" w:eastAsia="Aptos" w:hAnsi="Aptos" w:cs="Arial"/>
      <w:kern w:val="2"/>
      <w:lang w:val="en-IE"/>
      <w14:ligatures w14:val="standardContextual"/>
    </w:rPr>
  </w:style>
  <w:style w:type="paragraph" w:customStyle="1" w:styleId="ListNumber51">
    <w:name w:val="List Number 51"/>
    <w:basedOn w:val="Normal"/>
    <w:next w:val="ListNumber5"/>
    <w:uiPriority w:val="99"/>
    <w:semiHidden/>
    <w:unhideWhenUsed/>
    <w:rsid w:val="000608B5"/>
    <w:pPr>
      <w:numPr>
        <w:numId w:val="49"/>
      </w:numPr>
      <w:tabs>
        <w:tab w:val="clear" w:pos="1492"/>
      </w:tabs>
      <w:spacing w:after="160" w:line="278" w:lineRule="auto"/>
      <w:ind w:left="0" w:firstLine="0"/>
      <w:contextualSpacing/>
    </w:pPr>
    <w:rPr>
      <w:rFonts w:ascii="Aptos" w:eastAsia="Aptos" w:hAnsi="Aptos" w:cs="Arial"/>
      <w:kern w:val="2"/>
      <w:lang w:val="en-IE"/>
      <w14:ligatures w14:val="standardContextual"/>
    </w:rPr>
  </w:style>
  <w:style w:type="table" w:customStyle="1" w:styleId="ListTable1Light1">
    <w:name w:val="List Table 1 Light1"/>
    <w:basedOn w:val="TableNormal"/>
    <w:next w:val="ListTable1Light"/>
    <w:uiPriority w:val="46"/>
    <w:rsid w:val="000608B5"/>
    <w:pPr>
      <w:spacing w:after="0" w:line="240" w:lineRule="auto"/>
    </w:pPr>
    <w:rPr>
      <w:kern w:val="2"/>
      <w:sz w:val="24"/>
      <w:szCs w:val="24"/>
      <w:lang w:val="en-IE"/>
      <w14:ligatures w14:val="standardContextual"/>
    </w:rPr>
    <w:tblPr>
      <w:tblStyleRowBandSize w:val="1"/>
      <w:tblStyleColBandSize w:val="1"/>
    </w:tblPr>
    <w:tblStylePr w:type="firstRow">
      <w:rPr>
        <w:b/>
        <w:bCs/>
      </w:rPr>
      <w:tblPr/>
      <w:tcPr>
        <w:tcBorders>
          <w:bottom w:val="single" w:sz="4" w:space="0" w:color="666666"/>
        </w:tcBorders>
      </w:tcPr>
    </w:tblStylePr>
    <w:tblStylePr w:type="lastRow">
      <w:rPr>
        <w:b/>
        <w:bCs/>
      </w:rPr>
      <w:tblPr/>
      <w:tcPr>
        <w:tcBorders>
          <w:top w:val="single" w:sz="4" w:space="0" w:color="666666"/>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ListTable1Light-Accent11">
    <w:name w:val="List Table 1 Light - Accent 11"/>
    <w:basedOn w:val="TableNormal"/>
    <w:next w:val="ListTable1Light-Accent1"/>
    <w:uiPriority w:val="46"/>
    <w:rsid w:val="000608B5"/>
    <w:pPr>
      <w:spacing w:after="0" w:line="240" w:lineRule="auto"/>
    </w:pPr>
    <w:rPr>
      <w:kern w:val="2"/>
      <w:sz w:val="24"/>
      <w:szCs w:val="24"/>
      <w:lang w:val="en-IE"/>
      <w14:ligatures w14:val="standardContextual"/>
    </w:rPr>
    <w:tblPr>
      <w:tblStyleRowBandSize w:val="1"/>
      <w:tblStyleColBandSize w:val="1"/>
    </w:tblPr>
    <w:tblStylePr w:type="firstRow">
      <w:rPr>
        <w:b/>
        <w:bCs/>
      </w:rPr>
      <w:tblPr/>
      <w:tcPr>
        <w:tcBorders>
          <w:bottom w:val="single" w:sz="4" w:space="0" w:color="45B0E1"/>
        </w:tcBorders>
      </w:tcPr>
    </w:tblStylePr>
    <w:tblStylePr w:type="lastRow">
      <w:rPr>
        <w:b/>
        <w:bCs/>
      </w:rPr>
      <w:tblPr/>
      <w:tcPr>
        <w:tcBorders>
          <w:top w:val="single" w:sz="4" w:space="0" w:color="45B0E1"/>
        </w:tcBorders>
      </w:tcPr>
    </w:tblStylePr>
    <w:tblStylePr w:type="firstCol">
      <w:rPr>
        <w:b/>
        <w:bCs/>
      </w:rPr>
    </w:tblStylePr>
    <w:tblStylePr w:type="lastCol">
      <w:rPr>
        <w:b/>
        <w:bCs/>
      </w:rPr>
    </w:tblStylePr>
    <w:tblStylePr w:type="band1Vert">
      <w:tblPr/>
      <w:tcPr>
        <w:shd w:val="clear" w:color="auto" w:fill="C1E4F5"/>
      </w:tcPr>
    </w:tblStylePr>
    <w:tblStylePr w:type="band1Horz">
      <w:tblPr/>
      <w:tcPr>
        <w:shd w:val="clear" w:color="auto" w:fill="C1E4F5"/>
      </w:tcPr>
    </w:tblStylePr>
  </w:style>
  <w:style w:type="table" w:customStyle="1" w:styleId="ListTable1Light-Accent21">
    <w:name w:val="List Table 1 Light - Accent 21"/>
    <w:basedOn w:val="TableNormal"/>
    <w:next w:val="ListTable1Light-Accent2"/>
    <w:uiPriority w:val="46"/>
    <w:rsid w:val="000608B5"/>
    <w:pPr>
      <w:spacing w:after="0" w:line="240" w:lineRule="auto"/>
    </w:pPr>
    <w:rPr>
      <w:kern w:val="2"/>
      <w:sz w:val="24"/>
      <w:szCs w:val="24"/>
      <w:lang w:val="en-IE"/>
      <w14:ligatures w14:val="standardContextual"/>
    </w:rPr>
    <w:tblPr>
      <w:tblStyleRowBandSize w:val="1"/>
      <w:tblStyleColBandSize w:val="1"/>
    </w:tblPr>
    <w:tblStylePr w:type="firstRow">
      <w:rPr>
        <w:b/>
        <w:bCs/>
      </w:rPr>
      <w:tblPr/>
      <w:tcPr>
        <w:tcBorders>
          <w:bottom w:val="single" w:sz="4" w:space="0" w:color="F1A983"/>
        </w:tcBorders>
      </w:tcPr>
    </w:tblStylePr>
    <w:tblStylePr w:type="lastRow">
      <w:rPr>
        <w:b/>
        <w:bCs/>
      </w:rPr>
      <w:tblPr/>
      <w:tcPr>
        <w:tcBorders>
          <w:top w:val="single" w:sz="4" w:space="0" w:color="F1A983"/>
        </w:tcBorders>
      </w:tcPr>
    </w:tblStylePr>
    <w:tblStylePr w:type="firstCol">
      <w:rPr>
        <w:b/>
        <w:bCs/>
      </w:rPr>
    </w:tblStylePr>
    <w:tblStylePr w:type="lastCol">
      <w:rPr>
        <w:b/>
        <w:bCs/>
      </w:rPr>
    </w:tblStylePr>
    <w:tblStylePr w:type="band1Vert">
      <w:tblPr/>
      <w:tcPr>
        <w:shd w:val="clear" w:color="auto" w:fill="FAE2D5"/>
      </w:tcPr>
    </w:tblStylePr>
    <w:tblStylePr w:type="band1Horz">
      <w:tblPr/>
      <w:tcPr>
        <w:shd w:val="clear" w:color="auto" w:fill="FAE2D5"/>
      </w:tcPr>
    </w:tblStylePr>
  </w:style>
  <w:style w:type="table" w:customStyle="1" w:styleId="ListTable1Light-Accent31">
    <w:name w:val="List Table 1 Light - Accent 31"/>
    <w:basedOn w:val="TableNormal"/>
    <w:next w:val="ListTable1Light-Accent3"/>
    <w:uiPriority w:val="46"/>
    <w:rsid w:val="000608B5"/>
    <w:pPr>
      <w:spacing w:after="0" w:line="240" w:lineRule="auto"/>
    </w:pPr>
    <w:rPr>
      <w:kern w:val="2"/>
      <w:sz w:val="24"/>
      <w:szCs w:val="24"/>
      <w:lang w:val="en-IE"/>
      <w14:ligatures w14:val="standardContextual"/>
    </w:rPr>
    <w:tblPr>
      <w:tblStyleRowBandSize w:val="1"/>
      <w:tblStyleColBandSize w:val="1"/>
    </w:tblPr>
    <w:tblStylePr w:type="firstRow">
      <w:rPr>
        <w:b/>
        <w:bCs/>
      </w:rPr>
      <w:tblPr/>
      <w:tcPr>
        <w:tcBorders>
          <w:bottom w:val="single" w:sz="4" w:space="0" w:color="47D459"/>
        </w:tcBorders>
      </w:tcPr>
    </w:tblStylePr>
    <w:tblStylePr w:type="lastRow">
      <w:rPr>
        <w:b/>
        <w:bCs/>
      </w:rPr>
      <w:tblPr/>
      <w:tcPr>
        <w:tcBorders>
          <w:top w:val="single" w:sz="4" w:space="0" w:color="47D459"/>
        </w:tcBorders>
      </w:tcPr>
    </w:tblStylePr>
    <w:tblStylePr w:type="firstCol">
      <w:rPr>
        <w:b/>
        <w:bCs/>
      </w:rPr>
    </w:tblStylePr>
    <w:tblStylePr w:type="lastCol">
      <w:rPr>
        <w:b/>
        <w:bCs/>
      </w:rPr>
    </w:tblStylePr>
    <w:tblStylePr w:type="band1Vert">
      <w:tblPr/>
      <w:tcPr>
        <w:shd w:val="clear" w:color="auto" w:fill="C1F0C7"/>
      </w:tcPr>
    </w:tblStylePr>
    <w:tblStylePr w:type="band1Horz">
      <w:tblPr/>
      <w:tcPr>
        <w:shd w:val="clear" w:color="auto" w:fill="C1F0C7"/>
      </w:tcPr>
    </w:tblStylePr>
  </w:style>
  <w:style w:type="table" w:customStyle="1" w:styleId="ListTable1Light-Accent41">
    <w:name w:val="List Table 1 Light - Accent 41"/>
    <w:basedOn w:val="TableNormal"/>
    <w:next w:val="ListTable1Light-Accent4"/>
    <w:uiPriority w:val="46"/>
    <w:rsid w:val="000608B5"/>
    <w:pPr>
      <w:spacing w:after="0" w:line="240" w:lineRule="auto"/>
    </w:pPr>
    <w:rPr>
      <w:kern w:val="2"/>
      <w:sz w:val="24"/>
      <w:szCs w:val="24"/>
      <w:lang w:val="en-IE"/>
      <w14:ligatures w14:val="standardContextual"/>
    </w:rPr>
    <w:tblPr>
      <w:tblStyleRowBandSize w:val="1"/>
      <w:tblStyleColBandSize w:val="1"/>
    </w:tblPr>
    <w:tblStylePr w:type="firstRow">
      <w:rPr>
        <w:b/>
        <w:bCs/>
      </w:rPr>
      <w:tblPr/>
      <w:tcPr>
        <w:tcBorders>
          <w:bottom w:val="single" w:sz="4" w:space="0" w:color="60CAF3"/>
        </w:tcBorders>
      </w:tcPr>
    </w:tblStylePr>
    <w:tblStylePr w:type="lastRow">
      <w:rPr>
        <w:b/>
        <w:bCs/>
      </w:rPr>
      <w:tblPr/>
      <w:tcPr>
        <w:tcBorders>
          <w:top w:val="single" w:sz="4" w:space="0" w:color="60CAF3"/>
        </w:tcBorders>
      </w:tcPr>
    </w:tblStylePr>
    <w:tblStylePr w:type="firstCol">
      <w:rPr>
        <w:b/>
        <w:bCs/>
      </w:rPr>
    </w:tblStylePr>
    <w:tblStylePr w:type="lastCol">
      <w:rPr>
        <w:b/>
        <w:bCs/>
      </w:rPr>
    </w:tblStylePr>
    <w:tblStylePr w:type="band1Vert">
      <w:tblPr/>
      <w:tcPr>
        <w:shd w:val="clear" w:color="auto" w:fill="CAEDFB"/>
      </w:tcPr>
    </w:tblStylePr>
    <w:tblStylePr w:type="band1Horz">
      <w:tblPr/>
      <w:tcPr>
        <w:shd w:val="clear" w:color="auto" w:fill="CAEDFB"/>
      </w:tcPr>
    </w:tblStylePr>
  </w:style>
  <w:style w:type="table" w:customStyle="1" w:styleId="ListTable1Light-Accent51">
    <w:name w:val="List Table 1 Light - Accent 51"/>
    <w:basedOn w:val="TableNormal"/>
    <w:next w:val="ListTable1Light-Accent5"/>
    <w:uiPriority w:val="46"/>
    <w:rsid w:val="000608B5"/>
    <w:pPr>
      <w:spacing w:after="0" w:line="240" w:lineRule="auto"/>
    </w:pPr>
    <w:rPr>
      <w:kern w:val="2"/>
      <w:sz w:val="24"/>
      <w:szCs w:val="24"/>
      <w:lang w:val="en-IE"/>
      <w14:ligatures w14:val="standardContextual"/>
    </w:rPr>
    <w:tblPr>
      <w:tblStyleRowBandSize w:val="1"/>
      <w:tblStyleColBandSize w:val="1"/>
    </w:tblPr>
    <w:tblStylePr w:type="firstRow">
      <w:rPr>
        <w:b/>
        <w:bCs/>
      </w:rPr>
      <w:tblPr/>
      <w:tcPr>
        <w:tcBorders>
          <w:bottom w:val="single" w:sz="4" w:space="0" w:color="D86DCB"/>
        </w:tcBorders>
      </w:tcPr>
    </w:tblStylePr>
    <w:tblStylePr w:type="lastRow">
      <w:rPr>
        <w:b/>
        <w:bCs/>
      </w:rPr>
      <w:tblPr/>
      <w:tcPr>
        <w:tcBorders>
          <w:top w:val="single" w:sz="4" w:space="0" w:color="D86DCB"/>
        </w:tcBorders>
      </w:tcPr>
    </w:tblStylePr>
    <w:tblStylePr w:type="firstCol">
      <w:rPr>
        <w:b/>
        <w:bCs/>
      </w:rPr>
    </w:tblStylePr>
    <w:tblStylePr w:type="lastCol">
      <w:rPr>
        <w:b/>
        <w:bCs/>
      </w:rPr>
    </w:tblStylePr>
    <w:tblStylePr w:type="band1Vert">
      <w:tblPr/>
      <w:tcPr>
        <w:shd w:val="clear" w:color="auto" w:fill="F2CEED"/>
      </w:tcPr>
    </w:tblStylePr>
    <w:tblStylePr w:type="band1Horz">
      <w:tblPr/>
      <w:tcPr>
        <w:shd w:val="clear" w:color="auto" w:fill="F2CEED"/>
      </w:tcPr>
    </w:tblStylePr>
  </w:style>
  <w:style w:type="table" w:customStyle="1" w:styleId="ListTable1Light-Accent61">
    <w:name w:val="List Table 1 Light - Accent 61"/>
    <w:basedOn w:val="TableNormal"/>
    <w:next w:val="ListTable1Light-Accent6"/>
    <w:uiPriority w:val="46"/>
    <w:rsid w:val="000608B5"/>
    <w:pPr>
      <w:spacing w:after="0" w:line="240" w:lineRule="auto"/>
    </w:pPr>
    <w:rPr>
      <w:kern w:val="2"/>
      <w:sz w:val="24"/>
      <w:szCs w:val="24"/>
      <w:lang w:val="en-IE"/>
      <w14:ligatures w14:val="standardContextual"/>
    </w:rPr>
    <w:tblPr>
      <w:tblStyleRowBandSize w:val="1"/>
      <w:tblStyleColBandSize w:val="1"/>
    </w:tblPr>
    <w:tblStylePr w:type="firstRow">
      <w:rPr>
        <w:b/>
        <w:bCs/>
      </w:rPr>
      <w:tblPr/>
      <w:tcPr>
        <w:tcBorders>
          <w:bottom w:val="single" w:sz="4" w:space="0" w:color="8DD873"/>
        </w:tcBorders>
      </w:tcPr>
    </w:tblStylePr>
    <w:tblStylePr w:type="lastRow">
      <w:rPr>
        <w:b/>
        <w:bCs/>
      </w:rPr>
      <w:tblPr/>
      <w:tcPr>
        <w:tcBorders>
          <w:top w:val="single" w:sz="4" w:space="0" w:color="8DD873"/>
        </w:tcBorders>
      </w:tcPr>
    </w:tblStylePr>
    <w:tblStylePr w:type="firstCol">
      <w:rPr>
        <w:b/>
        <w:bCs/>
      </w:rPr>
    </w:tblStylePr>
    <w:tblStylePr w:type="lastCol">
      <w:rPr>
        <w:b/>
        <w:bCs/>
      </w:rPr>
    </w:tblStylePr>
    <w:tblStylePr w:type="band1Vert">
      <w:tblPr/>
      <w:tcPr>
        <w:shd w:val="clear" w:color="auto" w:fill="D9F2D0"/>
      </w:tcPr>
    </w:tblStylePr>
    <w:tblStylePr w:type="band1Horz">
      <w:tblPr/>
      <w:tcPr>
        <w:shd w:val="clear" w:color="auto" w:fill="D9F2D0"/>
      </w:tcPr>
    </w:tblStylePr>
  </w:style>
  <w:style w:type="table" w:customStyle="1" w:styleId="ListTable21">
    <w:name w:val="List Table 21"/>
    <w:basedOn w:val="TableNormal"/>
    <w:next w:val="ListTable2"/>
    <w:uiPriority w:val="47"/>
    <w:rsid w:val="000608B5"/>
    <w:pPr>
      <w:spacing w:after="0" w:line="240" w:lineRule="auto"/>
    </w:pPr>
    <w:rPr>
      <w:kern w:val="2"/>
      <w:sz w:val="24"/>
      <w:szCs w:val="24"/>
      <w:lang w:val="en-IE"/>
      <w14:ligatures w14:val="standardContextual"/>
    </w:rPr>
    <w:tblPr>
      <w:tblStyleRowBandSize w:val="1"/>
      <w:tblStyleColBandSize w:val="1"/>
      <w:tblBorders>
        <w:top w:val="single" w:sz="4" w:space="0" w:color="666666"/>
        <w:bottom w:val="single" w:sz="4" w:space="0" w:color="666666"/>
        <w:insideH w:val="single" w:sz="4" w:space="0" w:color="666666"/>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ListTable2-Accent11">
    <w:name w:val="List Table 2 - Accent 11"/>
    <w:basedOn w:val="TableNormal"/>
    <w:next w:val="ListTable2-Accent1"/>
    <w:uiPriority w:val="47"/>
    <w:rsid w:val="000608B5"/>
    <w:pPr>
      <w:spacing w:after="0" w:line="240" w:lineRule="auto"/>
    </w:pPr>
    <w:rPr>
      <w:kern w:val="2"/>
      <w:sz w:val="24"/>
      <w:szCs w:val="24"/>
      <w:lang w:val="en-IE"/>
      <w14:ligatures w14:val="standardContextual"/>
    </w:rPr>
    <w:tblPr>
      <w:tblStyleRowBandSize w:val="1"/>
      <w:tblStyleColBandSize w:val="1"/>
      <w:tblBorders>
        <w:top w:val="single" w:sz="4" w:space="0" w:color="45B0E1"/>
        <w:bottom w:val="single" w:sz="4" w:space="0" w:color="45B0E1"/>
        <w:insideH w:val="single" w:sz="4" w:space="0" w:color="45B0E1"/>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E4F5"/>
      </w:tcPr>
    </w:tblStylePr>
    <w:tblStylePr w:type="band1Horz">
      <w:tblPr/>
      <w:tcPr>
        <w:shd w:val="clear" w:color="auto" w:fill="C1E4F5"/>
      </w:tcPr>
    </w:tblStylePr>
  </w:style>
  <w:style w:type="table" w:customStyle="1" w:styleId="ListTable2-Accent21">
    <w:name w:val="List Table 2 - Accent 21"/>
    <w:basedOn w:val="TableNormal"/>
    <w:next w:val="ListTable2-Accent2"/>
    <w:uiPriority w:val="47"/>
    <w:rsid w:val="000608B5"/>
    <w:pPr>
      <w:spacing w:after="0" w:line="240" w:lineRule="auto"/>
    </w:pPr>
    <w:rPr>
      <w:kern w:val="2"/>
      <w:sz w:val="24"/>
      <w:szCs w:val="24"/>
      <w:lang w:val="en-IE"/>
      <w14:ligatures w14:val="standardContextual"/>
    </w:rPr>
    <w:tblPr>
      <w:tblStyleRowBandSize w:val="1"/>
      <w:tblStyleColBandSize w:val="1"/>
      <w:tblBorders>
        <w:top w:val="single" w:sz="4" w:space="0" w:color="F1A983"/>
        <w:bottom w:val="single" w:sz="4" w:space="0" w:color="F1A983"/>
        <w:insideH w:val="single" w:sz="4" w:space="0" w:color="F1A983"/>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AE2D5"/>
      </w:tcPr>
    </w:tblStylePr>
    <w:tblStylePr w:type="band1Horz">
      <w:tblPr/>
      <w:tcPr>
        <w:shd w:val="clear" w:color="auto" w:fill="FAE2D5"/>
      </w:tcPr>
    </w:tblStylePr>
  </w:style>
  <w:style w:type="table" w:customStyle="1" w:styleId="ListTable2-Accent31">
    <w:name w:val="List Table 2 - Accent 31"/>
    <w:basedOn w:val="TableNormal"/>
    <w:next w:val="ListTable2-Accent3"/>
    <w:uiPriority w:val="47"/>
    <w:rsid w:val="000608B5"/>
    <w:pPr>
      <w:spacing w:after="0" w:line="240" w:lineRule="auto"/>
    </w:pPr>
    <w:rPr>
      <w:kern w:val="2"/>
      <w:sz w:val="24"/>
      <w:szCs w:val="24"/>
      <w:lang w:val="en-IE"/>
      <w14:ligatures w14:val="standardContextual"/>
    </w:rPr>
    <w:tblPr>
      <w:tblStyleRowBandSize w:val="1"/>
      <w:tblStyleColBandSize w:val="1"/>
      <w:tblBorders>
        <w:top w:val="single" w:sz="4" w:space="0" w:color="47D459"/>
        <w:bottom w:val="single" w:sz="4" w:space="0" w:color="47D459"/>
        <w:insideH w:val="single" w:sz="4" w:space="0" w:color="47D45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F0C7"/>
      </w:tcPr>
    </w:tblStylePr>
    <w:tblStylePr w:type="band1Horz">
      <w:tblPr/>
      <w:tcPr>
        <w:shd w:val="clear" w:color="auto" w:fill="C1F0C7"/>
      </w:tcPr>
    </w:tblStylePr>
  </w:style>
  <w:style w:type="table" w:customStyle="1" w:styleId="ListTable2-Accent41">
    <w:name w:val="List Table 2 - Accent 41"/>
    <w:basedOn w:val="TableNormal"/>
    <w:next w:val="ListTable2-Accent4"/>
    <w:uiPriority w:val="47"/>
    <w:rsid w:val="000608B5"/>
    <w:pPr>
      <w:spacing w:after="0" w:line="240" w:lineRule="auto"/>
    </w:pPr>
    <w:rPr>
      <w:kern w:val="2"/>
      <w:sz w:val="24"/>
      <w:szCs w:val="24"/>
      <w:lang w:val="en-IE"/>
      <w14:ligatures w14:val="standardContextual"/>
    </w:rPr>
    <w:tblPr>
      <w:tblStyleRowBandSize w:val="1"/>
      <w:tblStyleColBandSize w:val="1"/>
      <w:tblBorders>
        <w:top w:val="single" w:sz="4" w:space="0" w:color="60CAF3"/>
        <w:bottom w:val="single" w:sz="4" w:space="0" w:color="60CAF3"/>
        <w:insideH w:val="single" w:sz="4" w:space="0" w:color="60CAF3"/>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AEDFB"/>
      </w:tcPr>
    </w:tblStylePr>
    <w:tblStylePr w:type="band1Horz">
      <w:tblPr/>
      <w:tcPr>
        <w:shd w:val="clear" w:color="auto" w:fill="CAEDFB"/>
      </w:tcPr>
    </w:tblStylePr>
  </w:style>
  <w:style w:type="table" w:customStyle="1" w:styleId="ListTable2-Accent51">
    <w:name w:val="List Table 2 - Accent 51"/>
    <w:basedOn w:val="TableNormal"/>
    <w:next w:val="ListTable2-Accent5"/>
    <w:uiPriority w:val="47"/>
    <w:rsid w:val="000608B5"/>
    <w:pPr>
      <w:spacing w:after="0" w:line="240" w:lineRule="auto"/>
    </w:pPr>
    <w:rPr>
      <w:kern w:val="2"/>
      <w:sz w:val="24"/>
      <w:szCs w:val="24"/>
      <w:lang w:val="en-IE"/>
      <w14:ligatures w14:val="standardContextual"/>
    </w:rPr>
    <w:tblPr>
      <w:tblStyleRowBandSize w:val="1"/>
      <w:tblStyleColBandSize w:val="1"/>
      <w:tblBorders>
        <w:top w:val="single" w:sz="4" w:space="0" w:color="D86DCB"/>
        <w:bottom w:val="single" w:sz="4" w:space="0" w:color="D86DCB"/>
        <w:insideH w:val="single" w:sz="4" w:space="0" w:color="D86DCB"/>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CEED"/>
      </w:tcPr>
    </w:tblStylePr>
    <w:tblStylePr w:type="band1Horz">
      <w:tblPr/>
      <w:tcPr>
        <w:shd w:val="clear" w:color="auto" w:fill="F2CEED"/>
      </w:tcPr>
    </w:tblStylePr>
  </w:style>
  <w:style w:type="table" w:customStyle="1" w:styleId="ListTable2-Accent61">
    <w:name w:val="List Table 2 - Accent 61"/>
    <w:basedOn w:val="TableNormal"/>
    <w:next w:val="ListTable2-Accent6"/>
    <w:uiPriority w:val="47"/>
    <w:rsid w:val="000608B5"/>
    <w:pPr>
      <w:spacing w:after="0" w:line="240" w:lineRule="auto"/>
    </w:pPr>
    <w:rPr>
      <w:kern w:val="2"/>
      <w:sz w:val="24"/>
      <w:szCs w:val="24"/>
      <w:lang w:val="en-IE"/>
      <w14:ligatures w14:val="standardContextual"/>
    </w:rPr>
    <w:tblPr>
      <w:tblStyleRowBandSize w:val="1"/>
      <w:tblStyleColBandSize w:val="1"/>
      <w:tblBorders>
        <w:top w:val="single" w:sz="4" w:space="0" w:color="8DD873"/>
        <w:bottom w:val="single" w:sz="4" w:space="0" w:color="8DD873"/>
        <w:insideH w:val="single" w:sz="4" w:space="0" w:color="8DD873"/>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9F2D0"/>
      </w:tcPr>
    </w:tblStylePr>
    <w:tblStylePr w:type="band1Horz">
      <w:tblPr/>
      <w:tcPr>
        <w:shd w:val="clear" w:color="auto" w:fill="D9F2D0"/>
      </w:tcPr>
    </w:tblStylePr>
  </w:style>
  <w:style w:type="table" w:customStyle="1" w:styleId="ListTable31">
    <w:name w:val="List Table 31"/>
    <w:basedOn w:val="TableNormal"/>
    <w:next w:val="ListTable3"/>
    <w:uiPriority w:val="48"/>
    <w:rsid w:val="000608B5"/>
    <w:pPr>
      <w:spacing w:after="0" w:line="240" w:lineRule="auto"/>
    </w:pPr>
    <w:rPr>
      <w:kern w:val="2"/>
      <w:sz w:val="24"/>
      <w:szCs w:val="24"/>
      <w:lang w:val="en-IE"/>
      <w14:ligatures w14:val="standardContextual"/>
    </w:rPr>
    <w:tblPr>
      <w:tblStyleRowBandSize w:val="1"/>
      <w:tblStyleColBandSize w:val="1"/>
      <w:tblBorders>
        <w:top w:val="single" w:sz="4" w:space="0" w:color="000000"/>
        <w:left w:val="single" w:sz="4" w:space="0" w:color="000000"/>
        <w:bottom w:val="single" w:sz="4" w:space="0" w:color="000000"/>
        <w:right w:val="single" w:sz="4" w:space="0" w:color="000000"/>
      </w:tblBorders>
    </w:tblPr>
    <w:tblStylePr w:type="firstRow">
      <w:rPr>
        <w:b/>
        <w:bCs/>
        <w:color w:val="FFFFFF"/>
      </w:rPr>
      <w:tblPr/>
      <w:tcPr>
        <w:shd w:val="clear" w:color="auto" w:fill="000000"/>
      </w:tcPr>
    </w:tblStylePr>
    <w:tblStylePr w:type="lastRow">
      <w:rPr>
        <w:b/>
        <w:bCs/>
      </w:rPr>
      <w:tblPr/>
      <w:tcPr>
        <w:tcBorders>
          <w:top w:val="double" w:sz="4" w:space="0" w:color="000000"/>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000000"/>
          <w:right w:val="single" w:sz="4" w:space="0" w:color="000000"/>
        </w:tcBorders>
      </w:tcPr>
    </w:tblStylePr>
    <w:tblStylePr w:type="band1Horz">
      <w:tblPr/>
      <w:tcPr>
        <w:tcBorders>
          <w:top w:val="single" w:sz="4" w:space="0" w:color="000000"/>
          <w:bottom w:val="single" w:sz="4" w:space="0" w:color="000000"/>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left w:val="nil"/>
        </w:tcBorders>
      </w:tcPr>
    </w:tblStylePr>
    <w:tblStylePr w:type="swCell">
      <w:tblPr/>
      <w:tcPr>
        <w:tcBorders>
          <w:top w:val="double" w:sz="4" w:space="0" w:color="000000"/>
          <w:right w:val="nil"/>
        </w:tcBorders>
      </w:tcPr>
    </w:tblStylePr>
  </w:style>
  <w:style w:type="table" w:customStyle="1" w:styleId="ListTable3-Accent11">
    <w:name w:val="List Table 3 - Accent 11"/>
    <w:basedOn w:val="TableNormal"/>
    <w:next w:val="ListTable3-Accent1"/>
    <w:uiPriority w:val="48"/>
    <w:rsid w:val="000608B5"/>
    <w:pPr>
      <w:spacing w:after="0" w:line="240" w:lineRule="auto"/>
    </w:pPr>
    <w:rPr>
      <w:kern w:val="2"/>
      <w:sz w:val="24"/>
      <w:szCs w:val="24"/>
      <w:lang w:val="en-IE"/>
      <w14:ligatures w14:val="standardContextual"/>
    </w:rPr>
    <w:tblPr>
      <w:tblStyleRowBandSize w:val="1"/>
      <w:tblStyleColBandSize w:val="1"/>
      <w:tblBorders>
        <w:top w:val="single" w:sz="4" w:space="0" w:color="156082"/>
        <w:left w:val="single" w:sz="4" w:space="0" w:color="156082"/>
        <w:bottom w:val="single" w:sz="4" w:space="0" w:color="156082"/>
        <w:right w:val="single" w:sz="4" w:space="0" w:color="156082"/>
      </w:tblBorders>
    </w:tblPr>
    <w:tblStylePr w:type="firstRow">
      <w:rPr>
        <w:b/>
        <w:bCs/>
        <w:color w:val="FFFFFF"/>
      </w:rPr>
      <w:tblPr/>
      <w:tcPr>
        <w:shd w:val="clear" w:color="auto" w:fill="156082"/>
      </w:tcPr>
    </w:tblStylePr>
    <w:tblStylePr w:type="lastRow">
      <w:rPr>
        <w:b/>
        <w:bCs/>
      </w:rPr>
      <w:tblPr/>
      <w:tcPr>
        <w:tcBorders>
          <w:top w:val="double" w:sz="4" w:space="0" w:color="156082"/>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156082"/>
          <w:right w:val="single" w:sz="4" w:space="0" w:color="156082"/>
        </w:tcBorders>
      </w:tcPr>
    </w:tblStylePr>
    <w:tblStylePr w:type="band1Horz">
      <w:tblPr/>
      <w:tcPr>
        <w:tcBorders>
          <w:top w:val="single" w:sz="4" w:space="0" w:color="156082"/>
          <w:bottom w:val="single" w:sz="4" w:space="0" w:color="15608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56082"/>
          <w:left w:val="nil"/>
        </w:tcBorders>
      </w:tcPr>
    </w:tblStylePr>
    <w:tblStylePr w:type="swCell">
      <w:tblPr/>
      <w:tcPr>
        <w:tcBorders>
          <w:top w:val="double" w:sz="4" w:space="0" w:color="156082"/>
          <w:right w:val="nil"/>
        </w:tcBorders>
      </w:tcPr>
    </w:tblStylePr>
  </w:style>
  <w:style w:type="table" w:customStyle="1" w:styleId="ListTable3-Accent21">
    <w:name w:val="List Table 3 - Accent 21"/>
    <w:basedOn w:val="TableNormal"/>
    <w:next w:val="ListTable3-Accent2"/>
    <w:uiPriority w:val="48"/>
    <w:rsid w:val="000608B5"/>
    <w:pPr>
      <w:spacing w:after="0" w:line="240" w:lineRule="auto"/>
    </w:pPr>
    <w:rPr>
      <w:kern w:val="2"/>
      <w:sz w:val="24"/>
      <w:szCs w:val="24"/>
      <w:lang w:val="en-IE"/>
      <w14:ligatures w14:val="standardContextual"/>
    </w:rPr>
    <w:tblPr>
      <w:tblStyleRowBandSize w:val="1"/>
      <w:tblStyleColBandSize w:val="1"/>
      <w:tblBorders>
        <w:top w:val="single" w:sz="4" w:space="0" w:color="E97132"/>
        <w:left w:val="single" w:sz="4" w:space="0" w:color="E97132"/>
        <w:bottom w:val="single" w:sz="4" w:space="0" w:color="E97132"/>
        <w:right w:val="single" w:sz="4" w:space="0" w:color="E97132"/>
      </w:tblBorders>
    </w:tblPr>
    <w:tblStylePr w:type="firstRow">
      <w:rPr>
        <w:b/>
        <w:bCs/>
        <w:color w:val="FFFFFF"/>
      </w:rPr>
      <w:tblPr/>
      <w:tcPr>
        <w:shd w:val="clear" w:color="auto" w:fill="E97132"/>
      </w:tcPr>
    </w:tblStylePr>
    <w:tblStylePr w:type="lastRow">
      <w:rPr>
        <w:b/>
        <w:bCs/>
      </w:rPr>
      <w:tblPr/>
      <w:tcPr>
        <w:tcBorders>
          <w:top w:val="double" w:sz="4" w:space="0" w:color="E97132"/>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E97132"/>
          <w:right w:val="single" w:sz="4" w:space="0" w:color="E97132"/>
        </w:tcBorders>
      </w:tcPr>
    </w:tblStylePr>
    <w:tblStylePr w:type="band1Horz">
      <w:tblPr/>
      <w:tcPr>
        <w:tcBorders>
          <w:top w:val="single" w:sz="4" w:space="0" w:color="E97132"/>
          <w:bottom w:val="single" w:sz="4" w:space="0" w:color="E9713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97132"/>
          <w:left w:val="nil"/>
        </w:tcBorders>
      </w:tcPr>
    </w:tblStylePr>
    <w:tblStylePr w:type="swCell">
      <w:tblPr/>
      <w:tcPr>
        <w:tcBorders>
          <w:top w:val="double" w:sz="4" w:space="0" w:color="E97132"/>
          <w:right w:val="nil"/>
        </w:tcBorders>
      </w:tcPr>
    </w:tblStylePr>
  </w:style>
  <w:style w:type="table" w:customStyle="1" w:styleId="ListTable3-Accent31">
    <w:name w:val="List Table 3 - Accent 31"/>
    <w:basedOn w:val="TableNormal"/>
    <w:next w:val="ListTable3-Accent3"/>
    <w:uiPriority w:val="48"/>
    <w:rsid w:val="000608B5"/>
    <w:pPr>
      <w:spacing w:after="0" w:line="240" w:lineRule="auto"/>
    </w:pPr>
    <w:rPr>
      <w:kern w:val="2"/>
      <w:sz w:val="24"/>
      <w:szCs w:val="24"/>
      <w:lang w:val="en-IE"/>
      <w14:ligatures w14:val="standardContextual"/>
    </w:rPr>
    <w:tblPr>
      <w:tblStyleRowBandSize w:val="1"/>
      <w:tblStyleColBandSize w:val="1"/>
      <w:tblBorders>
        <w:top w:val="single" w:sz="4" w:space="0" w:color="196B24"/>
        <w:left w:val="single" w:sz="4" w:space="0" w:color="196B24"/>
        <w:bottom w:val="single" w:sz="4" w:space="0" w:color="196B24"/>
        <w:right w:val="single" w:sz="4" w:space="0" w:color="196B24"/>
      </w:tblBorders>
    </w:tblPr>
    <w:tblStylePr w:type="firstRow">
      <w:rPr>
        <w:b/>
        <w:bCs/>
        <w:color w:val="FFFFFF"/>
      </w:rPr>
      <w:tblPr/>
      <w:tcPr>
        <w:shd w:val="clear" w:color="auto" w:fill="196B24"/>
      </w:tcPr>
    </w:tblStylePr>
    <w:tblStylePr w:type="lastRow">
      <w:rPr>
        <w:b/>
        <w:bCs/>
      </w:rPr>
      <w:tblPr/>
      <w:tcPr>
        <w:tcBorders>
          <w:top w:val="double" w:sz="4" w:space="0" w:color="196B24"/>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196B24"/>
          <w:right w:val="single" w:sz="4" w:space="0" w:color="196B24"/>
        </w:tcBorders>
      </w:tcPr>
    </w:tblStylePr>
    <w:tblStylePr w:type="band1Horz">
      <w:tblPr/>
      <w:tcPr>
        <w:tcBorders>
          <w:top w:val="single" w:sz="4" w:space="0" w:color="196B24"/>
          <w:bottom w:val="single" w:sz="4" w:space="0" w:color="196B2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96B24"/>
          <w:left w:val="nil"/>
        </w:tcBorders>
      </w:tcPr>
    </w:tblStylePr>
    <w:tblStylePr w:type="swCell">
      <w:tblPr/>
      <w:tcPr>
        <w:tcBorders>
          <w:top w:val="double" w:sz="4" w:space="0" w:color="196B24"/>
          <w:right w:val="nil"/>
        </w:tcBorders>
      </w:tcPr>
    </w:tblStylePr>
  </w:style>
  <w:style w:type="table" w:customStyle="1" w:styleId="ListTable3-Accent41">
    <w:name w:val="List Table 3 - Accent 41"/>
    <w:basedOn w:val="TableNormal"/>
    <w:next w:val="ListTable3-Accent4"/>
    <w:uiPriority w:val="48"/>
    <w:rsid w:val="000608B5"/>
    <w:pPr>
      <w:spacing w:after="0" w:line="240" w:lineRule="auto"/>
    </w:pPr>
    <w:rPr>
      <w:kern w:val="2"/>
      <w:sz w:val="24"/>
      <w:szCs w:val="24"/>
      <w:lang w:val="en-IE"/>
      <w14:ligatures w14:val="standardContextual"/>
    </w:rPr>
    <w:tblPr>
      <w:tblStyleRowBandSize w:val="1"/>
      <w:tblStyleColBandSize w:val="1"/>
      <w:tblBorders>
        <w:top w:val="single" w:sz="4" w:space="0" w:color="0F9ED5"/>
        <w:left w:val="single" w:sz="4" w:space="0" w:color="0F9ED5"/>
        <w:bottom w:val="single" w:sz="4" w:space="0" w:color="0F9ED5"/>
        <w:right w:val="single" w:sz="4" w:space="0" w:color="0F9ED5"/>
      </w:tblBorders>
    </w:tblPr>
    <w:tblStylePr w:type="firstRow">
      <w:rPr>
        <w:b/>
        <w:bCs/>
        <w:color w:val="FFFFFF"/>
      </w:rPr>
      <w:tblPr/>
      <w:tcPr>
        <w:shd w:val="clear" w:color="auto" w:fill="0F9ED5"/>
      </w:tcPr>
    </w:tblStylePr>
    <w:tblStylePr w:type="lastRow">
      <w:rPr>
        <w:b/>
        <w:bCs/>
      </w:rPr>
      <w:tblPr/>
      <w:tcPr>
        <w:tcBorders>
          <w:top w:val="double" w:sz="4" w:space="0" w:color="0F9ED5"/>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0F9ED5"/>
          <w:right w:val="single" w:sz="4" w:space="0" w:color="0F9ED5"/>
        </w:tcBorders>
      </w:tcPr>
    </w:tblStylePr>
    <w:tblStylePr w:type="band1Horz">
      <w:tblPr/>
      <w:tcPr>
        <w:tcBorders>
          <w:top w:val="single" w:sz="4" w:space="0" w:color="0F9ED5"/>
          <w:bottom w:val="single" w:sz="4" w:space="0" w:color="0F9ED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F9ED5"/>
          <w:left w:val="nil"/>
        </w:tcBorders>
      </w:tcPr>
    </w:tblStylePr>
    <w:tblStylePr w:type="swCell">
      <w:tblPr/>
      <w:tcPr>
        <w:tcBorders>
          <w:top w:val="double" w:sz="4" w:space="0" w:color="0F9ED5"/>
          <w:right w:val="nil"/>
        </w:tcBorders>
      </w:tcPr>
    </w:tblStylePr>
  </w:style>
  <w:style w:type="table" w:customStyle="1" w:styleId="ListTable3-Accent51">
    <w:name w:val="List Table 3 - Accent 51"/>
    <w:basedOn w:val="TableNormal"/>
    <w:next w:val="ListTable3-Accent5"/>
    <w:uiPriority w:val="48"/>
    <w:rsid w:val="000608B5"/>
    <w:pPr>
      <w:spacing w:after="0" w:line="240" w:lineRule="auto"/>
    </w:pPr>
    <w:rPr>
      <w:kern w:val="2"/>
      <w:sz w:val="24"/>
      <w:szCs w:val="24"/>
      <w:lang w:val="en-IE"/>
      <w14:ligatures w14:val="standardContextual"/>
    </w:rPr>
    <w:tblPr>
      <w:tblStyleRowBandSize w:val="1"/>
      <w:tblStyleColBandSize w:val="1"/>
      <w:tblBorders>
        <w:top w:val="single" w:sz="4" w:space="0" w:color="A02B93"/>
        <w:left w:val="single" w:sz="4" w:space="0" w:color="A02B93"/>
        <w:bottom w:val="single" w:sz="4" w:space="0" w:color="A02B93"/>
        <w:right w:val="single" w:sz="4" w:space="0" w:color="A02B93"/>
      </w:tblBorders>
    </w:tblPr>
    <w:tblStylePr w:type="firstRow">
      <w:rPr>
        <w:b/>
        <w:bCs/>
        <w:color w:val="FFFFFF"/>
      </w:rPr>
      <w:tblPr/>
      <w:tcPr>
        <w:shd w:val="clear" w:color="auto" w:fill="A02B93"/>
      </w:tcPr>
    </w:tblStylePr>
    <w:tblStylePr w:type="lastRow">
      <w:rPr>
        <w:b/>
        <w:bCs/>
      </w:rPr>
      <w:tblPr/>
      <w:tcPr>
        <w:tcBorders>
          <w:top w:val="double" w:sz="4" w:space="0" w:color="A02B93"/>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A02B93"/>
          <w:right w:val="single" w:sz="4" w:space="0" w:color="A02B93"/>
        </w:tcBorders>
      </w:tcPr>
    </w:tblStylePr>
    <w:tblStylePr w:type="band1Horz">
      <w:tblPr/>
      <w:tcPr>
        <w:tcBorders>
          <w:top w:val="single" w:sz="4" w:space="0" w:color="A02B93"/>
          <w:bottom w:val="single" w:sz="4" w:space="0" w:color="A02B9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2B93"/>
          <w:left w:val="nil"/>
        </w:tcBorders>
      </w:tcPr>
    </w:tblStylePr>
    <w:tblStylePr w:type="swCell">
      <w:tblPr/>
      <w:tcPr>
        <w:tcBorders>
          <w:top w:val="double" w:sz="4" w:space="0" w:color="A02B93"/>
          <w:right w:val="nil"/>
        </w:tcBorders>
      </w:tcPr>
    </w:tblStylePr>
  </w:style>
  <w:style w:type="table" w:customStyle="1" w:styleId="ListTable3-Accent61">
    <w:name w:val="List Table 3 - Accent 61"/>
    <w:basedOn w:val="TableNormal"/>
    <w:next w:val="ListTable3-Accent6"/>
    <w:uiPriority w:val="48"/>
    <w:rsid w:val="000608B5"/>
    <w:pPr>
      <w:spacing w:after="0" w:line="240" w:lineRule="auto"/>
    </w:pPr>
    <w:rPr>
      <w:kern w:val="2"/>
      <w:sz w:val="24"/>
      <w:szCs w:val="24"/>
      <w:lang w:val="en-IE"/>
      <w14:ligatures w14:val="standardContextual"/>
    </w:rPr>
    <w:tblPr>
      <w:tblStyleRowBandSize w:val="1"/>
      <w:tblStyleColBandSize w:val="1"/>
      <w:tblBorders>
        <w:top w:val="single" w:sz="4" w:space="0" w:color="4EA72E"/>
        <w:left w:val="single" w:sz="4" w:space="0" w:color="4EA72E"/>
        <w:bottom w:val="single" w:sz="4" w:space="0" w:color="4EA72E"/>
        <w:right w:val="single" w:sz="4" w:space="0" w:color="4EA72E"/>
      </w:tblBorders>
    </w:tblPr>
    <w:tblStylePr w:type="firstRow">
      <w:rPr>
        <w:b/>
        <w:bCs/>
        <w:color w:val="FFFFFF"/>
      </w:rPr>
      <w:tblPr/>
      <w:tcPr>
        <w:shd w:val="clear" w:color="auto" w:fill="4EA72E"/>
      </w:tcPr>
    </w:tblStylePr>
    <w:tblStylePr w:type="lastRow">
      <w:rPr>
        <w:b/>
        <w:bCs/>
      </w:rPr>
      <w:tblPr/>
      <w:tcPr>
        <w:tcBorders>
          <w:top w:val="double" w:sz="4" w:space="0" w:color="4EA72E"/>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4EA72E"/>
          <w:right w:val="single" w:sz="4" w:space="0" w:color="4EA72E"/>
        </w:tcBorders>
      </w:tcPr>
    </w:tblStylePr>
    <w:tblStylePr w:type="band1Horz">
      <w:tblPr/>
      <w:tcPr>
        <w:tcBorders>
          <w:top w:val="single" w:sz="4" w:space="0" w:color="4EA72E"/>
          <w:bottom w:val="single" w:sz="4" w:space="0" w:color="4EA72E"/>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EA72E"/>
          <w:left w:val="nil"/>
        </w:tcBorders>
      </w:tcPr>
    </w:tblStylePr>
    <w:tblStylePr w:type="swCell">
      <w:tblPr/>
      <w:tcPr>
        <w:tcBorders>
          <w:top w:val="double" w:sz="4" w:space="0" w:color="4EA72E"/>
          <w:right w:val="nil"/>
        </w:tcBorders>
      </w:tcPr>
    </w:tblStylePr>
  </w:style>
  <w:style w:type="table" w:customStyle="1" w:styleId="ListTable41">
    <w:name w:val="List Table 41"/>
    <w:basedOn w:val="TableNormal"/>
    <w:next w:val="ListTable4"/>
    <w:uiPriority w:val="49"/>
    <w:rsid w:val="000608B5"/>
    <w:pPr>
      <w:spacing w:after="0" w:line="240" w:lineRule="auto"/>
    </w:pPr>
    <w:rPr>
      <w:kern w:val="2"/>
      <w:sz w:val="24"/>
      <w:szCs w:val="24"/>
      <w:lang w:val="en-IE"/>
      <w14:ligatures w14:val="standardContextual"/>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tblBorders>
    </w:tblPr>
    <w:tblStylePr w:type="firstRow">
      <w:rPr>
        <w:b/>
        <w:bCs/>
        <w:color w:val="FFFFFF"/>
      </w:rPr>
      <w:tblPr/>
      <w:tcPr>
        <w:tcBorders>
          <w:top w:val="single" w:sz="4" w:space="0" w:color="000000"/>
          <w:left w:val="single" w:sz="4" w:space="0" w:color="000000"/>
          <w:bottom w:val="single" w:sz="4" w:space="0" w:color="000000"/>
          <w:right w:val="single" w:sz="4" w:space="0" w:color="000000"/>
          <w:insideH w:val="nil"/>
        </w:tcBorders>
        <w:shd w:val="clear" w:color="auto" w:fill="000000"/>
      </w:tcPr>
    </w:tblStylePr>
    <w:tblStylePr w:type="lastRow">
      <w:rPr>
        <w:b/>
        <w:bCs/>
      </w:rPr>
      <w:tblPr/>
      <w:tcPr>
        <w:tcBorders>
          <w:top w:val="double" w:sz="4" w:space="0" w:color="666666"/>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ListTable4-Accent11">
    <w:name w:val="List Table 4 - Accent 11"/>
    <w:basedOn w:val="TableNormal"/>
    <w:next w:val="ListTable4-Accent1"/>
    <w:uiPriority w:val="49"/>
    <w:rsid w:val="000608B5"/>
    <w:pPr>
      <w:spacing w:after="0" w:line="240" w:lineRule="auto"/>
    </w:pPr>
    <w:rPr>
      <w:kern w:val="2"/>
      <w:sz w:val="24"/>
      <w:szCs w:val="24"/>
      <w:lang w:val="en-IE"/>
      <w14:ligatures w14:val="standardContextual"/>
    </w:rPr>
    <w:tblPr>
      <w:tblStyleRowBandSize w:val="1"/>
      <w:tblStyleColBandSize w:val="1"/>
      <w:tblBorders>
        <w:top w:val="single" w:sz="4" w:space="0" w:color="45B0E1"/>
        <w:left w:val="single" w:sz="4" w:space="0" w:color="45B0E1"/>
        <w:bottom w:val="single" w:sz="4" w:space="0" w:color="45B0E1"/>
        <w:right w:val="single" w:sz="4" w:space="0" w:color="45B0E1"/>
        <w:insideH w:val="single" w:sz="4" w:space="0" w:color="45B0E1"/>
      </w:tblBorders>
    </w:tblPr>
    <w:tblStylePr w:type="firstRow">
      <w:rPr>
        <w:b/>
        <w:bCs/>
        <w:color w:val="FFFFFF"/>
      </w:rPr>
      <w:tblPr/>
      <w:tcPr>
        <w:tcBorders>
          <w:top w:val="single" w:sz="4" w:space="0" w:color="156082"/>
          <w:left w:val="single" w:sz="4" w:space="0" w:color="156082"/>
          <w:bottom w:val="single" w:sz="4" w:space="0" w:color="156082"/>
          <w:right w:val="single" w:sz="4" w:space="0" w:color="156082"/>
          <w:insideH w:val="nil"/>
        </w:tcBorders>
        <w:shd w:val="clear" w:color="auto" w:fill="156082"/>
      </w:tcPr>
    </w:tblStylePr>
    <w:tblStylePr w:type="lastRow">
      <w:rPr>
        <w:b/>
        <w:bCs/>
      </w:rPr>
      <w:tblPr/>
      <w:tcPr>
        <w:tcBorders>
          <w:top w:val="double" w:sz="4" w:space="0" w:color="45B0E1"/>
        </w:tcBorders>
      </w:tcPr>
    </w:tblStylePr>
    <w:tblStylePr w:type="firstCol">
      <w:rPr>
        <w:b/>
        <w:bCs/>
      </w:rPr>
    </w:tblStylePr>
    <w:tblStylePr w:type="lastCol">
      <w:rPr>
        <w:b/>
        <w:bCs/>
      </w:rPr>
    </w:tblStylePr>
    <w:tblStylePr w:type="band1Vert">
      <w:tblPr/>
      <w:tcPr>
        <w:shd w:val="clear" w:color="auto" w:fill="C1E4F5"/>
      </w:tcPr>
    </w:tblStylePr>
    <w:tblStylePr w:type="band1Horz">
      <w:tblPr/>
      <w:tcPr>
        <w:shd w:val="clear" w:color="auto" w:fill="C1E4F5"/>
      </w:tcPr>
    </w:tblStylePr>
  </w:style>
  <w:style w:type="table" w:customStyle="1" w:styleId="ListTable4-Accent21">
    <w:name w:val="List Table 4 - Accent 21"/>
    <w:basedOn w:val="TableNormal"/>
    <w:next w:val="ListTable4-Accent2"/>
    <w:uiPriority w:val="49"/>
    <w:rsid w:val="000608B5"/>
    <w:pPr>
      <w:spacing w:after="0" w:line="240" w:lineRule="auto"/>
    </w:pPr>
    <w:rPr>
      <w:kern w:val="2"/>
      <w:sz w:val="24"/>
      <w:szCs w:val="24"/>
      <w:lang w:val="en-IE"/>
      <w14:ligatures w14:val="standardContextual"/>
    </w:rPr>
    <w:tblPr>
      <w:tblStyleRowBandSize w:val="1"/>
      <w:tblStyleColBandSize w:val="1"/>
      <w:tblBorders>
        <w:top w:val="single" w:sz="4" w:space="0" w:color="F1A983"/>
        <w:left w:val="single" w:sz="4" w:space="0" w:color="F1A983"/>
        <w:bottom w:val="single" w:sz="4" w:space="0" w:color="F1A983"/>
        <w:right w:val="single" w:sz="4" w:space="0" w:color="F1A983"/>
        <w:insideH w:val="single" w:sz="4" w:space="0" w:color="F1A983"/>
      </w:tblBorders>
    </w:tblPr>
    <w:tblStylePr w:type="firstRow">
      <w:rPr>
        <w:b/>
        <w:bCs/>
        <w:color w:val="FFFFFF"/>
      </w:rPr>
      <w:tblPr/>
      <w:tcPr>
        <w:tcBorders>
          <w:top w:val="single" w:sz="4" w:space="0" w:color="E97132"/>
          <w:left w:val="single" w:sz="4" w:space="0" w:color="E97132"/>
          <w:bottom w:val="single" w:sz="4" w:space="0" w:color="E97132"/>
          <w:right w:val="single" w:sz="4" w:space="0" w:color="E97132"/>
          <w:insideH w:val="nil"/>
        </w:tcBorders>
        <w:shd w:val="clear" w:color="auto" w:fill="E97132"/>
      </w:tcPr>
    </w:tblStylePr>
    <w:tblStylePr w:type="lastRow">
      <w:rPr>
        <w:b/>
        <w:bCs/>
      </w:rPr>
      <w:tblPr/>
      <w:tcPr>
        <w:tcBorders>
          <w:top w:val="double" w:sz="4" w:space="0" w:color="F1A983"/>
        </w:tcBorders>
      </w:tcPr>
    </w:tblStylePr>
    <w:tblStylePr w:type="firstCol">
      <w:rPr>
        <w:b/>
        <w:bCs/>
      </w:rPr>
    </w:tblStylePr>
    <w:tblStylePr w:type="lastCol">
      <w:rPr>
        <w:b/>
        <w:bCs/>
      </w:rPr>
    </w:tblStylePr>
    <w:tblStylePr w:type="band1Vert">
      <w:tblPr/>
      <w:tcPr>
        <w:shd w:val="clear" w:color="auto" w:fill="FAE2D5"/>
      </w:tcPr>
    </w:tblStylePr>
    <w:tblStylePr w:type="band1Horz">
      <w:tblPr/>
      <w:tcPr>
        <w:shd w:val="clear" w:color="auto" w:fill="FAE2D5"/>
      </w:tcPr>
    </w:tblStylePr>
  </w:style>
  <w:style w:type="table" w:customStyle="1" w:styleId="ListTable4-Accent31">
    <w:name w:val="List Table 4 - Accent 31"/>
    <w:basedOn w:val="TableNormal"/>
    <w:next w:val="ListTable4-Accent3"/>
    <w:uiPriority w:val="49"/>
    <w:rsid w:val="000608B5"/>
    <w:pPr>
      <w:spacing w:after="0" w:line="240" w:lineRule="auto"/>
    </w:pPr>
    <w:rPr>
      <w:kern w:val="2"/>
      <w:sz w:val="24"/>
      <w:szCs w:val="24"/>
      <w:lang w:val="en-IE"/>
      <w14:ligatures w14:val="standardContextual"/>
    </w:rPr>
    <w:tblPr>
      <w:tblStyleRowBandSize w:val="1"/>
      <w:tblStyleColBandSize w:val="1"/>
      <w:tblBorders>
        <w:top w:val="single" w:sz="4" w:space="0" w:color="47D459"/>
        <w:left w:val="single" w:sz="4" w:space="0" w:color="47D459"/>
        <w:bottom w:val="single" w:sz="4" w:space="0" w:color="47D459"/>
        <w:right w:val="single" w:sz="4" w:space="0" w:color="47D459"/>
        <w:insideH w:val="single" w:sz="4" w:space="0" w:color="47D459"/>
      </w:tblBorders>
    </w:tblPr>
    <w:tblStylePr w:type="firstRow">
      <w:rPr>
        <w:b/>
        <w:bCs/>
        <w:color w:val="FFFFFF"/>
      </w:rPr>
      <w:tblPr/>
      <w:tcPr>
        <w:tcBorders>
          <w:top w:val="single" w:sz="4" w:space="0" w:color="196B24"/>
          <w:left w:val="single" w:sz="4" w:space="0" w:color="196B24"/>
          <w:bottom w:val="single" w:sz="4" w:space="0" w:color="196B24"/>
          <w:right w:val="single" w:sz="4" w:space="0" w:color="196B24"/>
          <w:insideH w:val="nil"/>
        </w:tcBorders>
        <w:shd w:val="clear" w:color="auto" w:fill="196B24"/>
      </w:tcPr>
    </w:tblStylePr>
    <w:tblStylePr w:type="lastRow">
      <w:rPr>
        <w:b/>
        <w:bCs/>
      </w:rPr>
      <w:tblPr/>
      <w:tcPr>
        <w:tcBorders>
          <w:top w:val="double" w:sz="4" w:space="0" w:color="47D459"/>
        </w:tcBorders>
      </w:tcPr>
    </w:tblStylePr>
    <w:tblStylePr w:type="firstCol">
      <w:rPr>
        <w:b/>
        <w:bCs/>
      </w:rPr>
    </w:tblStylePr>
    <w:tblStylePr w:type="lastCol">
      <w:rPr>
        <w:b/>
        <w:bCs/>
      </w:rPr>
    </w:tblStylePr>
    <w:tblStylePr w:type="band1Vert">
      <w:tblPr/>
      <w:tcPr>
        <w:shd w:val="clear" w:color="auto" w:fill="C1F0C7"/>
      </w:tcPr>
    </w:tblStylePr>
    <w:tblStylePr w:type="band1Horz">
      <w:tblPr/>
      <w:tcPr>
        <w:shd w:val="clear" w:color="auto" w:fill="C1F0C7"/>
      </w:tcPr>
    </w:tblStylePr>
  </w:style>
  <w:style w:type="table" w:customStyle="1" w:styleId="ListTable4-Accent41">
    <w:name w:val="List Table 4 - Accent 41"/>
    <w:basedOn w:val="TableNormal"/>
    <w:next w:val="ListTable4-Accent4"/>
    <w:uiPriority w:val="49"/>
    <w:rsid w:val="000608B5"/>
    <w:pPr>
      <w:spacing w:after="0" w:line="240" w:lineRule="auto"/>
    </w:pPr>
    <w:rPr>
      <w:kern w:val="2"/>
      <w:sz w:val="24"/>
      <w:szCs w:val="24"/>
      <w:lang w:val="en-IE"/>
      <w14:ligatures w14:val="standardContextual"/>
    </w:rPr>
    <w:tblPr>
      <w:tblStyleRowBandSize w:val="1"/>
      <w:tblStyleColBandSize w:val="1"/>
      <w:tblBorders>
        <w:top w:val="single" w:sz="4" w:space="0" w:color="60CAF3"/>
        <w:left w:val="single" w:sz="4" w:space="0" w:color="60CAF3"/>
        <w:bottom w:val="single" w:sz="4" w:space="0" w:color="60CAF3"/>
        <w:right w:val="single" w:sz="4" w:space="0" w:color="60CAF3"/>
        <w:insideH w:val="single" w:sz="4" w:space="0" w:color="60CAF3"/>
      </w:tblBorders>
    </w:tblPr>
    <w:tblStylePr w:type="firstRow">
      <w:rPr>
        <w:b/>
        <w:bCs/>
        <w:color w:val="FFFFFF"/>
      </w:rPr>
      <w:tblPr/>
      <w:tcPr>
        <w:tcBorders>
          <w:top w:val="single" w:sz="4" w:space="0" w:color="0F9ED5"/>
          <w:left w:val="single" w:sz="4" w:space="0" w:color="0F9ED5"/>
          <w:bottom w:val="single" w:sz="4" w:space="0" w:color="0F9ED5"/>
          <w:right w:val="single" w:sz="4" w:space="0" w:color="0F9ED5"/>
          <w:insideH w:val="nil"/>
        </w:tcBorders>
        <w:shd w:val="clear" w:color="auto" w:fill="0F9ED5"/>
      </w:tcPr>
    </w:tblStylePr>
    <w:tblStylePr w:type="lastRow">
      <w:rPr>
        <w:b/>
        <w:bCs/>
      </w:rPr>
      <w:tblPr/>
      <w:tcPr>
        <w:tcBorders>
          <w:top w:val="double" w:sz="4" w:space="0" w:color="60CAF3"/>
        </w:tcBorders>
      </w:tcPr>
    </w:tblStylePr>
    <w:tblStylePr w:type="firstCol">
      <w:rPr>
        <w:b/>
        <w:bCs/>
      </w:rPr>
    </w:tblStylePr>
    <w:tblStylePr w:type="lastCol">
      <w:rPr>
        <w:b/>
        <w:bCs/>
      </w:rPr>
    </w:tblStylePr>
    <w:tblStylePr w:type="band1Vert">
      <w:tblPr/>
      <w:tcPr>
        <w:shd w:val="clear" w:color="auto" w:fill="CAEDFB"/>
      </w:tcPr>
    </w:tblStylePr>
    <w:tblStylePr w:type="band1Horz">
      <w:tblPr/>
      <w:tcPr>
        <w:shd w:val="clear" w:color="auto" w:fill="CAEDFB"/>
      </w:tcPr>
    </w:tblStylePr>
  </w:style>
  <w:style w:type="table" w:customStyle="1" w:styleId="ListTable4-Accent51">
    <w:name w:val="List Table 4 - Accent 51"/>
    <w:basedOn w:val="TableNormal"/>
    <w:next w:val="ListTable4-Accent5"/>
    <w:uiPriority w:val="49"/>
    <w:rsid w:val="000608B5"/>
    <w:pPr>
      <w:spacing w:after="0" w:line="240" w:lineRule="auto"/>
    </w:pPr>
    <w:rPr>
      <w:kern w:val="2"/>
      <w:sz w:val="24"/>
      <w:szCs w:val="24"/>
      <w:lang w:val="en-IE"/>
      <w14:ligatures w14:val="standardContextual"/>
    </w:rPr>
    <w:tblPr>
      <w:tblStyleRowBandSize w:val="1"/>
      <w:tblStyleColBandSize w:val="1"/>
      <w:tblBorders>
        <w:top w:val="single" w:sz="4" w:space="0" w:color="D86DCB"/>
        <w:left w:val="single" w:sz="4" w:space="0" w:color="D86DCB"/>
        <w:bottom w:val="single" w:sz="4" w:space="0" w:color="D86DCB"/>
        <w:right w:val="single" w:sz="4" w:space="0" w:color="D86DCB"/>
        <w:insideH w:val="single" w:sz="4" w:space="0" w:color="D86DCB"/>
      </w:tblBorders>
    </w:tblPr>
    <w:tblStylePr w:type="firstRow">
      <w:rPr>
        <w:b/>
        <w:bCs/>
        <w:color w:val="FFFFFF"/>
      </w:rPr>
      <w:tblPr/>
      <w:tcPr>
        <w:tcBorders>
          <w:top w:val="single" w:sz="4" w:space="0" w:color="A02B93"/>
          <w:left w:val="single" w:sz="4" w:space="0" w:color="A02B93"/>
          <w:bottom w:val="single" w:sz="4" w:space="0" w:color="A02B93"/>
          <w:right w:val="single" w:sz="4" w:space="0" w:color="A02B93"/>
          <w:insideH w:val="nil"/>
        </w:tcBorders>
        <w:shd w:val="clear" w:color="auto" w:fill="A02B93"/>
      </w:tcPr>
    </w:tblStylePr>
    <w:tblStylePr w:type="lastRow">
      <w:rPr>
        <w:b/>
        <w:bCs/>
      </w:rPr>
      <w:tblPr/>
      <w:tcPr>
        <w:tcBorders>
          <w:top w:val="double" w:sz="4" w:space="0" w:color="D86DCB"/>
        </w:tcBorders>
      </w:tcPr>
    </w:tblStylePr>
    <w:tblStylePr w:type="firstCol">
      <w:rPr>
        <w:b/>
        <w:bCs/>
      </w:rPr>
    </w:tblStylePr>
    <w:tblStylePr w:type="lastCol">
      <w:rPr>
        <w:b/>
        <w:bCs/>
      </w:rPr>
    </w:tblStylePr>
    <w:tblStylePr w:type="band1Vert">
      <w:tblPr/>
      <w:tcPr>
        <w:shd w:val="clear" w:color="auto" w:fill="F2CEED"/>
      </w:tcPr>
    </w:tblStylePr>
    <w:tblStylePr w:type="band1Horz">
      <w:tblPr/>
      <w:tcPr>
        <w:shd w:val="clear" w:color="auto" w:fill="F2CEED"/>
      </w:tcPr>
    </w:tblStylePr>
  </w:style>
  <w:style w:type="table" w:customStyle="1" w:styleId="ListTable4-Accent61">
    <w:name w:val="List Table 4 - Accent 61"/>
    <w:basedOn w:val="TableNormal"/>
    <w:next w:val="ListTable4-Accent6"/>
    <w:uiPriority w:val="49"/>
    <w:rsid w:val="000608B5"/>
    <w:pPr>
      <w:spacing w:after="0" w:line="240" w:lineRule="auto"/>
    </w:pPr>
    <w:rPr>
      <w:kern w:val="2"/>
      <w:sz w:val="24"/>
      <w:szCs w:val="24"/>
      <w:lang w:val="en-IE"/>
      <w14:ligatures w14:val="standardContextual"/>
    </w:rPr>
    <w:tblPr>
      <w:tblStyleRowBandSize w:val="1"/>
      <w:tblStyleColBandSize w:val="1"/>
      <w:tblBorders>
        <w:top w:val="single" w:sz="4" w:space="0" w:color="8DD873"/>
        <w:left w:val="single" w:sz="4" w:space="0" w:color="8DD873"/>
        <w:bottom w:val="single" w:sz="4" w:space="0" w:color="8DD873"/>
        <w:right w:val="single" w:sz="4" w:space="0" w:color="8DD873"/>
        <w:insideH w:val="single" w:sz="4" w:space="0" w:color="8DD873"/>
      </w:tblBorders>
    </w:tblPr>
    <w:tblStylePr w:type="firstRow">
      <w:rPr>
        <w:b/>
        <w:bCs/>
        <w:color w:val="FFFFFF"/>
      </w:rPr>
      <w:tblPr/>
      <w:tcPr>
        <w:tcBorders>
          <w:top w:val="single" w:sz="4" w:space="0" w:color="4EA72E"/>
          <w:left w:val="single" w:sz="4" w:space="0" w:color="4EA72E"/>
          <w:bottom w:val="single" w:sz="4" w:space="0" w:color="4EA72E"/>
          <w:right w:val="single" w:sz="4" w:space="0" w:color="4EA72E"/>
          <w:insideH w:val="nil"/>
        </w:tcBorders>
        <w:shd w:val="clear" w:color="auto" w:fill="4EA72E"/>
      </w:tcPr>
    </w:tblStylePr>
    <w:tblStylePr w:type="lastRow">
      <w:rPr>
        <w:b/>
        <w:bCs/>
      </w:rPr>
      <w:tblPr/>
      <w:tcPr>
        <w:tcBorders>
          <w:top w:val="double" w:sz="4" w:space="0" w:color="8DD873"/>
        </w:tcBorders>
      </w:tcPr>
    </w:tblStylePr>
    <w:tblStylePr w:type="firstCol">
      <w:rPr>
        <w:b/>
        <w:bCs/>
      </w:rPr>
    </w:tblStylePr>
    <w:tblStylePr w:type="lastCol">
      <w:rPr>
        <w:b/>
        <w:bCs/>
      </w:rPr>
    </w:tblStylePr>
    <w:tblStylePr w:type="band1Vert">
      <w:tblPr/>
      <w:tcPr>
        <w:shd w:val="clear" w:color="auto" w:fill="D9F2D0"/>
      </w:tcPr>
    </w:tblStylePr>
    <w:tblStylePr w:type="band1Horz">
      <w:tblPr/>
      <w:tcPr>
        <w:shd w:val="clear" w:color="auto" w:fill="D9F2D0"/>
      </w:tcPr>
    </w:tblStylePr>
  </w:style>
  <w:style w:type="table" w:customStyle="1" w:styleId="ListTable5Dark1">
    <w:name w:val="List Table 5 Dark1"/>
    <w:basedOn w:val="TableNormal"/>
    <w:next w:val="ListTable5Dark"/>
    <w:uiPriority w:val="50"/>
    <w:rsid w:val="000608B5"/>
    <w:pPr>
      <w:spacing w:after="0" w:line="240" w:lineRule="auto"/>
    </w:pPr>
    <w:rPr>
      <w:color w:val="FFFFFF"/>
      <w:kern w:val="2"/>
      <w:sz w:val="24"/>
      <w:szCs w:val="24"/>
      <w:lang w:val="en-IE"/>
      <w14:ligatures w14:val="standardContextual"/>
    </w:rPr>
    <w:tblPr>
      <w:tblStyleRowBandSize w:val="1"/>
      <w:tblStyleColBandSize w:val="1"/>
      <w:tblBorders>
        <w:top w:val="single" w:sz="24" w:space="0" w:color="000000"/>
        <w:left w:val="single" w:sz="24" w:space="0" w:color="000000"/>
        <w:bottom w:val="single" w:sz="24" w:space="0" w:color="000000"/>
        <w:right w:val="single" w:sz="24" w:space="0" w:color="000000"/>
      </w:tblBorders>
    </w:tblPr>
    <w:tcPr>
      <w:shd w:val="clear" w:color="auto" w:fill="000000"/>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11">
    <w:name w:val="List Table 5 Dark - Accent 11"/>
    <w:basedOn w:val="TableNormal"/>
    <w:next w:val="ListTable5Dark-Accent1"/>
    <w:uiPriority w:val="50"/>
    <w:rsid w:val="000608B5"/>
    <w:pPr>
      <w:spacing w:after="0" w:line="240" w:lineRule="auto"/>
    </w:pPr>
    <w:rPr>
      <w:color w:val="FFFFFF"/>
      <w:kern w:val="2"/>
      <w:sz w:val="24"/>
      <w:szCs w:val="24"/>
      <w:lang w:val="en-IE"/>
      <w14:ligatures w14:val="standardContextual"/>
    </w:rPr>
    <w:tblPr>
      <w:tblStyleRowBandSize w:val="1"/>
      <w:tblStyleColBandSize w:val="1"/>
      <w:tblBorders>
        <w:top w:val="single" w:sz="24" w:space="0" w:color="156082"/>
        <w:left w:val="single" w:sz="24" w:space="0" w:color="156082"/>
        <w:bottom w:val="single" w:sz="24" w:space="0" w:color="156082"/>
        <w:right w:val="single" w:sz="24" w:space="0" w:color="156082"/>
      </w:tblBorders>
    </w:tblPr>
    <w:tcPr>
      <w:shd w:val="clear" w:color="auto" w:fill="156082"/>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21">
    <w:name w:val="List Table 5 Dark - Accent 21"/>
    <w:basedOn w:val="TableNormal"/>
    <w:next w:val="ListTable5Dark-Accent2"/>
    <w:uiPriority w:val="50"/>
    <w:rsid w:val="000608B5"/>
    <w:pPr>
      <w:spacing w:after="0" w:line="240" w:lineRule="auto"/>
    </w:pPr>
    <w:rPr>
      <w:color w:val="FFFFFF"/>
      <w:kern w:val="2"/>
      <w:sz w:val="24"/>
      <w:szCs w:val="24"/>
      <w:lang w:val="en-IE"/>
      <w14:ligatures w14:val="standardContextual"/>
    </w:rPr>
    <w:tblPr>
      <w:tblStyleRowBandSize w:val="1"/>
      <w:tblStyleColBandSize w:val="1"/>
      <w:tblBorders>
        <w:top w:val="single" w:sz="24" w:space="0" w:color="E97132"/>
        <w:left w:val="single" w:sz="24" w:space="0" w:color="E97132"/>
        <w:bottom w:val="single" w:sz="24" w:space="0" w:color="E97132"/>
        <w:right w:val="single" w:sz="24" w:space="0" w:color="E97132"/>
      </w:tblBorders>
    </w:tblPr>
    <w:tcPr>
      <w:shd w:val="clear" w:color="auto" w:fill="E97132"/>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31">
    <w:name w:val="List Table 5 Dark - Accent 31"/>
    <w:basedOn w:val="TableNormal"/>
    <w:next w:val="ListTable5Dark-Accent3"/>
    <w:uiPriority w:val="50"/>
    <w:rsid w:val="000608B5"/>
    <w:pPr>
      <w:spacing w:after="0" w:line="240" w:lineRule="auto"/>
    </w:pPr>
    <w:rPr>
      <w:color w:val="FFFFFF"/>
      <w:kern w:val="2"/>
      <w:sz w:val="24"/>
      <w:szCs w:val="24"/>
      <w:lang w:val="en-IE"/>
      <w14:ligatures w14:val="standardContextual"/>
    </w:rPr>
    <w:tblPr>
      <w:tblStyleRowBandSize w:val="1"/>
      <w:tblStyleColBandSize w:val="1"/>
      <w:tblBorders>
        <w:top w:val="single" w:sz="24" w:space="0" w:color="196B24"/>
        <w:left w:val="single" w:sz="24" w:space="0" w:color="196B24"/>
        <w:bottom w:val="single" w:sz="24" w:space="0" w:color="196B24"/>
        <w:right w:val="single" w:sz="24" w:space="0" w:color="196B24"/>
      </w:tblBorders>
    </w:tblPr>
    <w:tcPr>
      <w:shd w:val="clear" w:color="auto" w:fill="196B24"/>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41">
    <w:name w:val="List Table 5 Dark - Accent 41"/>
    <w:basedOn w:val="TableNormal"/>
    <w:next w:val="ListTable5Dark-Accent4"/>
    <w:uiPriority w:val="50"/>
    <w:rsid w:val="000608B5"/>
    <w:pPr>
      <w:spacing w:after="0" w:line="240" w:lineRule="auto"/>
    </w:pPr>
    <w:rPr>
      <w:color w:val="FFFFFF"/>
      <w:kern w:val="2"/>
      <w:sz w:val="24"/>
      <w:szCs w:val="24"/>
      <w:lang w:val="en-IE"/>
      <w14:ligatures w14:val="standardContextual"/>
    </w:rPr>
    <w:tblPr>
      <w:tblStyleRowBandSize w:val="1"/>
      <w:tblStyleColBandSize w:val="1"/>
      <w:tblBorders>
        <w:top w:val="single" w:sz="24" w:space="0" w:color="0F9ED5"/>
        <w:left w:val="single" w:sz="24" w:space="0" w:color="0F9ED5"/>
        <w:bottom w:val="single" w:sz="24" w:space="0" w:color="0F9ED5"/>
        <w:right w:val="single" w:sz="24" w:space="0" w:color="0F9ED5"/>
      </w:tblBorders>
    </w:tblPr>
    <w:tcPr>
      <w:shd w:val="clear" w:color="auto" w:fill="0F9ED5"/>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51">
    <w:name w:val="List Table 5 Dark - Accent 51"/>
    <w:basedOn w:val="TableNormal"/>
    <w:next w:val="ListTable5Dark-Accent5"/>
    <w:uiPriority w:val="50"/>
    <w:rsid w:val="000608B5"/>
    <w:pPr>
      <w:spacing w:after="0" w:line="240" w:lineRule="auto"/>
    </w:pPr>
    <w:rPr>
      <w:color w:val="FFFFFF"/>
      <w:kern w:val="2"/>
      <w:sz w:val="24"/>
      <w:szCs w:val="24"/>
      <w:lang w:val="en-IE"/>
      <w14:ligatures w14:val="standardContextual"/>
    </w:rPr>
    <w:tblPr>
      <w:tblStyleRowBandSize w:val="1"/>
      <w:tblStyleColBandSize w:val="1"/>
      <w:tblBorders>
        <w:top w:val="single" w:sz="24" w:space="0" w:color="A02B93"/>
        <w:left w:val="single" w:sz="24" w:space="0" w:color="A02B93"/>
        <w:bottom w:val="single" w:sz="24" w:space="0" w:color="A02B93"/>
        <w:right w:val="single" w:sz="24" w:space="0" w:color="A02B93"/>
      </w:tblBorders>
    </w:tblPr>
    <w:tcPr>
      <w:shd w:val="clear" w:color="auto" w:fill="A02B93"/>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61">
    <w:name w:val="List Table 5 Dark - Accent 61"/>
    <w:basedOn w:val="TableNormal"/>
    <w:next w:val="ListTable5Dark-Accent6"/>
    <w:uiPriority w:val="50"/>
    <w:rsid w:val="000608B5"/>
    <w:pPr>
      <w:spacing w:after="0" w:line="240" w:lineRule="auto"/>
    </w:pPr>
    <w:rPr>
      <w:color w:val="FFFFFF"/>
      <w:kern w:val="2"/>
      <w:sz w:val="24"/>
      <w:szCs w:val="24"/>
      <w:lang w:val="en-IE"/>
      <w14:ligatures w14:val="standardContextual"/>
    </w:rPr>
    <w:tblPr>
      <w:tblStyleRowBandSize w:val="1"/>
      <w:tblStyleColBandSize w:val="1"/>
      <w:tblBorders>
        <w:top w:val="single" w:sz="24" w:space="0" w:color="4EA72E"/>
        <w:left w:val="single" w:sz="24" w:space="0" w:color="4EA72E"/>
        <w:bottom w:val="single" w:sz="24" w:space="0" w:color="4EA72E"/>
        <w:right w:val="single" w:sz="24" w:space="0" w:color="4EA72E"/>
      </w:tblBorders>
    </w:tblPr>
    <w:tcPr>
      <w:shd w:val="clear" w:color="auto" w:fill="4EA72E"/>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6Colourful1">
    <w:name w:val="List Table 6 Colourful1"/>
    <w:basedOn w:val="TableNormal"/>
    <w:next w:val="ListTable6Colorful"/>
    <w:uiPriority w:val="51"/>
    <w:rsid w:val="000608B5"/>
    <w:pPr>
      <w:spacing w:after="0" w:line="240" w:lineRule="auto"/>
    </w:pPr>
    <w:rPr>
      <w:color w:val="000000"/>
      <w:kern w:val="2"/>
      <w:sz w:val="24"/>
      <w:szCs w:val="24"/>
      <w:lang w:val="en-IE"/>
      <w14:ligatures w14:val="standardContextual"/>
    </w:rPr>
    <w:tblPr>
      <w:tblStyleRowBandSize w:val="1"/>
      <w:tblStyleColBandSize w:val="1"/>
      <w:tblBorders>
        <w:top w:val="single" w:sz="4" w:space="0" w:color="000000"/>
        <w:bottom w:val="single" w:sz="4" w:space="0" w:color="000000"/>
      </w:tblBorders>
    </w:tblPr>
    <w:tblStylePr w:type="firstRow">
      <w:rPr>
        <w:b/>
        <w:bCs/>
      </w:rPr>
      <w:tblPr/>
      <w:tcPr>
        <w:tcBorders>
          <w:bottom w:val="single" w:sz="4" w:space="0" w:color="000000"/>
        </w:tcBorders>
      </w:tcPr>
    </w:tblStylePr>
    <w:tblStylePr w:type="lastRow">
      <w:rPr>
        <w:b/>
        <w:bCs/>
      </w:rPr>
      <w:tblPr/>
      <w:tcPr>
        <w:tcBorders>
          <w:top w:val="double" w:sz="4" w:space="0" w:color="000000"/>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ListTable6ColourfulAccent11">
    <w:name w:val="List Table 6 Colourful – Accent 11"/>
    <w:basedOn w:val="TableNormal"/>
    <w:next w:val="ListTable6Colorful-Accent1"/>
    <w:uiPriority w:val="51"/>
    <w:rsid w:val="000608B5"/>
    <w:pPr>
      <w:spacing w:after="0" w:line="240" w:lineRule="auto"/>
    </w:pPr>
    <w:rPr>
      <w:color w:val="0F4761"/>
      <w:kern w:val="2"/>
      <w:sz w:val="24"/>
      <w:szCs w:val="24"/>
      <w:lang w:val="en-IE"/>
      <w14:ligatures w14:val="standardContextual"/>
    </w:rPr>
    <w:tblPr>
      <w:tblStyleRowBandSize w:val="1"/>
      <w:tblStyleColBandSize w:val="1"/>
      <w:tblBorders>
        <w:top w:val="single" w:sz="4" w:space="0" w:color="156082"/>
        <w:bottom w:val="single" w:sz="4" w:space="0" w:color="156082"/>
      </w:tblBorders>
    </w:tblPr>
    <w:tblStylePr w:type="firstRow">
      <w:rPr>
        <w:b/>
        <w:bCs/>
      </w:rPr>
      <w:tblPr/>
      <w:tcPr>
        <w:tcBorders>
          <w:bottom w:val="single" w:sz="4" w:space="0" w:color="156082"/>
        </w:tcBorders>
      </w:tcPr>
    </w:tblStylePr>
    <w:tblStylePr w:type="lastRow">
      <w:rPr>
        <w:b/>
        <w:bCs/>
      </w:rPr>
      <w:tblPr/>
      <w:tcPr>
        <w:tcBorders>
          <w:top w:val="double" w:sz="4" w:space="0" w:color="156082"/>
        </w:tcBorders>
      </w:tcPr>
    </w:tblStylePr>
    <w:tblStylePr w:type="firstCol">
      <w:rPr>
        <w:b/>
        <w:bCs/>
      </w:rPr>
    </w:tblStylePr>
    <w:tblStylePr w:type="lastCol">
      <w:rPr>
        <w:b/>
        <w:bCs/>
      </w:rPr>
    </w:tblStylePr>
    <w:tblStylePr w:type="band1Vert">
      <w:tblPr/>
      <w:tcPr>
        <w:shd w:val="clear" w:color="auto" w:fill="C1E4F5"/>
      </w:tcPr>
    </w:tblStylePr>
    <w:tblStylePr w:type="band1Horz">
      <w:tblPr/>
      <w:tcPr>
        <w:shd w:val="clear" w:color="auto" w:fill="C1E4F5"/>
      </w:tcPr>
    </w:tblStylePr>
  </w:style>
  <w:style w:type="table" w:customStyle="1" w:styleId="ListTable6ColourfulAccent21">
    <w:name w:val="List Table 6 Colourful – Accent 21"/>
    <w:basedOn w:val="TableNormal"/>
    <w:next w:val="ListTable6Colorful-Accent2"/>
    <w:uiPriority w:val="51"/>
    <w:rsid w:val="000608B5"/>
    <w:pPr>
      <w:spacing w:after="0" w:line="240" w:lineRule="auto"/>
    </w:pPr>
    <w:rPr>
      <w:color w:val="BF4E14"/>
      <w:kern w:val="2"/>
      <w:sz w:val="24"/>
      <w:szCs w:val="24"/>
      <w:lang w:val="en-IE"/>
      <w14:ligatures w14:val="standardContextual"/>
    </w:rPr>
    <w:tblPr>
      <w:tblStyleRowBandSize w:val="1"/>
      <w:tblStyleColBandSize w:val="1"/>
      <w:tblBorders>
        <w:top w:val="single" w:sz="4" w:space="0" w:color="E97132"/>
        <w:bottom w:val="single" w:sz="4" w:space="0" w:color="E97132"/>
      </w:tblBorders>
    </w:tblPr>
    <w:tblStylePr w:type="firstRow">
      <w:rPr>
        <w:b/>
        <w:bCs/>
      </w:rPr>
      <w:tblPr/>
      <w:tcPr>
        <w:tcBorders>
          <w:bottom w:val="single" w:sz="4" w:space="0" w:color="E97132"/>
        </w:tcBorders>
      </w:tcPr>
    </w:tblStylePr>
    <w:tblStylePr w:type="lastRow">
      <w:rPr>
        <w:b/>
        <w:bCs/>
      </w:rPr>
      <w:tblPr/>
      <w:tcPr>
        <w:tcBorders>
          <w:top w:val="double" w:sz="4" w:space="0" w:color="E97132"/>
        </w:tcBorders>
      </w:tcPr>
    </w:tblStylePr>
    <w:tblStylePr w:type="firstCol">
      <w:rPr>
        <w:b/>
        <w:bCs/>
      </w:rPr>
    </w:tblStylePr>
    <w:tblStylePr w:type="lastCol">
      <w:rPr>
        <w:b/>
        <w:bCs/>
      </w:rPr>
    </w:tblStylePr>
    <w:tblStylePr w:type="band1Vert">
      <w:tblPr/>
      <w:tcPr>
        <w:shd w:val="clear" w:color="auto" w:fill="FAE2D5"/>
      </w:tcPr>
    </w:tblStylePr>
    <w:tblStylePr w:type="band1Horz">
      <w:tblPr/>
      <w:tcPr>
        <w:shd w:val="clear" w:color="auto" w:fill="FAE2D5"/>
      </w:tcPr>
    </w:tblStylePr>
  </w:style>
  <w:style w:type="table" w:customStyle="1" w:styleId="ListTable6ColourfulAccent31">
    <w:name w:val="List Table 6 Colourful – Accent 31"/>
    <w:basedOn w:val="TableNormal"/>
    <w:next w:val="ListTable6Colorful-Accent3"/>
    <w:uiPriority w:val="51"/>
    <w:rsid w:val="000608B5"/>
    <w:pPr>
      <w:spacing w:after="0" w:line="240" w:lineRule="auto"/>
    </w:pPr>
    <w:rPr>
      <w:color w:val="124F1A"/>
      <w:kern w:val="2"/>
      <w:sz w:val="24"/>
      <w:szCs w:val="24"/>
      <w:lang w:val="en-IE"/>
      <w14:ligatures w14:val="standardContextual"/>
    </w:rPr>
    <w:tblPr>
      <w:tblStyleRowBandSize w:val="1"/>
      <w:tblStyleColBandSize w:val="1"/>
      <w:tblBorders>
        <w:top w:val="single" w:sz="4" w:space="0" w:color="196B24"/>
        <w:bottom w:val="single" w:sz="4" w:space="0" w:color="196B24"/>
      </w:tblBorders>
    </w:tblPr>
    <w:tblStylePr w:type="firstRow">
      <w:rPr>
        <w:b/>
        <w:bCs/>
      </w:rPr>
      <w:tblPr/>
      <w:tcPr>
        <w:tcBorders>
          <w:bottom w:val="single" w:sz="4" w:space="0" w:color="196B24"/>
        </w:tcBorders>
      </w:tcPr>
    </w:tblStylePr>
    <w:tblStylePr w:type="lastRow">
      <w:rPr>
        <w:b/>
        <w:bCs/>
      </w:rPr>
      <w:tblPr/>
      <w:tcPr>
        <w:tcBorders>
          <w:top w:val="double" w:sz="4" w:space="0" w:color="196B24"/>
        </w:tcBorders>
      </w:tcPr>
    </w:tblStylePr>
    <w:tblStylePr w:type="firstCol">
      <w:rPr>
        <w:b/>
        <w:bCs/>
      </w:rPr>
    </w:tblStylePr>
    <w:tblStylePr w:type="lastCol">
      <w:rPr>
        <w:b/>
        <w:bCs/>
      </w:rPr>
    </w:tblStylePr>
    <w:tblStylePr w:type="band1Vert">
      <w:tblPr/>
      <w:tcPr>
        <w:shd w:val="clear" w:color="auto" w:fill="C1F0C7"/>
      </w:tcPr>
    </w:tblStylePr>
    <w:tblStylePr w:type="band1Horz">
      <w:tblPr/>
      <w:tcPr>
        <w:shd w:val="clear" w:color="auto" w:fill="C1F0C7"/>
      </w:tcPr>
    </w:tblStylePr>
  </w:style>
  <w:style w:type="table" w:customStyle="1" w:styleId="ListTable6ColourfulAccent41">
    <w:name w:val="List Table 6 Colourful – Accent 41"/>
    <w:basedOn w:val="TableNormal"/>
    <w:next w:val="ListTable6Colorful-Accent4"/>
    <w:uiPriority w:val="51"/>
    <w:rsid w:val="000608B5"/>
    <w:pPr>
      <w:spacing w:after="0" w:line="240" w:lineRule="auto"/>
    </w:pPr>
    <w:rPr>
      <w:color w:val="0B769F"/>
      <w:kern w:val="2"/>
      <w:sz w:val="24"/>
      <w:szCs w:val="24"/>
      <w:lang w:val="en-IE"/>
      <w14:ligatures w14:val="standardContextual"/>
    </w:rPr>
    <w:tblPr>
      <w:tblStyleRowBandSize w:val="1"/>
      <w:tblStyleColBandSize w:val="1"/>
      <w:tblBorders>
        <w:top w:val="single" w:sz="4" w:space="0" w:color="0F9ED5"/>
        <w:bottom w:val="single" w:sz="4" w:space="0" w:color="0F9ED5"/>
      </w:tblBorders>
    </w:tblPr>
    <w:tblStylePr w:type="firstRow">
      <w:rPr>
        <w:b/>
        <w:bCs/>
      </w:rPr>
      <w:tblPr/>
      <w:tcPr>
        <w:tcBorders>
          <w:bottom w:val="single" w:sz="4" w:space="0" w:color="0F9ED5"/>
        </w:tcBorders>
      </w:tcPr>
    </w:tblStylePr>
    <w:tblStylePr w:type="lastRow">
      <w:rPr>
        <w:b/>
        <w:bCs/>
      </w:rPr>
      <w:tblPr/>
      <w:tcPr>
        <w:tcBorders>
          <w:top w:val="double" w:sz="4" w:space="0" w:color="0F9ED5"/>
        </w:tcBorders>
      </w:tcPr>
    </w:tblStylePr>
    <w:tblStylePr w:type="firstCol">
      <w:rPr>
        <w:b/>
        <w:bCs/>
      </w:rPr>
    </w:tblStylePr>
    <w:tblStylePr w:type="lastCol">
      <w:rPr>
        <w:b/>
        <w:bCs/>
      </w:rPr>
    </w:tblStylePr>
    <w:tblStylePr w:type="band1Vert">
      <w:tblPr/>
      <w:tcPr>
        <w:shd w:val="clear" w:color="auto" w:fill="CAEDFB"/>
      </w:tcPr>
    </w:tblStylePr>
    <w:tblStylePr w:type="band1Horz">
      <w:tblPr/>
      <w:tcPr>
        <w:shd w:val="clear" w:color="auto" w:fill="CAEDFB"/>
      </w:tcPr>
    </w:tblStylePr>
  </w:style>
  <w:style w:type="table" w:customStyle="1" w:styleId="ListTable6ColourfulAccent51">
    <w:name w:val="List Table 6 Colourful – Accent 51"/>
    <w:basedOn w:val="TableNormal"/>
    <w:next w:val="ListTable6Colorful-Accent5"/>
    <w:uiPriority w:val="51"/>
    <w:rsid w:val="000608B5"/>
    <w:pPr>
      <w:spacing w:after="0" w:line="240" w:lineRule="auto"/>
    </w:pPr>
    <w:rPr>
      <w:color w:val="77206D"/>
      <w:kern w:val="2"/>
      <w:sz w:val="24"/>
      <w:szCs w:val="24"/>
      <w:lang w:val="en-IE"/>
      <w14:ligatures w14:val="standardContextual"/>
    </w:rPr>
    <w:tblPr>
      <w:tblStyleRowBandSize w:val="1"/>
      <w:tblStyleColBandSize w:val="1"/>
      <w:tblBorders>
        <w:top w:val="single" w:sz="4" w:space="0" w:color="A02B93"/>
        <w:bottom w:val="single" w:sz="4" w:space="0" w:color="A02B93"/>
      </w:tblBorders>
    </w:tblPr>
    <w:tblStylePr w:type="firstRow">
      <w:rPr>
        <w:b/>
        <w:bCs/>
      </w:rPr>
      <w:tblPr/>
      <w:tcPr>
        <w:tcBorders>
          <w:bottom w:val="single" w:sz="4" w:space="0" w:color="A02B93"/>
        </w:tcBorders>
      </w:tcPr>
    </w:tblStylePr>
    <w:tblStylePr w:type="lastRow">
      <w:rPr>
        <w:b/>
        <w:bCs/>
      </w:rPr>
      <w:tblPr/>
      <w:tcPr>
        <w:tcBorders>
          <w:top w:val="double" w:sz="4" w:space="0" w:color="A02B93"/>
        </w:tcBorders>
      </w:tcPr>
    </w:tblStylePr>
    <w:tblStylePr w:type="firstCol">
      <w:rPr>
        <w:b/>
        <w:bCs/>
      </w:rPr>
    </w:tblStylePr>
    <w:tblStylePr w:type="lastCol">
      <w:rPr>
        <w:b/>
        <w:bCs/>
      </w:rPr>
    </w:tblStylePr>
    <w:tblStylePr w:type="band1Vert">
      <w:tblPr/>
      <w:tcPr>
        <w:shd w:val="clear" w:color="auto" w:fill="F2CEED"/>
      </w:tcPr>
    </w:tblStylePr>
    <w:tblStylePr w:type="band1Horz">
      <w:tblPr/>
      <w:tcPr>
        <w:shd w:val="clear" w:color="auto" w:fill="F2CEED"/>
      </w:tcPr>
    </w:tblStylePr>
  </w:style>
  <w:style w:type="table" w:customStyle="1" w:styleId="ListTable6ColourfulAccent61">
    <w:name w:val="List Table 6 Colourful – Accent 61"/>
    <w:basedOn w:val="TableNormal"/>
    <w:next w:val="ListTable6Colorful-Accent6"/>
    <w:uiPriority w:val="51"/>
    <w:rsid w:val="000608B5"/>
    <w:pPr>
      <w:spacing w:after="0" w:line="240" w:lineRule="auto"/>
    </w:pPr>
    <w:rPr>
      <w:color w:val="3A7C22"/>
      <w:kern w:val="2"/>
      <w:sz w:val="24"/>
      <w:szCs w:val="24"/>
      <w:lang w:val="en-IE"/>
      <w14:ligatures w14:val="standardContextual"/>
    </w:rPr>
    <w:tblPr>
      <w:tblStyleRowBandSize w:val="1"/>
      <w:tblStyleColBandSize w:val="1"/>
      <w:tblBorders>
        <w:top w:val="single" w:sz="4" w:space="0" w:color="4EA72E"/>
        <w:bottom w:val="single" w:sz="4" w:space="0" w:color="4EA72E"/>
      </w:tblBorders>
    </w:tblPr>
    <w:tblStylePr w:type="firstRow">
      <w:rPr>
        <w:b/>
        <w:bCs/>
      </w:rPr>
      <w:tblPr/>
      <w:tcPr>
        <w:tcBorders>
          <w:bottom w:val="single" w:sz="4" w:space="0" w:color="4EA72E"/>
        </w:tcBorders>
      </w:tcPr>
    </w:tblStylePr>
    <w:tblStylePr w:type="lastRow">
      <w:rPr>
        <w:b/>
        <w:bCs/>
      </w:rPr>
      <w:tblPr/>
      <w:tcPr>
        <w:tcBorders>
          <w:top w:val="double" w:sz="4" w:space="0" w:color="4EA72E"/>
        </w:tcBorders>
      </w:tcPr>
    </w:tblStylePr>
    <w:tblStylePr w:type="firstCol">
      <w:rPr>
        <w:b/>
        <w:bCs/>
      </w:rPr>
    </w:tblStylePr>
    <w:tblStylePr w:type="lastCol">
      <w:rPr>
        <w:b/>
        <w:bCs/>
      </w:rPr>
    </w:tblStylePr>
    <w:tblStylePr w:type="band1Vert">
      <w:tblPr/>
      <w:tcPr>
        <w:shd w:val="clear" w:color="auto" w:fill="D9F2D0"/>
      </w:tcPr>
    </w:tblStylePr>
    <w:tblStylePr w:type="band1Horz">
      <w:tblPr/>
      <w:tcPr>
        <w:shd w:val="clear" w:color="auto" w:fill="D9F2D0"/>
      </w:tcPr>
    </w:tblStylePr>
  </w:style>
  <w:style w:type="table" w:customStyle="1" w:styleId="ListTable7Colourful1">
    <w:name w:val="List Table 7 Colourful1"/>
    <w:basedOn w:val="TableNormal"/>
    <w:next w:val="ListTable7Colorful"/>
    <w:uiPriority w:val="52"/>
    <w:rsid w:val="000608B5"/>
    <w:pPr>
      <w:spacing w:after="0" w:line="240" w:lineRule="auto"/>
    </w:pPr>
    <w:rPr>
      <w:color w:val="000000"/>
      <w:kern w:val="2"/>
      <w:sz w:val="24"/>
      <w:szCs w:val="24"/>
      <w:lang w:val="en-IE"/>
      <w14:ligatures w14:val="standardContextual"/>
    </w:rPr>
    <w:tblPr>
      <w:tblStyleRowBandSize w:val="1"/>
      <w:tblStyleColBandSize w:val="1"/>
    </w:tblPr>
    <w:tblStylePr w:type="firstRow">
      <w:rPr>
        <w:rFonts w:ascii="Aptos Display" w:eastAsia="Yu Gothic Light" w:hAnsi="Aptos Display" w:cs="Times New Roman"/>
        <w:i/>
        <w:iCs/>
        <w:sz w:val="26"/>
      </w:rPr>
      <w:tblPr/>
      <w:tcPr>
        <w:tcBorders>
          <w:bottom w:val="single" w:sz="4" w:space="0" w:color="000000"/>
        </w:tcBorders>
        <w:shd w:val="clear" w:color="auto" w:fill="FFFFFF"/>
      </w:tcPr>
    </w:tblStylePr>
    <w:tblStylePr w:type="lastRow">
      <w:rPr>
        <w:rFonts w:ascii="Aptos Display" w:eastAsia="Yu Gothic Light" w:hAnsi="Aptos Display" w:cs="Times New Roman"/>
        <w:i/>
        <w:iCs/>
        <w:sz w:val="26"/>
      </w:rPr>
      <w:tblPr/>
      <w:tcPr>
        <w:tcBorders>
          <w:top w:val="single" w:sz="4" w:space="0" w:color="000000"/>
        </w:tcBorders>
        <w:shd w:val="clear" w:color="auto" w:fill="FFFFFF"/>
      </w:tcPr>
    </w:tblStylePr>
    <w:tblStylePr w:type="firstCol">
      <w:pPr>
        <w:jc w:val="right"/>
      </w:pPr>
      <w:rPr>
        <w:rFonts w:ascii="Aptos Display" w:eastAsia="Yu Gothic Light" w:hAnsi="Aptos Display" w:cs="Times New Roman"/>
        <w:i/>
        <w:iCs/>
        <w:sz w:val="26"/>
      </w:rPr>
      <w:tblPr/>
      <w:tcPr>
        <w:tcBorders>
          <w:right w:val="single" w:sz="4" w:space="0" w:color="000000"/>
        </w:tcBorders>
        <w:shd w:val="clear" w:color="auto" w:fill="FFFFFF"/>
      </w:tcPr>
    </w:tblStylePr>
    <w:tblStylePr w:type="lastCol">
      <w:rPr>
        <w:rFonts w:ascii="Aptos Display" w:eastAsia="Yu Gothic Light" w:hAnsi="Aptos Display" w:cs="Times New Roman"/>
        <w:i/>
        <w:iCs/>
        <w:sz w:val="26"/>
      </w:rPr>
      <w:tblPr/>
      <w:tcPr>
        <w:tcBorders>
          <w:left w:val="single" w:sz="4" w:space="0" w:color="000000"/>
        </w:tcBorders>
        <w:shd w:val="clear" w:color="auto" w:fill="FFFFFF"/>
      </w:tcPr>
    </w:tblStylePr>
    <w:tblStylePr w:type="band1Vert">
      <w:tblPr/>
      <w:tcPr>
        <w:shd w:val="clear" w:color="auto" w:fill="CCCCCC"/>
      </w:tcPr>
    </w:tblStylePr>
    <w:tblStylePr w:type="band1Horz">
      <w:tblPr/>
      <w:tcPr>
        <w:shd w:val="clear" w:color="auto" w:fill="CCCCCC"/>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11">
    <w:name w:val="List Table 7 Colourful – Accent 11"/>
    <w:basedOn w:val="TableNormal"/>
    <w:next w:val="ListTable7Colorful-Accent1"/>
    <w:uiPriority w:val="52"/>
    <w:rsid w:val="000608B5"/>
    <w:pPr>
      <w:spacing w:after="0" w:line="240" w:lineRule="auto"/>
    </w:pPr>
    <w:rPr>
      <w:color w:val="0F4761"/>
      <w:kern w:val="2"/>
      <w:sz w:val="24"/>
      <w:szCs w:val="24"/>
      <w:lang w:val="en-IE"/>
      <w14:ligatures w14:val="standardContextual"/>
    </w:rPr>
    <w:tblPr>
      <w:tblStyleRowBandSize w:val="1"/>
      <w:tblStyleColBandSize w:val="1"/>
    </w:tblPr>
    <w:tblStylePr w:type="firstRow">
      <w:rPr>
        <w:rFonts w:ascii="Aptos Display" w:eastAsia="Yu Gothic Light" w:hAnsi="Aptos Display" w:cs="Times New Roman"/>
        <w:i/>
        <w:iCs/>
        <w:sz w:val="26"/>
      </w:rPr>
      <w:tblPr/>
      <w:tcPr>
        <w:tcBorders>
          <w:bottom w:val="single" w:sz="4" w:space="0" w:color="156082"/>
        </w:tcBorders>
        <w:shd w:val="clear" w:color="auto" w:fill="FFFFFF"/>
      </w:tcPr>
    </w:tblStylePr>
    <w:tblStylePr w:type="lastRow">
      <w:rPr>
        <w:rFonts w:ascii="Aptos Display" w:eastAsia="Yu Gothic Light" w:hAnsi="Aptos Display" w:cs="Times New Roman"/>
        <w:i/>
        <w:iCs/>
        <w:sz w:val="26"/>
      </w:rPr>
      <w:tblPr/>
      <w:tcPr>
        <w:tcBorders>
          <w:top w:val="single" w:sz="4" w:space="0" w:color="156082"/>
        </w:tcBorders>
        <w:shd w:val="clear" w:color="auto" w:fill="FFFFFF"/>
      </w:tcPr>
    </w:tblStylePr>
    <w:tblStylePr w:type="firstCol">
      <w:pPr>
        <w:jc w:val="right"/>
      </w:pPr>
      <w:rPr>
        <w:rFonts w:ascii="Aptos Display" w:eastAsia="Yu Gothic Light" w:hAnsi="Aptos Display" w:cs="Times New Roman"/>
        <w:i/>
        <w:iCs/>
        <w:sz w:val="26"/>
      </w:rPr>
      <w:tblPr/>
      <w:tcPr>
        <w:tcBorders>
          <w:right w:val="single" w:sz="4" w:space="0" w:color="156082"/>
        </w:tcBorders>
        <w:shd w:val="clear" w:color="auto" w:fill="FFFFFF"/>
      </w:tcPr>
    </w:tblStylePr>
    <w:tblStylePr w:type="lastCol">
      <w:rPr>
        <w:rFonts w:ascii="Aptos Display" w:eastAsia="Yu Gothic Light" w:hAnsi="Aptos Display" w:cs="Times New Roman"/>
        <w:i/>
        <w:iCs/>
        <w:sz w:val="26"/>
      </w:rPr>
      <w:tblPr/>
      <w:tcPr>
        <w:tcBorders>
          <w:left w:val="single" w:sz="4" w:space="0" w:color="156082"/>
        </w:tcBorders>
        <w:shd w:val="clear" w:color="auto" w:fill="FFFFFF"/>
      </w:tcPr>
    </w:tblStylePr>
    <w:tblStylePr w:type="band1Vert">
      <w:tblPr/>
      <w:tcPr>
        <w:shd w:val="clear" w:color="auto" w:fill="C1E4F5"/>
      </w:tcPr>
    </w:tblStylePr>
    <w:tblStylePr w:type="band1Horz">
      <w:tblPr/>
      <w:tcPr>
        <w:shd w:val="clear" w:color="auto" w:fill="C1E4F5"/>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21">
    <w:name w:val="List Table 7 Colourful – Accent 21"/>
    <w:basedOn w:val="TableNormal"/>
    <w:next w:val="ListTable7Colorful-Accent2"/>
    <w:uiPriority w:val="52"/>
    <w:rsid w:val="000608B5"/>
    <w:pPr>
      <w:spacing w:after="0" w:line="240" w:lineRule="auto"/>
    </w:pPr>
    <w:rPr>
      <w:color w:val="BF4E14"/>
      <w:kern w:val="2"/>
      <w:sz w:val="24"/>
      <w:szCs w:val="24"/>
      <w:lang w:val="en-IE"/>
      <w14:ligatures w14:val="standardContextual"/>
    </w:rPr>
    <w:tblPr>
      <w:tblStyleRowBandSize w:val="1"/>
      <w:tblStyleColBandSize w:val="1"/>
    </w:tblPr>
    <w:tblStylePr w:type="firstRow">
      <w:rPr>
        <w:rFonts w:ascii="Aptos Display" w:eastAsia="Yu Gothic Light" w:hAnsi="Aptos Display" w:cs="Times New Roman"/>
        <w:i/>
        <w:iCs/>
        <w:sz w:val="26"/>
      </w:rPr>
      <w:tblPr/>
      <w:tcPr>
        <w:tcBorders>
          <w:bottom w:val="single" w:sz="4" w:space="0" w:color="E97132"/>
        </w:tcBorders>
        <w:shd w:val="clear" w:color="auto" w:fill="FFFFFF"/>
      </w:tcPr>
    </w:tblStylePr>
    <w:tblStylePr w:type="lastRow">
      <w:rPr>
        <w:rFonts w:ascii="Aptos Display" w:eastAsia="Yu Gothic Light" w:hAnsi="Aptos Display" w:cs="Times New Roman"/>
        <w:i/>
        <w:iCs/>
        <w:sz w:val="26"/>
      </w:rPr>
      <w:tblPr/>
      <w:tcPr>
        <w:tcBorders>
          <w:top w:val="single" w:sz="4" w:space="0" w:color="E97132"/>
        </w:tcBorders>
        <w:shd w:val="clear" w:color="auto" w:fill="FFFFFF"/>
      </w:tcPr>
    </w:tblStylePr>
    <w:tblStylePr w:type="firstCol">
      <w:pPr>
        <w:jc w:val="right"/>
      </w:pPr>
      <w:rPr>
        <w:rFonts w:ascii="Aptos Display" w:eastAsia="Yu Gothic Light" w:hAnsi="Aptos Display" w:cs="Times New Roman"/>
        <w:i/>
        <w:iCs/>
        <w:sz w:val="26"/>
      </w:rPr>
      <w:tblPr/>
      <w:tcPr>
        <w:tcBorders>
          <w:right w:val="single" w:sz="4" w:space="0" w:color="E97132"/>
        </w:tcBorders>
        <w:shd w:val="clear" w:color="auto" w:fill="FFFFFF"/>
      </w:tcPr>
    </w:tblStylePr>
    <w:tblStylePr w:type="lastCol">
      <w:rPr>
        <w:rFonts w:ascii="Aptos Display" w:eastAsia="Yu Gothic Light" w:hAnsi="Aptos Display" w:cs="Times New Roman"/>
        <w:i/>
        <w:iCs/>
        <w:sz w:val="26"/>
      </w:rPr>
      <w:tblPr/>
      <w:tcPr>
        <w:tcBorders>
          <w:left w:val="single" w:sz="4" w:space="0" w:color="E97132"/>
        </w:tcBorders>
        <w:shd w:val="clear" w:color="auto" w:fill="FFFFFF"/>
      </w:tcPr>
    </w:tblStylePr>
    <w:tblStylePr w:type="band1Vert">
      <w:tblPr/>
      <w:tcPr>
        <w:shd w:val="clear" w:color="auto" w:fill="FAE2D5"/>
      </w:tcPr>
    </w:tblStylePr>
    <w:tblStylePr w:type="band1Horz">
      <w:tblPr/>
      <w:tcPr>
        <w:shd w:val="clear" w:color="auto" w:fill="FAE2D5"/>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31">
    <w:name w:val="List Table 7 Colourful – Accent 31"/>
    <w:basedOn w:val="TableNormal"/>
    <w:next w:val="ListTable7Colorful-Accent3"/>
    <w:uiPriority w:val="52"/>
    <w:rsid w:val="000608B5"/>
    <w:pPr>
      <w:spacing w:after="0" w:line="240" w:lineRule="auto"/>
    </w:pPr>
    <w:rPr>
      <w:color w:val="124F1A"/>
      <w:kern w:val="2"/>
      <w:sz w:val="24"/>
      <w:szCs w:val="24"/>
      <w:lang w:val="en-IE"/>
      <w14:ligatures w14:val="standardContextual"/>
    </w:rPr>
    <w:tblPr>
      <w:tblStyleRowBandSize w:val="1"/>
      <w:tblStyleColBandSize w:val="1"/>
    </w:tblPr>
    <w:tblStylePr w:type="firstRow">
      <w:rPr>
        <w:rFonts w:ascii="Aptos Display" w:eastAsia="Yu Gothic Light" w:hAnsi="Aptos Display" w:cs="Times New Roman"/>
        <w:i/>
        <w:iCs/>
        <w:sz w:val="26"/>
      </w:rPr>
      <w:tblPr/>
      <w:tcPr>
        <w:tcBorders>
          <w:bottom w:val="single" w:sz="4" w:space="0" w:color="196B24"/>
        </w:tcBorders>
        <w:shd w:val="clear" w:color="auto" w:fill="FFFFFF"/>
      </w:tcPr>
    </w:tblStylePr>
    <w:tblStylePr w:type="lastRow">
      <w:rPr>
        <w:rFonts w:ascii="Aptos Display" w:eastAsia="Yu Gothic Light" w:hAnsi="Aptos Display" w:cs="Times New Roman"/>
        <w:i/>
        <w:iCs/>
        <w:sz w:val="26"/>
      </w:rPr>
      <w:tblPr/>
      <w:tcPr>
        <w:tcBorders>
          <w:top w:val="single" w:sz="4" w:space="0" w:color="196B24"/>
        </w:tcBorders>
        <w:shd w:val="clear" w:color="auto" w:fill="FFFFFF"/>
      </w:tcPr>
    </w:tblStylePr>
    <w:tblStylePr w:type="firstCol">
      <w:pPr>
        <w:jc w:val="right"/>
      </w:pPr>
      <w:rPr>
        <w:rFonts w:ascii="Aptos Display" w:eastAsia="Yu Gothic Light" w:hAnsi="Aptos Display" w:cs="Times New Roman"/>
        <w:i/>
        <w:iCs/>
        <w:sz w:val="26"/>
      </w:rPr>
      <w:tblPr/>
      <w:tcPr>
        <w:tcBorders>
          <w:right w:val="single" w:sz="4" w:space="0" w:color="196B24"/>
        </w:tcBorders>
        <w:shd w:val="clear" w:color="auto" w:fill="FFFFFF"/>
      </w:tcPr>
    </w:tblStylePr>
    <w:tblStylePr w:type="lastCol">
      <w:rPr>
        <w:rFonts w:ascii="Aptos Display" w:eastAsia="Yu Gothic Light" w:hAnsi="Aptos Display" w:cs="Times New Roman"/>
        <w:i/>
        <w:iCs/>
        <w:sz w:val="26"/>
      </w:rPr>
      <w:tblPr/>
      <w:tcPr>
        <w:tcBorders>
          <w:left w:val="single" w:sz="4" w:space="0" w:color="196B24"/>
        </w:tcBorders>
        <w:shd w:val="clear" w:color="auto" w:fill="FFFFFF"/>
      </w:tcPr>
    </w:tblStylePr>
    <w:tblStylePr w:type="band1Vert">
      <w:tblPr/>
      <w:tcPr>
        <w:shd w:val="clear" w:color="auto" w:fill="C1F0C7"/>
      </w:tcPr>
    </w:tblStylePr>
    <w:tblStylePr w:type="band1Horz">
      <w:tblPr/>
      <w:tcPr>
        <w:shd w:val="clear" w:color="auto" w:fill="C1F0C7"/>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41">
    <w:name w:val="List Table 7 Colourful – Accent 41"/>
    <w:basedOn w:val="TableNormal"/>
    <w:next w:val="ListTable7Colorful-Accent4"/>
    <w:uiPriority w:val="52"/>
    <w:rsid w:val="000608B5"/>
    <w:pPr>
      <w:spacing w:after="0" w:line="240" w:lineRule="auto"/>
    </w:pPr>
    <w:rPr>
      <w:color w:val="0B769F"/>
      <w:kern w:val="2"/>
      <w:sz w:val="24"/>
      <w:szCs w:val="24"/>
      <w:lang w:val="en-IE"/>
      <w14:ligatures w14:val="standardContextual"/>
    </w:rPr>
    <w:tblPr>
      <w:tblStyleRowBandSize w:val="1"/>
      <w:tblStyleColBandSize w:val="1"/>
    </w:tblPr>
    <w:tblStylePr w:type="firstRow">
      <w:rPr>
        <w:rFonts w:ascii="Aptos Display" w:eastAsia="Yu Gothic Light" w:hAnsi="Aptos Display" w:cs="Times New Roman"/>
        <w:i/>
        <w:iCs/>
        <w:sz w:val="26"/>
      </w:rPr>
      <w:tblPr/>
      <w:tcPr>
        <w:tcBorders>
          <w:bottom w:val="single" w:sz="4" w:space="0" w:color="0F9ED5"/>
        </w:tcBorders>
        <w:shd w:val="clear" w:color="auto" w:fill="FFFFFF"/>
      </w:tcPr>
    </w:tblStylePr>
    <w:tblStylePr w:type="lastRow">
      <w:rPr>
        <w:rFonts w:ascii="Aptos Display" w:eastAsia="Yu Gothic Light" w:hAnsi="Aptos Display" w:cs="Times New Roman"/>
        <w:i/>
        <w:iCs/>
        <w:sz w:val="26"/>
      </w:rPr>
      <w:tblPr/>
      <w:tcPr>
        <w:tcBorders>
          <w:top w:val="single" w:sz="4" w:space="0" w:color="0F9ED5"/>
        </w:tcBorders>
        <w:shd w:val="clear" w:color="auto" w:fill="FFFFFF"/>
      </w:tcPr>
    </w:tblStylePr>
    <w:tblStylePr w:type="firstCol">
      <w:pPr>
        <w:jc w:val="right"/>
      </w:pPr>
      <w:rPr>
        <w:rFonts w:ascii="Aptos Display" w:eastAsia="Yu Gothic Light" w:hAnsi="Aptos Display" w:cs="Times New Roman"/>
        <w:i/>
        <w:iCs/>
        <w:sz w:val="26"/>
      </w:rPr>
      <w:tblPr/>
      <w:tcPr>
        <w:tcBorders>
          <w:right w:val="single" w:sz="4" w:space="0" w:color="0F9ED5"/>
        </w:tcBorders>
        <w:shd w:val="clear" w:color="auto" w:fill="FFFFFF"/>
      </w:tcPr>
    </w:tblStylePr>
    <w:tblStylePr w:type="lastCol">
      <w:rPr>
        <w:rFonts w:ascii="Aptos Display" w:eastAsia="Yu Gothic Light" w:hAnsi="Aptos Display" w:cs="Times New Roman"/>
        <w:i/>
        <w:iCs/>
        <w:sz w:val="26"/>
      </w:rPr>
      <w:tblPr/>
      <w:tcPr>
        <w:tcBorders>
          <w:left w:val="single" w:sz="4" w:space="0" w:color="0F9ED5"/>
        </w:tcBorders>
        <w:shd w:val="clear" w:color="auto" w:fill="FFFFFF"/>
      </w:tcPr>
    </w:tblStylePr>
    <w:tblStylePr w:type="band1Vert">
      <w:tblPr/>
      <w:tcPr>
        <w:shd w:val="clear" w:color="auto" w:fill="CAEDFB"/>
      </w:tcPr>
    </w:tblStylePr>
    <w:tblStylePr w:type="band1Horz">
      <w:tblPr/>
      <w:tcPr>
        <w:shd w:val="clear" w:color="auto" w:fill="CAEDFB"/>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51">
    <w:name w:val="List Table 7 Colourful – Accent 51"/>
    <w:basedOn w:val="TableNormal"/>
    <w:next w:val="ListTable7Colorful-Accent5"/>
    <w:uiPriority w:val="52"/>
    <w:rsid w:val="000608B5"/>
    <w:pPr>
      <w:spacing w:after="0" w:line="240" w:lineRule="auto"/>
    </w:pPr>
    <w:rPr>
      <w:color w:val="77206D"/>
      <w:kern w:val="2"/>
      <w:sz w:val="24"/>
      <w:szCs w:val="24"/>
      <w:lang w:val="en-IE"/>
      <w14:ligatures w14:val="standardContextual"/>
    </w:rPr>
    <w:tblPr>
      <w:tblStyleRowBandSize w:val="1"/>
      <w:tblStyleColBandSize w:val="1"/>
    </w:tblPr>
    <w:tblStylePr w:type="firstRow">
      <w:rPr>
        <w:rFonts w:ascii="Aptos Display" w:eastAsia="Yu Gothic Light" w:hAnsi="Aptos Display" w:cs="Times New Roman"/>
        <w:i/>
        <w:iCs/>
        <w:sz w:val="26"/>
      </w:rPr>
      <w:tblPr/>
      <w:tcPr>
        <w:tcBorders>
          <w:bottom w:val="single" w:sz="4" w:space="0" w:color="A02B93"/>
        </w:tcBorders>
        <w:shd w:val="clear" w:color="auto" w:fill="FFFFFF"/>
      </w:tcPr>
    </w:tblStylePr>
    <w:tblStylePr w:type="lastRow">
      <w:rPr>
        <w:rFonts w:ascii="Aptos Display" w:eastAsia="Yu Gothic Light" w:hAnsi="Aptos Display" w:cs="Times New Roman"/>
        <w:i/>
        <w:iCs/>
        <w:sz w:val="26"/>
      </w:rPr>
      <w:tblPr/>
      <w:tcPr>
        <w:tcBorders>
          <w:top w:val="single" w:sz="4" w:space="0" w:color="A02B93"/>
        </w:tcBorders>
        <w:shd w:val="clear" w:color="auto" w:fill="FFFFFF"/>
      </w:tcPr>
    </w:tblStylePr>
    <w:tblStylePr w:type="firstCol">
      <w:pPr>
        <w:jc w:val="right"/>
      </w:pPr>
      <w:rPr>
        <w:rFonts w:ascii="Aptos Display" w:eastAsia="Yu Gothic Light" w:hAnsi="Aptos Display" w:cs="Times New Roman"/>
        <w:i/>
        <w:iCs/>
        <w:sz w:val="26"/>
      </w:rPr>
      <w:tblPr/>
      <w:tcPr>
        <w:tcBorders>
          <w:right w:val="single" w:sz="4" w:space="0" w:color="A02B93"/>
        </w:tcBorders>
        <w:shd w:val="clear" w:color="auto" w:fill="FFFFFF"/>
      </w:tcPr>
    </w:tblStylePr>
    <w:tblStylePr w:type="lastCol">
      <w:rPr>
        <w:rFonts w:ascii="Aptos Display" w:eastAsia="Yu Gothic Light" w:hAnsi="Aptos Display" w:cs="Times New Roman"/>
        <w:i/>
        <w:iCs/>
        <w:sz w:val="26"/>
      </w:rPr>
      <w:tblPr/>
      <w:tcPr>
        <w:tcBorders>
          <w:left w:val="single" w:sz="4" w:space="0" w:color="A02B93"/>
        </w:tcBorders>
        <w:shd w:val="clear" w:color="auto" w:fill="FFFFFF"/>
      </w:tcPr>
    </w:tblStylePr>
    <w:tblStylePr w:type="band1Vert">
      <w:tblPr/>
      <w:tcPr>
        <w:shd w:val="clear" w:color="auto" w:fill="F2CEED"/>
      </w:tcPr>
    </w:tblStylePr>
    <w:tblStylePr w:type="band1Horz">
      <w:tblPr/>
      <w:tcPr>
        <w:shd w:val="clear" w:color="auto" w:fill="F2CEED"/>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61">
    <w:name w:val="List Table 7 Colourful – Accent 61"/>
    <w:basedOn w:val="TableNormal"/>
    <w:next w:val="ListTable7Colorful-Accent6"/>
    <w:uiPriority w:val="52"/>
    <w:rsid w:val="000608B5"/>
    <w:pPr>
      <w:spacing w:after="0" w:line="240" w:lineRule="auto"/>
    </w:pPr>
    <w:rPr>
      <w:color w:val="3A7C22"/>
      <w:kern w:val="2"/>
      <w:sz w:val="24"/>
      <w:szCs w:val="24"/>
      <w:lang w:val="en-IE"/>
      <w14:ligatures w14:val="standardContextual"/>
    </w:rPr>
    <w:tblPr>
      <w:tblStyleRowBandSize w:val="1"/>
      <w:tblStyleColBandSize w:val="1"/>
    </w:tblPr>
    <w:tblStylePr w:type="firstRow">
      <w:rPr>
        <w:rFonts w:ascii="Aptos Display" w:eastAsia="Yu Gothic Light" w:hAnsi="Aptos Display" w:cs="Times New Roman"/>
        <w:i/>
        <w:iCs/>
        <w:sz w:val="26"/>
      </w:rPr>
      <w:tblPr/>
      <w:tcPr>
        <w:tcBorders>
          <w:bottom w:val="single" w:sz="4" w:space="0" w:color="4EA72E"/>
        </w:tcBorders>
        <w:shd w:val="clear" w:color="auto" w:fill="FFFFFF"/>
      </w:tcPr>
    </w:tblStylePr>
    <w:tblStylePr w:type="lastRow">
      <w:rPr>
        <w:rFonts w:ascii="Aptos Display" w:eastAsia="Yu Gothic Light" w:hAnsi="Aptos Display" w:cs="Times New Roman"/>
        <w:i/>
        <w:iCs/>
        <w:sz w:val="26"/>
      </w:rPr>
      <w:tblPr/>
      <w:tcPr>
        <w:tcBorders>
          <w:top w:val="single" w:sz="4" w:space="0" w:color="4EA72E"/>
        </w:tcBorders>
        <w:shd w:val="clear" w:color="auto" w:fill="FFFFFF"/>
      </w:tcPr>
    </w:tblStylePr>
    <w:tblStylePr w:type="firstCol">
      <w:pPr>
        <w:jc w:val="right"/>
      </w:pPr>
      <w:rPr>
        <w:rFonts w:ascii="Aptos Display" w:eastAsia="Yu Gothic Light" w:hAnsi="Aptos Display" w:cs="Times New Roman"/>
        <w:i/>
        <w:iCs/>
        <w:sz w:val="26"/>
      </w:rPr>
      <w:tblPr/>
      <w:tcPr>
        <w:tcBorders>
          <w:right w:val="single" w:sz="4" w:space="0" w:color="4EA72E"/>
        </w:tcBorders>
        <w:shd w:val="clear" w:color="auto" w:fill="FFFFFF"/>
      </w:tcPr>
    </w:tblStylePr>
    <w:tblStylePr w:type="lastCol">
      <w:rPr>
        <w:rFonts w:ascii="Aptos Display" w:eastAsia="Yu Gothic Light" w:hAnsi="Aptos Display" w:cs="Times New Roman"/>
        <w:i/>
        <w:iCs/>
        <w:sz w:val="26"/>
      </w:rPr>
      <w:tblPr/>
      <w:tcPr>
        <w:tcBorders>
          <w:left w:val="single" w:sz="4" w:space="0" w:color="4EA72E"/>
        </w:tcBorders>
        <w:shd w:val="clear" w:color="auto" w:fill="FFFFFF"/>
      </w:tcPr>
    </w:tblStylePr>
    <w:tblStylePr w:type="band1Vert">
      <w:tblPr/>
      <w:tcPr>
        <w:shd w:val="clear" w:color="auto" w:fill="D9F2D0"/>
      </w:tcPr>
    </w:tblStylePr>
    <w:tblStylePr w:type="band1Horz">
      <w:tblPr/>
      <w:tcPr>
        <w:shd w:val="clear" w:color="auto" w:fill="D9F2D0"/>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customStyle="1" w:styleId="MacroText1">
    <w:name w:val="Macro Text1"/>
    <w:next w:val="MacroText"/>
    <w:link w:val="MacroTextChar"/>
    <w:uiPriority w:val="99"/>
    <w:semiHidden/>
    <w:unhideWhenUsed/>
    <w:rsid w:val="000608B5"/>
    <w:pPr>
      <w:tabs>
        <w:tab w:val="left" w:pos="480"/>
        <w:tab w:val="left" w:pos="960"/>
        <w:tab w:val="left" w:pos="1440"/>
        <w:tab w:val="left" w:pos="1920"/>
        <w:tab w:val="left" w:pos="2400"/>
        <w:tab w:val="left" w:pos="2880"/>
        <w:tab w:val="left" w:pos="3360"/>
        <w:tab w:val="left" w:pos="3840"/>
        <w:tab w:val="left" w:pos="4320"/>
      </w:tabs>
      <w:spacing w:after="0" w:line="278" w:lineRule="auto"/>
    </w:pPr>
    <w:rPr>
      <w:rFonts w:ascii="Consolas" w:hAnsi="Consolas"/>
      <w:sz w:val="20"/>
      <w:szCs w:val="20"/>
    </w:rPr>
  </w:style>
  <w:style w:type="character" w:customStyle="1" w:styleId="MacroTextChar">
    <w:name w:val="Macro Text Char"/>
    <w:basedOn w:val="DefaultParagraphFont"/>
    <w:link w:val="MacroText1"/>
    <w:uiPriority w:val="99"/>
    <w:semiHidden/>
    <w:rsid w:val="000608B5"/>
    <w:rPr>
      <w:rFonts w:ascii="Consolas" w:hAnsi="Consolas"/>
      <w:sz w:val="20"/>
      <w:szCs w:val="20"/>
    </w:rPr>
  </w:style>
  <w:style w:type="table" w:customStyle="1" w:styleId="MediumGrid11">
    <w:name w:val="Medium Grid 11"/>
    <w:basedOn w:val="TableNormal"/>
    <w:next w:val="MediumGrid1"/>
    <w:uiPriority w:val="67"/>
    <w:semiHidden/>
    <w:unhideWhenUsed/>
    <w:rsid w:val="000608B5"/>
    <w:pPr>
      <w:spacing w:after="0" w:line="240" w:lineRule="auto"/>
    </w:pPr>
    <w:rPr>
      <w:kern w:val="2"/>
      <w:sz w:val="24"/>
      <w:szCs w:val="24"/>
      <w:lang w:val="en-IE"/>
      <w14:ligatures w14:val="standardContextual"/>
    </w:rPr>
    <w:tblPr>
      <w:tblStyleRowBandSize w:val="1"/>
      <w:tblStyleColBandSize w:val="1"/>
      <w:tblBorders>
        <w:top w:val="single" w:sz="8" w:space="0" w:color="404040"/>
        <w:left w:val="single" w:sz="8" w:space="0" w:color="404040"/>
        <w:bottom w:val="single" w:sz="8" w:space="0" w:color="404040"/>
        <w:right w:val="single" w:sz="8" w:space="0" w:color="404040"/>
        <w:insideH w:val="single" w:sz="8" w:space="0" w:color="404040"/>
        <w:insideV w:val="single" w:sz="8" w:space="0" w:color="404040"/>
      </w:tblBorders>
    </w:tblPr>
    <w:tcPr>
      <w:shd w:val="clear" w:color="auto" w:fill="C0C0C0"/>
    </w:tcPr>
    <w:tblStylePr w:type="firstRow">
      <w:rPr>
        <w:b/>
        <w:bCs/>
      </w:rPr>
    </w:tblStylePr>
    <w:tblStylePr w:type="lastRow">
      <w:rPr>
        <w:b/>
        <w:bCs/>
      </w:rPr>
      <w:tblPr/>
      <w:tcPr>
        <w:tcBorders>
          <w:top w:val="single" w:sz="18" w:space="0" w:color="404040"/>
        </w:tcBorders>
      </w:tcPr>
    </w:tblStylePr>
    <w:tblStylePr w:type="firstCol">
      <w:rPr>
        <w:b/>
        <w:bCs/>
      </w:rPr>
    </w:tblStylePr>
    <w:tblStylePr w:type="lastCol">
      <w:rPr>
        <w:b/>
        <w:bCs/>
      </w:rPr>
    </w:tblStylePr>
    <w:tblStylePr w:type="band1Vert">
      <w:tblPr/>
      <w:tcPr>
        <w:shd w:val="clear" w:color="auto" w:fill="808080"/>
      </w:tcPr>
    </w:tblStylePr>
    <w:tblStylePr w:type="band1Horz">
      <w:tblPr/>
      <w:tcPr>
        <w:shd w:val="clear" w:color="auto" w:fill="808080"/>
      </w:tcPr>
    </w:tblStylePr>
  </w:style>
  <w:style w:type="table" w:customStyle="1" w:styleId="MediumGrid1-Accent11">
    <w:name w:val="Medium Grid 1 - Accent 11"/>
    <w:basedOn w:val="TableNormal"/>
    <w:next w:val="MediumGrid1-Accent1"/>
    <w:uiPriority w:val="67"/>
    <w:semiHidden/>
    <w:unhideWhenUsed/>
    <w:rsid w:val="000608B5"/>
    <w:pPr>
      <w:spacing w:after="0" w:line="240" w:lineRule="auto"/>
    </w:pPr>
    <w:rPr>
      <w:kern w:val="2"/>
      <w:sz w:val="24"/>
      <w:szCs w:val="24"/>
      <w:lang w:val="en-IE"/>
      <w14:ligatures w14:val="standardContextual"/>
    </w:rPr>
    <w:tblPr>
      <w:tblStyleRowBandSize w:val="1"/>
      <w:tblStyleColBandSize w:val="1"/>
      <w:tblBorders>
        <w:top w:val="single" w:sz="8" w:space="0" w:color="2198CF"/>
        <w:left w:val="single" w:sz="8" w:space="0" w:color="2198CF"/>
        <w:bottom w:val="single" w:sz="8" w:space="0" w:color="2198CF"/>
        <w:right w:val="single" w:sz="8" w:space="0" w:color="2198CF"/>
        <w:insideH w:val="single" w:sz="8" w:space="0" w:color="2198CF"/>
        <w:insideV w:val="single" w:sz="8" w:space="0" w:color="2198CF"/>
      </w:tblBorders>
    </w:tblPr>
    <w:tcPr>
      <w:shd w:val="clear" w:color="auto" w:fill="B2DEF2"/>
    </w:tcPr>
    <w:tblStylePr w:type="firstRow">
      <w:rPr>
        <w:b/>
        <w:bCs/>
      </w:rPr>
    </w:tblStylePr>
    <w:tblStylePr w:type="lastRow">
      <w:rPr>
        <w:b/>
        <w:bCs/>
      </w:rPr>
      <w:tblPr/>
      <w:tcPr>
        <w:tcBorders>
          <w:top w:val="single" w:sz="18" w:space="0" w:color="2198CF"/>
        </w:tcBorders>
      </w:tcPr>
    </w:tblStylePr>
    <w:tblStylePr w:type="firstCol">
      <w:rPr>
        <w:b/>
        <w:bCs/>
      </w:rPr>
    </w:tblStylePr>
    <w:tblStylePr w:type="lastCol">
      <w:rPr>
        <w:b/>
        <w:bCs/>
      </w:rPr>
    </w:tblStylePr>
    <w:tblStylePr w:type="band1Vert">
      <w:tblPr/>
      <w:tcPr>
        <w:shd w:val="clear" w:color="auto" w:fill="64BDE6"/>
      </w:tcPr>
    </w:tblStylePr>
    <w:tblStylePr w:type="band1Horz">
      <w:tblPr/>
      <w:tcPr>
        <w:shd w:val="clear" w:color="auto" w:fill="64BDE6"/>
      </w:tcPr>
    </w:tblStylePr>
  </w:style>
  <w:style w:type="table" w:customStyle="1" w:styleId="MediumGrid1-Accent21">
    <w:name w:val="Medium Grid 1 - Accent 21"/>
    <w:basedOn w:val="TableNormal"/>
    <w:next w:val="MediumGrid1-Accent2"/>
    <w:uiPriority w:val="67"/>
    <w:semiHidden/>
    <w:unhideWhenUsed/>
    <w:rsid w:val="000608B5"/>
    <w:pPr>
      <w:spacing w:after="0" w:line="240" w:lineRule="auto"/>
    </w:pPr>
    <w:rPr>
      <w:kern w:val="2"/>
      <w:sz w:val="24"/>
      <w:szCs w:val="24"/>
      <w:lang w:val="en-IE"/>
      <w14:ligatures w14:val="standardContextual"/>
    </w:rPr>
    <w:tblPr>
      <w:tblStyleRowBandSize w:val="1"/>
      <w:tblStyleColBandSize w:val="1"/>
      <w:tblBorders>
        <w:top w:val="single" w:sz="8" w:space="0" w:color="EE9465"/>
        <w:left w:val="single" w:sz="8" w:space="0" w:color="EE9465"/>
        <w:bottom w:val="single" w:sz="8" w:space="0" w:color="EE9465"/>
        <w:right w:val="single" w:sz="8" w:space="0" w:color="EE9465"/>
        <w:insideH w:val="single" w:sz="8" w:space="0" w:color="EE9465"/>
        <w:insideV w:val="single" w:sz="8" w:space="0" w:color="EE9465"/>
      </w:tblBorders>
    </w:tblPr>
    <w:tcPr>
      <w:shd w:val="clear" w:color="auto" w:fill="F9DBCC"/>
    </w:tcPr>
    <w:tblStylePr w:type="firstRow">
      <w:rPr>
        <w:b/>
        <w:bCs/>
      </w:rPr>
    </w:tblStylePr>
    <w:tblStylePr w:type="lastRow">
      <w:rPr>
        <w:b/>
        <w:bCs/>
      </w:rPr>
      <w:tblPr/>
      <w:tcPr>
        <w:tcBorders>
          <w:top w:val="single" w:sz="18" w:space="0" w:color="EE9465"/>
        </w:tcBorders>
      </w:tcPr>
    </w:tblStylePr>
    <w:tblStylePr w:type="firstCol">
      <w:rPr>
        <w:b/>
        <w:bCs/>
      </w:rPr>
    </w:tblStylePr>
    <w:tblStylePr w:type="lastCol">
      <w:rPr>
        <w:b/>
        <w:bCs/>
      </w:rPr>
    </w:tblStylePr>
    <w:tblStylePr w:type="band1Vert">
      <w:tblPr/>
      <w:tcPr>
        <w:shd w:val="clear" w:color="auto" w:fill="F4B798"/>
      </w:tcPr>
    </w:tblStylePr>
    <w:tblStylePr w:type="band1Horz">
      <w:tblPr/>
      <w:tcPr>
        <w:shd w:val="clear" w:color="auto" w:fill="F4B798"/>
      </w:tcPr>
    </w:tblStylePr>
  </w:style>
  <w:style w:type="table" w:customStyle="1" w:styleId="MediumGrid1-Accent31">
    <w:name w:val="Medium Grid 1 - Accent 31"/>
    <w:basedOn w:val="TableNormal"/>
    <w:next w:val="MediumGrid1-Accent3"/>
    <w:uiPriority w:val="67"/>
    <w:semiHidden/>
    <w:unhideWhenUsed/>
    <w:rsid w:val="000608B5"/>
    <w:pPr>
      <w:spacing w:after="0" w:line="240" w:lineRule="auto"/>
    </w:pPr>
    <w:rPr>
      <w:kern w:val="2"/>
      <w:sz w:val="24"/>
      <w:szCs w:val="24"/>
      <w:lang w:val="en-IE"/>
      <w14:ligatures w14:val="standardContextual"/>
    </w:rPr>
    <w:tblPr>
      <w:tblStyleRowBandSize w:val="1"/>
      <w:tblStyleColBandSize w:val="1"/>
      <w:tblBorders>
        <w:top w:val="single" w:sz="8" w:space="0" w:color="2BB73D"/>
        <w:left w:val="single" w:sz="8" w:space="0" w:color="2BB73D"/>
        <w:bottom w:val="single" w:sz="8" w:space="0" w:color="2BB73D"/>
        <w:right w:val="single" w:sz="8" w:space="0" w:color="2BB73D"/>
        <w:insideH w:val="single" w:sz="8" w:space="0" w:color="2BB73D"/>
        <w:insideV w:val="single" w:sz="8" w:space="0" w:color="2BB73D"/>
      </w:tblBorders>
    </w:tblPr>
    <w:tcPr>
      <w:shd w:val="clear" w:color="auto" w:fill="B3EDBA"/>
    </w:tcPr>
    <w:tblStylePr w:type="firstRow">
      <w:rPr>
        <w:b/>
        <w:bCs/>
      </w:rPr>
    </w:tblStylePr>
    <w:tblStylePr w:type="lastRow">
      <w:rPr>
        <w:b/>
        <w:bCs/>
      </w:rPr>
      <w:tblPr/>
      <w:tcPr>
        <w:tcBorders>
          <w:top w:val="single" w:sz="18" w:space="0" w:color="2BB73D"/>
        </w:tcBorders>
      </w:tcPr>
    </w:tblStylePr>
    <w:tblStylePr w:type="firstCol">
      <w:rPr>
        <w:b/>
        <w:bCs/>
      </w:rPr>
    </w:tblStylePr>
    <w:tblStylePr w:type="lastCol">
      <w:rPr>
        <w:b/>
        <w:bCs/>
      </w:rPr>
    </w:tblStylePr>
    <w:tblStylePr w:type="band1Vert">
      <w:tblPr/>
      <w:tcPr>
        <w:shd w:val="clear" w:color="auto" w:fill="66DB75"/>
      </w:tcPr>
    </w:tblStylePr>
    <w:tblStylePr w:type="band1Horz">
      <w:tblPr/>
      <w:tcPr>
        <w:shd w:val="clear" w:color="auto" w:fill="66DB75"/>
      </w:tcPr>
    </w:tblStylePr>
  </w:style>
  <w:style w:type="table" w:customStyle="1" w:styleId="MediumGrid1-Accent41">
    <w:name w:val="Medium Grid 1 - Accent 41"/>
    <w:basedOn w:val="TableNormal"/>
    <w:next w:val="MediumGrid1-Accent4"/>
    <w:uiPriority w:val="67"/>
    <w:semiHidden/>
    <w:unhideWhenUsed/>
    <w:rsid w:val="000608B5"/>
    <w:pPr>
      <w:spacing w:after="0" w:line="240" w:lineRule="auto"/>
    </w:pPr>
    <w:rPr>
      <w:kern w:val="2"/>
      <w:sz w:val="24"/>
      <w:szCs w:val="24"/>
      <w:lang w:val="en-IE"/>
      <w14:ligatures w14:val="standardContextual"/>
    </w:rPr>
    <w:tblPr>
      <w:tblStyleRowBandSize w:val="1"/>
      <w:tblStyleColBandSize w:val="1"/>
      <w:tblBorders>
        <w:top w:val="single" w:sz="8" w:space="0" w:color="39BEF1"/>
        <w:left w:val="single" w:sz="8" w:space="0" w:color="39BEF1"/>
        <w:bottom w:val="single" w:sz="8" w:space="0" w:color="39BEF1"/>
        <w:right w:val="single" w:sz="8" w:space="0" w:color="39BEF1"/>
        <w:insideH w:val="single" w:sz="8" w:space="0" w:color="39BEF1"/>
        <w:insideV w:val="single" w:sz="8" w:space="0" w:color="39BEF1"/>
      </w:tblBorders>
    </w:tblPr>
    <w:tcPr>
      <w:shd w:val="clear" w:color="auto" w:fill="BDE9FA"/>
    </w:tcPr>
    <w:tblStylePr w:type="firstRow">
      <w:rPr>
        <w:b/>
        <w:bCs/>
      </w:rPr>
    </w:tblStylePr>
    <w:tblStylePr w:type="lastRow">
      <w:rPr>
        <w:b/>
        <w:bCs/>
      </w:rPr>
      <w:tblPr/>
      <w:tcPr>
        <w:tcBorders>
          <w:top w:val="single" w:sz="18" w:space="0" w:color="39BEF1"/>
        </w:tcBorders>
      </w:tcPr>
    </w:tblStylePr>
    <w:tblStylePr w:type="firstCol">
      <w:rPr>
        <w:b/>
        <w:bCs/>
      </w:rPr>
    </w:tblStylePr>
    <w:tblStylePr w:type="lastCol">
      <w:rPr>
        <w:b/>
        <w:bCs/>
      </w:rPr>
    </w:tblStylePr>
    <w:tblStylePr w:type="band1Vert">
      <w:tblPr/>
      <w:tcPr>
        <w:shd w:val="clear" w:color="auto" w:fill="7BD3F5"/>
      </w:tcPr>
    </w:tblStylePr>
    <w:tblStylePr w:type="band1Horz">
      <w:tblPr/>
      <w:tcPr>
        <w:shd w:val="clear" w:color="auto" w:fill="7BD3F5"/>
      </w:tcPr>
    </w:tblStylePr>
  </w:style>
  <w:style w:type="table" w:customStyle="1" w:styleId="MediumGrid1-Accent51">
    <w:name w:val="Medium Grid 1 - Accent 51"/>
    <w:basedOn w:val="TableNormal"/>
    <w:next w:val="MediumGrid1-Accent5"/>
    <w:uiPriority w:val="67"/>
    <w:semiHidden/>
    <w:unhideWhenUsed/>
    <w:rsid w:val="000608B5"/>
    <w:pPr>
      <w:spacing w:after="0" w:line="240" w:lineRule="auto"/>
    </w:pPr>
    <w:rPr>
      <w:kern w:val="2"/>
      <w:sz w:val="24"/>
      <w:szCs w:val="24"/>
      <w:lang w:val="en-IE"/>
      <w14:ligatures w14:val="standardContextual"/>
    </w:rPr>
    <w:tblPr>
      <w:tblStyleRowBandSize w:val="1"/>
      <w:tblStyleColBandSize w:val="1"/>
      <w:tblBorders>
        <w:top w:val="single" w:sz="8" w:space="0" w:color="CE49BF"/>
        <w:left w:val="single" w:sz="8" w:space="0" w:color="CE49BF"/>
        <w:bottom w:val="single" w:sz="8" w:space="0" w:color="CE49BF"/>
        <w:right w:val="single" w:sz="8" w:space="0" w:color="CE49BF"/>
        <w:insideH w:val="single" w:sz="8" w:space="0" w:color="CE49BF"/>
        <w:insideV w:val="single" w:sz="8" w:space="0" w:color="CE49BF"/>
      </w:tblBorders>
    </w:tblPr>
    <w:tcPr>
      <w:shd w:val="clear" w:color="auto" w:fill="EFC3E9"/>
    </w:tcPr>
    <w:tblStylePr w:type="firstRow">
      <w:rPr>
        <w:b/>
        <w:bCs/>
      </w:rPr>
    </w:tblStylePr>
    <w:tblStylePr w:type="lastRow">
      <w:rPr>
        <w:b/>
        <w:bCs/>
      </w:rPr>
      <w:tblPr/>
      <w:tcPr>
        <w:tcBorders>
          <w:top w:val="single" w:sz="18" w:space="0" w:color="CE49BF"/>
        </w:tcBorders>
      </w:tcPr>
    </w:tblStylePr>
    <w:tblStylePr w:type="firstCol">
      <w:rPr>
        <w:b/>
        <w:bCs/>
      </w:rPr>
    </w:tblStylePr>
    <w:tblStylePr w:type="lastCol">
      <w:rPr>
        <w:b/>
        <w:bCs/>
      </w:rPr>
    </w:tblStylePr>
    <w:tblStylePr w:type="band1Vert">
      <w:tblPr/>
      <w:tcPr>
        <w:shd w:val="clear" w:color="auto" w:fill="DE86D4"/>
      </w:tcPr>
    </w:tblStylePr>
    <w:tblStylePr w:type="band1Horz">
      <w:tblPr/>
      <w:tcPr>
        <w:shd w:val="clear" w:color="auto" w:fill="DE86D4"/>
      </w:tcPr>
    </w:tblStylePr>
  </w:style>
  <w:style w:type="table" w:customStyle="1" w:styleId="MediumGrid1-Accent61">
    <w:name w:val="Medium Grid 1 - Accent 61"/>
    <w:basedOn w:val="TableNormal"/>
    <w:next w:val="MediumGrid1-Accent6"/>
    <w:uiPriority w:val="67"/>
    <w:semiHidden/>
    <w:unhideWhenUsed/>
    <w:rsid w:val="000608B5"/>
    <w:pPr>
      <w:spacing w:after="0" w:line="240" w:lineRule="auto"/>
    </w:pPr>
    <w:rPr>
      <w:kern w:val="2"/>
      <w:sz w:val="24"/>
      <w:szCs w:val="24"/>
      <w:lang w:val="en-IE"/>
      <w14:ligatures w14:val="standardContextual"/>
    </w:rPr>
    <w:tblPr>
      <w:tblStyleRowBandSize w:val="1"/>
      <w:tblStyleColBandSize w:val="1"/>
      <w:tblBorders>
        <w:top w:val="single" w:sz="8" w:space="0" w:color="71CF50"/>
        <w:left w:val="single" w:sz="8" w:space="0" w:color="71CF50"/>
        <w:bottom w:val="single" w:sz="8" w:space="0" w:color="71CF50"/>
        <w:right w:val="single" w:sz="8" w:space="0" w:color="71CF50"/>
        <w:insideH w:val="single" w:sz="8" w:space="0" w:color="71CF50"/>
        <w:insideV w:val="single" w:sz="8" w:space="0" w:color="71CF50"/>
      </w:tblBorders>
    </w:tblPr>
    <w:tcPr>
      <w:shd w:val="clear" w:color="auto" w:fill="D0EFC5"/>
    </w:tcPr>
    <w:tblStylePr w:type="firstRow">
      <w:rPr>
        <w:b/>
        <w:bCs/>
      </w:rPr>
    </w:tblStylePr>
    <w:tblStylePr w:type="lastRow">
      <w:rPr>
        <w:b/>
        <w:bCs/>
      </w:rPr>
      <w:tblPr/>
      <w:tcPr>
        <w:tcBorders>
          <w:top w:val="single" w:sz="18" w:space="0" w:color="71CF50"/>
        </w:tcBorders>
      </w:tcPr>
    </w:tblStylePr>
    <w:tblStylePr w:type="firstCol">
      <w:rPr>
        <w:b/>
        <w:bCs/>
      </w:rPr>
    </w:tblStylePr>
    <w:tblStylePr w:type="lastCol">
      <w:rPr>
        <w:b/>
        <w:bCs/>
      </w:rPr>
    </w:tblStylePr>
    <w:tblStylePr w:type="band1Vert">
      <w:tblPr/>
      <w:tcPr>
        <w:shd w:val="clear" w:color="auto" w:fill="A0DF8A"/>
      </w:tcPr>
    </w:tblStylePr>
    <w:tblStylePr w:type="band1Horz">
      <w:tblPr/>
      <w:tcPr>
        <w:shd w:val="clear" w:color="auto" w:fill="A0DF8A"/>
      </w:tcPr>
    </w:tblStylePr>
  </w:style>
  <w:style w:type="table" w:customStyle="1" w:styleId="MediumGrid21">
    <w:name w:val="Medium Grid 21"/>
    <w:basedOn w:val="TableNormal"/>
    <w:next w:val="MediumGrid2"/>
    <w:uiPriority w:val="68"/>
    <w:semiHidden/>
    <w:unhideWhenUsed/>
    <w:rsid w:val="000608B5"/>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Pr>
    <w:tcPr>
      <w:shd w:val="clear" w:color="auto" w:fill="C0C0C0"/>
    </w:tcPr>
    <w:tblStylePr w:type="firstRow">
      <w:rPr>
        <w:b/>
        <w:bCs/>
        <w:color w:val="000000"/>
      </w:rPr>
      <w:tblPr/>
      <w:tcPr>
        <w:shd w:val="clear" w:color="auto" w:fill="E6E6E6"/>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CCCCCC"/>
      </w:tcPr>
    </w:tblStylePr>
    <w:tblStylePr w:type="band1Vert">
      <w:tblPr/>
      <w:tcPr>
        <w:shd w:val="clear" w:color="auto" w:fill="808080"/>
      </w:tcPr>
    </w:tblStylePr>
    <w:tblStylePr w:type="band1Horz">
      <w:tblPr/>
      <w:tcPr>
        <w:tcBorders>
          <w:insideH w:val="single" w:sz="6" w:space="0" w:color="000000"/>
          <w:insideV w:val="single" w:sz="6" w:space="0" w:color="000000"/>
        </w:tcBorders>
        <w:shd w:val="clear" w:color="auto" w:fill="808080"/>
      </w:tcPr>
    </w:tblStylePr>
    <w:tblStylePr w:type="nwCell">
      <w:tblPr/>
      <w:tcPr>
        <w:shd w:val="clear" w:color="auto" w:fill="FFFFFF"/>
      </w:tcPr>
    </w:tblStylePr>
  </w:style>
  <w:style w:type="table" w:customStyle="1" w:styleId="MediumGrid2-Accent11">
    <w:name w:val="Medium Grid 2 - Accent 11"/>
    <w:basedOn w:val="TableNormal"/>
    <w:next w:val="MediumGrid2-Accent1"/>
    <w:uiPriority w:val="68"/>
    <w:semiHidden/>
    <w:unhideWhenUsed/>
    <w:rsid w:val="000608B5"/>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156082"/>
        <w:left w:val="single" w:sz="8" w:space="0" w:color="156082"/>
        <w:bottom w:val="single" w:sz="8" w:space="0" w:color="156082"/>
        <w:right w:val="single" w:sz="8" w:space="0" w:color="156082"/>
        <w:insideH w:val="single" w:sz="8" w:space="0" w:color="156082"/>
        <w:insideV w:val="single" w:sz="8" w:space="0" w:color="156082"/>
      </w:tblBorders>
    </w:tblPr>
    <w:tcPr>
      <w:shd w:val="clear" w:color="auto" w:fill="B2DEF2"/>
    </w:tcPr>
    <w:tblStylePr w:type="firstRow">
      <w:rPr>
        <w:b/>
        <w:bCs/>
        <w:color w:val="000000"/>
      </w:rPr>
      <w:tblPr/>
      <w:tcPr>
        <w:shd w:val="clear" w:color="auto" w:fill="E0F2FA"/>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C1E4F5"/>
      </w:tcPr>
    </w:tblStylePr>
    <w:tblStylePr w:type="band1Vert">
      <w:tblPr/>
      <w:tcPr>
        <w:shd w:val="clear" w:color="auto" w:fill="64BDE6"/>
      </w:tcPr>
    </w:tblStylePr>
    <w:tblStylePr w:type="band1Horz">
      <w:tblPr/>
      <w:tcPr>
        <w:tcBorders>
          <w:insideH w:val="single" w:sz="6" w:space="0" w:color="156082"/>
          <w:insideV w:val="single" w:sz="6" w:space="0" w:color="156082"/>
        </w:tcBorders>
        <w:shd w:val="clear" w:color="auto" w:fill="64BDE6"/>
      </w:tcPr>
    </w:tblStylePr>
    <w:tblStylePr w:type="nwCell">
      <w:tblPr/>
      <w:tcPr>
        <w:shd w:val="clear" w:color="auto" w:fill="FFFFFF"/>
      </w:tcPr>
    </w:tblStylePr>
  </w:style>
  <w:style w:type="table" w:customStyle="1" w:styleId="MediumGrid2-Accent21">
    <w:name w:val="Medium Grid 2 - Accent 21"/>
    <w:basedOn w:val="TableNormal"/>
    <w:next w:val="MediumGrid2-Accent2"/>
    <w:uiPriority w:val="68"/>
    <w:semiHidden/>
    <w:unhideWhenUsed/>
    <w:rsid w:val="000608B5"/>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E97132"/>
        <w:left w:val="single" w:sz="8" w:space="0" w:color="E97132"/>
        <w:bottom w:val="single" w:sz="8" w:space="0" w:color="E97132"/>
        <w:right w:val="single" w:sz="8" w:space="0" w:color="E97132"/>
        <w:insideH w:val="single" w:sz="8" w:space="0" w:color="E97132"/>
        <w:insideV w:val="single" w:sz="8" w:space="0" w:color="E97132"/>
      </w:tblBorders>
    </w:tblPr>
    <w:tcPr>
      <w:shd w:val="clear" w:color="auto" w:fill="F9DBCC"/>
    </w:tcPr>
    <w:tblStylePr w:type="firstRow">
      <w:rPr>
        <w:b/>
        <w:bCs/>
        <w:color w:val="000000"/>
      </w:rPr>
      <w:tblPr/>
      <w:tcPr>
        <w:shd w:val="clear" w:color="auto" w:fill="FCF0EA"/>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FAE2D5"/>
      </w:tcPr>
    </w:tblStylePr>
    <w:tblStylePr w:type="band1Vert">
      <w:tblPr/>
      <w:tcPr>
        <w:shd w:val="clear" w:color="auto" w:fill="F4B798"/>
      </w:tcPr>
    </w:tblStylePr>
    <w:tblStylePr w:type="band1Horz">
      <w:tblPr/>
      <w:tcPr>
        <w:tcBorders>
          <w:insideH w:val="single" w:sz="6" w:space="0" w:color="E97132"/>
          <w:insideV w:val="single" w:sz="6" w:space="0" w:color="E97132"/>
        </w:tcBorders>
        <w:shd w:val="clear" w:color="auto" w:fill="F4B798"/>
      </w:tcPr>
    </w:tblStylePr>
    <w:tblStylePr w:type="nwCell">
      <w:tblPr/>
      <w:tcPr>
        <w:shd w:val="clear" w:color="auto" w:fill="FFFFFF"/>
      </w:tcPr>
    </w:tblStylePr>
  </w:style>
  <w:style w:type="table" w:customStyle="1" w:styleId="MediumGrid2-Accent31">
    <w:name w:val="Medium Grid 2 - Accent 31"/>
    <w:basedOn w:val="TableNormal"/>
    <w:next w:val="MediumGrid2-Accent3"/>
    <w:uiPriority w:val="68"/>
    <w:semiHidden/>
    <w:unhideWhenUsed/>
    <w:rsid w:val="000608B5"/>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196B24"/>
        <w:left w:val="single" w:sz="8" w:space="0" w:color="196B24"/>
        <w:bottom w:val="single" w:sz="8" w:space="0" w:color="196B24"/>
        <w:right w:val="single" w:sz="8" w:space="0" w:color="196B24"/>
        <w:insideH w:val="single" w:sz="8" w:space="0" w:color="196B24"/>
        <w:insideV w:val="single" w:sz="8" w:space="0" w:color="196B24"/>
      </w:tblBorders>
    </w:tblPr>
    <w:tcPr>
      <w:shd w:val="clear" w:color="auto" w:fill="B3EDBA"/>
    </w:tcPr>
    <w:tblStylePr w:type="firstRow">
      <w:rPr>
        <w:b/>
        <w:bCs/>
        <w:color w:val="000000"/>
      </w:rPr>
      <w:tblPr/>
      <w:tcPr>
        <w:shd w:val="clear" w:color="auto" w:fill="E0F8E3"/>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C1F0C7"/>
      </w:tcPr>
    </w:tblStylePr>
    <w:tblStylePr w:type="band1Vert">
      <w:tblPr/>
      <w:tcPr>
        <w:shd w:val="clear" w:color="auto" w:fill="66DB75"/>
      </w:tcPr>
    </w:tblStylePr>
    <w:tblStylePr w:type="band1Horz">
      <w:tblPr/>
      <w:tcPr>
        <w:tcBorders>
          <w:insideH w:val="single" w:sz="6" w:space="0" w:color="196B24"/>
          <w:insideV w:val="single" w:sz="6" w:space="0" w:color="196B24"/>
        </w:tcBorders>
        <w:shd w:val="clear" w:color="auto" w:fill="66DB75"/>
      </w:tcPr>
    </w:tblStylePr>
    <w:tblStylePr w:type="nwCell">
      <w:tblPr/>
      <w:tcPr>
        <w:shd w:val="clear" w:color="auto" w:fill="FFFFFF"/>
      </w:tcPr>
    </w:tblStylePr>
  </w:style>
  <w:style w:type="table" w:customStyle="1" w:styleId="MediumGrid2-Accent41">
    <w:name w:val="Medium Grid 2 - Accent 41"/>
    <w:basedOn w:val="TableNormal"/>
    <w:next w:val="MediumGrid2-Accent4"/>
    <w:uiPriority w:val="68"/>
    <w:semiHidden/>
    <w:unhideWhenUsed/>
    <w:rsid w:val="000608B5"/>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0F9ED5"/>
        <w:left w:val="single" w:sz="8" w:space="0" w:color="0F9ED5"/>
        <w:bottom w:val="single" w:sz="8" w:space="0" w:color="0F9ED5"/>
        <w:right w:val="single" w:sz="8" w:space="0" w:color="0F9ED5"/>
        <w:insideH w:val="single" w:sz="8" w:space="0" w:color="0F9ED5"/>
        <w:insideV w:val="single" w:sz="8" w:space="0" w:color="0F9ED5"/>
      </w:tblBorders>
    </w:tblPr>
    <w:tcPr>
      <w:shd w:val="clear" w:color="auto" w:fill="BDE9FA"/>
    </w:tcPr>
    <w:tblStylePr w:type="firstRow">
      <w:rPr>
        <w:b/>
        <w:bCs/>
        <w:color w:val="000000"/>
      </w:rPr>
      <w:tblPr/>
      <w:tcPr>
        <w:shd w:val="clear" w:color="auto" w:fill="E5F6FD"/>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CAEDFB"/>
      </w:tcPr>
    </w:tblStylePr>
    <w:tblStylePr w:type="band1Vert">
      <w:tblPr/>
      <w:tcPr>
        <w:shd w:val="clear" w:color="auto" w:fill="7BD3F5"/>
      </w:tcPr>
    </w:tblStylePr>
    <w:tblStylePr w:type="band1Horz">
      <w:tblPr/>
      <w:tcPr>
        <w:tcBorders>
          <w:insideH w:val="single" w:sz="6" w:space="0" w:color="0F9ED5"/>
          <w:insideV w:val="single" w:sz="6" w:space="0" w:color="0F9ED5"/>
        </w:tcBorders>
        <w:shd w:val="clear" w:color="auto" w:fill="7BD3F5"/>
      </w:tcPr>
    </w:tblStylePr>
    <w:tblStylePr w:type="nwCell">
      <w:tblPr/>
      <w:tcPr>
        <w:shd w:val="clear" w:color="auto" w:fill="FFFFFF"/>
      </w:tcPr>
    </w:tblStylePr>
  </w:style>
  <w:style w:type="table" w:customStyle="1" w:styleId="MediumGrid2-Accent51">
    <w:name w:val="Medium Grid 2 - Accent 51"/>
    <w:basedOn w:val="TableNormal"/>
    <w:next w:val="MediumGrid2-Accent5"/>
    <w:uiPriority w:val="68"/>
    <w:semiHidden/>
    <w:unhideWhenUsed/>
    <w:rsid w:val="000608B5"/>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A02B93"/>
        <w:left w:val="single" w:sz="8" w:space="0" w:color="A02B93"/>
        <w:bottom w:val="single" w:sz="8" w:space="0" w:color="A02B93"/>
        <w:right w:val="single" w:sz="8" w:space="0" w:color="A02B93"/>
        <w:insideH w:val="single" w:sz="8" w:space="0" w:color="A02B93"/>
        <w:insideV w:val="single" w:sz="8" w:space="0" w:color="A02B93"/>
      </w:tblBorders>
    </w:tblPr>
    <w:tcPr>
      <w:shd w:val="clear" w:color="auto" w:fill="EFC3E9"/>
    </w:tcPr>
    <w:tblStylePr w:type="firstRow">
      <w:rPr>
        <w:b/>
        <w:bCs/>
        <w:color w:val="000000"/>
      </w:rPr>
      <w:tblPr/>
      <w:tcPr>
        <w:shd w:val="clear" w:color="auto" w:fill="F8E7F6"/>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F2CEED"/>
      </w:tcPr>
    </w:tblStylePr>
    <w:tblStylePr w:type="band1Vert">
      <w:tblPr/>
      <w:tcPr>
        <w:shd w:val="clear" w:color="auto" w:fill="DE86D4"/>
      </w:tcPr>
    </w:tblStylePr>
    <w:tblStylePr w:type="band1Horz">
      <w:tblPr/>
      <w:tcPr>
        <w:tcBorders>
          <w:insideH w:val="single" w:sz="6" w:space="0" w:color="A02B93"/>
          <w:insideV w:val="single" w:sz="6" w:space="0" w:color="A02B93"/>
        </w:tcBorders>
        <w:shd w:val="clear" w:color="auto" w:fill="DE86D4"/>
      </w:tcPr>
    </w:tblStylePr>
    <w:tblStylePr w:type="nwCell">
      <w:tblPr/>
      <w:tcPr>
        <w:shd w:val="clear" w:color="auto" w:fill="FFFFFF"/>
      </w:tcPr>
    </w:tblStylePr>
  </w:style>
  <w:style w:type="table" w:customStyle="1" w:styleId="MediumGrid2-Accent61">
    <w:name w:val="Medium Grid 2 - Accent 61"/>
    <w:basedOn w:val="TableNormal"/>
    <w:next w:val="MediumGrid2-Accent6"/>
    <w:uiPriority w:val="68"/>
    <w:semiHidden/>
    <w:unhideWhenUsed/>
    <w:rsid w:val="000608B5"/>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4EA72E"/>
        <w:left w:val="single" w:sz="8" w:space="0" w:color="4EA72E"/>
        <w:bottom w:val="single" w:sz="8" w:space="0" w:color="4EA72E"/>
        <w:right w:val="single" w:sz="8" w:space="0" w:color="4EA72E"/>
        <w:insideH w:val="single" w:sz="8" w:space="0" w:color="4EA72E"/>
        <w:insideV w:val="single" w:sz="8" w:space="0" w:color="4EA72E"/>
      </w:tblBorders>
    </w:tblPr>
    <w:tcPr>
      <w:shd w:val="clear" w:color="auto" w:fill="D0EFC5"/>
    </w:tcPr>
    <w:tblStylePr w:type="firstRow">
      <w:rPr>
        <w:b/>
        <w:bCs/>
        <w:color w:val="000000"/>
      </w:rPr>
      <w:tblPr/>
      <w:tcPr>
        <w:shd w:val="clear" w:color="auto" w:fill="ECF8E8"/>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D9F2D0"/>
      </w:tcPr>
    </w:tblStylePr>
    <w:tblStylePr w:type="band1Vert">
      <w:tblPr/>
      <w:tcPr>
        <w:shd w:val="clear" w:color="auto" w:fill="A0DF8A"/>
      </w:tcPr>
    </w:tblStylePr>
    <w:tblStylePr w:type="band1Horz">
      <w:tblPr/>
      <w:tcPr>
        <w:tcBorders>
          <w:insideH w:val="single" w:sz="6" w:space="0" w:color="4EA72E"/>
          <w:insideV w:val="single" w:sz="6" w:space="0" w:color="4EA72E"/>
        </w:tcBorders>
        <w:shd w:val="clear" w:color="auto" w:fill="A0DF8A"/>
      </w:tcPr>
    </w:tblStylePr>
    <w:tblStylePr w:type="nwCell">
      <w:tblPr/>
      <w:tcPr>
        <w:shd w:val="clear" w:color="auto" w:fill="FFFFFF"/>
      </w:tcPr>
    </w:tblStylePr>
  </w:style>
  <w:style w:type="table" w:customStyle="1" w:styleId="MediumGrid31">
    <w:name w:val="Medium Grid 31"/>
    <w:basedOn w:val="TableNormal"/>
    <w:next w:val="MediumGrid3"/>
    <w:uiPriority w:val="69"/>
    <w:semiHidden/>
    <w:unhideWhenUsed/>
    <w:rsid w:val="000608B5"/>
    <w:pPr>
      <w:spacing w:after="0" w:line="240" w:lineRule="auto"/>
    </w:pPr>
    <w:rPr>
      <w:kern w:val="2"/>
      <w:sz w:val="24"/>
      <w:szCs w:val="24"/>
      <w:lang w:val="en-IE"/>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C0C0C0"/>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000000"/>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000000"/>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000000"/>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000000"/>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808080"/>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808080"/>
      </w:tcPr>
    </w:tblStylePr>
  </w:style>
  <w:style w:type="table" w:customStyle="1" w:styleId="MediumGrid3-Accent11">
    <w:name w:val="Medium Grid 3 - Accent 11"/>
    <w:basedOn w:val="TableNormal"/>
    <w:next w:val="MediumGrid3-Accent1"/>
    <w:uiPriority w:val="69"/>
    <w:semiHidden/>
    <w:unhideWhenUsed/>
    <w:rsid w:val="000608B5"/>
    <w:pPr>
      <w:spacing w:after="0" w:line="240" w:lineRule="auto"/>
    </w:pPr>
    <w:rPr>
      <w:kern w:val="2"/>
      <w:sz w:val="24"/>
      <w:szCs w:val="24"/>
      <w:lang w:val="en-IE"/>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B2DEF2"/>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156082"/>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156082"/>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156082"/>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156082"/>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64BDE6"/>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64BDE6"/>
      </w:tcPr>
    </w:tblStylePr>
  </w:style>
  <w:style w:type="table" w:customStyle="1" w:styleId="MediumGrid3-Accent21">
    <w:name w:val="Medium Grid 3 - Accent 21"/>
    <w:basedOn w:val="TableNormal"/>
    <w:next w:val="MediumGrid3-Accent2"/>
    <w:uiPriority w:val="69"/>
    <w:semiHidden/>
    <w:unhideWhenUsed/>
    <w:rsid w:val="000608B5"/>
    <w:pPr>
      <w:spacing w:after="0" w:line="240" w:lineRule="auto"/>
    </w:pPr>
    <w:rPr>
      <w:kern w:val="2"/>
      <w:sz w:val="24"/>
      <w:szCs w:val="24"/>
      <w:lang w:val="en-IE"/>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F9DBCC"/>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E97132"/>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E97132"/>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E97132"/>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E97132"/>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F4B798"/>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F4B798"/>
      </w:tcPr>
    </w:tblStylePr>
  </w:style>
  <w:style w:type="table" w:customStyle="1" w:styleId="MediumGrid3-Accent31">
    <w:name w:val="Medium Grid 3 - Accent 31"/>
    <w:basedOn w:val="TableNormal"/>
    <w:next w:val="MediumGrid3-Accent3"/>
    <w:uiPriority w:val="69"/>
    <w:semiHidden/>
    <w:unhideWhenUsed/>
    <w:rsid w:val="000608B5"/>
    <w:pPr>
      <w:spacing w:after="0" w:line="240" w:lineRule="auto"/>
    </w:pPr>
    <w:rPr>
      <w:kern w:val="2"/>
      <w:sz w:val="24"/>
      <w:szCs w:val="24"/>
      <w:lang w:val="en-IE"/>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B3EDBA"/>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196B24"/>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196B24"/>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196B24"/>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196B24"/>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66DB75"/>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66DB75"/>
      </w:tcPr>
    </w:tblStylePr>
  </w:style>
  <w:style w:type="table" w:customStyle="1" w:styleId="MediumGrid3-Accent41">
    <w:name w:val="Medium Grid 3 - Accent 41"/>
    <w:basedOn w:val="TableNormal"/>
    <w:next w:val="MediumGrid3-Accent4"/>
    <w:uiPriority w:val="69"/>
    <w:semiHidden/>
    <w:unhideWhenUsed/>
    <w:rsid w:val="000608B5"/>
    <w:pPr>
      <w:spacing w:after="0" w:line="240" w:lineRule="auto"/>
    </w:pPr>
    <w:rPr>
      <w:kern w:val="2"/>
      <w:sz w:val="24"/>
      <w:szCs w:val="24"/>
      <w:lang w:val="en-IE"/>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BDE9FA"/>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0F9ED5"/>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0F9ED5"/>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0F9ED5"/>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0F9ED5"/>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7BD3F5"/>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7BD3F5"/>
      </w:tcPr>
    </w:tblStylePr>
  </w:style>
  <w:style w:type="table" w:customStyle="1" w:styleId="MediumGrid3-Accent51">
    <w:name w:val="Medium Grid 3 - Accent 51"/>
    <w:basedOn w:val="TableNormal"/>
    <w:next w:val="MediumGrid3-Accent5"/>
    <w:uiPriority w:val="69"/>
    <w:semiHidden/>
    <w:unhideWhenUsed/>
    <w:rsid w:val="000608B5"/>
    <w:pPr>
      <w:spacing w:after="0" w:line="240" w:lineRule="auto"/>
    </w:pPr>
    <w:rPr>
      <w:kern w:val="2"/>
      <w:sz w:val="24"/>
      <w:szCs w:val="24"/>
      <w:lang w:val="en-IE"/>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EFC3E9"/>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A02B93"/>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A02B93"/>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A02B93"/>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A02B93"/>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DE86D4"/>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DE86D4"/>
      </w:tcPr>
    </w:tblStylePr>
  </w:style>
  <w:style w:type="table" w:customStyle="1" w:styleId="MediumGrid3-Accent61">
    <w:name w:val="Medium Grid 3 - Accent 61"/>
    <w:basedOn w:val="TableNormal"/>
    <w:next w:val="MediumGrid3-Accent6"/>
    <w:uiPriority w:val="69"/>
    <w:semiHidden/>
    <w:unhideWhenUsed/>
    <w:rsid w:val="000608B5"/>
    <w:pPr>
      <w:spacing w:after="0" w:line="240" w:lineRule="auto"/>
    </w:pPr>
    <w:rPr>
      <w:kern w:val="2"/>
      <w:sz w:val="24"/>
      <w:szCs w:val="24"/>
      <w:lang w:val="en-IE"/>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0EFC5"/>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EA72E"/>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EA72E"/>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EA72E"/>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EA72E"/>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0DF8A"/>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0DF8A"/>
      </w:tcPr>
    </w:tblStylePr>
  </w:style>
  <w:style w:type="table" w:customStyle="1" w:styleId="MediumList11">
    <w:name w:val="Medium List 11"/>
    <w:basedOn w:val="TableNormal"/>
    <w:next w:val="MediumList1"/>
    <w:uiPriority w:val="65"/>
    <w:semiHidden/>
    <w:unhideWhenUsed/>
    <w:rsid w:val="000608B5"/>
    <w:pPr>
      <w:spacing w:after="0" w:line="240" w:lineRule="auto"/>
    </w:pPr>
    <w:rPr>
      <w:color w:val="000000"/>
      <w:kern w:val="2"/>
      <w:sz w:val="24"/>
      <w:szCs w:val="24"/>
      <w:lang w:val="en-IE"/>
      <w14:ligatures w14:val="standardContextual"/>
    </w:rPr>
    <w:tblPr>
      <w:tblStyleRowBandSize w:val="1"/>
      <w:tblStyleColBandSize w:val="1"/>
      <w:tblBorders>
        <w:top w:val="single" w:sz="8" w:space="0" w:color="000000"/>
        <w:bottom w:val="single" w:sz="8" w:space="0" w:color="000000"/>
      </w:tblBorders>
    </w:tblPr>
    <w:tblStylePr w:type="firstRow">
      <w:rPr>
        <w:rFonts w:ascii="Aptos Display" w:eastAsia="Yu Gothic Light" w:hAnsi="Aptos Display" w:cs="Times New Roman"/>
      </w:rPr>
      <w:tblPr/>
      <w:tcPr>
        <w:tcBorders>
          <w:top w:val="nil"/>
          <w:bottom w:val="single" w:sz="8" w:space="0" w:color="000000"/>
        </w:tcBorders>
      </w:tcPr>
    </w:tblStylePr>
    <w:tblStylePr w:type="lastRow">
      <w:rPr>
        <w:b/>
        <w:bCs/>
        <w:color w:val="0E2841"/>
      </w:rPr>
      <w:tblPr/>
      <w:tcPr>
        <w:tcBorders>
          <w:top w:val="single" w:sz="8" w:space="0" w:color="000000"/>
          <w:bottom w:val="single" w:sz="8" w:space="0" w:color="000000"/>
        </w:tcBorders>
      </w:tcPr>
    </w:tblStylePr>
    <w:tblStylePr w:type="firstCol">
      <w:rPr>
        <w:b/>
        <w:bCs/>
      </w:rPr>
    </w:tblStylePr>
    <w:tblStylePr w:type="lastCol">
      <w:rPr>
        <w:b/>
        <w:bCs/>
      </w:rPr>
      <w:tblPr/>
      <w:tcPr>
        <w:tcBorders>
          <w:top w:val="single" w:sz="8" w:space="0" w:color="000000"/>
          <w:bottom w:val="single" w:sz="8" w:space="0" w:color="000000"/>
        </w:tcBorders>
      </w:tcPr>
    </w:tblStylePr>
    <w:tblStylePr w:type="band1Vert">
      <w:tblPr/>
      <w:tcPr>
        <w:shd w:val="clear" w:color="auto" w:fill="C0C0C0"/>
      </w:tcPr>
    </w:tblStylePr>
    <w:tblStylePr w:type="band1Horz">
      <w:tblPr/>
      <w:tcPr>
        <w:shd w:val="clear" w:color="auto" w:fill="C0C0C0"/>
      </w:tcPr>
    </w:tblStylePr>
  </w:style>
  <w:style w:type="table" w:customStyle="1" w:styleId="MediumList1-Accent11">
    <w:name w:val="Medium List 1 - Accent 11"/>
    <w:basedOn w:val="TableNormal"/>
    <w:next w:val="MediumList1-Accent1"/>
    <w:uiPriority w:val="65"/>
    <w:semiHidden/>
    <w:unhideWhenUsed/>
    <w:rsid w:val="000608B5"/>
    <w:pPr>
      <w:spacing w:after="0" w:line="240" w:lineRule="auto"/>
    </w:pPr>
    <w:rPr>
      <w:color w:val="000000"/>
      <w:kern w:val="2"/>
      <w:sz w:val="24"/>
      <w:szCs w:val="24"/>
      <w:lang w:val="en-IE"/>
      <w14:ligatures w14:val="standardContextual"/>
    </w:rPr>
    <w:tblPr>
      <w:tblStyleRowBandSize w:val="1"/>
      <w:tblStyleColBandSize w:val="1"/>
      <w:tblBorders>
        <w:top w:val="single" w:sz="8" w:space="0" w:color="156082"/>
        <w:bottom w:val="single" w:sz="8" w:space="0" w:color="156082"/>
      </w:tblBorders>
    </w:tblPr>
    <w:tblStylePr w:type="firstRow">
      <w:rPr>
        <w:rFonts w:ascii="Aptos Display" w:eastAsia="Yu Gothic Light" w:hAnsi="Aptos Display" w:cs="Times New Roman"/>
      </w:rPr>
      <w:tblPr/>
      <w:tcPr>
        <w:tcBorders>
          <w:top w:val="nil"/>
          <w:bottom w:val="single" w:sz="8" w:space="0" w:color="156082"/>
        </w:tcBorders>
      </w:tcPr>
    </w:tblStylePr>
    <w:tblStylePr w:type="lastRow">
      <w:rPr>
        <w:b/>
        <w:bCs/>
        <w:color w:val="0E2841"/>
      </w:rPr>
      <w:tblPr/>
      <w:tcPr>
        <w:tcBorders>
          <w:top w:val="single" w:sz="8" w:space="0" w:color="156082"/>
          <w:bottom w:val="single" w:sz="8" w:space="0" w:color="156082"/>
        </w:tcBorders>
      </w:tcPr>
    </w:tblStylePr>
    <w:tblStylePr w:type="firstCol">
      <w:rPr>
        <w:b/>
        <w:bCs/>
      </w:rPr>
    </w:tblStylePr>
    <w:tblStylePr w:type="lastCol">
      <w:rPr>
        <w:b/>
        <w:bCs/>
      </w:rPr>
      <w:tblPr/>
      <w:tcPr>
        <w:tcBorders>
          <w:top w:val="single" w:sz="8" w:space="0" w:color="156082"/>
          <w:bottom w:val="single" w:sz="8" w:space="0" w:color="156082"/>
        </w:tcBorders>
      </w:tcPr>
    </w:tblStylePr>
    <w:tblStylePr w:type="band1Vert">
      <w:tblPr/>
      <w:tcPr>
        <w:shd w:val="clear" w:color="auto" w:fill="B2DEF2"/>
      </w:tcPr>
    </w:tblStylePr>
    <w:tblStylePr w:type="band1Horz">
      <w:tblPr/>
      <w:tcPr>
        <w:shd w:val="clear" w:color="auto" w:fill="B2DEF2"/>
      </w:tcPr>
    </w:tblStylePr>
  </w:style>
  <w:style w:type="table" w:customStyle="1" w:styleId="MediumList1-Accent21">
    <w:name w:val="Medium List 1 - Accent 21"/>
    <w:basedOn w:val="TableNormal"/>
    <w:next w:val="MediumList1-Accent2"/>
    <w:uiPriority w:val="65"/>
    <w:semiHidden/>
    <w:unhideWhenUsed/>
    <w:rsid w:val="000608B5"/>
    <w:pPr>
      <w:spacing w:after="0" w:line="240" w:lineRule="auto"/>
    </w:pPr>
    <w:rPr>
      <w:color w:val="000000"/>
      <w:kern w:val="2"/>
      <w:sz w:val="24"/>
      <w:szCs w:val="24"/>
      <w:lang w:val="en-IE"/>
      <w14:ligatures w14:val="standardContextual"/>
    </w:rPr>
    <w:tblPr>
      <w:tblStyleRowBandSize w:val="1"/>
      <w:tblStyleColBandSize w:val="1"/>
      <w:tblBorders>
        <w:top w:val="single" w:sz="8" w:space="0" w:color="E97132"/>
        <w:bottom w:val="single" w:sz="8" w:space="0" w:color="E97132"/>
      </w:tblBorders>
    </w:tblPr>
    <w:tblStylePr w:type="firstRow">
      <w:rPr>
        <w:rFonts w:ascii="Aptos Display" w:eastAsia="Yu Gothic Light" w:hAnsi="Aptos Display" w:cs="Times New Roman"/>
      </w:rPr>
      <w:tblPr/>
      <w:tcPr>
        <w:tcBorders>
          <w:top w:val="nil"/>
          <w:bottom w:val="single" w:sz="8" w:space="0" w:color="E97132"/>
        </w:tcBorders>
      </w:tcPr>
    </w:tblStylePr>
    <w:tblStylePr w:type="lastRow">
      <w:rPr>
        <w:b/>
        <w:bCs/>
        <w:color w:val="0E2841"/>
      </w:rPr>
      <w:tblPr/>
      <w:tcPr>
        <w:tcBorders>
          <w:top w:val="single" w:sz="8" w:space="0" w:color="E97132"/>
          <w:bottom w:val="single" w:sz="8" w:space="0" w:color="E97132"/>
        </w:tcBorders>
      </w:tcPr>
    </w:tblStylePr>
    <w:tblStylePr w:type="firstCol">
      <w:rPr>
        <w:b/>
        <w:bCs/>
      </w:rPr>
    </w:tblStylePr>
    <w:tblStylePr w:type="lastCol">
      <w:rPr>
        <w:b/>
        <w:bCs/>
      </w:rPr>
      <w:tblPr/>
      <w:tcPr>
        <w:tcBorders>
          <w:top w:val="single" w:sz="8" w:space="0" w:color="E97132"/>
          <w:bottom w:val="single" w:sz="8" w:space="0" w:color="E97132"/>
        </w:tcBorders>
      </w:tcPr>
    </w:tblStylePr>
    <w:tblStylePr w:type="band1Vert">
      <w:tblPr/>
      <w:tcPr>
        <w:shd w:val="clear" w:color="auto" w:fill="F9DBCC"/>
      </w:tcPr>
    </w:tblStylePr>
    <w:tblStylePr w:type="band1Horz">
      <w:tblPr/>
      <w:tcPr>
        <w:shd w:val="clear" w:color="auto" w:fill="F9DBCC"/>
      </w:tcPr>
    </w:tblStylePr>
  </w:style>
  <w:style w:type="table" w:customStyle="1" w:styleId="MediumList1-Accent31">
    <w:name w:val="Medium List 1 - Accent 31"/>
    <w:basedOn w:val="TableNormal"/>
    <w:next w:val="MediumList1-Accent3"/>
    <w:uiPriority w:val="65"/>
    <w:semiHidden/>
    <w:unhideWhenUsed/>
    <w:rsid w:val="000608B5"/>
    <w:pPr>
      <w:spacing w:after="0" w:line="240" w:lineRule="auto"/>
    </w:pPr>
    <w:rPr>
      <w:color w:val="000000"/>
      <w:kern w:val="2"/>
      <w:sz w:val="24"/>
      <w:szCs w:val="24"/>
      <w:lang w:val="en-IE"/>
      <w14:ligatures w14:val="standardContextual"/>
    </w:rPr>
    <w:tblPr>
      <w:tblStyleRowBandSize w:val="1"/>
      <w:tblStyleColBandSize w:val="1"/>
      <w:tblBorders>
        <w:top w:val="single" w:sz="8" w:space="0" w:color="196B24"/>
        <w:bottom w:val="single" w:sz="8" w:space="0" w:color="196B24"/>
      </w:tblBorders>
    </w:tblPr>
    <w:tblStylePr w:type="firstRow">
      <w:rPr>
        <w:rFonts w:ascii="Aptos Display" w:eastAsia="Yu Gothic Light" w:hAnsi="Aptos Display" w:cs="Times New Roman"/>
      </w:rPr>
      <w:tblPr/>
      <w:tcPr>
        <w:tcBorders>
          <w:top w:val="nil"/>
          <w:bottom w:val="single" w:sz="8" w:space="0" w:color="196B24"/>
        </w:tcBorders>
      </w:tcPr>
    </w:tblStylePr>
    <w:tblStylePr w:type="lastRow">
      <w:rPr>
        <w:b/>
        <w:bCs/>
        <w:color w:val="0E2841"/>
      </w:rPr>
      <w:tblPr/>
      <w:tcPr>
        <w:tcBorders>
          <w:top w:val="single" w:sz="8" w:space="0" w:color="196B24"/>
          <w:bottom w:val="single" w:sz="8" w:space="0" w:color="196B24"/>
        </w:tcBorders>
      </w:tcPr>
    </w:tblStylePr>
    <w:tblStylePr w:type="firstCol">
      <w:rPr>
        <w:b/>
        <w:bCs/>
      </w:rPr>
    </w:tblStylePr>
    <w:tblStylePr w:type="lastCol">
      <w:rPr>
        <w:b/>
        <w:bCs/>
      </w:rPr>
      <w:tblPr/>
      <w:tcPr>
        <w:tcBorders>
          <w:top w:val="single" w:sz="8" w:space="0" w:color="196B24"/>
          <w:bottom w:val="single" w:sz="8" w:space="0" w:color="196B24"/>
        </w:tcBorders>
      </w:tcPr>
    </w:tblStylePr>
    <w:tblStylePr w:type="band1Vert">
      <w:tblPr/>
      <w:tcPr>
        <w:shd w:val="clear" w:color="auto" w:fill="B3EDBA"/>
      </w:tcPr>
    </w:tblStylePr>
    <w:tblStylePr w:type="band1Horz">
      <w:tblPr/>
      <w:tcPr>
        <w:shd w:val="clear" w:color="auto" w:fill="B3EDBA"/>
      </w:tcPr>
    </w:tblStylePr>
  </w:style>
  <w:style w:type="table" w:customStyle="1" w:styleId="MediumList1-Accent41">
    <w:name w:val="Medium List 1 - Accent 41"/>
    <w:basedOn w:val="TableNormal"/>
    <w:next w:val="MediumList1-Accent4"/>
    <w:uiPriority w:val="65"/>
    <w:semiHidden/>
    <w:unhideWhenUsed/>
    <w:rsid w:val="000608B5"/>
    <w:pPr>
      <w:spacing w:after="0" w:line="240" w:lineRule="auto"/>
    </w:pPr>
    <w:rPr>
      <w:color w:val="000000"/>
      <w:kern w:val="2"/>
      <w:sz w:val="24"/>
      <w:szCs w:val="24"/>
      <w:lang w:val="en-IE"/>
      <w14:ligatures w14:val="standardContextual"/>
    </w:rPr>
    <w:tblPr>
      <w:tblStyleRowBandSize w:val="1"/>
      <w:tblStyleColBandSize w:val="1"/>
      <w:tblBorders>
        <w:top w:val="single" w:sz="8" w:space="0" w:color="0F9ED5"/>
        <w:bottom w:val="single" w:sz="8" w:space="0" w:color="0F9ED5"/>
      </w:tblBorders>
    </w:tblPr>
    <w:tblStylePr w:type="firstRow">
      <w:rPr>
        <w:rFonts w:ascii="Aptos Display" w:eastAsia="Yu Gothic Light" w:hAnsi="Aptos Display" w:cs="Times New Roman"/>
      </w:rPr>
      <w:tblPr/>
      <w:tcPr>
        <w:tcBorders>
          <w:top w:val="nil"/>
          <w:bottom w:val="single" w:sz="8" w:space="0" w:color="0F9ED5"/>
        </w:tcBorders>
      </w:tcPr>
    </w:tblStylePr>
    <w:tblStylePr w:type="lastRow">
      <w:rPr>
        <w:b/>
        <w:bCs/>
        <w:color w:val="0E2841"/>
      </w:rPr>
      <w:tblPr/>
      <w:tcPr>
        <w:tcBorders>
          <w:top w:val="single" w:sz="8" w:space="0" w:color="0F9ED5"/>
          <w:bottom w:val="single" w:sz="8" w:space="0" w:color="0F9ED5"/>
        </w:tcBorders>
      </w:tcPr>
    </w:tblStylePr>
    <w:tblStylePr w:type="firstCol">
      <w:rPr>
        <w:b/>
        <w:bCs/>
      </w:rPr>
    </w:tblStylePr>
    <w:tblStylePr w:type="lastCol">
      <w:rPr>
        <w:b/>
        <w:bCs/>
      </w:rPr>
      <w:tblPr/>
      <w:tcPr>
        <w:tcBorders>
          <w:top w:val="single" w:sz="8" w:space="0" w:color="0F9ED5"/>
          <w:bottom w:val="single" w:sz="8" w:space="0" w:color="0F9ED5"/>
        </w:tcBorders>
      </w:tcPr>
    </w:tblStylePr>
    <w:tblStylePr w:type="band1Vert">
      <w:tblPr/>
      <w:tcPr>
        <w:shd w:val="clear" w:color="auto" w:fill="BDE9FA"/>
      </w:tcPr>
    </w:tblStylePr>
    <w:tblStylePr w:type="band1Horz">
      <w:tblPr/>
      <w:tcPr>
        <w:shd w:val="clear" w:color="auto" w:fill="BDE9FA"/>
      </w:tcPr>
    </w:tblStylePr>
  </w:style>
  <w:style w:type="table" w:customStyle="1" w:styleId="MediumList1-Accent51">
    <w:name w:val="Medium List 1 - Accent 51"/>
    <w:basedOn w:val="TableNormal"/>
    <w:next w:val="MediumList1-Accent5"/>
    <w:uiPriority w:val="65"/>
    <w:semiHidden/>
    <w:unhideWhenUsed/>
    <w:rsid w:val="000608B5"/>
    <w:pPr>
      <w:spacing w:after="0" w:line="240" w:lineRule="auto"/>
    </w:pPr>
    <w:rPr>
      <w:color w:val="000000"/>
      <w:kern w:val="2"/>
      <w:sz w:val="24"/>
      <w:szCs w:val="24"/>
      <w:lang w:val="en-IE"/>
      <w14:ligatures w14:val="standardContextual"/>
    </w:rPr>
    <w:tblPr>
      <w:tblStyleRowBandSize w:val="1"/>
      <w:tblStyleColBandSize w:val="1"/>
      <w:tblBorders>
        <w:top w:val="single" w:sz="8" w:space="0" w:color="A02B93"/>
        <w:bottom w:val="single" w:sz="8" w:space="0" w:color="A02B93"/>
      </w:tblBorders>
    </w:tblPr>
    <w:tblStylePr w:type="firstRow">
      <w:rPr>
        <w:rFonts w:ascii="Aptos Display" w:eastAsia="Yu Gothic Light" w:hAnsi="Aptos Display" w:cs="Times New Roman"/>
      </w:rPr>
      <w:tblPr/>
      <w:tcPr>
        <w:tcBorders>
          <w:top w:val="nil"/>
          <w:bottom w:val="single" w:sz="8" w:space="0" w:color="A02B93"/>
        </w:tcBorders>
      </w:tcPr>
    </w:tblStylePr>
    <w:tblStylePr w:type="lastRow">
      <w:rPr>
        <w:b/>
        <w:bCs/>
        <w:color w:val="0E2841"/>
      </w:rPr>
      <w:tblPr/>
      <w:tcPr>
        <w:tcBorders>
          <w:top w:val="single" w:sz="8" w:space="0" w:color="A02B93"/>
          <w:bottom w:val="single" w:sz="8" w:space="0" w:color="A02B93"/>
        </w:tcBorders>
      </w:tcPr>
    </w:tblStylePr>
    <w:tblStylePr w:type="firstCol">
      <w:rPr>
        <w:b/>
        <w:bCs/>
      </w:rPr>
    </w:tblStylePr>
    <w:tblStylePr w:type="lastCol">
      <w:rPr>
        <w:b/>
        <w:bCs/>
      </w:rPr>
      <w:tblPr/>
      <w:tcPr>
        <w:tcBorders>
          <w:top w:val="single" w:sz="8" w:space="0" w:color="A02B93"/>
          <w:bottom w:val="single" w:sz="8" w:space="0" w:color="A02B93"/>
        </w:tcBorders>
      </w:tcPr>
    </w:tblStylePr>
    <w:tblStylePr w:type="band1Vert">
      <w:tblPr/>
      <w:tcPr>
        <w:shd w:val="clear" w:color="auto" w:fill="EFC3E9"/>
      </w:tcPr>
    </w:tblStylePr>
    <w:tblStylePr w:type="band1Horz">
      <w:tblPr/>
      <w:tcPr>
        <w:shd w:val="clear" w:color="auto" w:fill="EFC3E9"/>
      </w:tcPr>
    </w:tblStylePr>
  </w:style>
  <w:style w:type="table" w:customStyle="1" w:styleId="MediumList1-Accent61">
    <w:name w:val="Medium List 1 - Accent 61"/>
    <w:basedOn w:val="TableNormal"/>
    <w:next w:val="MediumList1-Accent6"/>
    <w:uiPriority w:val="65"/>
    <w:semiHidden/>
    <w:unhideWhenUsed/>
    <w:rsid w:val="000608B5"/>
    <w:pPr>
      <w:spacing w:after="0" w:line="240" w:lineRule="auto"/>
    </w:pPr>
    <w:rPr>
      <w:color w:val="000000"/>
      <w:kern w:val="2"/>
      <w:sz w:val="24"/>
      <w:szCs w:val="24"/>
      <w:lang w:val="en-IE"/>
      <w14:ligatures w14:val="standardContextual"/>
    </w:rPr>
    <w:tblPr>
      <w:tblStyleRowBandSize w:val="1"/>
      <w:tblStyleColBandSize w:val="1"/>
      <w:tblBorders>
        <w:top w:val="single" w:sz="8" w:space="0" w:color="4EA72E"/>
        <w:bottom w:val="single" w:sz="8" w:space="0" w:color="4EA72E"/>
      </w:tblBorders>
    </w:tblPr>
    <w:tblStylePr w:type="firstRow">
      <w:rPr>
        <w:rFonts w:ascii="Aptos Display" w:eastAsia="Yu Gothic Light" w:hAnsi="Aptos Display" w:cs="Times New Roman"/>
      </w:rPr>
      <w:tblPr/>
      <w:tcPr>
        <w:tcBorders>
          <w:top w:val="nil"/>
          <w:bottom w:val="single" w:sz="8" w:space="0" w:color="4EA72E"/>
        </w:tcBorders>
      </w:tcPr>
    </w:tblStylePr>
    <w:tblStylePr w:type="lastRow">
      <w:rPr>
        <w:b/>
        <w:bCs/>
        <w:color w:val="0E2841"/>
      </w:rPr>
      <w:tblPr/>
      <w:tcPr>
        <w:tcBorders>
          <w:top w:val="single" w:sz="8" w:space="0" w:color="4EA72E"/>
          <w:bottom w:val="single" w:sz="8" w:space="0" w:color="4EA72E"/>
        </w:tcBorders>
      </w:tcPr>
    </w:tblStylePr>
    <w:tblStylePr w:type="firstCol">
      <w:rPr>
        <w:b/>
        <w:bCs/>
      </w:rPr>
    </w:tblStylePr>
    <w:tblStylePr w:type="lastCol">
      <w:rPr>
        <w:b/>
        <w:bCs/>
      </w:rPr>
      <w:tblPr/>
      <w:tcPr>
        <w:tcBorders>
          <w:top w:val="single" w:sz="8" w:space="0" w:color="4EA72E"/>
          <w:bottom w:val="single" w:sz="8" w:space="0" w:color="4EA72E"/>
        </w:tcBorders>
      </w:tcPr>
    </w:tblStylePr>
    <w:tblStylePr w:type="band1Vert">
      <w:tblPr/>
      <w:tcPr>
        <w:shd w:val="clear" w:color="auto" w:fill="D0EFC5"/>
      </w:tcPr>
    </w:tblStylePr>
    <w:tblStylePr w:type="band1Horz">
      <w:tblPr/>
      <w:tcPr>
        <w:shd w:val="clear" w:color="auto" w:fill="D0EFC5"/>
      </w:tcPr>
    </w:tblStylePr>
  </w:style>
  <w:style w:type="table" w:customStyle="1" w:styleId="MediumList21">
    <w:name w:val="Medium List 21"/>
    <w:basedOn w:val="TableNormal"/>
    <w:next w:val="MediumList2"/>
    <w:uiPriority w:val="66"/>
    <w:semiHidden/>
    <w:unhideWhenUsed/>
    <w:rsid w:val="000608B5"/>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000000"/>
        <w:left w:val="single" w:sz="8" w:space="0" w:color="000000"/>
        <w:bottom w:val="single" w:sz="8" w:space="0" w:color="000000"/>
        <w:right w:val="single" w:sz="8" w:space="0" w:color="000000"/>
      </w:tblBorders>
    </w:tblPr>
    <w:tblStylePr w:type="firstRow">
      <w:rPr>
        <w:sz w:val="24"/>
        <w:szCs w:val="24"/>
      </w:rPr>
      <w:tblPr/>
      <w:tcPr>
        <w:tcBorders>
          <w:top w:val="nil"/>
          <w:left w:val="nil"/>
          <w:bottom w:val="single" w:sz="24" w:space="0" w:color="000000"/>
          <w:right w:val="nil"/>
          <w:insideH w:val="nil"/>
          <w:insideV w:val="nil"/>
        </w:tcBorders>
        <w:shd w:val="clear" w:color="auto" w:fill="FFFFFF"/>
      </w:tcPr>
    </w:tblStylePr>
    <w:tblStylePr w:type="lastRow">
      <w:tblPr/>
      <w:tcPr>
        <w:tcBorders>
          <w:top w:val="single" w:sz="8" w:space="0" w:color="000000"/>
          <w:left w:val="nil"/>
          <w:bottom w:val="nil"/>
          <w:right w:val="nil"/>
          <w:insideH w:val="nil"/>
          <w:insideV w:val="nil"/>
        </w:tcBorders>
        <w:shd w:val="clear" w:color="auto" w:fill="FFFFFF"/>
      </w:tcPr>
    </w:tblStylePr>
    <w:tblStylePr w:type="firstCol">
      <w:tblPr/>
      <w:tcPr>
        <w:tcBorders>
          <w:top w:val="nil"/>
          <w:left w:val="nil"/>
          <w:bottom w:val="nil"/>
          <w:right w:val="single" w:sz="8" w:space="0" w:color="000000"/>
          <w:insideH w:val="nil"/>
          <w:insideV w:val="nil"/>
        </w:tcBorders>
        <w:shd w:val="clear" w:color="auto" w:fill="FFFFFF"/>
      </w:tcPr>
    </w:tblStylePr>
    <w:tblStylePr w:type="lastCol">
      <w:tblPr/>
      <w:tcPr>
        <w:tcBorders>
          <w:top w:val="nil"/>
          <w:left w:val="single" w:sz="8" w:space="0" w:color="000000"/>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C0C0C0"/>
      </w:tcPr>
    </w:tblStylePr>
    <w:tblStylePr w:type="band1Horz">
      <w:tblPr/>
      <w:tcPr>
        <w:tcBorders>
          <w:top w:val="nil"/>
          <w:bottom w:val="nil"/>
          <w:insideH w:val="nil"/>
          <w:insideV w:val="nil"/>
        </w:tcBorders>
        <w:shd w:val="clear" w:color="auto" w:fill="C0C0C0"/>
      </w:tcPr>
    </w:tblStylePr>
    <w:tblStylePr w:type="nwCell">
      <w:tblPr/>
      <w:tcPr>
        <w:shd w:val="clear" w:color="auto" w:fill="FFFFFF"/>
      </w:tcPr>
    </w:tblStylePr>
    <w:tblStylePr w:type="swCell">
      <w:tblPr/>
      <w:tcPr>
        <w:tcBorders>
          <w:top w:val="nil"/>
        </w:tcBorders>
      </w:tcPr>
    </w:tblStylePr>
  </w:style>
  <w:style w:type="table" w:customStyle="1" w:styleId="MediumList2-Accent11">
    <w:name w:val="Medium List 2 - Accent 11"/>
    <w:basedOn w:val="TableNormal"/>
    <w:next w:val="MediumList2-Accent1"/>
    <w:uiPriority w:val="66"/>
    <w:semiHidden/>
    <w:unhideWhenUsed/>
    <w:rsid w:val="000608B5"/>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156082"/>
        <w:left w:val="single" w:sz="8" w:space="0" w:color="156082"/>
        <w:bottom w:val="single" w:sz="8" w:space="0" w:color="156082"/>
        <w:right w:val="single" w:sz="8" w:space="0" w:color="156082"/>
      </w:tblBorders>
    </w:tblPr>
    <w:tblStylePr w:type="firstRow">
      <w:rPr>
        <w:sz w:val="24"/>
        <w:szCs w:val="24"/>
      </w:rPr>
      <w:tblPr/>
      <w:tcPr>
        <w:tcBorders>
          <w:top w:val="nil"/>
          <w:left w:val="nil"/>
          <w:bottom w:val="single" w:sz="24" w:space="0" w:color="156082"/>
          <w:right w:val="nil"/>
          <w:insideH w:val="nil"/>
          <w:insideV w:val="nil"/>
        </w:tcBorders>
        <w:shd w:val="clear" w:color="auto" w:fill="FFFFFF"/>
      </w:tcPr>
    </w:tblStylePr>
    <w:tblStylePr w:type="lastRow">
      <w:tblPr/>
      <w:tcPr>
        <w:tcBorders>
          <w:top w:val="single" w:sz="8" w:space="0" w:color="156082"/>
          <w:left w:val="nil"/>
          <w:bottom w:val="nil"/>
          <w:right w:val="nil"/>
          <w:insideH w:val="nil"/>
          <w:insideV w:val="nil"/>
        </w:tcBorders>
        <w:shd w:val="clear" w:color="auto" w:fill="FFFFFF"/>
      </w:tcPr>
    </w:tblStylePr>
    <w:tblStylePr w:type="firstCol">
      <w:tblPr/>
      <w:tcPr>
        <w:tcBorders>
          <w:top w:val="nil"/>
          <w:left w:val="nil"/>
          <w:bottom w:val="nil"/>
          <w:right w:val="single" w:sz="8" w:space="0" w:color="156082"/>
          <w:insideH w:val="nil"/>
          <w:insideV w:val="nil"/>
        </w:tcBorders>
        <w:shd w:val="clear" w:color="auto" w:fill="FFFFFF"/>
      </w:tcPr>
    </w:tblStylePr>
    <w:tblStylePr w:type="lastCol">
      <w:tblPr/>
      <w:tcPr>
        <w:tcBorders>
          <w:top w:val="nil"/>
          <w:left w:val="single" w:sz="8" w:space="0" w:color="156082"/>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B2DEF2"/>
      </w:tcPr>
    </w:tblStylePr>
    <w:tblStylePr w:type="band1Horz">
      <w:tblPr/>
      <w:tcPr>
        <w:tcBorders>
          <w:top w:val="nil"/>
          <w:bottom w:val="nil"/>
          <w:insideH w:val="nil"/>
          <w:insideV w:val="nil"/>
        </w:tcBorders>
        <w:shd w:val="clear" w:color="auto" w:fill="B2DEF2"/>
      </w:tcPr>
    </w:tblStylePr>
    <w:tblStylePr w:type="nwCell">
      <w:tblPr/>
      <w:tcPr>
        <w:shd w:val="clear" w:color="auto" w:fill="FFFFFF"/>
      </w:tcPr>
    </w:tblStylePr>
    <w:tblStylePr w:type="swCell">
      <w:tblPr/>
      <w:tcPr>
        <w:tcBorders>
          <w:top w:val="nil"/>
        </w:tcBorders>
      </w:tcPr>
    </w:tblStylePr>
  </w:style>
  <w:style w:type="table" w:customStyle="1" w:styleId="MediumList2-Accent21">
    <w:name w:val="Medium List 2 - Accent 21"/>
    <w:basedOn w:val="TableNormal"/>
    <w:next w:val="MediumList2-Accent2"/>
    <w:uiPriority w:val="66"/>
    <w:semiHidden/>
    <w:unhideWhenUsed/>
    <w:rsid w:val="000608B5"/>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E97132"/>
        <w:left w:val="single" w:sz="8" w:space="0" w:color="E97132"/>
        <w:bottom w:val="single" w:sz="8" w:space="0" w:color="E97132"/>
        <w:right w:val="single" w:sz="8" w:space="0" w:color="E97132"/>
      </w:tblBorders>
    </w:tblPr>
    <w:tblStylePr w:type="firstRow">
      <w:rPr>
        <w:sz w:val="24"/>
        <w:szCs w:val="24"/>
      </w:rPr>
      <w:tblPr/>
      <w:tcPr>
        <w:tcBorders>
          <w:top w:val="nil"/>
          <w:left w:val="nil"/>
          <w:bottom w:val="single" w:sz="24" w:space="0" w:color="E97132"/>
          <w:right w:val="nil"/>
          <w:insideH w:val="nil"/>
          <w:insideV w:val="nil"/>
        </w:tcBorders>
        <w:shd w:val="clear" w:color="auto" w:fill="FFFFFF"/>
      </w:tcPr>
    </w:tblStylePr>
    <w:tblStylePr w:type="lastRow">
      <w:tblPr/>
      <w:tcPr>
        <w:tcBorders>
          <w:top w:val="single" w:sz="8" w:space="0" w:color="E97132"/>
          <w:left w:val="nil"/>
          <w:right w:val="nil"/>
          <w:insideH w:val="nil"/>
          <w:insideV w:val="nil"/>
        </w:tcBorders>
        <w:shd w:val="clear" w:color="auto" w:fill="FFFFFF"/>
      </w:tcPr>
    </w:tblStylePr>
    <w:tblStylePr w:type="firstCol">
      <w:tblPr/>
      <w:tcPr>
        <w:tcBorders>
          <w:top w:val="nil"/>
          <w:left w:val="nil"/>
          <w:bottom w:val="nil"/>
          <w:right w:val="single" w:sz="8" w:space="0" w:color="E97132"/>
          <w:insideH w:val="nil"/>
          <w:insideV w:val="nil"/>
        </w:tcBorders>
        <w:shd w:val="clear" w:color="auto" w:fill="FFFFFF"/>
      </w:tcPr>
    </w:tblStylePr>
    <w:tblStylePr w:type="lastCol">
      <w:tblPr/>
      <w:tcPr>
        <w:tcBorders>
          <w:top w:val="nil"/>
          <w:left w:val="single" w:sz="8" w:space="0" w:color="E97132"/>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F9DBCC"/>
      </w:tcPr>
    </w:tblStylePr>
    <w:tblStylePr w:type="band1Horz">
      <w:tblPr/>
      <w:tcPr>
        <w:tcBorders>
          <w:top w:val="nil"/>
          <w:bottom w:val="nil"/>
          <w:insideH w:val="nil"/>
          <w:insideV w:val="nil"/>
        </w:tcBorders>
        <w:shd w:val="clear" w:color="auto" w:fill="F9DBCC"/>
      </w:tcPr>
    </w:tblStylePr>
    <w:tblStylePr w:type="nwCell">
      <w:tblPr/>
      <w:tcPr>
        <w:shd w:val="clear" w:color="auto" w:fill="FFFFFF"/>
      </w:tcPr>
    </w:tblStylePr>
    <w:tblStylePr w:type="swCell">
      <w:tblPr/>
      <w:tcPr>
        <w:tcBorders>
          <w:top w:val="nil"/>
        </w:tcBorders>
      </w:tcPr>
    </w:tblStylePr>
  </w:style>
  <w:style w:type="table" w:customStyle="1" w:styleId="MediumList2-Accent31">
    <w:name w:val="Medium List 2 - Accent 31"/>
    <w:basedOn w:val="TableNormal"/>
    <w:next w:val="MediumList2-Accent3"/>
    <w:uiPriority w:val="66"/>
    <w:semiHidden/>
    <w:unhideWhenUsed/>
    <w:rsid w:val="000608B5"/>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196B24"/>
        <w:left w:val="single" w:sz="8" w:space="0" w:color="196B24"/>
        <w:bottom w:val="single" w:sz="8" w:space="0" w:color="196B24"/>
        <w:right w:val="single" w:sz="8" w:space="0" w:color="196B24"/>
      </w:tblBorders>
    </w:tblPr>
    <w:tblStylePr w:type="firstRow">
      <w:rPr>
        <w:sz w:val="24"/>
        <w:szCs w:val="24"/>
      </w:rPr>
      <w:tblPr/>
      <w:tcPr>
        <w:tcBorders>
          <w:top w:val="nil"/>
          <w:left w:val="nil"/>
          <w:bottom w:val="single" w:sz="24" w:space="0" w:color="196B24"/>
          <w:right w:val="nil"/>
          <w:insideH w:val="nil"/>
          <w:insideV w:val="nil"/>
        </w:tcBorders>
        <w:shd w:val="clear" w:color="auto" w:fill="FFFFFF"/>
      </w:tcPr>
    </w:tblStylePr>
    <w:tblStylePr w:type="lastRow">
      <w:tblPr/>
      <w:tcPr>
        <w:tcBorders>
          <w:top w:val="single" w:sz="8" w:space="0" w:color="196B24"/>
          <w:left w:val="nil"/>
          <w:bottom w:val="nil"/>
          <w:right w:val="nil"/>
          <w:insideH w:val="nil"/>
          <w:insideV w:val="nil"/>
        </w:tcBorders>
        <w:shd w:val="clear" w:color="auto" w:fill="FFFFFF"/>
      </w:tcPr>
    </w:tblStylePr>
    <w:tblStylePr w:type="firstCol">
      <w:tblPr/>
      <w:tcPr>
        <w:tcBorders>
          <w:top w:val="nil"/>
          <w:left w:val="nil"/>
          <w:bottom w:val="nil"/>
          <w:right w:val="single" w:sz="8" w:space="0" w:color="196B24"/>
          <w:insideH w:val="nil"/>
          <w:insideV w:val="nil"/>
        </w:tcBorders>
        <w:shd w:val="clear" w:color="auto" w:fill="FFFFFF"/>
      </w:tcPr>
    </w:tblStylePr>
    <w:tblStylePr w:type="lastCol">
      <w:tblPr/>
      <w:tcPr>
        <w:tcBorders>
          <w:top w:val="nil"/>
          <w:left w:val="single" w:sz="8" w:space="0" w:color="196B24"/>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B3EDBA"/>
      </w:tcPr>
    </w:tblStylePr>
    <w:tblStylePr w:type="band1Horz">
      <w:tblPr/>
      <w:tcPr>
        <w:tcBorders>
          <w:top w:val="nil"/>
          <w:bottom w:val="nil"/>
          <w:insideH w:val="nil"/>
          <w:insideV w:val="nil"/>
        </w:tcBorders>
        <w:shd w:val="clear" w:color="auto" w:fill="B3EDBA"/>
      </w:tcPr>
    </w:tblStylePr>
    <w:tblStylePr w:type="nwCell">
      <w:tblPr/>
      <w:tcPr>
        <w:shd w:val="clear" w:color="auto" w:fill="FFFFFF"/>
      </w:tcPr>
    </w:tblStylePr>
    <w:tblStylePr w:type="swCell">
      <w:tblPr/>
      <w:tcPr>
        <w:tcBorders>
          <w:top w:val="nil"/>
        </w:tcBorders>
      </w:tcPr>
    </w:tblStylePr>
  </w:style>
  <w:style w:type="table" w:customStyle="1" w:styleId="MediumList2-Accent41">
    <w:name w:val="Medium List 2 - Accent 41"/>
    <w:basedOn w:val="TableNormal"/>
    <w:next w:val="MediumList2-Accent4"/>
    <w:uiPriority w:val="66"/>
    <w:semiHidden/>
    <w:unhideWhenUsed/>
    <w:rsid w:val="000608B5"/>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0F9ED5"/>
        <w:left w:val="single" w:sz="8" w:space="0" w:color="0F9ED5"/>
        <w:bottom w:val="single" w:sz="8" w:space="0" w:color="0F9ED5"/>
        <w:right w:val="single" w:sz="8" w:space="0" w:color="0F9ED5"/>
      </w:tblBorders>
    </w:tblPr>
    <w:tblStylePr w:type="firstRow">
      <w:rPr>
        <w:sz w:val="24"/>
        <w:szCs w:val="24"/>
      </w:rPr>
      <w:tblPr/>
      <w:tcPr>
        <w:tcBorders>
          <w:top w:val="nil"/>
          <w:left w:val="nil"/>
          <w:bottom w:val="single" w:sz="24" w:space="0" w:color="0F9ED5"/>
          <w:right w:val="nil"/>
          <w:insideH w:val="nil"/>
          <w:insideV w:val="nil"/>
        </w:tcBorders>
        <w:shd w:val="clear" w:color="auto" w:fill="FFFFFF"/>
      </w:tcPr>
    </w:tblStylePr>
    <w:tblStylePr w:type="lastRow">
      <w:tblPr/>
      <w:tcPr>
        <w:tcBorders>
          <w:top w:val="single" w:sz="8" w:space="0" w:color="0F9ED5"/>
          <w:left w:val="nil"/>
          <w:bottom w:val="nil"/>
          <w:right w:val="nil"/>
          <w:insideH w:val="nil"/>
          <w:insideV w:val="nil"/>
        </w:tcBorders>
        <w:shd w:val="clear" w:color="auto" w:fill="FFFFFF"/>
      </w:tcPr>
    </w:tblStylePr>
    <w:tblStylePr w:type="firstCol">
      <w:tblPr/>
      <w:tcPr>
        <w:tcBorders>
          <w:top w:val="nil"/>
          <w:left w:val="nil"/>
          <w:bottom w:val="nil"/>
          <w:right w:val="single" w:sz="8" w:space="0" w:color="0F9ED5"/>
          <w:insideH w:val="nil"/>
          <w:insideV w:val="nil"/>
        </w:tcBorders>
        <w:shd w:val="clear" w:color="auto" w:fill="FFFFFF"/>
      </w:tcPr>
    </w:tblStylePr>
    <w:tblStylePr w:type="lastCol">
      <w:tblPr/>
      <w:tcPr>
        <w:tcBorders>
          <w:top w:val="nil"/>
          <w:left w:val="single" w:sz="8" w:space="0" w:color="0F9ED5"/>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BDE9FA"/>
      </w:tcPr>
    </w:tblStylePr>
    <w:tblStylePr w:type="band1Horz">
      <w:tblPr/>
      <w:tcPr>
        <w:tcBorders>
          <w:top w:val="nil"/>
          <w:bottom w:val="nil"/>
          <w:insideH w:val="nil"/>
          <w:insideV w:val="nil"/>
        </w:tcBorders>
        <w:shd w:val="clear" w:color="auto" w:fill="BDE9FA"/>
      </w:tcPr>
    </w:tblStylePr>
    <w:tblStylePr w:type="nwCell">
      <w:tblPr/>
      <w:tcPr>
        <w:shd w:val="clear" w:color="auto" w:fill="FFFFFF"/>
      </w:tcPr>
    </w:tblStylePr>
    <w:tblStylePr w:type="swCell">
      <w:tblPr/>
      <w:tcPr>
        <w:tcBorders>
          <w:top w:val="nil"/>
        </w:tcBorders>
      </w:tcPr>
    </w:tblStylePr>
  </w:style>
  <w:style w:type="table" w:customStyle="1" w:styleId="MediumList2-Accent51">
    <w:name w:val="Medium List 2 - Accent 51"/>
    <w:basedOn w:val="TableNormal"/>
    <w:next w:val="MediumList2-Accent5"/>
    <w:uiPriority w:val="66"/>
    <w:semiHidden/>
    <w:unhideWhenUsed/>
    <w:rsid w:val="000608B5"/>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A02B93"/>
        <w:left w:val="single" w:sz="8" w:space="0" w:color="A02B93"/>
        <w:bottom w:val="single" w:sz="8" w:space="0" w:color="A02B93"/>
        <w:right w:val="single" w:sz="8" w:space="0" w:color="A02B93"/>
      </w:tblBorders>
    </w:tblPr>
    <w:tblStylePr w:type="firstRow">
      <w:rPr>
        <w:sz w:val="24"/>
        <w:szCs w:val="24"/>
      </w:rPr>
      <w:tblPr/>
      <w:tcPr>
        <w:tcBorders>
          <w:top w:val="nil"/>
          <w:left w:val="nil"/>
          <w:bottom w:val="single" w:sz="24" w:space="0" w:color="A02B93"/>
          <w:right w:val="nil"/>
          <w:insideH w:val="nil"/>
          <w:insideV w:val="nil"/>
        </w:tcBorders>
        <w:shd w:val="clear" w:color="auto" w:fill="FFFFFF"/>
      </w:tcPr>
    </w:tblStylePr>
    <w:tblStylePr w:type="lastRow">
      <w:tblPr/>
      <w:tcPr>
        <w:tcBorders>
          <w:top w:val="single" w:sz="8" w:space="0" w:color="A02B93"/>
          <w:left w:val="nil"/>
          <w:bottom w:val="nil"/>
          <w:right w:val="nil"/>
          <w:insideH w:val="nil"/>
          <w:insideV w:val="nil"/>
        </w:tcBorders>
        <w:shd w:val="clear" w:color="auto" w:fill="FFFFFF"/>
      </w:tcPr>
    </w:tblStylePr>
    <w:tblStylePr w:type="firstCol">
      <w:tblPr/>
      <w:tcPr>
        <w:tcBorders>
          <w:top w:val="nil"/>
          <w:left w:val="nil"/>
          <w:bottom w:val="nil"/>
          <w:right w:val="single" w:sz="8" w:space="0" w:color="A02B93"/>
          <w:insideH w:val="nil"/>
          <w:insideV w:val="nil"/>
        </w:tcBorders>
        <w:shd w:val="clear" w:color="auto" w:fill="FFFFFF"/>
      </w:tcPr>
    </w:tblStylePr>
    <w:tblStylePr w:type="lastCol">
      <w:tblPr/>
      <w:tcPr>
        <w:tcBorders>
          <w:top w:val="nil"/>
          <w:left w:val="single" w:sz="8" w:space="0" w:color="A02B93"/>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EFC3E9"/>
      </w:tcPr>
    </w:tblStylePr>
    <w:tblStylePr w:type="band1Horz">
      <w:tblPr/>
      <w:tcPr>
        <w:tcBorders>
          <w:top w:val="nil"/>
          <w:bottom w:val="nil"/>
          <w:insideH w:val="nil"/>
          <w:insideV w:val="nil"/>
        </w:tcBorders>
        <w:shd w:val="clear" w:color="auto" w:fill="EFC3E9"/>
      </w:tcPr>
    </w:tblStylePr>
    <w:tblStylePr w:type="nwCell">
      <w:tblPr/>
      <w:tcPr>
        <w:shd w:val="clear" w:color="auto" w:fill="FFFFFF"/>
      </w:tcPr>
    </w:tblStylePr>
    <w:tblStylePr w:type="swCell">
      <w:tblPr/>
      <w:tcPr>
        <w:tcBorders>
          <w:top w:val="nil"/>
        </w:tcBorders>
      </w:tcPr>
    </w:tblStylePr>
  </w:style>
  <w:style w:type="table" w:customStyle="1" w:styleId="MediumList2-Accent61">
    <w:name w:val="Medium List 2 - Accent 61"/>
    <w:basedOn w:val="TableNormal"/>
    <w:next w:val="MediumList2-Accent6"/>
    <w:uiPriority w:val="66"/>
    <w:semiHidden/>
    <w:unhideWhenUsed/>
    <w:rsid w:val="000608B5"/>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4EA72E"/>
        <w:left w:val="single" w:sz="8" w:space="0" w:color="4EA72E"/>
        <w:bottom w:val="single" w:sz="8" w:space="0" w:color="4EA72E"/>
        <w:right w:val="single" w:sz="8" w:space="0" w:color="4EA72E"/>
      </w:tblBorders>
    </w:tblPr>
    <w:tblStylePr w:type="firstRow">
      <w:rPr>
        <w:sz w:val="24"/>
        <w:szCs w:val="24"/>
      </w:rPr>
      <w:tblPr/>
      <w:tcPr>
        <w:tcBorders>
          <w:top w:val="nil"/>
          <w:left w:val="nil"/>
          <w:bottom w:val="single" w:sz="24" w:space="0" w:color="4EA72E"/>
          <w:right w:val="nil"/>
          <w:insideH w:val="nil"/>
          <w:insideV w:val="nil"/>
        </w:tcBorders>
        <w:shd w:val="clear" w:color="auto" w:fill="FFFFFF"/>
      </w:tcPr>
    </w:tblStylePr>
    <w:tblStylePr w:type="lastRow">
      <w:tblPr/>
      <w:tcPr>
        <w:tcBorders>
          <w:top w:val="single" w:sz="8" w:space="0" w:color="4EA72E"/>
          <w:left w:val="nil"/>
          <w:bottom w:val="nil"/>
          <w:right w:val="nil"/>
          <w:insideH w:val="nil"/>
          <w:insideV w:val="nil"/>
        </w:tcBorders>
        <w:shd w:val="clear" w:color="auto" w:fill="FFFFFF"/>
      </w:tcPr>
    </w:tblStylePr>
    <w:tblStylePr w:type="firstCol">
      <w:tblPr/>
      <w:tcPr>
        <w:tcBorders>
          <w:top w:val="nil"/>
          <w:left w:val="nil"/>
          <w:bottom w:val="nil"/>
          <w:right w:val="single" w:sz="8" w:space="0" w:color="4EA72E"/>
          <w:insideH w:val="nil"/>
          <w:insideV w:val="nil"/>
        </w:tcBorders>
        <w:shd w:val="clear" w:color="auto" w:fill="FFFFFF"/>
      </w:tcPr>
    </w:tblStylePr>
    <w:tblStylePr w:type="lastCol">
      <w:tblPr/>
      <w:tcPr>
        <w:tcBorders>
          <w:top w:val="nil"/>
          <w:left w:val="single" w:sz="8" w:space="0" w:color="4EA72E"/>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D0EFC5"/>
      </w:tcPr>
    </w:tblStylePr>
    <w:tblStylePr w:type="band1Horz">
      <w:tblPr/>
      <w:tcPr>
        <w:tcBorders>
          <w:top w:val="nil"/>
          <w:bottom w:val="nil"/>
          <w:insideH w:val="nil"/>
          <w:insideV w:val="nil"/>
        </w:tcBorders>
        <w:shd w:val="clear" w:color="auto" w:fill="D0EFC5"/>
      </w:tcPr>
    </w:tblStylePr>
    <w:tblStylePr w:type="nwCell">
      <w:tblPr/>
      <w:tcPr>
        <w:shd w:val="clear" w:color="auto" w:fill="FFFFFF"/>
      </w:tcPr>
    </w:tblStylePr>
    <w:tblStylePr w:type="swCell">
      <w:tblPr/>
      <w:tcPr>
        <w:tcBorders>
          <w:top w:val="nil"/>
        </w:tcBorders>
      </w:tcPr>
    </w:tblStylePr>
  </w:style>
  <w:style w:type="table" w:customStyle="1" w:styleId="MediumShading11">
    <w:name w:val="Medium Shading 11"/>
    <w:basedOn w:val="TableNormal"/>
    <w:next w:val="MediumShading1"/>
    <w:uiPriority w:val="63"/>
    <w:semiHidden/>
    <w:unhideWhenUsed/>
    <w:rsid w:val="000608B5"/>
    <w:pPr>
      <w:spacing w:after="0" w:line="240" w:lineRule="auto"/>
    </w:pPr>
    <w:rPr>
      <w:kern w:val="2"/>
      <w:sz w:val="24"/>
      <w:szCs w:val="24"/>
      <w:lang w:val="en-IE"/>
      <w14:ligatures w14:val="standardContextual"/>
    </w:rPr>
    <w:tblPr>
      <w:tblStyleRowBandSize w:val="1"/>
      <w:tblStyleColBandSize w:val="1"/>
      <w:tblBorders>
        <w:top w:val="single" w:sz="8" w:space="0" w:color="404040"/>
        <w:left w:val="single" w:sz="8" w:space="0" w:color="404040"/>
        <w:bottom w:val="single" w:sz="8" w:space="0" w:color="404040"/>
        <w:right w:val="single" w:sz="8" w:space="0" w:color="404040"/>
        <w:insideH w:val="single" w:sz="8" w:space="0" w:color="404040"/>
      </w:tblBorders>
    </w:tblPr>
    <w:tblStylePr w:type="firstRow">
      <w:pPr>
        <w:spacing w:before="0" w:after="0" w:line="240" w:lineRule="auto"/>
      </w:pPr>
      <w:rPr>
        <w:b/>
        <w:bCs/>
        <w:color w:val="FFFFFF"/>
      </w:rPr>
      <w:tblPr/>
      <w:tcPr>
        <w:tcBorders>
          <w:top w:val="single" w:sz="8" w:space="0" w:color="404040"/>
          <w:left w:val="single" w:sz="8" w:space="0" w:color="404040"/>
          <w:bottom w:val="single" w:sz="8" w:space="0" w:color="404040"/>
          <w:right w:val="single" w:sz="8" w:space="0" w:color="404040"/>
          <w:insideH w:val="nil"/>
          <w:insideV w:val="nil"/>
        </w:tcBorders>
        <w:shd w:val="clear" w:color="auto" w:fill="000000"/>
      </w:tcPr>
    </w:tblStylePr>
    <w:tblStylePr w:type="lastRow">
      <w:pPr>
        <w:spacing w:before="0" w:after="0" w:line="240" w:lineRule="auto"/>
      </w:pPr>
      <w:rPr>
        <w:b/>
        <w:bCs/>
      </w:rPr>
      <w:tblPr/>
      <w:tcPr>
        <w:tcBorders>
          <w:top w:val="double" w:sz="6" w:space="0" w:color="404040"/>
          <w:left w:val="single" w:sz="8" w:space="0" w:color="404040"/>
          <w:bottom w:val="single" w:sz="8" w:space="0" w:color="404040"/>
          <w:right w:val="single" w:sz="8" w:space="0" w:color="404040"/>
          <w:insideH w:val="nil"/>
          <w:insideV w:val="nil"/>
        </w:tcBorders>
      </w:tcPr>
    </w:tblStylePr>
    <w:tblStylePr w:type="firstCol">
      <w:rPr>
        <w:b/>
        <w:bCs/>
      </w:rPr>
    </w:tblStylePr>
    <w:tblStylePr w:type="lastCol">
      <w:rPr>
        <w:b/>
        <w:bCs/>
      </w:rPr>
    </w:tblStylePr>
    <w:tblStylePr w:type="band1Vert">
      <w:tblPr/>
      <w:tcPr>
        <w:shd w:val="clear" w:color="auto" w:fill="C0C0C0"/>
      </w:tcPr>
    </w:tblStylePr>
    <w:tblStylePr w:type="band1Horz">
      <w:tblPr/>
      <w:tcPr>
        <w:tcBorders>
          <w:insideH w:val="nil"/>
          <w:insideV w:val="nil"/>
        </w:tcBorders>
        <w:shd w:val="clear" w:color="auto" w:fill="C0C0C0"/>
      </w:tcPr>
    </w:tblStylePr>
    <w:tblStylePr w:type="band2Horz">
      <w:tblPr/>
      <w:tcPr>
        <w:tcBorders>
          <w:insideH w:val="nil"/>
          <w:insideV w:val="nil"/>
        </w:tcBorders>
      </w:tcPr>
    </w:tblStylePr>
  </w:style>
  <w:style w:type="table" w:customStyle="1" w:styleId="MediumShading1-Accent11">
    <w:name w:val="Medium Shading 1 - Accent 11"/>
    <w:basedOn w:val="TableNormal"/>
    <w:next w:val="MediumShading1-Accent1"/>
    <w:uiPriority w:val="63"/>
    <w:semiHidden/>
    <w:unhideWhenUsed/>
    <w:rsid w:val="000608B5"/>
    <w:pPr>
      <w:spacing w:after="0" w:line="240" w:lineRule="auto"/>
    </w:pPr>
    <w:rPr>
      <w:kern w:val="2"/>
      <w:sz w:val="24"/>
      <w:szCs w:val="24"/>
      <w:lang w:val="en-IE"/>
      <w14:ligatures w14:val="standardContextual"/>
    </w:rPr>
    <w:tblPr>
      <w:tblStyleRowBandSize w:val="1"/>
      <w:tblStyleColBandSize w:val="1"/>
      <w:tblBorders>
        <w:top w:val="single" w:sz="8" w:space="0" w:color="2198CF"/>
        <w:left w:val="single" w:sz="8" w:space="0" w:color="2198CF"/>
        <w:bottom w:val="single" w:sz="8" w:space="0" w:color="2198CF"/>
        <w:right w:val="single" w:sz="8" w:space="0" w:color="2198CF"/>
        <w:insideH w:val="single" w:sz="8" w:space="0" w:color="2198CF"/>
      </w:tblBorders>
    </w:tblPr>
    <w:tblStylePr w:type="firstRow">
      <w:pPr>
        <w:spacing w:before="0" w:after="0" w:line="240" w:lineRule="auto"/>
      </w:pPr>
      <w:rPr>
        <w:b/>
        <w:bCs/>
        <w:color w:val="FFFFFF"/>
      </w:rPr>
      <w:tblPr/>
      <w:tcPr>
        <w:tcBorders>
          <w:top w:val="single" w:sz="8" w:space="0" w:color="2198CF"/>
          <w:left w:val="single" w:sz="8" w:space="0" w:color="2198CF"/>
          <w:bottom w:val="single" w:sz="8" w:space="0" w:color="2198CF"/>
          <w:right w:val="single" w:sz="8" w:space="0" w:color="2198CF"/>
          <w:insideH w:val="nil"/>
          <w:insideV w:val="nil"/>
        </w:tcBorders>
        <w:shd w:val="clear" w:color="auto" w:fill="156082"/>
      </w:tcPr>
    </w:tblStylePr>
    <w:tblStylePr w:type="lastRow">
      <w:pPr>
        <w:spacing w:before="0" w:after="0" w:line="240" w:lineRule="auto"/>
      </w:pPr>
      <w:rPr>
        <w:b/>
        <w:bCs/>
      </w:rPr>
      <w:tblPr/>
      <w:tcPr>
        <w:tcBorders>
          <w:top w:val="double" w:sz="6" w:space="0" w:color="2198CF"/>
          <w:left w:val="single" w:sz="8" w:space="0" w:color="2198CF"/>
          <w:bottom w:val="single" w:sz="8" w:space="0" w:color="2198CF"/>
          <w:right w:val="single" w:sz="8" w:space="0" w:color="2198CF"/>
          <w:insideH w:val="nil"/>
          <w:insideV w:val="nil"/>
        </w:tcBorders>
      </w:tcPr>
    </w:tblStylePr>
    <w:tblStylePr w:type="firstCol">
      <w:rPr>
        <w:b/>
        <w:bCs/>
      </w:rPr>
    </w:tblStylePr>
    <w:tblStylePr w:type="lastCol">
      <w:rPr>
        <w:b/>
        <w:bCs/>
      </w:rPr>
    </w:tblStylePr>
    <w:tblStylePr w:type="band1Vert">
      <w:tblPr/>
      <w:tcPr>
        <w:shd w:val="clear" w:color="auto" w:fill="B2DEF2"/>
      </w:tcPr>
    </w:tblStylePr>
    <w:tblStylePr w:type="band1Horz">
      <w:tblPr/>
      <w:tcPr>
        <w:tcBorders>
          <w:insideH w:val="nil"/>
          <w:insideV w:val="nil"/>
        </w:tcBorders>
        <w:shd w:val="clear" w:color="auto" w:fill="B2DEF2"/>
      </w:tcPr>
    </w:tblStylePr>
    <w:tblStylePr w:type="band2Horz">
      <w:tblPr/>
      <w:tcPr>
        <w:tcBorders>
          <w:insideH w:val="nil"/>
          <w:insideV w:val="nil"/>
        </w:tcBorders>
      </w:tcPr>
    </w:tblStylePr>
  </w:style>
  <w:style w:type="table" w:customStyle="1" w:styleId="MediumShading1-Accent21">
    <w:name w:val="Medium Shading 1 - Accent 21"/>
    <w:basedOn w:val="TableNormal"/>
    <w:next w:val="MediumShading1-Accent2"/>
    <w:uiPriority w:val="63"/>
    <w:semiHidden/>
    <w:unhideWhenUsed/>
    <w:rsid w:val="000608B5"/>
    <w:pPr>
      <w:spacing w:after="0" w:line="240" w:lineRule="auto"/>
    </w:pPr>
    <w:rPr>
      <w:kern w:val="2"/>
      <w:sz w:val="24"/>
      <w:szCs w:val="24"/>
      <w:lang w:val="en-IE"/>
      <w14:ligatures w14:val="standardContextual"/>
    </w:rPr>
    <w:tblPr>
      <w:tblStyleRowBandSize w:val="1"/>
      <w:tblStyleColBandSize w:val="1"/>
      <w:tblBorders>
        <w:top w:val="single" w:sz="8" w:space="0" w:color="EE9465"/>
        <w:left w:val="single" w:sz="8" w:space="0" w:color="EE9465"/>
        <w:bottom w:val="single" w:sz="8" w:space="0" w:color="EE9465"/>
        <w:right w:val="single" w:sz="8" w:space="0" w:color="EE9465"/>
        <w:insideH w:val="single" w:sz="8" w:space="0" w:color="EE9465"/>
      </w:tblBorders>
    </w:tblPr>
    <w:tblStylePr w:type="firstRow">
      <w:pPr>
        <w:spacing w:before="0" w:after="0" w:line="240" w:lineRule="auto"/>
      </w:pPr>
      <w:rPr>
        <w:b/>
        <w:bCs/>
        <w:color w:val="FFFFFF"/>
      </w:rPr>
      <w:tblPr/>
      <w:tcPr>
        <w:tcBorders>
          <w:top w:val="single" w:sz="8" w:space="0" w:color="EE9465"/>
          <w:left w:val="single" w:sz="8" w:space="0" w:color="EE9465"/>
          <w:bottom w:val="single" w:sz="8" w:space="0" w:color="EE9465"/>
          <w:right w:val="single" w:sz="8" w:space="0" w:color="EE9465"/>
          <w:insideH w:val="nil"/>
          <w:insideV w:val="nil"/>
        </w:tcBorders>
        <w:shd w:val="clear" w:color="auto" w:fill="E97132"/>
      </w:tcPr>
    </w:tblStylePr>
    <w:tblStylePr w:type="lastRow">
      <w:pPr>
        <w:spacing w:before="0" w:after="0" w:line="240" w:lineRule="auto"/>
      </w:pPr>
      <w:rPr>
        <w:b/>
        <w:bCs/>
      </w:rPr>
      <w:tblPr/>
      <w:tcPr>
        <w:tcBorders>
          <w:top w:val="double" w:sz="6" w:space="0" w:color="EE9465"/>
          <w:left w:val="single" w:sz="8" w:space="0" w:color="EE9465"/>
          <w:bottom w:val="single" w:sz="8" w:space="0" w:color="EE9465"/>
          <w:right w:val="single" w:sz="8" w:space="0" w:color="EE9465"/>
          <w:insideH w:val="nil"/>
          <w:insideV w:val="nil"/>
        </w:tcBorders>
      </w:tcPr>
    </w:tblStylePr>
    <w:tblStylePr w:type="firstCol">
      <w:rPr>
        <w:b/>
        <w:bCs/>
      </w:rPr>
    </w:tblStylePr>
    <w:tblStylePr w:type="lastCol">
      <w:rPr>
        <w:b/>
        <w:bCs/>
      </w:rPr>
    </w:tblStylePr>
    <w:tblStylePr w:type="band1Vert">
      <w:tblPr/>
      <w:tcPr>
        <w:shd w:val="clear" w:color="auto" w:fill="F9DBCC"/>
      </w:tcPr>
    </w:tblStylePr>
    <w:tblStylePr w:type="band1Horz">
      <w:tblPr/>
      <w:tcPr>
        <w:tcBorders>
          <w:insideH w:val="nil"/>
          <w:insideV w:val="nil"/>
        </w:tcBorders>
        <w:shd w:val="clear" w:color="auto" w:fill="F9DBCC"/>
      </w:tcPr>
    </w:tblStylePr>
    <w:tblStylePr w:type="band2Horz">
      <w:tblPr/>
      <w:tcPr>
        <w:tcBorders>
          <w:insideH w:val="nil"/>
          <w:insideV w:val="nil"/>
        </w:tcBorders>
      </w:tcPr>
    </w:tblStylePr>
  </w:style>
  <w:style w:type="table" w:customStyle="1" w:styleId="MediumShading1-Accent31">
    <w:name w:val="Medium Shading 1 - Accent 31"/>
    <w:basedOn w:val="TableNormal"/>
    <w:next w:val="MediumShading1-Accent3"/>
    <w:uiPriority w:val="63"/>
    <w:semiHidden/>
    <w:unhideWhenUsed/>
    <w:rsid w:val="000608B5"/>
    <w:pPr>
      <w:spacing w:after="0" w:line="240" w:lineRule="auto"/>
    </w:pPr>
    <w:rPr>
      <w:kern w:val="2"/>
      <w:sz w:val="24"/>
      <w:szCs w:val="24"/>
      <w:lang w:val="en-IE"/>
      <w14:ligatures w14:val="standardContextual"/>
    </w:rPr>
    <w:tblPr>
      <w:tblStyleRowBandSize w:val="1"/>
      <w:tblStyleColBandSize w:val="1"/>
      <w:tblBorders>
        <w:top w:val="single" w:sz="8" w:space="0" w:color="2BB73D"/>
        <w:left w:val="single" w:sz="8" w:space="0" w:color="2BB73D"/>
        <w:bottom w:val="single" w:sz="8" w:space="0" w:color="2BB73D"/>
        <w:right w:val="single" w:sz="8" w:space="0" w:color="2BB73D"/>
        <w:insideH w:val="single" w:sz="8" w:space="0" w:color="2BB73D"/>
      </w:tblBorders>
    </w:tblPr>
    <w:tblStylePr w:type="firstRow">
      <w:pPr>
        <w:spacing w:before="0" w:after="0" w:line="240" w:lineRule="auto"/>
      </w:pPr>
      <w:rPr>
        <w:b/>
        <w:bCs/>
        <w:color w:val="FFFFFF"/>
      </w:rPr>
      <w:tblPr/>
      <w:tcPr>
        <w:tcBorders>
          <w:top w:val="single" w:sz="8" w:space="0" w:color="2BB73D"/>
          <w:left w:val="single" w:sz="8" w:space="0" w:color="2BB73D"/>
          <w:bottom w:val="single" w:sz="8" w:space="0" w:color="2BB73D"/>
          <w:right w:val="single" w:sz="8" w:space="0" w:color="2BB73D"/>
          <w:insideH w:val="nil"/>
          <w:insideV w:val="nil"/>
        </w:tcBorders>
        <w:shd w:val="clear" w:color="auto" w:fill="196B24"/>
      </w:tcPr>
    </w:tblStylePr>
    <w:tblStylePr w:type="lastRow">
      <w:pPr>
        <w:spacing w:before="0" w:after="0" w:line="240" w:lineRule="auto"/>
      </w:pPr>
      <w:rPr>
        <w:b/>
        <w:bCs/>
      </w:rPr>
      <w:tblPr/>
      <w:tcPr>
        <w:tcBorders>
          <w:top w:val="double" w:sz="6" w:space="0" w:color="2BB73D"/>
          <w:left w:val="single" w:sz="8" w:space="0" w:color="2BB73D"/>
          <w:bottom w:val="single" w:sz="8" w:space="0" w:color="2BB73D"/>
          <w:right w:val="single" w:sz="8" w:space="0" w:color="2BB73D"/>
          <w:insideH w:val="nil"/>
          <w:insideV w:val="nil"/>
        </w:tcBorders>
      </w:tcPr>
    </w:tblStylePr>
    <w:tblStylePr w:type="firstCol">
      <w:rPr>
        <w:b/>
        <w:bCs/>
      </w:rPr>
    </w:tblStylePr>
    <w:tblStylePr w:type="lastCol">
      <w:rPr>
        <w:b/>
        <w:bCs/>
      </w:rPr>
    </w:tblStylePr>
    <w:tblStylePr w:type="band1Vert">
      <w:tblPr/>
      <w:tcPr>
        <w:shd w:val="clear" w:color="auto" w:fill="B3EDBA"/>
      </w:tcPr>
    </w:tblStylePr>
    <w:tblStylePr w:type="band1Horz">
      <w:tblPr/>
      <w:tcPr>
        <w:tcBorders>
          <w:insideH w:val="nil"/>
          <w:insideV w:val="nil"/>
        </w:tcBorders>
        <w:shd w:val="clear" w:color="auto" w:fill="B3EDBA"/>
      </w:tcPr>
    </w:tblStylePr>
    <w:tblStylePr w:type="band2Horz">
      <w:tblPr/>
      <w:tcPr>
        <w:tcBorders>
          <w:insideH w:val="nil"/>
          <w:insideV w:val="nil"/>
        </w:tcBorders>
      </w:tcPr>
    </w:tblStylePr>
  </w:style>
  <w:style w:type="table" w:customStyle="1" w:styleId="MediumShading1-Accent41">
    <w:name w:val="Medium Shading 1 - Accent 41"/>
    <w:basedOn w:val="TableNormal"/>
    <w:next w:val="MediumShading1-Accent4"/>
    <w:uiPriority w:val="63"/>
    <w:semiHidden/>
    <w:unhideWhenUsed/>
    <w:rsid w:val="000608B5"/>
    <w:pPr>
      <w:spacing w:after="0" w:line="240" w:lineRule="auto"/>
    </w:pPr>
    <w:rPr>
      <w:kern w:val="2"/>
      <w:sz w:val="24"/>
      <w:szCs w:val="24"/>
      <w:lang w:val="en-IE"/>
      <w14:ligatures w14:val="standardContextual"/>
    </w:rPr>
    <w:tblPr>
      <w:tblStyleRowBandSize w:val="1"/>
      <w:tblStyleColBandSize w:val="1"/>
      <w:tblBorders>
        <w:top w:val="single" w:sz="8" w:space="0" w:color="39BEF1"/>
        <w:left w:val="single" w:sz="8" w:space="0" w:color="39BEF1"/>
        <w:bottom w:val="single" w:sz="8" w:space="0" w:color="39BEF1"/>
        <w:right w:val="single" w:sz="8" w:space="0" w:color="39BEF1"/>
        <w:insideH w:val="single" w:sz="8" w:space="0" w:color="39BEF1"/>
      </w:tblBorders>
    </w:tblPr>
    <w:tblStylePr w:type="firstRow">
      <w:pPr>
        <w:spacing w:before="0" w:after="0" w:line="240" w:lineRule="auto"/>
      </w:pPr>
      <w:rPr>
        <w:b/>
        <w:bCs/>
        <w:color w:val="FFFFFF"/>
      </w:rPr>
      <w:tblPr/>
      <w:tcPr>
        <w:tcBorders>
          <w:top w:val="single" w:sz="8" w:space="0" w:color="39BEF1"/>
          <w:left w:val="single" w:sz="8" w:space="0" w:color="39BEF1"/>
          <w:bottom w:val="single" w:sz="8" w:space="0" w:color="39BEF1"/>
          <w:right w:val="single" w:sz="8" w:space="0" w:color="39BEF1"/>
          <w:insideH w:val="nil"/>
          <w:insideV w:val="nil"/>
        </w:tcBorders>
        <w:shd w:val="clear" w:color="auto" w:fill="0F9ED5"/>
      </w:tcPr>
    </w:tblStylePr>
    <w:tblStylePr w:type="lastRow">
      <w:pPr>
        <w:spacing w:before="0" w:after="0" w:line="240" w:lineRule="auto"/>
      </w:pPr>
      <w:rPr>
        <w:b/>
        <w:bCs/>
      </w:rPr>
      <w:tblPr/>
      <w:tcPr>
        <w:tcBorders>
          <w:top w:val="double" w:sz="6" w:space="0" w:color="39BEF1"/>
          <w:left w:val="single" w:sz="8" w:space="0" w:color="39BEF1"/>
          <w:bottom w:val="single" w:sz="8" w:space="0" w:color="39BEF1"/>
          <w:right w:val="single" w:sz="8" w:space="0" w:color="39BEF1"/>
          <w:insideH w:val="nil"/>
          <w:insideV w:val="nil"/>
        </w:tcBorders>
      </w:tcPr>
    </w:tblStylePr>
    <w:tblStylePr w:type="firstCol">
      <w:rPr>
        <w:b/>
        <w:bCs/>
      </w:rPr>
    </w:tblStylePr>
    <w:tblStylePr w:type="lastCol">
      <w:rPr>
        <w:b/>
        <w:bCs/>
      </w:rPr>
    </w:tblStylePr>
    <w:tblStylePr w:type="band1Vert">
      <w:tblPr/>
      <w:tcPr>
        <w:shd w:val="clear" w:color="auto" w:fill="BDE9FA"/>
      </w:tcPr>
    </w:tblStylePr>
    <w:tblStylePr w:type="band1Horz">
      <w:tblPr/>
      <w:tcPr>
        <w:tcBorders>
          <w:insideH w:val="nil"/>
          <w:insideV w:val="nil"/>
        </w:tcBorders>
        <w:shd w:val="clear" w:color="auto" w:fill="BDE9FA"/>
      </w:tcPr>
    </w:tblStylePr>
    <w:tblStylePr w:type="band2Horz">
      <w:tblPr/>
      <w:tcPr>
        <w:tcBorders>
          <w:insideH w:val="nil"/>
          <w:insideV w:val="nil"/>
        </w:tcBorders>
      </w:tcPr>
    </w:tblStylePr>
  </w:style>
  <w:style w:type="table" w:customStyle="1" w:styleId="MediumShading1-Accent51">
    <w:name w:val="Medium Shading 1 - Accent 51"/>
    <w:basedOn w:val="TableNormal"/>
    <w:next w:val="MediumShading1-Accent5"/>
    <w:uiPriority w:val="63"/>
    <w:semiHidden/>
    <w:unhideWhenUsed/>
    <w:rsid w:val="000608B5"/>
    <w:pPr>
      <w:spacing w:after="0" w:line="240" w:lineRule="auto"/>
    </w:pPr>
    <w:rPr>
      <w:kern w:val="2"/>
      <w:sz w:val="24"/>
      <w:szCs w:val="24"/>
      <w:lang w:val="en-IE"/>
      <w14:ligatures w14:val="standardContextual"/>
    </w:rPr>
    <w:tblPr>
      <w:tblStyleRowBandSize w:val="1"/>
      <w:tblStyleColBandSize w:val="1"/>
      <w:tblBorders>
        <w:top w:val="single" w:sz="8" w:space="0" w:color="CE49BF"/>
        <w:left w:val="single" w:sz="8" w:space="0" w:color="CE49BF"/>
        <w:bottom w:val="single" w:sz="8" w:space="0" w:color="CE49BF"/>
        <w:right w:val="single" w:sz="8" w:space="0" w:color="CE49BF"/>
        <w:insideH w:val="single" w:sz="8" w:space="0" w:color="CE49BF"/>
      </w:tblBorders>
    </w:tblPr>
    <w:tblStylePr w:type="firstRow">
      <w:pPr>
        <w:spacing w:before="0" w:after="0" w:line="240" w:lineRule="auto"/>
      </w:pPr>
      <w:rPr>
        <w:b/>
        <w:bCs/>
        <w:color w:val="FFFFFF"/>
      </w:rPr>
      <w:tblPr/>
      <w:tcPr>
        <w:tcBorders>
          <w:top w:val="single" w:sz="8" w:space="0" w:color="CE49BF"/>
          <w:left w:val="single" w:sz="8" w:space="0" w:color="CE49BF"/>
          <w:bottom w:val="single" w:sz="8" w:space="0" w:color="CE49BF"/>
          <w:right w:val="single" w:sz="8" w:space="0" w:color="CE49BF"/>
          <w:insideH w:val="nil"/>
          <w:insideV w:val="nil"/>
        </w:tcBorders>
        <w:shd w:val="clear" w:color="auto" w:fill="A02B93"/>
      </w:tcPr>
    </w:tblStylePr>
    <w:tblStylePr w:type="lastRow">
      <w:pPr>
        <w:spacing w:before="0" w:after="0" w:line="240" w:lineRule="auto"/>
      </w:pPr>
      <w:rPr>
        <w:b/>
        <w:bCs/>
      </w:rPr>
      <w:tblPr/>
      <w:tcPr>
        <w:tcBorders>
          <w:top w:val="double" w:sz="6" w:space="0" w:color="CE49BF"/>
          <w:left w:val="single" w:sz="8" w:space="0" w:color="CE49BF"/>
          <w:bottom w:val="single" w:sz="8" w:space="0" w:color="CE49BF"/>
          <w:right w:val="single" w:sz="8" w:space="0" w:color="CE49BF"/>
          <w:insideH w:val="nil"/>
          <w:insideV w:val="nil"/>
        </w:tcBorders>
      </w:tcPr>
    </w:tblStylePr>
    <w:tblStylePr w:type="firstCol">
      <w:rPr>
        <w:b/>
        <w:bCs/>
      </w:rPr>
    </w:tblStylePr>
    <w:tblStylePr w:type="lastCol">
      <w:rPr>
        <w:b/>
        <w:bCs/>
      </w:rPr>
    </w:tblStylePr>
    <w:tblStylePr w:type="band1Vert">
      <w:tblPr/>
      <w:tcPr>
        <w:shd w:val="clear" w:color="auto" w:fill="EFC3E9"/>
      </w:tcPr>
    </w:tblStylePr>
    <w:tblStylePr w:type="band1Horz">
      <w:tblPr/>
      <w:tcPr>
        <w:tcBorders>
          <w:insideH w:val="nil"/>
          <w:insideV w:val="nil"/>
        </w:tcBorders>
        <w:shd w:val="clear" w:color="auto" w:fill="EFC3E9"/>
      </w:tcPr>
    </w:tblStylePr>
    <w:tblStylePr w:type="band2Horz">
      <w:tblPr/>
      <w:tcPr>
        <w:tcBorders>
          <w:insideH w:val="nil"/>
          <w:insideV w:val="nil"/>
        </w:tcBorders>
      </w:tcPr>
    </w:tblStylePr>
  </w:style>
  <w:style w:type="table" w:customStyle="1" w:styleId="MediumShading1-Accent61">
    <w:name w:val="Medium Shading 1 - Accent 61"/>
    <w:basedOn w:val="TableNormal"/>
    <w:next w:val="MediumShading1-Accent6"/>
    <w:uiPriority w:val="63"/>
    <w:semiHidden/>
    <w:unhideWhenUsed/>
    <w:rsid w:val="000608B5"/>
    <w:pPr>
      <w:spacing w:after="0" w:line="240" w:lineRule="auto"/>
    </w:pPr>
    <w:rPr>
      <w:kern w:val="2"/>
      <w:sz w:val="24"/>
      <w:szCs w:val="24"/>
      <w:lang w:val="en-IE"/>
      <w14:ligatures w14:val="standardContextual"/>
    </w:rPr>
    <w:tblPr>
      <w:tblStyleRowBandSize w:val="1"/>
      <w:tblStyleColBandSize w:val="1"/>
      <w:tblBorders>
        <w:top w:val="single" w:sz="8" w:space="0" w:color="71CF50"/>
        <w:left w:val="single" w:sz="8" w:space="0" w:color="71CF50"/>
        <w:bottom w:val="single" w:sz="8" w:space="0" w:color="71CF50"/>
        <w:right w:val="single" w:sz="8" w:space="0" w:color="71CF50"/>
        <w:insideH w:val="single" w:sz="8" w:space="0" w:color="71CF50"/>
      </w:tblBorders>
    </w:tblPr>
    <w:tblStylePr w:type="firstRow">
      <w:pPr>
        <w:spacing w:before="0" w:after="0" w:line="240" w:lineRule="auto"/>
      </w:pPr>
      <w:rPr>
        <w:b/>
        <w:bCs/>
        <w:color w:val="FFFFFF"/>
      </w:rPr>
      <w:tblPr/>
      <w:tcPr>
        <w:tcBorders>
          <w:top w:val="single" w:sz="8" w:space="0" w:color="71CF50"/>
          <w:left w:val="single" w:sz="8" w:space="0" w:color="71CF50"/>
          <w:bottom w:val="single" w:sz="8" w:space="0" w:color="71CF50"/>
          <w:right w:val="single" w:sz="8" w:space="0" w:color="71CF50"/>
          <w:insideH w:val="nil"/>
          <w:insideV w:val="nil"/>
        </w:tcBorders>
        <w:shd w:val="clear" w:color="auto" w:fill="4EA72E"/>
      </w:tcPr>
    </w:tblStylePr>
    <w:tblStylePr w:type="lastRow">
      <w:pPr>
        <w:spacing w:before="0" w:after="0" w:line="240" w:lineRule="auto"/>
      </w:pPr>
      <w:rPr>
        <w:b/>
        <w:bCs/>
      </w:rPr>
      <w:tblPr/>
      <w:tcPr>
        <w:tcBorders>
          <w:top w:val="double" w:sz="6" w:space="0" w:color="71CF50"/>
          <w:left w:val="single" w:sz="8" w:space="0" w:color="71CF50"/>
          <w:bottom w:val="single" w:sz="8" w:space="0" w:color="71CF50"/>
          <w:right w:val="single" w:sz="8" w:space="0" w:color="71CF50"/>
          <w:insideH w:val="nil"/>
          <w:insideV w:val="nil"/>
        </w:tcBorders>
      </w:tcPr>
    </w:tblStylePr>
    <w:tblStylePr w:type="firstCol">
      <w:rPr>
        <w:b/>
        <w:bCs/>
      </w:rPr>
    </w:tblStylePr>
    <w:tblStylePr w:type="lastCol">
      <w:rPr>
        <w:b/>
        <w:bCs/>
      </w:rPr>
    </w:tblStylePr>
    <w:tblStylePr w:type="band1Vert">
      <w:tblPr/>
      <w:tcPr>
        <w:shd w:val="clear" w:color="auto" w:fill="D0EFC5"/>
      </w:tcPr>
    </w:tblStylePr>
    <w:tblStylePr w:type="band1Horz">
      <w:tblPr/>
      <w:tcPr>
        <w:tcBorders>
          <w:insideH w:val="nil"/>
          <w:insideV w:val="nil"/>
        </w:tcBorders>
        <w:shd w:val="clear" w:color="auto" w:fill="D0EFC5"/>
      </w:tcPr>
    </w:tblStylePr>
    <w:tblStylePr w:type="band2Horz">
      <w:tblPr/>
      <w:tcPr>
        <w:tcBorders>
          <w:insideH w:val="nil"/>
          <w:insideV w:val="nil"/>
        </w:tcBorders>
      </w:tcPr>
    </w:tblStylePr>
  </w:style>
  <w:style w:type="table" w:customStyle="1" w:styleId="MediumShading21">
    <w:name w:val="Medium Shading 21"/>
    <w:basedOn w:val="TableNormal"/>
    <w:next w:val="MediumShading2"/>
    <w:uiPriority w:val="64"/>
    <w:semiHidden/>
    <w:unhideWhenUsed/>
    <w:rsid w:val="000608B5"/>
    <w:pPr>
      <w:spacing w:after="0" w:line="240" w:lineRule="auto"/>
    </w:pPr>
    <w:rPr>
      <w:kern w:val="2"/>
      <w:sz w:val="24"/>
      <w:szCs w:val="24"/>
      <w:lang w:val="en-IE"/>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000000"/>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000000"/>
      </w:tcPr>
    </w:tblStylePr>
    <w:tblStylePr w:type="lastCol">
      <w:rPr>
        <w:b/>
        <w:bCs/>
        <w:color w:val="FFFFFF"/>
      </w:rPr>
      <w:tblPr/>
      <w:tcPr>
        <w:tcBorders>
          <w:left w:val="nil"/>
          <w:right w:val="nil"/>
          <w:insideH w:val="nil"/>
          <w:insideV w:val="nil"/>
        </w:tcBorders>
        <w:shd w:val="clear" w:color="auto" w:fill="000000"/>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11">
    <w:name w:val="Medium Shading 2 - Accent 11"/>
    <w:basedOn w:val="TableNormal"/>
    <w:next w:val="MediumShading2-Accent1"/>
    <w:uiPriority w:val="64"/>
    <w:semiHidden/>
    <w:unhideWhenUsed/>
    <w:rsid w:val="000608B5"/>
    <w:pPr>
      <w:spacing w:after="0" w:line="240" w:lineRule="auto"/>
    </w:pPr>
    <w:rPr>
      <w:kern w:val="2"/>
      <w:sz w:val="24"/>
      <w:szCs w:val="24"/>
      <w:lang w:val="en-IE"/>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15608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156082"/>
      </w:tcPr>
    </w:tblStylePr>
    <w:tblStylePr w:type="lastCol">
      <w:rPr>
        <w:b/>
        <w:bCs/>
        <w:color w:val="FFFFFF"/>
      </w:rPr>
      <w:tblPr/>
      <w:tcPr>
        <w:tcBorders>
          <w:left w:val="nil"/>
          <w:right w:val="nil"/>
          <w:insideH w:val="nil"/>
          <w:insideV w:val="nil"/>
        </w:tcBorders>
        <w:shd w:val="clear" w:color="auto" w:fill="156082"/>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21">
    <w:name w:val="Medium Shading 2 - Accent 21"/>
    <w:basedOn w:val="TableNormal"/>
    <w:next w:val="MediumShading2-Accent2"/>
    <w:uiPriority w:val="64"/>
    <w:semiHidden/>
    <w:unhideWhenUsed/>
    <w:rsid w:val="000608B5"/>
    <w:pPr>
      <w:spacing w:after="0" w:line="240" w:lineRule="auto"/>
    </w:pPr>
    <w:rPr>
      <w:kern w:val="2"/>
      <w:sz w:val="24"/>
      <w:szCs w:val="24"/>
      <w:lang w:val="en-IE"/>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E9713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E97132"/>
      </w:tcPr>
    </w:tblStylePr>
    <w:tblStylePr w:type="lastCol">
      <w:rPr>
        <w:b/>
        <w:bCs/>
        <w:color w:val="FFFFFF"/>
      </w:rPr>
      <w:tblPr/>
      <w:tcPr>
        <w:tcBorders>
          <w:left w:val="nil"/>
          <w:right w:val="nil"/>
          <w:insideH w:val="nil"/>
          <w:insideV w:val="nil"/>
        </w:tcBorders>
        <w:shd w:val="clear" w:color="auto" w:fill="E97132"/>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31">
    <w:name w:val="Medium Shading 2 - Accent 31"/>
    <w:basedOn w:val="TableNormal"/>
    <w:next w:val="MediumShading2-Accent3"/>
    <w:uiPriority w:val="64"/>
    <w:semiHidden/>
    <w:unhideWhenUsed/>
    <w:rsid w:val="000608B5"/>
    <w:pPr>
      <w:spacing w:after="0" w:line="240" w:lineRule="auto"/>
    </w:pPr>
    <w:rPr>
      <w:kern w:val="2"/>
      <w:sz w:val="24"/>
      <w:szCs w:val="24"/>
      <w:lang w:val="en-IE"/>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196B2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196B24"/>
      </w:tcPr>
    </w:tblStylePr>
    <w:tblStylePr w:type="lastCol">
      <w:rPr>
        <w:b/>
        <w:bCs/>
        <w:color w:val="FFFFFF"/>
      </w:rPr>
      <w:tblPr/>
      <w:tcPr>
        <w:tcBorders>
          <w:left w:val="nil"/>
          <w:right w:val="nil"/>
          <w:insideH w:val="nil"/>
          <w:insideV w:val="nil"/>
        </w:tcBorders>
        <w:shd w:val="clear" w:color="auto" w:fill="196B24"/>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41">
    <w:name w:val="Medium Shading 2 - Accent 41"/>
    <w:basedOn w:val="TableNormal"/>
    <w:next w:val="MediumShading2-Accent4"/>
    <w:uiPriority w:val="64"/>
    <w:semiHidden/>
    <w:unhideWhenUsed/>
    <w:rsid w:val="000608B5"/>
    <w:pPr>
      <w:spacing w:after="0" w:line="240" w:lineRule="auto"/>
    </w:pPr>
    <w:rPr>
      <w:kern w:val="2"/>
      <w:sz w:val="24"/>
      <w:szCs w:val="24"/>
      <w:lang w:val="en-IE"/>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0F9ED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0F9ED5"/>
      </w:tcPr>
    </w:tblStylePr>
    <w:tblStylePr w:type="lastCol">
      <w:rPr>
        <w:b/>
        <w:bCs/>
        <w:color w:val="FFFFFF"/>
      </w:rPr>
      <w:tblPr/>
      <w:tcPr>
        <w:tcBorders>
          <w:left w:val="nil"/>
          <w:right w:val="nil"/>
          <w:insideH w:val="nil"/>
          <w:insideV w:val="nil"/>
        </w:tcBorders>
        <w:shd w:val="clear" w:color="auto" w:fill="0F9ED5"/>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51">
    <w:name w:val="Medium Shading 2 - Accent 51"/>
    <w:basedOn w:val="TableNormal"/>
    <w:next w:val="MediumShading2-Accent5"/>
    <w:uiPriority w:val="64"/>
    <w:semiHidden/>
    <w:unhideWhenUsed/>
    <w:rsid w:val="000608B5"/>
    <w:pPr>
      <w:spacing w:after="0" w:line="240" w:lineRule="auto"/>
    </w:pPr>
    <w:rPr>
      <w:kern w:val="2"/>
      <w:sz w:val="24"/>
      <w:szCs w:val="24"/>
      <w:lang w:val="en-IE"/>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A02B9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A02B93"/>
      </w:tcPr>
    </w:tblStylePr>
    <w:tblStylePr w:type="lastCol">
      <w:rPr>
        <w:b/>
        <w:bCs/>
        <w:color w:val="FFFFFF"/>
      </w:rPr>
      <w:tblPr/>
      <w:tcPr>
        <w:tcBorders>
          <w:left w:val="nil"/>
          <w:right w:val="nil"/>
          <w:insideH w:val="nil"/>
          <w:insideV w:val="nil"/>
        </w:tcBorders>
        <w:shd w:val="clear" w:color="auto" w:fill="A02B93"/>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61">
    <w:name w:val="Medium Shading 2 - Accent 61"/>
    <w:basedOn w:val="TableNormal"/>
    <w:next w:val="MediumShading2-Accent6"/>
    <w:uiPriority w:val="64"/>
    <w:semiHidden/>
    <w:unhideWhenUsed/>
    <w:rsid w:val="000608B5"/>
    <w:pPr>
      <w:spacing w:after="0" w:line="240" w:lineRule="auto"/>
    </w:pPr>
    <w:rPr>
      <w:kern w:val="2"/>
      <w:sz w:val="24"/>
      <w:szCs w:val="24"/>
      <w:lang w:val="en-IE"/>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4EA72E"/>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4EA72E"/>
      </w:tcPr>
    </w:tblStylePr>
    <w:tblStylePr w:type="lastCol">
      <w:rPr>
        <w:b/>
        <w:bCs/>
        <w:color w:val="FFFFFF"/>
      </w:rPr>
      <w:tblPr/>
      <w:tcPr>
        <w:tcBorders>
          <w:left w:val="nil"/>
          <w:right w:val="nil"/>
          <w:insideH w:val="nil"/>
          <w:insideV w:val="nil"/>
        </w:tcBorders>
        <w:shd w:val="clear" w:color="auto" w:fill="4EA72E"/>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paragraph" w:customStyle="1" w:styleId="MessageHeader1">
    <w:name w:val="Message Header1"/>
    <w:basedOn w:val="Normal"/>
    <w:next w:val="MessageHeader"/>
    <w:link w:val="MessageHeaderChar"/>
    <w:uiPriority w:val="99"/>
    <w:semiHidden/>
    <w:unhideWhenUsed/>
    <w:rsid w:val="000608B5"/>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Aptos Display" w:eastAsia="Yu Gothic Light" w:hAnsi="Aptos Display"/>
      <w:szCs w:val="22"/>
      <w:lang w:val="en-US"/>
    </w:rPr>
  </w:style>
  <w:style w:type="character" w:customStyle="1" w:styleId="MessageHeaderChar">
    <w:name w:val="Message Header Char"/>
    <w:basedOn w:val="DefaultParagraphFont"/>
    <w:link w:val="MessageHeader1"/>
    <w:uiPriority w:val="99"/>
    <w:semiHidden/>
    <w:rsid w:val="000608B5"/>
    <w:rPr>
      <w:rFonts w:ascii="Aptos Display" w:eastAsia="Yu Gothic Light" w:hAnsi="Aptos Display" w:cs="Times New Roman"/>
      <w:shd w:val="pct20" w:color="auto" w:fill="auto"/>
    </w:rPr>
  </w:style>
  <w:style w:type="paragraph" w:customStyle="1" w:styleId="NormalIndent1">
    <w:name w:val="Normal Indent1"/>
    <w:basedOn w:val="Normal"/>
    <w:next w:val="NormalIndent"/>
    <w:uiPriority w:val="99"/>
    <w:semiHidden/>
    <w:unhideWhenUsed/>
    <w:rsid w:val="000608B5"/>
    <w:pPr>
      <w:spacing w:after="160" w:line="278" w:lineRule="auto"/>
      <w:ind w:left="720"/>
    </w:pPr>
    <w:rPr>
      <w:rFonts w:ascii="Aptos" w:eastAsia="Aptos" w:hAnsi="Aptos" w:cs="Arial"/>
      <w:kern w:val="2"/>
      <w:lang w:val="en-IE"/>
      <w14:ligatures w14:val="standardContextual"/>
    </w:rPr>
  </w:style>
  <w:style w:type="paragraph" w:customStyle="1" w:styleId="NoteHeading1">
    <w:name w:val="Note Heading1"/>
    <w:basedOn w:val="Normal"/>
    <w:next w:val="Normal"/>
    <w:uiPriority w:val="99"/>
    <w:semiHidden/>
    <w:unhideWhenUsed/>
    <w:rsid w:val="000608B5"/>
    <w:pPr>
      <w:spacing w:after="0" w:line="240" w:lineRule="auto"/>
    </w:pPr>
    <w:rPr>
      <w:rFonts w:ascii="Aptos" w:eastAsia="Aptos" w:hAnsi="Aptos" w:cs="Arial"/>
      <w:kern w:val="2"/>
      <w:lang w:val="en-IE"/>
      <w14:ligatures w14:val="standardContextual"/>
    </w:rPr>
  </w:style>
  <w:style w:type="character" w:customStyle="1" w:styleId="NoteHeadingChar">
    <w:name w:val="Note Heading Char"/>
    <w:basedOn w:val="DefaultParagraphFont"/>
    <w:link w:val="NoteHeading"/>
    <w:uiPriority w:val="99"/>
    <w:semiHidden/>
    <w:rsid w:val="000608B5"/>
    <w:rPr>
      <w:sz w:val="22"/>
    </w:rPr>
  </w:style>
  <w:style w:type="table" w:customStyle="1" w:styleId="PlainTable11">
    <w:name w:val="Plain Table 11"/>
    <w:basedOn w:val="TableNormal"/>
    <w:next w:val="PlainTable1"/>
    <w:uiPriority w:val="41"/>
    <w:rsid w:val="000608B5"/>
    <w:pPr>
      <w:spacing w:after="0" w:line="240" w:lineRule="auto"/>
    </w:pPr>
    <w:rPr>
      <w:kern w:val="2"/>
      <w:sz w:val="24"/>
      <w:szCs w:val="24"/>
      <w:lang w:val="en-IE"/>
      <w14:ligatures w14:val="standardContextual"/>
    </w:rPr>
    <w:tblPr>
      <w:tblStyleRowBandSize w:val="1"/>
      <w:tblStyleColBandSize w:val="1"/>
      <w:tblBorders>
        <w:top w:val="single" w:sz="4" w:space="0" w:color="BFBFBF"/>
        <w:left w:val="single" w:sz="4" w:space="0" w:color="BFBFBF"/>
        <w:bottom w:val="single" w:sz="4" w:space="0" w:color="BFBFBF"/>
        <w:right w:val="single" w:sz="4" w:space="0" w:color="BFBFBF"/>
        <w:insideH w:val="single" w:sz="4" w:space="0" w:color="BFBFBF"/>
        <w:insideV w:val="single" w:sz="4" w:space="0" w:color="BFBFBF"/>
      </w:tblBorders>
    </w:tblPr>
    <w:tblStylePr w:type="firstRow">
      <w:rPr>
        <w:b/>
        <w:bCs/>
      </w:rPr>
    </w:tblStylePr>
    <w:tblStylePr w:type="lastRow">
      <w:rPr>
        <w:b/>
        <w:bCs/>
      </w:rPr>
      <w:tblPr/>
      <w:tcPr>
        <w:tcBorders>
          <w:top w:val="double" w:sz="4" w:space="0" w:color="BFBFBF"/>
        </w:tcBorders>
      </w:tcPr>
    </w:tblStylePr>
    <w:tblStylePr w:type="firstCol">
      <w:rPr>
        <w:b/>
        <w:bCs/>
      </w:rPr>
    </w:tblStylePr>
    <w:tblStylePr w:type="lastCol">
      <w:rPr>
        <w:b/>
        <w:bCs/>
      </w:rPr>
    </w:tblStylePr>
    <w:tblStylePr w:type="band1Vert">
      <w:tblPr/>
      <w:tcPr>
        <w:shd w:val="clear" w:color="auto" w:fill="F2F2F2"/>
      </w:tcPr>
    </w:tblStylePr>
    <w:tblStylePr w:type="band1Horz">
      <w:tblPr/>
      <w:tcPr>
        <w:shd w:val="clear" w:color="auto" w:fill="F2F2F2"/>
      </w:tcPr>
    </w:tblStylePr>
  </w:style>
  <w:style w:type="table" w:customStyle="1" w:styleId="PlainTable21">
    <w:name w:val="Plain Table 21"/>
    <w:basedOn w:val="TableNormal"/>
    <w:next w:val="PlainTable2"/>
    <w:uiPriority w:val="42"/>
    <w:rsid w:val="000608B5"/>
    <w:pPr>
      <w:spacing w:after="0" w:line="240" w:lineRule="auto"/>
    </w:pPr>
    <w:rPr>
      <w:kern w:val="2"/>
      <w:sz w:val="24"/>
      <w:szCs w:val="24"/>
      <w:lang w:val="en-IE"/>
      <w14:ligatures w14:val="standardContextual"/>
    </w:rPr>
    <w:tblPr>
      <w:tblStyleRowBandSize w:val="1"/>
      <w:tblStyleColBandSize w:val="1"/>
      <w:tblBorders>
        <w:top w:val="single" w:sz="4" w:space="0" w:color="7F7F7F"/>
        <w:bottom w:val="single" w:sz="4" w:space="0" w:color="7F7F7F"/>
      </w:tblBorders>
    </w:tblPr>
    <w:tblStylePr w:type="firstRow">
      <w:rPr>
        <w:b/>
        <w:bCs/>
      </w:rPr>
      <w:tblPr/>
      <w:tcPr>
        <w:tcBorders>
          <w:bottom w:val="single" w:sz="4" w:space="0" w:color="7F7F7F"/>
        </w:tcBorders>
      </w:tcPr>
    </w:tblStylePr>
    <w:tblStylePr w:type="lastRow">
      <w:rPr>
        <w:b/>
        <w:bCs/>
      </w:rPr>
      <w:tblPr/>
      <w:tcPr>
        <w:tcBorders>
          <w:top w:val="single" w:sz="4" w:space="0" w:color="7F7F7F"/>
        </w:tcBorders>
      </w:tcPr>
    </w:tblStylePr>
    <w:tblStylePr w:type="firstCol">
      <w:rPr>
        <w:b/>
        <w:bCs/>
      </w:rPr>
    </w:tblStylePr>
    <w:tblStylePr w:type="lastCol">
      <w:rPr>
        <w:b/>
        <w:bCs/>
      </w:rPr>
    </w:tblStylePr>
    <w:tblStylePr w:type="band1Vert">
      <w:tblPr/>
      <w:tcPr>
        <w:tcBorders>
          <w:left w:val="single" w:sz="4" w:space="0" w:color="7F7F7F"/>
          <w:right w:val="single" w:sz="4" w:space="0" w:color="7F7F7F"/>
        </w:tcBorders>
      </w:tcPr>
    </w:tblStylePr>
    <w:tblStylePr w:type="band2Vert">
      <w:tblPr/>
      <w:tcPr>
        <w:tcBorders>
          <w:left w:val="single" w:sz="4" w:space="0" w:color="7F7F7F"/>
          <w:right w:val="single" w:sz="4" w:space="0" w:color="7F7F7F"/>
        </w:tcBorders>
      </w:tcPr>
    </w:tblStylePr>
    <w:tblStylePr w:type="band1Horz">
      <w:tblPr/>
      <w:tcPr>
        <w:tcBorders>
          <w:top w:val="single" w:sz="4" w:space="0" w:color="7F7F7F"/>
          <w:bottom w:val="single" w:sz="4" w:space="0" w:color="7F7F7F"/>
        </w:tcBorders>
      </w:tcPr>
    </w:tblStylePr>
  </w:style>
  <w:style w:type="table" w:customStyle="1" w:styleId="PlainTable31">
    <w:name w:val="Plain Table 31"/>
    <w:basedOn w:val="TableNormal"/>
    <w:next w:val="PlainTable3"/>
    <w:uiPriority w:val="43"/>
    <w:rsid w:val="000608B5"/>
    <w:pPr>
      <w:spacing w:after="0" w:line="240" w:lineRule="auto"/>
    </w:pPr>
    <w:rPr>
      <w:kern w:val="2"/>
      <w:sz w:val="24"/>
      <w:szCs w:val="24"/>
      <w:lang w:val="en-IE"/>
      <w14:ligatures w14:val="standardContextual"/>
    </w:rPr>
    <w:tblPr>
      <w:tblStyleRowBandSize w:val="1"/>
      <w:tblStyleColBandSize w:val="1"/>
    </w:tblPr>
    <w:tblStylePr w:type="firstRow">
      <w:rPr>
        <w:b/>
        <w:bCs/>
        <w:caps/>
      </w:rPr>
      <w:tblPr/>
      <w:tcPr>
        <w:tcBorders>
          <w:bottom w:val="single" w:sz="4" w:space="0" w:color="7F7F7F"/>
        </w:tcBorders>
      </w:tcPr>
    </w:tblStylePr>
    <w:tblStylePr w:type="lastRow">
      <w:rPr>
        <w:b/>
        <w:bCs/>
        <w:caps/>
      </w:rPr>
      <w:tblPr/>
      <w:tcPr>
        <w:tcBorders>
          <w:top w:val="nil"/>
        </w:tcBorders>
      </w:tcPr>
    </w:tblStylePr>
    <w:tblStylePr w:type="firstCol">
      <w:rPr>
        <w:b/>
        <w:bCs/>
        <w:caps/>
      </w:rPr>
      <w:tblPr/>
      <w:tcPr>
        <w:tcBorders>
          <w:right w:val="single" w:sz="4" w:space="0" w:color="7F7F7F"/>
        </w:tcBorders>
      </w:tcPr>
    </w:tblStylePr>
    <w:tblStylePr w:type="lastCol">
      <w:rPr>
        <w:b/>
        <w:bCs/>
        <w:caps/>
      </w:rPr>
      <w:tblPr/>
      <w:tcPr>
        <w:tcBorders>
          <w:left w:val="nil"/>
        </w:tcBorders>
      </w:tcPr>
    </w:tblStylePr>
    <w:tblStylePr w:type="band1Vert">
      <w:tblPr/>
      <w:tcPr>
        <w:shd w:val="clear" w:color="auto" w:fill="F2F2F2"/>
      </w:tcPr>
    </w:tblStylePr>
    <w:tblStylePr w:type="band1Horz">
      <w:tblPr/>
      <w:tcPr>
        <w:shd w:val="clear" w:color="auto" w:fill="F2F2F2"/>
      </w:tcPr>
    </w:tblStylePr>
    <w:tblStylePr w:type="neCell">
      <w:tblPr/>
      <w:tcPr>
        <w:tcBorders>
          <w:left w:val="nil"/>
        </w:tcBorders>
      </w:tcPr>
    </w:tblStylePr>
    <w:tblStylePr w:type="nwCell">
      <w:tblPr/>
      <w:tcPr>
        <w:tcBorders>
          <w:right w:val="nil"/>
        </w:tcBorders>
      </w:tcPr>
    </w:tblStylePr>
  </w:style>
  <w:style w:type="table" w:customStyle="1" w:styleId="PlainTable41">
    <w:name w:val="Plain Table 41"/>
    <w:basedOn w:val="TableNormal"/>
    <w:next w:val="PlainTable4"/>
    <w:uiPriority w:val="44"/>
    <w:rsid w:val="000608B5"/>
    <w:pPr>
      <w:spacing w:after="0" w:line="240" w:lineRule="auto"/>
    </w:pPr>
    <w:rPr>
      <w:kern w:val="2"/>
      <w:sz w:val="24"/>
      <w:szCs w:val="24"/>
      <w:lang w:val="en-IE"/>
      <w14:ligatures w14:val="standardContextual"/>
    </w:r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cPr>
    </w:tblStylePr>
    <w:tblStylePr w:type="band1Horz">
      <w:tblPr/>
      <w:tcPr>
        <w:shd w:val="clear" w:color="auto" w:fill="F2F2F2"/>
      </w:tcPr>
    </w:tblStylePr>
  </w:style>
  <w:style w:type="table" w:customStyle="1" w:styleId="PlainTable51">
    <w:name w:val="Plain Table 51"/>
    <w:basedOn w:val="TableNormal"/>
    <w:next w:val="PlainTable5"/>
    <w:uiPriority w:val="45"/>
    <w:rsid w:val="000608B5"/>
    <w:pPr>
      <w:spacing w:after="0" w:line="240" w:lineRule="auto"/>
    </w:pPr>
    <w:rPr>
      <w:kern w:val="2"/>
      <w:sz w:val="24"/>
      <w:szCs w:val="24"/>
      <w:lang w:val="en-IE"/>
      <w14:ligatures w14:val="standardContextual"/>
    </w:rPr>
    <w:tblPr>
      <w:tblStyleRowBandSize w:val="1"/>
      <w:tblStyleColBandSize w:val="1"/>
    </w:tblPr>
    <w:tblStylePr w:type="firstRow">
      <w:rPr>
        <w:rFonts w:ascii="Aptos Display" w:eastAsia="Yu Gothic Light" w:hAnsi="Aptos Display" w:cs="Times New Roman"/>
        <w:i/>
        <w:iCs/>
        <w:sz w:val="26"/>
      </w:rPr>
      <w:tblPr/>
      <w:tcPr>
        <w:tcBorders>
          <w:bottom w:val="single" w:sz="4" w:space="0" w:color="7F7F7F"/>
        </w:tcBorders>
        <w:shd w:val="clear" w:color="auto" w:fill="FFFFFF"/>
      </w:tcPr>
    </w:tblStylePr>
    <w:tblStylePr w:type="lastRow">
      <w:rPr>
        <w:rFonts w:ascii="Aptos Display" w:eastAsia="Yu Gothic Light" w:hAnsi="Aptos Display" w:cs="Times New Roman"/>
        <w:i/>
        <w:iCs/>
        <w:sz w:val="26"/>
      </w:rPr>
      <w:tblPr/>
      <w:tcPr>
        <w:tcBorders>
          <w:top w:val="single" w:sz="4" w:space="0" w:color="7F7F7F"/>
        </w:tcBorders>
        <w:shd w:val="clear" w:color="auto" w:fill="FFFFFF"/>
      </w:tcPr>
    </w:tblStylePr>
    <w:tblStylePr w:type="firstCol">
      <w:pPr>
        <w:jc w:val="right"/>
      </w:pPr>
      <w:rPr>
        <w:rFonts w:ascii="Aptos Display" w:eastAsia="Yu Gothic Light" w:hAnsi="Aptos Display" w:cs="Times New Roman"/>
        <w:i/>
        <w:iCs/>
        <w:sz w:val="26"/>
      </w:rPr>
      <w:tblPr/>
      <w:tcPr>
        <w:tcBorders>
          <w:right w:val="single" w:sz="4" w:space="0" w:color="7F7F7F"/>
        </w:tcBorders>
        <w:shd w:val="clear" w:color="auto" w:fill="FFFFFF"/>
      </w:tcPr>
    </w:tblStylePr>
    <w:tblStylePr w:type="lastCol">
      <w:rPr>
        <w:rFonts w:ascii="Aptos Display" w:eastAsia="Yu Gothic Light" w:hAnsi="Aptos Display" w:cs="Times New Roman"/>
        <w:i/>
        <w:iCs/>
        <w:sz w:val="26"/>
      </w:rPr>
      <w:tblPr/>
      <w:tcPr>
        <w:tcBorders>
          <w:left w:val="single" w:sz="4" w:space="0" w:color="7F7F7F"/>
        </w:tcBorders>
        <w:shd w:val="clear" w:color="auto" w:fill="FFFFFF"/>
      </w:tcPr>
    </w:tblStylePr>
    <w:tblStylePr w:type="band1Vert">
      <w:tblPr/>
      <w:tcPr>
        <w:shd w:val="clear" w:color="auto" w:fill="F2F2F2"/>
      </w:tcPr>
    </w:tblStylePr>
    <w:tblStylePr w:type="band1Horz">
      <w:tblPr/>
      <w:tcPr>
        <w:shd w:val="clear" w:color="auto" w:fill="F2F2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customStyle="1" w:styleId="PlainText1">
    <w:name w:val="Plain Text1"/>
    <w:basedOn w:val="Normal"/>
    <w:next w:val="PlainText"/>
    <w:link w:val="PlainTextChar"/>
    <w:uiPriority w:val="99"/>
    <w:semiHidden/>
    <w:unhideWhenUsed/>
    <w:rsid w:val="000608B5"/>
    <w:pPr>
      <w:spacing w:after="0" w:line="240" w:lineRule="auto"/>
    </w:pPr>
    <w:rPr>
      <w:rFonts w:ascii="Consolas" w:eastAsiaTheme="minorHAnsi" w:hAnsi="Consolas" w:cstheme="minorBidi"/>
      <w:sz w:val="21"/>
      <w:szCs w:val="21"/>
      <w:lang w:val="en-US"/>
    </w:rPr>
  </w:style>
  <w:style w:type="character" w:customStyle="1" w:styleId="PlainTextChar">
    <w:name w:val="Plain Text Char"/>
    <w:basedOn w:val="DefaultParagraphFont"/>
    <w:link w:val="PlainText1"/>
    <w:uiPriority w:val="99"/>
    <w:semiHidden/>
    <w:rsid w:val="000608B5"/>
    <w:rPr>
      <w:rFonts w:ascii="Consolas" w:hAnsi="Consolas"/>
      <w:sz w:val="21"/>
      <w:szCs w:val="21"/>
    </w:rPr>
  </w:style>
  <w:style w:type="paragraph" w:customStyle="1" w:styleId="Salutation1">
    <w:name w:val="Salutation1"/>
    <w:basedOn w:val="Normal"/>
    <w:next w:val="Normal"/>
    <w:uiPriority w:val="99"/>
    <w:semiHidden/>
    <w:unhideWhenUsed/>
    <w:rsid w:val="000608B5"/>
    <w:pPr>
      <w:spacing w:after="160" w:line="278" w:lineRule="auto"/>
    </w:pPr>
    <w:rPr>
      <w:rFonts w:ascii="Aptos" w:eastAsia="Aptos" w:hAnsi="Aptos" w:cs="Arial"/>
      <w:kern w:val="2"/>
      <w:lang w:val="en-IE"/>
      <w14:ligatures w14:val="standardContextual"/>
    </w:rPr>
  </w:style>
  <w:style w:type="character" w:customStyle="1" w:styleId="SalutationChar">
    <w:name w:val="Salutation Char"/>
    <w:basedOn w:val="DefaultParagraphFont"/>
    <w:link w:val="Salutation"/>
    <w:uiPriority w:val="99"/>
    <w:semiHidden/>
    <w:rsid w:val="000608B5"/>
    <w:rPr>
      <w:sz w:val="22"/>
    </w:rPr>
  </w:style>
  <w:style w:type="paragraph" w:customStyle="1" w:styleId="Signature1">
    <w:name w:val="Signature1"/>
    <w:basedOn w:val="Normal"/>
    <w:next w:val="Signature"/>
    <w:link w:val="SignatureChar"/>
    <w:uiPriority w:val="99"/>
    <w:semiHidden/>
    <w:unhideWhenUsed/>
    <w:rsid w:val="000608B5"/>
    <w:pPr>
      <w:spacing w:after="0" w:line="240" w:lineRule="auto"/>
      <w:ind w:left="4252"/>
    </w:pPr>
    <w:rPr>
      <w:rFonts w:asciiTheme="minorHAnsi" w:eastAsiaTheme="minorHAnsi" w:hAnsiTheme="minorHAnsi" w:cstheme="minorBidi"/>
      <w:szCs w:val="22"/>
      <w:lang w:val="en-US"/>
    </w:rPr>
  </w:style>
  <w:style w:type="character" w:customStyle="1" w:styleId="SignatureChar">
    <w:name w:val="Signature Char"/>
    <w:basedOn w:val="DefaultParagraphFont"/>
    <w:link w:val="Signature1"/>
    <w:uiPriority w:val="99"/>
    <w:semiHidden/>
    <w:rsid w:val="000608B5"/>
    <w:rPr>
      <w:sz w:val="22"/>
    </w:rPr>
  </w:style>
  <w:style w:type="table" w:customStyle="1" w:styleId="Table3Deffects11">
    <w:name w:val="Table 3D effects 11"/>
    <w:basedOn w:val="TableNormal"/>
    <w:next w:val="Table3Deffects1"/>
    <w:uiPriority w:val="99"/>
    <w:semiHidden/>
    <w:unhideWhenUsed/>
    <w:rsid w:val="000608B5"/>
    <w:pPr>
      <w:spacing w:line="278" w:lineRule="auto"/>
    </w:pPr>
    <w:rPr>
      <w:kern w:val="2"/>
      <w:sz w:val="24"/>
      <w:szCs w:val="24"/>
      <w:lang w:val="en-IE"/>
      <w14:ligatures w14:val="standardContextual"/>
    </w:r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customStyle="1" w:styleId="Table3Deffects21">
    <w:name w:val="Table 3D effects 21"/>
    <w:basedOn w:val="TableNormal"/>
    <w:next w:val="Table3Deffects2"/>
    <w:uiPriority w:val="99"/>
    <w:semiHidden/>
    <w:unhideWhenUsed/>
    <w:rsid w:val="000608B5"/>
    <w:pPr>
      <w:spacing w:line="278" w:lineRule="auto"/>
    </w:pPr>
    <w:rPr>
      <w:kern w:val="2"/>
      <w:sz w:val="24"/>
      <w:szCs w:val="24"/>
      <w:lang w:val="en-IE"/>
      <w14:ligatures w14:val="standardContextual"/>
    </w:r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3Deffects31">
    <w:name w:val="Table 3D effects 31"/>
    <w:basedOn w:val="TableNormal"/>
    <w:next w:val="Table3Deffects3"/>
    <w:uiPriority w:val="99"/>
    <w:semiHidden/>
    <w:unhideWhenUsed/>
    <w:rsid w:val="000608B5"/>
    <w:pPr>
      <w:spacing w:line="278" w:lineRule="auto"/>
    </w:pPr>
    <w:rPr>
      <w:kern w:val="2"/>
      <w:sz w:val="24"/>
      <w:szCs w:val="24"/>
      <w:lang w:val="en-IE"/>
      <w14:ligatures w14:val="standardContextual"/>
    </w:r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lassic11">
    <w:name w:val="Table Classic 11"/>
    <w:basedOn w:val="TableNormal"/>
    <w:next w:val="TableClassic1"/>
    <w:uiPriority w:val="99"/>
    <w:semiHidden/>
    <w:unhideWhenUsed/>
    <w:rsid w:val="000608B5"/>
    <w:pPr>
      <w:spacing w:line="278" w:lineRule="auto"/>
    </w:pPr>
    <w:rPr>
      <w:kern w:val="2"/>
      <w:sz w:val="24"/>
      <w:szCs w:val="24"/>
      <w:lang w:val="en-IE"/>
      <w14:ligatures w14:val="standardContextual"/>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lassic21">
    <w:name w:val="Table Classic 21"/>
    <w:basedOn w:val="TableNormal"/>
    <w:next w:val="TableClassic2"/>
    <w:uiPriority w:val="99"/>
    <w:semiHidden/>
    <w:unhideWhenUsed/>
    <w:rsid w:val="000608B5"/>
    <w:pPr>
      <w:spacing w:line="278" w:lineRule="auto"/>
    </w:pPr>
    <w:rPr>
      <w:kern w:val="2"/>
      <w:sz w:val="24"/>
      <w:szCs w:val="24"/>
      <w:lang w:val="en-IE"/>
      <w14:ligatures w14:val="standardContextual"/>
    </w:r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customStyle="1" w:styleId="TableClassic31">
    <w:name w:val="Table Classic 31"/>
    <w:basedOn w:val="TableNormal"/>
    <w:next w:val="TableClassic3"/>
    <w:uiPriority w:val="99"/>
    <w:semiHidden/>
    <w:unhideWhenUsed/>
    <w:rsid w:val="000608B5"/>
    <w:pPr>
      <w:spacing w:line="278" w:lineRule="auto"/>
    </w:pPr>
    <w:rPr>
      <w:color w:val="000080"/>
      <w:kern w:val="2"/>
      <w:sz w:val="24"/>
      <w:szCs w:val="24"/>
      <w:lang w:val="en-IE"/>
      <w14:ligatures w14:val="standardContextual"/>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customStyle="1" w:styleId="TableClassic41">
    <w:name w:val="Table Classic 41"/>
    <w:basedOn w:val="TableNormal"/>
    <w:next w:val="TableClassic4"/>
    <w:uiPriority w:val="99"/>
    <w:semiHidden/>
    <w:unhideWhenUsed/>
    <w:rsid w:val="000608B5"/>
    <w:pPr>
      <w:spacing w:line="278" w:lineRule="auto"/>
    </w:pPr>
    <w:rPr>
      <w:kern w:val="2"/>
      <w:sz w:val="24"/>
      <w:szCs w:val="24"/>
      <w:lang w:val="en-IE"/>
      <w14:ligatures w14:val="standardContextual"/>
    </w:r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customStyle="1" w:styleId="TableColourful11">
    <w:name w:val="Table Colourful 11"/>
    <w:basedOn w:val="TableNormal"/>
    <w:next w:val="TableColorful1"/>
    <w:uiPriority w:val="99"/>
    <w:semiHidden/>
    <w:unhideWhenUsed/>
    <w:rsid w:val="000608B5"/>
    <w:pPr>
      <w:spacing w:line="278" w:lineRule="auto"/>
    </w:pPr>
    <w:rPr>
      <w:color w:val="FFFFFF"/>
      <w:kern w:val="2"/>
      <w:sz w:val="24"/>
      <w:szCs w:val="24"/>
      <w:lang w:val="en-IE"/>
      <w14:ligatures w14:val="standardContextual"/>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customStyle="1" w:styleId="TableColourful21">
    <w:name w:val="Table Colourful 21"/>
    <w:basedOn w:val="TableNormal"/>
    <w:next w:val="TableColorful2"/>
    <w:uiPriority w:val="99"/>
    <w:semiHidden/>
    <w:unhideWhenUsed/>
    <w:rsid w:val="000608B5"/>
    <w:pPr>
      <w:spacing w:line="278" w:lineRule="auto"/>
    </w:pPr>
    <w:rPr>
      <w:kern w:val="2"/>
      <w:sz w:val="24"/>
      <w:szCs w:val="24"/>
      <w:lang w:val="en-IE"/>
      <w14:ligatures w14:val="standardContextual"/>
    </w:r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customStyle="1" w:styleId="TableColourful31">
    <w:name w:val="Table Colourful 31"/>
    <w:basedOn w:val="TableNormal"/>
    <w:next w:val="TableColorful3"/>
    <w:uiPriority w:val="99"/>
    <w:semiHidden/>
    <w:unhideWhenUsed/>
    <w:rsid w:val="000608B5"/>
    <w:pPr>
      <w:spacing w:line="278" w:lineRule="auto"/>
    </w:pPr>
    <w:rPr>
      <w:kern w:val="2"/>
      <w:sz w:val="24"/>
      <w:szCs w:val="24"/>
      <w:lang w:val="en-IE"/>
      <w14:ligatures w14:val="standardContextual"/>
    </w:r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customStyle="1" w:styleId="TableColumns11">
    <w:name w:val="Table Columns 11"/>
    <w:basedOn w:val="TableNormal"/>
    <w:next w:val="TableColumns1"/>
    <w:uiPriority w:val="99"/>
    <w:semiHidden/>
    <w:unhideWhenUsed/>
    <w:rsid w:val="000608B5"/>
    <w:pPr>
      <w:spacing w:line="278" w:lineRule="auto"/>
    </w:pPr>
    <w:rPr>
      <w:b/>
      <w:bCs/>
      <w:kern w:val="2"/>
      <w:sz w:val="24"/>
      <w:szCs w:val="24"/>
      <w:lang w:val="en-IE"/>
      <w14:ligatures w14:val="standardContextual"/>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olumns21">
    <w:name w:val="Table Columns 21"/>
    <w:basedOn w:val="TableNormal"/>
    <w:next w:val="TableColumns2"/>
    <w:uiPriority w:val="99"/>
    <w:semiHidden/>
    <w:unhideWhenUsed/>
    <w:rsid w:val="000608B5"/>
    <w:pPr>
      <w:spacing w:line="278" w:lineRule="auto"/>
    </w:pPr>
    <w:rPr>
      <w:b/>
      <w:bCs/>
      <w:kern w:val="2"/>
      <w:sz w:val="24"/>
      <w:szCs w:val="24"/>
      <w:lang w:val="en-IE"/>
      <w14:ligatures w14:val="standardContextual"/>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olumns31">
    <w:name w:val="Table Columns 31"/>
    <w:basedOn w:val="TableNormal"/>
    <w:next w:val="TableColumns3"/>
    <w:uiPriority w:val="99"/>
    <w:semiHidden/>
    <w:unhideWhenUsed/>
    <w:rsid w:val="000608B5"/>
    <w:pPr>
      <w:spacing w:line="278" w:lineRule="auto"/>
    </w:pPr>
    <w:rPr>
      <w:b/>
      <w:bCs/>
      <w:kern w:val="2"/>
      <w:sz w:val="24"/>
      <w:szCs w:val="24"/>
      <w:lang w:val="en-IE"/>
      <w14:ligatures w14:val="standardContextual"/>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customStyle="1" w:styleId="TableColumns41">
    <w:name w:val="Table Columns 41"/>
    <w:basedOn w:val="TableNormal"/>
    <w:next w:val="TableColumns4"/>
    <w:uiPriority w:val="99"/>
    <w:semiHidden/>
    <w:unhideWhenUsed/>
    <w:rsid w:val="000608B5"/>
    <w:pPr>
      <w:spacing w:line="278" w:lineRule="auto"/>
    </w:pPr>
    <w:rPr>
      <w:kern w:val="2"/>
      <w:sz w:val="24"/>
      <w:szCs w:val="24"/>
      <w:lang w:val="en-IE"/>
      <w14:ligatures w14:val="standardContextual"/>
    </w:r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customStyle="1" w:styleId="TableColumns51">
    <w:name w:val="Table Columns 51"/>
    <w:basedOn w:val="TableNormal"/>
    <w:next w:val="TableColumns5"/>
    <w:uiPriority w:val="99"/>
    <w:semiHidden/>
    <w:unhideWhenUsed/>
    <w:rsid w:val="000608B5"/>
    <w:pPr>
      <w:spacing w:line="278" w:lineRule="auto"/>
    </w:pPr>
    <w:rPr>
      <w:kern w:val="2"/>
      <w:sz w:val="24"/>
      <w:szCs w:val="24"/>
      <w:lang w:val="en-IE"/>
      <w14:ligatures w14:val="standardContextual"/>
    </w:r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customStyle="1" w:styleId="TableContemporary1">
    <w:name w:val="Table Contemporary1"/>
    <w:basedOn w:val="TableNormal"/>
    <w:next w:val="TableContemporary"/>
    <w:uiPriority w:val="99"/>
    <w:semiHidden/>
    <w:unhideWhenUsed/>
    <w:rsid w:val="000608B5"/>
    <w:pPr>
      <w:spacing w:line="278" w:lineRule="auto"/>
    </w:pPr>
    <w:rPr>
      <w:kern w:val="2"/>
      <w:sz w:val="24"/>
      <w:szCs w:val="24"/>
      <w:lang w:val="en-IE"/>
      <w14:ligatures w14:val="standardContextual"/>
    </w:r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customStyle="1" w:styleId="TableElegant1">
    <w:name w:val="Table Elegant1"/>
    <w:basedOn w:val="TableNormal"/>
    <w:next w:val="TableElegant"/>
    <w:uiPriority w:val="99"/>
    <w:semiHidden/>
    <w:unhideWhenUsed/>
    <w:rsid w:val="000608B5"/>
    <w:pPr>
      <w:spacing w:line="278" w:lineRule="auto"/>
    </w:pPr>
    <w:rPr>
      <w:kern w:val="2"/>
      <w:sz w:val="24"/>
      <w:szCs w:val="24"/>
      <w:lang w:val="en-IE"/>
      <w14:ligatures w14:val="standardContextual"/>
    </w:r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customStyle="1" w:styleId="TableGrid10">
    <w:name w:val="Table Grid1"/>
    <w:basedOn w:val="TableNormal"/>
    <w:next w:val="TableGrid"/>
    <w:uiPriority w:val="39"/>
    <w:rsid w:val="000608B5"/>
    <w:pPr>
      <w:spacing w:after="0" w:line="240" w:lineRule="auto"/>
    </w:pPr>
    <w:rPr>
      <w:kern w:val="2"/>
      <w:sz w:val="24"/>
      <w:szCs w:val="24"/>
      <w:lang w:val="en-IE"/>
      <w14:ligatures w14:val="standardContextu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1">
    <w:name w:val="Table Grid 11"/>
    <w:basedOn w:val="TableNormal"/>
    <w:next w:val="TableGrid12"/>
    <w:uiPriority w:val="99"/>
    <w:semiHidden/>
    <w:unhideWhenUsed/>
    <w:rsid w:val="000608B5"/>
    <w:pPr>
      <w:spacing w:line="278" w:lineRule="auto"/>
    </w:pPr>
    <w:rPr>
      <w:kern w:val="2"/>
      <w:sz w:val="24"/>
      <w:szCs w:val="24"/>
      <w:lang w:val="en-IE"/>
      <w14:ligatures w14:val="standardContextual"/>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customStyle="1" w:styleId="TableGrid21">
    <w:name w:val="Table Grid 21"/>
    <w:basedOn w:val="TableNormal"/>
    <w:next w:val="TableGrid2"/>
    <w:uiPriority w:val="99"/>
    <w:semiHidden/>
    <w:unhideWhenUsed/>
    <w:rsid w:val="000608B5"/>
    <w:pPr>
      <w:spacing w:line="278" w:lineRule="auto"/>
    </w:pPr>
    <w:rPr>
      <w:kern w:val="2"/>
      <w:sz w:val="24"/>
      <w:szCs w:val="24"/>
      <w:lang w:val="en-IE"/>
      <w14:ligatures w14:val="standardContextual"/>
    </w:r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customStyle="1" w:styleId="TableGrid31">
    <w:name w:val="Table Grid 31"/>
    <w:basedOn w:val="TableNormal"/>
    <w:next w:val="TableGrid3"/>
    <w:uiPriority w:val="99"/>
    <w:semiHidden/>
    <w:unhideWhenUsed/>
    <w:rsid w:val="000608B5"/>
    <w:pPr>
      <w:spacing w:line="278" w:lineRule="auto"/>
    </w:pPr>
    <w:rPr>
      <w:kern w:val="2"/>
      <w:sz w:val="24"/>
      <w:szCs w:val="24"/>
      <w:lang w:val="en-IE"/>
      <w14:ligatures w14:val="standardContextual"/>
    </w:r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customStyle="1" w:styleId="TableGrid41">
    <w:name w:val="Table Grid 41"/>
    <w:basedOn w:val="TableNormal"/>
    <w:next w:val="TableGrid4"/>
    <w:uiPriority w:val="99"/>
    <w:semiHidden/>
    <w:unhideWhenUsed/>
    <w:rsid w:val="000608B5"/>
    <w:pPr>
      <w:spacing w:line="278" w:lineRule="auto"/>
    </w:pPr>
    <w:rPr>
      <w:kern w:val="2"/>
      <w:sz w:val="24"/>
      <w:szCs w:val="24"/>
      <w:lang w:val="en-IE"/>
      <w14:ligatures w14:val="standardContextual"/>
    </w:r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customStyle="1" w:styleId="TableGrid51">
    <w:name w:val="Table Grid 51"/>
    <w:basedOn w:val="TableNormal"/>
    <w:next w:val="TableGrid5"/>
    <w:uiPriority w:val="99"/>
    <w:semiHidden/>
    <w:unhideWhenUsed/>
    <w:rsid w:val="000608B5"/>
    <w:pPr>
      <w:spacing w:line="278" w:lineRule="auto"/>
    </w:pPr>
    <w:rPr>
      <w:kern w:val="2"/>
      <w:sz w:val="24"/>
      <w:szCs w:val="24"/>
      <w:lang w:val="en-IE"/>
      <w14:ligatures w14:val="standardContextual"/>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customStyle="1" w:styleId="TableGrid61">
    <w:name w:val="Table Grid 61"/>
    <w:basedOn w:val="TableNormal"/>
    <w:next w:val="TableGrid6"/>
    <w:uiPriority w:val="99"/>
    <w:semiHidden/>
    <w:unhideWhenUsed/>
    <w:rsid w:val="000608B5"/>
    <w:pPr>
      <w:spacing w:line="278" w:lineRule="auto"/>
    </w:pPr>
    <w:rPr>
      <w:kern w:val="2"/>
      <w:sz w:val="24"/>
      <w:szCs w:val="24"/>
      <w:lang w:val="en-IE"/>
      <w14:ligatures w14:val="standardContextual"/>
    </w:r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customStyle="1" w:styleId="TableGrid71">
    <w:name w:val="Table Grid 71"/>
    <w:basedOn w:val="TableNormal"/>
    <w:next w:val="TableGrid7"/>
    <w:uiPriority w:val="99"/>
    <w:semiHidden/>
    <w:unhideWhenUsed/>
    <w:rsid w:val="000608B5"/>
    <w:pPr>
      <w:spacing w:line="278" w:lineRule="auto"/>
    </w:pPr>
    <w:rPr>
      <w:b/>
      <w:bCs/>
      <w:kern w:val="2"/>
      <w:sz w:val="24"/>
      <w:szCs w:val="24"/>
      <w:lang w:val="en-IE"/>
      <w14:ligatures w14:val="standardContextual"/>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customStyle="1" w:styleId="TableGrid81">
    <w:name w:val="Table Grid 81"/>
    <w:basedOn w:val="TableNormal"/>
    <w:next w:val="TableGrid8"/>
    <w:uiPriority w:val="99"/>
    <w:semiHidden/>
    <w:unhideWhenUsed/>
    <w:rsid w:val="000608B5"/>
    <w:pPr>
      <w:spacing w:line="278" w:lineRule="auto"/>
    </w:pPr>
    <w:rPr>
      <w:kern w:val="2"/>
      <w:sz w:val="24"/>
      <w:szCs w:val="24"/>
      <w:lang w:val="en-IE"/>
      <w14:ligatures w14:val="standardContextual"/>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TableGridLight1">
    <w:name w:val="Table Grid Light1"/>
    <w:basedOn w:val="TableNormal"/>
    <w:next w:val="TableGridLight"/>
    <w:uiPriority w:val="40"/>
    <w:rsid w:val="000608B5"/>
    <w:pPr>
      <w:spacing w:after="0" w:line="240" w:lineRule="auto"/>
    </w:pPr>
    <w:rPr>
      <w:kern w:val="2"/>
      <w:sz w:val="24"/>
      <w:szCs w:val="24"/>
      <w:lang w:val="en-IE"/>
      <w14:ligatures w14:val="standardContextual"/>
    </w:rPr>
    <w:tblPr>
      <w:tblBorders>
        <w:top w:val="single" w:sz="4" w:space="0" w:color="BFBFBF"/>
        <w:left w:val="single" w:sz="4" w:space="0" w:color="BFBFBF"/>
        <w:bottom w:val="single" w:sz="4" w:space="0" w:color="BFBFBF"/>
        <w:right w:val="single" w:sz="4" w:space="0" w:color="BFBFBF"/>
        <w:insideH w:val="single" w:sz="4" w:space="0" w:color="BFBFBF"/>
        <w:insideV w:val="single" w:sz="4" w:space="0" w:color="BFBFBF"/>
      </w:tblBorders>
    </w:tblPr>
  </w:style>
  <w:style w:type="table" w:customStyle="1" w:styleId="TableList11">
    <w:name w:val="Table List 11"/>
    <w:basedOn w:val="TableNormal"/>
    <w:next w:val="TableList1"/>
    <w:uiPriority w:val="99"/>
    <w:semiHidden/>
    <w:unhideWhenUsed/>
    <w:rsid w:val="000608B5"/>
    <w:pPr>
      <w:spacing w:line="278" w:lineRule="auto"/>
    </w:pPr>
    <w:rPr>
      <w:kern w:val="2"/>
      <w:sz w:val="24"/>
      <w:szCs w:val="24"/>
      <w:lang w:val="en-IE"/>
      <w14:ligatures w14:val="standardContextual"/>
    </w:r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List21">
    <w:name w:val="Table List 21"/>
    <w:basedOn w:val="TableNormal"/>
    <w:next w:val="TableList2"/>
    <w:uiPriority w:val="99"/>
    <w:semiHidden/>
    <w:unhideWhenUsed/>
    <w:rsid w:val="000608B5"/>
    <w:pPr>
      <w:spacing w:line="278" w:lineRule="auto"/>
    </w:pPr>
    <w:rPr>
      <w:kern w:val="2"/>
      <w:sz w:val="24"/>
      <w:szCs w:val="24"/>
      <w:lang w:val="en-IE"/>
      <w14:ligatures w14:val="standardContextual"/>
    </w:r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List31">
    <w:name w:val="Table List 31"/>
    <w:basedOn w:val="TableNormal"/>
    <w:next w:val="TableList3"/>
    <w:uiPriority w:val="99"/>
    <w:semiHidden/>
    <w:unhideWhenUsed/>
    <w:rsid w:val="000608B5"/>
    <w:pPr>
      <w:spacing w:line="278" w:lineRule="auto"/>
    </w:pPr>
    <w:rPr>
      <w:kern w:val="2"/>
      <w:sz w:val="24"/>
      <w:szCs w:val="24"/>
      <w:lang w:val="en-IE"/>
      <w14:ligatures w14:val="standardContextual"/>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TableList41">
    <w:name w:val="Table List 41"/>
    <w:basedOn w:val="TableNormal"/>
    <w:next w:val="TableList4"/>
    <w:uiPriority w:val="99"/>
    <w:semiHidden/>
    <w:unhideWhenUsed/>
    <w:rsid w:val="000608B5"/>
    <w:pPr>
      <w:spacing w:line="278" w:lineRule="auto"/>
    </w:pPr>
    <w:rPr>
      <w:kern w:val="2"/>
      <w:sz w:val="24"/>
      <w:szCs w:val="24"/>
      <w:lang w:val="en-IE"/>
      <w14:ligatures w14:val="standardContextual"/>
    </w:r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customStyle="1" w:styleId="TableList51">
    <w:name w:val="Table List 51"/>
    <w:basedOn w:val="TableNormal"/>
    <w:next w:val="TableList5"/>
    <w:uiPriority w:val="99"/>
    <w:semiHidden/>
    <w:unhideWhenUsed/>
    <w:rsid w:val="000608B5"/>
    <w:pPr>
      <w:spacing w:line="278" w:lineRule="auto"/>
    </w:pPr>
    <w:rPr>
      <w:kern w:val="2"/>
      <w:sz w:val="24"/>
      <w:szCs w:val="24"/>
      <w:lang w:val="en-IE"/>
      <w14:ligatures w14:val="standardContextual"/>
    </w:r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customStyle="1" w:styleId="TableList61">
    <w:name w:val="Table List 61"/>
    <w:basedOn w:val="TableNormal"/>
    <w:next w:val="TableList6"/>
    <w:uiPriority w:val="99"/>
    <w:semiHidden/>
    <w:unhideWhenUsed/>
    <w:rsid w:val="000608B5"/>
    <w:pPr>
      <w:spacing w:line="278" w:lineRule="auto"/>
    </w:pPr>
    <w:rPr>
      <w:kern w:val="2"/>
      <w:sz w:val="24"/>
      <w:szCs w:val="24"/>
      <w:lang w:val="en-IE"/>
      <w14:ligatures w14:val="standardContextual"/>
    </w:r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customStyle="1" w:styleId="TableList71">
    <w:name w:val="Table List 71"/>
    <w:basedOn w:val="TableNormal"/>
    <w:next w:val="TableList7"/>
    <w:uiPriority w:val="99"/>
    <w:semiHidden/>
    <w:unhideWhenUsed/>
    <w:rsid w:val="000608B5"/>
    <w:pPr>
      <w:spacing w:line="278" w:lineRule="auto"/>
    </w:pPr>
    <w:rPr>
      <w:kern w:val="2"/>
      <w:sz w:val="24"/>
      <w:szCs w:val="24"/>
      <w:lang w:val="en-IE"/>
      <w14:ligatures w14:val="standardContextual"/>
    </w:r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customStyle="1" w:styleId="TableList81">
    <w:name w:val="Table List 81"/>
    <w:basedOn w:val="TableNormal"/>
    <w:next w:val="TableList8"/>
    <w:uiPriority w:val="99"/>
    <w:semiHidden/>
    <w:unhideWhenUsed/>
    <w:rsid w:val="000608B5"/>
    <w:pPr>
      <w:spacing w:line="278" w:lineRule="auto"/>
    </w:pPr>
    <w:rPr>
      <w:kern w:val="2"/>
      <w:sz w:val="24"/>
      <w:szCs w:val="24"/>
      <w:lang w:val="en-IE"/>
      <w14:ligatures w14:val="standardContextual"/>
    </w:r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customStyle="1" w:styleId="TableofAuthorities1">
    <w:name w:val="Table of Authorities1"/>
    <w:basedOn w:val="Normal"/>
    <w:next w:val="Normal"/>
    <w:uiPriority w:val="99"/>
    <w:semiHidden/>
    <w:unhideWhenUsed/>
    <w:rsid w:val="000608B5"/>
    <w:pPr>
      <w:spacing w:after="0" w:line="278" w:lineRule="auto"/>
      <w:ind w:left="220" w:hanging="220"/>
    </w:pPr>
    <w:rPr>
      <w:rFonts w:ascii="Aptos" w:eastAsia="Aptos" w:hAnsi="Aptos" w:cs="Arial"/>
      <w:kern w:val="2"/>
      <w:lang w:val="en-IE"/>
      <w14:ligatures w14:val="standardContextual"/>
    </w:rPr>
  </w:style>
  <w:style w:type="paragraph" w:customStyle="1" w:styleId="TableofFigures1">
    <w:name w:val="Table of Figures1"/>
    <w:basedOn w:val="Normal"/>
    <w:next w:val="Normal"/>
    <w:uiPriority w:val="99"/>
    <w:semiHidden/>
    <w:unhideWhenUsed/>
    <w:rsid w:val="000608B5"/>
    <w:pPr>
      <w:spacing w:after="0" w:line="278" w:lineRule="auto"/>
    </w:pPr>
    <w:rPr>
      <w:rFonts w:ascii="Aptos" w:eastAsia="Aptos" w:hAnsi="Aptos" w:cs="Arial"/>
      <w:kern w:val="2"/>
      <w:lang w:val="en-IE"/>
      <w14:ligatures w14:val="standardContextual"/>
    </w:rPr>
  </w:style>
  <w:style w:type="table" w:customStyle="1" w:styleId="TableProfessional1">
    <w:name w:val="Table Professional1"/>
    <w:basedOn w:val="TableNormal"/>
    <w:next w:val="TableProfessional"/>
    <w:uiPriority w:val="99"/>
    <w:semiHidden/>
    <w:unhideWhenUsed/>
    <w:rsid w:val="000608B5"/>
    <w:pPr>
      <w:spacing w:line="278" w:lineRule="auto"/>
    </w:pPr>
    <w:rPr>
      <w:kern w:val="2"/>
      <w:sz w:val="24"/>
      <w:szCs w:val="24"/>
      <w:lang w:val="en-IE"/>
      <w14:ligatures w14:val="standardContextual"/>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customStyle="1" w:styleId="TableSimple11">
    <w:name w:val="Table Simple 11"/>
    <w:basedOn w:val="TableNormal"/>
    <w:next w:val="TableSimple1"/>
    <w:uiPriority w:val="99"/>
    <w:semiHidden/>
    <w:unhideWhenUsed/>
    <w:rsid w:val="000608B5"/>
    <w:pPr>
      <w:spacing w:line="278" w:lineRule="auto"/>
    </w:pPr>
    <w:rPr>
      <w:kern w:val="2"/>
      <w:sz w:val="24"/>
      <w:szCs w:val="24"/>
      <w:lang w:val="en-IE"/>
      <w14:ligatures w14:val="standardContextual"/>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TableSimple21">
    <w:name w:val="Table Simple 21"/>
    <w:basedOn w:val="TableNormal"/>
    <w:next w:val="TableSimple2"/>
    <w:uiPriority w:val="99"/>
    <w:semiHidden/>
    <w:unhideWhenUsed/>
    <w:rsid w:val="000608B5"/>
    <w:pPr>
      <w:spacing w:line="278" w:lineRule="auto"/>
    </w:pPr>
    <w:rPr>
      <w:kern w:val="2"/>
      <w:sz w:val="24"/>
      <w:szCs w:val="24"/>
      <w:lang w:val="en-IE"/>
      <w14:ligatures w14:val="standardContextual"/>
    </w:r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customStyle="1" w:styleId="TableSimple31">
    <w:name w:val="Table Simple 31"/>
    <w:basedOn w:val="TableNormal"/>
    <w:next w:val="TableSimple3"/>
    <w:uiPriority w:val="99"/>
    <w:semiHidden/>
    <w:unhideWhenUsed/>
    <w:rsid w:val="000608B5"/>
    <w:pPr>
      <w:spacing w:line="278" w:lineRule="auto"/>
    </w:pPr>
    <w:rPr>
      <w:kern w:val="2"/>
      <w:sz w:val="24"/>
      <w:szCs w:val="24"/>
      <w:lang w:val="en-IE"/>
      <w14:ligatures w14:val="standardContextual"/>
    </w:r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customStyle="1" w:styleId="TableSubtle11">
    <w:name w:val="Table Subtle 11"/>
    <w:basedOn w:val="TableNormal"/>
    <w:next w:val="TableSubtle1"/>
    <w:uiPriority w:val="99"/>
    <w:semiHidden/>
    <w:unhideWhenUsed/>
    <w:rsid w:val="000608B5"/>
    <w:pPr>
      <w:spacing w:line="278" w:lineRule="auto"/>
    </w:pPr>
    <w:rPr>
      <w:kern w:val="2"/>
      <w:sz w:val="24"/>
      <w:szCs w:val="24"/>
      <w:lang w:val="en-IE"/>
      <w14:ligatures w14:val="standardContextual"/>
    </w:r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Subtle21">
    <w:name w:val="Table Subtle 21"/>
    <w:basedOn w:val="TableNormal"/>
    <w:next w:val="TableSubtle2"/>
    <w:uiPriority w:val="99"/>
    <w:semiHidden/>
    <w:unhideWhenUsed/>
    <w:rsid w:val="000608B5"/>
    <w:pPr>
      <w:spacing w:line="278" w:lineRule="auto"/>
    </w:pPr>
    <w:rPr>
      <w:kern w:val="2"/>
      <w:sz w:val="24"/>
      <w:szCs w:val="24"/>
      <w:lang w:val="en-IE"/>
      <w14:ligatures w14:val="standardContextual"/>
    </w:r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Theme1">
    <w:name w:val="Table Theme1"/>
    <w:basedOn w:val="TableNormal"/>
    <w:next w:val="TableTheme"/>
    <w:uiPriority w:val="99"/>
    <w:semiHidden/>
    <w:unhideWhenUsed/>
    <w:rsid w:val="000608B5"/>
    <w:pPr>
      <w:spacing w:line="278" w:lineRule="auto"/>
    </w:pPr>
    <w:rPr>
      <w:kern w:val="2"/>
      <w:sz w:val="24"/>
      <w:szCs w:val="24"/>
      <w:lang w:val="en-IE"/>
      <w14:ligatures w14:val="standardContextu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Web11">
    <w:name w:val="Table Web 11"/>
    <w:basedOn w:val="TableNormal"/>
    <w:next w:val="TableWeb1"/>
    <w:uiPriority w:val="99"/>
    <w:semiHidden/>
    <w:unhideWhenUsed/>
    <w:rsid w:val="000608B5"/>
    <w:pPr>
      <w:spacing w:line="278" w:lineRule="auto"/>
    </w:pPr>
    <w:rPr>
      <w:kern w:val="2"/>
      <w:sz w:val="24"/>
      <w:szCs w:val="24"/>
      <w:lang w:val="en-IE"/>
      <w14:ligatures w14:val="standardContextual"/>
    </w:r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customStyle="1" w:styleId="TableWeb21">
    <w:name w:val="Table Web 21"/>
    <w:basedOn w:val="TableNormal"/>
    <w:next w:val="TableWeb2"/>
    <w:uiPriority w:val="99"/>
    <w:semiHidden/>
    <w:unhideWhenUsed/>
    <w:rsid w:val="000608B5"/>
    <w:pPr>
      <w:spacing w:line="278" w:lineRule="auto"/>
    </w:pPr>
    <w:rPr>
      <w:kern w:val="2"/>
      <w:sz w:val="24"/>
      <w:szCs w:val="24"/>
      <w:lang w:val="en-IE"/>
      <w14:ligatures w14:val="standardContextual"/>
    </w:r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customStyle="1" w:styleId="TableWeb31">
    <w:name w:val="Table Web 31"/>
    <w:basedOn w:val="TableNormal"/>
    <w:next w:val="TableWeb3"/>
    <w:uiPriority w:val="99"/>
    <w:semiHidden/>
    <w:unhideWhenUsed/>
    <w:rsid w:val="000608B5"/>
    <w:pPr>
      <w:spacing w:line="278" w:lineRule="auto"/>
    </w:pPr>
    <w:rPr>
      <w:kern w:val="2"/>
      <w:sz w:val="24"/>
      <w:szCs w:val="24"/>
      <w:lang w:val="en-IE"/>
      <w14:ligatures w14:val="standardContextual"/>
    </w:r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customStyle="1" w:styleId="TOAHeading1">
    <w:name w:val="TOA Heading1"/>
    <w:basedOn w:val="Normal"/>
    <w:next w:val="Normal"/>
    <w:uiPriority w:val="99"/>
    <w:semiHidden/>
    <w:unhideWhenUsed/>
    <w:rsid w:val="000608B5"/>
    <w:pPr>
      <w:spacing w:before="120" w:after="160" w:line="278" w:lineRule="auto"/>
    </w:pPr>
    <w:rPr>
      <w:rFonts w:ascii="Aptos Display" w:eastAsia="Yu Gothic Light" w:hAnsi="Aptos Display"/>
      <w:b/>
      <w:bCs/>
      <w:kern w:val="2"/>
      <w:sz w:val="24"/>
      <w:lang w:val="en-IE"/>
      <w14:ligatures w14:val="standardContextual"/>
    </w:rPr>
  </w:style>
  <w:style w:type="paragraph" w:customStyle="1" w:styleId="TOC11">
    <w:name w:val="TOC 11"/>
    <w:basedOn w:val="Normal"/>
    <w:next w:val="Normal"/>
    <w:autoRedefine/>
    <w:uiPriority w:val="39"/>
    <w:semiHidden/>
    <w:unhideWhenUsed/>
    <w:rsid w:val="000608B5"/>
    <w:pPr>
      <w:spacing w:after="100" w:line="278" w:lineRule="auto"/>
    </w:pPr>
    <w:rPr>
      <w:rFonts w:ascii="Aptos" w:eastAsia="Aptos" w:hAnsi="Aptos" w:cs="Arial"/>
      <w:kern w:val="2"/>
      <w:lang w:val="en-IE"/>
      <w14:ligatures w14:val="standardContextual"/>
    </w:rPr>
  </w:style>
  <w:style w:type="paragraph" w:customStyle="1" w:styleId="TOC21">
    <w:name w:val="TOC 21"/>
    <w:basedOn w:val="Normal"/>
    <w:next w:val="Normal"/>
    <w:autoRedefine/>
    <w:uiPriority w:val="39"/>
    <w:semiHidden/>
    <w:unhideWhenUsed/>
    <w:rsid w:val="000608B5"/>
    <w:pPr>
      <w:spacing w:after="100" w:line="278" w:lineRule="auto"/>
      <w:ind w:left="220"/>
    </w:pPr>
    <w:rPr>
      <w:rFonts w:ascii="Aptos" w:eastAsia="Aptos" w:hAnsi="Aptos" w:cs="Arial"/>
      <w:kern w:val="2"/>
      <w:lang w:val="en-IE"/>
      <w14:ligatures w14:val="standardContextual"/>
    </w:rPr>
  </w:style>
  <w:style w:type="paragraph" w:customStyle="1" w:styleId="TOC31">
    <w:name w:val="TOC 31"/>
    <w:basedOn w:val="Normal"/>
    <w:next w:val="Normal"/>
    <w:autoRedefine/>
    <w:uiPriority w:val="39"/>
    <w:semiHidden/>
    <w:unhideWhenUsed/>
    <w:rsid w:val="000608B5"/>
    <w:pPr>
      <w:spacing w:after="100" w:line="278" w:lineRule="auto"/>
      <w:ind w:left="440"/>
    </w:pPr>
    <w:rPr>
      <w:rFonts w:ascii="Aptos" w:eastAsia="Aptos" w:hAnsi="Aptos" w:cs="Arial"/>
      <w:kern w:val="2"/>
      <w:lang w:val="en-IE"/>
      <w14:ligatures w14:val="standardContextual"/>
    </w:rPr>
  </w:style>
  <w:style w:type="paragraph" w:customStyle="1" w:styleId="TOC41">
    <w:name w:val="TOC 41"/>
    <w:basedOn w:val="Normal"/>
    <w:next w:val="Normal"/>
    <w:autoRedefine/>
    <w:uiPriority w:val="39"/>
    <w:semiHidden/>
    <w:unhideWhenUsed/>
    <w:rsid w:val="000608B5"/>
    <w:pPr>
      <w:spacing w:after="100" w:line="278" w:lineRule="auto"/>
      <w:ind w:left="660"/>
    </w:pPr>
    <w:rPr>
      <w:rFonts w:ascii="Aptos" w:eastAsia="Aptos" w:hAnsi="Aptos" w:cs="Arial"/>
      <w:kern w:val="2"/>
      <w:lang w:val="en-IE"/>
      <w14:ligatures w14:val="standardContextual"/>
    </w:rPr>
  </w:style>
  <w:style w:type="paragraph" w:customStyle="1" w:styleId="TOC51">
    <w:name w:val="TOC 51"/>
    <w:basedOn w:val="Normal"/>
    <w:next w:val="Normal"/>
    <w:autoRedefine/>
    <w:uiPriority w:val="39"/>
    <w:semiHidden/>
    <w:unhideWhenUsed/>
    <w:rsid w:val="000608B5"/>
    <w:pPr>
      <w:spacing w:after="100" w:line="278" w:lineRule="auto"/>
      <w:ind w:left="880"/>
    </w:pPr>
    <w:rPr>
      <w:rFonts w:ascii="Aptos" w:eastAsia="Aptos" w:hAnsi="Aptos" w:cs="Arial"/>
      <w:kern w:val="2"/>
      <w:lang w:val="en-IE"/>
      <w14:ligatures w14:val="standardContextual"/>
    </w:rPr>
  </w:style>
  <w:style w:type="paragraph" w:customStyle="1" w:styleId="TOC61">
    <w:name w:val="TOC 61"/>
    <w:basedOn w:val="Normal"/>
    <w:next w:val="Normal"/>
    <w:autoRedefine/>
    <w:uiPriority w:val="39"/>
    <w:semiHidden/>
    <w:unhideWhenUsed/>
    <w:rsid w:val="000608B5"/>
    <w:pPr>
      <w:spacing w:after="100" w:line="278" w:lineRule="auto"/>
      <w:ind w:left="1100"/>
    </w:pPr>
    <w:rPr>
      <w:rFonts w:ascii="Aptos" w:eastAsia="Aptos" w:hAnsi="Aptos" w:cs="Arial"/>
      <w:kern w:val="2"/>
      <w:lang w:val="en-IE"/>
      <w14:ligatures w14:val="standardContextual"/>
    </w:rPr>
  </w:style>
  <w:style w:type="paragraph" w:customStyle="1" w:styleId="TOC71">
    <w:name w:val="TOC 71"/>
    <w:basedOn w:val="Normal"/>
    <w:next w:val="Normal"/>
    <w:autoRedefine/>
    <w:uiPriority w:val="39"/>
    <w:semiHidden/>
    <w:unhideWhenUsed/>
    <w:rsid w:val="000608B5"/>
    <w:pPr>
      <w:spacing w:after="100" w:line="278" w:lineRule="auto"/>
      <w:ind w:left="1320"/>
    </w:pPr>
    <w:rPr>
      <w:rFonts w:ascii="Aptos" w:eastAsia="Aptos" w:hAnsi="Aptos" w:cs="Arial"/>
      <w:kern w:val="2"/>
      <w:lang w:val="en-IE"/>
      <w14:ligatures w14:val="standardContextual"/>
    </w:rPr>
  </w:style>
  <w:style w:type="paragraph" w:customStyle="1" w:styleId="TOC81">
    <w:name w:val="TOC 81"/>
    <w:basedOn w:val="Normal"/>
    <w:next w:val="Normal"/>
    <w:autoRedefine/>
    <w:uiPriority w:val="39"/>
    <w:semiHidden/>
    <w:unhideWhenUsed/>
    <w:rsid w:val="000608B5"/>
    <w:pPr>
      <w:spacing w:after="100" w:line="278" w:lineRule="auto"/>
      <w:ind w:left="1540"/>
    </w:pPr>
    <w:rPr>
      <w:rFonts w:ascii="Aptos" w:eastAsia="Aptos" w:hAnsi="Aptos" w:cs="Arial"/>
      <w:kern w:val="2"/>
      <w:lang w:val="en-IE"/>
      <w14:ligatures w14:val="standardContextual"/>
    </w:rPr>
  </w:style>
  <w:style w:type="paragraph" w:customStyle="1" w:styleId="TOC91">
    <w:name w:val="TOC 91"/>
    <w:basedOn w:val="Normal"/>
    <w:next w:val="Normal"/>
    <w:autoRedefine/>
    <w:uiPriority w:val="39"/>
    <w:semiHidden/>
    <w:unhideWhenUsed/>
    <w:rsid w:val="000608B5"/>
    <w:pPr>
      <w:spacing w:after="100" w:line="278" w:lineRule="auto"/>
      <w:ind w:left="1760"/>
    </w:pPr>
    <w:rPr>
      <w:rFonts w:ascii="Aptos" w:eastAsia="Aptos" w:hAnsi="Aptos" w:cs="Arial"/>
      <w:kern w:val="2"/>
      <w:lang w:val="en-IE"/>
      <w14:ligatures w14:val="standardContextual"/>
    </w:rPr>
  </w:style>
  <w:style w:type="paragraph" w:customStyle="1" w:styleId="TOCHeading1">
    <w:name w:val="TOC Heading1"/>
    <w:basedOn w:val="Heading1"/>
    <w:next w:val="Normal"/>
    <w:uiPriority w:val="39"/>
    <w:semiHidden/>
    <w:unhideWhenUsed/>
    <w:qFormat/>
    <w:rsid w:val="000608B5"/>
    <w:pPr>
      <w:keepLines/>
      <w:pageBreakBefore w:val="0"/>
      <w:pBdr>
        <w:bottom w:val="none" w:sz="0" w:space="0" w:color="auto"/>
      </w:pBdr>
      <w:tabs>
        <w:tab w:val="clear" w:pos="397"/>
        <w:tab w:val="clear" w:pos="907"/>
        <w:tab w:val="clear" w:pos="1134"/>
      </w:tabs>
      <w:spacing w:before="240" w:after="0" w:line="278" w:lineRule="auto"/>
      <w:outlineLvl w:val="9"/>
    </w:pPr>
    <w:rPr>
      <w:rFonts w:ascii="Aptos Display" w:eastAsia="Yu Gothic Light" w:hAnsi="Aptos Display"/>
      <w:b w:val="0"/>
      <w:bCs w:val="0"/>
      <w:color w:val="0F4761"/>
      <w:kern w:val="2"/>
      <w:lang w:val="en-IE"/>
      <w14:ligatures w14:val="standardContextual"/>
    </w:rPr>
  </w:style>
  <w:style w:type="table" w:customStyle="1" w:styleId="TableGrid20">
    <w:name w:val="TableGrid2"/>
    <w:rsid w:val="000608B5"/>
    <w:pPr>
      <w:spacing w:after="0" w:line="240" w:lineRule="auto"/>
    </w:pPr>
    <w:rPr>
      <w:rFonts w:eastAsia="Times New Roman"/>
      <w:lang w:val="en-IE" w:eastAsia="en-IE"/>
    </w:rPr>
    <w:tblPr>
      <w:tblCellMar>
        <w:top w:w="0" w:type="dxa"/>
        <w:left w:w="0" w:type="dxa"/>
        <w:bottom w:w="0" w:type="dxa"/>
        <w:right w:w="0" w:type="dxa"/>
      </w:tblCellMar>
    </w:tblPr>
  </w:style>
  <w:style w:type="paragraph" w:styleId="Subtitle">
    <w:name w:val="Subtitle"/>
    <w:basedOn w:val="Normal"/>
    <w:next w:val="Normal"/>
    <w:link w:val="SubtitleChar"/>
    <w:uiPriority w:val="11"/>
    <w:qFormat/>
    <w:rsid w:val="000608B5"/>
    <w:pPr>
      <w:numPr>
        <w:ilvl w:val="1"/>
      </w:numPr>
      <w:spacing w:after="160"/>
    </w:pPr>
    <w:rPr>
      <w:rFonts w:asciiTheme="minorHAnsi" w:eastAsia="Yu Gothic Light" w:hAnsiTheme="minorHAnsi"/>
      <w:color w:val="595959"/>
      <w:spacing w:val="15"/>
      <w:sz w:val="28"/>
      <w:szCs w:val="28"/>
      <w:lang w:val="en-US"/>
    </w:rPr>
  </w:style>
  <w:style w:type="character" w:customStyle="1" w:styleId="SubtitleChar1">
    <w:name w:val="Subtitle Char1"/>
    <w:basedOn w:val="DefaultParagraphFont"/>
    <w:uiPriority w:val="11"/>
    <w:rsid w:val="000608B5"/>
    <w:rPr>
      <w:rFonts w:eastAsiaTheme="minorEastAsia"/>
      <w:color w:val="5A5A5A" w:themeColor="text1" w:themeTint="A5"/>
      <w:spacing w:val="15"/>
      <w:lang w:val="en-GB"/>
    </w:rPr>
  </w:style>
  <w:style w:type="paragraph" w:styleId="Quote">
    <w:name w:val="Quote"/>
    <w:basedOn w:val="Normal"/>
    <w:next w:val="Normal"/>
    <w:link w:val="QuoteChar"/>
    <w:uiPriority w:val="29"/>
    <w:qFormat/>
    <w:rsid w:val="000608B5"/>
    <w:pPr>
      <w:spacing w:before="200" w:after="160"/>
      <w:ind w:left="864" w:right="864"/>
      <w:jc w:val="center"/>
    </w:pPr>
    <w:rPr>
      <w:rFonts w:asciiTheme="minorHAnsi" w:eastAsiaTheme="minorHAnsi" w:hAnsiTheme="minorHAnsi" w:cstheme="minorBidi"/>
      <w:i/>
      <w:iCs/>
      <w:color w:val="404040"/>
      <w:szCs w:val="22"/>
      <w:lang w:val="en-US"/>
    </w:rPr>
  </w:style>
  <w:style w:type="character" w:customStyle="1" w:styleId="QuoteChar1">
    <w:name w:val="Quote Char1"/>
    <w:basedOn w:val="DefaultParagraphFont"/>
    <w:uiPriority w:val="29"/>
    <w:rsid w:val="000608B5"/>
    <w:rPr>
      <w:rFonts w:ascii="Calibri" w:eastAsia="Times New Roman" w:hAnsi="Calibri" w:cs="Times New Roman"/>
      <w:i/>
      <w:iCs/>
      <w:color w:val="404040" w:themeColor="text1" w:themeTint="BF"/>
      <w:szCs w:val="24"/>
      <w:lang w:val="en-GB"/>
    </w:rPr>
  </w:style>
  <w:style w:type="character" w:styleId="IntenseEmphasis">
    <w:name w:val="Intense Emphasis"/>
    <w:basedOn w:val="DefaultParagraphFont"/>
    <w:uiPriority w:val="21"/>
    <w:qFormat/>
    <w:rsid w:val="000608B5"/>
    <w:rPr>
      <w:i/>
      <w:iCs/>
      <w:color w:val="5B9BD5" w:themeColor="accent1"/>
    </w:rPr>
  </w:style>
  <w:style w:type="paragraph" w:styleId="IntenseQuote">
    <w:name w:val="Intense Quote"/>
    <w:basedOn w:val="Normal"/>
    <w:next w:val="Normal"/>
    <w:link w:val="IntenseQuoteChar"/>
    <w:uiPriority w:val="30"/>
    <w:qFormat/>
    <w:rsid w:val="000608B5"/>
    <w:pPr>
      <w:pBdr>
        <w:top w:val="single" w:sz="4" w:space="10" w:color="5B9BD5" w:themeColor="accent1"/>
        <w:bottom w:val="single" w:sz="4" w:space="10" w:color="5B9BD5" w:themeColor="accent1"/>
      </w:pBdr>
      <w:spacing w:before="360" w:after="360"/>
      <w:ind w:left="864" w:right="864"/>
      <w:jc w:val="center"/>
    </w:pPr>
    <w:rPr>
      <w:rFonts w:asciiTheme="minorHAnsi" w:eastAsiaTheme="minorHAnsi" w:hAnsiTheme="minorHAnsi" w:cstheme="minorBidi"/>
      <w:i/>
      <w:iCs/>
      <w:color w:val="0F4761"/>
      <w:szCs w:val="22"/>
      <w:lang w:val="en-US"/>
    </w:rPr>
  </w:style>
  <w:style w:type="character" w:customStyle="1" w:styleId="IntenseQuoteChar1">
    <w:name w:val="Intense Quote Char1"/>
    <w:basedOn w:val="DefaultParagraphFont"/>
    <w:uiPriority w:val="30"/>
    <w:rsid w:val="000608B5"/>
    <w:rPr>
      <w:rFonts w:ascii="Calibri" w:eastAsia="Times New Roman" w:hAnsi="Calibri" w:cs="Times New Roman"/>
      <w:i/>
      <w:iCs/>
      <w:color w:val="5B9BD5" w:themeColor="accent1"/>
      <w:szCs w:val="24"/>
      <w:lang w:val="en-GB"/>
    </w:rPr>
  </w:style>
  <w:style w:type="character" w:styleId="IntenseReference">
    <w:name w:val="Intense Reference"/>
    <w:basedOn w:val="DefaultParagraphFont"/>
    <w:uiPriority w:val="32"/>
    <w:qFormat/>
    <w:rsid w:val="000608B5"/>
    <w:rPr>
      <w:b/>
      <w:bCs/>
      <w:smallCaps/>
      <w:color w:val="5B9BD5" w:themeColor="accent1"/>
      <w:spacing w:val="5"/>
    </w:rPr>
  </w:style>
  <w:style w:type="character" w:styleId="SubtleEmphasis">
    <w:name w:val="Subtle Emphasis"/>
    <w:basedOn w:val="DefaultParagraphFont"/>
    <w:uiPriority w:val="19"/>
    <w:qFormat/>
    <w:rsid w:val="000608B5"/>
    <w:rPr>
      <w:i/>
      <w:iCs/>
      <w:color w:val="404040" w:themeColor="text1" w:themeTint="BF"/>
    </w:rPr>
  </w:style>
  <w:style w:type="paragraph" w:styleId="BlockText">
    <w:name w:val="Block Text"/>
    <w:basedOn w:val="Normal"/>
    <w:uiPriority w:val="99"/>
    <w:semiHidden/>
    <w:unhideWhenUsed/>
    <w:rsid w:val="000608B5"/>
    <w:pPr>
      <w:pBdr>
        <w:top w:val="single" w:sz="2" w:space="10" w:color="5B9BD5" w:themeColor="accent1"/>
        <w:left w:val="single" w:sz="2" w:space="10" w:color="5B9BD5" w:themeColor="accent1"/>
        <w:bottom w:val="single" w:sz="2" w:space="10" w:color="5B9BD5" w:themeColor="accent1"/>
        <w:right w:val="single" w:sz="2" w:space="10" w:color="5B9BD5" w:themeColor="accent1"/>
      </w:pBdr>
      <w:ind w:left="1152" w:right="1152"/>
    </w:pPr>
    <w:rPr>
      <w:rFonts w:asciiTheme="minorHAnsi" w:eastAsiaTheme="minorEastAsia" w:hAnsiTheme="minorHAnsi" w:cstheme="minorBidi"/>
      <w:i/>
      <w:iCs/>
      <w:color w:val="5B9BD5" w:themeColor="accent1"/>
    </w:rPr>
  </w:style>
  <w:style w:type="paragraph" w:styleId="BodyTextFirstIndent">
    <w:name w:val="Body Text First Indent"/>
    <w:basedOn w:val="BodyText"/>
    <w:link w:val="BodyTextFirstIndentChar1"/>
    <w:uiPriority w:val="99"/>
    <w:semiHidden/>
    <w:unhideWhenUsed/>
    <w:rsid w:val="000608B5"/>
    <w:pPr>
      <w:suppressAutoHyphens w:val="0"/>
      <w:spacing w:after="120"/>
      <w:ind w:firstLine="360"/>
      <w:jc w:val="left"/>
    </w:pPr>
  </w:style>
  <w:style w:type="character" w:customStyle="1" w:styleId="BodyTextFirstIndentChar1">
    <w:name w:val="Body Text First Indent Char1"/>
    <w:basedOn w:val="BodyTextChar"/>
    <w:link w:val="BodyTextFirstIndent"/>
    <w:uiPriority w:val="99"/>
    <w:semiHidden/>
    <w:rsid w:val="000608B5"/>
    <w:rPr>
      <w:rFonts w:ascii="Calibri" w:eastAsia="Times New Roman" w:hAnsi="Calibri" w:cs="Times New Roman"/>
      <w:szCs w:val="24"/>
      <w:lang w:val="en-GB"/>
    </w:rPr>
  </w:style>
  <w:style w:type="paragraph" w:styleId="BodyTextFirstIndent2">
    <w:name w:val="Body Text First Indent 2"/>
    <w:basedOn w:val="BodyTextIndent"/>
    <w:link w:val="BodyTextFirstIndent2Char1"/>
    <w:uiPriority w:val="99"/>
    <w:semiHidden/>
    <w:unhideWhenUsed/>
    <w:rsid w:val="000608B5"/>
    <w:pPr>
      <w:suppressAutoHyphens w:val="0"/>
      <w:ind w:left="360" w:firstLine="360"/>
    </w:pPr>
    <w:rPr>
      <w:lang w:eastAsia="en-US"/>
    </w:rPr>
  </w:style>
  <w:style w:type="character" w:customStyle="1" w:styleId="BodyTextFirstIndent2Char1">
    <w:name w:val="Body Text First Indent 2 Char1"/>
    <w:basedOn w:val="BodyTextIndentChar"/>
    <w:link w:val="BodyTextFirstIndent2"/>
    <w:uiPriority w:val="99"/>
    <w:semiHidden/>
    <w:rsid w:val="000608B5"/>
    <w:rPr>
      <w:rFonts w:ascii="Calibri" w:eastAsia="Times New Roman" w:hAnsi="Calibri" w:cs="Times New Roman"/>
      <w:szCs w:val="24"/>
      <w:lang w:val="en-GB" w:eastAsia="ar-SA"/>
    </w:rPr>
  </w:style>
  <w:style w:type="paragraph" w:styleId="Closing">
    <w:name w:val="Closing"/>
    <w:basedOn w:val="Normal"/>
    <w:link w:val="ClosingChar1"/>
    <w:uiPriority w:val="99"/>
    <w:semiHidden/>
    <w:unhideWhenUsed/>
    <w:rsid w:val="000608B5"/>
    <w:pPr>
      <w:spacing w:after="0" w:line="240" w:lineRule="auto"/>
      <w:ind w:left="4252"/>
    </w:pPr>
  </w:style>
  <w:style w:type="character" w:customStyle="1" w:styleId="ClosingChar1">
    <w:name w:val="Closing Char1"/>
    <w:basedOn w:val="DefaultParagraphFont"/>
    <w:link w:val="Closing"/>
    <w:uiPriority w:val="99"/>
    <w:semiHidden/>
    <w:rsid w:val="000608B5"/>
    <w:rPr>
      <w:rFonts w:ascii="Calibri" w:eastAsia="Times New Roman" w:hAnsi="Calibri" w:cs="Times New Roman"/>
      <w:szCs w:val="24"/>
      <w:lang w:val="en-GB"/>
    </w:rPr>
  </w:style>
  <w:style w:type="table" w:styleId="ColorfulGrid">
    <w:name w:val="Colorful Grid"/>
    <w:basedOn w:val="TableNormal"/>
    <w:uiPriority w:val="73"/>
    <w:semiHidden/>
    <w:unhideWhenUsed/>
    <w:rsid w:val="000608B5"/>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0608B5"/>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EEAF6" w:themeFill="accent1" w:themeFillTint="33"/>
    </w:tcPr>
    <w:tblStylePr w:type="firstRow">
      <w:rPr>
        <w:b/>
        <w:bCs/>
      </w:rPr>
      <w:tblPr/>
      <w:tcPr>
        <w:shd w:val="clear" w:color="auto" w:fill="BDD6EE" w:themeFill="accent1" w:themeFillTint="66"/>
      </w:tcPr>
    </w:tblStylePr>
    <w:tblStylePr w:type="lastRow">
      <w:rPr>
        <w:b/>
        <w:bCs/>
        <w:color w:val="000000" w:themeColor="text1"/>
      </w:rPr>
      <w:tblPr/>
      <w:tcPr>
        <w:shd w:val="clear" w:color="auto" w:fill="BDD6EE" w:themeFill="accent1" w:themeFillTint="66"/>
      </w:tcPr>
    </w:tblStylePr>
    <w:tblStylePr w:type="firstCol">
      <w:rPr>
        <w:color w:val="FFFFFF" w:themeColor="background1"/>
      </w:rPr>
      <w:tblPr/>
      <w:tcPr>
        <w:shd w:val="clear" w:color="auto" w:fill="2E74B5" w:themeFill="accent1" w:themeFillShade="BF"/>
      </w:tcPr>
    </w:tblStylePr>
    <w:tblStylePr w:type="lastCol">
      <w:rPr>
        <w:color w:val="FFFFFF" w:themeColor="background1"/>
      </w:rPr>
      <w:tblPr/>
      <w:tcPr>
        <w:shd w:val="clear" w:color="auto" w:fill="2E74B5" w:themeFill="accent1" w:themeFillShade="BF"/>
      </w:tcPr>
    </w:tblStylePr>
    <w:tblStylePr w:type="band1Vert">
      <w:tblPr/>
      <w:tcPr>
        <w:shd w:val="clear" w:color="auto" w:fill="ADCCEA" w:themeFill="accent1" w:themeFillTint="7F"/>
      </w:tcPr>
    </w:tblStylePr>
    <w:tblStylePr w:type="band1Horz">
      <w:tblPr/>
      <w:tcPr>
        <w:shd w:val="clear" w:color="auto" w:fill="ADCCEA" w:themeFill="accent1" w:themeFillTint="7F"/>
      </w:tcPr>
    </w:tblStylePr>
  </w:style>
  <w:style w:type="table" w:styleId="ColorfulGrid-Accent2">
    <w:name w:val="Colorful Grid Accent 2"/>
    <w:basedOn w:val="TableNormal"/>
    <w:uiPriority w:val="73"/>
    <w:semiHidden/>
    <w:unhideWhenUsed/>
    <w:rsid w:val="000608B5"/>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BE4D5" w:themeFill="accent2" w:themeFillTint="33"/>
    </w:tcPr>
    <w:tblStylePr w:type="firstRow">
      <w:rPr>
        <w:b/>
        <w:bCs/>
      </w:rPr>
      <w:tblPr/>
      <w:tcPr>
        <w:shd w:val="clear" w:color="auto" w:fill="F7CAAC" w:themeFill="accent2" w:themeFillTint="66"/>
      </w:tcPr>
    </w:tblStylePr>
    <w:tblStylePr w:type="lastRow">
      <w:rPr>
        <w:b/>
        <w:bCs/>
        <w:color w:val="000000" w:themeColor="text1"/>
      </w:rPr>
      <w:tblPr/>
      <w:tcPr>
        <w:shd w:val="clear" w:color="auto" w:fill="F7CAAC" w:themeFill="accent2" w:themeFillTint="66"/>
      </w:tcPr>
    </w:tblStylePr>
    <w:tblStylePr w:type="firstCol">
      <w:rPr>
        <w:color w:val="FFFFFF" w:themeColor="background1"/>
      </w:rPr>
      <w:tblPr/>
      <w:tcPr>
        <w:shd w:val="clear" w:color="auto" w:fill="C45911" w:themeFill="accent2" w:themeFillShade="BF"/>
      </w:tcPr>
    </w:tblStylePr>
    <w:tblStylePr w:type="lastCol">
      <w:rPr>
        <w:color w:val="FFFFFF" w:themeColor="background1"/>
      </w:rPr>
      <w:tblPr/>
      <w:tcPr>
        <w:shd w:val="clear" w:color="auto" w:fill="C45911" w:themeFill="accent2" w:themeFillShade="BF"/>
      </w:tcPr>
    </w:tblStylePr>
    <w:tblStylePr w:type="band1Vert">
      <w:tblPr/>
      <w:tcPr>
        <w:shd w:val="clear" w:color="auto" w:fill="F6BE98" w:themeFill="accent2" w:themeFillTint="7F"/>
      </w:tcPr>
    </w:tblStylePr>
    <w:tblStylePr w:type="band1Horz">
      <w:tblPr/>
      <w:tcPr>
        <w:shd w:val="clear" w:color="auto" w:fill="F6BE98" w:themeFill="accent2" w:themeFillTint="7F"/>
      </w:tcPr>
    </w:tblStylePr>
  </w:style>
  <w:style w:type="table" w:styleId="ColorfulGrid-Accent3">
    <w:name w:val="Colorful Grid Accent 3"/>
    <w:basedOn w:val="TableNormal"/>
    <w:uiPriority w:val="73"/>
    <w:semiHidden/>
    <w:unhideWhenUsed/>
    <w:rsid w:val="000608B5"/>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DEDED" w:themeFill="accent3" w:themeFillTint="33"/>
    </w:tcPr>
    <w:tblStylePr w:type="firstRow">
      <w:rPr>
        <w:b/>
        <w:bCs/>
      </w:rPr>
      <w:tblPr/>
      <w:tcPr>
        <w:shd w:val="clear" w:color="auto" w:fill="DBDBDB" w:themeFill="accent3" w:themeFillTint="66"/>
      </w:tcPr>
    </w:tblStylePr>
    <w:tblStylePr w:type="lastRow">
      <w:rPr>
        <w:b/>
        <w:bCs/>
        <w:color w:val="000000" w:themeColor="text1"/>
      </w:rPr>
      <w:tblPr/>
      <w:tcPr>
        <w:shd w:val="clear" w:color="auto" w:fill="DBDBDB" w:themeFill="accent3" w:themeFillTint="66"/>
      </w:tcPr>
    </w:tblStylePr>
    <w:tblStylePr w:type="firstCol">
      <w:rPr>
        <w:color w:val="FFFFFF" w:themeColor="background1"/>
      </w:rPr>
      <w:tblPr/>
      <w:tcPr>
        <w:shd w:val="clear" w:color="auto" w:fill="7B7B7B" w:themeFill="accent3" w:themeFillShade="BF"/>
      </w:tcPr>
    </w:tblStylePr>
    <w:tblStylePr w:type="lastCol">
      <w:rPr>
        <w:color w:val="FFFFFF" w:themeColor="background1"/>
      </w:rPr>
      <w:tblPr/>
      <w:tcPr>
        <w:shd w:val="clear" w:color="auto" w:fill="7B7B7B" w:themeFill="accent3" w:themeFillShade="BF"/>
      </w:tcPr>
    </w:tblStylePr>
    <w:tblStylePr w:type="band1Vert">
      <w:tblPr/>
      <w:tcPr>
        <w:shd w:val="clear" w:color="auto" w:fill="D2D2D2" w:themeFill="accent3" w:themeFillTint="7F"/>
      </w:tcPr>
    </w:tblStylePr>
    <w:tblStylePr w:type="band1Horz">
      <w:tblPr/>
      <w:tcPr>
        <w:shd w:val="clear" w:color="auto" w:fill="D2D2D2" w:themeFill="accent3" w:themeFillTint="7F"/>
      </w:tcPr>
    </w:tblStylePr>
  </w:style>
  <w:style w:type="table" w:styleId="ColorfulGrid-Accent4">
    <w:name w:val="Colorful Grid Accent 4"/>
    <w:basedOn w:val="TableNormal"/>
    <w:uiPriority w:val="73"/>
    <w:semiHidden/>
    <w:unhideWhenUsed/>
    <w:rsid w:val="000608B5"/>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FF2CC" w:themeFill="accent4" w:themeFillTint="33"/>
    </w:tcPr>
    <w:tblStylePr w:type="firstRow">
      <w:rPr>
        <w:b/>
        <w:bCs/>
      </w:rPr>
      <w:tblPr/>
      <w:tcPr>
        <w:shd w:val="clear" w:color="auto" w:fill="FFE599" w:themeFill="accent4" w:themeFillTint="66"/>
      </w:tcPr>
    </w:tblStylePr>
    <w:tblStylePr w:type="lastRow">
      <w:rPr>
        <w:b/>
        <w:bCs/>
        <w:color w:val="000000" w:themeColor="text1"/>
      </w:rPr>
      <w:tblPr/>
      <w:tcPr>
        <w:shd w:val="clear" w:color="auto" w:fill="FFE599" w:themeFill="accent4" w:themeFillTint="66"/>
      </w:tcPr>
    </w:tblStylePr>
    <w:tblStylePr w:type="firstCol">
      <w:rPr>
        <w:color w:val="FFFFFF" w:themeColor="background1"/>
      </w:rPr>
      <w:tblPr/>
      <w:tcPr>
        <w:shd w:val="clear" w:color="auto" w:fill="BF8F00" w:themeFill="accent4" w:themeFillShade="BF"/>
      </w:tcPr>
    </w:tblStylePr>
    <w:tblStylePr w:type="lastCol">
      <w:rPr>
        <w:color w:val="FFFFFF" w:themeColor="background1"/>
      </w:rPr>
      <w:tblPr/>
      <w:tcPr>
        <w:shd w:val="clear" w:color="auto" w:fill="BF8F00" w:themeFill="accent4" w:themeFillShade="BF"/>
      </w:tcPr>
    </w:tblStylePr>
    <w:tblStylePr w:type="band1Vert">
      <w:tblPr/>
      <w:tcPr>
        <w:shd w:val="clear" w:color="auto" w:fill="FFDF80" w:themeFill="accent4" w:themeFillTint="7F"/>
      </w:tcPr>
    </w:tblStylePr>
    <w:tblStylePr w:type="band1Horz">
      <w:tblPr/>
      <w:tcPr>
        <w:shd w:val="clear" w:color="auto" w:fill="FFDF80" w:themeFill="accent4" w:themeFillTint="7F"/>
      </w:tcPr>
    </w:tblStylePr>
  </w:style>
  <w:style w:type="table" w:styleId="ColorfulGrid-Accent5">
    <w:name w:val="Colorful Grid Accent 5"/>
    <w:basedOn w:val="TableNormal"/>
    <w:uiPriority w:val="73"/>
    <w:semiHidden/>
    <w:unhideWhenUsed/>
    <w:rsid w:val="000608B5"/>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9E2F3" w:themeFill="accent5" w:themeFillTint="33"/>
    </w:tcPr>
    <w:tblStylePr w:type="firstRow">
      <w:rPr>
        <w:b/>
        <w:bCs/>
      </w:rPr>
      <w:tblPr/>
      <w:tcPr>
        <w:shd w:val="clear" w:color="auto" w:fill="B4C6E7" w:themeFill="accent5" w:themeFillTint="66"/>
      </w:tcPr>
    </w:tblStylePr>
    <w:tblStylePr w:type="lastRow">
      <w:rPr>
        <w:b/>
        <w:bCs/>
        <w:color w:val="000000" w:themeColor="text1"/>
      </w:rPr>
      <w:tblPr/>
      <w:tcPr>
        <w:shd w:val="clear" w:color="auto" w:fill="B4C6E7" w:themeFill="accent5" w:themeFillTint="66"/>
      </w:tcPr>
    </w:tblStylePr>
    <w:tblStylePr w:type="firstCol">
      <w:rPr>
        <w:color w:val="FFFFFF" w:themeColor="background1"/>
      </w:rPr>
      <w:tblPr/>
      <w:tcPr>
        <w:shd w:val="clear" w:color="auto" w:fill="2F5496" w:themeFill="accent5" w:themeFillShade="BF"/>
      </w:tcPr>
    </w:tblStylePr>
    <w:tblStylePr w:type="lastCol">
      <w:rPr>
        <w:color w:val="FFFFFF" w:themeColor="background1"/>
      </w:rPr>
      <w:tblPr/>
      <w:tcPr>
        <w:shd w:val="clear" w:color="auto" w:fill="2F5496" w:themeFill="accent5" w:themeFillShade="BF"/>
      </w:tcPr>
    </w:tblStylePr>
    <w:tblStylePr w:type="band1Vert">
      <w:tblPr/>
      <w:tcPr>
        <w:shd w:val="clear" w:color="auto" w:fill="A1B8E1" w:themeFill="accent5" w:themeFillTint="7F"/>
      </w:tcPr>
    </w:tblStylePr>
    <w:tblStylePr w:type="band1Horz">
      <w:tblPr/>
      <w:tcPr>
        <w:shd w:val="clear" w:color="auto" w:fill="A1B8E1" w:themeFill="accent5" w:themeFillTint="7F"/>
      </w:tcPr>
    </w:tblStylePr>
  </w:style>
  <w:style w:type="table" w:styleId="ColorfulGrid-Accent6">
    <w:name w:val="Colorful Grid Accent 6"/>
    <w:basedOn w:val="TableNormal"/>
    <w:uiPriority w:val="73"/>
    <w:semiHidden/>
    <w:unhideWhenUsed/>
    <w:rsid w:val="000608B5"/>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2EFD9" w:themeFill="accent6" w:themeFillTint="33"/>
    </w:tcPr>
    <w:tblStylePr w:type="firstRow">
      <w:rPr>
        <w:b/>
        <w:bCs/>
      </w:rPr>
      <w:tblPr/>
      <w:tcPr>
        <w:shd w:val="clear" w:color="auto" w:fill="C5E0B3" w:themeFill="accent6" w:themeFillTint="66"/>
      </w:tcPr>
    </w:tblStylePr>
    <w:tblStylePr w:type="lastRow">
      <w:rPr>
        <w:b/>
        <w:bCs/>
        <w:color w:val="000000" w:themeColor="text1"/>
      </w:rPr>
      <w:tblPr/>
      <w:tcPr>
        <w:shd w:val="clear" w:color="auto" w:fill="C5E0B3" w:themeFill="accent6" w:themeFillTint="66"/>
      </w:tcPr>
    </w:tblStylePr>
    <w:tblStylePr w:type="firstCol">
      <w:rPr>
        <w:color w:val="FFFFFF" w:themeColor="background1"/>
      </w:rPr>
      <w:tblPr/>
      <w:tcPr>
        <w:shd w:val="clear" w:color="auto" w:fill="538135" w:themeFill="accent6" w:themeFillShade="BF"/>
      </w:tcPr>
    </w:tblStylePr>
    <w:tblStylePr w:type="lastCol">
      <w:rPr>
        <w:color w:val="FFFFFF" w:themeColor="background1"/>
      </w:rPr>
      <w:tblPr/>
      <w:tcPr>
        <w:shd w:val="clear" w:color="auto" w:fill="538135" w:themeFill="accent6" w:themeFillShade="BF"/>
      </w:tcPr>
    </w:tblStylePr>
    <w:tblStylePr w:type="band1Vert">
      <w:tblPr/>
      <w:tcPr>
        <w:shd w:val="clear" w:color="auto" w:fill="B7D8A0" w:themeFill="accent6" w:themeFillTint="7F"/>
      </w:tcPr>
    </w:tblStylePr>
    <w:tblStylePr w:type="band1Horz">
      <w:tblPr/>
      <w:tcPr>
        <w:shd w:val="clear" w:color="auto" w:fill="B7D8A0" w:themeFill="accent6" w:themeFillTint="7F"/>
      </w:tcPr>
    </w:tblStylePr>
  </w:style>
  <w:style w:type="table" w:styleId="ColorfulList">
    <w:name w:val="Colorful List"/>
    <w:basedOn w:val="TableNormal"/>
    <w:uiPriority w:val="72"/>
    <w:semiHidden/>
    <w:unhideWhenUsed/>
    <w:rsid w:val="000608B5"/>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D25F12" w:themeFill="accent2" w:themeFillShade="CC"/>
      </w:tcPr>
    </w:tblStylePr>
    <w:tblStylePr w:type="lastRow">
      <w:rPr>
        <w:b/>
        <w:bCs/>
        <w:color w:val="D25F12"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0608B5"/>
    <w:pPr>
      <w:spacing w:after="0" w:line="240" w:lineRule="auto"/>
    </w:pPr>
    <w:rPr>
      <w:color w:val="000000" w:themeColor="text1"/>
    </w:rPr>
    <w:tblPr>
      <w:tblStyleRowBandSize w:val="1"/>
      <w:tblStyleColBandSize w:val="1"/>
    </w:tblPr>
    <w:tcPr>
      <w:shd w:val="clear" w:color="auto" w:fill="EEF5FB" w:themeFill="accent1" w:themeFillTint="19"/>
    </w:tcPr>
    <w:tblStylePr w:type="firstRow">
      <w:rPr>
        <w:b/>
        <w:bCs/>
        <w:color w:val="FFFFFF" w:themeColor="background1"/>
      </w:rPr>
      <w:tblPr/>
      <w:tcPr>
        <w:tcBorders>
          <w:bottom w:val="single" w:sz="12" w:space="0" w:color="FFFFFF" w:themeColor="background1"/>
        </w:tcBorders>
        <w:shd w:val="clear" w:color="auto" w:fill="D25F12" w:themeFill="accent2" w:themeFillShade="CC"/>
      </w:tcPr>
    </w:tblStylePr>
    <w:tblStylePr w:type="lastRow">
      <w:rPr>
        <w:b/>
        <w:bCs/>
        <w:color w:val="D25F12"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6E6F4" w:themeFill="accent1" w:themeFillTint="3F"/>
      </w:tcPr>
    </w:tblStylePr>
    <w:tblStylePr w:type="band1Horz">
      <w:tblPr/>
      <w:tcPr>
        <w:shd w:val="clear" w:color="auto" w:fill="DEEAF6" w:themeFill="accent1" w:themeFillTint="33"/>
      </w:tcPr>
    </w:tblStylePr>
  </w:style>
  <w:style w:type="table" w:styleId="ColorfulList-Accent2">
    <w:name w:val="Colorful List Accent 2"/>
    <w:basedOn w:val="TableNormal"/>
    <w:uiPriority w:val="72"/>
    <w:semiHidden/>
    <w:unhideWhenUsed/>
    <w:rsid w:val="000608B5"/>
    <w:pPr>
      <w:spacing w:after="0" w:line="240" w:lineRule="auto"/>
    </w:pPr>
    <w:rPr>
      <w:color w:val="000000" w:themeColor="text1"/>
    </w:rPr>
    <w:tblPr>
      <w:tblStyleRowBandSize w:val="1"/>
      <w:tblStyleColBandSize w:val="1"/>
    </w:tblPr>
    <w:tcPr>
      <w:shd w:val="clear" w:color="auto" w:fill="FDF2EA" w:themeFill="accent2" w:themeFillTint="19"/>
    </w:tcPr>
    <w:tblStylePr w:type="firstRow">
      <w:rPr>
        <w:b/>
        <w:bCs/>
        <w:color w:val="FFFFFF" w:themeColor="background1"/>
      </w:rPr>
      <w:tblPr/>
      <w:tcPr>
        <w:tcBorders>
          <w:bottom w:val="single" w:sz="12" w:space="0" w:color="FFFFFF" w:themeColor="background1"/>
        </w:tcBorders>
        <w:shd w:val="clear" w:color="auto" w:fill="D25F12" w:themeFill="accent2" w:themeFillShade="CC"/>
      </w:tcPr>
    </w:tblStylePr>
    <w:tblStylePr w:type="lastRow">
      <w:rPr>
        <w:b/>
        <w:bCs/>
        <w:color w:val="D25F12"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ADECB" w:themeFill="accent2" w:themeFillTint="3F"/>
      </w:tcPr>
    </w:tblStylePr>
    <w:tblStylePr w:type="band1Horz">
      <w:tblPr/>
      <w:tcPr>
        <w:shd w:val="clear" w:color="auto" w:fill="FBE4D5" w:themeFill="accent2" w:themeFillTint="33"/>
      </w:tcPr>
    </w:tblStylePr>
  </w:style>
  <w:style w:type="table" w:styleId="ColorfulList-Accent3">
    <w:name w:val="Colorful List Accent 3"/>
    <w:basedOn w:val="TableNormal"/>
    <w:uiPriority w:val="72"/>
    <w:semiHidden/>
    <w:unhideWhenUsed/>
    <w:rsid w:val="000608B5"/>
    <w:pPr>
      <w:spacing w:after="0" w:line="240" w:lineRule="auto"/>
    </w:pPr>
    <w:rPr>
      <w:color w:val="000000" w:themeColor="text1"/>
    </w:rPr>
    <w:tblPr>
      <w:tblStyleRowBandSize w:val="1"/>
      <w:tblStyleColBandSize w:val="1"/>
    </w:tblPr>
    <w:tcPr>
      <w:shd w:val="clear" w:color="auto" w:fill="F6F6F6" w:themeFill="accent3" w:themeFillTint="19"/>
    </w:tcPr>
    <w:tblStylePr w:type="firstRow">
      <w:rPr>
        <w:b/>
        <w:bCs/>
        <w:color w:val="FFFFFF" w:themeColor="background1"/>
      </w:rPr>
      <w:tblPr/>
      <w:tcPr>
        <w:tcBorders>
          <w:bottom w:val="single" w:sz="12" w:space="0" w:color="FFFFFF" w:themeColor="background1"/>
        </w:tcBorders>
        <w:shd w:val="clear" w:color="auto" w:fill="CC9900" w:themeFill="accent4" w:themeFillShade="CC"/>
      </w:tcPr>
    </w:tblStylePr>
    <w:tblStylePr w:type="lastRow">
      <w:rPr>
        <w:b/>
        <w:bCs/>
        <w:color w:val="CC9900"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8E8E8" w:themeFill="accent3" w:themeFillTint="3F"/>
      </w:tcPr>
    </w:tblStylePr>
    <w:tblStylePr w:type="band1Horz">
      <w:tblPr/>
      <w:tcPr>
        <w:shd w:val="clear" w:color="auto" w:fill="EDEDED" w:themeFill="accent3" w:themeFillTint="33"/>
      </w:tcPr>
    </w:tblStylePr>
  </w:style>
  <w:style w:type="table" w:styleId="ColorfulList-Accent4">
    <w:name w:val="Colorful List Accent 4"/>
    <w:basedOn w:val="TableNormal"/>
    <w:uiPriority w:val="72"/>
    <w:semiHidden/>
    <w:unhideWhenUsed/>
    <w:rsid w:val="000608B5"/>
    <w:pPr>
      <w:spacing w:after="0" w:line="240" w:lineRule="auto"/>
    </w:pPr>
    <w:rPr>
      <w:color w:val="000000" w:themeColor="text1"/>
    </w:rPr>
    <w:tblPr>
      <w:tblStyleRowBandSize w:val="1"/>
      <w:tblStyleColBandSize w:val="1"/>
    </w:tblPr>
    <w:tcPr>
      <w:shd w:val="clear" w:color="auto" w:fill="FFF8E6" w:themeFill="accent4" w:themeFillTint="19"/>
    </w:tcPr>
    <w:tblStylePr w:type="firstRow">
      <w:rPr>
        <w:b/>
        <w:bCs/>
        <w:color w:val="FFFFFF" w:themeColor="background1"/>
      </w:rPr>
      <w:tblPr/>
      <w:tcPr>
        <w:tcBorders>
          <w:bottom w:val="single" w:sz="12" w:space="0" w:color="FFFFFF" w:themeColor="background1"/>
        </w:tcBorders>
        <w:shd w:val="clear" w:color="auto" w:fill="848484" w:themeFill="accent3" w:themeFillShade="CC"/>
      </w:tcPr>
    </w:tblStylePr>
    <w:tblStylePr w:type="lastRow">
      <w:rPr>
        <w:b/>
        <w:bCs/>
        <w:color w:val="848484"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FEFC0" w:themeFill="accent4" w:themeFillTint="3F"/>
      </w:tcPr>
    </w:tblStylePr>
    <w:tblStylePr w:type="band1Horz">
      <w:tblPr/>
      <w:tcPr>
        <w:shd w:val="clear" w:color="auto" w:fill="FFF2CC" w:themeFill="accent4" w:themeFillTint="33"/>
      </w:tcPr>
    </w:tblStylePr>
  </w:style>
  <w:style w:type="table" w:styleId="ColorfulList-Accent5">
    <w:name w:val="Colorful List Accent 5"/>
    <w:basedOn w:val="TableNormal"/>
    <w:uiPriority w:val="72"/>
    <w:semiHidden/>
    <w:unhideWhenUsed/>
    <w:rsid w:val="000608B5"/>
    <w:pPr>
      <w:spacing w:after="0" w:line="240" w:lineRule="auto"/>
    </w:pPr>
    <w:rPr>
      <w:color w:val="000000" w:themeColor="text1"/>
    </w:rPr>
    <w:tblPr>
      <w:tblStyleRowBandSize w:val="1"/>
      <w:tblStyleColBandSize w:val="1"/>
    </w:tblPr>
    <w:tcPr>
      <w:shd w:val="clear" w:color="auto" w:fill="ECF1F9" w:themeFill="accent5" w:themeFillTint="19"/>
    </w:tcPr>
    <w:tblStylePr w:type="firstRow">
      <w:rPr>
        <w:b/>
        <w:bCs/>
        <w:color w:val="FFFFFF" w:themeColor="background1"/>
      </w:rPr>
      <w:tblPr/>
      <w:tcPr>
        <w:tcBorders>
          <w:bottom w:val="single" w:sz="12" w:space="0" w:color="FFFFFF" w:themeColor="background1"/>
        </w:tcBorders>
        <w:shd w:val="clear" w:color="auto" w:fill="598A38" w:themeFill="accent6" w:themeFillShade="CC"/>
      </w:tcPr>
    </w:tblStylePr>
    <w:tblStylePr w:type="lastRow">
      <w:rPr>
        <w:b/>
        <w:bCs/>
        <w:color w:val="598A38"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0DBF0" w:themeFill="accent5" w:themeFillTint="3F"/>
      </w:tcPr>
    </w:tblStylePr>
    <w:tblStylePr w:type="band1Horz">
      <w:tblPr/>
      <w:tcPr>
        <w:shd w:val="clear" w:color="auto" w:fill="D9E2F3" w:themeFill="accent5" w:themeFillTint="33"/>
      </w:tcPr>
    </w:tblStylePr>
  </w:style>
  <w:style w:type="table" w:styleId="ColorfulList-Accent6">
    <w:name w:val="Colorful List Accent 6"/>
    <w:basedOn w:val="TableNormal"/>
    <w:uiPriority w:val="72"/>
    <w:semiHidden/>
    <w:unhideWhenUsed/>
    <w:rsid w:val="000608B5"/>
    <w:pPr>
      <w:spacing w:after="0" w:line="240" w:lineRule="auto"/>
    </w:pPr>
    <w:rPr>
      <w:color w:val="000000" w:themeColor="text1"/>
    </w:rPr>
    <w:tblPr>
      <w:tblStyleRowBandSize w:val="1"/>
      <w:tblStyleColBandSize w:val="1"/>
    </w:tblPr>
    <w:tcPr>
      <w:shd w:val="clear" w:color="auto" w:fill="F0F7EC" w:themeFill="accent6" w:themeFillTint="19"/>
    </w:tcPr>
    <w:tblStylePr w:type="firstRow">
      <w:rPr>
        <w:b/>
        <w:bCs/>
        <w:color w:val="FFFFFF" w:themeColor="background1"/>
      </w:rPr>
      <w:tblPr/>
      <w:tcPr>
        <w:tcBorders>
          <w:bottom w:val="single" w:sz="12" w:space="0" w:color="FFFFFF" w:themeColor="background1"/>
        </w:tcBorders>
        <w:shd w:val="clear" w:color="auto" w:fill="3259A0" w:themeFill="accent5" w:themeFillShade="CC"/>
      </w:tcPr>
    </w:tblStylePr>
    <w:tblStylePr w:type="lastRow">
      <w:rPr>
        <w:b/>
        <w:bCs/>
        <w:color w:val="3259A0"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BEBD0" w:themeFill="accent6" w:themeFillTint="3F"/>
      </w:tcPr>
    </w:tblStylePr>
    <w:tblStylePr w:type="band1Horz">
      <w:tblPr/>
      <w:tcPr>
        <w:shd w:val="clear" w:color="auto" w:fill="E2EFD9" w:themeFill="accent6" w:themeFillTint="33"/>
      </w:tcPr>
    </w:tblStylePr>
  </w:style>
  <w:style w:type="table" w:styleId="ColorfulShading">
    <w:name w:val="Colorful Shading"/>
    <w:basedOn w:val="TableNormal"/>
    <w:uiPriority w:val="71"/>
    <w:semiHidden/>
    <w:unhideWhenUsed/>
    <w:rsid w:val="000608B5"/>
    <w:pPr>
      <w:spacing w:after="0" w:line="240" w:lineRule="auto"/>
    </w:pPr>
    <w:rPr>
      <w:color w:val="000000" w:themeColor="text1"/>
    </w:rPr>
    <w:tblPr>
      <w:tblStyleRowBandSize w:val="1"/>
      <w:tblStyleColBandSize w:val="1"/>
      <w:tblBorders>
        <w:top w:val="single" w:sz="24" w:space="0" w:color="ED7D31"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ED7D3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0608B5"/>
    <w:pPr>
      <w:spacing w:after="0" w:line="240" w:lineRule="auto"/>
    </w:pPr>
    <w:rPr>
      <w:color w:val="000000" w:themeColor="text1"/>
    </w:rPr>
    <w:tblPr>
      <w:tblStyleRowBandSize w:val="1"/>
      <w:tblStyleColBandSize w:val="1"/>
      <w:tblBorders>
        <w:top w:val="single" w:sz="24" w:space="0" w:color="ED7D31" w:themeColor="accent2"/>
        <w:left w:val="single" w:sz="4" w:space="0" w:color="5B9BD5" w:themeColor="accent1"/>
        <w:bottom w:val="single" w:sz="4" w:space="0" w:color="5B9BD5" w:themeColor="accent1"/>
        <w:right w:val="single" w:sz="4" w:space="0" w:color="5B9BD5" w:themeColor="accent1"/>
        <w:insideH w:val="single" w:sz="4" w:space="0" w:color="FFFFFF" w:themeColor="background1"/>
        <w:insideV w:val="single" w:sz="4" w:space="0" w:color="FFFFFF" w:themeColor="background1"/>
      </w:tblBorders>
    </w:tblPr>
    <w:tcPr>
      <w:shd w:val="clear" w:color="auto" w:fill="EEF5FB" w:themeFill="accent1" w:themeFillTint="19"/>
    </w:tcPr>
    <w:tblStylePr w:type="firstRow">
      <w:rPr>
        <w:b/>
        <w:bCs/>
      </w:rPr>
      <w:tblPr/>
      <w:tcPr>
        <w:tcBorders>
          <w:top w:val="nil"/>
          <w:left w:val="nil"/>
          <w:bottom w:val="single" w:sz="24" w:space="0" w:color="ED7D3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55D91" w:themeFill="accent1" w:themeFillShade="99"/>
      </w:tcPr>
    </w:tblStylePr>
    <w:tblStylePr w:type="firstCol">
      <w:rPr>
        <w:color w:val="FFFFFF" w:themeColor="background1"/>
      </w:rPr>
      <w:tblPr/>
      <w:tcPr>
        <w:tcBorders>
          <w:top w:val="nil"/>
          <w:left w:val="nil"/>
          <w:bottom w:val="nil"/>
          <w:right w:val="nil"/>
          <w:insideH w:val="single" w:sz="4" w:space="0" w:color="255D91" w:themeColor="accent1" w:themeShade="99"/>
          <w:insideV w:val="nil"/>
        </w:tcBorders>
        <w:shd w:val="clear" w:color="auto" w:fill="255D91"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55D91" w:themeFill="accent1" w:themeFillShade="99"/>
      </w:tcPr>
    </w:tblStylePr>
    <w:tblStylePr w:type="band1Vert">
      <w:tblPr/>
      <w:tcPr>
        <w:shd w:val="clear" w:color="auto" w:fill="BDD6EE" w:themeFill="accent1" w:themeFillTint="66"/>
      </w:tcPr>
    </w:tblStylePr>
    <w:tblStylePr w:type="band1Horz">
      <w:tblPr/>
      <w:tcPr>
        <w:shd w:val="clear" w:color="auto" w:fill="ADCCEA"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0608B5"/>
    <w:pPr>
      <w:spacing w:after="0" w:line="240" w:lineRule="auto"/>
    </w:pPr>
    <w:rPr>
      <w:color w:val="000000" w:themeColor="text1"/>
    </w:rPr>
    <w:tblPr>
      <w:tblStyleRowBandSize w:val="1"/>
      <w:tblStyleColBandSize w:val="1"/>
      <w:tblBorders>
        <w:top w:val="single" w:sz="24" w:space="0" w:color="ED7D31" w:themeColor="accent2"/>
        <w:left w:val="single" w:sz="4" w:space="0" w:color="ED7D31" w:themeColor="accent2"/>
        <w:bottom w:val="single" w:sz="4" w:space="0" w:color="ED7D31" w:themeColor="accent2"/>
        <w:right w:val="single" w:sz="4" w:space="0" w:color="ED7D31" w:themeColor="accent2"/>
        <w:insideH w:val="single" w:sz="4" w:space="0" w:color="FFFFFF" w:themeColor="background1"/>
        <w:insideV w:val="single" w:sz="4" w:space="0" w:color="FFFFFF" w:themeColor="background1"/>
      </w:tblBorders>
    </w:tblPr>
    <w:tcPr>
      <w:shd w:val="clear" w:color="auto" w:fill="FDF2EA" w:themeFill="accent2" w:themeFillTint="19"/>
    </w:tcPr>
    <w:tblStylePr w:type="firstRow">
      <w:rPr>
        <w:b/>
        <w:bCs/>
      </w:rPr>
      <w:tblPr/>
      <w:tcPr>
        <w:tcBorders>
          <w:top w:val="nil"/>
          <w:left w:val="nil"/>
          <w:bottom w:val="single" w:sz="24" w:space="0" w:color="ED7D3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9D470D" w:themeFill="accent2" w:themeFillShade="99"/>
      </w:tcPr>
    </w:tblStylePr>
    <w:tblStylePr w:type="firstCol">
      <w:rPr>
        <w:color w:val="FFFFFF" w:themeColor="background1"/>
      </w:rPr>
      <w:tblPr/>
      <w:tcPr>
        <w:tcBorders>
          <w:top w:val="nil"/>
          <w:left w:val="nil"/>
          <w:bottom w:val="nil"/>
          <w:right w:val="nil"/>
          <w:insideH w:val="single" w:sz="4" w:space="0" w:color="9D470D" w:themeColor="accent2" w:themeShade="99"/>
          <w:insideV w:val="nil"/>
        </w:tcBorders>
        <w:shd w:val="clear" w:color="auto" w:fill="9D470D"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9D470D" w:themeFill="accent2" w:themeFillShade="99"/>
      </w:tcPr>
    </w:tblStylePr>
    <w:tblStylePr w:type="band1Vert">
      <w:tblPr/>
      <w:tcPr>
        <w:shd w:val="clear" w:color="auto" w:fill="F7CAAC" w:themeFill="accent2" w:themeFillTint="66"/>
      </w:tcPr>
    </w:tblStylePr>
    <w:tblStylePr w:type="band1Horz">
      <w:tblPr/>
      <w:tcPr>
        <w:shd w:val="clear" w:color="auto" w:fill="F6BE98"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0608B5"/>
    <w:pPr>
      <w:spacing w:after="0" w:line="240" w:lineRule="auto"/>
    </w:pPr>
    <w:rPr>
      <w:color w:val="000000" w:themeColor="text1"/>
    </w:rPr>
    <w:tblPr>
      <w:tblStyleRowBandSize w:val="1"/>
      <w:tblStyleColBandSize w:val="1"/>
      <w:tblBorders>
        <w:top w:val="single" w:sz="24" w:space="0" w:color="FFC000" w:themeColor="accent4"/>
        <w:left w:val="single" w:sz="4" w:space="0" w:color="A5A5A5" w:themeColor="accent3"/>
        <w:bottom w:val="single" w:sz="4" w:space="0" w:color="A5A5A5" w:themeColor="accent3"/>
        <w:right w:val="single" w:sz="4" w:space="0" w:color="A5A5A5" w:themeColor="accent3"/>
        <w:insideH w:val="single" w:sz="4" w:space="0" w:color="FFFFFF" w:themeColor="background1"/>
        <w:insideV w:val="single" w:sz="4" w:space="0" w:color="FFFFFF" w:themeColor="background1"/>
      </w:tblBorders>
    </w:tblPr>
    <w:tcPr>
      <w:shd w:val="clear" w:color="auto" w:fill="F6F6F6" w:themeFill="accent3" w:themeFillTint="19"/>
    </w:tcPr>
    <w:tblStylePr w:type="firstRow">
      <w:rPr>
        <w:b/>
        <w:bCs/>
      </w:rPr>
      <w:tblPr/>
      <w:tcPr>
        <w:tcBorders>
          <w:top w:val="nil"/>
          <w:left w:val="nil"/>
          <w:bottom w:val="single" w:sz="24" w:space="0" w:color="FFC000"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36363" w:themeFill="accent3" w:themeFillShade="99"/>
      </w:tcPr>
    </w:tblStylePr>
    <w:tblStylePr w:type="firstCol">
      <w:rPr>
        <w:color w:val="FFFFFF" w:themeColor="background1"/>
      </w:rPr>
      <w:tblPr/>
      <w:tcPr>
        <w:tcBorders>
          <w:top w:val="nil"/>
          <w:left w:val="nil"/>
          <w:bottom w:val="nil"/>
          <w:right w:val="nil"/>
          <w:insideH w:val="single" w:sz="4" w:space="0" w:color="636363" w:themeColor="accent3" w:themeShade="99"/>
          <w:insideV w:val="nil"/>
        </w:tcBorders>
        <w:shd w:val="clear" w:color="auto" w:fill="636363"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636363" w:themeFill="accent3" w:themeFillShade="99"/>
      </w:tcPr>
    </w:tblStylePr>
    <w:tblStylePr w:type="band1Vert">
      <w:tblPr/>
      <w:tcPr>
        <w:shd w:val="clear" w:color="auto" w:fill="DBDBDB" w:themeFill="accent3" w:themeFillTint="66"/>
      </w:tcPr>
    </w:tblStylePr>
    <w:tblStylePr w:type="band1Horz">
      <w:tblPr/>
      <w:tcPr>
        <w:shd w:val="clear" w:color="auto" w:fill="D2D2D2" w:themeFill="accent3" w:themeFillTint="7F"/>
      </w:tcPr>
    </w:tblStylePr>
  </w:style>
  <w:style w:type="table" w:styleId="ColorfulShading-Accent4">
    <w:name w:val="Colorful Shading Accent 4"/>
    <w:basedOn w:val="TableNormal"/>
    <w:uiPriority w:val="71"/>
    <w:semiHidden/>
    <w:unhideWhenUsed/>
    <w:rsid w:val="000608B5"/>
    <w:pPr>
      <w:spacing w:after="0" w:line="240" w:lineRule="auto"/>
    </w:pPr>
    <w:rPr>
      <w:color w:val="000000" w:themeColor="text1"/>
    </w:rPr>
    <w:tblPr>
      <w:tblStyleRowBandSize w:val="1"/>
      <w:tblStyleColBandSize w:val="1"/>
      <w:tblBorders>
        <w:top w:val="single" w:sz="24" w:space="0" w:color="A5A5A5" w:themeColor="accent3"/>
        <w:left w:val="single" w:sz="4" w:space="0" w:color="FFC000" w:themeColor="accent4"/>
        <w:bottom w:val="single" w:sz="4" w:space="0" w:color="FFC000" w:themeColor="accent4"/>
        <w:right w:val="single" w:sz="4" w:space="0" w:color="FFC000" w:themeColor="accent4"/>
        <w:insideH w:val="single" w:sz="4" w:space="0" w:color="FFFFFF" w:themeColor="background1"/>
        <w:insideV w:val="single" w:sz="4" w:space="0" w:color="FFFFFF" w:themeColor="background1"/>
      </w:tblBorders>
    </w:tblPr>
    <w:tcPr>
      <w:shd w:val="clear" w:color="auto" w:fill="FFF8E6" w:themeFill="accent4" w:themeFillTint="19"/>
    </w:tcPr>
    <w:tblStylePr w:type="firstRow">
      <w:rPr>
        <w:b/>
        <w:bCs/>
      </w:rPr>
      <w:tblPr/>
      <w:tcPr>
        <w:tcBorders>
          <w:top w:val="nil"/>
          <w:left w:val="nil"/>
          <w:bottom w:val="single" w:sz="24" w:space="0" w:color="A5A5A5"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997300" w:themeFill="accent4" w:themeFillShade="99"/>
      </w:tcPr>
    </w:tblStylePr>
    <w:tblStylePr w:type="firstCol">
      <w:rPr>
        <w:color w:val="FFFFFF" w:themeColor="background1"/>
      </w:rPr>
      <w:tblPr/>
      <w:tcPr>
        <w:tcBorders>
          <w:top w:val="nil"/>
          <w:left w:val="nil"/>
          <w:bottom w:val="nil"/>
          <w:right w:val="nil"/>
          <w:insideH w:val="single" w:sz="4" w:space="0" w:color="997300" w:themeColor="accent4" w:themeShade="99"/>
          <w:insideV w:val="nil"/>
        </w:tcBorders>
        <w:shd w:val="clear" w:color="auto" w:fill="997300"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997300" w:themeFill="accent4" w:themeFillShade="99"/>
      </w:tcPr>
    </w:tblStylePr>
    <w:tblStylePr w:type="band1Vert">
      <w:tblPr/>
      <w:tcPr>
        <w:shd w:val="clear" w:color="auto" w:fill="FFE599" w:themeFill="accent4" w:themeFillTint="66"/>
      </w:tcPr>
    </w:tblStylePr>
    <w:tblStylePr w:type="band1Horz">
      <w:tblPr/>
      <w:tcPr>
        <w:shd w:val="clear" w:color="auto" w:fill="FFDF8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0608B5"/>
    <w:pPr>
      <w:spacing w:after="0" w:line="240" w:lineRule="auto"/>
    </w:pPr>
    <w:rPr>
      <w:color w:val="000000" w:themeColor="text1"/>
    </w:rPr>
    <w:tblPr>
      <w:tblStyleRowBandSize w:val="1"/>
      <w:tblStyleColBandSize w:val="1"/>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264378" w:themeColor="accent5" w:themeShade="99"/>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0608B5"/>
    <w:pPr>
      <w:spacing w:after="0" w:line="240" w:lineRule="auto"/>
    </w:pPr>
    <w:rPr>
      <w:color w:val="000000" w:themeColor="text1"/>
    </w:rPr>
    <w:tblPr>
      <w:tblStyleRowBandSize w:val="1"/>
      <w:tblStyleColBandSize w:val="1"/>
      <w:tblBorders>
        <w:top w:val="single" w:sz="24" w:space="0" w:color="4472C4" w:themeColor="accent5"/>
        <w:left w:val="single" w:sz="4" w:space="0" w:color="70AD47" w:themeColor="accent6"/>
        <w:bottom w:val="single" w:sz="4" w:space="0" w:color="70AD47" w:themeColor="accent6"/>
        <w:right w:val="single" w:sz="4" w:space="0" w:color="70AD47" w:themeColor="accent6"/>
        <w:insideH w:val="single" w:sz="4" w:space="0" w:color="FFFFFF" w:themeColor="background1"/>
        <w:insideV w:val="single" w:sz="4" w:space="0" w:color="FFFFFF" w:themeColor="background1"/>
      </w:tblBorders>
    </w:tblPr>
    <w:tcPr>
      <w:shd w:val="clear" w:color="auto" w:fill="F0F7EC" w:themeFill="accent6" w:themeFillTint="19"/>
    </w:tcPr>
    <w:tblStylePr w:type="firstRow">
      <w:rPr>
        <w:b/>
        <w:bCs/>
      </w:rPr>
      <w:tblPr/>
      <w:tcPr>
        <w:tcBorders>
          <w:top w:val="nil"/>
          <w:left w:val="nil"/>
          <w:bottom w:val="single" w:sz="24" w:space="0" w:color="4472C4"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672A" w:themeFill="accent6" w:themeFillShade="99"/>
      </w:tcPr>
    </w:tblStylePr>
    <w:tblStylePr w:type="firstCol">
      <w:rPr>
        <w:color w:val="FFFFFF" w:themeColor="background1"/>
      </w:rPr>
      <w:tblPr/>
      <w:tcPr>
        <w:tcBorders>
          <w:top w:val="nil"/>
          <w:left w:val="nil"/>
          <w:bottom w:val="nil"/>
          <w:right w:val="nil"/>
          <w:insideH w:val="single" w:sz="4" w:space="0" w:color="43672A" w:themeColor="accent6" w:themeShade="99"/>
          <w:insideV w:val="nil"/>
        </w:tcBorders>
        <w:shd w:val="clear" w:color="auto" w:fill="43672A"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43672A" w:themeFill="accent6" w:themeFillShade="99"/>
      </w:tcPr>
    </w:tblStylePr>
    <w:tblStylePr w:type="band1Vert">
      <w:tblPr/>
      <w:tcPr>
        <w:shd w:val="clear" w:color="auto" w:fill="C5E0B3" w:themeFill="accent6" w:themeFillTint="66"/>
      </w:tcPr>
    </w:tblStylePr>
    <w:tblStylePr w:type="band1Horz">
      <w:tblPr/>
      <w:tcPr>
        <w:shd w:val="clear" w:color="auto" w:fill="B7D8A0"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0608B5"/>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0608B5"/>
    <w:pPr>
      <w:spacing w:after="0" w:line="240" w:lineRule="auto"/>
    </w:pPr>
    <w:rPr>
      <w:color w:val="FFFFFF" w:themeColor="background1"/>
    </w:rPr>
    <w:tblPr>
      <w:tblStyleRowBandSize w:val="1"/>
      <w:tblStyleColBandSize w:val="1"/>
    </w:tblPr>
    <w:tcPr>
      <w:shd w:val="clear" w:color="auto" w:fill="5B9BD5"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1F4D78"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2E74B5"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2E74B5" w:themeFill="accent1" w:themeFillShade="BF"/>
      </w:tcPr>
    </w:tblStylePr>
    <w:tblStylePr w:type="band1Vert">
      <w:tblPr/>
      <w:tcPr>
        <w:tcBorders>
          <w:top w:val="nil"/>
          <w:left w:val="nil"/>
          <w:bottom w:val="nil"/>
          <w:right w:val="nil"/>
          <w:insideH w:val="nil"/>
          <w:insideV w:val="nil"/>
        </w:tcBorders>
        <w:shd w:val="clear" w:color="auto" w:fill="2E74B5" w:themeFill="accent1" w:themeFillShade="BF"/>
      </w:tcPr>
    </w:tblStylePr>
    <w:tblStylePr w:type="band1Horz">
      <w:tblPr/>
      <w:tcPr>
        <w:tcBorders>
          <w:top w:val="nil"/>
          <w:left w:val="nil"/>
          <w:bottom w:val="nil"/>
          <w:right w:val="nil"/>
          <w:insideH w:val="nil"/>
          <w:insideV w:val="nil"/>
        </w:tcBorders>
        <w:shd w:val="clear" w:color="auto" w:fill="2E74B5" w:themeFill="accent1" w:themeFillShade="BF"/>
      </w:tcPr>
    </w:tblStylePr>
  </w:style>
  <w:style w:type="table" w:styleId="DarkList-Accent2">
    <w:name w:val="Dark List Accent 2"/>
    <w:basedOn w:val="TableNormal"/>
    <w:uiPriority w:val="70"/>
    <w:semiHidden/>
    <w:unhideWhenUsed/>
    <w:rsid w:val="000608B5"/>
    <w:pPr>
      <w:spacing w:after="0" w:line="240" w:lineRule="auto"/>
    </w:pPr>
    <w:rPr>
      <w:color w:val="FFFFFF" w:themeColor="background1"/>
    </w:rPr>
    <w:tblPr>
      <w:tblStyleRowBandSize w:val="1"/>
      <w:tblStyleColBandSize w:val="1"/>
    </w:tblPr>
    <w:tcPr>
      <w:shd w:val="clear" w:color="auto" w:fill="ED7D31"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823B0B"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C45911"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C45911" w:themeFill="accent2" w:themeFillShade="BF"/>
      </w:tcPr>
    </w:tblStylePr>
    <w:tblStylePr w:type="band1Vert">
      <w:tblPr/>
      <w:tcPr>
        <w:tcBorders>
          <w:top w:val="nil"/>
          <w:left w:val="nil"/>
          <w:bottom w:val="nil"/>
          <w:right w:val="nil"/>
          <w:insideH w:val="nil"/>
          <w:insideV w:val="nil"/>
        </w:tcBorders>
        <w:shd w:val="clear" w:color="auto" w:fill="C45911" w:themeFill="accent2" w:themeFillShade="BF"/>
      </w:tcPr>
    </w:tblStylePr>
    <w:tblStylePr w:type="band1Horz">
      <w:tblPr/>
      <w:tcPr>
        <w:tcBorders>
          <w:top w:val="nil"/>
          <w:left w:val="nil"/>
          <w:bottom w:val="nil"/>
          <w:right w:val="nil"/>
          <w:insideH w:val="nil"/>
          <w:insideV w:val="nil"/>
        </w:tcBorders>
        <w:shd w:val="clear" w:color="auto" w:fill="C45911" w:themeFill="accent2" w:themeFillShade="BF"/>
      </w:tcPr>
    </w:tblStylePr>
  </w:style>
  <w:style w:type="table" w:styleId="DarkList-Accent3">
    <w:name w:val="Dark List Accent 3"/>
    <w:basedOn w:val="TableNormal"/>
    <w:uiPriority w:val="70"/>
    <w:semiHidden/>
    <w:unhideWhenUsed/>
    <w:rsid w:val="000608B5"/>
    <w:pPr>
      <w:spacing w:after="0" w:line="240" w:lineRule="auto"/>
    </w:pPr>
    <w:rPr>
      <w:color w:val="FFFFFF" w:themeColor="background1"/>
    </w:rPr>
    <w:tblPr>
      <w:tblStyleRowBandSize w:val="1"/>
      <w:tblStyleColBandSize w:val="1"/>
    </w:tblPr>
    <w:tcPr>
      <w:shd w:val="clear" w:color="auto" w:fill="A5A5A5"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25252"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B7B7B"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B7B7B" w:themeFill="accent3" w:themeFillShade="BF"/>
      </w:tcPr>
    </w:tblStylePr>
    <w:tblStylePr w:type="band1Vert">
      <w:tblPr/>
      <w:tcPr>
        <w:tcBorders>
          <w:top w:val="nil"/>
          <w:left w:val="nil"/>
          <w:bottom w:val="nil"/>
          <w:right w:val="nil"/>
          <w:insideH w:val="nil"/>
          <w:insideV w:val="nil"/>
        </w:tcBorders>
        <w:shd w:val="clear" w:color="auto" w:fill="7B7B7B" w:themeFill="accent3" w:themeFillShade="BF"/>
      </w:tcPr>
    </w:tblStylePr>
    <w:tblStylePr w:type="band1Horz">
      <w:tblPr/>
      <w:tcPr>
        <w:tcBorders>
          <w:top w:val="nil"/>
          <w:left w:val="nil"/>
          <w:bottom w:val="nil"/>
          <w:right w:val="nil"/>
          <w:insideH w:val="nil"/>
          <w:insideV w:val="nil"/>
        </w:tcBorders>
        <w:shd w:val="clear" w:color="auto" w:fill="7B7B7B" w:themeFill="accent3" w:themeFillShade="BF"/>
      </w:tcPr>
    </w:tblStylePr>
  </w:style>
  <w:style w:type="table" w:styleId="DarkList-Accent4">
    <w:name w:val="Dark List Accent 4"/>
    <w:basedOn w:val="TableNormal"/>
    <w:uiPriority w:val="70"/>
    <w:semiHidden/>
    <w:unhideWhenUsed/>
    <w:rsid w:val="000608B5"/>
    <w:pPr>
      <w:spacing w:after="0" w:line="240" w:lineRule="auto"/>
    </w:pPr>
    <w:rPr>
      <w:color w:val="FFFFFF" w:themeColor="background1"/>
    </w:rPr>
    <w:tblPr>
      <w:tblStyleRowBandSize w:val="1"/>
      <w:tblStyleColBandSize w:val="1"/>
    </w:tblPr>
    <w:tcPr>
      <w:shd w:val="clear" w:color="auto" w:fill="FFC000"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F5F00"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BF8F00"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BF8F00" w:themeFill="accent4" w:themeFillShade="BF"/>
      </w:tcPr>
    </w:tblStylePr>
    <w:tblStylePr w:type="band1Vert">
      <w:tblPr/>
      <w:tcPr>
        <w:tcBorders>
          <w:top w:val="nil"/>
          <w:left w:val="nil"/>
          <w:bottom w:val="nil"/>
          <w:right w:val="nil"/>
          <w:insideH w:val="nil"/>
          <w:insideV w:val="nil"/>
        </w:tcBorders>
        <w:shd w:val="clear" w:color="auto" w:fill="BF8F00" w:themeFill="accent4" w:themeFillShade="BF"/>
      </w:tcPr>
    </w:tblStylePr>
    <w:tblStylePr w:type="band1Horz">
      <w:tblPr/>
      <w:tcPr>
        <w:tcBorders>
          <w:top w:val="nil"/>
          <w:left w:val="nil"/>
          <w:bottom w:val="nil"/>
          <w:right w:val="nil"/>
          <w:insideH w:val="nil"/>
          <w:insideV w:val="nil"/>
        </w:tcBorders>
        <w:shd w:val="clear" w:color="auto" w:fill="BF8F00" w:themeFill="accent4" w:themeFillShade="BF"/>
      </w:tcPr>
    </w:tblStylePr>
  </w:style>
  <w:style w:type="table" w:styleId="DarkList-Accent5">
    <w:name w:val="Dark List Accent 5"/>
    <w:basedOn w:val="TableNormal"/>
    <w:uiPriority w:val="70"/>
    <w:semiHidden/>
    <w:unhideWhenUsed/>
    <w:rsid w:val="000608B5"/>
    <w:pPr>
      <w:spacing w:after="0" w:line="240" w:lineRule="auto"/>
    </w:pPr>
    <w:rPr>
      <w:color w:val="FFFFFF" w:themeColor="background1"/>
    </w:rPr>
    <w:tblPr>
      <w:tblStyleRowBandSize w:val="1"/>
      <w:tblStyleColBandSize w:val="1"/>
    </w:tblPr>
    <w:tcPr>
      <w:shd w:val="clear" w:color="auto" w:fill="4472C4"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1F3763"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2F5496"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2F5496" w:themeFill="accent5" w:themeFillShade="BF"/>
      </w:tcPr>
    </w:tblStylePr>
    <w:tblStylePr w:type="band1Vert">
      <w:tblPr/>
      <w:tcPr>
        <w:tcBorders>
          <w:top w:val="nil"/>
          <w:left w:val="nil"/>
          <w:bottom w:val="nil"/>
          <w:right w:val="nil"/>
          <w:insideH w:val="nil"/>
          <w:insideV w:val="nil"/>
        </w:tcBorders>
        <w:shd w:val="clear" w:color="auto" w:fill="2F5496" w:themeFill="accent5" w:themeFillShade="BF"/>
      </w:tcPr>
    </w:tblStylePr>
    <w:tblStylePr w:type="band1Horz">
      <w:tblPr/>
      <w:tcPr>
        <w:tcBorders>
          <w:top w:val="nil"/>
          <w:left w:val="nil"/>
          <w:bottom w:val="nil"/>
          <w:right w:val="nil"/>
          <w:insideH w:val="nil"/>
          <w:insideV w:val="nil"/>
        </w:tcBorders>
        <w:shd w:val="clear" w:color="auto" w:fill="2F5496" w:themeFill="accent5" w:themeFillShade="BF"/>
      </w:tcPr>
    </w:tblStylePr>
  </w:style>
  <w:style w:type="table" w:styleId="DarkList-Accent6">
    <w:name w:val="Dark List Accent 6"/>
    <w:basedOn w:val="TableNormal"/>
    <w:uiPriority w:val="70"/>
    <w:semiHidden/>
    <w:unhideWhenUsed/>
    <w:rsid w:val="000608B5"/>
    <w:pPr>
      <w:spacing w:after="0" w:line="240" w:lineRule="auto"/>
    </w:pPr>
    <w:rPr>
      <w:color w:val="FFFFFF" w:themeColor="background1"/>
    </w:rPr>
    <w:tblPr>
      <w:tblStyleRowBandSize w:val="1"/>
      <w:tblStyleColBandSize w:val="1"/>
    </w:tblPr>
    <w:tcPr>
      <w:shd w:val="clear" w:color="auto" w:fill="70AD47"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75623"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53813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538135" w:themeFill="accent6" w:themeFillShade="BF"/>
      </w:tcPr>
    </w:tblStylePr>
    <w:tblStylePr w:type="band1Vert">
      <w:tblPr/>
      <w:tcPr>
        <w:tcBorders>
          <w:top w:val="nil"/>
          <w:left w:val="nil"/>
          <w:bottom w:val="nil"/>
          <w:right w:val="nil"/>
          <w:insideH w:val="nil"/>
          <w:insideV w:val="nil"/>
        </w:tcBorders>
        <w:shd w:val="clear" w:color="auto" w:fill="538135" w:themeFill="accent6" w:themeFillShade="BF"/>
      </w:tcPr>
    </w:tblStylePr>
    <w:tblStylePr w:type="band1Horz">
      <w:tblPr/>
      <w:tcPr>
        <w:tcBorders>
          <w:top w:val="nil"/>
          <w:left w:val="nil"/>
          <w:bottom w:val="nil"/>
          <w:right w:val="nil"/>
          <w:insideH w:val="nil"/>
          <w:insideV w:val="nil"/>
        </w:tcBorders>
        <w:shd w:val="clear" w:color="auto" w:fill="538135" w:themeFill="accent6" w:themeFillShade="BF"/>
      </w:tcPr>
    </w:tblStylePr>
  </w:style>
  <w:style w:type="paragraph" w:styleId="E-mailSignature">
    <w:name w:val="E-mail Signature"/>
    <w:basedOn w:val="Normal"/>
    <w:link w:val="E-mailSignatureChar"/>
    <w:uiPriority w:val="99"/>
    <w:semiHidden/>
    <w:unhideWhenUsed/>
    <w:rsid w:val="000608B5"/>
    <w:pPr>
      <w:spacing w:after="0" w:line="240" w:lineRule="auto"/>
    </w:pPr>
  </w:style>
  <w:style w:type="character" w:customStyle="1" w:styleId="E-mailSignatureChar">
    <w:name w:val="E-mail Signature Char"/>
    <w:basedOn w:val="DefaultParagraphFont"/>
    <w:link w:val="E-mailSignature"/>
    <w:uiPriority w:val="99"/>
    <w:semiHidden/>
    <w:rsid w:val="000608B5"/>
    <w:rPr>
      <w:rFonts w:ascii="Calibri" w:eastAsia="Times New Roman" w:hAnsi="Calibri" w:cs="Times New Roman"/>
      <w:szCs w:val="24"/>
      <w:lang w:val="en-GB"/>
    </w:rPr>
  </w:style>
  <w:style w:type="paragraph" w:styleId="EndnoteText">
    <w:name w:val="endnote text"/>
    <w:basedOn w:val="Normal"/>
    <w:link w:val="EndnoteTextChar1"/>
    <w:uiPriority w:val="99"/>
    <w:semiHidden/>
    <w:unhideWhenUsed/>
    <w:rsid w:val="000608B5"/>
    <w:pPr>
      <w:spacing w:after="0" w:line="240" w:lineRule="auto"/>
    </w:pPr>
    <w:rPr>
      <w:sz w:val="20"/>
      <w:szCs w:val="20"/>
    </w:rPr>
  </w:style>
  <w:style w:type="character" w:customStyle="1" w:styleId="EndnoteTextChar1">
    <w:name w:val="Endnote Text Char1"/>
    <w:basedOn w:val="DefaultParagraphFont"/>
    <w:link w:val="EndnoteText"/>
    <w:uiPriority w:val="99"/>
    <w:semiHidden/>
    <w:rsid w:val="000608B5"/>
    <w:rPr>
      <w:rFonts w:ascii="Calibri" w:eastAsia="Times New Roman" w:hAnsi="Calibri" w:cs="Times New Roman"/>
      <w:sz w:val="20"/>
      <w:szCs w:val="20"/>
      <w:lang w:val="en-GB"/>
    </w:rPr>
  </w:style>
  <w:style w:type="paragraph" w:styleId="EnvelopeAddress">
    <w:name w:val="envelope address"/>
    <w:basedOn w:val="Normal"/>
    <w:uiPriority w:val="99"/>
    <w:semiHidden/>
    <w:unhideWhenUsed/>
    <w:rsid w:val="000608B5"/>
    <w:pPr>
      <w:framePr w:w="7920" w:h="1980" w:hRule="exact" w:hSpace="180" w:wrap="auto" w:hAnchor="page" w:xAlign="center" w:yAlign="bottom"/>
      <w:spacing w:after="0" w:line="240" w:lineRule="auto"/>
      <w:ind w:left="2880"/>
    </w:pPr>
    <w:rPr>
      <w:rFonts w:asciiTheme="majorHAnsi" w:eastAsiaTheme="majorEastAsia" w:hAnsiTheme="majorHAnsi" w:cstheme="majorBidi"/>
      <w:sz w:val="24"/>
    </w:rPr>
  </w:style>
  <w:style w:type="paragraph" w:styleId="EnvelopeReturn">
    <w:name w:val="envelope return"/>
    <w:basedOn w:val="Normal"/>
    <w:uiPriority w:val="99"/>
    <w:semiHidden/>
    <w:unhideWhenUsed/>
    <w:rsid w:val="000608B5"/>
    <w:pPr>
      <w:spacing w:after="0" w:line="240" w:lineRule="auto"/>
    </w:pPr>
    <w:rPr>
      <w:rFonts w:asciiTheme="majorHAnsi" w:eastAsiaTheme="majorEastAsia" w:hAnsiTheme="majorHAnsi" w:cstheme="majorBidi"/>
      <w:sz w:val="20"/>
      <w:szCs w:val="20"/>
    </w:rPr>
  </w:style>
  <w:style w:type="table" w:styleId="GridTable1Light">
    <w:name w:val="Grid Table 1 Light"/>
    <w:basedOn w:val="TableNormal"/>
    <w:uiPriority w:val="46"/>
    <w:rsid w:val="000608B5"/>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0608B5"/>
    <w:pPr>
      <w:spacing w:after="0" w:line="240" w:lineRule="auto"/>
    </w:pPr>
    <w:tblPr>
      <w:tblStyleRowBandSize w:val="1"/>
      <w:tblStyleColBandSize w:val="1"/>
      <w:tblBorders>
        <w:top w:val="single" w:sz="4" w:space="0" w:color="BDD6EE" w:themeColor="accent1" w:themeTint="66"/>
        <w:left w:val="single" w:sz="4" w:space="0" w:color="BDD6EE" w:themeColor="accent1" w:themeTint="66"/>
        <w:bottom w:val="single" w:sz="4" w:space="0" w:color="BDD6EE" w:themeColor="accent1" w:themeTint="66"/>
        <w:right w:val="single" w:sz="4" w:space="0" w:color="BDD6EE" w:themeColor="accent1" w:themeTint="66"/>
        <w:insideH w:val="single" w:sz="4" w:space="0" w:color="BDD6EE" w:themeColor="accent1" w:themeTint="66"/>
        <w:insideV w:val="single" w:sz="4" w:space="0" w:color="BDD6EE" w:themeColor="accent1" w:themeTint="66"/>
      </w:tblBorders>
    </w:tblPr>
    <w:tblStylePr w:type="firstRow">
      <w:rPr>
        <w:b/>
        <w:bCs/>
      </w:rPr>
      <w:tblPr/>
      <w:tcPr>
        <w:tcBorders>
          <w:bottom w:val="single" w:sz="12" w:space="0" w:color="9CC2E5" w:themeColor="accent1" w:themeTint="99"/>
        </w:tcBorders>
      </w:tcPr>
    </w:tblStylePr>
    <w:tblStylePr w:type="lastRow">
      <w:rPr>
        <w:b/>
        <w:bCs/>
      </w:rPr>
      <w:tblPr/>
      <w:tcPr>
        <w:tcBorders>
          <w:top w:val="double" w:sz="2" w:space="0" w:color="9CC2E5"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0608B5"/>
    <w:pPr>
      <w:spacing w:after="0" w:line="240" w:lineRule="auto"/>
    </w:pPr>
    <w:tblPr>
      <w:tblStyleRowBandSize w:val="1"/>
      <w:tblStyleColBandSize w:val="1"/>
      <w:tblBorders>
        <w:top w:val="single" w:sz="4" w:space="0" w:color="F7CAAC" w:themeColor="accent2" w:themeTint="66"/>
        <w:left w:val="single" w:sz="4" w:space="0" w:color="F7CAAC" w:themeColor="accent2" w:themeTint="66"/>
        <w:bottom w:val="single" w:sz="4" w:space="0" w:color="F7CAAC" w:themeColor="accent2" w:themeTint="66"/>
        <w:right w:val="single" w:sz="4" w:space="0" w:color="F7CAAC" w:themeColor="accent2" w:themeTint="66"/>
        <w:insideH w:val="single" w:sz="4" w:space="0" w:color="F7CAAC" w:themeColor="accent2" w:themeTint="66"/>
        <w:insideV w:val="single" w:sz="4" w:space="0" w:color="F7CAAC" w:themeColor="accent2" w:themeTint="66"/>
      </w:tblBorders>
    </w:tblPr>
    <w:tblStylePr w:type="firstRow">
      <w:rPr>
        <w:b/>
        <w:bCs/>
      </w:rPr>
      <w:tblPr/>
      <w:tcPr>
        <w:tcBorders>
          <w:bottom w:val="single" w:sz="12" w:space="0" w:color="F4B083" w:themeColor="accent2" w:themeTint="99"/>
        </w:tcBorders>
      </w:tcPr>
    </w:tblStylePr>
    <w:tblStylePr w:type="lastRow">
      <w:rPr>
        <w:b/>
        <w:bCs/>
      </w:rPr>
      <w:tblPr/>
      <w:tcPr>
        <w:tcBorders>
          <w:top w:val="double" w:sz="2" w:space="0" w:color="F4B083"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0608B5"/>
    <w:pPr>
      <w:spacing w:after="0" w:line="240" w:lineRule="auto"/>
    </w:pPr>
    <w:tblPr>
      <w:tblStyleRowBandSize w:val="1"/>
      <w:tblStyleColBandSize w:val="1"/>
      <w:tblBorders>
        <w:top w:val="single" w:sz="4" w:space="0" w:color="DBDBDB" w:themeColor="accent3" w:themeTint="66"/>
        <w:left w:val="single" w:sz="4" w:space="0" w:color="DBDBDB" w:themeColor="accent3" w:themeTint="66"/>
        <w:bottom w:val="single" w:sz="4" w:space="0" w:color="DBDBDB" w:themeColor="accent3" w:themeTint="66"/>
        <w:right w:val="single" w:sz="4" w:space="0" w:color="DBDBDB" w:themeColor="accent3" w:themeTint="66"/>
        <w:insideH w:val="single" w:sz="4" w:space="0" w:color="DBDBDB" w:themeColor="accent3" w:themeTint="66"/>
        <w:insideV w:val="single" w:sz="4" w:space="0" w:color="DBDBDB" w:themeColor="accent3" w:themeTint="66"/>
      </w:tblBorders>
    </w:tblPr>
    <w:tblStylePr w:type="firstRow">
      <w:rPr>
        <w:b/>
        <w:bCs/>
      </w:rPr>
      <w:tblPr/>
      <w:tcPr>
        <w:tcBorders>
          <w:bottom w:val="single" w:sz="12" w:space="0" w:color="C9C9C9" w:themeColor="accent3" w:themeTint="99"/>
        </w:tcBorders>
      </w:tcPr>
    </w:tblStylePr>
    <w:tblStylePr w:type="lastRow">
      <w:rPr>
        <w:b/>
        <w:bCs/>
      </w:rPr>
      <w:tblPr/>
      <w:tcPr>
        <w:tcBorders>
          <w:top w:val="double" w:sz="2" w:space="0" w:color="C9C9C9"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0608B5"/>
    <w:pPr>
      <w:spacing w:after="0" w:line="240" w:lineRule="auto"/>
    </w:pPr>
    <w:tblPr>
      <w:tblStyleRowBandSize w:val="1"/>
      <w:tblStyleColBandSize w:val="1"/>
      <w:tblBorders>
        <w:top w:val="single" w:sz="4" w:space="0" w:color="FFE599" w:themeColor="accent4" w:themeTint="66"/>
        <w:left w:val="single" w:sz="4" w:space="0" w:color="FFE599" w:themeColor="accent4" w:themeTint="66"/>
        <w:bottom w:val="single" w:sz="4" w:space="0" w:color="FFE599" w:themeColor="accent4" w:themeTint="66"/>
        <w:right w:val="single" w:sz="4" w:space="0" w:color="FFE599" w:themeColor="accent4" w:themeTint="66"/>
        <w:insideH w:val="single" w:sz="4" w:space="0" w:color="FFE599" w:themeColor="accent4" w:themeTint="66"/>
        <w:insideV w:val="single" w:sz="4" w:space="0" w:color="FFE599" w:themeColor="accent4" w:themeTint="66"/>
      </w:tblBorders>
    </w:tblPr>
    <w:tblStylePr w:type="firstRow">
      <w:rPr>
        <w:b/>
        <w:bCs/>
      </w:rPr>
      <w:tblPr/>
      <w:tcPr>
        <w:tcBorders>
          <w:bottom w:val="single" w:sz="12" w:space="0" w:color="FFD966" w:themeColor="accent4" w:themeTint="99"/>
        </w:tcBorders>
      </w:tcPr>
    </w:tblStylePr>
    <w:tblStylePr w:type="lastRow">
      <w:rPr>
        <w:b/>
        <w:bCs/>
      </w:rPr>
      <w:tblPr/>
      <w:tcPr>
        <w:tcBorders>
          <w:top w:val="double" w:sz="2" w:space="0" w:color="FFD966"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0608B5"/>
    <w:pPr>
      <w:spacing w:after="0" w:line="240" w:lineRule="auto"/>
    </w:pPr>
    <w:tblPr>
      <w:tblStyleRowBandSize w:val="1"/>
      <w:tblStyleColBandSize w:val="1"/>
      <w:tblBorders>
        <w:top w:val="single" w:sz="4" w:space="0" w:color="B4C6E7" w:themeColor="accent5" w:themeTint="66"/>
        <w:left w:val="single" w:sz="4" w:space="0" w:color="B4C6E7" w:themeColor="accent5" w:themeTint="66"/>
        <w:bottom w:val="single" w:sz="4" w:space="0" w:color="B4C6E7" w:themeColor="accent5" w:themeTint="66"/>
        <w:right w:val="single" w:sz="4" w:space="0" w:color="B4C6E7" w:themeColor="accent5" w:themeTint="66"/>
        <w:insideH w:val="single" w:sz="4" w:space="0" w:color="B4C6E7" w:themeColor="accent5" w:themeTint="66"/>
        <w:insideV w:val="single" w:sz="4" w:space="0" w:color="B4C6E7" w:themeColor="accent5" w:themeTint="66"/>
      </w:tblBorders>
    </w:tblPr>
    <w:tblStylePr w:type="firstRow">
      <w:rPr>
        <w:b/>
        <w:bCs/>
      </w:rPr>
      <w:tblPr/>
      <w:tcPr>
        <w:tcBorders>
          <w:bottom w:val="single" w:sz="12" w:space="0" w:color="8EAADB" w:themeColor="accent5" w:themeTint="99"/>
        </w:tcBorders>
      </w:tcPr>
    </w:tblStylePr>
    <w:tblStylePr w:type="lastRow">
      <w:rPr>
        <w:b/>
        <w:bCs/>
      </w:rPr>
      <w:tblPr/>
      <w:tcPr>
        <w:tcBorders>
          <w:top w:val="double" w:sz="2" w:space="0" w:color="8EAADB"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0608B5"/>
    <w:pPr>
      <w:spacing w:after="0" w:line="240" w:lineRule="auto"/>
    </w:pPr>
    <w:tblPr>
      <w:tblStyleRowBandSize w:val="1"/>
      <w:tblStyleColBandSize w:val="1"/>
      <w:tblBorders>
        <w:top w:val="single" w:sz="4" w:space="0" w:color="C5E0B3" w:themeColor="accent6" w:themeTint="66"/>
        <w:left w:val="single" w:sz="4" w:space="0" w:color="C5E0B3" w:themeColor="accent6" w:themeTint="66"/>
        <w:bottom w:val="single" w:sz="4" w:space="0" w:color="C5E0B3" w:themeColor="accent6" w:themeTint="66"/>
        <w:right w:val="single" w:sz="4" w:space="0" w:color="C5E0B3" w:themeColor="accent6" w:themeTint="66"/>
        <w:insideH w:val="single" w:sz="4" w:space="0" w:color="C5E0B3" w:themeColor="accent6" w:themeTint="66"/>
        <w:insideV w:val="single" w:sz="4" w:space="0" w:color="C5E0B3" w:themeColor="accent6" w:themeTint="66"/>
      </w:tblBorders>
    </w:tblPr>
    <w:tblStylePr w:type="firstRow">
      <w:rPr>
        <w:b/>
        <w:bCs/>
      </w:rPr>
      <w:tblPr/>
      <w:tcPr>
        <w:tcBorders>
          <w:bottom w:val="single" w:sz="12" w:space="0" w:color="A8D08D" w:themeColor="accent6" w:themeTint="99"/>
        </w:tcBorders>
      </w:tcPr>
    </w:tblStylePr>
    <w:tblStylePr w:type="lastRow">
      <w:rPr>
        <w:b/>
        <w:bCs/>
      </w:rPr>
      <w:tblPr/>
      <w:tcPr>
        <w:tcBorders>
          <w:top w:val="double" w:sz="2" w:space="0" w:color="A8D08D"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0608B5"/>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0608B5"/>
    <w:pPr>
      <w:spacing w:after="0" w:line="240" w:lineRule="auto"/>
    </w:pPr>
    <w:tblPr>
      <w:tblStyleRowBandSize w:val="1"/>
      <w:tblStyleColBandSize w:val="1"/>
      <w:tblBorders>
        <w:top w:val="single" w:sz="2" w:space="0" w:color="9CC2E5" w:themeColor="accent1" w:themeTint="99"/>
        <w:bottom w:val="single" w:sz="2" w:space="0" w:color="9CC2E5" w:themeColor="accent1" w:themeTint="99"/>
        <w:insideH w:val="single" w:sz="2" w:space="0" w:color="9CC2E5" w:themeColor="accent1" w:themeTint="99"/>
        <w:insideV w:val="single" w:sz="2" w:space="0" w:color="9CC2E5" w:themeColor="accent1" w:themeTint="99"/>
      </w:tblBorders>
    </w:tblPr>
    <w:tblStylePr w:type="firstRow">
      <w:rPr>
        <w:b/>
        <w:bCs/>
      </w:rPr>
      <w:tblPr/>
      <w:tcPr>
        <w:tcBorders>
          <w:top w:val="nil"/>
          <w:bottom w:val="single" w:sz="12" w:space="0" w:color="9CC2E5" w:themeColor="accent1" w:themeTint="99"/>
          <w:insideH w:val="nil"/>
          <w:insideV w:val="nil"/>
        </w:tcBorders>
        <w:shd w:val="clear" w:color="auto" w:fill="FFFFFF" w:themeFill="background1"/>
      </w:tcPr>
    </w:tblStylePr>
    <w:tblStylePr w:type="lastRow">
      <w:rPr>
        <w:b/>
        <w:bCs/>
      </w:rPr>
      <w:tblPr/>
      <w:tcPr>
        <w:tcBorders>
          <w:top w:val="double" w:sz="2" w:space="0" w:color="9CC2E5"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styleId="GridTable2-Accent2">
    <w:name w:val="Grid Table 2 Accent 2"/>
    <w:basedOn w:val="TableNormal"/>
    <w:uiPriority w:val="47"/>
    <w:rsid w:val="000608B5"/>
    <w:pPr>
      <w:spacing w:after="0" w:line="240" w:lineRule="auto"/>
    </w:pPr>
    <w:tblPr>
      <w:tblStyleRowBandSize w:val="1"/>
      <w:tblStyleColBandSize w:val="1"/>
      <w:tblBorders>
        <w:top w:val="single" w:sz="2" w:space="0" w:color="F4B083" w:themeColor="accent2" w:themeTint="99"/>
        <w:bottom w:val="single" w:sz="2" w:space="0" w:color="F4B083" w:themeColor="accent2" w:themeTint="99"/>
        <w:insideH w:val="single" w:sz="2" w:space="0" w:color="F4B083" w:themeColor="accent2" w:themeTint="99"/>
        <w:insideV w:val="single" w:sz="2" w:space="0" w:color="F4B083" w:themeColor="accent2" w:themeTint="99"/>
      </w:tblBorders>
    </w:tblPr>
    <w:tblStylePr w:type="firstRow">
      <w:rPr>
        <w:b/>
        <w:bCs/>
      </w:rPr>
      <w:tblPr/>
      <w:tcPr>
        <w:tcBorders>
          <w:top w:val="nil"/>
          <w:bottom w:val="single" w:sz="12" w:space="0" w:color="F4B083" w:themeColor="accent2" w:themeTint="99"/>
          <w:insideH w:val="nil"/>
          <w:insideV w:val="nil"/>
        </w:tcBorders>
        <w:shd w:val="clear" w:color="auto" w:fill="FFFFFF" w:themeFill="background1"/>
      </w:tcPr>
    </w:tblStylePr>
    <w:tblStylePr w:type="lastRow">
      <w:rPr>
        <w:b/>
        <w:bCs/>
      </w:rPr>
      <w:tblPr/>
      <w:tcPr>
        <w:tcBorders>
          <w:top w:val="double" w:sz="2" w:space="0" w:color="F4B083"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BE4D5" w:themeFill="accent2" w:themeFillTint="33"/>
      </w:tcPr>
    </w:tblStylePr>
    <w:tblStylePr w:type="band1Horz">
      <w:tblPr/>
      <w:tcPr>
        <w:shd w:val="clear" w:color="auto" w:fill="FBE4D5" w:themeFill="accent2" w:themeFillTint="33"/>
      </w:tcPr>
    </w:tblStylePr>
  </w:style>
  <w:style w:type="table" w:styleId="GridTable2-Accent3">
    <w:name w:val="Grid Table 2 Accent 3"/>
    <w:basedOn w:val="TableNormal"/>
    <w:uiPriority w:val="47"/>
    <w:rsid w:val="000608B5"/>
    <w:pPr>
      <w:spacing w:after="0" w:line="240" w:lineRule="auto"/>
    </w:pPr>
    <w:tblPr>
      <w:tblStyleRowBandSize w:val="1"/>
      <w:tblStyleColBandSize w:val="1"/>
      <w:tblBorders>
        <w:top w:val="single" w:sz="2" w:space="0" w:color="C9C9C9" w:themeColor="accent3" w:themeTint="99"/>
        <w:bottom w:val="single" w:sz="2" w:space="0" w:color="C9C9C9" w:themeColor="accent3" w:themeTint="99"/>
        <w:insideH w:val="single" w:sz="2" w:space="0" w:color="C9C9C9" w:themeColor="accent3" w:themeTint="99"/>
        <w:insideV w:val="single" w:sz="2" w:space="0" w:color="C9C9C9" w:themeColor="accent3" w:themeTint="99"/>
      </w:tblBorders>
    </w:tblPr>
    <w:tblStylePr w:type="firstRow">
      <w:rPr>
        <w:b/>
        <w:bCs/>
      </w:rPr>
      <w:tblPr/>
      <w:tcPr>
        <w:tcBorders>
          <w:top w:val="nil"/>
          <w:bottom w:val="single" w:sz="12" w:space="0" w:color="C9C9C9" w:themeColor="accent3" w:themeTint="99"/>
          <w:insideH w:val="nil"/>
          <w:insideV w:val="nil"/>
        </w:tcBorders>
        <w:shd w:val="clear" w:color="auto" w:fill="FFFFFF" w:themeFill="background1"/>
      </w:tcPr>
    </w:tblStylePr>
    <w:tblStylePr w:type="lastRow">
      <w:rPr>
        <w:b/>
        <w:bCs/>
      </w:rPr>
      <w:tblPr/>
      <w:tcPr>
        <w:tcBorders>
          <w:top w:val="double" w:sz="2" w:space="0" w:color="C9C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DEDED" w:themeFill="accent3" w:themeFillTint="33"/>
      </w:tcPr>
    </w:tblStylePr>
    <w:tblStylePr w:type="band1Horz">
      <w:tblPr/>
      <w:tcPr>
        <w:shd w:val="clear" w:color="auto" w:fill="EDEDED" w:themeFill="accent3" w:themeFillTint="33"/>
      </w:tcPr>
    </w:tblStylePr>
  </w:style>
  <w:style w:type="table" w:styleId="GridTable2-Accent4">
    <w:name w:val="Grid Table 2 Accent 4"/>
    <w:basedOn w:val="TableNormal"/>
    <w:uiPriority w:val="47"/>
    <w:rsid w:val="000608B5"/>
    <w:pPr>
      <w:spacing w:after="0" w:line="240" w:lineRule="auto"/>
    </w:pPr>
    <w:tblPr>
      <w:tblStyleRowBandSize w:val="1"/>
      <w:tblStyleColBandSize w:val="1"/>
      <w:tblBorders>
        <w:top w:val="single" w:sz="2" w:space="0" w:color="FFD966" w:themeColor="accent4" w:themeTint="99"/>
        <w:bottom w:val="single" w:sz="2" w:space="0" w:color="FFD966" w:themeColor="accent4" w:themeTint="99"/>
        <w:insideH w:val="single" w:sz="2" w:space="0" w:color="FFD966" w:themeColor="accent4" w:themeTint="99"/>
        <w:insideV w:val="single" w:sz="2" w:space="0" w:color="FFD966" w:themeColor="accent4" w:themeTint="99"/>
      </w:tblBorders>
    </w:tblPr>
    <w:tblStylePr w:type="firstRow">
      <w:rPr>
        <w:b/>
        <w:bCs/>
      </w:rPr>
      <w:tblPr/>
      <w:tcPr>
        <w:tcBorders>
          <w:top w:val="nil"/>
          <w:bottom w:val="single" w:sz="12" w:space="0" w:color="FFD966" w:themeColor="accent4" w:themeTint="99"/>
          <w:insideH w:val="nil"/>
          <w:insideV w:val="nil"/>
        </w:tcBorders>
        <w:shd w:val="clear" w:color="auto" w:fill="FFFFFF" w:themeFill="background1"/>
      </w:tcPr>
    </w:tblStylePr>
    <w:tblStylePr w:type="lastRow">
      <w:rPr>
        <w:b/>
        <w:bCs/>
      </w:rPr>
      <w:tblPr/>
      <w:tcPr>
        <w:tcBorders>
          <w:top w:val="double" w:sz="2" w:space="0" w:color="FFD966"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FF2CC" w:themeFill="accent4" w:themeFillTint="33"/>
      </w:tcPr>
    </w:tblStylePr>
    <w:tblStylePr w:type="band1Horz">
      <w:tblPr/>
      <w:tcPr>
        <w:shd w:val="clear" w:color="auto" w:fill="FFF2CC" w:themeFill="accent4" w:themeFillTint="33"/>
      </w:tcPr>
    </w:tblStylePr>
  </w:style>
  <w:style w:type="table" w:styleId="GridTable2-Accent5">
    <w:name w:val="Grid Table 2 Accent 5"/>
    <w:basedOn w:val="TableNormal"/>
    <w:uiPriority w:val="47"/>
    <w:rsid w:val="000608B5"/>
    <w:pPr>
      <w:spacing w:after="0" w:line="240" w:lineRule="auto"/>
    </w:pPr>
    <w:tblPr>
      <w:tblStyleRowBandSize w:val="1"/>
      <w:tblStyleColBandSize w:val="1"/>
      <w:tblBorders>
        <w:top w:val="single" w:sz="2" w:space="0" w:color="8EAADB" w:themeColor="accent5" w:themeTint="99"/>
        <w:bottom w:val="single" w:sz="2" w:space="0" w:color="8EAADB" w:themeColor="accent5" w:themeTint="99"/>
        <w:insideH w:val="single" w:sz="2" w:space="0" w:color="8EAADB" w:themeColor="accent5" w:themeTint="99"/>
        <w:insideV w:val="single" w:sz="2" w:space="0" w:color="8EAADB" w:themeColor="accent5" w:themeTint="99"/>
      </w:tblBorders>
    </w:tblPr>
    <w:tblStylePr w:type="firstRow">
      <w:rPr>
        <w:b/>
        <w:bCs/>
      </w:rPr>
      <w:tblPr/>
      <w:tcPr>
        <w:tcBorders>
          <w:top w:val="nil"/>
          <w:bottom w:val="single" w:sz="12" w:space="0" w:color="8EAADB" w:themeColor="accent5" w:themeTint="99"/>
          <w:insideH w:val="nil"/>
          <w:insideV w:val="nil"/>
        </w:tcBorders>
        <w:shd w:val="clear" w:color="auto" w:fill="FFFFFF" w:themeFill="background1"/>
      </w:tcPr>
    </w:tblStylePr>
    <w:tblStylePr w:type="lastRow">
      <w:rPr>
        <w:b/>
        <w:bCs/>
      </w:rPr>
      <w:tblPr/>
      <w:tcPr>
        <w:tcBorders>
          <w:top w:val="double" w:sz="2" w:space="0" w:color="8EAADB"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9E2F3" w:themeFill="accent5" w:themeFillTint="33"/>
      </w:tcPr>
    </w:tblStylePr>
    <w:tblStylePr w:type="band1Horz">
      <w:tblPr/>
      <w:tcPr>
        <w:shd w:val="clear" w:color="auto" w:fill="D9E2F3" w:themeFill="accent5" w:themeFillTint="33"/>
      </w:tcPr>
    </w:tblStylePr>
  </w:style>
  <w:style w:type="table" w:styleId="GridTable2-Accent6">
    <w:name w:val="Grid Table 2 Accent 6"/>
    <w:basedOn w:val="TableNormal"/>
    <w:uiPriority w:val="47"/>
    <w:rsid w:val="000608B5"/>
    <w:pPr>
      <w:spacing w:after="0" w:line="240" w:lineRule="auto"/>
    </w:pPr>
    <w:tblPr>
      <w:tblStyleRowBandSize w:val="1"/>
      <w:tblStyleColBandSize w:val="1"/>
      <w:tblBorders>
        <w:top w:val="single" w:sz="2" w:space="0" w:color="A8D08D" w:themeColor="accent6" w:themeTint="99"/>
        <w:bottom w:val="single" w:sz="2" w:space="0" w:color="A8D08D" w:themeColor="accent6" w:themeTint="99"/>
        <w:insideH w:val="single" w:sz="2" w:space="0" w:color="A8D08D" w:themeColor="accent6" w:themeTint="99"/>
        <w:insideV w:val="single" w:sz="2" w:space="0" w:color="A8D08D" w:themeColor="accent6" w:themeTint="99"/>
      </w:tblBorders>
    </w:tblPr>
    <w:tblStylePr w:type="firstRow">
      <w:rPr>
        <w:b/>
        <w:bCs/>
      </w:rPr>
      <w:tblPr/>
      <w:tcPr>
        <w:tcBorders>
          <w:top w:val="nil"/>
          <w:bottom w:val="single" w:sz="12" w:space="0" w:color="A8D08D" w:themeColor="accent6" w:themeTint="99"/>
          <w:insideH w:val="nil"/>
          <w:insideV w:val="nil"/>
        </w:tcBorders>
        <w:shd w:val="clear" w:color="auto" w:fill="FFFFFF" w:themeFill="background1"/>
      </w:tcPr>
    </w:tblStylePr>
    <w:tblStylePr w:type="lastRow">
      <w:rPr>
        <w:b/>
        <w:bCs/>
      </w:rPr>
      <w:tblPr/>
      <w:tcPr>
        <w:tcBorders>
          <w:top w:val="double" w:sz="2" w:space="0" w:color="A8D08D"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2EFD9" w:themeFill="accent6" w:themeFillTint="33"/>
      </w:tcPr>
    </w:tblStylePr>
    <w:tblStylePr w:type="band1Horz">
      <w:tblPr/>
      <w:tcPr>
        <w:shd w:val="clear" w:color="auto" w:fill="E2EFD9" w:themeFill="accent6" w:themeFillTint="33"/>
      </w:tcPr>
    </w:tblStylePr>
  </w:style>
  <w:style w:type="table" w:styleId="GridTable3">
    <w:name w:val="Grid Table 3"/>
    <w:basedOn w:val="TableNormal"/>
    <w:uiPriority w:val="48"/>
    <w:rsid w:val="000608B5"/>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0608B5"/>
    <w:pPr>
      <w:spacing w:after="0" w:line="240" w:lineRule="auto"/>
    </w:pPr>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EEAF6" w:themeFill="accent1" w:themeFillTint="33"/>
      </w:tcPr>
    </w:tblStylePr>
    <w:tblStylePr w:type="band1Horz">
      <w:tblPr/>
      <w:tcPr>
        <w:shd w:val="clear" w:color="auto" w:fill="DEEAF6" w:themeFill="accent1" w:themeFillTint="33"/>
      </w:tcPr>
    </w:tblStylePr>
    <w:tblStylePr w:type="neCell">
      <w:tblPr/>
      <w:tcPr>
        <w:tcBorders>
          <w:bottom w:val="single" w:sz="4" w:space="0" w:color="9CC2E5" w:themeColor="accent1" w:themeTint="99"/>
        </w:tcBorders>
      </w:tcPr>
    </w:tblStylePr>
    <w:tblStylePr w:type="nwCell">
      <w:tblPr/>
      <w:tcPr>
        <w:tcBorders>
          <w:bottom w:val="single" w:sz="4" w:space="0" w:color="9CC2E5" w:themeColor="accent1" w:themeTint="99"/>
        </w:tcBorders>
      </w:tcPr>
    </w:tblStylePr>
    <w:tblStylePr w:type="seCell">
      <w:tblPr/>
      <w:tcPr>
        <w:tcBorders>
          <w:top w:val="single" w:sz="4" w:space="0" w:color="9CC2E5" w:themeColor="accent1" w:themeTint="99"/>
        </w:tcBorders>
      </w:tcPr>
    </w:tblStylePr>
    <w:tblStylePr w:type="swCell">
      <w:tblPr/>
      <w:tcPr>
        <w:tcBorders>
          <w:top w:val="single" w:sz="4" w:space="0" w:color="9CC2E5" w:themeColor="accent1" w:themeTint="99"/>
        </w:tcBorders>
      </w:tcPr>
    </w:tblStylePr>
  </w:style>
  <w:style w:type="table" w:styleId="GridTable3-Accent2">
    <w:name w:val="Grid Table 3 Accent 2"/>
    <w:basedOn w:val="TableNormal"/>
    <w:uiPriority w:val="48"/>
    <w:rsid w:val="000608B5"/>
    <w:pPr>
      <w:spacing w:after="0" w:line="240" w:lineRule="auto"/>
    </w:pPr>
    <w:tblPr>
      <w:tblStyleRowBandSize w:val="1"/>
      <w:tblStyleColBandSize w:val="1"/>
      <w:tblBorders>
        <w:top w:val="single" w:sz="4" w:space="0" w:color="F4B083" w:themeColor="accent2" w:themeTint="99"/>
        <w:left w:val="single" w:sz="4" w:space="0" w:color="F4B083" w:themeColor="accent2" w:themeTint="99"/>
        <w:bottom w:val="single" w:sz="4" w:space="0" w:color="F4B083" w:themeColor="accent2" w:themeTint="99"/>
        <w:right w:val="single" w:sz="4" w:space="0" w:color="F4B083" w:themeColor="accent2" w:themeTint="99"/>
        <w:insideH w:val="single" w:sz="4" w:space="0" w:color="F4B083" w:themeColor="accent2" w:themeTint="99"/>
        <w:insideV w:val="single" w:sz="4" w:space="0" w:color="F4B083"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BE4D5" w:themeFill="accent2" w:themeFillTint="33"/>
      </w:tcPr>
    </w:tblStylePr>
    <w:tblStylePr w:type="band1Horz">
      <w:tblPr/>
      <w:tcPr>
        <w:shd w:val="clear" w:color="auto" w:fill="FBE4D5" w:themeFill="accent2" w:themeFillTint="33"/>
      </w:tcPr>
    </w:tblStylePr>
    <w:tblStylePr w:type="neCell">
      <w:tblPr/>
      <w:tcPr>
        <w:tcBorders>
          <w:bottom w:val="single" w:sz="4" w:space="0" w:color="F4B083" w:themeColor="accent2" w:themeTint="99"/>
        </w:tcBorders>
      </w:tcPr>
    </w:tblStylePr>
    <w:tblStylePr w:type="nwCell">
      <w:tblPr/>
      <w:tcPr>
        <w:tcBorders>
          <w:bottom w:val="single" w:sz="4" w:space="0" w:color="F4B083" w:themeColor="accent2" w:themeTint="99"/>
        </w:tcBorders>
      </w:tcPr>
    </w:tblStylePr>
    <w:tblStylePr w:type="seCell">
      <w:tblPr/>
      <w:tcPr>
        <w:tcBorders>
          <w:top w:val="single" w:sz="4" w:space="0" w:color="F4B083" w:themeColor="accent2" w:themeTint="99"/>
        </w:tcBorders>
      </w:tcPr>
    </w:tblStylePr>
    <w:tblStylePr w:type="swCell">
      <w:tblPr/>
      <w:tcPr>
        <w:tcBorders>
          <w:top w:val="single" w:sz="4" w:space="0" w:color="F4B083" w:themeColor="accent2" w:themeTint="99"/>
        </w:tcBorders>
      </w:tcPr>
    </w:tblStylePr>
  </w:style>
  <w:style w:type="table" w:styleId="GridTable3-Accent3">
    <w:name w:val="Grid Table 3 Accent 3"/>
    <w:basedOn w:val="TableNormal"/>
    <w:uiPriority w:val="48"/>
    <w:rsid w:val="000608B5"/>
    <w:pPr>
      <w:spacing w:after="0" w:line="240" w:lineRule="auto"/>
    </w:pPr>
    <w:tblPr>
      <w:tblStyleRowBandSize w:val="1"/>
      <w:tblStyleColBandSize w:val="1"/>
      <w:tblBorders>
        <w:top w:val="single" w:sz="4" w:space="0" w:color="C9C9C9" w:themeColor="accent3" w:themeTint="99"/>
        <w:left w:val="single" w:sz="4" w:space="0" w:color="C9C9C9" w:themeColor="accent3" w:themeTint="99"/>
        <w:bottom w:val="single" w:sz="4" w:space="0" w:color="C9C9C9" w:themeColor="accent3" w:themeTint="99"/>
        <w:right w:val="single" w:sz="4" w:space="0" w:color="C9C9C9" w:themeColor="accent3" w:themeTint="99"/>
        <w:insideH w:val="single" w:sz="4" w:space="0" w:color="C9C9C9" w:themeColor="accent3" w:themeTint="99"/>
        <w:insideV w:val="single" w:sz="4" w:space="0" w:color="C9C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DEDED" w:themeFill="accent3" w:themeFillTint="33"/>
      </w:tcPr>
    </w:tblStylePr>
    <w:tblStylePr w:type="band1Horz">
      <w:tblPr/>
      <w:tcPr>
        <w:shd w:val="clear" w:color="auto" w:fill="EDEDED" w:themeFill="accent3" w:themeFillTint="33"/>
      </w:tcPr>
    </w:tblStylePr>
    <w:tblStylePr w:type="neCell">
      <w:tblPr/>
      <w:tcPr>
        <w:tcBorders>
          <w:bottom w:val="single" w:sz="4" w:space="0" w:color="C9C9C9" w:themeColor="accent3" w:themeTint="99"/>
        </w:tcBorders>
      </w:tcPr>
    </w:tblStylePr>
    <w:tblStylePr w:type="nwCell">
      <w:tblPr/>
      <w:tcPr>
        <w:tcBorders>
          <w:bottom w:val="single" w:sz="4" w:space="0" w:color="C9C9C9" w:themeColor="accent3" w:themeTint="99"/>
        </w:tcBorders>
      </w:tcPr>
    </w:tblStylePr>
    <w:tblStylePr w:type="seCell">
      <w:tblPr/>
      <w:tcPr>
        <w:tcBorders>
          <w:top w:val="single" w:sz="4" w:space="0" w:color="C9C9C9" w:themeColor="accent3" w:themeTint="99"/>
        </w:tcBorders>
      </w:tcPr>
    </w:tblStylePr>
    <w:tblStylePr w:type="swCell">
      <w:tblPr/>
      <w:tcPr>
        <w:tcBorders>
          <w:top w:val="single" w:sz="4" w:space="0" w:color="C9C9C9" w:themeColor="accent3" w:themeTint="99"/>
        </w:tcBorders>
      </w:tcPr>
    </w:tblStylePr>
  </w:style>
  <w:style w:type="table" w:styleId="GridTable3-Accent4">
    <w:name w:val="Grid Table 3 Accent 4"/>
    <w:basedOn w:val="TableNormal"/>
    <w:uiPriority w:val="48"/>
    <w:rsid w:val="000608B5"/>
    <w:pPr>
      <w:spacing w:after="0" w:line="240" w:lineRule="auto"/>
    </w:pPr>
    <w:tblPr>
      <w:tblStyleRowBandSize w:val="1"/>
      <w:tblStyleColBandSize w:val="1"/>
      <w:tblBorders>
        <w:top w:val="single" w:sz="4" w:space="0" w:color="FFD966" w:themeColor="accent4" w:themeTint="99"/>
        <w:left w:val="single" w:sz="4" w:space="0" w:color="FFD966" w:themeColor="accent4" w:themeTint="99"/>
        <w:bottom w:val="single" w:sz="4" w:space="0" w:color="FFD966" w:themeColor="accent4" w:themeTint="99"/>
        <w:right w:val="single" w:sz="4" w:space="0" w:color="FFD966" w:themeColor="accent4" w:themeTint="99"/>
        <w:insideH w:val="single" w:sz="4" w:space="0" w:color="FFD966" w:themeColor="accent4" w:themeTint="99"/>
        <w:insideV w:val="single" w:sz="4" w:space="0" w:color="FFD966"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FF2CC" w:themeFill="accent4" w:themeFillTint="33"/>
      </w:tcPr>
    </w:tblStylePr>
    <w:tblStylePr w:type="band1Horz">
      <w:tblPr/>
      <w:tcPr>
        <w:shd w:val="clear" w:color="auto" w:fill="FFF2CC" w:themeFill="accent4" w:themeFillTint="33"/>
      </w:tcPr>
    </w:tblStylePr>
    <w:tblStylePr w:type="neCell">
      <w:tblPr/>
      <w:tcPr>
        <w:tcBorders>
          <w:bottom w:val="single" w:sz="4" w:space="0" w:color="FFD966" w:themeColor="accent4" w:themeTint="99"/>
        </w:tcBorders>
      </w:tcPr>
    </w:tblStylePr>
    <w:tblStylePr w:type="nwCell">
      <w:tblPr/>
      <w:tcPr>
        <w:tcBorders>
          <w:bottom w:val="single" w:sz="4" w:space="0" w:color="FFD966" w:themeColor="accent4" w:themeTint="99"/>
        </w:tcBorders>
      </w:tcPr>
    </w:tblStylePr>
    <w:tblStylePr w:type="seCell">
      <w:tblPr/>
      <w:tcPr>
        <w:tcBorders>
          <w:top w:val="single" w:sz="4" w:space="0" w:color="FFD966" w:themeColor="accent4" w:themeTint="99"/>
        </w:tcBorders>
      </w:tcPr>
    </w:tblStylePr>
    <w:tblStylePr w:type="swCell">
      <w:tblPr/>
      <w:tcPr>
        <w:tcBorders>
          <w:top w:val="single" w:sz="4" w:space="0" w:color="FFD966" w:themeColor="accent4" w:themeTint="99"/>
        </w:tcBorders>
      </w:tcPr>
    </w:tblStylePr>
  </w:style>
  <w:style w:type="table" w:styleId="GridTable3-Accent5">
    <w:name w:val="Grid Table 3 Accent 5"/>
    <w:basedOn w:val="TableNormal"/>
    <w:uiPriority w:val="48"/>
    <w:rsid w:val="000608B5"/>
    <w:pPr>
      <w:spacing w:after="0" w:line="240" w:lineRule="auto"/>
    </w:pPr>
    <w:tblPr>
      <w:tblStyleRowBandSize w:val="1"/>
      <w:tblStyleColBandSize w:val="1"/>
      <w:tblBorders>
        <w:top w:val="single" w:sz="4" w:space="0" w:color="8EAADB" w:themeColor="accent5" w:themeTint="99"/>
        <w:left w:val="single" w:sz="4" w:space="0" w:color="8EAADB" w:themeColor="accent5" w:themeTint="99"/>
        <w:bottom w:val="single" w:sz="4" w:space="0" w:color="8EAADB" w:themeColor="accent5" w:themeTint="99"/>
        <w:right w:val="single" w:sz="4" w:space="0" w:color="8EAADB" w:themeColor="accent5" w:themeTint="99"/>
        <w:insideH w:val="single" w:sz="4" w:space="0" w:color="8EAADB" w:themeColor="accent5" w:themeTint="99"/>
        <w:insideV w:val="single" w:sz="4" w:space="0" w:color="8EAADB"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9E2F3" w:themeFill="accent5" w:themeFillTint="33"/>
      </w:tcPr>
    </w:tblStylePr>
    <w:tblStylePr w:type="band1Horz">
      <w:tblPr/>
      <w:tcPr>
        <w:shd w:val="clear" w:color="auto" w:fill="D9E2F3" w:themeFill="accent5" w:themeFillTint="33"/>
      </w:tcPr>
    </w:tblStylePr>
    <w:tblStylePr w:type="neCell">
      <w:tblPr/>
      <w:tcPr>
        <w:tcBorders>
          <w:bottom w:val="single" w:sz="4" w:space="0" w:color="8EAADB" w:themeColor="accent5" w:themeTint="99"/>
        </w:tcBorders>
      </w:tcPr>
    </w:tblStylePr>
    <w:tblStylePr w:type="nwCell">
      <w:tblPr/>
      <w:tcPr>
        <w:tcBorders>
          <w:bottom w:val="single" w:sz="4" w:space="0" w:color="8EAADB" w:themeColor="accent5" w:themeTint="99"/>
        </w:tcBorders>
      </w:tcPr>
    </w:tblStylePr>
    <w:tblStylePr w:type="seCell">
      <w:tblPr/>
      <w:tcPr>
        <w:tcBorders>
          <w:top w:val="single" w:sz="4" w:space="0" w:color="8EAADB" w:themeColor="accent5" w:themeTint="99"/>
        </w:tcBorders>
      </w:tcPr>
    </w:tblStylePr>
    <w:tblStylePr w:type="swCell">
      <w:tblPr/>
      <w:tcPr>
        <w:tcBorders>
          <w:top w:val="single" w:sz="4" w:space="0" w:color="8EAADB" w:themeColor="accent5" w:themeTint="99"/>
        </w:tcBorders>
      </w:tcPr>
    </w:tblStylePr>
  </w:style>
  <w:style w:type="table" w:styleId="GridTable3-Accent6">
    <w:name w:val="Grid Table 3 Accent 6"/>
    <w:basedOn w:val="TableNormal"/>
    <w:uiPriority w:val="48"/>
    <w:rsid w:val="000608B5"/>
    <w:pPr>
      <w:spacing w:after="0" w:line="240" w:lineRule="auto"/>
    </w:pPr>
    <w:tblPr>
      <w:tblStyleRowBandSize w:val="1"/>
      <w:tblStyleColBandSize w:val="1"/>
      <w:tblBorders>
        <w:top w:val="single" w:sz="4" w:space="0" w:color="A8D08D" w:themeColor="accent6" w:themeTint="99"/>
        <w:left w:val="single" w:sz="4" w:space="0" w:color="A8D08D" w:themeColor="accent6" w:themeTint="99"/>
        <w:bottom w:val="single" w:sz="4" w:space="0" w:color="A8D08D" w:themeColor="accent6" w:themeTint="99"/>
        <w:right w:val="single" w:sz="4" w:space="0" w:color="A8D08D" w:themeColor="accent6" w:themeTint="99"/>
        <w:insideH w:val="single" w:sz="4" w:space="0" w:color="A8D08D" w:themeColor="accent6" w:themeTint="99"/>
        <w:insideV w:val="single" w:sz="4" w:space="0" w:color="A8D08D"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2EFD9" w:themeFill="accent6" w:themeFillTint="33"/>
      </w:tcPr>
    </w:tblStylePr>
    <w:tblStylePr w:type="band1Horz">
      <w:tblPr/>
      <w:tcPr>
        <w:shd w:val="clear" w:color="auto" w:fill="E2EFD9" w:themeFill="accent6" w:themeFillTint="33"/>
      </w:tcPr>
    </w:tblStylePr>
    <w:tblStylePr w:type="neCell">
      <w:tblPr/>
      <w:tcPr>
        <w:tcBorders>
          <w:bottom w:val="single" w:sz="4" w:space="0" w:color="A8D08D" w:themeColor="accent6" w:themeTint="99"/>
        </w:tcBorders>
      </w:tcPr>
    </w:tblStylePr>
    <w:tblStylePr w:type="nwCell">
      <w:tblPr/>
      <w:tcPr>
        <w:tcBorders>
          <w:bottom w:val="single" w:sz="4" w:space="0" w:color="A8D08D" w:themeColor="accent6" w:themeTint="99"/>
        </w:tcBorders>
      </w:tcPr>
    </w:tblStylePr>
    <w:tblStylePr w:type="seCell">
      <w:tblPr/>
      <w:tcPr>
        <w:tcBorders>
          <w:top w:val="single" w:sz="4" w:space="0" w:color="A8D08D" w:themeColor="accent6" w:themeTint="99"/>
        </w:tcBorders>
      </w:tcPr>
    </w:tblStylePr>
    <w:tblStylePr w:type="swCell">
      <w:tblPr/>
      <w:tcPr>
        <w:tcBorders>
          <w:top w:val="single" w:sz="4" w:space="0" w:color="A8D08D" w:themeColor="accent6" w:themeTint="99"/>
        </w:tcBorders>
      </w:tcPr>
    </w:tblStylePr>
  </w:style>
  <w:style w:type="table" w:styleId="GridTable4">
    <w:name w:val="Grid Table 4"/>
    <w:basedOn w:val="TableNormal"/>
    <w:uiPriority w:val="49"/>
    <w:rsid w:val="000608B5"/>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2">
    <w:name w:val="Grid Table 4 Accent 2"/>
    <w:basedOn w:val="TableNormal"/>
    <w:uiPriority w:val="49"/>
    <w:rsid w:val="000608B5"/>
    <w:pPr>
      <w:spacing w:after="0" w:line="240" w:lineRule="auto"/>
    </w:pPr>
    <w:tblPr>
      <w:tblStyleRowBandSize w:val="1"/>
      <w:tblStyleColBandSize w:val="1"/>
      <w:tblBorders>
        <w:top w:val="single" w:sz="4" w:space="0" w:color="F4B083" w:themeColor="accent2" w:themeTint="99"/>
        <w:left w:val="single" w:sz="4" w:space="0" w:color="F4B083" w:themeColor="accent2" w:themeTint="99"/>
        <w:bottom w:val="single" w:sz="4" w:space="0" w:color="F4B083" w:themeColor="accent2" w:themeTint="99"/>
        <w:right w:val="single" w:sz="4" w:space="0" w:color="F4B083" w:themeColor="accent2" w:themeTint="99"/>
        <w:insideH w:val="single" w:sz="4" w:space="0" w:color="F4B083" w:themeColor="accent2" w:themeTint="99"/>
        <w:insideV w:val="single" w:sz="4" w:space="0" w:color="F4B083" w:themeColor="accent2" w:themeTint="99"/>
      </w:tblBorders>
    </w:tblPr>
    <w:tblStylePr w:type="firstRow">
      <w:rPr>
        <w:b/>
        <w:bCs/>
        <w:color w:val="FFFFFF" w:themeColor="background1"/>
      </w:rPr>
      <w:tblPr/>
      <w:tcPr>
        <w:tcBorders>
          <w:top w:val="single" w:sz="4" w:space="0" w:color="ED7D31" w:themeColor="accent2"/>
          <w:left w:val="single" w:sz="4" w:space="0" w:color="ED7D31" w:themeColor="accent2"/>
          <w:bottom w:val="single" w:sz="4" w:space="0" w:color="ED7D31" w:themeColor="accent2"/>
          <w:right w:val="single" w:sz="4" w:space="0" w:color="ED7D31" w:themeColor="accent2"/>
          <w:insideH w:val="nil"/>
          <w:insideV w:val="nil"/>
        </w:tcBorders>
        <w:shd w:val="clear" w:color="auto" w:fill="ED7D31" w:themeFill="accent2"/>
      </w:tcPr>
    </w:tblStylePr>
    <w:tblStylePr w:type="lastRow">
      <w:rPr>
        <w:b/>
        <w:bCs/>
      </w:rPr>
      <w:tblPr/>
      <w:tcPr>
        <w:tcBorders>
          <w:top w:val="double" w:sz="4" w:space="0" w:color="ED7D31" w:themeColor="accent2"/>
        </w:tcBorders>
      </w:tcPr>
    </w:tblStylePr>
    <w:tblStylePr w:type="firstCol">
      <w:rPr>
        <w:b/>
        <w:bCs/>
      </w:rPr>
    </w:tblStylePr>
    <w:tblStylePr w:type="lastCol">
      <w:rPr>
        <w:b/>
        <w:bCs/>
      </w:rPr>
    </w:tblStylePr>
    <w:tblStylePr w:type="band1Vert">
      <w:tblPr/>
      <w:tcPr>
        <w:shd w:val="clear" w:color="auto" w:fill="FBE4D5" w:themeFill="accent2" w:themeFillTint="33"/>
      </w:tcPr>
    </w:tblStylePr>
    <w:tblStylePr w:type="band1Horz">
      <w:tblPr/>
      <w:tcPr>
        <w:shd w:val="clear" w:color="auto" w:fill="FBE4D5" w:themeFill="accent2" w:themeFillTint="33"/>
      </w:tcPr>
    </w:tblStylePr>
  </w:style>
  <w:style w:type="table" w:styleId="GridTable4-Accent3">
    <w:name w:val="Grid Table 4 Accent 3"/>
    <w:basedOn w:val="TableNormal"/>
    <w:uiPriority w:val="49"/>
    <w:rsid w:val="000608B5"/>
    <w:pPr>
      <w:spacing w:after="0" w:line="240" w:lineRule="auto"/>
    </w:pPr>
    <w:tblPr>
      <w:tblStyleRowBandSize w:val="1"/>
      <w:tblStyleColBandSize w:val="1"/>
      <w:tblBorders>
        <w:top w:val="single" w:sz="4" w:space="0" w:color="C9C9C9" w:themeColor="accent3" w:themeTint="99"/>
        <w:left w:val="single" w:sz="4" w:space="0" w:color="C9C9C9" w:themeColor="accent3" w:themeTint="99"/>
        <w:bottom w:val="single" w:sz="4" w:space="0" w:color="C9C9C9" w:themeColor="accent3" w:themeTint="99"/>
        <w:right w:val="single" w:sz="4" w:space="0" w:color="C9C9C9" w:themeColor="accent3" w:themeTint="99"/>
        <w:insideH w:val="single" w:sz="4" w:space="0" w:color="C9C9C9" w:themeColor="accent3" w:themeTint="99"/>
        <w:insideV w:val="single" w:sz="4" w:space="0" w:color="C9C9C9" w:themeColor="accent3" w:themeTint="99"/>
      </w:tblBorders>
    </w:tblPr>
    <w:tblStylePr w:type="firstRow">
      <w:rPr>
        <w:b/>
        <w:bCs/>
        <w:color w:val="FFFFFF" w:themeColor="background1"/>
      </w:rPr>
      <w:tblPr/>
      <w:tcPr>
        <w:tcBorders>
          <w:top w:val="single" w:sz="4" w:space="0" w:color="A5A5A5" w:themeColor="accent3"/>
          <w:left w:val="single" w:sz="4" w:space="0" w:color="A5A5A5" w:themeColor="accent3"/>
          <w:bottom w:val="single" w:sz="4" w:space="0" w:color="A5A5A5" w:themeColor="accent3"/>
          <w:right w:val="single" w:sz="4" w:space="0" w:color="A5A5A5" w:themeColor="accent3"/>
          <w:insideH w:val="nil"/>
          <w:insideV w:val="nil"/>
        </w:tcBorders>
        <w:shd w:val="clear" w:color="auto" w:fill="A5A5A5" w:themeFill="accent3"/>
      </w:tcPr>
    </w:tblStylePr>
    <w:tblStylePr w:type="lastRow">
      <w:rPr>
        <w:b/>
        <w:bCs/>
      </w:rPr>
      <w:tblPr/>
      <w:tcPr>
        <w:tcBorders>
          <w:top w:val="double" w:sz="4" w:space="0" w:color="A5A5A5" w:themeColor="accent3"/>
        </w:tcBorders>
      </w:tcPr>
    </w:tblStylePr>
    <w:tblStylePr w:type="firstCol">
      <w:rPr>
        <w:b/>
        <w:bCs/>
      </w:rPr>
    </w:tblStylePr>
    <w:tblStylePr w:type="lastCol">
      <w:rPr>
        <w:b/>
        <w:bCs/>
      </w:rPr>
    </w:tblStylePr>
    <w:tblStylePr w:type="band1Vert">
      <w:tblPr/>
      <w:tcPr>
        <w:shd w:val="clear" w:color="auto" w:fill="EDEDED" w:themeFill="accent3" w:themeFillTint="33"/>
      </w:tcPr>
    </w:tblStylePr>
    <w:tblStylePr w:type="band1Horz">
      <w:tblPr/>
      <w:tcPr>
        <w:shd w:val="clear" w:color="auto" w:fill="EDEDED" w:themeFill="accent3" w:themeFillTint="33"/>
      </w:tcPr>
    </w:tblStylePr>
  </w:style>
  <w:style w:type="table" w:styleId="GridTable4-Accent4">
    <w:name w:val="Grid Table 4 Accent 4"/>
    <w:basedOn w:val="TableNormal"/>
    <w:uiPriority w:val="49"/>
    <w:rsid w:val="000608B5"/>
    <w:pPr>
      <w:spacing w:after="0" w:line="240" w:lineRule="auto"/>
    </w:pPr>
    <w:tblPr>
      <w:tblStyleRowBandSize w:val="1"/>
      <w:tblStyleColBandSize w:val="1"/>
      <w:tblBorders>
        <w:top w:val="single" w:sz="4" w:space="0" w:color="FFD966" w:themeColor="accent4" w:themeTint="99"/>
        <w:left w:val="single" w:sz="4" w:space="0" w:color="FFD966" w:themeColor="accent4" w:themeTint="99"/>
        <w:bottom w:val="single" w:sz="4" w:space="0" w:color="FFD966" w:themeColor="accent4" w:themeTint="99"/>
        <w:right w:val="single" w:sz="4" w:space="0" w:color="FFD966" w:themeColor="accent4" w:themeTint="99"/>
        <w:insideH w:val="single" w:sz="4" w:space="0" w:color="FFD966" w:themeColor="accent4" w:themeTint="99"/>
        <w:insideV w:val="single" w:sz="4" w:space="0" w:color="FFD966" w:themeColor="accent4" w:themeTint="99"/>
      </w:tblBorders>
    </w:tblPr>
    <w:tblStylePr w:type="firstRow">
      <w:rPr>
        <w:b/>
        <w:bCs/>
        <w:color w:val="FFFFFF" w:themeColor="background1"/>
      </w:rPr>
      <w:tblPr/>
      <w:tcPr>
        <w:tcBorders>
          <w:top w:val="single" w:sz="4" w:space="0" w:color="FFC000" w:themeColor="accent4"/>
          <w:left w:val="single" w:sz="4" w:space="0" w:color="FFC000" w:themeColor="accent4"/>
          <w:bottom w:val="single" w:sz="4" w:space="0" w:color="FFC000" w:themeColor="accent4"/>
          <w:right w:val="single" w:sz="4" w:space="0" w:color="FFC000" w:themeColor="accent4"/>
          <w:insideH w:val="nil"/>
          <w:insideV w:val="nil"/>
        </w:tcBorders>
        <w:shd w:val="clear" w:color="auto" w:fill="FFC000" w:themeFill="accent4"/>
      </w:tcPr>
    </w:tblStylePr>
    <w:tblStylePr w:type="lastRow">
      <w:rPr>
        <w:b/>
        <w:bCs/>
      </w:rPr>
      <w:tblPr/>
      <w:tcPr>
        <w:tcBorders>
          <w:top w:val="double" w:sz="4" w:space="0" w:color="FFC000" w:themeColor="accent4"/>
        </w:tcBorders>
      </w:tcPr>
    </w:tblStylePr>
    <w:tblStylePr w:type="firstCol">
      <w:rPr>
        <w:b/>
        <w:bCs/>
      </w:rPr>
    </w:tblStylePr>
    <w:tblStylePr w:type="lastCol">
      <w:rPr>
        <w:b/>
        <w:bCs/>
      </w:rPr>
    </w:tblStylePr>
    <w:tblStylePr w:type="band1Vert">
      <w:tblPr/>
      <w:tcPr>
        <w:shd w:val="clear" w:color="auto" w:fill="FFF2CC" w:themeFill="accent4" w:themeFillTint="33"/>
      </w:tcPr>
    </w:tblStylePr>
    <w:tblStylePr w:type="band1Horz">
      <w:tblPr/>
      <w:tcPr>
        <w:shd w:val="clear" w:color="auto" w:fill="FFF2CC" w:themeFill="accent4" w:themeFillTint="33"/>
      </w:tcPr>
    </w:tblStylePr>
  </w:style>
  <w:style w:type="table" w:styleId="GridTable4-Accent6">
    <w:name w:val="Grid Table 4 Accent 6"/>
    <w:basedOn w:val="TableNormal"/>
    <w:uiPriority w:val="49"/>
    <w:rsid w:val="000608B5"/>
    <w:pPr>
      <w:spacing w:after="0" w:line="240" w:lineRule="auto"/>
    </w:pPr>
    <w:tblPr>
      <w:tblStyleRowBandSize w:val="1"/>
      <w:tblStyleColBandSize w:val="1"/>
      <w:tblBorders>
        <w:top w:val="single" w:sz="4" w:space="0" w:color="A8D08D" w:themeColor="accent6" w:themeTint="99"/>
        <w:left w:val="single" w:sz="4" w:space="0" w:color="A8D08D" w:themeColor="accent6" w:themeTint="99"/>
        <w:bottom w:val="single" w:sz="4" w:space="0" w:color="A8D08D" w:themeColor="accent6" w:themeTint="99"/>
        <w:right w:val="single" w:sz="4" w:space="0" w:color="A8D08D" w:themeColor="accent6" w:themeTint="99"/>
        <w:insideH w:val="single" w:sz="4" w:space="0" w:color="A8D08D" w:themeColor="accent6" w:themeTint="99"/>
        <w:insideV w:val="single" w:sz="4" w:space="0" w:color="A8D08D" w:themeColor="accent6" w:themeTint="99"/>
      </w:tblBorders>
    </w:tblPr>
    <w:tblStylePr w:type="firstRow">
      <w:rPr>
        <w:b/>
        <w:bCs/>
        <w:color w:val="FFFFFF" w:themeColor="background1"/>
      </w:rPr>
      <w:tblPr/>
      <w:tcPr>
        <w:tcBorders>
          <w:top w:val="single" w:sz="4" w:space="0" w:color="70AD47" w:themeColor="accent6"/>
          <w:left w:val="single" w:sz="4" w:space="0" w:color="70AD47" w:themeColor="accent6"/>
          <w:bottom w:val="single" w:sz="4" w:space="0" w:color="70AD47" w:themeColor="accent6"/>
          <w:right w:val="single" w:sz="4" w:space="0" w:color="70AD47" w:themeColor="accent6"/>
          <w:insideH w:val="nil"/>
          <w:insideV w:val="nil"/>
        </w:tcBorders>
        <w:shd w:val="clear" w:color="auto" w:fill="70AD47" w:themeFill="accent6"/>
      </w:tcPr>
    </w:tblStylePr>
    <w:tblStylePr w:type="lastRow">
      <w:rPr>
        <w:b/>
        <w:bCs/>
      </w:rPr>
      <w:tblPr/>
      <w:tcPr>
        <w:tcBorders>
          <w:top w:val="double" w:sz="4" w:space="0" w:color="70AD47" w:themeColor="accent6"/>
        </w:tcBorders>
      </w:tcPr>
    </w:tblStylePr>
    <w:tblStylePr w:type="firstCol">
      <w:rPr>
        <w:b/>
        <w:bCs/>
      </w:rPr>
    </w:tblStylePr>
    <w:tblStylePr w:type="lastCol">
      <w:rPr>
        <w:b/>
        <w:bCs/>
      </w:rPr>
    </w:tblStylePr>
    <w:tblStylePr w:type="band1Vert">
      <w:tblPr/>
      <w:tcPr>
        <w:shd w:val="clear" w:color="auto" w:fill="E2EFD9" w:themeFill="accent6" w:themeFillTint="33"/>
      </w:tcPr>
    </w:tblStylePr>
    <w:tblStylePr w:type="band1Horz">
      <w:tblPr/>
      <w:tcPr>
        <w:shd w:val="clear" w:color="auto" w:fill="E2EFD9" w:themeFill="accent6" w:themeFillTint="33"/>
      </w:tcPr>
    </w:tblStylePr>
  </w:style>
  <w:style w:type="table" w:styleId="GridTable5Dark">
    <w:name w:val="Grid Table 5 Dark"/>
    <w:basedOn w:val="TableNormal"/>
    <w:uiPriority w:val="50"/>
    <w:rsid w:val="000608B5"/>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0608B5"/>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styleId="GridTable5Dark-Accent2">
    <w:name w:val="Grid Table 5 Dark Accent 2"/>
    <w:basedOn w:val="TableNormal"/>
    <w:uiPriority w:val="50"/>
    <w:rsid w:val="000608B5"/>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BE4D5"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D7D31"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D7D31"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D7D31"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D7D31" w:themeFill="accent2"/>
      </w:tcPr>
    </w:tblStylePr>
    <w:tblStylePr w:type="band1Vert">
      <w:tblPr/>
      <w:tcPr>
        <w:shd w:val="clear" w:color="auto" w:fill="F7CAAC" w:themeFill="accent2" w:themeFillTint="66"/>
      </w:tcPr>
    </w:tblStylePr>
    <w:tblStylePr w:type="band1Horz">
      <w:tblPr/>
      <w:tcPr>
        <w:shd w:val="clear" w:color="auto" w:fill="F7CAAC" w:themeFill="accent2" w:themeFillTint="66"/>
      </w:tcPr>
    </w:tblStylePr>
  </w:style>
  <w:style w:type="table" w:styleId="GridTable5Dark-Accent3">
    <w:name w:val="Grid Table 5 Dark Accent 3"/>
    <w:basedOn w:val="TableNormal"/>
    <w:uiPriority w:val="50"/>
    <w:rsid w:val="000608B5"/>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DED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5A5A5"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5A5A5"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5A5A5"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5A5A5" w:themeFill="accent3"/>
      </w:tcPr>
    </w:tblStylePr>
    <w:tblStylePr w:type="band1Vert">
      <w:tblPr/>
      <w:tcPr>
        <w:shd w:val="clear" w:color="auto" w:fill="DBDBDB" w:themeFill="accent3" w:themeFillTint="66"/>
      </w:tcPr>
    </w:tblStylePr>
    <w:tblStylePr w:type="band1Horz">
      <w:tblPr/>
      <w:tcPr>
        <w:shd w:val="clear" w:color="auto" w:fill="DBDBDB" w:themeFill="accent3" w:themeFillTint="66"/>
      </w:tcPr>
    </w:tblStylePr>
  </w:style>
  <w:style w:type="table" w:styleId="GridTable5Dark-Accent4">
    <w:name w:val="Grid Table 5 Dark Accent 4"/>
    <w:basedOn w:val="TableNormal"/>
    <w:uiPriority w:val="50"/>
    <w:rsid w:val="000608B5"/>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FF2C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FC000"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FC000"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FC000"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FC000" w:themeFill="accent4"/>
      </w:tcPr>
    </w:tblStylePr>
    <w:tblStylePr w:type="band1Vert">
      <w:tblPr/>
      <w:tcPr>
        <w:shd w:val="clear" w:color="auto" w:fill="FFE599" w:themeFill="accent4" w:themeFillTint="66"/>
      </w:tcPr>
    </w:tblStylePr>
    <w:tblStylePr w:type="band1Horz">
      <w:tblPr/>
      <w:tcPr>
        <w:shd w:val="clear" w:color="auto" w:fill="FFE599" w:themeFill="accent4" w:themeFillTint="66"/>
      </w:tcPr>
    </w:tblStylePr>
  </w:style>
  <w:style w:type="table" w:styleId="GridTable5Dark-Accent5">
    <w:name w:val="Grid Table 5 Dark Accent 5"/>
    <w:basedOn w:val="TableNormal"/>
    <w:uiPriority w:val="50"/>
    <w:rsid w:val="000608B5"/>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styleId="GridTable5Dark-Accent6">
    <w:name w:val="Grid Table 5 Dark Accent 6"/>
    <w:basedOn w:val="TableNormal"/>
    <w:uiPriority w:val="50"/>
    <w:rsid w:val="000608B5"/>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2EF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0AD47"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0AD47"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0AD47"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0AD47" w:themeFill="accent6"/>
      </w:tcPr>
    </w:tblStylePr>
    <w:tblStylePr w:type="band1Vert">
      <w:tblPr/>
      <w:tcPr>
        <w:shd w:val="clear" w:color="auto" w:fill="C5E0B3" w:themeFill="accent6" w:themeFillTint="66"/>
      </w:tcPr>
    </w:tblStylePr>
    <w:tblStylePr w:type="band1Horz">
      <w:tblPr/>
      <w:tcPr>
        <w:shd w:val="clear" w:color="auto" w:fill="C5E0B3" w:themeFill="accent6" w:themeFillTint="66"/>
      </w:tcPr>
    </w:tblStylePr>
  </w:style>
  <w:style w:type="table" w:styleId="GridTable6Colorful">
    <w:name w:val="Grid Table 6 Colorful"/>
    <w:basedOn w:val="TableNormal"/>
    <w:uiPriority w:val="51"/>
    <w:rsid w:val="000608B5"/>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0608B5"/>
    <w:pPr>
      <w:spacing w:after="0" w:line="240" w:lineRule="auto"/>
    </w:pPr>
    <w:rPr>
      <w:color w:val="2E74B5" w:themeColor="accent1" w:themeShade="BF"/>
    </w:rPr>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rPr>
      <w:tblPr/>
      <w:tcPr>
        <w:tcBorders>
          <w:bottom w:val="single" w:sz="12" w:space="0" w:color="9CC2E5" w:themeColor="accent1" w:themeTint="99"/>
        </w:tcBorders>
      </w:tcPr>
    </w:tblStylePr>
    <w:tblStylePr w:type="lastRow">
      <w:rPr>
        <w:b/>
        <w:bCs/>
      </w:rPr>
      <w:tblPr/>
      <w:tcPr>
        <w:tcBorders>
          <w:top w:val="double" w:sz="4" w:space="0" w:color="9CC2E5" w:themeColor="accent1" w:themeTint="99"/>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styleId="GridTable6Colorful-Accent2">
    <w:name w:val="Grid Table 6 Colorful Accent 2"/>
    <w:basedOn w:val="TableNormal"/>
    <w:uiPriority w:val="51"/>
    <w:rsid w:val="000608B5"/>
    <w:pPr>
      <w:spacing w:after="0" w:line="240" w:lineRule="auto"/>
    </w:pPr>
    <w:rPr>
      <w:color w:val="C45911" w:themeColor="accent2" w:themeShade="BF"/>
    </w:rPr>
    <w:tblPr>
      <w:tblStyleRowBandSize w:val="1"/>
      <w:tblStyleColBandSize w:val="1"/>
      <w:tblBorders>
        <w:top w:val="single" w:sz="4" w:space="0" w:color="F4B083" w:themeColor="accent2" w:themeTint="99"/>
        <w:left w:val="single" w:sz="4" w:space="0" w:color="F4B083" w:themeColor="accent2" w:themeTint="99"/>
        <w:bottom w:val="single" w:sz="4" w:space="0" w:color="F4B083" w:themeColor="accent2" w:themeTint="99"/>
        <w:right w:val="single" w:sz="4" w:space="0" w:color="F4B083" w:themeColor="accent2" w:themeTint="99"/>
        <w:insideH w:val="single" w:sz="4" w:space="0" w:color="F4B083" w:themeColor="accent2" w:themeTint="99"/>
        <w:insideV w:val="single" w:sz="4" w:space="0" w:color="F4B083" w:themeColor="accent2" w:themeTint="99"/>
      </w:tblBorders>
    </w:tblPr>
    <w:tblStylePr w:type="firstRow">
      <w:rPr>
        <w:b/>
        <w:bCs/>
      </w:rPr>
      <w:tblPr/>
      <w:tcPr>
        <w:tcBorders>
          <w:bottom w:val="single" w:sz="12" w:space="0" w:color="F4B083" w:themeColor="accent2" w:themeTint="99"/>
        </w:tcBorders>
      </w:tcPr>
    </w:tblStylePr>
    <w:tblStylePr w:type="lastRow">
      <w:rPr>
        <w:b/>
        <w:bCs/>
      </w:rPr>
      <w:tblPr/>
      <w:tcPr>
        <w:tcBorders>
          <w:top w:val="double" w:sz="4" w:space="0" w:color="F4B083" w:themeColor="accent2" w:themeTint="99"/>
        </w:tcBorders>
      </w:tcPr>
    </w:tblStylePr>
    <w:tblStylePr w:type="firstCol">
      <w:rPr>
        <w:b/>
        <w:bCs/>
      </w:rPr>
    </w:tblStylePr>
    <w:tblStylePr w:type="lastCol">
      <w:rPr>
        <w:b/>
        <w:bCs/>
      </w:rPr>
    </w:tblStylePr>
    <w:tblStylePr w:type="band1Vert">
      <w:tblPr/>
      <w:tcPr>
        <w:shd w:val="clear" w:color="auto" w:fill="FBE4D5" w:themeFill="accent2" w:themeFillTint="33"/>
      </w:tcPr>
    </w:tblStylePr>
    <w:tblStylePr w:type="band1Horz">
      <w:tblPr/>
      <w:tcPr>
        <w:shd w:val="clear" w:color="auto" w:fill="FBE4D5" w:themeFill="accent2" w:themeFillTint="33"/>
      </w:tcPr>
    </w:tblStylePr>
  </w:style>
  <w:style w:type="table" w:styleId="GridTable6Colorful-Accent3">
    <w:name w:val="Grid Table 6 Colorful Accent 3"/>
    <w:basedOn w:val="TableNormal"/>
    <w:uiPriority w:val="51"/>
    <w:rsid w:val="000608B5"/>
    <w:pPr>
      <w:spacing w:after="0" w:line="240" w:lineRule="auto"/>
    </w:pPr>
    <w:rPr>
      <w:color w:val="7B7B7B" w:themeColor="accent3" w:themeShade="BF"/>
    </w:rPr>
    <w:tblPr>
      <w:tblStyleRowBandSize w:val="1"/>
      <w:tblStyleColBandSize w:val="1"/>
      <w:tblBorders>
        <w:top w:val="single" w:sz="4" w:space="0" w:color="C9C9C9" w:themeColor="accent3" w:themeTint="99"/>
        <w:left w:val="single" w:sz="4" w:space="0" w:color="C9C9C9" w:themeColor="accent3" w:themeTint="99"/>
        <w:bottom w:val="single" w:sz="4" w:space="0" w:color="C9C9C9" w:themeColor="accent3" w:themeTint="99"/>
        <w:right w:val="single" w:sz="4" w:space="0" w:color="C9C9C9" w:themeColor="accent3" w:themeTint="99"/>
        <w:insideH w:val="single" w:sz="4" w:space="0" w:color="C9C9C9" w:themeColor="accent3" w:themeTint="99"/>
        <w:insideV w:val="single" w:sz="4" w:space="0" w:color="C9C9C9" w:themeColor="accent3" w:themeTint="99"/>
      </w:tblBorders>
    </w:tblPr>
    <w:tblStylePr w:type="firstRow">
      <w:rPr>
        <w:b/>
        <w:bCs/>
      </w:rPr>
      <w:tblPr/>
      <w:tcPr>
        <w:tcBorders>
          <w:bottom w:val="single" w:sz="12" w:space="0" w:color="C9C9C9" w:themeColor="accent3" w:themeTint="99"/>
        </w:tcBorders>
      </w:tcPr>
    </w:tblStylePr>
    <w:tblStylePr w:type="lastRow">
      <w:rPr>
        <w:b/>
        <w:bCs/>
      </w:rPr>
      <w:tblPr/>
      <w:tcPr>
        <w:tcBorders>
          <w:top w:val="double" w:sz="4" w:space="0" w:color="C9C9C9" w:themeColor="accent3" w:themeTint="99"/>
        </w:tcBorders>
      </w:tcPr>
    </w:tblStylePr>
    <w:tblStylePr w:type="firstCol">
      <w:rPr>
        <w:b/>
        <w:bCs/>
      </w:rPr>
    </w:tblStylePr>
    <w:tblStylePr w:type="lastCol">
      <w:rPr>
        <w:b/>
        <w:bCs/>
      </w:rPr>
    </w:tblStylePr>
    <w:tblStylePr w:type="band1Vert">
      <w:tblPr/>
      <w:tcPr>
        <w:shd w:val="clear" w:color="auto" w:fill="EDEDED" w:themeFill="accent3" w:themeFillTint="33"/>
      </w:tcPr>
    </w:tblStylePr>
    <w:tblStylePr w:type="band1Horz">
      <w:tblPr/>
      <w:tcPr>
        <w:shd w:val="clear" w:color="auto" w:fill="EDEDED" w:themeFill="accent3" w:themeFillTint="33"/>
      </w:tcPr>
    </w:tblStylePr>
  </w:style>
  <w:style w:type="table" w:styleId="GridTable6Colorful-Accent4">
    <w:name w:val="Grid Table 6 Colorful Accent 4"/>
    <w:basedOn w:val="TableNormal"/>
    <w:uiPriority w:val="51"/>
    <w:rsid w:val="000608B5"/>
    <w:pPr>
      <w:spacing w:after="0" w:line="240" w:lineRule="auto"/>
    </w:pPr>
    <w:rPr>
      <w:color w:val="BF8F00" w:themeColor="accent4" w:themeShade="BF"/>
    </w:rPr>
    <w:tblPr>
      <w:tblStyleRowBandSize w:val="1"/>
      <w:tblStyleColBandSize w:val="1"/>
      <w:tblBorders>
        <w:top w:val="single" w:sz="4" w:space="0" w:color="FFD966" w:themeColor="accent4" w:themeTint="99"/>
        <w:left w:val="single" w:sz="4" w:space="0" w:color="FFD966" w:themeColor="accent4" w:themeTint="99"/>
        <w:bottom w:val="single" w:sz="4" w:space="0" w:color="FFD966" w:themeColor="accent4" w:themeTint="99"/>
        <w:right w:val="single" w:sz="4" w:space="0" w:color="FFD966" w:themeColor="accent4" w:themeTint="99"/>
        <w:insideH w:val="single" w:sz="4" w:space="0" w:color="FFD966" w:themeColor="accent4" w:themeTint="99"/>
        <w:insideV w:val="single" w:sz="4" w:space="0" w:color="FFD966" w:themeColor="accent4" w:themeTint="99"/>
      </w:tblBorders>
    </w:tblPr>
    <w:tblStylePr w:type="firstRow">
      <w:rPr>
        <w:b/>
        <w:bCs/>
      </w:rPr>
      <w:tblPr/>
      <w:tcPr>
        <w:tcBorders>
          <w:bottom w:val="single" w:sz="12" w:space="0" w:color="FFD966" w:themeColor="accent4" w:themeTint="99"/>
        </w:tcBorders>
      </w:tcPr>
    </w:tblStylePr>
    <w:tblStylePr w:type="lastRow">
      <w:rPr>
        <w:b/>
        <w:bCs/>
      </w:rPr>
      <w:tblPr/>
      <w:tcPr>
        <w:tcBorders>
          <w:top w:val="double" w:sz="4" w:space="0" w:color="FFD966" w:themeColor="accent4" w:themeTint="99"/>
        </w:tcBorders>
      </w:tcPr>
    </w:tblStylePr>
    <w:tblStylePr w:type="firstCol">
      <w:rPr>
        <w:b/>
        <w:bCs/>
      </w:rPr>
    </w:tblStylePr>
    <w:tblStylePr w:type="lastCol">
      <w:rPr>
        <w:b/>
        <w:bCs/>
      </w:rPr>
    </w:tblStylePr>
    <w:tblStylePr w:type="band1Vert">
      <w:tblPr/>
      <w:tcPr>
        <w:shd w:val="clear" w:color="auto" w:fill="FFF2CC" w:themeFill="accent4" w:themeFillTint="33"/>
      </w:tcPr>
    </w:tblStylePr>
    <w:tblStylePr w:type="band1Horz">
      <w:tblPr/>
      <w:tcPr>
        <w:shd w:val="clear" w:color="auto" w:fill="FFF2CC" w:themeFill="accent4" w:themeFillTint="33"/>
      </w:tcPr>
    </w:tblStylePr>
  </w:style>
  <w:style w:type="table" w:styleId="GridTable6Colorful-Accent5">
    <w:name w:val="Grid Table 6 Colorful Accent 5"/>
    <w:basedOn w:val="TableNormal"/>
    <w:uiPriority w:val="51"/>
    <w:rsid w:val="000608B5"/>
    <w:pPr>
      <w:spacing w:after="0" w:line="240" w:lineRule="auto"/>
    </w:pPr>
    <w:rPr>
      <w:color w:val="2F5496" w:themeColor="accent5" w:themeShade="BF"/>
    </w:rPr>
    <w:tblPr>
      <w:tblStyleRowBandSize w:val="1"/>
      <w:tblStyleColBandSize w:val="1"/>
      <w:tblBorders>
        <w:top w:val="single" w:sz="4" w:space="0" w:color="8EAADB" w:themeColor="accent5" w:themeTint="99"/>
        <w:left w:val="single" w:sz="4" w:space="0" w:color="8EAADB" w:themeColor="accent5" w:themeTint="99"/>
        <w:bottom w:val="single" w:sz="4" w:space="0" w:color="8EAADB" w:themeColor="accent5" w:themeTint="99"/>
        <w:right w:val="single" w:sz="4" w:space="0" w:color="8EAADB" w:themeColor="accent5" w:themeTint="99"/>
        <w:insideH w:val="single" w:sz="4" w:space="0" w:color="8EAADB" w:themeColor="accent5" w:themeTint="99"/>
        <w:insideV w:val="single" w:sz="4" w:space="0" w:color="8EAADB" w:themeColor="accent5" w:themeTint="99"/>
      </w:tblBorders>
    </w:tblPr>
    <w:tblStylePr w:type="firstRow">
      <w:rPr>
        <w:b/>
        <w:bCs/>
      </w:rPr>
      <w:tblPr/>
      <w:tcPr>
        <w:tcBorders>
          <w:bottom w:val="single" w:sz="12" w:space="0" w:color="8EAADB" w:themeColor="accent5" w:themeTint="99"/>
        </w:tcBorders>
      </w:tcPr>
    </w:tblStylePr>
    <w:tblStylePr w:type="lastRow">
      <w:rPr>
        <w:b/>
        <w:bCs/>
      </w:rPr>
      <w:tblPr/>
      <w:tcPr>
        <w:tcBorders>
          <w:top w:val="double" w:sz="4" w:space="0" w:color="8EAADB" w:themeColor="accent5" w:themeTint="99"/>
        </w:tcBorders>
      </w:tcPr>
    </w:tblStylePr>
    <w:tblStylePr w:type="firstCol">
      <w:rPr>
        <w:b/>
        <w:bCs/>
      </w:rPr>
    </w:tblStylePr>
    <w:tblStylePr w:type="lastCol">
      <w:rPr>
        <w:b/>
        <w:bCs/>
      </w:rPr>
    </w:tblStylePr>
    <w:tblStylePr w:type="band1Vert">
      <w:tblPr/>
      <w:tcPr>
        <w:shd w:val="clear" w:color="auto" w:fill="D9E2F3" w:themeFill="accent5" w:themeFillTint="33"/>
      </w:tcPr>
    </w:tblStylePr>
    <w:tblStylePr w:type="band1Horz">
      <w:tblPr/>
      <w:tcPr>
        <w:shd w:val="clear" w:color="auto" w:fill="D9E2F3" w:themeFill="accent5" w:themeFillTint="33"/>
      </w:tcPr>
    </w:tblStylePr>
  </w:style>
  <w:style w:type="table" w:styleId="GridTable6Colorful-Accent6">
    <w:name w:val="Grid Table 6 Colorful Accent 6"/>
    <w:basedOn w:val="TableNormal"/>
    <w:uiPriority w:val="51"/>
    <w:rsid w:val="000608B5"/>
    <w:pPr>
      <w:spacing w:after="0" w:line="240" w:lineRule="auto"/>
    </w:pPr>
    <w:rPr>
      <w:color w:val="538135" w:themeColor="accent6" w:themeShade="BF"/>
    </w:rPr>
    <w:tblPr>
      <w:tblStyleRowBandSize w:val="1"/>
      <w:tblStyleColBandSize w:val="1"/>
      <w:tblBorders>
        <w:top w:val="single" w:sz="4" w:space="0" w:color="A8D08D" w:themeColor="accent6" w:themeTint="99"/>
        <w:left w:val="single" w:sz="4" w:space="0" w:color="A8D08D" w:themeColor="accent6" w:themeTint="99"/>
        <w:bottom w:val="single" w:sz="4" w:space="0" w:color="A8D08D" w:themeColor="accent6" w:themeTint="99"/>
        <w:right w:val="single" w:sz="4" w:space="0" w:color="A8D08D" w:themeColor="accent6" w:themeTint="99"/>
        <w:insideH w:val="single" w:sz="4" w:space="0" w:color="A8D08D" w:themeColor="accent6" w:themeTint="99"/>
        <w:insideV w:val="single" w:sz="4" w:space="0" w:color="A8D08D" w:themeColor="accent6" w:themeTint="99"/>
      </w:tblBorders>
    </w:tblPr>
    <w:tblStylePr w:type="firstRow">
      <w:rPr>
        <w:b/>
        <w:bCs/>
      </w:rPr>
      <w:tblPr/>
      <w:tcPr>
        <w:tcBorders>
          <w:bottom w:val="single" w:sz="12" w:space="0" w:color="A8D08D" w:themeColor="accent6" w:themeTint="99"/>
        </w:tcBorders>
      </w:tcPr>
    </w:tblStylePr>
    <w:tblStylePr w:type="lastRow">
      <w:rPr>
        <w:b/>
        <w:bCs/>
      </w:rPr>
      <w:tblPr/>
      <w:tcPr>
        <w:tcBorders>
          <w:top w:val="double" w:sz="4" w:space="0" w:color="A8D08D" w:themeColor="accent6" w:themeTint="99"/>
        </w:tcBorders>
      </w:tcPr>
    </w:tblStylePr>
    <w:tblStylePr w:type="firstCol">
      <w:rPr>
        <w:b/>
        <w:bCs/>
      </w:rPr>
    </w:tblStylePr>
    <w:tblStylePr w:type="lastCol">
      <w:rPr>
        <w:b/>
        <w:bCs/>
      </w:rPr>
    </w:tblStylePr>
    <w:tblStylePr w:type="band1Vert">
      <w:tblPr/>
      <w:tcPr>
        <w:shd w:val="clear" w:color="auto" w:fill="E2EFD9" w:themeFill="accent6" w:themeFillTint="33"/>
      </w:tcPr>
    </w:tblStylePr>
    <w:tblStylePr w:type="band1Horz">
      <w:tblPr/>
      <w:tcPr>
        <w:shd w:val="clear" w:color="auto" w:fill="E2EFD9" w:themeFill="accent6" w:themeFillTint="33"/>
      </w:tcPr>
    </w:tblStylePr>
  </w:style>
  <w:style w:type="table" w:styleId="GridTable7Colorful">
    <w:name w:val="Grid Table 7 Colorful"/>
    <w:basedOn w:val="TableNormal"/>
    <w:uiPriority w:val="52"/>
    <w:rsid w:val="000608B5"/>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0608B5"/>
    <w:pPr>
      <w:spacing w:after="0" w:line="240" w:lineRule="auto"/>
    </w:pPr>
    <w:rPr>
      <w:color w:val="2E74B5" w:themeColor="accent1" w:themeShade="BF"/>
    </w:rPr>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EEAF6" w:themeFill="accent1" w:themeFillTint="33"/>
      </w:tcPr>
    </w:tblStylePr>
    <w:tblStylePr w:type="band1Horz">
      <w:tblPr/>
      <w:tcPr>
        <w:shd w:val="clear" w:color="auto" w:fill="DEEAF6" w:themeFill="accent1" w:themeFillTint="33"/>
      </w:tcPr>
    </w:tblStylePr>
    <w:tblStylePr w:type="neCell">
      <w:tblPr/>
      <w:tcPr>
        <w:tcBorders>
          <w:bottom w:val="single" w:sz="4" w:space="0" w:color="9CC2E5" w:themeColor="accent1" w:themeTint="99"/>
        </w:tcBorders>
      </w:tcPr>
    </w:tblStylePr>
    <w:tblStylePr w:type="nwCell">
      <w:tblPr/>
      <w:tcPr>
        <w:tcBorders>
          <w:bottom w:val="single" w:sz="4" w:space="0" w:color="9CC2E5" w:themeColor="accent1" w:themeTint="99"/>
        </w:tcBorders>
      </w:tcPr>
    </w:tblStylePr>
    <w:tblStylePr w:type="seCell">
      <w:tblPr/>
      <w:tcPr>
        <w:tcBorders>
          <w:top w:val="single" w:sz="4" w:space="0" w:color="9CC2E5" w:themeColor="accent1" w:themeTint="99"/>
        </w:tcBorders>
      </w:tcPr>
    </w:tblStylePr>
    <w:tblStylePr w:type="swCell">
      <w:tblPr/>
      <w:tcPr>
        <w:tcBorders>
          <w:top w:val="single" w:sz="4" w:space="0" w:color="9CC2E5" w:themeColor="accent1" w:themeTint="99"/>
        </w:tcBorders>
      </w:tcPr>
    </w:tblStylePr>
  </w:style>
  <w:style w:type="table" w:styleId="GridTable7Colorful-Accent2">
    <w:name w:val="Grid Table 7 Colorful Accent 2"/>
    <w:basedOn w:val="TableNormal"/>
    <w:uiPriority w:val="52"/>
    <w:rsid w:val="000608B5"/>
    <w:pPr>
      <w:spacing w:after="0" w:line="240" w:lineRule="auto"/>
    </w:pPr>
    <w:rPr>
      <w:color w:val="C45911" w:themeColor="accent2" w:themeShade="BF"/>
    </w:rPr>
    <w:tblPr>
      <w:tblStyleRowBandSize w:val="1"/>
      <w:tblStyleColBandSize w:val="1"/>
      <w:tblBorders>
        <w:top w:val="single" w:sz="4" w:space="0" w:color="F4B083" w:themeColor="accent2" w:themeTint="99"/>
        <w:left w:val="single" w:sz="4" w:space="0" w:color="F4B083" w:themeColor="accent2" w:themeTint="99"/>
        <w:bottom w:val="single" w:sz="4" w:space="0" w:color="F4B083" w:themeColor="accent2" w:themeTint="99"/>
        <w:right w:val="single" w:sz="4" w:space="0" w:color="F4B083" w:themeColor="accent2" w:themeTint="99"/>
        <w:insideH w:val="single" w:sz="4" w:space="0" w:color="F4B083" w:themeColor="accent2" w:themeTint="99"/>
        <w:insideV w:val="single" w:sz="4" w:space="0" w:color="F4B083"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BE4D5" w:themeFill="accent2" w:themeFillTint="33"/>
      </w:tcPr>
    </w:tblStylePr>
    <w:tblStylePr w:type="band1Horz">
      <w:tblPr/>
      <w:tcPr>
        <w:shd w:val="clear" w:color="auto" w:fill="FBE4D5" w:themeFill="accent2" w:themeFillTint="33"/>
      </w:tcPr>
    </w:tblStylePr>
    <w:tblStylePr w:type="neCell">
      <w:tblPr/>
      <w:tcPr>
        <w:tcBorders>
          <w:bottom w:val="single" w:sz="4" w:space="0" w:color="F4B083" w:themeColor="accent2" w:themeTint="99"/>
        </w:tcBorders>
      </w:tcPr>
    </w:tblStylePr>
    <w:tblStylePr w:type="nwCell">
      <w:tblPr/>
      <w:tcPr>
        <w:tcBorders>
          <w:bottom w:val="single" w:sz="4" w:space="0" w:color="F4B083" w:themeColor="accent2" w:themeTint="99"/>
        </w:tcBorders>
      </w:tcPr>
    </w:tblStylePr>
    <w:tblStylePr w:type="seCell">
      <w:tblPr/>
      <w:tcPr>
        <w:tcBorders>
          <w:top w:val="single" w:sz="4" w:space="0" w:color="F4B083" w:themeColor="accent2" w:themeTint="99"/>
        </w:tcBorders>
      </w:tcPr>
    </w:tblStylePr>
    <w:tblStylePr w:type="swCell">
      <w:tblPr/>
      <w:tcPr>
        <w:tcBorders>
          <w:top w:val="single" w:sz="4" w:space="0" w:color="F4B083" w:themeColor="accent2" w:themeTint="99"/>
        </w:tcBorders>
      </w:tcPr>
    </w:tblStylePr>
  </w:style>
  <w:style w:type="table" w:styleId="GridTable7Colorful-Accent3">
    <w:name w:val="Grid Table 7 Colorful Accent 3"/>
    <w:basedOn w:val="TableNormal"/>
    <w:uiPriority w:val="52"/>
    <w:rsid w:val="000608B5"/>
    <w:pPr>
      <w:spacing w:after="0" w:line="240" w:lineRule="auto"/>
    </w:pPr>
    <w:rPr>
      <w:color w:val="7B7B7B" w:themeColor="accent3" w:themeShade="BF"/>
    </w:rPr>
    <w:tblPr>
      <w:tblStyleRowBandSize w:val="1"/>
      <w:tblStyleColBandSize w:val="1"/>
      <w:tblBorders>
        <w:top w:val="single" w:sz="4" w:space="0" w:color="C9C9C9" w:themeColor="accent3" w:themeTint="99"/>
        <w:left w:val="single" w:sz="4" w:space="0" w:color="C9C9C9" w:themeColor="accent3" w:themeTint="99"/>
        <w:bottom w:val="single" w:sz="4" w:space="0" w:color="C9C9C9" w:themeColor="accent3" w:themeTint="99"/>
        <w:right w:val="single" w:sz="4" w:space="0" w:color="C9C9C9" w:themeColor="accent3" w:themeTint="99"/>
        <w:insideH w:val="single" w:sz="4" w:space="0" w:color="C9C9C9" w:themeColor="accent3" w:themeTint="99"/>
        <w:insideV w:val="single" w:sz="4" w:space="0" w:color="C9C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DEDED" w:themeFill="accent3" w:themeFillTint="33"/>
      </w:tcPr>
    </w:tblStylePr>
    <w:tblStylePr w:type="band1Horz">
      <w:tblPr/>
      <w:tcPr>
        <w:shd w:val="clear" w:color="auto" w:fill="EDEDED" w:themeFill="accent3" w:themeFillTint="33"/>
      </w:tcPr>
    </w:tblStylePr>
    <w:tblStylePr w:type="neCell">
      <w:tblPr/>
      <w:tcPr>
        <w:tcBorders>
          <w:bottom w:val="single" w:sz="4" w:space="0" w:color="C9C9C9" w:themeColor="accent3" w:themeTint="99"/>
        </w:tcBorders>
      </w:tcPr>
    </w:tblStylePr>
    <w:tblStylePr w:type="nwCell">
      <w:tblPr/>
      <w:tcPr>
        <w:tcBorders>
          <w:bottom w:val="single" w:sz="4" w:space="0" w:color="C9C9C9" w:themeColor="accent3" w:themeTint="99"/>
        </w:tcBorders>
      </w:tcPr>
    </w:tblStylePr>
    <w:tblStylePr w:type="seCell">
      <w:tblPr/>
      <w:tcPr>
        <w:tcBorders>
          <w:top w:val="single" w:sz="4" w:space="0" w:color="C9C9C9" w:themeColor="accent3" w:themeTint="99"/>
        </w:tcBorders>
      </w:tcPr>
    </w:tblStylePr>
    <w:tblStylePr w:type="swCell">
      <w:tblPr/>
      <w:tcPr>
        <w:tcBorders>
          <w:top w:val="single" w:sz="4" w:space="0" w:color="C9C9C9" w:themeColor="accent3" w:themeTint="99"/>
        </w:tcBorders>
      </w:tcPr>
    </w:tblStylePr>
  </w:style>
  <w:style w:type="table" w:styleId="GridTable7Colorful-Accent4">
    <w:name w:val="Grid Table 7 Colorful Accent 4"/>
    <w:basedOn w:val="TableNormal"/>
    <w:uiPriority w:val="52"/>
    <w:rsid w:val="000608B5"/>
    <w:pPr>
      <w:spacing w:after="0" w:line="240" w:lineRule="auto"/>
    </w:pPr>
    <w:rPr>
      <w:color w:val="BF8F00" w:themeColor="accent4" w:themeShade="BF"/>
    </w:rPr>
    <w:tblPr>
      <w:tblStyleRowBandSize w:val="1"/>
      <w:tblStyleColBandSize w:val="1"/>
      <w:tblBorders>
        <w:top w:val="single" w:sz="4" w:space="0" w:color="FFD966" w:themeColor="accent4" w:themeTint="99"/>
        <w:left w:val="single" w:sz="4" w:space="0" w:color="FFD966" w:themeColor="accent4" w:themeTint="99"/>
        <w:bottom w:val="single" w:sz="4" w:space="0" w:color="FFD966" w:themeColor="accent4" w:themeTint="99"/>
        <w:right w:val="single" w:sz="4" w:space="0" w:color="FFD966" w:themeColor="accent4" w:themeTint="99"/>
        <w:insideH w:val="single" w:sz="4" w:space="0" w:color="FFD966" w:themeColor="accent4" w:themeTint="99"/>
        <w:insideV w:val="single" w:sz="4" w:space="0" w:color="FFD966"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FF2CC" w:themeFill="accent4" w:themeFillTint="33"/>
      </w:tcPr>
    </w:tblStylePr>
    <w:tblStylePr w:type="band1Horz">
      <w:tblPr/>
      <w:tcPr>
        <w:shd w:val="clear" w:color="auto" w:fill="FFF2CC" w:themeFill="accent4" w:themeFillTint="33"/>
      </w:tcPr>
    </w:tblStylePr>
    <w:tblStylePr w:type="neCell">
      <w:tblPr/>
      <w:tcPr>
        <w:tcBorders>
          <w:bottom w:val="single" w:sz="4" w:space="0" w:color="FFD966" w:themeColor="accent4" w:themeTint="99"/>
        </w:tcBorders>
      </w:tcPr>
    </w:tblStylePr>
    <w:tblStylePr w:type="nwCell">
      <w:tblPr/>
      <w:tcPr>
        <w:tcBorders>
          <w:bottom w:val="single" w:sz="4" w:space="0" w:color="FFD966" w:themeColor="accent4" w:themeTint="99"/>
        </w:tcBorders>
      </w:tcPr>
    </w:tblStylePr>
    <w:tblStylePr w:type="seCell">
      <w:tblPr/>
      <w:tcPr>
        <w:tcBorders>
          <w:top w:val="single" w:sz="4" w:space="0" w:color="FFD966" w:themeColor="accent4" w:themeTint="99"/>
        </w:tcBorders>
      </w:tcPr>
    </w:tblStylePr>
    <w:tblStylePr w:type="swCell">
      <w:tblPr/>
      <w:tcPr>
        <w:tcBorders>
          <w:top w:val="single" w:sz="4" w:space="0" w:color="FFD966" w:themeColor="accent4" w:themeTint="99"/>
        </w:tcBorders>
      </w:tcPr>
    </w:tblStylePr>
  </w:style>
  <w:style w:type="table" w:styleId="GridTable7Colorful-Accent5">
    <w:name w:val="Grid Table 7 Colorful Accent 5"/>
    <w:basedOn w:val="TableNormal"/>
    <w:uiPriority w:val="52"/>
    <w:rsid w:val="000608B5"/>
    <w:pPr>
      <w:spacing w:after="0" w:line="240" w:lineRule="auto"/>
    </w:pPr>
    <w:rPr>
      <w:color w:val="2F5496" w:themeColor="accent5" w:themeShade="BF"/>
    </w:rPr>
    <w:tblPr>
      <w:tblStyleRowBandSize w:val="1"/>
      <w:tblStyleColBandSize w:val="1"/>
      <w:tblBorders>
        <w:top w:val="single" w:sz="4" w:space="0" w:color="8EAADB" w:themeColor="accent5" w:themeTint="99"/>
        <w:left w:val="single" w:sz="4" w:space="0" w:color="8EAADB" w:themeColor="accent5" w:themeTint="99"/>
        <w:bottom w:val="single" w:sz="4" w:space="0" w:color="8EAADB" w:themeColor="accent5" w:themeTint="99"/>
        <w:right w:val="single" w:sz="4" w:space="0" w:color="8EAADB" w:themeColor="accent5" w:themeTint="99"/>
        <w:insideH w:val="single" w:sz="4" w:space="0" w:color="8EAADB" w:themeColor="accent5" w:themeTint="99"/>
        <w:insideV w:val="single" w:sz="4" w:space="0" w:color="8EAADB"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9E2F3" w:themeFill="accent5" w:themeFillTint="33"/>
      </w:tcPr>
    </w:tblStylePr>
    <w:tblStylePr w:type="band1Horz">
      <w:tblPr/>
      <w:tcPr>
        <w:shd w:val="clear" w:color="auto" w:fill="D9E2F3" w:themeFill="accent5" w:themeFillTint="33"/>
      </w:tcPr>
    </w:tblStylePr>
    <w:tblStylePr w:type="neCell">
      <w:tblPr/>
      <w:tcPr>
        <w:tcBorders>
          <w:bottom w:val="single" w:sz="4" w:space="0" w:color="8EAADB" w:themeColor="accent5" w:themeTint="99"/>
        </w:tcBorders>
      </w:tcPr>
    </w:tblStylePr>
    <w:tblStylePr w:type="nwCell">
      <w:tblPr/>
      <w:tcPr>
        <w:tcBorders>
          <w:bottom w:val="single" w:sz="4" w:space="0" w:color="8EAADB" w:themeColor="accent5" w:themeTint="99"/>
        </w:tcBorders>
      </w:tcPr>
    </w:tblStylePr>
    <w:tblStylePr w:type="seCell">
      <w:tblPr/>
      <w:tcPr>
        <w:tcBorders>
          <w:top w:val="single" w:sz="4" w:space="0" w:color="8EAADB" w:themeColor="accent5" w:themeTint="99"/>
        </w:tcBorders>
      </w:tcPr>
    </w:tblStylePr>
    <w:tblStylePr w:type="swCell">
      <w:tblPr/>
      <w:tcPr>
        <w:tcBorders>
          <w:top w:val="single" w:sz="4" w:space="0" w:color="8EAADB" w:themeColor="accent5" w:themeTint="99"/>
        </w:tcBorders>
      </w:tcPr>
    </w:tblStylePr>
  </w:style>
  <w:style w:type="table" w:styleId="GridTable7Colorful-Accent6">
    <w:name w:val="Grid Table 7 Colorful Accent 6"/>
    <w:basedOn w:val="TableNormal"/>
    <w:uiPriority w:val="52"/>
    <w:rsid w:val="000608B5"/>
    <w:pPr>
      <w:spacing w:after="0" w:line="240" w:lineRule="auto"/>
    </w:pPr>
    <w:rPr>
      <w:color w:val="538135" w:themeColor="accent6" w:themeShade="BF"/>
    </w:rPr>
    <w:tblPr>
      <w:tblStyleRowBandSize w:val="1"/>
      <w:tblStyleColBandSize w:val="1"/>
      <w:tblBorders>
        <w:top w:val="single" w:sz="4" w:space="0" w:color="A8D08D" w:themeColor="accent6" w:themeTint="99"/>
        <w:left w:val="single" w:sz="4" w:space="0" w:color="A8D08D" w:themeColor="accent6" w:themeTint="99"/>
        <w:bottom w:val="single" w:sz="4" w:space="0" w:color="A8D08D" w:themeColor="accent6" w:themeTint="99"/>
        <w:right w:val="single" w:sz="4" w:space="0" w:color="A8D08D" w:themeColor="accent6" w:themeTint="99"/>
        <w:insideH w:val="single" w:sz="4" w:space="0" w:color="A8D08D" w:themeColor="accent6" w:themeTint="99"/>
        <w:insideV w:val="single" w:sz="4" w:space="0" w:color="A8D08D"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2EFD9" w:themeFill="accent6" w:themeFillTint="33"/>
      </w:tcPr>
    </w:tblStylePr>
    <w:tblStylePr w:type="band1Horz">
      <w:tblPr/>
      <w:tcPr>
        <w:shd w:val="clear" w:color="auto" w:fill="E2EFD9" w:themeFill="accent6" w:themeFillTint="33"/>
      </w:tcPr>
    </w:tblStylePr>
    <w:tblStylePr w:type="neCell">
      <w:tblPr/>
      <w:tcPr>
        <w:tcBorders>
          <w:bottom w:val="single" w:sz="4" w:space="0" w:color="A8D08D" w:themeColor="accent6" w:themeTint="99"/>
        </w:tcBorders>
      </w:tcPr>
    </w:tblStylePr>
    <w:tblStylePr w:type="nwCell">
      <w:tblPr/>
      <w:tcPr>
        <w:tcBorders>
          <w:bottom w:val="single" w:sz="4" w:space="0" w:color="A8D08D" w:themeColor="accent6" w:themeTint="99"/>
        </w:tcBorders>
      </w:tcPr>
    </w:tblStylePr>
    <w:tblStylePr w:type="seCell">
      <w:tblPr/>
      <w:tcPr>
        <w:tcBorders>
          <w:top w:val="single" w:sz="4" w:space="0" w:color="A8D08D" w:themeColor="accent6" w:themeTint="99"/>
        </w:tcBorders>
      </w:tcPr>
    </w:tblStylePr>
    <w:tblStylePr w:type="swCell">
      <w:tblPr/>
      <w:tcPr>
        <w:tcBorders>
          <w:top w:val="single" w:sz="4" w:space="0" w:color="A8D08D" w:themeColor="accent6" w:themeTint="99"/>
        </w:tcBorders>
      </w:tcPr>
    </w:tblStylePr>
  </w:style>
  <w:style w:type="paragraph" w:styleId="HTMLAddress">
    <w:name w:val="HTML Address"/>
    <w:basedOn w:val="Normal"/>
    <w:link w:val="HTMLAddressChar1"/>
    <w:uiPriority w:val="99"/>
    <w:semiHidden/>
    <w:unhideWhenUsed/>
    <w:rsid w:val="000608B5"/>
    <w:pPr>
      <w:spacing w:after="0" w:line="240" w:lineRule="auto"/>
    </w:pPr>
    <w:rPr>
      <w:i/>
      <w:iCs/>
    </w:rPr>
  </w:style>
  <w:style w:type="character" w:customStyle="1" w:styleId="HTMLAddressChar1">
    <w:name w:val="HTML Address Char1"/>
    <w:basedOn w:val="DefaultParagraphFont"/>
    <w:link w:val="HTMLAddress"/>
    <w:uiPriority w:val="99"/>
    <w:semiHidden/>
    <w:rsid w:val="000608B5"/>
    <w:rPr>
      <w:rFonts w:ascii="Calibri" w:eastAsia="Times New Roman" w:hAnsi="Calibri" w:cs="Times New Roman"/>
      <w:i/>
      <w:iCs/>
      <w:szCs w:val="24"/>
      <w:lang w:val="en-GB"/>
    </w:rPr>
  </w:style>
  <w:style w:type="paragraph" w:styleId="HTMLPreformatted">
    <w:name w:val="HTML Preformatted"/>
    <w:basedOn w:val="Normal"/>
    <w:link w:val="HTMLPreformattedChar1"/>
    <w:uiPriority w:val="99"/>
    <w:semiHidden/>
    <w:unhideWhenUsed/>
    <w:rsid w:val="000608B5"/>
    <w:pPr>
      <w:spacing w:after="0" w:line="240" w:lineRule="auto"/>
    </w:pPr>
    <w:rPr>
      <w:rFonts w:ascii="Consolas" w:hAnsi="Consolas"/>
      <w:sz w:val="20"/>
      <w:szCs w:val="20"/>
    </w:rPr>
  </w:style>
  <w:style w:type="character" w:customStyle="1" w:styleId="HTMLPreformattedChar1">
    <w:name w:val="HTML Preformatted Char1"/>
    <w:basedOn w:val="DefaultParagraphFont"/>
    <w:link w:val="HTMLPreformatted"/>
    <w:uiPriority w:val="99"/>
    <w:semiHidden/>
    <w:rsid w:val="000608B5"/>
    <w:rPr>
      <w:rFonts w:ascii="Consolas" w:eastAsia="Times New Roman" w:hAnsi="Consolas" w:cs="Times New Roman"/>
      <w:sz w:val="20"/>
      <w:szCs w:val="20"/>
      <w:lang w:val="en-GB"/>
    </w:rPr>
  </w:style>
  <w:style w:type="paragraph" w:styleId="Index1">
    <w:name w:val="index 1"/>
    <w:basedOn w:val="Normal"/>
    <w:next w:val="Normal"/>
    <w:autoRedefine/>
    <w:uiPriority w:val="99"/>
    <w:semiHidden/>
    <w:unhideWhenUsed/>
    <w:rsid w:val="000608B5"/>
    <w:pPr>
      <w:spacing w:after="0" w:line="240" w:lineRule="auto"/>
      <w:ind w:left="220" w:hanging="220"/>
    </w:pPr>
  </w:style>
  <w:style w:type="table" w:styleId="LightGrid">
    <w:name w:val="Light Grid"/>
    <w:basedOn w:val="TableNormal"/>
    <w:uiPriority w:val="62"/>
    <w:semiHidden/>
    <w:unhideWhenUsed/>
    <w:rsid w:val="000608B5"/>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0608B5"/>
    <w:pPr>
      <w:spacing w:after="0" w:line="240" w:lineRule="auto"/>
    </w:pPr>
    <w:tblPr>
      <w:tblStyleRowBandSize w:val="1"/>
      <w:tblStyleColBandSize w:val="1"/>
      <w:tblBorders>
        <w:top w:val="single" w:sz="8" w:space="0" w:color="5B9BD5" w:themeColor="accent1"/>
        <w:left w:val="single" w:sz="8" w:space="0" w:color="5B9BD5" w:themeColor="accent1"/>
        <w:bottom w:val="single" w:sz="8" w:space="0" w:color="5B9BD5" w:themeColor="accent1"/>
        <w:right w:val="single" w:sz="8" w:space="0" w:color="5B9BD5" w:themeColor="accent1"/>
        <w:insideH w:val="single" w:sz="8" w:space="0" w:color="5B9BD5" w:themeColor="accent1"/>
        <w:insideV w:val="single" w:sz="8" w:space="0" w:color="5B9BD5"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5B9BD5" w:themeColor="accent1"/>
          <w:left w:val="single" w:sz="8" w:space="0" w:color="5B9BD5" w:themeColor="accent1"/>
          <w:bottom w:val="single" w:sz="18" w:space="0" w:color="5B9BD5" w:themeColor="accent1"/>
          <w:right w:val="single" w:sz="8" w:space="0" w:color="5B9BD5" w:themeColor="accent1"/>
          <w:insideH w:val="nil"/>
          <w:insideV w:val="single" w:sz="8" w:space="0" w:color="5B9BD5"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insideH w:val="nil"/>
          <w:insideV w:val="single" w:sz="8" w:space="0" w:color="5B9BD5"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shd w:val="clear" w:color="auto" w:fill="D6E6F4" w:themeFill="accent1" w:themeFillTint="3F"/>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insideV w:val="single" w:sz="8" w:space="0" w:color="5B9BD5" w:themeColor="accent1"/>
        </w:tcBorders>
        <w:shd w:val="clear" w:color="auto" w:fill="D6E6F4" w:themeFill="accent1" w:themeFillTint="3F"/>
      </w:tcPr>
    </w:tblStylePr>
    <w:tblStylePr w:type="band2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insideV w:val="single" w:sz="8" w:space="0" w:color="5B9BD5" w:themeColor="accent1"/>
        </w:tcBorders>
      </w:tcPr>
    </w:tblStylePr>
  </w:style>
  <w:style w:type="table" w:styleId="LightGrid-Accent2">
    <w:name w:val="Light Grid Accent 2"/>
    <w:basedOn w:val="TableNormal"/>
    <w:uiPriority w:val="62"/>
    <w:semiHidden/>
    <w:unhideWhenUsed/>
    <w:rsid w:val="000608B5"/>
    <w:pPr>
      <w:spacing w:after="0" w:line="240" w:lineRule="auto"/>
    </w:pPr>
    <w:tblPr>
      <w:tblStyleRowBandSize w:val="1"/>
      <w:tblStyleColBandSize w:val="1"/>
      <w:tblBorders>
        <w:top w:val="single" w:sz="8" w:space="0" w:color="ED7D31" w:themeColor="accent2"/>
        <w:left w:val="single" w:sz="8" w:space="0" w:color="ED7D31" w:themeColor="accent2"/>
        <w:bottom w:val="single" w:sz="8" w:space="0" w:color="ED7D31" w:themeColor="accent2"/>
        <w:right w:val="single" w:sz="8" w:space="0" w:color="ED7D31" w:themeColor="accent2"/>
        <w:insideH w:val="single" w:sz="8" w:space="0" w:color="ED7D31" w:themeColor="accent2"/>
        <w:insideV w:val="single" w:sz="8" w:space="0" w:color="ED7D31"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D7D31" w:themeColor="accent2"/>
          <w:left w:val="single" w:sz="8" w:space="0" w:color="ED7D31" w:themeColor="accent2"/>
          <w:bottom w:val="single" w:sz="18" w:space="0" w:color="ED7D31" w:themeColor="accent2"/>
          <w:right w:val="single" w:sz="8" w:space="0" w:color="ED7D31" w:themeColor="accent2"/>
          <w:insideH w:val="nil"/>
          <w:insideV w:val="single" w:sz="8" w:space="0" w:color="ED7D31"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D7D31" w:themeColor="accent2"/>
          <w:left w:val="single" w:sz="8" w:space="0" w:color="ED7D31" w:themeColor="accent2"/>
          <w:bottom w:val="single" w:sz="8" w:space="0" w:color="ED7D31" w:themeColor="accent2"/>
          <w:right w:val="single" w:sz="8" w:space="0" w:color="ED7D31" w:themeColor="accent2"/>
          <w:insideH w:val="nil"/>
          <w:insideV w:val="single" w:sz="8" w:space="0" w:color="ED7D31"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D7D31" w:themeColor="accent2"/>
          <w:left w:val="single" w:sz="8" w:space="0" w:color="ED7D31" w:themeColor="accent2"/>
          <w:bottom w:val="single" w:sz="8" w:space="0" w:color="ED7D31" w:themeColor="accent2"/>
          <w:right w:val="single" w:sz="8" w:space="0" w:color="ED7D31" w:themeColor="accent2"/>
        </w:tcBorders>
      </w:tcPr>
    </w:tblStylePr>
    <w:tblStylePr w:type="band1Vert">
      <w:tblPr/>
      <w:tcPr>
        <w:tcBorders>
          <w:top w:val="single" w:sz="8" w:space="0" w:color="ED7D31" w:themeColor="accent2"/>
          <w:left w:val="single" w:sz="8" w:space="0" w:color="ED7D31" w:themeColor="accent2"/>
          <w:bottom w:val="single" w:sz="8" w:space="0" w:color="ED7D31" w:themeColor="accent2"/>
          <w:right w:val="single" w:sz="8" w:space="0" w:color="ED7D31" w:themeColor="accent2"/>
        </w:tcBorders>
        <w:shd w:val="clear" w:color="auto" w:fill="FADECB" w:themeFill="accent2" w:themeFillTint="3F"/>
      </w:tcPr>
    </w:tblStylePr>
    <w:tblStylePr w:type="band1Horz">
      <w:tblPr/>
      <w:tcPr>
        <w:tcBorders>
          <w:top w:val="single" w:sz="8" w:space="0" w:color="ED7D31" w:themeColor="accent2"/>
          <w:left w:val="single" w:sz="8" w:space="0" w:color="ED7D31" w:themeColor="accent2"/>
          <w:bottom w:val="single" w:sz="8" w:space="0" w:color="ED7D31" w:themeColor="accent2"/>
          <w:right w:val="single" w:sz="8" w:space="0" w:color="ED7D31" w:themeColor="accent2"/>
          <w:insideV w:val="single" w:sz="8" w:space="0" w:color="ED7D31" w:themeColor="accent2"/>
        </w:tcBorders>
        <w:shd w:val="clear" w:color="auto" w:fill="FADECB" w:themeFill="accent2" w:themeFillTint="3F"/>
      </w:tcPr>
    </w:tblStylePr>
    <w:tblStylePr w:type="band2Horz">
      <w:tblPr/>
      <w:tcPr>
        <w:tcBorders>
          <w:top w:val="single" w:sz="8" w:space="0" w:color="ED7D31" w:themeColor="accent2"/>
          <w:left w:val="single" w:sz="8" w:space="0" w:color="ED7D31" w:themeColor="accent2"/>
          <w:bottom w:val="single" w:sz="8" w:space="0" w:color="ED7D31" w:themeColor="accent2"/>
          <w:right w:val="single" w:sz="8" w:space="0" w:color="ED7D31" w:themeColor="accent2"/>
          <w:insideV w:val="single" w:sz="8" w:space="0" w:color="ED7D31" w:themeColor="accent2"/>
        </w:tcBorders>
      </w:tcPr>
    </w:tblStylePr>
  </w:style>
  <w:style w:type="table" w:styleId="LightGrid-Accent3">
    <w:name w:val="Light Grid Accent 3"/>
    <w:basedOn w:val="TableNormal"/>
    <w:uiPriority w:val="62"/>
    <w:semiHidden/>
    <w:unhideWhenUsed/>
    <w:rsid w:val="000608B5"/>
    <w:pPr>
      <w:spacing w:after="0" w:line="240" w:lineRule="auto"/>
    </w:pPr>
    <w:tblPr>
      <w:tblStyleRowBandSize w:val="1"/>
      <w:tblStyleColBandSize w:val="1"/>
      <w:tblBorders>
        <w:top w:val="single" w:sz="8" w:space="0" w:color="A5A5A5" w:themeColor="accent3"/>
        <w:left w:val="single" w:sz="8" w:space="0" w:color="A5A5A5" w:themeColor="accent3"/>
        <w:bottom w:val="single" w:sz="8" w:space="0" w:color="A5A5A5" w:themeColor="accent3"/>
        <w:right w:val="single" w:sz="8" w:space="0" w:color="A5A5A5" w:themeColor="accent3"/>
        <w:insideH w:val="single" w:sz="8" w:space="0" w:color="A5A5A5" w:themeColor="accent3"/>
        <w:insideV w:val="single" w:sz="8" w:space="0" w:color="A5A5A5"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5A5A5" w:themeColor="accent3"/>
          <w:left w:val="single" w:sz="8" w:space="0" w:color="A5A5A5" w:themeColor="accent3"/>
          <w:bottom w:val="single" w:sz="18" w:space="0" w:color="A5A5A5" w:themeColor="accent3"/>
          <w:right w:val="single" w:sz="8" w:space="0" w:color="A5A5A5" w:themeColor="accent3"/>
          <w:insideH w:val="nil"/>
          <w:insideV w:val="single" w:sz="8" w:space="0" w:color="A5A5A5"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5A5A5" w:themeColor="accent3"/>
          <w:left w:val="single" w:sz="8" w:space="0" w:color="A5A5A5" w:themeColor="accent3"/>
          <w:bottom w:val="single" w:sz="8" w:space="0" w:color="A5A5A5" w:themeColor="accent3"/>
          <w:right w:val="single" w:sz="8" w:space="0" w:color="A5A5A5" w:themeColor="accent3"/>
          <w:insideH w:val="nil"/>
          <w:insideV w:val="single" w:sz="8" w:space="0" w:color="A5A5A5"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5A5A5" w:themeColor="accent3"/>
          <w:left w:val="single" w:sz="8" w:space="0" w:color="A5A5A5" w:themeColor="accent3"/>
          <w:bottom w:val="single" w:sz="8" w:space="0" w:color="A5A5A5" w:themeColor="accent3"/>
          <w:right w:val="single" w:sz="8" w:space="0" w:color="A5A5A5" w:themeColor="accent3"/>
        </w:tcBorders>
      </w:tcPr>
    </w:tblStylePr>
    <w:tblStylePr w:type="band1Vert">
      <w:tblPr/>
      <w:tcPr>
        <w:tcBorders>
          <w:top w:val="single" w:sz="8" w:space="0" w:color="A5A5A5" w:themeColor="accent3"/>
          <w:left w:val="single" w:sz="8" w:space="0" w:color="A5A5A5" w:themeColor="accent3"/>
          <w:bottom w:val="single" w:sz="8" w:space="0" w:color="A5A5A5" w:themeColor="accent3"/>
          <w:right w:val="single" w:sz="8" w:space="0" w:color="A5A5A5" w:themeColor="accent3"/>
        </w:tcBorders>
        <w:shd w:val="clear" w:color="auto" w:fill="E8E8E8" w:themeFill="accent3" w:themeFillTint="3F"/>
      </w:tcPr>
    </w:tblStylePr>
    <w:tblStylePr w:type="band1Horz">
      <w:tblPr/>
      <w:tcPr>
        <w:tcBorders>
          <w:top w:val="single" w:sz="8" w:space="0" w:color="A5A5A5" w:themeColor="accent3"/>
          <w:left w:val="single" w:sz="8" w:space="0" w:color="A5A5A5" w:themeColor="accent3"/>
          <w:bottom w:val="single" w:sz="8" w:space="0" w:color="A5A5A5" w:themeColor="accent3"/>
          <w:right w:val="single" w:sz="8" w:space="0" w:color="A5A5A5" w:themeColor="accent3"/>
          <w:insideV w:val="single" w:sz="8" w:space="0" w:color="A5A5A5" w:themeColor="accent3"/>
        </w:tcBorders>
        <w:shd w:val="clear" w:color="auto" w:fill="E8E8E8" w:themeFill="accent3" w:themeFillTint="3F"/>
      </w:tcPr>
    </w:tblStylePr>
    <w:tblStylePr w:type="band2Horz">
      <w:tblPr/>
      <w:tcPr>
        <w:tcBorders>
          <w:top w:val="single" w:sz="8" w:space="0" w:color="A5A5A5" w:themeColor="accent3"/>
          <w:left w:val="single" w:sz="8" w:space="0" w:color="A5A5A5" w:themeColor="accent3"/>
          <w:bottom w:val="single" w:sz="8" w:space="0" w:color="A5A5A5" w:themeColor="accent3"/>
          <w:right w:val="single" w:sz="8" w:space="0" w:color="A5A5A5" w:themeColor="accent3"/>
          <w:insideV w:val="single" w:sz="8" w:space="0" w:color="A5A5A5" w:themeColor="accent3"/>
        </w:tcBorders>
      </w:tcPr>
    </w:tblStylePr>
  </w:style>
  <w:style w:type="table" w:styleId="LightGrid-Accent4">
    <w:name w:val="Light Grid Accent 4"/>
    <w:basedOn w:val="TableNormal"/>
    <w:uiPriority w:val="62"/>
    <w:semiHidden/>
    <w:unhideWhenUsed/>
    <w:rsid w:val="000608B5"/>
    <w:pPr>
      <w:spacing w:after="0" w:line="240" w:lineRule="auto"/>
    </w:pPr>
    <w:tblPr>
      <w:tblStyleRowBandSize w:val="1"/>
      <w:tblStyleColBandSize w:val="1"/>
      <w:tblBorders>
        <w:top w:val="single" w:sz="8" w:space="0" w:color="FFC000" w:themeColor="accent4"/>
        <w:left w:val="single" w:sz="8" w:space="0" w:color="FFC000" w:themeColor="accent4"/>
        <w:bottom w:val="single" w:sz="8" w:space="0" w:color="FFC000" w:themeColor="accent4"/>
        <w:right w:val="single" w:sz="8" w:space="0" w:color="FFC000" w:themeColor="accent4"/>
        <w:insideH w:val="single" w:sz="8" w:space="0" w:color="FFC000" w:themeColor="accent4"/>
        <w:insideV w:val="single" w:sz="8" w:space="0" w:color="FFC000"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FC000" w:themeColor="accent4"/>
          <w:left w:val="single" w:sz="8" w:space="0" w:color="FFC000" w:themeColor="accent4"/>
          <w:bottom w:val="single" w:sz="18" w:space="0" w:color="FFC000" w:themeColor="accent4"/>
          <w:right w:val="single" w:sz="8" w:space="0" w:color="FFC000" w:themeColor="accent4"/>
          <w:insideH w:val="nil"/>
          <w:insideV w:val="single" w:sz="8" w:space="0" w:color="FFC000"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FC000" w:themeColor="accent4"/>
          <w:left w:val="single" w:sz="8" w:space="0" w:color="FFC000" w:themeColor="accent4"/>
          <w:bottom w:val="single" w:sz="8" w:space="0" w:color="FFC000" w:themeColor="accent4"/>
          <w:right w:val="single" w:sz="8" w:space="0" w:color="FFC000" w:themeColor="accent4"/>
          <w:insideH w:val="nil"/>
          <w:insideV w:val="single" w:sz="8" w:space="0" w:color="FFC000"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FC000" w:themeColor="accent4"/>
          <w:left w:val="single" w:sz="8" w:space="0" w:color="FFC000" w:themeColor="accent4"/>
          <w:bottom w:val="single" w:sz="8" w:space="0" w:color="FFC000" w:themeColor="accent4"/>
          <w:right w:val="single" w:sz="8" w:space="0" w:color="FFC000" w:themeColor="accent4"/>
        </w:tcBorders>
      </w:tcPr>
    </w:tblStylePr>
    <w:tblStylePr w:type="band1Vert">
      <w:tblPr/>
      <w:tcPr>
        <w:tcBorders>
          <w:top w:val="single" w:sz="8" w:space="0" w:color="FFC000" w:themeColor="accent4"/>
          <w:left w:val="single" w:sz="8" w:space="0" w:color="FFC000" w:themeColor="accent4"/>
          <w:bottom w:val="single" w:sz="8" w:space="0" w:color="FFC000" w:themeColor="accent4"/>
          <w:right w:val="single" w:sz="8" w:space="0" w:color="FFC000" w:themeColor="accent4"/>
        </w:tcBorders>
        <w:shd w:val="clear" w:color="auto" w:fill="FFEFC0" w:themeFill="accent4" w:themeFillTint="3F"/>
      </w:tcPr>
    </w:tblStylePr>
    <w:tblStylePr w:type="band1Horz">
      <w:tblPr/>
      <w:tcPr>
        <w:tcBorders>
          <w:top w:val="single" w:sz="8" w:space="0" w:color="FFC000" w:themeColor="accent4"/>
          <w:left w:val="single" w:sz="8" w:space="0" w:color="FFC000" w:themeColor="accent4"/>
          <w:bottom w:val="single" w:sz="8" w:space="0" w:color="FFC000" w:themeColor="accent4"/>
          <w:right w:val="single" w:sz="8" w:space="0" w:color="FFC000" w:themeColor="accent4"/>
          <w:insideV w:val="single" w:sz="8" w:space="0" w:color="FFC000" w:themeColor="accent4"/>
        </w:tcBorders>
        <w:shd w:val="clear" w:color="auto" w:fill="FFEFC0" w:themeFill="accent4" w:themeFillTint="3F"/>
      </w:tcPr>
    </w:tblStylePr>
    <w:tblStylePr w:type="band2Horz">
      <w:tblPr/>
      <w:tcPr>
        <w:tcBorders>
          <w:top w:val="single" w:sz="8" w:space="0" w:color="FFC000" w:themeColor="accent4"/>
          <w:left w:val="single" w:sz="8" w:space="0" w:color="FFC000" w:themeColor="accent4"/>
          <w:bottom w:val="single" w:sz="8" w:space="0" w:color="FFC000" w:themeColor="accent4"/>
          <w:right w:val="single" w:sz="8" w:space="0" w:color="FFC000" w:themeColor="accent4"/>
          <w:insideV w:val="single" w:sz="8" w:space="0" w:color="FFC000" w:themeColor="accent4"/>
        </w:tcBorders>
      </w:tcPr>
    </w:tblStylePr>
  </w:style>
  <w:style w:type="table" w:styleId="LightGrid-Accent5">
    <w:name w:val="Light Grid Accent 5"/>
    <w:basedOn w:val="TableNormal"/>
    <w:uiPriority w:val="62"/>
    <w:semiHidden/>
    <w:unhideWhenUsed/>
    <w:rsid w:val="000608B5"/>
    <w:pPr>
      <w:spacing w:after="0" w:line="240" w:lineRule="auto"/>
    </w:pPr>
    <w:tblPr>
      <w:tblStyleRowBandSize w:val="1"/>
      <w:tblStyleColBandSize w:val="1"/>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4472C4"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4472C4"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tcPr>
    </w:tblStylePr>
  </w:style>
  <w:style w:type="table" w:styleId="LightGrid-Accent6">
    <w:name w:val="Light Grid Accent 6"/>
    <w:basedOn w:val="TableNormal"/>
    <w:uiPriority w:val="62"/>
    <w:semiHidden/>
    <w:unhideWhenUsed/>
    <w:rsid w:val="000608B5"/>
    <w:pPr>
      <w:spacing w:after="0" w:line="240" w:lineRule="auto"/>
    </w:p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insideH w:val="single" w:sz="8" w:space="0" w:color="70AD47" w:themeColor="accent6"/>
        <w:insideV w:val="single" w:sz="8" w:space="0" w:color="70AD47"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0AD47" w:themeColor="accent6"/>
          <w:left w:val="single" w:sz="8" w:space="0" w:color="70AD47" w:themeColor="accent6"/>
          <w:bottom w:val="single" w:sz="18" w:space="0" w:color="70AD47" w:themeColor="accent6"/>
          <w:right w:val="single" w:sz="8" w:space="0" w:color="70AD47" w:themeColor="accent6"/>
          <w:insideH w:val="nil"/>
          <w:insideV w:val="single" w:sz="8" w:space="0" w:color="70AD47"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insideH w:val="nil"/>
          <w:insideV w:val="single" w:sz="8" w:space="0" w:color="70AD47"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shd w:val="clear" w:color="auto" w:fill="DBEBD0" w:themeFill="accent6" w:themeFillTint="3F"/>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insideV w:val="single" w:sz="8" w:space="0" w:color="70AD47" w:themeColor="accent6"/>
        </w:tcBorders>
        <w:shd w:val="clear" w:color="auto" w:fill="DBEBD0" w:themeFill="accent6" w:themeFillTint="3F"/>
      </w:tcPr>
    </w:tblStylePr>
    <w:tblStylePr w:type="band2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insideV w:val="single" w:sz="8" w:space="0" w:color="70AD47" w:themeColor="accent6"/>
        </w:tcBorders>
      </w:tcPr>
    </w:tblStylePr>
  </w:style>
  <w:style w:type="table" w:styleId="LightList">
    <w:name w:val="Light List"/>
    <w:basedOn w:val="TableNormal"/>
    <w:uiPriority w:val="61"/>
    <w:semiHidden/>
    <w:unhideWhenUsed/>
    <w:rsid w:val="000608B5"/>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0608B5"/>
    <w:pPr>
      <w:spacing w:after="0" w:line="240" w:lineRule="auto"/>
    </w:pPr>
    <w:tblPr>
      <w:tblStyleRowBandSize w:val="1"/>
      <w:tblStyleColBandSize w:val="1"/>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styleId="LightList-Accent2">
    <w:name w:val="Light List Accent 2"/>
    <w:basedOn w:val="TableNormal"/>
    <w:uiPriority w:val="61"/>
    <w:semiHidden/>
    <w:unhideWhenUsed/>
    <w:rsid w:val="000608B5"/>
    <w:pPr>
      <w:spacing w:after="0" w:line="240" w:lineRule="auto"/>
    </w:pPr>
    <w:tblPr>
      <w:tblStyleRowBandSize w:val="1"/>
      <w:tblStyleColBandSize w:val="1"/>
      <w:tblBorders>
        <w:top w:val="single" w:sz="8" w:space="0" w:color="ED7D31" w:themeColor="accent2"/>
        <w:left w:val="single" w:sz="8" w:space="0" w:color="ED7D31" w:themeColor="accent2"/>
        <w:bottom w:val="single" w:sz="8" w:space="0" w:color="ED7D31" w:themeColor="accent2"/>
        <w:right w:val="single" w:sz="8" w:space="0" w:color="ED7D31" w:themeColor="accent2"/>
      </w:tblBorders>
    </w:tblPr>
    <w:tblStylePr w:type="firstRow">
      <w:pPr>
        <w:spacing w:before="0" w:after="0" w:line="240" w:lineRule="auto"/>
      </w:pPr>
      <w:rPr>
        <w:b/>
        <w:bCs/>
        <w:color w:val="FFFFFF" w:themeColor="background1"/>
      </w:rPr>
      <w:tblPr/>
      <w:tcPr>
        <w:shd w:val="clear" w:color="auto" w:fill="ED7D31" w:themeFill="accent2"/>
      </w:tcPr>
    </w:tblStylePr>
    <w:tblStylePr w:type="lastRow">
      <w:pPr>
        <w:spacing w:before="0" w:after="0" w:line="240" w:lineRule="auto"/>
      </w:pPr>
      <w:rPr>
        <w:b/>
        <w:bCs/>
      </w:rPr>
      <w:tblPr/>
      <w:tcPr>
        <w:tcBorders>
          <w:top w:val="double" w:sz="6" w:space="0" w:color="ED7D31" w:themeColor="accent2"/>
          <w:left w:val="single" w:sz="8" w:space="0" w:color="ED7D31" w:themeColor="accent2"/>
          <w:bottom w:val="single" w:sz="8" w:space="0" w:color="ED7D31" w:themeColor="accent2"/>
          <w:right w:val="single" w:sz="8" w:space="0" w:color="ED7D31" w:themeColor="accent2"/>
        </w:tcBorders>
      </w:tcPr>
    </w:tblStylePr>
    <w:tblStylePr w:type="firstCol">
      <w:rPr>
        <w:b/>
        <w:bCs/>
      </w:rPr>
    </w:tblStylePr>
    <w:tblStylePr w:type="lastCol">
      <w:rPr>
        <w:b/>
        <w:bCs/>
      </w:rPr>
    </w:tblStylePr>
    <w:tblStylePr w:type="band1Vert">
      <w:tblPr/>
      <w:tcPr>
        <w:tcBorders>
          <w:top w:val="single" w:sz="8" w:space="0" w:color="ED7D31" w:themeColor="accent2"/>
          <w:left w:val="single" w:sz="8" w:space="0" w:color="ED7D31" w:themeColor="accent2"/>
          <w:bottom w:val="single" w:sz="8" w:space="0" w:color="ED7D31" w:themeColor="accent2"/>
          <w:right w:val="single" w:sz="8" w:space="0" w:color="ED7D31" w:themeColor="accent2"/>
        </w:tcBorders>
      </w:tcPr>
    </w:tblStylePr>
    <w:tblStylePr w:type="band1Horz">
      <w:tblPr/>
      <w:tcPr>
        <w:tcBorders>
          <w:top w:val="single" w:sz="8" w:space="0" w:color="ED7D31" w:themeColor="accent2"/>
          <w:left w:val="single" w:sz="8" w:space="0" w:color="ED7D31" w:themeColor="accent2"/>
          <w:bottom w:val="single" w:sz="8" w:space="0" w:color="ED7D31" w:themeColor="accent2"/>
          <w:right w:val="single" w:sz="8" w:space="0" w:color="ED7D31" w:themeColor="accent2"/>
        </w:tcBorders>
      </w:tcPr>
    </w:tblStylePr>
  </w:style>
  <w:style w:type="table" w:styleId="LightList-Accent3">
    <w:name w:val="Light List Accent 3"/>
    <w:basedOn w:val="TableNormal"/>
    <w:uiPriority w:val="61"/>
    <w:semiHidden/>
    <w:unhideWhenUsed/>
    <w:rsid w:val="000608B5"/>
    <w:pPr>
      <w:spacing w:after="0" w:line="240" w:lineRule="auto"/>
    </w:pPr>
    <w:tblPr>
      <w:tblStyleRowBandSize w:val="1"/>
      <w:tblStyleColBandSize w:val="1"/>
      <w:tblBorders>
        <w:top w:val="single" w:sz="8" w:space="0" w:color="A5A5A5" w:themeColor="accent3"/>
        <w:left w:val="single" w:sz="8" w:space="0" w:color="A5A5A5" w:themeColor="accent3"/>
        <w:bottom w:val="single" w:sz="8" w:space="0" w:color="A5A5A5" w:themeColor="accent3"/>
        <w:right w:val="single" w:sz="8" w:space="0" w:color="A5A5A5" w:themeColor="accent3"/>
      </w:tblBorders>
    </w:tblPr>
    <w:tblStylePr w:type="firstRow">
      <w:pPr>
        <w:spacing w:before="0" w:after="0" w:line="240" w:lineRule="auto"/>
      </w:pPr>
      <w:rPr>
        <w:b/>
        <w:bCs/>
        <w:color w:val="FFFFFF" w:themeColor="background1"/>
      </w:rPr>
      <w:tblPr/>
      <w:tcPr>
        <w:shd w:val="clear" w:color="auto" w:fill="A5A5A5" w:themeFill="accent3"/>
      </w:tcPr>
    </w:tblStylePr>
    <w:tblStylePr w:type="lastRow">
      <w:pPr>
        <w:spacing w:before="0" w:after="0" w:line="240" w:lineRule="auto"/>
      </w:pPr>
      <w:rPr>
        <w:b/>
        <w:bCs/>
      </w:rPr>
      <w:tblPr/>
      <w:tcPr>
        <w:tcBorders>
          <w:top w:val="double" w:sz="6" w:space="0" w:color="A5A5A5" w:themeColor="accent3"/>
          <w:left w:val="single" w:sz="8" w:space="0" w:color="A5A5A5" w:themeColor="accent3"/>
          <w:bottom w:val="single" w:sz="8" w:space="0" w:color="A5A5A5" w:themeColor="accent3"/>
          <w:right w:val="single" w:sz="8" w:space="0" w:color="A5A5A5" w:themeColor="accent3"/>
        </w:tcBorders>
      </w:tcPr>
    </w:tblStylePr>
    <w:tblStylePr w:type="firstCol">
      <w:rPr>
        <w:b/>
        <w:bCs/>
      </w:rPr>
    </w:tblStylePr>
    <w:tblStylePr w:type="lastCol">
      <w:rPr>
        <w:b/>
        <w:bCs/>
      </w:rPr>
    </w:tblStylePr>
    <w:tblStylePr w:type="band1Vert">
      <w:tblPr/>
      <w:tcPr>
        <w:tcBorders>
          <w:top w:val="single" w:sz="8" w:space="0" w:color="A5A5A5" w:themeColor="accent3"/>
          <w:left w:val="single" w:sz="8" w:space="0" w:color="A5A5A5" w:themeColor="accent3"/>
          <w:bottom w:val="single" w:sz="8" w:space="0" w:color="A5A5A5" w:themeColor="accent3"/>
          <w:right w:val="single" w:sz="8" w:space="0" w:color="A5A5A5" w:themeColor="accent3"/>
        </w:tcBorders>
      </w:tcPr>
    </w:tblStylePr>
    <w:tblStylePr w:type="band1Horz">
      <w:tblPr/>
      <w:tcPr>
        <w:tcBorders>
          <w:top w:val="single" w:sz="8" w:space="0" w:color="A5A5A5" w:themeColor="accent3"/>
          <w:left w:val="single" w:sz="8" w:space="0" w:color="A5A5A5" w:themeColor="accent3"/>
          <w:bottom w:val="single" w:sz="8" w:space="0" w:color="A5A5A5" w:themeColor="accent3"/>
          <w:right w:val="single" w:sz="8" w:space="0" w:color="A5A5A5" w:themeColor="accent3"/>
        </w:tcBorders>
      </w:tcPr>
    </w:tblStylePr>
  </w:style>
  <w:style w:type="table" w:styleId="LightList-Accent4">
    <w:name w:val="Light List Accent 4"/>
    <w:basedOn w:val="TableNormal"/>
    <w:uiPriority w:val="61"/>
    <w:semiHidden/>
    <w:unhideWhenUsed/>
    <w:rsid w:val="000608B5"/>
    <w:pPr>
      <w:spacing w:after="0" w:line="240" w:lineRule="auto"/>
    </w:pPr>
    <w:tblPr>
      <w:tblStyleRowBandSize w:val="1"/>
      <w:tblStyleColBandSize w:val="1"/>
      <w:tblBorders>
        <w:top w:val="single" w:sz="8" w:space="0" w:color="FFC000" w:themeColor="accent4"/>
        <w:left w:val="single" w:sz="8" w:space="0" w:color="FFC000" w:themeColor="accent4"/>
        <w:bottom w:val="single" w:sz="8" w:space="0" w:color="FFC000" w:themeColor="accent4"/>
        <w:right w:val="single" w:sz="8" w:space="0" w:color="FFC000" w:themeColor="accent4"/>
      </w:tblBorders>
    </w:tblPr>
    <w:tblStylePr w:type="firstRow">
      <w:pPr>
        <w:spacing w:before="0" w:after="0" w:line="240" w:lineRule="auto"/>
      </w:pPr>
      <w:rPr>
        <w:b/>
        <w:bCs/>
        <w:color w:val="FFFFFF" w:themeColor="background1"/>
      </w:rPr>
      <w:tblPr/>
      <w:tcPr>
        <w:shd w:val="clear" w:color="auto" w:fill="FFC000" w:themeFill="accent4"/>
      </w:tcPr>
    </w:tblStylePr>
    <w:tblStylePr w:type="lastRow">
      <w:pPr>
        <w:spacing w:before="0" w:after="0" w:line="240" w:lineRule="auto"/>
      </w:pPr>
      <w:rPr>
        <w:b/>
        <w:bCs/>
      </w:rPr>
      <w:tblPr/>
      <w:tcPr>
        <w:tcBorders>
          <w:top w:val="double" w:sz="6" w:space="0" w:color="FFC000" w:themeColor="accent4"/>
          <w:left w:val="single" w:sz="8" w:space="0" w:color="FFC000" w:themeColor="accent4"/>
          <w:bottom w:val="single" w:sz="8" w:space="0" w:color="FFC000" w:themeColor="accent4"/>
          <w:right w:val="single" w:sz="8" w:space="0" w:color="FFC000" w:themeColor="accent4"/>
        </w:tcBorders>
      </w:tcPr>
    </w:tblStylePr>
    <w:tblStylePr w:type="firstCol">
      <w:rPr>
        <w:b/>
        <w:bCs/>
      </w:rPr>
    </w:tblStylePr>
    <w:tblStylePr w:type="lastCol">
      <w:rPr>
        <w:b/>
        <w:bCs/>
      </w:rPr>
    </w:tblStylePr>
    <w:tblStylePr w:type="band1Vert">
      <w:tblPr/>
      <w:tcPr>
        <w:tcBorders>
          <w:top w:val="single" w:sz="8" w:space="0" w:color="FFC000" w:themeColor="accent4"/>
          <w:left w:val="single" w:sz="8" w:space="0" w:color="FFC000" w:themeColor="accent4"/>
          <w:bottom w:val="single" w:sz="8" w:space="0" w:color="FFC000" w:themeColor="accent4"/>
          <w:right w:val="single" w:sz="8" w:space="0" w:color="FFC000" w:themeColor="accent4"/>
        </w:tcBorders>
      </w:tcPr>
    </w:tblStylePr>
    <w:tblStylePr w:type="band1Horz">
      <w:tblPr/>
      <w:tcPr>
        <w:tcBorders>
          <w:top w:val="single" w:sz="8" w:space="0" w:color="FFC000" w:themeColor="accent4"/>
          <w:left w:val="single" w:sz="8" w:space="0" w:color="FFC000" w:themeColor="accent4"/>
          <w:bottom w:val="single" w:sz="8" w:space="0" w:color="FFC000" w:themeColor="accent4"/>
          <w:right w:val="single" w:sz="8" w:space="0" w:color="FFC000" w:themeColor="accent4"/>
        </w:tcBorders>
      </w:tcPr>
    </w:tblStylePr>
  </w:style>
  <w:style w:type="table" w:styleId="LightList-Accent5">
    <w:name w:val="Light List Accent 5"/>
    <w:basedOn w:val="TableNormal"/>
    <w:uiPriority w:val="61"/>
    <w:semiHidden/>
    <w:unhideWhenUsed/>
    <w:rsid w:val="000608B5"/>
    <w:pPr>
      <w:spacing w:after="0" w:line="240" w:lineRule="auto"/>
    </w:pPr>
    <w:tblPr>
      <w:tblStyleRowBandSize w:val="1"/>
      <w:tblStyleColBandSize w:val="1"/>
      <w:tblBorders>
        <w:top w:val="single" w:sz="8" w:space="0" w:color="4472C4" w:themeColor="accent5"/>
        <w:left w:val="single" w:sz="8" w:space="0" w:color="4472C4" w:themeColor="accent5"/>
        <w:bottom w:val="single" w:sz="8" w:space="0" w:color="4472C4" w:themeColor="accent5"/>
        <w:right w:val="single" w:sz="8" w:space="0" w:color="4472C4" w:themeColor="accent5"/>
      </w:tblBorders>
    </w:tblPr>
    <w:tblStylePr w:type="firstRow">
      <w:pPr>
        <w:spacing w:before="0" w:after="0" w:line="240" w:lineRule="auto"/>
      </w:pPr>
      <w:rPr>
        <w:b/>
        <w:bCs/>
        <w:color w:val="FFFFFF" w:themeColor="background1"/>
      </w:rPr>
      <w:tblPr/>
      <w:tcPr>
        <w:shd w:val="clear" w:color="auto" w:fill="4472C4" w:themeFill="accent5"/>
      </w:tcPr>
    </w:tblStylePr>
    <w:tblStylePr w:type="lastRow">
      <w:pPr>
        <w:spacing w:before="0" w:after="0" w:line="240" w:lineRule="auto"/>
      </w:pPr>
      <w:rPr>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tcBorders>
      </w:tcPr>
    </w:tblStylePr>
    <w:tblStylePr w:type="firstCol">
      <w:rPr>
        <w:b/>
        <w:bCs/>
      </w:rPr>
    </w:tblStylePr>
    <w:tblStylePr w:type="lastCol">
      <w:rPr>
        <w:b/>
        <w:bCs/>
      </w:r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style>
  <w:style w:type="table" w:styleId="LightList-Accent6">
    <w:name w:val="Light List Accent 6"/>
    <w:basedOn w:val="TableNormal"/>
    <w:uiPriority w:val="61"/>
    <w:semiHidden/>
    <w:unhideWhenUsed/>
    <w:rsid w:val="000608B5"/>
    <w:pPr>
      <w:spacing w:after="0" w:line="240" w:lineRule="auto"/>
    </w:p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styleId="LightShading">
    <w:name w:val="Light Shading"/>
    <w:basedOn w:val="TableNormal"/>
    <w:uiPriority w:val="60"/>
    <w:semiHidden/>
    <w:unhideWhenUsed/>
    <w:rsid w:val="000608B5"/>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0608B5"/>
    <w:pPr>
      <w:spacing w:after="0" w:line="240" w:lineRule="auto"/>
    </w:pPr>
    <w:rPr>
      <w:color w:val="2E74B5" w:themeColor="accent1" w:themeShade="BF"/>
    </w:rPr>
    <w:tblPr>
      <w:tblStyleRowBandSize w:val="1"/>
      <w:tblStyleColBandSize w:val="1"/>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styleId="LightShading-Accent2">
    <w:name w:val="Light Shading Accent 2"/>
    <w:basedOn w:val="TableNormal"/>
    <w:uiPriority w:val="60"/>
    <w:semiHidden/>
    <w:unhideWhenUsed/>
    <w:rsid w:val="000608B5"/>
    <w:pPr>
      <w:spacing w:after="0" w:line="240" w:lineRule="auto"/>
    </w:pPr>
    <w:rPr>
      <w:color w:val="C45911" w:themeColor="accent2" w:themeShade="BF"/>
    </w:rPr>
    <w:tblPr>
      <w:tblStyleRowBandSize w:val="1"/>
      <w:tblStyleColBandSize w:val="1"/>
      <w:tblBorders>
        <w:top w:val="single" w:sz="8" w:space="0" w:color="ED7D31" w:themeColor="accent2"/>
        <w:bottom w:val="single" w:sz="8" w:space="0" w:color="ED7D31" w:themeColor="accent2"/>
      </w:tblBorders>
    </w:tblPr>
    <w:tblStylePr w:type="firstRow">
      <w:pPr>
        <w:spacing w:before="0" w:after="0" w:line="240" w:lineRule="auto"/>
      </w:pPr>
      <w:rPr>
        <w:b/>
        <w:bCs/>
      </w:rPr>
      <w:tblPr/>
      <w:tcPr>
        <w:tcBorders>
          <w:top w:val="single" w:sz="8" w:space="0" w:color="ED7D31" w:themeColor="accent2"/>
          <w:left w:val="nil"/>
          <w:bottom w:val="single" w:sz="8" w:space="0" w:color="ED7D31" w:themeColor="accent2"/>
          <w:right w:val="nil"/>
          <w:insideH w:val="nil"/>
          <w:insideV w:val="nil"/>
        </w:tcBorders>
      </w:tcPr>
    </w:tblStylePr>
    <w:tblStylePr w:type="lastRow">
      <w:pPr>
        <w:spacing w:before="0" w:after="0" w:line="240" w:lineRule="auto"/>
      </w:pPr>
      <w:rPr>
        <w:b/>
        <w:bCs/>
      </w:rPr>
      <w:tblPr/>
      <w:tcPr>
        <w:tcBorders>
          <w:top w:val="single" w:sz="8" w:space="0" w:color="ED7D31" w:themeColor="accent2"/>
          <w:left w:val="nil"/>
          <w:bottom w:val="single" w:sz="8" w:space="0" w:color="ED7D31"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ADECB" w:themeFill="accent2" w:themeFillTint="3F"/>
      </w:tcPr>
    </w:tblStylePr>
    <w:tblStylePr w:type="band1Horz">
      <w:tblPr/>
      <w:tcPr>
        <w:tcBorders>
          <w:left w:val="nil"/>
          <w:right w:val="nil"/>
          <w:insideH w:val="nil"/>
          <w:insideV w:val="nil"/>
        </w:tcBorders>
        <w:shd w:val="clear" w:color="auto" w:fill="FADECB" w:themeFill="accent2" w:themeFillTint="3F"/>
      </w:tcPr>
    </w:tblStylePr>
  </w:style>
  <w:style w:type="table" w:styleId="LightShading-Accent3">
    <w:name w:val="Light Shading Accent 3"/>
    <w:basedOn w:val="TableNormal"/>
    <w:uiPriority w:val="60"/>
    <w:semiHidden/>
    <w:unhideWhenUsed/>
    <w:rsid w:val="000608B5"/>
    <w:pPr>
      <w:spacing w:after="0" w:line="240" w:lineRule="auto"/>
    </w:pPr>
    <w:rPr>
      <w:color w:val="7B7B7B" w:themeColor="accent3" w:themeShade="BF"/>
    </w:rPr>
    <w:tblPr>
      <w:tblStyleRowBandSize w:val="1"/>
      <w:tblStyleColBandSize w:val="1"/>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styleId="LightShading-Accent4">
    <w:name w:val="Light Shading Accent 4"/>
    <w:basedOn w:val="TableNormal"/>
    <w:uiPriority w:val="60"/>
    <w:semiHidden/>
    <w:unhideWhenUsed/>
    <w:rsid w:val="000608B5"/>
    <w:pPr>
      <w:spacing w:after="0" w:line="240" w:lineRule="auto"/>
    </w:pPr>
    <w:rPr>
      <w:color w:val="BF8F00" w:themeColor="accent4" w:themeShade="BF"/>
    </w:rPr>
    <w:tblPr>
      <w:tblStyleRowBandSize w:val="1"/>
      <w:tblStyleColBandSize w:val="1"/>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styleId="LightShading-Accent5">
    <w:name w:val="Light Shading Accent 5"/>
    <w:basedOn w:val="TableNormal"/>
    <w:uiPriority w:val="60"/>
    <w:semiHidden/>
    <w:unhideWhenUsed/>
    <w:rsid w:val="000608B5"/>
    <w:pPr>
      <w:spacing w:after="0" w:line="240" w:lineRule="auto"/>
    </w:pPr>
    <w:rPr>
      <w:color w:val="2F5496" w:themeColor="accent5" w:themeShade="BF"/>
    </w:rPr>
    <w:tblPr>
      <w:tblStyleRowBandSize w:val="1"/>
      <w:tblStyleColBandSize w:val="1"/>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styleId="LightShading-Accent6">
    <w:name w:val="Light Shading Accent 6"/>
    <w:basedOn w:val="TableNormal"/>
    <w:uiPriority w:val="60"/>
    <w:semiHidden/>
    <w:unhideWhenUsed/>
    <w:rsid w:val="000608B5"/>
    <w:pPr>
      <w:spacing w:after="0" w:line="240" w:lineRule="auto"/>
    </w:pPr>
    <w:rPr>
      <w:color w:val="538135" w:themeColor="accent6" w:themeShade="BF"/>
    </w:rPr>
    <w:tblPr>
      <w:tblStyleRowBandSize w:val="1"/>
      <w:tblStyleColBandSize w:val="1"/>
      <w:tblBorders>
        <w:top w:val="single" w:sz="8" w:space="0" w:color="70AD47" w:themeColor="accent6"/>
        <w:bottom w:val="single" w:sz="8" w:space="0" w:color="70AD47" w:themeColor="accent6"/>
      </w:tblBorders>
    </w:tblPr>
    <w:tblStylePr w:type="firstRow">
      <w:pPr>
        <w:spacing w:before="0" w:after="0" w:line="240" w:lineRule="auto"/>
      </w:pPr>
      <w:rPr>
        <w:b/>
        <w:bCs/>
      </w:rPr>
      <w:tblPr/>
      <w:tcPr>
        <w:tcBorders>
          <w:top w:val="single" w:sz="8" w:space="0" w:color="70AD47" w:themeColor="accent6"/>
          <w:left w:val="nil"/>
          <w:bottom w:val="single" w:sz="8" w:space="0" w:color="70AD47" w:themeColor="accent6"/>
          <w:right w:val="nil"/>
          <w:insideH w:val="nil"/>
          <w:insideV w:val="nil"/>
        </w:tcBorders>
      </w:tcPr>
    </w:tblStylePr>
    <w:tblStylePr w:type="lastRow">
      <w:pPr>
        <w:spacing w:before="0" w:after="0" w:line="240" w:lineRule="auto"/>
      </w:pPr>
      <w:rPr>
        <w:b/>
        <w:bCs/>
      </w:rPr>
      <w:tblPr/>
      <w:tcPr>
        <w:tcBorders>
          <w:top w:val="single" w:sz="8" w:space="0" w:color="70AD47" w:themeColor="accent6"/>
          <w:left w:val="nil"/>
          <w:bottom w:val="single" w:sz="8" w:space="0" w:color="70AD4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BEBD0" w:themeFill="accent6" w:themeFillTint="3F"/>
      </w:tcPr>
    </w:tblStylePr>
    <w:tblStylePr w:type="band1Horz">
      <w:tblPr/>
      <w:tcPr>
        <w:tcBorders>
          <w:left w:val="nil"/>
          <w:right w:val="nil"/>
          <w:insideH w:val="nil"/>
          <w:insideV w:val="nil"/>
        </w:tcBorders>
        <w:shd w:val="clear" w:color="auto" w:fill="DBEBD0" w:themeFill="accent6" w:themeFillTint="3F"/>
      </w:tcPr>
    </w:tblStylePr>
  </w:style>
  <w:style w:type="paragraph" w:styleId="List">
    <w:name w:val="List"/>
    <w:basedOn w:val="Normal"/>
    <w:uiPriority w:val="99"/>
    <w:semiHidden/>
    <w:unhideWhenUsed/>
    <w:rsid w:val="000608B5"/>
    <w:pPr>
      <w:ind w:left="283" w:hanging="283"/>
      <w:contextualSpacing/>
    </w:pPr>
  </w:style>
  <w:style w:type="paragraph" w:styleId="List2">
    <w:name w:val="List 2"/>
    <w:basedOn w:val="Normal"/>
    <w:uiPriority w:val="99"/>
    <w:semiHidden/>
    <w:unhideWhenUsed/>
    <w:rsid w:val="000608B5"/>
    <w:pPr>
      <w:ind w:left="566" w:hanging="283"/>
      <w:contextualSpacing/>
    </w:pPr>
  </w:style>
  <w:style w:type="paragraph" w:styleId="List3">
    <w:name w:val="List 3"/>
    <w:basedOn w:val="Normal"/>
    <w:uiPriority w:val="99"/>
    <w:semiHidden/>
    <w:unhideWhenUsed/>
    <w:rsid w:val="000608B5"/>
    <w:pPr>
      <w:ind w:left="849" w:hanging="283"/>
      <w:contextualSpacing/>
    </w:pPr>
  </w:style>
  <w:style w:type="paragraph" w:styleId="List4">
    <w:name w:val="List 4"/>
    <w:basedOn w:val="Normal"/>
    <w:uiPriority w:val="99"/>
    <w:semiHidden/>
    <w:unhideWhenUsed/>
    <w:rsid w:val="000608B5"/>
    <w:pPr>
      <w:ind w:left="1132" w:hanging="283"/>
      <w:contextualSpacing/>
    </w:pPr>
  </w:style>
  <w:style w:type="paragraph" w:styleId="List5">
    <w:name w:val="List 5"/>
    <w:basedOn w:val="Normal"/>
    <w:uiPriority w:val="99"/>
    <w:semiHidden/>
    <w:unhideWhenUsed/>
    <w:rsid w:val="000608B5"/>
    <w:pPr>
      <w:ind w:left="1415" w:hanging="283"/>
      <w:contextualSpacing/>
    </w:pPr>
  </w:style>
  <w:style w:type="paragraph" w:styleId="ListBullet">
    <w:name w:val="List Bullet"/>
    <w:basedOn w:val="Normal"/>
    <w:uiPriority w:val="99"/>
    <w:semiHidden/>
    <w:unhideWhenUsed/>
    <w:rsid w:val="000608B5"/>
    <w:pPr>
      <w:contextualSpacing/>
    </w:pPr>
  </w:style>
  <w:style w:type="paragraph" w:styleId="ListBullet2">
    <w:name w:val="List Bullet 2"/>
    <w:basedOn w:val="Normal"/>
    <w:uiPriority w:val="99"/>
    <w:semiHidden/>
    <w:unhideWhenUsed/>
    <w:rsid w:val="000608B5"/>
    <w:pPr>
      <w:contextualSpacing/>
    </w:pPr>
  </w:style>
  <w:style w:type="paragraph" w:styleId="ListBullet3">
    <w:name w:val="List Bullet 3"/>
    <w:basedOn w:val="Normal"/>
    <w:uiPriority w:val="99"/>
    <w:semiHidden/>
    <w:unhideWhenUsed/>
    <w:rsid w:val="000608B5"/>
    <w:pPr>
      <w:contextualSpacing/>
    </w:pPr>
  </w:style>
  <w:style w:type="paragraph" w:styleId="ListBullet4">
    <w:name w:val="List Bullet 4"/>
    <w:basedOn w:val="Normal"/>
    <w:uiPriority w:val="99"/>
    <w:semiHidden/>
    <w:unhideWhenUsed/>
    <w:rsid w:val="000608B5"/>
    <w:pPr>
      <w:contextualSpacing/>
    </w:pPr>
  </w:style>
  <w:style w:type="paragraph" w:styleId="ListBullet5">
    <w:name w:val="List Bullet 5"/>
    <w:basedOn w:val="Normal"/>
    <w:uiPriority w:val="99"/>
    <w:semiHidden/>
    <w:unhideWhenUsed/>
    <w:rsid w:val="000608B5"/>
    <w:pPr>
      <w:contextualSpacing/>
    </w:pPr>
  </w:style>
  <w:style w:type="paragraph" w:styleId="ListContinue">
    <w:name w:val="List Continue"/>
    <w:basedOn w:val="Normal"/>
    <w:uiPriority w:val="99"/>
    <w:semiHidden/>
    <w:unhideWhenUsed/>
    <w:rsid w:val="000608B5"/>
    <w:pPr>
      <w:ind w:left="283"/>
      <w:contextualSpacing/>
    </w:pPr>
  </w:style>
  <w:style w:type="paragraph" w:styleId="ListContinue2">
    <w:name w:val="List Continue 2"/>
    <w:basedOn w:val="Normal"/>
    <w:uiPriority w:val="99"/>
    <w:semiHidden/>
    <w:unhideWhenUsed/>
    <w:rsid w:val="000608B5"/>
    <w:pPr>
      <w:ind w:left="566"/>
      <w:contextualSpacing/>
    </w:pPr>
  </w:style>
  <w:style w:type="paragraph" w:styleId="ListContinue3">
    <w:name w:val="List Continue 3"/>
    <w:basedOn w:val="Normal"/>
    <w:uiPriority w:val="99"/>
    <w:semiHidden/>
    <w:unhideWhenUsed/>
    <w:rsid w:val="000608B5"/>
    <w:pPr>
      <w:ind w:left="849"/>
      <w:contextualSpacing/>
    </w:pPr>
  </w:style>
  <w:style w:type="paragraph" w:styleId="ListContinue4">
    <w:name w:val="List Continue 4"/>
    <w:basedOn w:val="Normal"/>
    <w:uiPriority w:val="99"/>
    <w:semiHidden/>
    <w:unhideWhenUsed/>
    <w:rsid w:val="000608B5"/>
    <w:pPr>
      <w:ind w:left="1132"/>
      <w:contextualSpacing/>
    </w:pPr>
  </w:style>
  <w:style w:type="paragraph" w:styleId="ListContinue5">
    <w:name w:val="List Continue 5"/>
    <w:basedOn w:val="Normal"/>
    <w:uiPriority w:val="99"/>
    <w:semiHidden/>
    <w:unhideWhenUsed/>
    <w:rsid w:val="000608B5"/>
    <w:pPr>
      <w:ind w:left="1415"/>
      <w:contextualSpacing/>
    </w:pPr>
  </w:style>
  <w:style w:type="paragraph" w:styleId="ListNumber">
    <w:name w:val="List Number"/>
    <w:basedOn w:val="Normal"/>
    <w:uiPriority w:val="99"/>
    <w:semiHidden/>
    <w:unhideWhenUsed/>
    <w:rsid w:val="000608B5"/>
    <w:pPr>
      <w:contextualSpacing/>
    </w:pPr>
  </w:style>
  <w:style w:type="paragraph" w:styleId="ListNumber2">
    <w:name w:val="List Number 2"/>
    <w:basedOn w:val="Normal"/>
    <w:uiPriority w:val="99"/>
    <w:semiHidden/>
    <w:unhideWhenUsed/>
    <w:rsid w:val="000608B5"/>
    <w:pPr>
      <w:contextualSpacing/>
    </w:pPr>
  </w:style>
  <w:style w:type="paragraph" w:styleId="ListNumber3">
    <w:name w:val="List Number 3"/>
    <w:basedOn w:val="Normal"/>
    <w:uiPriority w:val="99"/>
    <w:semiHidden/>
    <w:unhideWhenUsed/>
    <w:rsid w:val="000608B5"/>
    <w:pPr>
      <w:contextualSpacing/>
    </w:pPr>
  </w:style>
  <w:style w:type="paragraph" w:styleId="ListNumber4">
    <w:name w:val="List Number 4"/>
    <w:basedOn w:val="Normal"/>
    <w:uiPriority w:val="99"/>
    <w:semiHidden/>
    <w:unhideWhenUsed/>
    <w:rsid w:val="000608B5"/>
    <w:pPr>
      <w:contextualSpacing/>
    </w:pPr>
  </w:style>
  <w:style w:type="paragraph" w:styleId="ListNumber5">
    <w:name w:val="List Number 5"/>
    <w:basedOn w:val="Normal"/>
    <w:uiPriority w:val="99"/>
    <w:semiHidden/>
    <w:unhideWhenUsed/>
    <w:rsid w:val="000608B5"/>
    <w:pPr>
      <w:contextualSpacing/>
    </w:pPr>
  </w:style>
  <w:style w:type="table" w:styleId="ListTable1Light">
    <w:name w:val="List Table 1 Light"/>
    <w:basedOn w:val="TableNormal"/>
    <w:uiPriority w:val="46"/>
    <w:rsid w:val="000608B5"/>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0608B5"/>
    <w:pPr>
      <w:spacing w:after="0" w:line="240" w:lineRule="auto"/>
    </w:pPr>
    <w:tblPr>
      <w:tblStyleRowBandSize w:val="1"/>
      <w:tblStyleColBandSize w:val="1"/>
    </w:tblPr>
    <w:tblStylePr w:type="firstRow">
      <w:rPr>
        <w:b/>
        <w:bCs/>
      </w:rPr>
      <w:tblPr/>
      <w:tcPr>
        <w:tcBorders>
          <w:bottom w:val="single" w:sz="4" w:space="0" w:color="9CC2E5" w:themeColor="accent1" w:themeTint="99"/>
        </w:tcBorders>
      </w:tcPr>
    </w:tblStylePr>
    <w:tblStylePr w:type="lastRow">
      <w:rPr>
        <w:b/>
        <w:bCs/>
      </w:rPr>
      <w:tblPr/>
      <w:tcPr>
        <w:tcBorders>
          <w:top w:val="single" w:sz="4" w:space="0" w:color="9CC2E5" w:themeColor="accent1" w:themeTint="99"/>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styleId="ListTable1Light-Accent2">
    <w:name w:val="List Table 1 Light Accent 2"/>
    <w:basedOn w:val="TableNormal"/>
    <w:uiPriority w:val="46"/>
    <w:rsid w:val="000608B5"/>
    <w:pPr>
      <w:spacing w:after="0" w:line="240" w:lineRule="auto"/>
    </w:pPr>
    <w:tblPr>
      <w:tblStyleRowBandSize w:val="1"/>
      <w:tblStyleColBandSize w:val="1"/>
    </w:tblPr>
    <w:tblStylePr w:type="firstRow">
      <w:rPr>
        <w:b/>
        <w:bCs/>
      </w:rPr>
      <w:tblPr/>
      <w:tcPr>
        <w:tcBorders>
          <w:bottom w:val="single" w:sz="4" w:space="0" w:color="F4B083" w:themeColor="accent2" w:themeTint="99"/>
        </w:tcBorders>
      </w:tcPr>
    </w:tblStylePr>
    <w:tblStylePr w:type="lastRow">
      <w:rPr>
        <w:b/>
        <w:bCs/>
      </w:rPr>
      <w:tblPr/>
      <w:tcPr>
        <w:tcBorders>
          <w:top w:val="single" w:sz="4" w:space="0" w:color="F4B083" w:themeColor="accent2" w:themeTint="99"/>
        </w:tcBorders>
      </w:tcPr>
    </w:tblStylePr>
    <w:tblStylePr w:type="firstCol">
      <w:rPr>
        <w:b/>
        <w:bCs/>
      </w:rPr>
    </w:tblStylePr>
    <w:tblStylePr w:type="lastCol">
      <w:rPr>
        <w:b/>
        <w:bCs/>
      </w:rPr>
    </w:tblStylePr>
    <w:tblStylePr w:type="band1Vert">
      <w:tblPr/>
      <w:tcPr>
        <w:shd w:val="clear" w:color="auto" w:fill="FBE4D5" w:themeFill="accent2" w:themeFillTint="33"/>
      </w:tcPr>
    </w:tblStylePr>
    <w:tblStylePr w:type="band1Horz">
      <w:tblPr/>
      <w:tcPr>
        <w:shd w:val="clear" w:color="auto" w:fill="FBE4D5" w:themeFill="accent2" w:themeFillTint="33"/>
      </w:tcPr>
    </w:tblStylePr>
  </w:style>
  <w:style w:type="table" w:styleId="ListTable1Light-Accent3">
    <w:name w:val="List Table 1 Light Accent 3"/>
    <w:basedOn w:val="TableNormal"/>
    <w:uiPriority w:val="46"/>
    <w:rsid w:val="000608B5"/>
    <w:pPr>
      <w:spacing w:after="0" w:line="240" w:lineRule="auto"/>
    </w:pPr>
    <w:tblPr>
      <w:tblStyleRowBandSize w:val="1"/>
      <w:tblStyleColBandSize w:val="1"/>
    </w:tblPr>
    <w:tblStylePr w:type="firstRow">
      <w:rPr>
        <w:b/>
        <w:bCs/>
      </w:rPr>
      <w:tblPr/>
      <w:tcPr>
        <w:tcBorders>
          <w:bottom w:val="single" w:sz="4" w:space="0" w:color="C9C9C9" w:themeColor="accent3" w:themeTint="99"/>
        </w:tcBorders>
      </w:tcPr>
    </w:tblStylePr>
    <w:tblStylePr w:type="lastRow">
      <w:rPr>
        <w:b/>
        <w:bCs/>
      </w:rPr>
      <w:tblPr/>
      <w:tcPr>
        <w:tcBorders>
          <w:top w:val="single" w:sz="4" w:space="0" w:color="C9C9C9" w:themeColor="accent3" w:themeTint="99"/>
        </w:tcBorders>
      </w:tcPr>
    </w:tblStylePr>
    <w:tblStylePr w:type="firstCol">
      <w:rPr>
        <w:b/>
        <w:bCs/>
      </w:rPr>
    </w:tblStylePr>
    <w:tblStylePr w:type="lastCol">
      <w:rPr>
        <w:b/>
        <w:bCs/>
      </w:rPr>
    </w:tblStylePr>
    <w:tblStylePr w:type="band1Vert">
      <w:tblPr/>
      <w:tcPr>
        <w:shd w:val="clear" w:color="auto" w:fill="EDEDED" w:themeFill="accent3" w:themeFillTint="33"/>
      </w:tcPr>
    </w:tblStylePr>
    <w:tblStylePr w:type="band1Horz">
      <w:tblPr/>
      <w:tcPr>
        <w:shd w:val="clear" w:color="auto" w:fill="EDEDED" w:themeFill="accent3" w:themeFillTint="33"/>
      </w:tcPr>
    </w:tblStylePr>
  </w:style>
  <w:style w:type="table" w:styleId="ListTable1Light-Accent4">
    <w:name w:val="List Table 1 Light Accent 4"/>
    <w:basedOn w:val="TableNormal"/>
    <w:uiPriority w:val="46"/>
    <w:rsid w:val="000608B5"/>
    <w:pPr>
      <w:spacing w:after="0" w:line="240" w:lineRule="auto"/>
    </w:pPr>
    <w:tblPr>
      <w:tblStyleRowBandSize w:val="1"/>
      <w:tblStyleColBandSize w:val="1"/>
    </w:tblPr>
    <w:tblStylePr w:type="firstRow">
      <w:rPr>
        <w:b/>
        <w:bCs/>
      </w:rPr>
      <w:tblPr/>
      <w:tcPr>
        <w:tcBorders>
          <w:bottom w:val="single" w:sz="4" w:space="0" w:color="FFD966" w:themeColor="accent4" w:themeTint="99"/>
        </w:tcBorders>
      </w:tcPr>
    </w:tblStylePr>
    <w:tblStylePr w:type="lastRow">
      <w:rPr>
        <w:b/>
        <w:bCs/>
      </w:rPr>
      <w:tblPr/>
      <w:tcPr>
        <w:tcBorders>
          <w:top w:val="single" w:sz="4" w:space="0" w:color="FFD966" w:themeColor="accent4" w:themeTint="99"/>
        </w:tcBorders>
      </w:tcPr>
    </w:tblStylePr>
    <w:tblStylePr w:type="firstCol">
      <w:rPr>
        <w:b/>
        <w:bCs/>
      </w:rPr>
    </w:tblStylePr>
    <w:tblStylePr w:type="lastCol">
      <w:rPr>
        <w:b/>
        <w:bCs/>
      </w:rPr>
    </w:tblStylePr>
    <w:tblStylePr w:type="band1Vert">
      <w:tblPr/>
      <w:tcPr>
        <w:shd w:val="clear" w:color="auto" w:fill="FFF2CC" w:themeFill="accent4" w:themeFillTint="33"/>
      </w:tcPr>
    </w:tblStylePr>
    <w:tblStylePr w:type="band1Horz">
      <w:tblPr/>
      <w:tcPr>
        <w:shd w:val="clear" w:color="auto" w:fill="FFF2CC" w:themeFill="accent4" w:themeFillTint="33"/>
      </w:tcPr>
    </w:tblStylePr>
  </w:style>
  <w:style w:type="table" w:styleId="ListTable1Light-Accent5">
    <w:name w:val="List Table 1 Light Accent 5"/>
    <w:basedOn w:val="TableNormal"/>
    <w:uiPriority w:val="46"/>
    <w:rsid w:val="000608B5"/>
    <w:pPr>
      <w:spacing w:after="0" w:line="240" w:lineRule="auto"/>
    </w:pPr>
    <w:tblPr>
      <w:tblStyleRowBandSize w:val="1"/>
      <w:tblStyleColBandSize w:val="1"/>
    </w:tblPr>
    <w:tblStylePr w:type="firstRow">
      <w:rPr>
        <w:b/>
        <w:bCs/>
      </w:rPr>
      <w:tblPr/>
      <w:tcPr>
        <w:tcBorders>
          <w:bottom w:val="single" w:sz="4" w:space="0" w:color="8EAADB" w:themeColor="accent5" w:themeTint="99"/>
        </w:tcBorders>
      </w:tcPr>
    </w:tblStylePr>
    <w:tblStylePr w:type="lastRow">
      <w:rPr>
        <w:b/>
        <w:bCs/>
      </w:rPr>
      <w:tblPr/>
      <w:tcPr>
        <w:tcBorders>
          <w:top w:val="single" w:sz="4" w:space="0" w:color="8EAADB" w:themeColor="accent5" w:themeTint="99"/>
        </w:tcBorders>
      </w:tcPr>
    </w:tblStylePr>
    <w:tblStylePr w:type="firstCol">
      <w:rPr>
        <w:b/>
        <w:bCs/>
      </w:rPr>
    </w:tblStylePr>
    <w:tblStylePr w:type="lastCol">
      <w:rPr>
        <w:b/>
        <w:bCs/>
      </w:rPr>
    </w:tblStylePr>
    <w:tblStylePr w:type="band1Vert">
      <w:tblPr/>
      <w:tcPr>
        <w:shd w:val="clear" w:color="auto" w:fill="D9E2F3" w:themeFill="accent5" w:themeFillTint="33"/>
      </w:tcPr>
    </w:tblStylePr>
    <w:tblStylePr w:type="band1Horz">
      <w:tblPr/>
      <w:tcPr>
        <w:shd w:val="clear" w:color="auto" w:fill="D9E2F3" w:themeFill="accent5" w:themeFillTint="33"/>
      </w:tcPr>
    </w:tblStylePr>
  </w:style>
  <w:style w:type="table" w:styleId="ListTable1Light-Accent6">
    <w:name w:val="List Table 1 Light Accent 6"/>
    <w:basedOn w:val="TableNormal"/>
    <w:uiPriority w:val="46"/>
    <w:rsid w:val="000608B5"/>
    <w:pPr>
      <w:spacing w:after="0" w:line="240" w:lineRule="auto"/>
    </w:pPr>
    <w:tblPr>
      <w:tblStyleRowBandSize w:val="1"/>
      <w:tblStyleColBandSize w:val="1"/>
    </w:tblPr>
    <w:tblStylePr w:type="firstRow">
      <w:rPr>
        <w:b/>
        <w:bCs/>
      </w:rPr>
      <w:tblPr/>
      <w:tcPr>
        <w:tcBorders>
          <w:bottom w:val="single" w:sz="4" w:space="0" w:color="A8D08D" w:themeColor="accent6" w:themeTint="99"/>
        </w:tcBorders>
      </w:tcPr>
    </w:tblStylePr>
    <w:tblStylePr w:type="lastRow">
      <w:rPr>
        <w:b/>
        <w:bCs/>
      </w:rPr>
      <w:tblPr/>
      <w:tcPr>
        <w:tcBorders>
          <w:top w:val="single" w:sz="4" w:space="0" w:color="A8D08D" w:themeColor="accent6" w:themeTint="99"/>
        </w:tcBorders>
      </w:tcPr>
    </w:tblStylePr>
    <w:tblStylePr w:type="firstCol">
      <w:rPr>
        <w:b/>
        <w:bCs/>
      </w:rPr>
    </w:tblStylePr>
    <w:tblStylePr w:type="lastCol">
      <w:rPr>
        <w:b/>
        <w:bCs/>
      </w:rPr>
    </w:tblStylePr>
    <w:tblStylePr w:type="band1Vert">
      <w:tblPr/>
      <w:tcPr>
        <w:shd w:val="clear" w:color="auto" w:fill="E2EFD9" w:themeFill="accent6" w:themeFillTint="33"/>
      </w:tcPr>
    </w:tblStylePr>
    <w:tblStylePr w:type="band1Horz">
      <w:tblPr/>
      <w:tcPr>
        <w:shd w:val="clear" w:color="auto" w:fill="E2EFD9" w:themeFill="accent6" w:themeFillTint="33"/>
      </w:tcPr>
    </w:tblStylePr>
  </w:style>
  <w:style w:type="table" w:styleId="ListTable2">
    <w:name w:val="List Table 2"/>
    <w:basedOn w:val="TableNormal"/>
    <w:uiPriority w:val="47"/>
    <w:rsid w:val="000608B5"/>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0608B5"/>
    <w:pPr>
      <w:spacing w:after="0" w:line="240" w:lineRule="auto"/>
    </w:pPr>
    <w:tblPr>
      <w:tblStyleRowBandSize w:val="1"/>
      <w:tblStyleColBandSize w:val="1"/>
      <w:tblBorders>
        <w:top w:val="single" w:sz="4" w:space="0" w:color="9CC2E5" w:themeColor="accent1" w:themeTint="99"/>
        <w:bottom w:val="single" w:sz="4" w:space="0" w:color="9CC2E5" w:themeColor="accent1" w:themeTint="99"/>
        <w:insideH w:val="single" w:sz="4" w:space="0" w:color="9CC2E5"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styleId="ListTable2-Accent2">
    <w:name w:val="List Table 2 Accent 2"/>
    <w:basedOn w:val="TableNormal"/>
    <w:uiPriority w:val="47"/>
    <w:rsid w:val="000608B5"/>
    <w:pPr>
      <w:spacing w:after="0" w:line="240" w:lineRule="auto"/>
    </w:pPr>
    <w:tblPr>
      <w:tblStyleRowBandSize w:val="1"/>
      <w:tblStyleColBandSize w:val="1"/>
      <w:tblBorders>
        <w:top w:val="single" w:sz="4" w:space="0" w:color="F4B083" w:themeColor="accent2" w:themeTint="99"/>
        <w:bottom w:val="single" w:sz="4" w:space="0" w:color="F4B083" w:themeColor="accent2" w:themeTint="99"/>
        <w:insideH w:val="single" w:sz="4" w:space="0" w:color="F4B083"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BE4D5" w:themeFill="accent2" w:themeFillTint="33"/>
      </w:tcPr>
    </w:tblStylePr>
    <w:tblStylePr w:type="band1Horz">
      <w:tblPr/>
      <w:tcPr>
        <w:shd w:val="clear" w:color="auto" w:fill="FBE4D5" w:themeFill="accent2" w:themeFillTint="33"/>
      </w:tcPr>
    </w:tblStylePr>
  </w:style>
  <w:style w:type="table" w:styleId="ListTable2-Accent3">
    <w:name w:val="List Table 2 Accent 3"/>
    <w:basedOn w:val="TableNormal"/>
    <w:uiPriority w:val="47"/>
    <w:rsid w:val="000608B5"/>
    <w:pPr>
      <w:spacing w:after="0" w:line="240" w:lineRule="auto"/>
    </w:pPr>
    <w:tblPr>
      <w:tblStyleRowBandSize w:val="1"/>
      <w:tblStyleColBandSize w:val="1"/>
      <w:tblBorders>
        <w:top w:val="single" w:sz="4" w:space="0" w:color="C9C9C9" w:themeColor="accent3" w:themeTint="99"/>
        <w:bottom w:val="single" w:sz="4" w:space="0" w:color="C9C9C9" w:themeColor="accent3" w:themeTint="99"/>
        <w:insideH w:val="single" w:sz="4" w:space="0" w:color="C9C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DEDED" w:themeFill="accent3" w:themeFillTint="33"/>
      </w:tcPr>
    </w:tblStylePr>
    <w:tblStylePr w:type="band1Horz">
      <w:tblPr/>
      <w:tcPr>
        <w:shd w:val="clear" w:color="auto" w:fill="EDEDED" w:themeFill="accent3" w:themeFillTint="33"/>
      </w:tcPr>
    </w:tblStylePr>
  </w:style>
  <w:style w:type="table" w:styleId="ListTable2-Accent4">
    <w:name w:val="List Table 2 Accent 4"/>
    <w:basedOn w:val="TableNormal"/>
    <w:uiPriority w:val="47"/>
    <w:rsid w:val="000608B5"/>
    <w:pPr>
      <w:spacing w:after="0" w:line="240" w:lineRule="auto"/>
    </w:pPr>
    <w:tblPr>
      <w:tblStyleRowBandSize w:val="1"/>
      <w:tblStyleColBandSize w:val="1"/>
      <w:tblBorders>
        <w:top w:val="single" w:sz="4" w:space="0" w:color="FFD966" w:themeColor="accent4" w:themeTint="99"/>
        <w:bottom w:val="single" w:sz="4" w:space="0" w:color="FFD966" w:themeColor="accent4" w:themeTint="99"/>
        <w:insideH w:val="single" w:sz="4" w:space="0" w:color="FFD966"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FF2CC" w:themeFill="accent4" w:themeFillTint="33"/>
      </w:tcPr>
    </w:tblStylePr>
    <w:tblStylePr w:type="band1Horz">
      <w:tblPr/>
      <w:tcPr>
        <w:shd w:val="clear" w:color="auto" w:fill="FFF2CC" w:themeFill="accent4" w:themeFillTint="33"/>
      </w:tcPr>
    </w:tblStylePr>
  </w:style>
  <w:style w:type="table" w:styleId="ListTable2-Accent5">
    <w:name w:val="List Table 2 Accent 5"/>
    <w:basedOn w:val="TableNormal"/>
    <w:uiPriority w:val="47"/>
    <w:rsid w:val="000608B5"/>
    <w:pPr>
      <w:spacing w:after="0" w:line="240" w:lineRule="auto"/>
    </w:pPr>
    <w:tblPr>
      <w:tblStyleRowBandSize w:val="1"/>
      <w:tblStyleColBandSize w:val="1"/>
      <w:tblBorders>
        <w:top w:val="single" w:sz="4" w:space="0" w:color="8EAADB" w:themeColor="accent5" w:themeTint="99"/>
        <w:bottom w:val="single" w:sz="4" w:space="0" w:color="8EAADB" w:themeColor="accent5" w:themeTint="99"/>
        <w:insideH w:val="single" w:sz="4" w:space="0" w:color="8EAADB"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9E2F3" w:themeFill="accent5" w:themeFillTint="33"/>
      </w:tcPr>
    </w:tblStylePr>
    <w:tblStylePr w:type="band1Horz">
      <w:tblPr/>
      <w:tcPr>
        <w:shd w:val="clear" w:color="auto" w:fill="D9E2F3" w:themeFill="accent5" w:themeFillTint="33"/>
      </w:tcPr>
    </w:tblStylePr>
  </w:style>
  <w:style w:type="table" w:styleId="ListTable2-Accent6">
    <w:name w:val="List Table 2 Accent 6"/>
    <w:basedOn w:val="TableNormal"/>
    <w:uiPriority w:val="47"/>
    <w:rsid w:val="000608B5"/>
    <w:pPr>
      <w:spacing w:after="0" w:line="240" w:lineRule="auto"/>
    </w:pPr>
    <w:tblPr>
      <w:tblStyleRowBandSize w:val="1"/>
      <w:tblStyleColBandSize w:val="1"/>
      <w:tblBorders>
        <w:top w:val="single" w:sz="4" w:space="0" w:color="A8D08D" w:themeColor="accent6" w:themeTint="99"/>
        <w:bottom w:val="single" w:sz="4" w:space="0" w:color="A8D08D" w:themeColor="accent6" w:themeTint="99"/>
        <w:insideH w:val="single" w:sz="4" w:space="0" w:color="A8D08D"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2EFD9" w:themeFill="accent6" w:themeFillTint="33"/>
      </w:tcPr>
    </w:tblStylePr>
    <w:tblStylePr w:type="band1Horz">
      <w:tblPr/>
      <w:tcPr>
        <w:shd w:val="clear" w:color="auto" w:fill="E2EFD9" w:themeFill="accent6" w:themeFillTint="33"/>
      </w:tcPr>
    </w:tblStylePr>
  </w:style>
  <w:style w:type="table" w:styleId="ListTable3">
    <w:name w:val="List Table 3"/>
    <w:basedOn w:val="TableNormal"/>
    <w:uiPriority w:val="48"/>
    <w:rsid w:val="000608B5"/>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0608B5"/>
    <w:pPr>
      <w:spacing w:after="0" w:line="240" w:lineRule="auto"/>
    </w:pPr>
    <w:tblPr>
      <w:tblStyleRowBandSize w:val="1"/>
      <w:tblStyleColBandSize w:val="1"/>
      <w:tblBorders>
        <w:top w:val="single" w:sz="4" w:space="0" w:color="5B9BD5" w:themeColor="accent1"/>
        <w:left w:val="single" w:sz="4" w:space="0" w:color="5B9BD5" w:themeColor="accent1"/>
        <w:bottom w:val="single" w:sz="4" w:space="0" w:color="5B9BD5" w:themeColor="accent1"/>
        <w:right w:val="single" w:sz="4" w:space="0" w:color="5B9BD5" w:themeColor="accent1"/>
      </w:tblBorders>
    </w:tblPr>
    <w:tblStylePr w:type="firstRow">
      <w:rPr>
        <w:b/>
        <w:bCs/>
        <w:color w:val="FFFFFF" w:themeColor="background1"/>
      </w:rPr>
      <w:tblPr/>
      <w:tcPr>
        <w:shd w:val="clear" w:color="auto" w:fill="5B9BD5" w:themeFill="accent1"/>
      </w:tcPr>
    </w:tblStylePr>
    <w:tblStylePr w:type="lastRow">
      <w:rPr>
        <w:b/>
        <w:bCs/>
      </w:rPr>
      <w:tblPr/>
      <w:tcPr>
        <w:tcBorders>
          <w:top w:val="double" w:sz="4" w:space="0" w:color="5B9BD5"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5B9BD5" w:themeColor="accent1"/>
          <w:right w:val="single" w:sz="4" w:space="0" w:color="5B9BD5" w:themeColor="accent1"/>
        </w:tcBorders>
      </w:tcPr>
    </w:tblStylePr>
    <w:tblStylePr w:type="band1Horz">
      <w:tblPr/>
      <w:tcPr>
        <w:tcBorders>
          <w:top w:val="single" w:sz="4" w:space="0" w:color="5B9BD5" w:themeColor="accent1"/>
          <w:bottom w:val="single" w:sz="4" w:space="0" w:color="5B9BD5"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5B9BD5" w:themeColor="accent1"/>
          <w:left w:val="nil"/>
        </w:tcBorders>
      </w:tcPr>
    </w:tblStylePr>
    <w:tblStylePr w:type="swCell">
      <w:tblPr/>
      <w:tcPr>
        <w:tcBorders>
          <w:top w:val="double" w:sz="4" w:space="0" w:color="5B9BD5" w:themeColor="accent1"/>
          <w:right w:val="nil"/>
        </w:tcBorders>
      </w:tcPr>
    </w:tblStylePr>
  </w:style>
  <w:style w:type="table" w:styleId="ListTable3-Accent2">
    <w:name w:val="List Table 3 Accent 2"/>
    <w:basedOn w:val="TableNormal"/>
    <w:uiPriority w:val="48"/>
    <w:rsid w:val="000608B5"/>
    <w:pPr>
      <w:spacing w:after="0" w:line="240" w:lineRule="auto"/>
    </w:pPr>
    <w:tblPr>
      <w:tblStyleRowBandSize w:val="1"/>
      <w:tblStyleColBandSize w:val="1"/>
      <w:tblBorders>
        <w:top w:val="single" w:sz="4" w:space="0" w:color="ED7D31" w:themeColor="accent2"/>
        <w:left w:val="single" w:sz="4" w:space="0" w:color="ED7D31" w:themeColor="accent2"/>
        <w:bottom w:val="single" w:sz="4" w:space="0" w:color="ED7D31" w:themeColor="accent2"/>
        <w:right w:val="single" w:sz="4" w:space="0" w:color="ED7D31" w:themeColor="accent2"/>
      </w:tblBorders>
    </w:tblPr>
    <w:tblStylePr w:type="firstRow">
      <w:rPr>
        <w:b/>
        <w:bCs/>
        <w:color w:val="FFFFFF" w:themeColor="background1"/>
      </w:rPr>
      <w:tblPr/>
      <w:tcPr>
        <w:shd w:val="clear" w:color="auto" w:fill="ED7D31" w:themeFill="accent2"/>
      </w:tcPr>
    </w:tblStylePr>
    <w:tblStylePr w:type="lastRow">
      <w:rPr>
        <w:b/>
        <w:bCs/>
      </w:rPr>
      <w:tblPr/>
      <w:tcPr>
        <w:tcBorders>
          <w:top w:val="double" w:sz="4" w:space="0" w:color="ED7D31"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D7D31" w:themeColor="accent2"/>
          <w:right w:val="single" w:sz="4" w:space="0" w:color="ED7D31" w:themeColor="accent2"/>
        </w:tcBorders>
      </w:tcPr>
    </w:tblStylePr>
    <w:tblStylePr w:type="band1Horz">
      <w:tblPr/>
      <w:tcPr>
        <w:tcBorders>
          <w:top w:val="single" w:sz="4" w:space="0" w:color="ED7D31" w:themeColor="accent2"/>
          <w:bottom w:val="single" w:sz="4" w:space="0" w:color="ED7D31"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D7D31" w:themeColor="accent2"/>
          <w:left w:val="nil"/>
        </w:tcBorders>
      </w:tcPr>
    </w:tblStylePr>
    <w:tblStylePr w:type="swCell">
      <w:tblPr/>
      <w:tcPr>
        <w:tcBorders>
          <w:top w:val="double" w:sz="4" w:space="0" w:color="ED7D31" w:themeColor="accent2"/>
          <w:right w:val="nil"/>
        </w:tcBorders>
      </w:tcPr>
    </w:tblStylePr>
  </w:style>
  <w:style w:type="table" w:styleId="ListTable3-Accent3">
    <w:name w:val="List Table 3 Accent 3"/>
    <w:basedOn w:val="TableNormal"/>
    <w:uiPriority w:val="48"/>
    <w:rsid w:val="000608B5"/>
    <w:pPr>
      <w:spacing w:after="0" w:line="240" w:lineRule="auto"/>
    </w:pPr>
    <w:tblPr>
      <w:tblStyleRowBandSize w:val="1"/>
      <w:tblStyleColBandSize w:val="1"/>
      <w:tblBorders>
        <w:top w:val="single" w:sz="4" w:space="0" w:color="A5A5A5" w:themeColor="accent3"/>
        <w:left w:val="single" w:sz="4" w:space="0" w:color="A5A5A5" w:themeColor="accent3"/>
        <w:bottom w:val="single" w:sz="4" w:space="0" w:color="A5A5A5" w:themeColor="accent3"/>
        <w:right w:val="single" w:sz="4" w:space="0" w:color="A5A5A5" w:themeColor="accent3"/>
      </w:tblBorders>
    </w:tblPr>
    <w:tblStylePr w:type="firstRow">
      <w:rPr>
        <w:b/>
        <w:bCs/>
        <w:color w:val="FFFFFF" w:themeColor="background1"/>
      </w:rPr>
      <w:tblPr/>
      <w:tcPr>
        <w:shd w:val="clear" w:color="auto" w:fill="A5A5A5" w:themeFill="accent3"/>
      </w:tcPr>
    </w:tblStylePr>
    <w:tblStylePr w:type="lastRow">
      <w:rPr>
        <w:b/>
        <w:bCs/>
      </w:rPr>
      <w:tblPr/>
      <w:tcPr>
        <w:tcBorders>
          <w:top w:val="double" w:sz="4" w:space="0" w:color="A5A5A5"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5A5A5" w:themeColor="accent3"/>
          <w:right w:val="single" w:sz="4" w:space="0" w:color="A5A5A5" w:themeColor="accent3"/>
        </w:tcBorders>
      </w:tcPr>
    </w:tblStylePr>
    <w:tblStylePr w:type="band1Horz">
      <w:tblPr/>
      <w:tcPr>
        <w:tcBorders>
          <w:top w:val="single" w:sz="4" w:space="0" w:color="A5A5A5" w:themeColor="accent3"/>
          <w:bottom w:val="single" w:sz="4" w:space="0" w:color="A5A5A5"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5A5A5" w:themeColor="accent3"/>
          <w:left w:val="nil"/>
        </w:tcBorders>
      </w:tcPr>
    </w:tblStylePr>
    <w:tblStylePr w:type="swCell">
      <w:tblPr/>
      <w:tcPr>
        <w:tcBorders>
          <w:top w:val="double" w:sz="4" w:space="0" w:color="A5A5A5" w:themeColor="accent3"/>
          <w:right w:val="nil"/>
        </w:tcBorders>
      </w:tcPr>
    </w:tblStylePr>
  </w:style>
  <w:style w:type="table" w:styleId="ListTable3-Accent4">
    <w:name w:val="List Table 3 Accent 4"/>
    <w:basedOn w:val="TableNormal"/>
    <w:uiPriority w:val="48"/>
    <w:rsid w:val="000608B5"/>
    <w:pPr>
      <w:spacing w:after="0" w:line="240" w:lineRule="auto"/>
    </w:pPr>
    <w:tblPr>
      <w:tblStyleRowBandSize w:val="1"/>
      <w:tblStyleColBandSize w:val="1"/>
      <w:tblBorders>
        <w:top w:val="single" w:sz="4" w:space="0" w:color="FFC000" w:themeColor="accent4"/>
        <w:left w:val="single" w:sz="4" w:space="0" w:color="FFC000" w:themeColor="accent4"/>
        <w:bottom w:val="single" w:sz="4" w:space="0" w:color="FFC000" w:themeColor="accent4"/>
        <w:right w:val="single" w:sz="4" w:space="0" w:color="FFC000" w:themeColor="accent4"/>
      </w:tblBorders>
    </w:tblPr>
    <w:tblStylePr w:type="firstRow">
      <w:rPr>
        <w:b/>
        <w:bCs/>
        <w:color w:val="FFFFFF" w:themeColor="background1"/>
      </w:rPr>
      <w:tblPr/>
      <w:tcPr>
        <w:shd w:val="clear" w:color="auto" w:fill="FFC000" w:themeFill="accent4"/>
      </w:tcPr>
    </w:tblStylePr>
    <w:tblStylePr w:type="lastRow">
      <w:rPr>
        <w:b/>
        <w:bCs/>
      </w:rPr>
      <w:tblPr/>
      <w:tcPr>
        <w:tcBorders>
          <w:top w:val="double" w:sz="4" w:space="0" w:color="FFC000"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FC000" w:themeColor="accent4"/>
          <w:right w:val="single" w:sz="4" w:space="0" w:color="FFC000" w:themeColor="accent4"/>
        </w:tcBorders>
      </w:tcPr>
    </w:tblStylePr>
    <w:tblStylePr w:type="band1Horz">
      <w:tblPr/>
      <w:tcPr>
        <w:tcBorders>
          <w:top w:val="single" w:sz="4" w:space="0" w:color="FFC000" w:themeColor="accent4"/>
          <w:bottom w:val="single" w:sz="4" w:space="0" w:color="FFC000"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FC000" w:themeColor="accent4"/>
          <w:left w:val="nil"/>
        </w:tcBorders>
      </w:tcPr>
    </w:tblStylePr>
    <w:tblStylePr w:type="swCell">
      <w:tblPr/>
      <w:tcPr>
        <w:tcBorders>
          <w:top w:val="double" w:sz="4" w:space="0" w:color="FFC000" w:themeColor="accent4"/>
          <w:right w:val="nil"/>
        </w:tcBorders>
      </w:tcPr>
    </w:tblStylePr>
  </w:style>
  <w:style w:type="table" w:styleId="ListTable3-Accent5">
    <w:name w:val="List Table 3 Accent 5"/>
    <w:basedOn w:val="TableNormal"/>
    <w:uiPriority w:val="48"/>
    <w:rsid w:val="000608B5"/>
    <w:pPr>
      <w:spacing w:after="0" w:line="240" w:lineRule="auto"/>
    </w:pPr>
    <w:tblPr>
      <w:tblStyleRowBandSize w:val="1"/>
      <w:tblStyleColBandSize w:val="1"/>
      <w:tblBorders>
        <w:top w:val="single" w:sz="4" w:space="0" w:color="4472C4" w:themeColor="accent5"/>
        <w:left w:val="single" w:sz="4" w:space="0" w:color="4472C4" w:themeColor="accent5"/>
        <w:bottom w:val="single" w:sz="4" w:space="0" w:color="4472C4" w:themeColor="accent5"/>
        <w:right w:val="single" w:sz="4" w:space="0" w:color="4472C4" w:themeColor="accent5"/>
      </w:tblBorders>
    </w:tblPr>
    <w:tblStylePr w:type="firstRow">
      <w:rPr>
        <w:b/>
        <w:bCs/>
        <w:color w:val="FFFFFF" w:themeColor="background1"/>
      </w:rPr>
      <w:tblPr/>
      <w:tcPr>
        <w:shd w:val="clear" w:color="auto" w:fill="4472C4" w:themeFill="accent5"/>
      </w:tcPr>
    </w:tblStylePr>
    <w:tblStylePr w:type="lastRow">
      <w:rPr>
        <w:b/>
        <w:bCs/>
      </w:rPr>
      <w:tblPr/>
      <w:tcPr>
        <w:tcBorders>
          <w:top w:val="double" w:sz="4" w:space="0" w:color="4472C4"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472C4" w:themeColor="accent5"/>
          <w:right w:val="single" w:sz="4" w:space="0" w:color="4472C4" w:themeColor="accent5"/>
        </w:tcBorders>
      </w:tcPr>
    </w:tblStylePr>
    <w:tblStylePr w:type="band1Horz">
      <w:tblPr/>
      <w:tcPr>
        <w:tcBorders>
          <w:top w:val="single" w:sz="4" w:space="0" w:color="4472C4" w:themeColor="accent5"/>
          <w:bottom w:val="single" w:sz="4" w:space="0" w:color="4472C4"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472C4" w:themeColor="accent5"/>
          <w:left w:val="nil"/>
        </w:tcBorders>
      </w:tcPr>
    </w:tblStylePr>
    <w:tblStylePr w:type="swCell">
      <w:tblPr/>
      <w:tcPr>
        <w:tcBorders>
          <w:top w:val="double" w:sz="4" w:space="0" w:color="4472C4" w:themeColor="accent5"/>
          <w:right w:val="nil"/>
        </w:tcBorders>
      </w:tcPr>
    </w:tblStylePr>
  </w:style>
  <w:style w:type="table" w:styleId="ListTable3-Accent6">
    <w:name w:val="List Table 3 Accent 6"/>
    <w:basedOn w:val="TableNormal"/>
    <w:uiPriority w:val="48"/>
    <w:rsid w:val="000608B5"/>
    <w:pPr>
      <w:spacing w:after="0" w:line="240" w:lineRule="auto"/>
    </w:pPr>
    <w:tblPr>
      <w:tblStyleRowBandSize w:val="1"/>
      <w:tblStyleColBandSize w:val="1"/>
      <w:tblBorders>
        <w:top w:val="single" w:sz="4" w:space="0" w:color="70AD47" w:themeColor="accent6"/>
        <w:left w:val="single" w:sz="4" w:space="0" w:color="70AD47" w:themeColor="accent6"/>
        <w:bottom w:val="single" w:sz="4" w:space="0" w:color="70AD47" w:themeColor="accent6"/>
        <w:right w:val="single" w:sz="4" w:space="0" w:color="70AD47" w:themeColor="accent6"/>
      </w:tblBorders>
    </w:tblPr>
    <w:tblStylePr w:type="firstRow">
      <w:rPr>
        <w:b/>
        <w:bCs/>
        <w:color w:val="FFFFFF" w:themeColor="background1"/>
      </w:rPr>
      <w:tblPr/>
      <w:tcPr>
        <w:shd w:val="clear" w:color="auto" w:fill="70AD47" w:themeFill="accent6"/>
      </w:tcPr>
    </w:tblStylePr>
    <w:tblStylePr w:type="lastRow">
      <w:rPr>
        <w:b/>
        <w:bCs/>
      </w:rPr>
      <w:tblPr/>
      <w:tcPr>
        <w:tcBorders>
          <w:top w:val="double" w:sz="4" w:space="0" w:color="70AD47"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0AD47" w:themeColor="accent6"/>
          <w:right w:val="single" w:sz="4" w:space="0" w:color="70AD47" w:themeColor="accent6"/>
        </w:tcBorders>
      </w:tcPr>
    </w:tblStylePr>
    <w:tblStylePr w:type="band1Horz">
      <w:tblPr/>
      <w:tcPr>
        <w:tcBorders>
          <w:top w:val="single" w:sz="4" w:space="0" w:color="70AD47" w:themeColor="accent6"/>
          <w:bottom w:val="single" w:sz="4" w:space="0" w:color="70AD47"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0AD47" w:themeColor="accent6"/>
          <w:left w:val="nil"/>
        </w:tcBorders>
      </w:tcPr>
    </w:tblStylePr>
    <w:tblStylePr w:type="swCell">
      <w:tblPr/>
      <w:tcPr>
        <w:tcBorders>
          <w:top w:val="double" w:sz="4" w:space="0" w:color="70AD47" w:themeColor="accent6"/>
          <w:right w:val="nil"/>
        </w:tcBorders>
      </w:tcPr>
    </w:tblStylePr>
  </w:style>
  <w:style w:type="table" w:styleId="ListTable4">
    <w:name w:val="List Table 4"/>
    <w:basedOn w:val="TableNormal"/>
    <w:uiPriority w:val="49"/>
    <w:rsid w:val="000608B5"/>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0608B5"/>
    <w:pPr>
      <w:spacing w:after="0" w:line="240" w:lineRule="auto"/>
    </w:pPr>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tcBorders>
        <w:shd w:val="clear" w:color="auto" w:fill="5B9BD5" w:themeFill="accent1"/>
      </w:tcPr>
    </w:tblStylePr>
    <w:tblStylePr w:type="lastRow">
      <w:rPr>
        <w:b/>
        <w:bCs/>
      </w:rPr>
      <w:tblPr/>
      <w:tcPr>
        <w:tcBorders>
          <w:top w:val="double" w:sz="4" w:space="0" w:color="9CC2E5" w:themeColor="accent1" w:themeTint="99"/>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styleId="ListTable4-Accent2">
    <w:name w:val="List Table 4 Accent 2"/>
    <w:basedOn w:val="TableNormal"/>
    <w:uiPriority w:val="49"/>
    <w:rsid w:val="000608B5"/>
    <w:pPr>
      <w:spacing w:after="0" w:line="240" w:lineRule="auto"/>
    </w:pPr>
    <w:tblPr>
      <w:tblStyleRowBandSize w:val="1"/>
      <w:tblStyleColBandSize w:val="1"/>
      <w:tblBorders>
        <w:top w:val="single" w:sz="4" w:space="0" w:color="F4B083" w:themeColor="accent2" w:themeTint="99"/>
        <w:left w:val="single" w:sz="4" w:space="0" w:color="F4B083" w:themeColor="accent2" w:themeTint="99"/>
        <w:bottom w:val="single" w:sz="4" w:space="0" w:color="F4B083" w:themeColor="accent2" w:themeTint="99"/>
        <w:right w:val="single" w:sz="4" w:space="0" w:color="F4B083" w:themeColor="accent2" w:themeTint="99"/>
        <w:insideH w:val="single" w:sz="4" w:space="0" w:color="F4B083" w:themeColor="accent2" w:themeTint="99"/>
      </w:tblBorders>
    </w:tblPr>
    <w:tblStylePr w:type="firstRow">
      <w:rPr>
        <w:b/>
        <w:bCs/>
        <w:color w:val="FFFFFF" w:themeColor="background1"/>
      </w:rPr>
      <w:tblPr/>
      <w:tcPr>
        <w:tcBorders>
          <w:top w:val="single" w:sz="4" w:space="0" w:color="ED7D31" w:themeColor="accent2"/>
          <w:left w:val="single" w:sz="4" w:space="0" w:color="ED7D31" w:themeColor="accent2"/>
          <w:bottom w:val="single" w:sz="4" w:space="0" w:color="ED7D31" w:themeColor="accent2"/>
          <w:right w:val="single" w:sz="4" w:space="0" w:color="ED7D31" w:themeColor="accent2"/>
          <w:insideH w:val="nil"/>
        </w:tcBorders>
        <w:shd w:val="clear" w:color="auto" w:fill="ED7D31" w:themeFill="accent2"/>
      </w:tcPr>
    </w:tblStylePr>
    <w:tblStylePr w:type="lastRow">
      <w:rPr>
        <w:b/>
        <w:bCs/>
      </w:rPr>
      <w:tblPr/>
      <w:tcPr>
        <w:tcBorders>
          <w:top w:val="double" w:sz="4" w:space="0" w:color="F4B083" w:themeColor="accent2" w:themeTint="99"/>
        </w:tcBorders>
      </w:tcPr>
    </w:tblStylePr>
    <w:tblStylePr w:type="firstCol">
      <w:rPr>
        <w:b/>
        <w:bCs/>
      </w:rPr>
    </w:tblStylePr>
    <w:tblStylePr w:type="lastCol">
      <w:rPr>
        <w:b/>
        <w:bCs/>
      </w:rPr>
    </w:tblStylePr>
    <w:tblStylePr w:type="band1Vert">
      <w:tblPr/>
      <w:tcPr>
        <w:shd w:val="clear" w:color="auto" w:fill="FBE4D5" w:themeFill="accent2" w:themeFillTint="33"/>
      </w:tcPr>
    </w:tblStylePr>
    <w:tblStylePr w:type="band1Horz">
      <w:tblPr/>
      <w:tcPr>
        <w:shd w:val="clear" w:color="auto" w:fill="FBE4D5" w:themeFill="accent2" w:themeFillTint="33"/>
      </w:tcPr>
    </w:tblStylePr>
  </w:style>
  <w:style w:type="table" w:styleId="ListTable4-Accent3">
    <w:name w:val="List Table 4 Accent 3"/>
    <w:basedOn w:val="TableNormal"/>
    <w:uiPriority w:val="49"/>
    <w:rsid w:val="000608B5"/>
    <w:pPr>
      <w:spacing w:after="0" w:line="240" w:lineRule="auto"/>
    </w:pPr>
    <w:tblPr>
      <w:tblStyleRowBandSize w:val="1"/>
      <w:tblStyleColBandSize w:val="1"/>
      <w:tblBorders>
        <w:top w:val="single" w:sz="4" w:space="0" w:color="C9C9C9" w:themeColor="accent3" w:themeTint="99"/>
        <w:left w:val="single" w:sz="4" w:space="0" w:color="C9C9C9" w:themeColor="accent3" w:themeTint="99"/>
        <w:bottom w:val="single" w:sz="4" w:space="0" w:color="C9C9C9" w:themeColor="accent3" w:themeTint="99"/>
        <w:right w:val="single" w:sz="4" w:space="0" w:color="C9C9C9" w:themeColor="accent3" w:themeTint="99"/>
        <w:insideH w:val="single" w:sz="4" w:space="0" w:color="C9C9C9" w:themeColor="accent3" w:themeTint="99"/>
      </w:tblBorders>
    </w:tblPr>
    <w:tblStylePr w:type="firstRow">
      <w:rPr>
        <w:b/>
        <w:bCs/>
        <w:color w:val="FFFFFF" w:themeColor="background1"/>
      </w:rPr>
      <w:tblPr/>
      <w:tcPr>
        <w:tcBorders>
          <w:top w:val="single" w:sz="4" w:space="0" w:color="A5A5A5" w:themeColor="accent3"/>
          <w:left w:val="single" w:sz="4" w:space="0" w:color="A5A5A5" w:themeColor="accent3"/>
          <w:bottom w:val="single" w:sz="4" w:space="0" w:color="A5A5A5" w:themeColor="accent3"/>
          <w:right w:val="single" w:sz="4" w:space="0" w:color="A5A5A5" w:themeColor="accent3"/>
          <w:insideH w:val="nil"/>
        </w:tcBorders>
        <w:shd w:val="clear" w:color="auto" w:fill="A5A5A5" w:themeFill="accent3"/>
      </w:tcPr>
    </w:tblStylePr>
    <w:tblStylePr w:type="lastRow">
      <w:rPr>
        <w:b/>
        <w:bCs/>
      </w:rPr>
      <w:tblPr/>
      <w:tcPr>
        <w:tcBorders>
          <w:top w:val="double" w:sz="4" w:space="0" w:color="C9C9C9" w:themeColor="accent3" w:themeTint="99"/>
        </w:tcBorders>
      </w:tcPr>
    </w:tblStylePr>
    <w:tblStylePr w:type="firstCol">
      <w:rPr>
        <w:b/>
        <w:bCs/>
      </w:rPr>
    </w:tblStylePr>
    <w:tblStylePr w:type="lastCol">
      <w:rPr>
        <w:b/>
        <w:bCs/>
      </w:rPr>
    </w:tblStylePr>
    <w:tblStylePr w:type="band1Vert">
      <w:tblPr/>
      <w:tcPr>
        <w:shd w:val="clear" w:color="auto" w:fill="EDEDED" w:themeFill="accent3" w:themeFillTint="33"/>
      </w:tcPr>
    </w:tblStylePr>
    <w:tblStylePr w:type="band1Horz">
      <w:tblPr/>
      <w:tcPr>
        <w:shd w:val="clear" w:color="auto" w:fill="EDEDED" w:themeFill="accent3" w:themeFillTint="33"/>
      </w:tcPr>
    </w:tblStylePr>
  </w:style>
  <w:style w:type="table" w:styleId="ListTable4-Accent4">
    <w:name w:val="List Table 4 Accent 4"/>
    <w:basedOn w:val="TableNormal"/>
    <w:uiPriority w:val="49"/>
    <w:rsid w:val="000608B5"/>
    <w:pPr>
      <w:spacing w:after="0" w:line="240" w:lineRule="auto"/>
    </w:pPr>
    <w:tblPr>
      <w:tblStyleRowBandSize w:val="1"/>
      <w:tblStyleColBandSize w:val="1"/>
      <w:tblBorders>
        <w:top w:val="single" w:sz="4" w:space="0" w:color="FFD966" w:themeColor="accent4" w:themeTint="99"/>
        <w:left w:val="single" w:sz="4" w:space="0" w:color="FFD966" w:themeColor="accent4" w:themeTint="99"/>
        <w:bottom w:val="single" w:sz="4" w:space="0" w:color="FFD966" w:themeColor="accent4" w:themeTint="99"/>
        <w:right w:val="single" w:sz="4" w:space="0" w:color="FFD966" w:themeColor="accent4" w:themeTint="99"/>
        <w:insideH w:val="single" w:sz="4" w:space="0" w:color="FFD966" w:themeColor="accent4" w:themeTint="99"/>
      </w:tblBorders>
    </w:tblPr>
    <w:tblStylePr w:type="firstRow">
      <w:rPr>
        <w:b/>
        <w:bCs/>
        <w:color w:val="FFFFFF" w:themeColor="background1"/>
      </w:rPr>
      <w:tblPr/>
      <w:tcPr>
        <w:tcBorders>
          <w:top w:val="single" w:sz="4" w:space="0" w:color="FFC000" w:themeColor="accent4"/>
          <w:left w:val="single" w:sz="4" w:space="0" w:color="FFC000" w:themeColor="accent4"/>
          <w:bottom w:val="single" w:sz="4" w:space="0" w:color="FFC000" w:themeColor="accent4"/>
          <w:right w:val="single" w:sz="4" w:space="0" w:color="FFC000" w:themeColor="accent4"/>
          <w:insideH w:val="nil"/>
        </w:tcBorders>
        <w:shd w:val="clear" w:color="auto" w:fill="FFC000" w:themeFill="accent4"/>
      </w:tcPr>
    </w:tblStylePr>
    <w:tblStylePr w:type="lastRow">
      <w:rPr>
        <w:b/>
        <w:bCs/>
      </w:rPr>
      <w:tblPr/>
      <w:tcPr>
        <w:tcBorders>
          <w:top w:val="double" w:sz="4" w:space="0" w:color="FFD966" w:themeColor="accent4" w:themeTint="99"/>
        </w:tcBorders>
      </w:tcPr>
    </w:tblStylePr>
    <w:tblStylePr w:type="firstCol">
      <w:rPr>
        <w:b/>
        <w:bCs/>
      </w:rPr>
    </w:tblStylePr>
    <w:tblStylePr w:type="lastCol">
      <w:rPr>
        <w:b/>
        <w:bCs/>
      </w:rPr>
    </w:tblStylePr>
    <w:tblStylePr w:type="band1Vert">
      <w:tblPr/>
      <w:tcPr>
        <w:shd w:val="clear" w:color="auto" w:fill="FFF2CC" w:themeFill="accent4" w:themeFillTint="33"/>
      </w:tcPr>
    </w:tblStylePr>
    <w:tblStylePr w:type="band1Horz">
      <w:tblPr/>
      <w:tcPr>
        <w:shd w:val="clear" w:color="auto" w:fill="FFF2CC" w:themeFill="accent4" w:themeFillTint="33"/>
      </w:tcPr>
    </w:tblStylePr>
  </w:style>
  <w:style w:type="table" w:styleId="ListTable4-Accent5">
    <w:name w:val="List Table 4 Accent 5"/>
    <w:basedOn w:val="TableNormal"/>
    <w:uiPriority w:val="49"/>
    <w:rsid w:val="000608B5"/>
    <w:pPr>
      <w:spacing w:after="0" w:line="240" w:lineRule="auto"/>
    </w:pPr>
    <w:tblPr>
      <w:tblStyleRowBandSize w:val="1"/>
      <w:tblStyleColBandSize w:val="1"/>
      <w:tblBorders>
        <w:top w:val="single" w:sz="4" w:space="0" w:color="8EAADB" w:themeColor="accent5" w:themeTint="99"/>
        <w:left w:val="single" w:sz="4" w:space="0" w:color="8EAADB" w:themeColor="accent5" w:themeTint="99"/>
        <w:bottom w:val="single" w:sz="4" w:space="0" w:color="8EAADB" w:themeColor="accent5" w:themeTint="99"/>
        <w:right w:val="single" w:sz="4" w:space="0" w:color="8EAADB" w:themeColor="accent5" w:themeTint="99"/>
        <w:insideH w:val="single" w:sz="4" w:space="0" w:color="8EAADB" w:themeColor="accent5" w:themeTint="99"/>
      </w:tblBorders>
    </w:tblPr>
    <w:tblStylePr w:type="firstRow">
      <w:rPr>
        <w:b/>
        <w:bCs/>
        <w:color w:val="FFFFFF" w:themeColor="background1"/>
      </w:rPr>
      <w:tblPr/>
      <w:tcPr>
        <w:tcBorders>
          <w:top w:val="single" w:sz="4" w:space="0" w:color="4472C4" w:themeColor="accent5"/>
          <w:left w:val="single" w:sz="4" w:space="0" w:color="4472C4" w:themeColor="accent5"/>
          <w:bottom w:val="single" w:sz="4" w:space="0" w:color="4472C4" w:themeColor="accent5"/>
          <w:right w:val="single" w:sz="4" w:space="0" w:color="4472C4" w:themeColor="accent5"/>
          <w:insideH w:val="nil"/>
        </w:tcBorders>
        <w:shd w:val="clear" w:color="auto" w:fill="4472C4" w:themeFill="accent5"/>
      </w:tcPr>
    </w:tblStylePr>
    <w:tblStylePr w:type="lastRow">
      <w:rPr>
        <w:b/>
        <w:bCs/>
      </w:rPr>
      <w:tblPr/>
      <w:tcPr>
        <w:tcBorders>
          <w:top w:val="double" w:sz="4" w:space="0" w:color="8EAADB" w:themeColor="accent5" w:themeTint="99"/>
        </w:tcBorders>
      </w:tcPr>
    </w:tblStylePr>
    <w:tblStylePr w:type="firstCol">
      <w:rPr>
        <w:b/>
        <w:bCs/>
      </w:rPr>
    </w:tblStylePr>
    <w:tblStylePr w:type="lastCol">
      <w:rPr>
        <w:b/>
        <w:bCs/>
      </w:rPr>
    </w:tblStylePr>
    <w:tblStylePr w:type="band1Vert">
      <w:tblPr/>
      <w:tcPr>
        <w:shd w:val="clear" w:color="auto" w:fill="D9E2F3" w:themeFill="accent5" w:themeFillTint="33"/>
      </w:tcPr>
    </w:tblStylePr>
    <w:tblStylePr w:type="band1Horz">
      <w:tblPr/>
      <w:tcPr>
        <w:shd w:val="clear" w:color="auto" w:fill="D9E2F3" w:themeFill="accent5" w:themeFillTint="33"/>
      </w:tcPr>
    </w:tblStylePr>
  </w:style>
  <w:style w:type="table" w:styleId="ListTable4-Accent6">
    <w:name w:val="List Table 4 Accent 6"/>
    <w:basedOn w:val="TableNormal"/>
    <w:uiPriority w:val="49"/>
    <w:rsid w:val="000608B5"/>
    <w:pPr>
      <w:spacing w:after="0" w:line="240" w:lineRule="auto"/>
    </w:pPr>
    <w:tblPr>
      <w:tblStyleRowBandSize w:val="1"/>
      <w:tblStyleColBandSize w:val="1"/>
      <w:tblBorders>
        <w:top w:val="single" w:sz="4" w:space="0" w:color="A8D08D" w:themeColor="accent6" w:themeTint="99"/>
        <w:left w:val="single" w:sz="4" w:space="0" w:color="A8D08D" w:themeColor="accent6" w:themeTint="99"/>
        <w:bottom w:val="single" w:sz="4" w:space="0" w:color="A8D08D" w:themeColor="accent6" w:themeTint="99"/>
        <w:right w:val="single" w:sz="4" w:space="0" w:color="A8D08D" w:themeColor="accent6" w:themeTint="99"/>
        <w:insideH w:val="single" w:sz="4" w:space="0" w:color="A8D08D" w:themeColor="accent6" w:themeTint="99"/>
      </w:tblBorders>
    </w:tblPr>
    <w:tblStylePr w:type="firstRow">
      <w:rPr>
        <w:b/>
        <w:bCs/>
        <w:color w:val="FFFFFF" w:themeColor="background1"/>
      </w:rPr>
      <w:tblPr/>
      <w:tcPr>
        <w:tcBorders>
          <w:top w:val="single" w:sz="4" w:space="0" w:color="70AD47" w:themeColor="accent6"/>
          <w:left w:val="single" w:sz="4" w:space="0" w:color="70AD47" w:themeColor="accent6"/>
          <w:bottom w:val="single" w:sz="4" w:space="0" w:color="70AD47" w:themeColor="accent6"/>
          <w:right w:val="single" w:sz="4" w:space="0" w:color="70AD47" w:themeColor="accent6"/>
          <w:insideH w:val="nil"/>
        </w:tcBorders>
        <w:shd w:val="clear" w:color="auto" w:fill="70AD47" w:themeFill="accent6"/>
      </w:tcPr>
    </w:tblStylePr>
    <w:tblStylePr w:type="lastRow">
      <w:rPr>
        <w:b/>
        <w:bCs/>
      </w:rPr>
      <w:tblPr/>
      <w:tcPr>
        <w:tcBorders>
          <w:top w:val="double" w:sz="4" w:space="0" w:color="A8D08D" w:themeColor="accent6" w:themeTint="99"/>
        </w:tcBorders>
      </w:tcPr>
    </w:tblStylePr>
    <w:tblStylePr w:type="firstCol">
      <w:rPr>
        <w:b/>
        <w:bCs/>
      </w:rPr>
    </w:tblStylePr>
    <w:tblStylePr w:type="lastCol">
      <w:rPr>
        <w:b/>
        <w:bCs/>
      </w:rPr>
    </w:tblStylePr>
    <w:tblStylePr w:type="band1Vert">
      <w:tblPr/>
      <w:tcPr>
        <w:shd w:val="clear" w:color="auto" w:fill="E2EFD9" w:themeFill="accent6" w:themeFillTint="33"/>
      </w:tcPr>
    </w:tblStylePr>
    <w:tblStylePr w:type="band1Horz">
      <w:tblPr/>
      <w:tcPr>
        <w:shd w:val="clear" w:color="auto" w:fill="E2EFD9" w:themeFill="accent6" w:themeFillTint="33"/>
      </w:tcPr>
    </w:tblStylePr>
  </w:style>
  <w:style w:type="table" w:styleId="ListTable5Dark">
    <w:name w:val="List Table 5 Dark"/>
    <w:basedOn w:val="TableNormal"/>
    <w:uiPriority w:val="50"/>
    <w:rsid w:val="000608B5"/>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0608B5"/>
    <w:pPr>
      <w:spacing w:after="0" w:line="240" w:lineRule="auto"/>
    </w:pPr>
    <w:rPr>
      <w:color w:val="FFFFFF" w:themeColor="background1"/>
    </w:rPr>
    <w:tblPr>
      <w:tblStyleRowBandSize w:val="1"/>
      <w:tblStyleColBandSize w:val="1"/>
      <w:tblBorders>
        <w:top w:val="single" w:sz="24" w:space="0" w:color="5B9BD5" w:themeColor="accent1"/>
        <w:left w:val="single" w:sz="24" w:space="0" w:color="5B9BD5" w:themeColor="accent1"/>
        <w:bottom w:val="single" w:sz="24" w:space="0" w:color="5B9BD5" w:themeColor="accent1"/>
        <w:right w:val="single" w:sz="24" w:space="0" w:color="5B9BD5" w:themeColor="accent1"/>
      </w:tblBorders>
    </w:tblPr>
    <w:tcPr>
      <w:shd w:val="clear" w:color="auto" w:fill="5B9BD5"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0608B5"/>
    <w:pPr>
      <w:spacing w:after="0" w:line="240" w:lineRule="auto"/>
    </w:pPr>
    <w:rPr>
      <w:color w:val="FFFFFF" w:themeColor="background1"/>
    </w:rPr>
    <w:tblPr>
      <w:tblStyleRowBandSize w:val="1"/>
      <w:tblStyleColBandSize w:val="1"/>
      <w:tblBorders>
        <w:top w:val="single" w:sz="24" w:space="0" w:color="ED7D31" w:themeColor="accent2"/>
        <w:left w:val="single" w:sz="24" w:space="0" w:color="ED7D31" w:themeColor="accent2"/>
        <w:bottom w:val="single" w:sz="24" w:space="0" w:color="ED7D31" w:themeColor="accent2"/>
        <w:right w:val="single" w:sz="24" w:space="0" w:color="ED7D31" w:themeColor="accent2"/>
      </w:tblBorders>
    </w:tblPr>
    <w:tcPr>
      <w:shd w:val="clear" w:color="auto" w:fill="ED7D31"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0608B5"/>
    <w:pPr>
      <w:spacing w:after="0" w:line="240" w:lineRule="auto"/>
    </w:pPr>
    <w:rPr>
      <w:color w:val="FFFFFF" w:themeColor="background1"/>
    </w:rPr>
    <w:tblPr>
      <w:tblStyleRowBandSize w:val="1"/>
      <w:tblStyleColBandSize w:val="1"/>
      <w:tblBorders>
        <w:top w:val="single" w:sz="24" w:space="0" w:color="A5A5A5" w:themeColor="accent3"/>
        <w:left w:val="single" w:sz="24" w:space="0" w:color="A5A5A5" w:themeColor="accent3"/>
        <w:bottom w:val="single" w:sz="24" w:space="0" w:color="A5A5A5" w:themeColor="accent3"/>
        <w:right w:val="single" w:sz="24" w:space="0" w:color="A5A5A5" w:themeColor="accent3"/>
      </w:tblBorders>
    </w:tblPr>
    <w:tcPr>
      <w:shd w:val="clear" w:color="auto" w:fill="A5A5A5"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0608B5"/>
    <w:pPr>
      <w:spacing w:after="0" w:line="240" w:lineRule="auto"/>
    </w:pPr>
    <w:rPr>
      <w:color w:val="FFFFFF" w:themeColor="background1"/>
    </w:rPr>
    <w:tblPr>
      <w:tblStyleRowBandSize w:val="1"/>
      <w:tblStyleColBandSize w:val="1"/>
      <w:tblBorders>
        <w:top w:val="single" w:sz="24" w:space="0" w:color="FFC000" w:themeColor="accent4"/>
        <w:left w:val="single" w:sz="24" w:space="0" w:color="FFC000" w:themeColor="accent4"/>
        <w:bottom w:val="single" w:sz="24" w:space="0" w:color="FFC000" w:themeColor="accent4"/>
        <w:right w:val="single" w:sz="24" w:space="0" w:color="FFC000" w:themeColor="accent4"/>
      </w:tblBorders>
    </w:tblPr>
    <w:tcPr>
      <w:shd w:val="clear" w:color="auto" w:fill="FFC000"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0608B5"/>
    <w:pPr>
      <w:spacing w:after="0" w:line="240" w:lineRule="auto"/>
    </w:pPr>
    <w:rPr>
      <w:color w:val="FFFFFF" w:themeColor="background1"/>
    </w:rPr>
    <w:tblPr>
      <w:tblStyleRowBandSize w:val="1"/>
      <w:tblStyleColBandSize w:val="1"/>
      <w:tblBorders>
        <w:top w:val="single" w:sz="24" w:space="0" w:color="4472C4" w:themeColor="accent5"/>
        <w:left w:val="single" w:sz="24" w:space="0" w:color="4472C4" w:themeColor="accent5"/>
        <w:bottom w:val="single" w:sz="24" w:space="0" w:color="4472C4" w:themeColor="accent5"/>
        <w:right w:val="single" w:sz="24" w:space="0" w:color="4472C4" w:themeColor="accent5"/>
      </w:tblBorders>
    </w:tblPr>
    <w:tcPr>
      <w:shd w:val="clear" w:color="auto" w:fill="4472C4"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0608B5"/>
    <w:pPr>
      <w:spacing w:after="0" w:line="240" w:lineRule="auto"/>
    </w:pPr>
    <w:rPr>
      <w:color w:val="FFFFFF" w:themeColor="background1"/>
    </w:rPr>
    <w:tblPr>
      <w:tblStyleRowBandSize w:val="1"/>
      <w:tblStyleColBandSize w:val="1"/>
      <w:tblBorders>
        <w:top w:val="single" w:sz="24" w:space="0" w:color="70AD47" w:themeColor="accent6"/>
        <w:left w:val="single" w:sz="24" w:space="0" w:color="70AD47" w:themeColor="accent6"/>
        <w:bottom w:val="single" w:sz="24" w:space="0" w:color="70AD47" w:themeColor="accent6"/>
        <w:right w:val="single" w:sz="24" w:space="0" w:color="70AD47" w:themeColor="accent6"/>
      </w:tblBorders>
    </w:tblPr>
    <w:tcPr>
      <w:shd w:val="clear" w:color="auto" w:fill="70AD47"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0608B5"/>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0608B5"/>
    <w:pPr>
      <w:spacing w:after="0" w:line="240" w:lineRule="auto"/>
    </w:pPr>
    <w:rPr>
      <w:color w:val="2E74B5" w:themeColor="accent1" w:themeShade="BF"/>
    </w:rPr>
    <w:tblPr>
      <w:tblStyleRowBandSize w:val="1"/>
      <w:tblStyleColBandSize w:val="1"/>
      <w:tblBorders>
        <w:top w:val="single" w:sz="4" w:space="0" w:color="5B9BD5" w:themeColor="accent1"/>
        <w:bottom w:val="single" w:sz="4" w:space="0" w:color="5B9BD5" w:themeColor="accent1"/>
      </w:tblBorders>
    </w:tblPr>
    <w:tblStylePr w:type="firstRow">
      <w:rPr>
        <w:b/>
        <w:bCs/>
      </w:rPr>
      <w:tblPr/>
      <w:tcPr>
        <w:tcBorders>
          <w:bottom w:val="single" w:sz="4" w:space="0" w:color="5B9BD5" w:themeColor="accent1"/>
        </w:tcBorders>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styleId="ListTable6Colorful-Accent2">
    <w:name w:val="List Table 6 Colorful Accent 2"/>
    <w:basedOn w:val="TableNormal"/>
    <w:uiPriority w:val="51"/>
    <w:rsid w:val="000608B5"/>
    <w:pPr>
      <w:spacing w:after="0" w:line="240" w:lineRule="auto"/>
    </w:pPr>
    <w:rPr>
      <w:color w:val="C45911" w:themeColor="accent2" w:themeShade="BF"/>
    </w:rPr>
    <w:tblPr>
      <w:tblStyleRowBandSize w:val="1"/>
      <w:tblStyleColBandSize w:val="1"/>
      <w:tblBorders>
        <w:top w:val="single" w:sz="4" w:space="0" w:color="ED7D31" w:themeColor="accent2"/>
        <w:bottom w:val="single" w:sz="4" w:space="0" w:color="ED7D31" w:themeColor="accent2"/>
      </w:tblBorders>
    </w:tblPr>
    <w:tblStylePr w:type="firstRow">
      <w:rPr>
        <w:b/>
        <w:bCs/>
      </w:rPr>
      <w:tblPr/>
      <w:tcPr>
        <w:tcBorders>
          <w:bottom w:val="single" w:sz="4" w:space="0" w:color="ED7D31" w:themeColor="accent2"/>
        </w:tcBorders>
      </w:tcPr>
    </w:tblStylePr>
    <w:tblStylePr w:type="lastRow">
      <w:rPr>
        <w:b/>
        <w:bCs/>
      </w:rPr>
      <w:tblPr/>
      <w:tcPr>
        <w:tcBorders>
          <w:top w:val="double" w:sz="4" w:space="0" w:color="ED7D31" w:themeColor="accent2"/>
        </w:tcBorders>
      </w:tcPr>
    </w:tblStylePr>
    <w:tblStylePr w:type="firstCol">
      <w:rPr>
        <w:b/>
        <w:bCs/>
      </w:rPr>
    </w:tblStylePr>
    <w:tblStylePr w:type="lastCol">
      <w:rPr>
        <w:b/>
        <w:bCs/>
      </w:rPr>
    </w:tblStylePr>
    <w:tblStylePr w:type="band1Vert">
      <w:tblPr/>
      <w:tcPr>
        <w:shd w:val="clear" w:color="auto" w:fill="FBE4D5" w:themeFill="accent2" w:themeFillTint="33"/>
      </w:tcPr>
    </w:tblStylePr>
    <w:tblStylePr w:type="band1Horz">
      <w:tblPr/>
      <w:tcPr>
        <w:shd w:val="clear" w:color="auto" w:fill="FBE4D5" w:themeFill="accent2" w:themeFillTint="33"/>
      </w:tcPr>
    </w:tblStylePr>
  </w:style>
  <w:style w:type="table" w:styleId="ListTable6Colorful-Accent3">
    <w:name w:val="List Table 6 Colorful Accent 3"/>
    <w:basedOn w:val="TableNormal"/>
    <w:uiPriority w:val="51"/>
    <w:rsid w:val="000608B5"/>
    <w:pPr>
      <w:spacing w:after="0" w:line="240" w:lineRule="auto"/>
    </w:pPr>
    <w:rPr>
      <w:color w:val="7B7B7B" w:themeColor="accent3" w:themeShade="BF"/>
    </w:rPr>
    <w:tblPr>
      <w:tblStyleRowBandSize w:val="1"/>
      <w:tblStyleColBandSize w:val="1"/>
      <w:tblBorders>
        <w:top w:val="single" w:sz="4" w:space="0" w:color="A5A5A5" w:themeColor="accent3"/>
        <w:bottom w:val="single" w:sz="4" w:space="0" w:color="A5A5A5" w:themeColor="accent3"/>
      </w:tblBorders>
    </w:tblPr>
    <w:tblStylePr w:type="firstRow">
      <w:rPr>
        <w:b/>
        <w:bCs/>
      </w:rPr>
      <w:tblPr/>
      <w:tcPr>
        <w:tcBorders>
          <w:bottom w:val="single" w:sz="4" w:space="0" w:color="A5A5A5" w:themeColor="accent3"/>
        </w:tcBorders>
      </w:tcPr>
    </w:tblStylePr>
    <w:tblStylePr w:type="lastRow">
      <w:rPr>
        <w:b/>
        <w:bCs/>
      </w:rPr>
      <w:tblPr/>
      <w:tcPr>
        <w:tcBorders>
          <w:top w:val="double" w:sz="4" w:space="0" w:color="A5A5A5" w:themeColor="accent3"/>
        </w:tcBorders>
      </w:tcPr>
    </w:tblStylePr>
    <w:tblStylePr w:type="firstCol">
      <w:rPr>
        <w:b/>
        <w:bCs/>
      </w:rPr>
    </w:tblStylePr>
    <w:tblStylePr w:type="lastCol">
      <w:rPr>
        <w:b/>
        <w:bCs/>
      </w:rPr>
    </w:tblStylePr>
    <w:tblStylePr w:type="band1Vert">
      <w:tblPr/>
      <w:tcPr>
        <w:shd w:val="clear" w:color="auto" w:fill="EDEDED" w:themeFill="accent3" w:themeFillTint="33"/>
      </w:tcPr>
    </w:tblStylePr>
    <w:tblStylePr w:type="band1Horz">
      <w:tblPr/>
      <w:tcPr>
        <w:shd w:val="clear" w:color="auto" w:fill="EDEDED" w:themeFill="accent3" w:themeFillTint="33"/>
      </w:tcPr>
    </w:tblStylePr>
  </w:style>
  <w:style w:type="table" w:styleId="ListTable6Colorful-Accent4">
    <w:name w:val="List Table 6 Colorful Accent 4"/>
    <w:basedOn w:val="TableNormal"/>
    <w:uiPriority w:val="51"/>
    <w:rsid w:val="000608B5"/>
    <w:pPr>
      <w:spacing w:after="0" w:line="240" w:lineRule="auto"/>
    </w:pPr>
    <w:rPr>
      <w:color w:val="BF8F00" w:themeColor="accent4" w:themeShade="BF"/>
    </w:rPr>
    <w:tblPr>
      <w:tblStyleRowBandSize w:val="1"/>
      <w:tblStyleColBandSize w:val="1"/>
      <w:tblBorders>
        <w:top w:val="single" w:sz="4" w:space="0" w:color="FFC000" w:themeColor="accent4"/>
        <w:bottom w:val="single" w:sz="4" w:space="0" w:color="FFC000" w:themeColor="accent4"/>
      </w:tblBorders>
    </w:tblPr>
    <w:tblStylePr w:type="firstRow">
      <w:rPr>
        <w:b/>
        <w:bCs/>
      </w:rPr>
      <w:tblPr/>
      <w:tcPr>
        <w:tcBorders>
          <w:bottom w:val="single" w:sz="4" w:space="0" w:color="FFC000" w:themeColor="accent4"/>
        </w:tcBorders>
      </w:tcPr>
    </w:tblStylePr>
    <w:tblStylePr w:type="lastRow">
      <w:rPr>
        <w:b/>
        <w:bCs/>
      </w:rPr>
      <w:tblPr/>
      <w:tcPr>
        <w:tcBorders>
          <w:top w:val="double" w:sz="4" w:space="0" w:color="FFC000" w:themeColor="accent4"/>
        </w:tcBorders>
      </w:tcPr>
    </w:tblStylePr>
    <w:tblStylePr w:type="firstCol">
      <w:rPr>
        <w:b/>
        <w:bCs/>
      </w:rPr>
    </w:tblStylePr>
    <w:tblStylePr w:type="lastCol">
      <w:rPr>
        <w:b/>
        <w:bCs/>
      </w:rPr>
    </w:tblStylePr>
    <w:tblStylePr w:type="band1Vert">
      <w:tblPr/>
      <w:tcPr>
        <w:shd w:val="clear" w:color="auto" w:fill="FFF2CC" w:themeFill="accent4" w:themeFillTint="33"/>
      </w:tcPr>
    </w:tblStylePr>
    <w:tblStylePr w:type="band1Horz">
      <w:tblPr/>
      <w:tcPr>
        <w:shd w:val="clear" w:color="auto" w:fill="FFF2CC" w:themeFill="accent4" w:themeFillTint="33"/>
      </w:tcPr>
    </w:tblStylePr>
  </w:style>
  <w:style w:type="table" w:styleId="ListTable6Colorful-Accent5">
    <w:name w:val="List Table 6 Colorful Accent 5"/>
    <w:basedOn w:val="TableNormal"/>
    <w:uiPriority w:val="51"/>
    <w:rsid w:val="000608B5"/>
    <w:pPr>
      <w:spacing w:after="0" w:line="240" w:lineRule="auto"/>
    </w:pPr>
    <w:rPr>
      <w:color w:val="2F5496" w:themeColor="accent5" w:themeShade="BF"/>
    </w:rPr>
    <w:tblPr>
      <w:tblStyleRowBandSize w:val="1"/>
      <w:tblStyleColBandSize w:val="1"/>
      <w:tblBorders>
        <w:top w:val="single" w:sz="4" w:space="0" w:color="4472C4" w:themeColor="accent5"/>
        <w:bottom w:val="single" w:sz="4" w:space="0" w:color="4472C4" w:themeColor="accent5"/>
      </w:tblBorders>
    </w:tblPr>
    <w:tblStylePr w:type="firstRow">
      <w:rPr>
        <w:b/>
        <w:bCs/>
      </w:rPr>
      <w:tblPr/>
      <w:tcPr>
        <w:tcBorders>
          <w:bottom w:val="single" w:sz="4" w:space="0" w:color="4472C4" w:themeColor="accent5"/>
        </w:tcBorders>
      </w:tcPr>
    </w:tblStylePr>
    <w:tblStylePr w:type="lastRow">
      <w:rPr>
        <w:b/>
        <w:bCs/>
      </w:rPr>
      <w:tblPr/>
      <w:tcPr>
        <w:tcBorders>
          <w:top w:val="double" w:sz="4" w:space="0" w:color="4472C4" w:themeColor="accent5"/>
        </w:tcBorders>
      </w:tcPr>
    </w:tblStylePr>
    <w:tblStylePr w:type="firstCol">
      <w:rPr>
        <w:b/>
        <w:bCs/>
      </w:rPr>
    </w:tblStylePr>
    <w:tblStylePr w:type="lastCol">
      <w:rPr>
        <w:b/>
        <w:bCs/>
      </w:rPr>
    </w:tblStylePr>
    <w:tblStylePr w:type="band1Vert">
      <w:tblPr/>
      <w:tcPr>
        <w:shd w:val="clear" w:color="auto" w:fill="D9E2F3" w:themeFill="accent5" w:themeFillTint="33"/>
      </w:tcPr>
    </w:tblStylePr>
    <w:tblStylePr w:type="band1Horz">
      <w:tblPr/>
      <w:tcPr>
        <w:shd w:val="clear" w:color="auto" w:fill="D9E2F3" w:themeFill="accent5" w:themeFillTint="33"/>
      </w:tcPr>
    </w:tblStylePr>
  </w:style>
  <w:style w:type="table" w:styleId="ListTable6Colorful-Accent6">
    <w:name w:val="List Table 6 Colorful Accent 6"/>
    <w:basedOn w:val="TableNormal"/>
    <w:uiPriority w:val="51"/>
    <w:rsid w:val="000608B5"/>
    <w:pPr>
      <w:spacing w:after="0" w:line="240" w:lineRule="auto"/>
    </w:pPr>
    <w:rPr>
      <w:color w:val="538135" w:themeColor="accent6" w:themeShade="BF"/>
    </w:rPr>
    <w:tblPr>
      <w:tblStyleRowBandSize w:val="1"/>
      <w:tblStyleColBandSize w:val="1"/>
      <w:tblBorders>
        <w:top w:val="single" w:sz="4" w:space="0" w:color="70AD47" w:themeColor="accent6"/>
        <w:bottom w:val="single" w:sz="4" w:space="0" w:color="70AD47" w:themeColor="accent6"/>
      </w:tblBorders>
    </w:tblPr>
    <w:tblStylePr w:type="firstRow">
      <w:rPr>
        <w:b/>
        <w:bCs/>
      </w:rPr>
      <w:tblPr/>
      <w:tcPr>
        <w:tcBorders>
          <w:bottom w:val="single" w:sz="4" w:space="0" w:color="70AD47" w:themeColor="accent6"/>
        </w:tcBorders>
      </w:tcPr>
    </w:tblStylePr>
    <w:tblStylePr w:type="lastRow">
      <w:rPr>
        <w:b/>
        <w:bCs/>
      </w:rPr>
      <w:tblPr/>
      <w:tcPr>
        <w:tcBorders>
          <w:top w:val="double" w:sz="4" w:space="0" w:color="70AD47" w:themeColor="accent6"/>
        </w:tcBorders>
      </w:tcPr>
    </w:tblStylePr>
    <w:tblStylePr w:type="firstCol">
      <w:rPr>
        <w:b/>
        <w:bCs/>
      </w:rPr>
    </w:tblStylePr>
    <w:tblStylePr w:type="lastCol">
      <w:rPr>
        <w:b/>
        <w:bCs/>
      </w:rPr>
    </w:tblStylePr>
    <w:tblStylePr w:type="band1Vert">
      <w:tblPr/>
      <w:tcPr>
        <w:shd w:val="clear" w:color="auto" w:fill="E2EFD9" w:themeFill="accent6" w:themeFillTint="33"/>
      </w:tcPr>
    </w:tblStylePr>
    <w:tblStylePr w:type="band1Horz">
      <w:tblPr/>
      <w:tcPr>
        <w:shd w:val="clear" w:color="auto" w:fill="E2EFD9" w:themeFill="accent6" w:themeFillTint="33"/>
      </w:tcPr>
    </w:tblStylePr>
  </w:style>
  <w:style w:type="table" w:styleId="ListTable7Colorful">
    <w:name w:val="List Table 7 Colorful"/>
    <w:basedOn w:val="TableNormal"/>
    <w:uiPriority w:val="52"/>
    <w:rsid w:val="000608B5"/>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0608B5"/>
    <w:pPr>
      <w:spacing w:after="0" w:line="240" w:lineRule="auto"/>
    </w:pPr>
    <w:rPr>
      <w:color w:val="2E74B5"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5B9BD5"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5B9BD5"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5B9BD5"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5B9BD5" w:themeColor="accent1"/>
        </w:tcBorders>
        <w:shd w:val="clear" w:color="auto" w:fill="FFFFFF" w:themeFill="background1"/>
      </w:tcPr>
    </w:tblStylePr>
    <w:tblStylePr w:type="band1Vert">
      <w:tblPr/>
      <w:tcPr>
        <w:shd w:val="clear" w:color="auto" w:fill="DEEAF6" w:themeFill="accent1" w:themeFillTint="33"/>
      </w:tcPr>
    </w:tblStylePr>
    <w:tblStylePr w:type="band1Horz">
      <w:tblPr/>
      <w:tcPr>
        <w:shd w:val="clear" w:color="auto" w:fill="DEEAF6"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0608B5"/>
    <w:pPr>
      <w:spacing w:after="0" w:line="240" w:lineRule="auto"/>
    </w:pPr>
    <w:rPr>
      <w:color w:val="C45911"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D7D31"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D7D31"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D7D31"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D7D31" w:themeColor="accent2"/>
        </w:tcBorders>
        <w:shd w:val="clear" w:color="auto" w:fill="FFFFFF" w:themeFill="background1"/>
      </w:tcPr>
    </w:tblStylePr>
    <w:tblStylePr w:type="band1Vert">
      <w:tblPr/>
      <w:tcPr>
        <w:shd w:val="clear" w:color="auto" w:fill="FBE4D5" w:themeFill="accent2" w:themeFillTint="33"/>
      </w:tcPr>
    </w:tblStylePr>
    <w:tblStylePr w:type="band1Horz">
      <w:tblPr/>
      <w:tcPr>
        <w:shd w:val="clear" w:color="auto" w:fill="FBE4D5"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0608B5"/>
    <w:pPr>
      <w:spacing w:after="0" w:line="240" w:lineRule="auto"/>
    </w:pPr>
    <w:rPr>
      <w:color w:val="7B7B7B"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5A5A5"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5A5A5"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5A5A5"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5A5A5" w:themeColor="accent3"/>
        </w:tcBorders>
        <w:shd w:val="clear" w:color="auto" w:fill="FFFFFF" w:themeFill="background1"/>
      </w:tcPr>
    </w:tblStylePr>
    <w:tblStylePr w:type="band1Vert">
      <w:tblPr/>
      <w:tcPr>
        <w:shd w:val="clear" w:color="auto" w:fill="EDEDED" w:themeFill="accent3" w:themeFillTint="33"/>
      </w:tcPr>
    </w:tblStylePr>
    <w:tblStylePr w:type="band1Horz">
      <w:tblPr/>
      <w:tcPr>
        <w:shd w:val="clear" w:color="auto" w:fill="EDED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0608B5"/>
    <w:pPr>
      <w:spacing w:after="0" w:line="240" w:lineRule="auto"/>
    </w:pPr>
    <w:rPr>
      <w:color w:val="BF8F00"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FC000"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FC000"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FC000"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FC000" w:themeColor="accent4"/>
        </w:tcBorders>
        <w:shd w:val="clear" w:color="auto" w:fill="FFFFFF" w:themeFill="background1"/>
      </w:tcPr>
    </w:tblStylePr>
    <w:tblStylePr w:type="band1Vert">
      <w:tblPr/>
      <w:tcPr>
        <w:shd w:val="clear" w:color="auto" w:fill="FFF2CC" w:themeFill="accent4" w:themeFillTint="33"/>
      </w:tcPr>
    </w:tblStylePr>
    <w:tblStylePr w:type="band1Horz">
      <w:tblPr/>
      <w:tcPr>
        <w:shd w:val="clear" w:color="auto" w:fill="FFF2C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0608B5"/>
    <w:pPr>
      <w:spacing w:after="0" w:line="240" w:lineRule="auto"/>
    </w:pPr>
    <w:rPr>
      <w:color w:val="2F5496"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472C4"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472C4"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472C4"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472C4" w:themeColor="accent5"/>
        </w:tcBorders>
        <w:shd w:val="clear" w:color="auto" w:fill="FFFFFF" w:themeFill="background1"/>
      </w:tcPr>
    </w:tblStylePr>
    <w:tblStylePr w:type="band1Vert">
      <w:tblPr/>
      <w:tcPr>
        <w:shd w:val="clear" w:color="auto" w:fill="D9E2F3" w:themeFill="accent5" w:themeFillTint="33"/>
      </w:tcPr>
    </w:tblStylePr>
    <w:tblStylePr w:type="band1Horz">
      <w:tblPr/>
      <w:tcPr>
        <w:shd w:val="clear" w:color="auto" w:fill="D9E2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0608B5"/>
    <w:pPr>
      <w:spacing w:after="0" w:line="240" w:lineRule="auto"/>
    </w:pPr>
    <w:rPr>
      <w:color w:val="53813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0AD47"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0AD47"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0AD47"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0AD47" w:themeColor="accent6"/>
        </w:tcBorders>
        <w:shd w:val="clear" w:color="auto" w:fill="FFFFFF" w:themeFill="background1"/>
      </w:tcPr>
    </w:tblStylePr>
    <w:tblStylePr w:type="band1Vert">
      <w:tblPr/>
      <w:tcPr>
        <w:shd w:val="clear" w:color="auto" w:fill="E2EFD9" w:themeFill="accent6" w:themeFillTint="33"/>
      </w:tcPr>
    </w:tblStylePr>
    <w:tblStylePr w:type="band1Horz">
      <w:tblPr/>
      <w:tcPr>
        <w:shd w:val="clear" w:color="auto" w:fill="E2EF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1"/>
    <w:uiPriority w:val="99"/>
    <w:semiHidden/>
    <w:unhideWhenUsed/>
    <w:rsid w:val="000608B5"/>
    <w:pPr>
      <w:tabs>
        <w:tab w:val="left" w:pos="480"/>
        <w:tab w:val="left" w:pos="960"/>
        <w:tab w:val="left" w:pos="1440"/>
        <w:tab w:val="left" w:pos="1920"/>
        <w:tab w:val="left" w:pos="2400"/>
        <w:tab w:val="left" w:pos="2880"/>
        <w:tab w:val="left" w:pos="3360"/>
        <w:tab w:val="left" w:pos="3840"/>
        <w:tab w:val="left" w:pos="4320"/>
      </w:tabs>
      <w:spacing w:after="0" w:line="276" w:lineRule="auto"/>
    </w:pPr>
    <w:rPr>
      <w:rFonts w:ascii="Consolas" w:eastAsia="Times New Roman" w:hAnsi="Consolas" w:cs="Times New Roman"/>
      <w:sz w:val="20"/>
      <w:szCs w:val="20"/>
      <w:lang w:val="en-GB"/>
    </w:rPr>
  </w:style>
  <w:style w:type="character" w:customStyle="1" w:styleId="MacroTextChar1">
    <w:name w:val="Macro Text Char1"/>
    <w:basedOn w:val="DefaultParagraphFont"/>
    <w:link w:val="MacroText"/>
    <w:uiPriority w:val="99"/>
    <w:semiHidden/>
    <w:rsid w:val="000608B5"/>
    <w:rPr>
      <w:rFonts w:ascii="Consolas" w:eastAsia="Times New Roman" w:hAnsi="Consolas" w:cs="Times New Roman"/>
      <w:sz w:val="20"/>
      <w:szCs w:val="20"/>
      <w:lang w:val="en-GB"/>
    </w:rPr>
  </w:style>
  <w:style w:type="table" w:styleId="MediumGrid1">
    <w:name w:val="Medium Grid 1"/>
    <w:basedOn w:val="TableNormal"/>
    <w:uiPriority w:val="67"/>
    <w:semiHidden/>
    <w:unhideWhenUsed/>
    <w:rsid w:val="000608B5"/>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0608B5"/>
    <w:pPr>
      <w:spacing w:after="0" w:line="240" w:lineRule="auto"/>
    </w:pPr>
    <w:tblPr>
      <w:tblStyleRowBandSize w:val="1"/>
      <w:tblStyleColBandSize w:val="1"/>
      <w:tblBorders>
        <w:top w:val="single" w:sz="8" w:space="0" w:color="84B3DF" w:themeColor="accent1" w:themeTint="BF"/>
        <w:left w:val="single" w:sz="8" w:space="0" w:color="84B3DF" w:themeColor="accent1" w:themeTint="BF"/>
        <w:bottom w:val="single" w:sz="8" w:space="0" w:color="84B3DF" w:themeColor="accent1" w:themeTint="BF"/>
        <w:right w:val="single" w:sz="8" w:space="0" w:color="84B3DF" w:themeColor="accent1" w:themeTint="BF"/>
        <w:insideH w:val="single" w:sz="8" w:space="0" w:color="84B3DF" w:themeColor="accent1" w:themeTint="BF"/>
        <w:insideV w:val="single" w:sz="8" w:space="0" w:color="84B3DF" w:themeColor="accent1" w:themeTint="BF"/>
      </w:tblBorders>
    </w:tblPr>
    <w:tcPr>
      <w:shd w:val="clear" w:color="auto" w:fill="D6E6F4" w:themeFill="accent1" w:themeFillTint="3F"/>
    </w:tcPr>
    <w:tblStylePr w:type="firstRow">
      <w:rPr>
        <w:b/>
        <w:bCs/>
      </w:rPr>
    </w:tblStylePr>
    <w:tblStylePr w:type="lastRow">
      <w:rPr>
        <w:b/>
        <w:bCs/>
      </w:rPr>
      <w:tblPr/>
      <w:tcPr>
        <w:tcBorders>
          <w:top w:val="single" w:sz="18" w:space="0" w:color="84B3DF" w:themeColor="accent1" w:themeTint="BF"/>
        </w:tcBorders>
      </w:tcPr>
    </w:tblStylePr>
    <w:tblStylePr w:type="firstCol">
      <w:rPr>
        <w:b/>
        <w:bCs/>
      </w:rPr>
    </w:tblStylePr>
    <w:tblStylePr w:type="lastCol">
      <w:rPr>
        <w:b/>
        <w:bCs/>
      </w:rPr>
    </w:tblStylePr>
    <w:tblStylePr w:type="band1Vert">
      <w:tblPr/>
      <w:tcPr>
        <w:shd w:val="clear" w:color="auto" w:fill="ADCCEA" w:themeFill="accent1" w:themeFillTint="7F"/>
      </w:tcPr>
    </w:tblStylePr>
    <w:tblStylePr w:type="band1Horz">
      <w:tblPr/>
      <w:tcPr>
        <w:shd w:val="clear" w:color="auto" w:fill="ADCCEA" w:themeFill="accent1" w:themeFillTint="7F"/>
      </w:tcPr>
    </w:tblStylePr>
  </w:style>
  <w:style w:type="table" w:styleId="MediumGrid1-Accent2">
    <w:name w:val="Medium Grid 1 Accent 2"/>
    <w:basedOn w:val="TableNormal"/>
    <w:uiPriority w:val="67"/>
    <w:semiHidden/>
    <w:unhideWhenUsed/>
    <w:rsid w:val="000608B5"/>
    <w:pPr>
      <w:spacing w:after="0" w:line="240" w:lineRule="auto"/>
    </w:pPr>
    <w:tblPr>
      <w:tblStyleRowBandSize w:val="1"/>
      <w:tblStyleColBandSize w:val="1"/>
      <w:tblBorders>
        <w:top w:val="single" w:sz="8" w:space="0" w:color="F19D64" w:themeColor="accent2" w:themeTint="BF"/>
        <w:left w:val="single" w:sz="8" w:space="0" w:color="F19D64" w:themeColor="accent2" w:themeTint="BF"/>
        <w:bottom w:val="single" w:sz="8" w:space="0" w:color="F19D64" w:themeColor="accent2" w:themeTint="BF"/>
        <w:right w:val="single" w:sz="8" w:space="0" w:color="F19D64" w:themeColor="accent2" w:themeTint="BF"/>
        <w:insideH w:val="single" w:sz="8" w:space="0" w:color="F19D64" w:themeColor="accent2" w:themeTint="BF"/>
        <w:insideV w:val="single" w:sz="8" w:space="0" w:color="F19D64" w:themeColor="accent2" w:themeTint="BF"/>
      </w:tblBorders>
    </w:tblPr>
    <w:tcPr>
      <w:shd w:val="clear" w:color="auto" w:fill="FADECB" w:themeFill="accent2" w:themeFillTint="3F"/>
    </w:tcPr>
    <w:tblStylePr w:type="firstRow">
      <w:rPr>
        <w:b/>
        <w:bCs/>
      </w:rPr>
    </w:tblStylePr>
    <w:tblStylePr w:type="lastRow">
      <w:rPr>
        <w:b/>
        <w:bCs/>
      </w:rPr>
      <w:tblPr/>
      <w:tcPr>
        <w:tcBorders>
          <w:top w:val="single" w:sz="18" w:space="0" w:color="F19D64" w:themeColor="accent2" w:themeTint="BF"/>
        </w:tcBorders>
      </w:tcPr>
    </w:tblStylePr>
    <w:tblStylePr w:type="firstCol">
      <w:rPr>
        <w:b/>
        <w:bCs/>
      </w:rPr>
    </w:tblStylePr>
    <w:tblStylePr w:type="lastCol">
      <w:rPr>
        <w:b/>
        <w:bCs/>
      </w:rPr>
    </w:tblStylePr>
    <w:tblStylePr w:type="band1Vert">
      <w:tblPr/>
      <w:tcPr>
        <w:shd w:val="clear" w:color="auto" w:fill="F6BE98" w:themeFill="accent2" w:themeFillTint="7F"/>
      </w:tcPr>
    </w:tblStylePr>
    <w:tblStylePr w:type="band1Horz">
      <w:tblPr/>
      <w:tcPr>
        <w:shd w:val="clear" w:color="auto" w:fill="F6BE98" w:themeFill="accent2" w:themeFillTint="7F"/>
      </w:tcPr>
    </w:tblStylePr>
  </w:style>
  <w:style w:type="table" w:styleId="MediumGrid1-Accent3">
    <w:name w:val="Medium Grid 1 Accent 3"/>
    <w:basedOn w:val="TableNormal"/>
    <w:uiPriority w:val="67"/>
    <w:semiHidden/>
    <w:unhideWhenUsed/>
    <w:rsid w:val="000608B5"/>
    <w:pPr>
      <w:spacing w:after="0" w:line="240" w:lineRule="auto"/>
    </w:pPr>
    <w:tblPr>
      <w:tblStyleRowBandSize w:val="1"/>
      <w:tblStyleColBandSize w:val="1"/>
      <w:tblBorders>
        <w:top w:val="single" w:sz="8" w:space="0" w:color="BBBBBB" w:themeColor="accent3" w:themeTint="BF"/>
        <w:left w:val="single" w:sz="8" w:space="0" w:color="BBBBBB" w:themeColor="accent3" w:themeTint="BF"/>
        <w:bottom w:val="single" w:sz="8" w:space="0" w:color="BBBBBB" w:themeColor="accent3" w:themeTint="BF"/>
        <w:right w:val="single" w:sz="8" w:space="0" w:color="BBBBBB" w:themeColor="accent3" w:themeTint="BF"/>
        <w:insideH w:val="single" w:sz="8" w:space="0" w:color="BBBBBB" w:themeColor="accent3" w:themeTint="BF"/>
        <w:insideV w:val="single" w:sz="8" w:space="0" w:color="BBBBBB" w:themeColor="accent3" w:themeTint="BF"/>
      </w:tblBorders>
    </w:tblPr>
    <w:tcPr>
      <w:shd w:val="clear" w:color="auto" w:fill="E8E8E8" w:themeFill="accent3" w:themeFillTint="3F"/>
    </w:tcPr>
    <w:tblStylePr w:type="firstRow">
      <w:rPr>
        <w:b/>
        <w:bCs/>
      </w:rPr>
    </w:tblStylePr>
    <w:tblStylePr w:type="lastRow">
      <w:rPr>
        <w:b/>
        <w:bCs/>
      </w:rPr>
      <w:tblPr/>
      <w:tcPr>
        <w:tcBorders>
          <w:top w:val="single" w:sz="18" w:space="0" w:color="BBBBBB" w:themeColor="accent3" w:themeTint="BF"/>
        </w:tcBorders>
      </w:tcPr>
    </w:tblStylePr>
    <w:tblStylePr w:type="firstCol">
      <w:rPr>
        <w:b/>
        <w:bCs/>
      </w:rPr>
    </w:tblStylePr>
    <w:tblStylePr w:type="lastCol">
      <w:rPr>
        <w:b/>
        <w:bCs/>
      </w:rPr>
    </w:tblStylePr>
    <w:tblStylePr w:type="band1Vert">
      <w:tblPr/>
      <w:tcPr>
        <w:shd w:val="clear" w:color="auto" w:fill="D2D2D2" w:themeFill="accent3" w:themeFillTint="7F"/>
      </w:tcPr>
    </w:tblStylePr>
    <w:tblStylePr w:type="band1Horz">
      <w:tblPr/>
      <w:tcPr>
        <w:shd w:val="clear" w:color="auto" w:fill="D2D2D2" w:themeFill="accent3" w:themeFillTint="7F"/>
      </w:tcPr>
    </w:tblStylePr>
  </w:style>
  <w:style w:type="table" w:styleId="MediumGrid1-Accent4">
    <w:name w:val="Medium Grid 1 Accent 4"/>
    <w:basedOn w:val="TableNormal"/>
    <w:uiPriority w:val="67"/>
    <w:semiHidden/>
    <w:unhideWhenUsed/>
    <w:rsid w:val="000608B5"/>
    <w:pPr>
      <w:spacing w:after="0" w:line="240" w:lineRule="auto"/>
    </w:pPr>
    <w:tblPr>
      <w:tblStyleRowBandSize w:val="1"/>
      <w:tblStyleColBandSize w:val="1"/>
      <w:tblBorders>
        <w:top w:val="single" w:sz="8" w:space="0" w:color="FFCF40" w:themeColor="accent4" w:themeTint="BF"/>
        <w:left w:val="single" w:sz="8" w:space="0" w:color="FFCF40" w:themeColor="accent4" w:themeTint="BF"/>
        <w:bottom w:val="single" w:sz="8" w:space="0" w:color="FFCF40" w:themeColor="accent4" w:themeTint="BF"/>
        <w:right w:val="single" w:sz="8" w:space="0" w:color="FFCF40" w:themeColor="accent4" w:themeTint="BF"/>
        <w:insideH w:val="single" w:sz="8" w:space="0" w:color="FFCF40" w:themeColor="accent4" w:themeTint="BF"/>
        <w:insideV w:val="single" w:sz="8" w:space="0" w:color="FFCF40" w:themeColor="accent4" w:themeTint="BF"/>
      </w:tblBorders>
    </w:tblPr>
    <w:tcPr>
      <w:shd w:val="clear" w:color="auto" w:fill="FFEFC0" w:themeFill="accent4" w:themeFillTint="3F"/>
    </w:tcPr>
    <w:tblStylePr w:type="firstRow">
      <w:rPr>
        <w:b/>
        <w:bCs/>
      </w:rPr>
    </w:tblStylePr>
    <w:tblStylePr w:type="lastRow">
      <w:rPr>
        <w:b/>
        <w:bCs/>
      </w:rPr>
      <w:tblPr/>
      <w:tcPr>
        <w:tcBorders>
          <w:top w:val="single" w:sz="18" w:space="0" w:color="FFCF40" w:themeColor="accent4" w:themeTint="BF"/>
        </w:tcBorders>
      </w:tcPr>
    </w:tblStylePr>
    <w:tblStylePr w:type="firstCol">
      <w:rPr>
        <w:b/>
        <w:bCs/>
      </w:rPr>
    </w:tblStylePr>
    <w:tblStylePr w:type="lastCol">
      <w:rPr>
        <w:b/>
        <w:bCs/>
      </w:rPr>
    </w:tblStylePr>
    <w:tblStylePr w:type="band1Vert">
      <w:tblPr/>
      <w:tcPr>
        <w:shd w:val="clear" w:color="auto" w:fill="FFDF80" w:themeFill="accent4" w:themeFillTint="7F"/>
      </w:tcPr>
    </w:tblStylePr>
    <w:tblStylePr w:type="band1Horz">
      <w:tblPr/>
      <w:tcPr>
        <w:shd w:val="clear" w:color="auto" w:fill="FFDF80" w:themeFill="accent4" w:themeFillTint="7F"/>
      </w:tcPr>
    </w:tblStylePr>
  </w:style>
  <w:style w:type="table" w:styleId="MediumGrid1-Accent5">
    <w:name w:val="Medium Grid 1 Accent 5"/>
    <w:basedOn w:val="TableNormal"/>
    <w:uiPriority w:val="67"/>
    <w:semiHidden/>
    <w:unhideWhenUsed/>
    <w:rsid w:val="000608B5"/>
    <w:pPr>
      <w:spacing w:after="0" w:line="240" w:lineRule="auto"/>
    </w:pPr>
    <w:tblPr>
      <w:tblStyleRowBandSize w:val="1"/>
      <w:tblStyleColBandSize w:val="1"/>
      <w:tblBorders>
        <w:top w:val="single" w:sz="8" w:space="0" w:color="7295D2" w:themeColor="accent5" w:themeTint="BF"/>
        <w:left w:val="single" w:sz="8" w:space="0" w:color="7295D2" w:themeColor="accent5" w:themeTint="BF"/>
        <w:bottom w:val="single" w:sz="8" w:space="0" w:color="7295D2" w:themeColor="accent5" w:themeTint="BF"/>
        <w:right w:val="single" w:sz="8" w:space="0" w:color="7295D2" w:themeColor="accent5" w:themeTint="BF"/>
        <w:insideH w:val="single" w:sz="8" w:space="0" w:color="7295D2" w:themeColor="accent5" w:themeTint="BF"/>
        <w:insideV w:val="single" w:sz="8" w:space="0" w:color="7295D2" w:themeColor="accent5" w:themeTint="BF"/>
      </w:tblBorders>
    </w:tblPr>
    <w:tcPr>
      <w:shd w:val="clear" w:color="auto" w:fill="D0DBF0" w:themeFill="accent5" w:themeFillTint="3F"/>
    </w:tcPr>
    <w:tblStylePr w:type="firstRow">
      <w:rPr>
        <w:b/>
        <w:bCs/>
      </w:rPr>
    </w:tblStylePr>
    <w:tblStylePr w:type="lastRow">
      <w:rPr>
        <w:b/>
        <w:bCs/>
      </w:rPr>
      <w:tblPr/>
      <w:tcPr>
        <w:tcBorders>
          <w:top w:val="single" w:sz="18" w:space="0" w:color="7295D2" w:themeColor="accent5" w:themeTint="BF"/>
        </w:tcBorders>
      </w:tcPr>
    </w:tblStylePr>
    <w:tblStylePr w:type="firstCol">
      <w:rPr>
        <w:b/>
        <w:bCs/>
      </w:rPr>
    </w:tblStylePr>
    <w:tblStylePr w:type="lastCol">
      <w:rPr>
        <w:b/>
        <w:bCs/>
      </w:rPr>
    </w:tblStylePr>
    <w:tblStylePr w:type="band1Vert">
      <w:tblPr/>
      <w:tcPr>
        <w:shd w:val="clear" w:color="auto" w:fill="A1B8E1" w:themeFill="accent5" w:themeFillTint="7F"/>
      </w:tcPr>
    </w:tblStylePr>
    <w:tblStylePr w:type="band1Horz">
      <w:tblPr/>
      <w:tcPr>
        <w:shd w:val="clear" w:color="auto" w:fill="A1B8E1" w:themeFill="accent5" w:themeFillTint="7F"/>
      </w:tcPr>
    </w:tblStylePr>
  </w:style>
  <w:style w:type="table" w:styleId="MediumGrid1-Accent6">
    <w:name w:val="Medium Grid 1 Accent 6"/>
    <w:basedOn w:val="TableNormal"/>
    <w:uiPriority w:val="67"/>
    <w:semiHidden/>
    <w:unhideWhenUsed/>
    <w:rsid w:val="000608B5"/>
    <w:pPr>
      <w:spacing w:after="0" w:line="240" w:lineRule="auto"/>
    </w:pPr>
    <w:tblPr>
      <w:tblStyleRowBandSize w:val="1"/>
      <w:tblStyleColBandSize w:val="1"/>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insideV w:val="single" w:sz="8" w:space="0" w:color="93C571" w:themeColor="accent6" w:themeTint="BF"/>
      </w:tblBorders>
    </w:tblPr>
    <w:tcPr>
      <w:shd w:val="clear" w:color="auto" w:fill="DBEBD0" w:themeFill="accent6" w:themeFillTint="3F"/>
    </w:tcPr>
    <w:tblStylePr w:type="firstRow">
      <w:rPr>
        <w:b/>
        <w:bCs/>
      </w:rPr>
    </w:tblStylePr>
    <w:tblStylePr w:type="lastRow">
      <w:rPr>
        <w:b/>
        <w:bCs/>
      </w:rPr>
      <w:tblPr/>
      <w:tcPr>
        <w:tcBorders>
          <w:top w:val="single" w:sz="18" w:space="0" w:color="93C571" w:themeColor="accent6" w:themeTint="BF"/>
        </w:tcBorders>
      </w:tcPr>
    </w:tblStylePr>
    <w:tblStylePr w:type="firstCol">
      <w:rPr>
        <w:b/>
        <w:bCs/>
      </w:rPr>
    </w:tblStylePr>
    <w:tblStylePr w:type="lastCol">
      <w:rPr>
        <w:b/>
        <w:bCs/>
      </w:rPr>
    </w:tblStylePr>
    <w:tblStylePr w:type="band1Vert">
      <w:tblPr/>
      <w:tcPr>
        <w:shd w:val="clear" w:color="auto" w:fill="B7D8A0" w:themeFill="accent6" w:themeFillTint="7F"/>
      </w:tcPr>
    </w:tblStylePr>
    <w:tblStylePr w:type="band1Horz">
      <w:tblPr/>
      <w:tcPr>
        <w:shd w:val="clear" w:color="auto" w:fill="B7D8A0" w:themeFill="accent6" w:themeFillTint="7F"/>
      </w:tcPr>
    </w:tblStylePr>
  </w:style>
  <w:style w:type="table" w:styleId="MediumGrid2">
    <w:name w:val="Medium Grid 2"/>
    <w:basedOn w:val="TableNormal"/>
    <w:uiPriority w:val="68"/>
    <w:semiHidden/>
    <w:unhideWhenUsed/>
    <w:rsid w:val="000608B5"/>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0608B5"/>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5B9BD5" w:themeColor="accent1"/>
        <w:left w:val="single" w:sz="8" w:space="0" w:color="5B9BD5" w:themeColor="accent1"/>
        <w:bottom w:val="single" w:sz="8" w:space="0" w:color="5B9BD5" w:themeColor="accent1"/>
        <w:right w:val="single" w:sz="8" w:space="0" w:color="5B9BD5" w:themeColor="accent1"/>
        <w:insideH w:val="single" w:sz="8" w:space="0" w:color="5B9BD5" w:themeColor="accent1"/>
        <w:insideV w:val="single" w:sz="8" w:space="0" w:color="5B9BD5" w:themeColor="accent1"/>
      </w:tblBorders>
    </w:tblPr>
    <w:tcPr>
      <w:shd w:val="clear" w:color="auto" w:fill="D6E6F4" w:themeFill="accent1" w:themeFillTint="3F"/>
    </w:tcPr>
    <w:tblStylePr w:type="firstRow">
      <w:rPr>
        <w:b/>
        <w:bCs/>
        <w:color w:val="000000" w:themeColor="text1"/>
      </w:rPr>
      <w:tblPr/>
      <w:tcPr>
        <w:shd w:val="clear" w:color="auto" w:fill="EEF5FB"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EEAF6" w:themeFill="accent1" w:themeFillTint="33"/>
      </w:tcPr>
    </w:tblStylePr>
    <w:tblStylePr w:type="band1Vert">
      <w:tblPr/>
      <w:tcPr>
        <w:shd w:val="clear" w:color="auto" w:fill="ADCCEA" w:themeFill="accent1" w:themeFillTint="7F"/>
      </w:tcPr>
    </w:tblStylePr>
    <w:tblStylePr w:type="band1Horz">
      <w:tblPr/>
      <w:tcPr>
        <w:tcBorders>
          <w:insideH w:val="single" w:sz="6" w:space="0" w:color="5B9BD5" w:themeColor="accent1"/>
          <w:insideV w:val="single" w:sz="6" w:space="0" w:color="5B9BD5" w:themeColor="accent1"/>
        </w:tcBorders>
        <w:shd w:val="clear" w:color="auto" w:fill="ADCCEA"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0608B5"/>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D7D31" w:themeColor="accent2"/>
        <w:left w:val="single" w:sz="8" w:space="0" w:color="ED7D31" w:themeColor="accent2"/>
        <w:bottom w:val="single" w:sz="8" w:space="0" w:color="ED7D31" w:themeColor="accent2"/>
        <w:right w:val="single" w:sz="8" w:space="0" w:color="ED7D31" w:themeColor="accent2"/>
        <w:insideH w:val="single" w:sz="8" w:space="0" w:color="ED7D31" w:themeColor="accent2"/>
        <w:insideV w:val="single" w:sz="8" w:space="0" w:color="ED7D31" w:themeColor="accent2"/>
      </w:tblBorders>
    </w:tblPr>
    <w:tcPr>
      <w:shd w:val="clear" w:color="auto" w:fill="FADECB" w:themeFill="accent2" w:themeFillTint="3F"/>
    </w:tcPr>
    <w:tblStylePr w:type="firstRow">
      <w:rPr>
        <w:b/>
        <w:bCs/>
        <w:color w:val="000000" w:themeColor="text1"/>
      </w:rPr>
      <w:tblPr/>
      <w:tcPr>
        <w:shd w:val="clear" w:color="auto" w:fill="FDF2EA"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BE4D5" w:themeFill="accent2" w:themeFillTint="33"/>
      </w:tcPr>
    </w:tblStylePr>
    <w:tblStylePr w:type="band1Vert">
      <w:tblPr/>
      <w:tcPr>
        <w:shd w:val="clear" w:color="auto" w:fill="F6BE98" w:themeFill="accent2" w:themeFillTint="7F"/>
      </w:tcPr>
    </w:tblStylePr>
    <w:tblStylePr w:type="band1Horz">
      <w:tblPr/>
      <w:tcPr>
        <w:tcBorders>
          <w:insideH w:val="single" w:sz="6" w:space="0" w:color="ED7D31" w:themeColor="accent2"/>
          <w:insideV w:val="single" w:sz="6" w:space="0" w:color="ED7D31" w:themeColor="accent2"/>
        </w:tcBorders>
        <w:shd w:val="clear" w:color="auto" w:fill="F6BE98"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0608B5"/>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5A5A5" w:themeColor="accent3"/>
        <w:left w:val="single" w:sz="8" w:space="0" w:color="A5A5A5" w:themeColor="accent3"/>
        <w:bottom w:val="single" w:sz="8" w:space="0" w:color="A5A5A5" w:themeColor="accent3"/>
        <w:right w:val="single" w:sz="8" w:space="0" w:color="A5A5A5" w:themeColor="accent3"/>
        <w:insideH w:val="single" w:sz="8" w:space="0" w:color="A5A5A5" w:themeColor="accent3"/>
        <w:insideV w:val="single" w:sz="8" w:space="0" w:color="A5A5A5" w:themeColor="accent3"/>
      </w:tblBorders>
    </w:tblPr>
    <w:tcPr>
      <w:shd w:val="clear" w:color="auto" w:fill="E8E8E8" w:themeFill="accent3" w:themeFillTint="3F"/>
    </w:tcPr>
    <w:tblStylePr w:type="firstRow">
      <w:rPr>
        <w:b/>
        <w:bCs/>
        <w:color w:val="000000" w:themeColor="text1"/>
      </w:rPr>
      <w:tblPr/>
      <w:tcPr>
        <w:shd w:val="clear" w:color="auto" w:fill="F6F6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DEDED" w:themeFill="accent3" w:themeFillTint="33"/>
      </w:tcPr>
    </w:tblStylePr>
    <w:tblStylePr w:type="band1Vert">
      <w:tblPr/>
      <w:tcPr>
        <w:shd w:val="clear" w:color="auto" w:fill="D2D2D2" w:themeFill="accent3" w:themeFillTint="7F"/>
      </w:tcPr>
    </w:tblStylePr>
    <w:tblStylePr w:type="band1Horz">
      <w:tblPr/>
      <w:tcPr>
        <w:tcBorders>
          <w:insideH w:val="single" w:sz="6" w:space="0" w:color="A5A5A5" w:themeColor="accent3"/>
          <w:insideV w:val="single" w:sz="6" w:space="0" w:color="A5A5A5" w:themeColor="accent3"/>
        </w:tcBorders>
        <w:shd w:val="clear" w:color="auto" w:fill="D2D2D2"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0608B5"/>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FFC000" w:themeColor="accent4"/>
        <w:left w:val="single" w:sz="8" w:space="0" w:color="FFC000" w:themeColor="accent4"/>
        <w:bottom w:val="single" w:sz="8" w:space="0" w:color="FFC000" w:themeColor="accent4"/>
        <w:right w:val="single" w:sz="8" w:space="0" w:color="FFC000" w:themeColor="accent4"/>
        <w:insideH w:val="single" w:sz="8" w:space="0" w:color="FFC000" w:themeColor="accent4"/>
        <w:insideV w:val="single" w:sz="8" w:space="0" w:color="FFC000" w:themeColor="accent4"/>
      </w:tblBorders>
    </w:tblPr>
    <w:tcPr>
      <w:shd w:val="clear" w:color="auto" w:fill="FFEFC0" w:themeFill="accent4" w:themeFillTint="3F"/>
    </w:tcPr>
    <w:tblStylePr w:type="firstRow">
      <w:rPr>
        <w:b/>
        <w:bCs/>
        <w:color w:val="000000" w:themeColor="text1"/>
      </w:rPr>
      <w:tblPr/>
      <w:tcPr>
        <w:shd w:val="clear" w:color="auto" w:fill="FFF8E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FF2CC" w:themeFill="accent4" w:themeFillTint="33"/>
      </w:tcPr>
    </w:tblStylePr>
    <w:tblStylePr w:type="band1Vert">
      <w:tblPr/>
      <w:tcPr>
        <w:shd w:val="clear" w:color="auto" w:fill="FFDF80" w:themeFill="accent4" w:themeFillTint="7F"/>
      </w:tcPr>
    </w:tblStylePr>
    <w:tblStylePr w:type="band1Horz">
      <w:tblPr/>
      <w:tcPr>
        <w:tcBorders>
          <w:insideH w:val="single" w:sz="6" w:space="0" w:color="FFC000" w:themeColor="accent4"/>
          <w:insideV w:val="single" w:sz="6" w:space="0" w:color="FFC000" w:themeColor="accent4"/>
        </w:tcBorders>
        <w:shd w:val="clear" w:color="auto" w:fill="FFDF8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0608B5"/>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cPr>
      <w:shd w:val="clear" w:color="auto" w:fill="D0DBF0" w:themeFill="accent5" w:themeFillTint="3F"/>
    </w:tcPr>
    <w:tblStylePr w:type="firstRow">
      <w:rPr>
        <w:b/>
        <w:bCs/>
        <w:color w:val="000000" w:themeColor="text1"/>
      </w:rPr>
      <w:tblPr/>
      <w:tcPr>
        <w:shd w:val="clear" w:color="auto" w:fill="ECF1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9E2F3" w:themeFill="accent5" w:themeFillTint="33"/>
      </w:tcPr>
    </w:tblStylePr>
    <w:tblStylePr w:type="band1Vert">
      <w:tblPr/>
      <w:tcPr>
        <w:shd w:val="clear" w:color="auto" w:fill="A1B8E1" w:themeFill="accent5" w:themeFillTint="7F"/>
      </w:tcPr>
    </w:tblStylePr>
    <w:tblStylePr w:type="band1Horz">
      <w:tblPr/>
      <w:tcPr>
        <w:tcBorders>
          <w:insideH w:val="single" w:sz="6" w:space="0" w:color="4472C4" w:themeColor="accent5"/>
          <w:insideV w:val="single" w:sz="6" w:space="0" w:color="4472C4" w:themeColor="accent5"/>
        </w:tcBorders>
        <w:shd w:val="clear" w:color="auto" w:fill="A1B8E1"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0608B5"/>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insideH w:val="single" w:sz="8" w:space="0" w:color="70AD47" w:themeColor="accent6"/>
        <w:insideV w:val="single" w:sz="8" w:space="0" w:color="70AD47" w:themeColor="accent6"/>
      </w:tblBorders>
    </w:tblPr>
    <w:tcPr>
      <w:shd w:val="clear" w:color="auto" w:fill="DBEBD0" w:themeFill="accent6" w:themeFillTint="3F"/>
    </w:tcPr>
    <w:tblStylePr w:type="firstRow">
      <w:rPr>
        <w:b/>
        <w:bCs/>
        <w:color w:val="000000" w:themeColor="text1"/>
      </w:rPr>
      <w:tblPr/>
      <w:tcPr>
        <w:shd w:val="clear" w:color="auto" w:fill="F0F7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2EFD9" w:themeFill="accent6" w:themeFillTint="33"/>
      </w:tcPr>
    </w:tblStylePr>
    <w:tblStylePr w:type="band1Vert">
      <w:tblPr/>
      <w:tcPr>
        <w:shd w:val="clear" w:color="auto" w:fill="B7D8A0" w:themeFill="accent6" w:themeFillTint="7F"/>
      </w:tcPr>
    </w:tblStylePr>
    <w:tblStylePr w:type="band1Horz">
      <w:tblPr/>
      <w:tcPr>
        <w:tcBorders>
          <w:insideH w:val="single" w:sz="6" w:space="0" w:color="70AD47" w:themeColor="accent6"/>
          <w:insideV w:val="single" w:sz="6" w:space="0" w:color="70AD47" w:themeColor="accent6"/>
        </w:tcBorders>
        <w:shd w:val="clear" w:color="auto" w:fill="B7D8A0"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0608B5"/>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0608B5"/>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DCCEA" w:themeFill="accent1" w:themeFillTint="7F"/>
      </w:tcPr>
    </w:tblStylePr>
  </w:style>
  <w:style w:type="table" w:styleId="MediumGrid3-Accent2">
    <w:name w:val="Medium Grid 3 Accent 2"/>
    <w:basedOn w:val="TableNormal"/>
    <w:uiPriority w:val="69"/>
    <w:semiHidden/>
    <w:unhideWhenUsed/>
    <w:rsid w:val="000608B5"/>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ADECB"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D7D31"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D7D31"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D7D31"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D7D31"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6BE98"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6BE98" w:themeFill="accent2" w:themeFillTint="7F"/>
      </w:tcPr>
    </w:tblStylePr>
  </w:style>
  <w:style w:type="table" w:styleId="MediumGrid3-Accent3">
    <w:name w:val="Medium Grid 3 Accent 3"/>
    <w:basedOn w:val="TableNormal"/>
    <w:uiPriority w:val="69"/>
    <w:semiHidden/>
    <w:unhideWhenUsed/>
    <w:rsid w:val="000608B5"/>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8E8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5A5A5"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5A5A5"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5A5A5"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5A5A5"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2D2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2D2D2" w:themeFill="accent3" w:themeFillTint="7F"/>
      </w:tcPr>
    </w:tblStylePr>
  </w:style>
  <w:style w:type="table" w:styleId="MediumGrid3-Accent4">
    <w:name w:val="Medium Grid 3 Accent 4"/>
    <w:basedOn w:val="TableNormal"/>
    <w:uiPriority w:val="69"/>
    <w:semiHidden/>
    <w:unhideWhenUsed/>
    <w:rsid w:val="000608B5"/>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FEFC0"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FC000"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FC000"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FC000"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FC000"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FDF8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FDF80" w:themeFill="accent4" w:themeFillTint="7F"/>
      </w:tcPr>
    </w:tblStylePr>
  </w:style>
  <w:style w:type="table" w:styleId="MediumGrid3-Accent5">
    <w:name w:val="Medium Grid 3 Accent 5"/>
    <w:basedOn w:val="TableNormal"/>
    <w:uiPriority w:val="69"/>
    <w:semiHidden/>
    <w:unhideWhenUsed/>
    <w:rsid w:val="000608B5"/>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1B8E1" w:themeFill="accent5" w:themeFillTint="7F"/>
      </w:tcPr>
    </w:tblStylePr>
  </w:style>
  <w:style w:type="table" w:styleId="MediumGrid3-Accent6">
    <w:name w:val="Medium Grid 3 Accent 6"/>
    <w:basedOn w:val="TableNormal"/>
    <w:uiPriority w:val="69"/>
    <w:semiHidden/>
    <w:unhideWhenUsed/>
    <w:rsid w:val="000608B5"/>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BEB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0AD47"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0AD47"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0AD47"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0AD47"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7D8A0"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7D8A0" w:themeFill="accent6" w:themeFillTint="7F"/>
      </w:tcPr>
    </w:tblStylePr>
  </w:style>
  <w:style w:type="table" w:styleId="MediumList1">
    <w:name w:val="Medium List 1"/>
    <w:basedOn w:val="TableNormal"/>
    <w:uiPriority w:val="65"/>
    <w:semiHidden/>
    <w:unhideWhenUsed/>
    <w:rsid w:val="000608B5"/>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44546A"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0608B5"/>
    <w:pPr>
      <w:spacing w:after="0" w:line="240" w:lineRule="auto"/>
    </w:pPr>
    <w:rPr>
      <w:color w:val="000000" w:themeColor="text1"/>
    </w:rPr>
    <w:tblPr>
      <w:tblStyleRowBandSize w:val="1"/>
      <w:tblStyleColBandSize w:val="1"/>
      <w:tblBorders>
        <w:top w:val="single" w:sz="8" w:space="0" w:color="5B9BD5" w:themeColor="accent1"/>
        <w:bottom w:val="single" w:sz="8" w:space="0" w:color="5B9BD5" w:themeColor="accent1"/>
      </w:tblBorders>
    </w:tblPr>
    <w:tblStylePr w:type="firstRow">
      <w:rPr>
        <w:rFonts w:asciiTheme="majorHAnsi" w:eastAsiaTheme="majorEastAsia" w:hAnsiTheme="majorHAnsi" w:cstheme="majorBidi"/>
      </w:rPr>
      <w:tblPr/>
      <w:tcPr>
        <w:tcBorders>
          <w:top w:val="nil"/>
          <w:bottom w:val="single" w:sz="8" w:space="0" w:color="5B9BD5" w:themeColor="accent1"/>
        </w:tcBorders>
      </w:tcPr>
    </w:tblStylePr>
    <w:tblStylePr w:type="lastRow">
      <w:rPr>
        <w:b/>
        <w:bCs/>
        <w:color w:val="44546A" w:themeColor="text2"/>
      </w:rPr>
      <w:tblPr/>
      <w:tcPr>
        <w:tcBorders>
          <w:top w:val="single" w:sz="8" w:space="0" w:color="5B9BD5" w:themeColor="accent1"/>
          <w:bottom w:val="single" w:sz="8" w:space="0" w:color="5B9BD5" w:themeColor="accent1"/>
        </w:tcBorders>
      </w:tcPr>
    </w:tblStylePr>
    <w:tblStylePr w:type="firstCol">
      <w:rPr>
        <w:b/>
        <w:bCs/>
      </w:rPr>
    </w:tblStylePr>
    <w:tblStylePr w:type="lastCol">
      <w:rPr>
        <w:b/>
        <w:bCs/>
      </w:rPr>
      <w:tblPr/>
      <w:tcPr>
        <w:tcBorders>
          <w:top w:val="single" w:sz="8" w:space="0" w:color="5B9BD5" w:themeColor="accent1"/>
          <w:bottom w:val="single" w:sz="8" w:space="0" w:color="5B9BD5" w:themeColor="accent1"/>
        </w:tcBorders>
      </w:tcPr>
    </w:tblStylePr>
    <w:tblStylePr w:type="band1Vert">
      <w:tblPr/>
      <w:tcPr>
        <w:shd w:val="clear" w:color="auto" w:fill="D6E6F4" w:themeFill="accent1" w:themeFillTint="3F"/>
      </w:tcPr>
    </w:tblStylePr>
    <w:tblStylePr w:type="band1Horz">
      <w:tblPr/>
      <w:tcPr>
        <w:shd w:val="clear" w:color="auto" w:fill="D6E6F4" w:themeFill="accent1" w:themeFillTint="3F"/>
      </w:tcPr>
    </w:tblStylePr>
  </w:style>
  <w:style w:type="table" w:styleId="MediumList1-Accent2">
    <w:name w:val="Medium List 1 Accent 2"/>
    <w:basedOn w:val="TableNormal"/>
    <w:uiPriority w:val="65"/>
    <w:semiHidden/>
    <w:unhideWhenUsed/>
    <w:rsid w:val="000608B5"/>
    <w:pPr>
      <w:spacing w:after="0" w:line="240" w:lineRule="auto"/>
    </w:pPr>
    <w:rPr>
      <w:color w:val="000000" w:themeColor="text1"/>
    </w:rPr>
    <w:tblPr>
      <w:tblStyleRowBandSize w:val="1"/>
      <w:tblStyleColBandSize w:val="1"/>
      <w:tblBorders>
        <w:top w:val="single" w:sz="8" w:space="0" w:color="ED7D31" w:themeColor="accent2"/>
        <w:bottom w:val="single" w:sz="8" w:space="0" w:color="ED7D31" w:themeColor="accent2"/>
      </w:tblBorders>
    </w:tblPr>
    <w:tblStylePr w:type="firstRow">
      <w:rPr>
        <w:rFonts w:asciiTheme="majorHAnsi" w:eastAsiaTheme="majorEastAsia" w:hAnsiTheme="majorHAnsi" w:cstheme="majorBidi"/>
      </w:rPr>
      <w:tblPr/>
      <w:tcPr>
        <w:tcBorders>
          <w:top w:val="nil"/>
          <w:bottom w:val="single" w:sz="8" w:space="0" w:color="ED7D31" w:themeColor="accent2"/>
        </w:tcBorders>
      </w:tcPr>
    </w:tblStylePr>
    <w:tblStylePr w:type="lastRow">
      <w:rPr>
        <w:b/>
        <w:bCs/>
        <w:color w:val="44546A" w:themeColor="text2"/>
      </w:rPr>
      <w:tblPr/>
      <w:tcPr>
        <w:tcBorders>
          <w:top w:val="single" w:sz="8" w:space="0" w:color="ED7D31" w:themeColor="accent2"/>
          <w:bottom w:val="single" w:sz="8" w:space="0" w:color="ED7D31" w:themeColor="accent2"/>
        </w:tcBorders>
      </w:tcPr>
    </w:tblStylePr>
    <w:tblStylePr w:type="firstCol">
      <w:rPr>
        <w:b/>
        <w:bCs/>
      </w:rPr>
    </w:tblStylePr>
    <w:tblStylePr w:type="lastCol">
      <w:rPr>
        <w:b/>
        <w:bCs/>
      </w:rPr>
      <w:tblPr/>
      <w:tcPr>
        <w:tcBorders>
          <w:top w:val="single" w:sz="8" w:space="0" w:color="ED7D31" w:themeColor="accent2"/>
          <w:bottom w:val="single" w:sz="8" w:space="0" w:color="ED7D31" w:themeColor="accent2"/>
        </w:tcBorders>
      </w:tcPr>
    </w:tblStylePr>
    <w:tblStylePr w:type="band1Vert">
      <w:tblPr/>
      <w:tcPr>
        <w:shd w:val="clear" w:color="auto" w:fill="FADECB" w:themeFill="accent2" w:themeFillTint="3F"/>
      </w:tcPr>
    </w:tblStylePr>
    <w:tblStylePr w:type="band1Horz">
      <w:tblPr/>
      <w:tcPr>
        <w:shd w:val="clear" w:color="auto" w:fill="FADECB" w:themeFill="accent2" w:themeFillTint="3F"/>
      </w:tcPr>
    </w:tblStylePr>
  </w:style>
  <w:style w:type="table" w:styleId="MediumList1-Accent3">
    <w:name w:val="Medium List 1 Accent 3"/>
    <w:basedOn w:val="TableNormal"/>
    <w:uiPriority w:val="65"/>
    <w:semiHidden/>
    <w:unhideWhenUsed/>
    <w:rsid w:val="000608B5"/>
    <w:pPr>
      <w:spacing w:after="0" w:line="240" w:lineRule="auto"/>
    </w:pPr>
    <w:rPr>
      <w:color w:val="000000" w:themeColor="text1"/>
    </w:rPr>
    <w:tblPr>
      <w:tblStyleRowBandSize w:val="1"/>
      <w:tblStyleColBandSize w:val="1"/>
      <w:tblBorders>
        <w:top w:val="single" w:sz="8" w:space="0" w:color="A5A5A5" w:themeColor="accent3"/>
        <w:bottom w:val="single" w:sz="8" w:space="0" w:color="A5A5A5" w:themeColor="accent3"/>
      </w:tblBorders>
    </w:tblPr>
    <w:tblStylePr w:type="firstRow">
      <w:rPr>
        <w:rFonts w:asciiTheme="majorHAnsi" w:eastAsiaTheme="majorEastAsia" w:hAnsiTheme="majorHAnsi" w:cstheme="majorBidi"/>
      </w:rPr>
      <w:tblPr/>
      <w:tcPr>
        <w:tcBorders>
          <w:top w:val="nil"/>
          <w:bottom w:val="single" w:sz="8" w:space="0" w:color="A5A5A5" w:themeColor="accent3"/>
        </w:tcBorders>
      </w:tcPr>
    </w:tblStylePr>
    <w:tblStylePr w:type="lastRow">
      <w:rPr>
        <w:b/>
        <w:bCs/>
        <w:color w:val="44546A" w:themeColor="text2"/>
      </w:rPr>
      <w:tblPr/>
      <w:tcPr>
        <w:tcBorders>
          <w:top w:val="single" w:sz="8" w:space="0" w:color="A5A5A5" w:themeColor="accent3"/>
          <w:bottom w:val="single" w:sz="8" w:space="0" w:color="A5A5A5" w:themeColor="accent3"/>
        </w:tcBorders>
      </w:tcPr>
    </w:tblStylePr>
    <w:tblStylePr w:type="firstCol">
      <w:rPr>
        <w:b/>
        <w:bCs/>
      </w:rPr>
    </w:tblStylePr>
    <w:tblStylePr w:type="lastCol">
      <w:rPr>
        <w:b/>
        <w:bCs/>
      </w:rPr>
      <w:tblPr/>
      <w:tcPr>
        <w:tcBorders>
          <w:top w:val="single" w:sz="8" w:space="0" w:color="A5A5A5" w:themeColor="accent3"/>
          <w:bottom w:val="single" w:sz="8" w:space="0" w:color="A5A5A5" w:themeColor="accent3"/>
        </w:tcBorders>
      </w:tcPr>
    </w:tblStylePr>
    <w:tblStylePr w:type="band1Vert">
      <w:tblPr/>
      <w:tcPr>
        <w:shd w:val="clear" w:color="auto" w:fill="E8E8E8" w:themeFill="accent3" w:themeFillTint="3F"/>
      </w:tcPr>
    </w:tblStylePr>
    <w:tblStylePr w:type="band1Horz">
      <w:tblPr/>
      <w:tcPr>
        <w:shd w:val="clear" w:color="auto" w:fill="E8E8E8" w:themeFill="accent3" w:themeFillTint="3F"/>
      </w:tcPr>
    </w:tblStylePr>
  </w:style>
  <w:style w:type="table" w:styleId="MediumList1-Accent4">
    <w:name w:val="Medium List 1 Accent 4"/>
    <w:basedOn w:val="TableNormal"/>
    <w:uiPriority w:val="65"/>
    <w:semiHidden/>
    <w:unhideWhenUsed/>
    <w:rsid w:val="000608B5"/>
    <w:pPr>
      <w:spacing w:after="0" w:line="240" w:lineRule="auto"/>
    </w:pPr>
    <w:rPr>
      <w:color w:val="000000" w:themeColor="text1"/>
    </w:rPr>
    <w:tblPr>
      <w:tblStyleRowBandSize w:val="1"/>
      <w:tblStyleColBandSize w:val="1"/>
      <w:tblBorders>
        <w:top w:val="single" w:sz="8" w:space="0" w:color="FFC000" w:themeColor="accent4"/>
        <w:bottom w:val="single" w:sz="8" w:space="0" w:color="FFC000" w:themeColor="accent4"/>
      </w:tblBorders>
    </w:tblPr>
    <w:tblStylePr w:type="firstRow">
      <w:rPr>
        <w:rFonts w:asciiTheme="majorHAnsi" w:eastAsiaTheme="majorEastAsia" w:hAnsiTheme="majorHAnsi" w:cstheme="majorBidi"/>
      </w:rPr>
      <w:tblPr/>
      <w:tcPr>
        <w:tcBorders>
          <w:top w:val="nil"/>
          <w:bottom w:val="single" w:sz="8" w:space="0" w:color="FFC000" w:themeColor="accent4"/>
        </w:tcBorders>
      </w:tcPr>
    </w:tblStylePr>
    <w:tblStylePr w:type="lastRow">
      <w:rPr>
        <w:b/>
        <w:bCs/>
        <w:color w:val="44546A" w:themeColor="text2"/>
      </w:rPr>
      <w:tblPr/>
      <w:tcPr>
        <w:tcBorders>
          <w:top w:val="single" w:sz="8" w:space="0" w:color="FFC000" w:themeColor="accent4"/>
          <w:bottom w:val="single" w:sz="8" w:space="0" w:color="FFC000" w:themeColor="accent4"/>
        </w:tcBorders>
      </w:tcPr>
    </w:tblStylePr>
    <w:tblStylePr w:type="firstCol">
      <w:rPr>
        <w:b/>
        <w:bCs/>
      </w:rPr>
    </w:tblStylePr>
    <w:tblStylePr w:type="lastCol">
      <w:rPr>
        <w:b/>
        <w:bCs/>
      </w:rPr>
      <w:tblPr/>
      <w:tcPr>
        <w:tcBorders>
          <w:top w:val="single" w:sz="8" w:space="0" w:color="FFC000" w:themeColor="accent4"/>
          <w:bottom w:val="single" w:sz="8" w:space="0" w:color="FFC000" w:themeColor="accent4"/>
        </w:tcBorders>
      </w:tcPr>
    </w:tblStylePr>
    <w:tblStylePr w:type="band1Vert">
      <w:tblPr/>
      <w:tcPr>
        <w:shd w:val="clear" w:color="auto" w:fill="FFEFC0" w:themeFill="accent4" w:themeFillTint="3F"/>
      </w:tcPr>
    </w:tblStylePr>
    <w:tblStylePr w:type="band1Horz">
      <w:tblPr/>
      <w:tcPr>
        <w:shd w:val="clear" w:color="auto" w:fill="FFEFC0" w:themeFill="accent4" w:themeFillTint="3F"/>
      </w:tcPr>
    </w:tblStylePr>
  </w:style>
  <w:style w:type="table" w:styleId="MediumList1-Accent5">
    <w:name w:val="Medium List 1 Accent 5"/>
    <w:basedOn w:val="TableNormal"/>
    <w:uiPriority w:val="65"/>
    <w:semiHidden/>
    <w:unhideWhenUsed/>
    <w:rsid w:val="000608B5"/>
    <w:pPr>
      <w:spacing w:after="0" w:line="240" w:lineRule="auto"/>
    </w:pPr>
    <w:rPr>
      <w:color w:val="000000" w:themeColor="text1"/>
    </w:rPr>
    <w:tblPr>
      <w:tblStyleRowBandSize w:val="1"/>
      <w:tblStyleColBandSize w:val="1"/>
      <w:tblBorders>
        <w:top w:val="single" w:sz="8" w:space="0" w:color="4472C4" w:themeColor="accent5"/>
        <w:bottom w:val="single" w:sz="8" w:space="0" w:color="4472C4" w:themeColor="accent5"/>
      </w:tblBorders>
    </w:tblPr>
    <w:tblStylePr w:type="firstRow">
      <w:rPr>
        <w:rFonts w:asciiTheme="majorHAnsi" w:eastAsiaTheme="majorEastAsia" w:hAnsiTheme="majorHAnsi" w:cstheme="majorBidi"/>
      </w:rPr>
      <w:tblPr/>
      <w:tcPr>
        <w:tcBorders>
          <w:top w:val="nil"/>
          <w:bottom w:val="single" w:sz="8" w:space="0" w:color="4472C4" w:themeColor="accent5"/>
        </w:tcBorders>
      </w:tcPr>
    </w:tblStylePr>
    <w:tblStylePr w:type="lastRow">
      <w:rPr>
        <w:b/>
        <w:bCs/>
        <w:color w:val="44546A" w:themeColor="text2"/>
      </w:rPr>
      <w:tblPr/>
      <w:tcPr>
        <w:tcBorders>
          <w:top w:val="single" w:sz="8" w:space="0" w:color="4472C4" w:themeColor="accent5"/>
          <w:bottom w:val="single" w:sz="8" w:space="0" w:color="4472C4" w:themeColor="accent5"/>
        </w:tcBorders>
      </w:tcPr>
    </w:tblStylePr>
    <w:tblStylePr w:type="firstCol">
      <w:rPr>
        <w:b/>
        <w:bCs/>
      </w:rPr>
    </w:tblStylePr>
    <w:tblStylePr w:type="lastCol">
      <w:rPr>
        <w:b/>
        <w:bCs/>
      </w:rPr>
      <w:tblPr/>
      <w:tcPr>
        <w:tcBorders>
          <w:top w:val="single" w:sz="8" w:space="0" w:color="4472C4" w:themeColor="accent5"/>
          <w:bottom w:val="single" w:sz="8" w:space="0" w:color="4472C4" w:themeColor="accent5"/>
        </w:tcBorders>
      </w:tcPr>
    </w:tblStylePr>
    <w:tblStylePr w:type="band1Vert">
      <w:tblPr/>
      <w:tcPr>
        <w:shd w:val="clear" w:color="auto" w:fill="D0DBF0" w:themeFill="accent5" w:themeFillTint="3F"/>
      </w:tcPr>
    </w:tblStylePr>
    <w:tblStylePr w:type="band1Horz">
      <w:tblPr/>
      <w:tcPr>
        <w:shd w:val="clear" w:color="auto" w:fill="D0DBF0" w:themeFill="accent5" w:themeFillTint="3F"/>
      </w:tcPr>
    </w:tblStylePr>
  </w:style>
  <w:style w:type="table" w:styleId="MediumList1-Accent6">
    <w:name w:val="Medium List 1 Accent 6"/>
    <w:basedOn w:val="TableNormal"/>
    <w:uiPriority w:val="65"/>
    <w:semiHidden/>
    <w:unhideWhenUsed/>
    <w:rsid w:val="000608B5"/>
    <w:pPr>
      <w:spacing w:after="0" w:line="240" w:lineRule="auto"/>
    </w:pPr>
    <w:rPr>
      <w:color w:val="000000" w:themeColor="text1"/>
    </w:rPr>
    <w:tblPr>
      <w:tblStyleRowBandSize w:val="1"/>
      <w:tblStyleColBandSize w:val="1"/>
      <w:tblBorders>
        <w:top w:val="single" w:sz="8" w:space="0" w:color="70AD47" w:themeColor="accent6"/>
        <w:bottom w:val="single" w:sz="8" w:space="0" w:color="70AD47" w:themeColor="accent6"/>
      </w:tblBorders>
    </w:tblPr>
    <w:tblStylePr w:type="firstRow">
      <w:rPr>
        <w:rFonts w:asciiTheme="majorHAnsi" w:eastAsiaTheme="majorEastAsia" w:hAnsiTheme="majorHAnsi" w:cstheme="majorBidi"/>
      </w:rPr>
      <w:tblPr/>
      <w:tcPr>
        <w:tcBorders>
          <w:top w:val="nil"/>
          <w:bottom w:val="single" w:sz="8" w:space="0" w:color="70AD47" w:themeColor="accent6"/>
        </w:tcBorders>
      </w:tcPr>
    </w:tblStylePr>
    <w:tblStylePr w:type="lastRow">
      <w:rPr>
        <w:b/>
        <w:bCs/>
        <w:color w:val="44546A" w:themeColor="text2"/>
      </w:rPr>
      <w:tblPr/>
      <w:tcPr>
        <w:tcBorders>
          <w:top w:val="single" w:sz="8" w:space="0" w:color="70AD47" w:themeColor="accent6"/>
          <w:bottom w:val="single" w:sz="8" w:space="0" w:color="70AD47" w:themeColor="accent6"/>
        </w:tcBorders>
      </w:tcPr>
    </w:tblStylePr>
    <w:tblStylePr w:type="firstCol">
      <w:rPr>
        <w:b/>
        <w:bCs/>
      </w:rPr>
    </w:tblStylePr>
    <w:tblStylePr w:type="lastCol">
      <w:rPr>
        <w:b/>
        <w:bCs/>
      </w:rPr>
      <w:tblPr/>
      <w:tcPr>
        <w:tcBorders>
          <w:top w:val="single" w:sz="8" w:space="0" w:color="70AD47" w:themeColor="accent6"/>
          <w:bottom w:val="single" w:sz="8" w:space="0" w:color="70AD47" w:themeColor="accent6"/>
        </w:tcBorders>
      </w:tcPr>
    </w:tblStylePr>
    <w:tblStylePr w:type="band1Vert">
      <w:tblPr/>
      <w:tcPr>
        <w:shd w:val="clear" w:color="auto" w:fill="DBEBD0" w:themeFill="accent6" w:themeFillTint="3F"/>
      </w:tcPr>
    </w:tblStylePr>
    <w:tblStylePr w:type="band1Horz">
      <w:tblPr/>
      <w:tcPr>
        <w:shd w:val="clear" w:color="auto" w:fill="DBEBD0" w:themeFill="accent6" w:themeFillTint="3F"/>
      </w:tcPr>
    </w:tblStylePr>
  </w:style>
  <w:style w:type="table" w:styleId="MediumList2">
    <w:name w:val="Medium List 2"/>
    <w:basedOn w:val="TableNormal"/>
    <w:uiPriority w:val="66"/>
    <w:semiHidden/>
    <w:unhideWhenUsed/>
    <w:rsid w:val="000608B5"/>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0608B5"/>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rPr>
        <w:sz w:val="24"/>
        <w:szCs w:val="24"/>
      </w:rPr>
      <w:tblPr/>
      <w:tcPr>
        <w:tcBorders>
          <w:top w:val="nil"/>
          <w:left w:val="nil"/>
          <w:bottom w:val="single" w:sz="24" w:space="0" w:color="5B9BD5" w:themeColor="accent1"/>
          <w:right w:val="nil"/>
          <w:insideH w:val="nil"/>
          <w:insideV w:val="nil"/>
        </w:tcBorders>
        <w:shd w:val="clear" w:color="auto" w:fill="FFFFFF" w:themeFill="background1"/>
      </w:tcPr>
    </w:tblStylePr>
    <w:tblStylePr w:type="lastRow">
      <w:tblPr/>
      <w:tcPr>
        <w:tcBorders>
          <w:top w:val="single" w:sz="8" w:space="0" w:color="5B9BD5"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5B9BD5" w:themeColor="accent1"/>
          <w:insideH w:val="nil"/>
          <w:insideV w:val="nil"/>
        </w:tcBorders>
        <w:shd w:val="clear" w:color="auto" w:fill="FFFFFF" w:themeFill="background1"/>
      </w:tcPr>
    </w:tblStylePr>
    <w:tblStylePr w:type="lastCol">
      <w:tblPr/>
      <w:tcPr>
        <w:tcBorders>
          <w:top w:val="nil"/>
          <w:left w:val="single" w:sz="8" w:space="0" w:color="5B9BD5"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top w:val="nil"/>
          <w:bottom w:val="nil"/>
          <w:insideH w:val="nil"/>
          <w:insideV w:val="nil"/>
        </w:tcBorders>
        <w:shd w:val="clear" w:color="auto" w:fill="D6E6F4"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0608B5"/>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D7D31" w:themeColor="accent2"/>
        <w:left w:val="single" w:sz="8" w:space="0" w:color="ED7D31" w:themeColor="accent2"/>
        <w:bottom w:val="single" w:sz="8" w:space="0" w:color="ED7D31" w:themeColor="accent2"/>
        <w:right w:val="single" w:sz="8" w:space="0" w:color="ED7D31" w:themeColor="accent2"/>
      </w:tblBorders>
    </w:tblPr>
    <w:tblStylePr w:type="firstRow">
      <w:rPr>
        <w:sz w:val="24"/>
        <w:szCs w:val="24"/>
      </w:rPr>
      <w:tblPr/>
      <w:tcPr>
        <w:tcBorders>
          <w:top w:val="nil"/>
          <w:left w:val="nil"/>
          <w:bottom w:val="single" w:sz="24" w:space="0" w:color="ED7D31" w:themeColor="accent2"/>
          <w:right w:val="nil"/>
          <w:insideH w:val="nil"/>
          <w:insideV w:val="nil"/>
        </w:tcBorders>
        <w:shd w:val="clear" w:color="auto" w:fill="FFFFFF" w:themeFill="background1"/>
      </w:tcPr>
    </w:tblStylePr>
    <w:tblStylePr w:type="lastRow">
      <w:tblPr/>
      <w:tcPr>
        <w:tcBorders>
          <w:top w:val="single" w:sz="8" w:space="0" w:color="ED7D31"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ED7D31" w:themeColor="accent2"/>
          <w:insideH w:val="nil"/>
          <w:insideV w:val="nil"/>
        </w:tcBorders>
        <w:shd w:val="clear" w:color="auto" w:fill="FFFFFF" w:themeFill="background1"/>
      </w:tcPr>
    </w:tblStylePr>
    <w:tblStylePr w:type="lastCol">
      <w:tblPr/>
      <w:tcPr>
        <w:tcBorders>
          <w:top w:val="nil"/>
          <w:left w:val="single" w:sz="8" w:space="0" w:color="ED7D31"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ADECB" w:themeFill="accent2" w:themeFillTint="3F"/>
      </w:tcPr>
    </w:tblStylePr>
    <w:tblStylePr w:type="band1Horz">
      <w:tblPr/>
      <w:tcPr>
        <w:tcBorders>
          <w:top w:val="nil"/>
          <w:bottom w:val="nil"/>
          <w:insideH w:val="nil"/>
          <w:insideV w:val="nil"/>
        </w:tcBorders>
        <w:shd w:val="clear" w:color="auto" w:fill="FADECB"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0608B5"/>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5A5A5" w:themeColor="accent3"/>
        <w:left w:val="single" w:sz="8" w:space="0" w:color="A5A5A5" w:themeColor="accent3"/>
        <w:bottom w:val="single" w:sz="8" w:space="0" w:color="A5A5A5" w:themeColor="accent3"/>
        <w:right w:val="single" w:sz="8" w:space="0" w:color="A5A5A5" w:themeColor="accent3"/>
      </w:tblBorders>
    </w:tblPr>
    <w:tblStylePr w:type="firstRow">
      <w:rPr>
        <w:sz w:val="24"/>
        <w:szCs w:val="24"/>
      </w:rPr>
      <w:tblPr/>
      <w:tcPr>
        <w:tcBorders>
          <w:top w:val="nil"/>
          <w:left w:val="nil"/>
          <w:bottom w:val="single" w:sz="24" w:space="0" w:color="A5A5A5" w:themeColor="accent3"/>
          <w:right w:val="nil"/>
          <w:insideH w:val="nil"/>
          <w:insideV w:val="nil"/>
        </w:tcBorders>
        <w:shd w:val="clear" w:color="auto" w:fill="FFFFFF" w:themeFill="background1"/>
      </w:tcPr>
    </w:tblStylePr>
    <w:tblStylePr w:type="lastRow">
      <w:tblPr/>
      <w:tcPr>
        <w:tcBorders>
          <w:top w:val="single" w:sz="8" w:space="0" w:color="A5A5A5"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5A5A5" w:themeColor="accent3"/>
          <w:insideH w:val="nil"/>
          <w:insideV w:val="nil"/>
        </w:tcBorders>
        <w:shd w:val="clear" w:color="auto" w:fill="FFFFFF" w:themeFill="background1"/>
      </w:tcPr>
    </w:tblStylePr>
    <w:tblStylePr w:type="lastCol">
      <w:tblPr/>
      <w:tcPr>
        <w:tcBorders>
          <w:top w:val="nil"/>
          <w:left w:val="single" w:sz="8" w:space="0" w:color="A5A5A5"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top w:val="nil"/>
          <w:bottom w:val="nil"/>
          <w:insideH w:val="nil"/>
          <w:insideV w:val="nil"/>
        </w:tcBorders>
        <w:shd w:val="clear" w:color="auto" w:fill="E8E8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0608B5"/>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FFC000" w:themeColor="accent4"/>
        <w:left w:val="single" w:sz="8" w:space="0" w:color="FFC000" w:themeColor="accent4"/>
        <w:bottom w:val="single" w:sz="8" w:space="0" w:color="FFC000" w:themeColor="accent4"/>
        <w:right w:val="single" w:sz="8" w:space="0" w:color="FFC000" w:themeColor="accent4"/>
      </w:tblBorders>
    </w:tblPr>
    <w:tblStylePr w:type="firstRow">
      <w:rPr>
        <w:sz w:val="24"/>
        <w:szCs w:val="24"/>
      </w:rPr>
      <w:tblPr/>
      <w:tcPr>
        <w:tcBorders>
          <w:top w:val="nil"/>
          <w:left w:val="nil"/>
          <w:bottom w:val="single" w:sz="24" w:space="0" w:color="FFC000" w:themeColor="accent4"/>
          <w:right w:val="nil"/>
          <w:insideH w:val="nil"/>
          <w:insideV w:val="nil"/>
        </w:tcBorders>
        <w:shd w:val="clear" w:color="auto" w:fill="FFFFFF" w:themeFill="background1"/>
      </w:tcPr>
    </w:tblStylePr>
    <w:tblStylePr w:type="lastRow">
      <w:tblPr/>
      <w:tcPr>
        <w:tcBorders>
          <w:top w:val="single" w:sz="8" w:space="0" w:color="FFC000"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FC000" w:themeColor="accent4"/>
          <w:insideH w:val="nil"/>
          <w:insideV w:val="nil"/>
        </w:tcBorders>
        <w:shd w:val="clear" w:color="auto" w:fill="FFFFFF" w:themeFill="background1"/>
      </w:tcPr>
    </w:tblStylePr>
    <w:tblStylePr w:type="lastCol">
      <w:tblPr/>
      <w:tcPr>
        <w:tcBorders>
          <w:top w:val="nil"/>
          <w:left w:val="single" w:sz="8" w:space="0" w:color="FFC000"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top w:val="nil"/>
          <w:bottom w:val="nil"/>
          <w:insideH w:val="nil"/>
          <w:insideV w:val="nil"/>
        </w:tcBorders>
        <w:shd w:val="clear" w:color="auto" w:fill="FFEFC0"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0608B5"/>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472C4" w:themeColor="accent5"/>
        <w:left w:val="single" w:sz="8" w:space="0" w:color="4472C4" w:themeColor="accent5"/>
        <w:bottom w:val="single" w:sz="8" w:space="0" w:color="4472C4" w:themeColor="accent5"/>
        <w:right w:val="single" w:sz="8" w:space="0" w:color="4472C4" w:themeColor="accent5"/>
      </w:tblBorders>
    </w:tblPr>
    <w:tblStylePr w:type="firstRow">
      <w:rPr>
        <w:sz w:val="24"/>
        <w:szCs w:val="24"/>
      </w:rPr>
      <w:tblPr/>
      <w:tcPr>
        <w:tcBorders>
          <w:top w:val="nil"/>
          <w:left w:val="nil"/>
          <w:bottom w:val="single" w:sz="24" w:space="0" w:color="4472C4" w:themeColor="accent5"/>
          <w:right w:val="nil"/>
          <w:insideH w:val="nil"/>
          <w:insideV w:val="nil"/>
        </w:tcBorders>
        <w:shd w:val="clear" w:color="auto" w:fill="FFFFFF" w:themeFill="background1"/>
      </w:tcPr>
    </w:tblStylePr>
    <w:tblStylePr w:type="lastRow">
      <w:tblPr/>
      <w:tcPr>
        <w:tcBorders>
          <w:top w:val="single" w:sz="8" w:space="0" w:color="4472C4"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472C4" w:themeColor="accent5"/>
          <w:insideH w:val="nil"/>
          <w:insideV w:val="nil"/>
        </w:tcBorders>
        <w:shd w:val="clear" w:color="auto" w:fill="FFFFFF" w:themeFill="background1"/>
      </w:tcPr>
    </w:tblStylePr>
    <w:tblStylePr w:type="lastCol">
      <w:tblPr/>
      <w:tcPr>
        <w:tcBorders>
          <w:top w:val="nil"/>
          <w:left w:val="single" w:sz="8" w:space="0" w:color="4472C4"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top w:val="nil"/>
          <w:bottom w:val="nil"/>
          <w:insideH w:val="nil"/>
          <w:insideV w:val="nil"/>
        </w:tcBorders>
        <w:shd w:val="clear" w:color="auto" w:fill="D0DBF0"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0608B5"/>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rPr>
        <w:sz w:val="24"/>
        <w:szCs w:val="24"/>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tblPr/>
      <w:tcPr>
        <w:tcBorders>
          <w:top w:val="single" w:sz="8" w:space="0" w:color="70AD47"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0AD47" w:themeColor="accent6"/>
          <w:insideH w:val="nil"/>
          <w:insideV w:val="nil"/>
        </w:tcBorders>
        <w:shd w:val="clear" w:color="auto" w:fill="FFFFFF" w:themeFill="background1"/>
      </w:tcPr>
    </w:tblStylePr>
    <w:tblStylePr w:type="lastCol">
      <w:tblPr/>
      <w:tcPr>
        <w:tcBorders>
          <w:top w:val="nil"/>
          <w:left w:val="single" w:sz="8" w:space="0" w:color="70AD47"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BEBD0" w:themeFill="accent6" w:themeFillTint="3F"/>
      </w:tcPr>
    </w:tblStylePr>
    <w:tblStylePr w:type="band1Horz">
      <w:tblPr/>
      <w:tcPr>
        <w:tcBorders>
          <w:top w:val="nil"/>
          <w:bottom w:val="nil"/>
          <w:insideH w:val="nil"/>
          <w:insideV w:val="nil"/>
        </w:tcBorders>
        <w:shd w:val="clear" w:color="auto" w:fill="DBEB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0608B5"/>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0608B5"/>
    <w:pPr>
      <w:spacing w:after="0" w:line="240" w:lineRule="auto"/>
    </w:pPr>
    <w:tblPr>
      <w:tblStyleRowBandSize w:val="1"/>
      <w:tblStyleColBandSize w:val="1"/>
      <w:tblBorders>
        <w:top w:val="single" w:sz="8" w:space="0" w:color="84B3DF" w:themeColor="accent1" w:themeTint="BF"/>
        <w:left w:val="single" w:sz="8" w:space="0" w:color="84B3DF" w:themeColor="accent1" w:themeTint="BF"/>
        <w:bottom w:val="single" w:sz="8" w:space="0" w:color="84B3DF" w:themeColor="accent1" w:themeTint="BF"/>
        <w:right w:val="single" w:sz="8" w:space="0" w:color="84B3DF" w:themeColor="accent1" w:themeTint="BF"/>
        <w:insideH w:val="single" w:sz="8" w:space="0" w:color="84B3DF" w:themeColor="accent1" w:themeTint="BF"/>
      </w:tblBorders>
    </w:tblPr>
    <w:tblStylePr w:type="firstRow">
      <w:pPr>
        <w:spacing w:before="0" w:after="0" w:line="240" w:lineRule="auto"/>
      </w:pPr>
      <w:rPr>
        <w:b/>
        <w:bCs/>
        <w:color w:val="FFFFFF" w:themeColor="background1"/>
      </w:rPr>
      <w:tblPr/>
      <w:tcPr>
        <w:tcBorders>
          <w:top w:val="single" w:sz="8" w:space="0" w:color="84B3DF" w:themeColor="accent1" w:themeTint="BF"/>
          <w:left w:val="single" w:sz="8" w:space="0" w:color="84B3DF" w:themeColor="accent1" w:themeTint="BF"/>
          <w:bottom w:val="single" w:sz="8" w:space="0" w:color="84B3DF" w:themeColor="accent1" w:themeTint="BF"/>
          <w:right w:val="single" w:sz="8" w:space="0" w:color="84B3DF" w:themeColor="accent1" w:themeTint="BF"/>
          <w:insideH w:val="nil"/>
          <w:insideV w:val="nil"/>
        </w:tcBorders>
        <w:shd w:val="clear" w:color="auto" w:fill="5B9BD5" w:themeFill="accent1"/>
      </w:tcPr>
    </w:tblStylePr>
    <w:tblStylePr w:type="lastRow">
      <w:pPr>
        <w:spacing w:before="0" w:after="0" w:line="240" w:lineRule="auto"/>
      </w:pPr>
      <w:rPr>
        <w:b/>
        <w:bCs/>
      </w:rPr>
      <w:tblPr/>
      <w:tcPr>
        <w:tcBorders>
          <w:top w:val="double" w:sz="6" w:space="0" w:color="84B3DF" w:themeColor="accent1" w:themeTint="BF"/>
          <w:left w:val="single" w:sz="8" w:space="0" w:color="84B3DF" w:themeColor="accent1" w:themeTint="BF"/>
          <w:bottom w:val="single" w:sz="8" w:space="0" w:color="84B3DF" w:themeColor="accent1" w:themeTint="BF"/>
          <w:right w:val="single" w:sz="8" w:space="0" w:color="84B3DF" w:themeColor="accent1" w:themeTint="BF"/>
          <w:insideH w:val="nil"/>
          <w:insideV w:val="nil"/>
        </w:tcBorders>
      </w:tcPr>
    </w:tblStylePr>
    <w:tblStylePr w:type="firstCol">
      <w:rPr>
        <w:b/>
        <w:bCs/>
      </w:rPr>
    </w:tblStylePr>
    <w:tblStylePr w:type="lastCol">
      <w:rPr>
        <w:b/>
        <w:bCs/>
      </w:rPr>
    </w:tblStylePr>
    <w:tblStylePr w:type="band1Vert">
      <w:tblPr/>
      <w:tcPr>
        <w:shd w:val="clear" w:color="auto" w:fill="D6E6F4" w:themeFill="accent1" w:themeFillTint="3F"/>
      </w:tcPr>
    </w:tblStylePr>
    <w:tblStylePr w:type="band1Horz">
      <w:tblPr/>
      <w:tcPr>
        <w:tcBorders>
          <w:insideH w:val="nil"/>
          <w:insideV w:val="nil"/>
        </w:tcBorders>
        <w:shd w:val="clear" w:color="auto" w:fill="D6E6F4"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0608B5"/>
    <w:pPr>
      <w:spacing w:after="0" w:line="240" w:lineRule="auto"/>
    </w:pPr>
    <w:tblPr>
      <w:tblStyleRowBandSize w:val="1"/>
      <w:tblStyleColBandSize w:val="1"/>
      <w:tblBorders>
        <w:top w:val="single" w:sz="8" w:space="0" w:color="F19D64" w:themeColor="accent2" w:themeTint="BF"/>
        <w:left w:val="single" w:sz="8" w:space="0" w:color="F19D64" w:themeColor="accent2" w:themeTint="BF"/>
        <w:bottom w:val="single" w:sz="8" w:space="0" w:color="F19D64" w:themeColor="accent2" w:themeTint="BF"/>
        <w:right w:val="single" w:sz="8" w:space="0" w:color="F19D64" w:themeColor="accent2" w:themeTint="BF"/>
        <w:insideH w:val="single" w:sz="8" w:space="0" w:color="F19D64" w:themeColor="accent2" w:themeTint="BF"/>
      </w:tblBorders>
    </w:tblPr>
    <w:tblStylePr w:type="firstRow">
      <w:pPr>
        <w:spacing w:before="0" w:after="0" w:line="240" w:lineRule="auto"/>
      </w:pPr>
      <w:rPr>
        <w:b/>
        <w:bCs/>
        <w:color w:val="FFFFFF" w:themeColor="background1"/>
      </w:rPr>
      <w:tblPr/>
      <w:tcPr>
        <w:tcBorders>
          <w:top w:val="single" w:sz="8" w:space="0" w:color="F19D64" w:themeColor="accent2" w:themeTint="BF"/>
          <w:left w:val="single" w:sz="8" w:space="0" w:color="F19D64" w:themeColor="accent2" w:themeTint="BF"/>
          <w:bottom w:val="single" w:sz="8" w:space="0" w:color="F19D64" w:themeColor="accent2" w:themeTint="BF"/>
          <w:right w:val="single" w:sz="8" w:space="0" w:color="F19D64" w:themeColor="accent2" w:themeTint="BF"/>
          <w:insideH w:val="nil"/>
          <w:insideV w:val="nil"/>
        </w:tcBorders>
        <w:shd w:val="clear" w:color="auto" w:fill="ED7D31" w:themeFill="accent2"/>
      </w:tcPr>
    </w:tblStylePr>
    <w:tblStylePr w:type="lastRow">
      <w:pPr>
        <w:spacing w:before="0" w:after="0" w:line="240" w:lineRule="auto"/>
      </w:pPr>
      <w:rPr>
        <w:b/>
        <w:bCs/>
      </w:rPr>
      <w:tblPr/>
      <w:tcPr>
        <w:tcBorders>
          <w:top w:val="double" w:sz="6" w:space="0" w:color="F19D64" w:themeColor="accent2" w:themeTint="BF"/>
          <w:left w:val="single" w:sz="8" w:space="0" w:color="F19D64" w:themeColor="accent2" w:themeTint="BF"/>
          <w:bottom w:val="single" w:sz="8" w:space="0" w:color="F19D64" w:themeColor="accent2" w:themeTint="BF"/>
          <w:right w:val="single" w:sz="8" w:space="0" w:color="F19D64" w:themeColor="accent2" w:themeTint="BF"/>
          <w:insideH w:val="nil"/>
          <w:insideV w:val="nil"/>
        </w:tcBorders>
      </w:tcPr>
    </w:tblStylePr>
    <w:tblStylePr w:type="firstCol">
      <w:rPr>
        <w:b/>
        <w:bCs/>
      </w:rPr>
    </w:tblStylePr>
    <w:tblStylePr w:type="lastCol">
      <w:rPr>
        <w:b/>
        <w:bCs/>
      </w:rPr>
    </w:tblStylePr>
    <w:tblStylePr w:type="band1Vert">
      <w:tblPr/>
      <w:tcPr>
        <w:shd w:val="clear" w:color="auto" w:fill="FADECB" w:themeFill="accent2" w:themeFillTint="3F"/>
      </w:tcPr>
    </w:tblStylePr>
    <w:tblStylePr w:type="band1Horz">
      <w:tblPr/>
      <w:tcPr>
        <w:tcBorders>
          <w:insideH w:val="nil"/>
          <w:insideV w:val="nil"/>
        </w:tcBorders>
        <w:shd w:val="clear" w:color="auto" w:fill="FADECB"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0608B5"/>
    <w:pPr>
      <w:spacing w:after="0" w:line="240" w:lineRule="auto"/>
    </w:pPr>
    <w:tblPr>
      <w:tblStyleRowBandSize w:val="1"/>
      <w:tblStyleColBandSize w:val="1"/>
      <w:tblBorders>
        <w:top w:val="single" w:sz="8" w:space="0" w:color="BBBBBB" w:themeColor="accent3" w:themeTint="BF"/>
        <w:left w:val="single" w:sz="8" w:space="0" w:color="BBBBBB" w:themeColor="accent3" w:themeTint="BF"/>
        <w:bottom w:val="single" w:sz="8" w:space="0" w:color="BBBBBB" w:themeColor="accent3" w:themeTint="BF"/>
        <w:right w:val="single" w:sz="8" w:space="0" w:color="BBBBBB" w:themeColor="accent3" w:themeTint="BF"/>
        <w:insideH w:val="single" w:sz="8" w:space="0" w:color="BBBBBB" w:themeColor="accent3" w:themeTint="BF"/>
      </w:tblBorders>
    </w:tblPr>
    <w:tblStylePr w:type="firstRow">
      <w:pPr>
        <w:spacing w:before="0" w:after="0" w:line="240" w:lineRule="auto"/>
      </w:pPr>
      <w:rPr>
        <w:b/>
        <w:bCs/>
        <w:color w:val="FFFFFF" w:themeColor="background1"/>
      </w:rPr>
      <w:tblPr/>
      <w:tcPr>
        <w:tcBorders>
          <w:top w:val="single" w:sz="8" w:space="0" w:color="BBBBBB" w:themeColor="accent3" w:themeTint="BF"/>
          <w:left w:val="single" w:sz="8" w:space="0" w:color="BBBBBB" w:themeColor="accent3" w:themeTint="BF"/>
          <w:bottom w:val="single" w:sz="8" w:space="0" w:color="BBBBBB" w:themeColor="accent3" w:themeTint="BF"/>
          <w:right w:val="single" w:sz="8" w:space="0" w:color="BBBBBB" w:themeColor="accent3" w:themeTint="BF"/>
          <w:insideH w:val="nil"/>
          <w:insideV w:val="nil"/>
        </w:tcBorders>
        <w:shd w:val="clear" w:color="auto" w:fill="A5A5A5" w:themeFill="accent3"/>
      </w:tcPr>
    </w:tblStylePr>
    <w:tblStylePr w:type="lastRow">
      <w:pPr>
        <w:spacing w:before="0" w:after="0" w:line="240" w:lineRule="auto"/>
      </w:pPr>
      <w:rPr>
        <w:b/>
        <w:bCs/>
      </w:rPr>
      <w:tblPr/>
      <w:tcPr>
        <w:tcBorders>
          <w:top w:val="double" w:sz="6" w:space="0" w:color="BBBBBB" w:themeColor="accent3" w:themeTint="BF"/>
          <w:left w:val="single" w:sz="8" w:space="0" w:color="BBBBBB" w:themeColor="accent3" w:themeTint="BF"/>
          <w:bottom w:val="single" w:sz="8" w:space="0" w:color="BBBBBB" w:themeColor="accent3" w:themeTint="BF"/>
          <w:right w:val="single" w:sz="8" w:space="0" w:color="BBBB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E8E8E8" w:themeFill="accent3" w:themeFillTint="3F"/>
      </w:tcPr>
    </w:tblStylePr>
    <w:tblStylePr w:type="band1Horz">
      <w:tblPr/>
      <w:tcPr>
        <w:tcBorders>
          <w:insideH w:val="nil"/>
          <w:insideV w:val="nil"/>
        </w:tcBorders>
        <w:shd w:val="clear" w:color="auto" w:fill="E8E8E8"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0608B5"/>
    <w:pPr>
      <w:spacing w:after="0" w:line="240" w:lineRule="auto"/>
    </w:pPr>
    <w:tblPr>
      <w:tblStyleRowBandSize w:val="1"/>
      <w:tblStyleColBandSize w:val="1"/>
      <w:tblBorders>
        <w:top w:val="single" w:sz="8" w:space="0" w:color="FFCF40" w:themeColor="accent4" w:themeTint="BF"/>
        <w:left w:val="single" w:sz="8" w:space="0" w:color="FFCF40" w:themeColor="accent4" w:themeTint="BF"/>
        <w:bottom w:val="single" w:sz="8" w:space="0" w:color="FFCF40" w:themeColor="accent4" w:themeTint="BF"/>
        <w:right w:val="single" w:sz="8" w:space="0" w:color="FFCF40" w:themeColor="accent4" w:themeTint="BF"/>
        <w:insideH w:val="single" w:sz="8" w:space="0" w:color="FFCF40" w:themeColor="accent4" w:themeTint="BF"/>
      </w:tblBorders>
    </w:tblPr>
    <w:tblStylePr w:type="firstRow">
      <w:pPr>
        <w:spacing w:before="0" w:after="0" w:line="240" w:lineRule="auto"/>
      </w:pPr>
      <w:rPr>
        <w:b/>
        <w:bCs/>
        <w:color w:val="FFFFFF" w:themeColor="background1"/>
      </w:rPr>
      <w:tblPr/>
      <w:tcPr>
        <w:tcBorders>
          <w:top w:val="single" w:sz="8" w:space="0" w:color="FFCF40" w:themeColor="accent4" w:themeTint="BF"/>
          <w:left w:val="single" w:sz="8" w:space="0" w:color="FFCF40" w:themeColor="accent4" w:themeTint="BF"/>
          <w:bottom w:val="single" w:sz="8" w:space="0" w:color="FFCF40" w:themeColor="accent4" w:themeTint="BF"/>
          <w:right w:val="single" w:sz="8" w:space="0" w:color="FFCF40" w:themeColor="accent4" w:themeTint="BF"/>
          <w:insideH w:val="nil"/>
          <w:insideV w:val="nil"/>
        </w:tcBorders>
        <w:shd w:val="clear" w:color="auto" w:fill="FFC000" w:themeFill="accent4"/>
      </w:tcPr>
    </w:tblStylePr>
    <w:tblStylePr w:type="lastRow">
      <w:pPr>
        <w:spacing w:before="0" w:after="0" w:line="240" w:lineRule="auto"/>
      </w:pPr>
      <w:rPr>
        <w:b/>
        <w:bCs/>
      </w:rPr>
      <w:tblPr/>
      <w:tcPr>
        <w:tcBorders>
          <w:top w:val="double" w:sz="6" w:space="0" w:color="FFCF40" w:themeColor="accent4" w:themeTint="BF"/>
          <w:left w:val="single" w:sz="8" w:space="0" w:color="FFCF40" w:themeColor="accent4" w:themeTint="BF"/>
          <w:bottom w:val="single" w:sz="8" w:space="0" w:color="FFCF40" w:themeColor="accent4" w:themeTint="BF"/>
          <w:right w:val="single" w:sz="8" w:space="0" w:color="FFCF40" w:themeColor="accent4" w:themeTint="BF"/>
          <w:insideH w:val="nil"/>
          <w:insideV w:val="nil"/>
        </w:tcBorders>
      </w:tcPr>
    </w:tblStylePr>
    <w:tblStylePr w:type="firstCol">
      <w:rPr>
        <w:b/>
        <w:bCs/>
      </w:rPr>
    </w:tblStylePr>
    <w:tblStylePr w:type="lastCol">
      <w:rPr>
        <w:b/>
        <w:bCs/>
      </w:rPr>
    </w:tblStylePr>
    <w:tblStylePr w:type="band1Vert">
      <w:tblPr/>
      <w:tcPr>
        <w:shd w:val="clear" w:color="auto" w:fill="FFEFC0" w:themeFill="accent4" w:themeFillTint="3F"/>
      </w:tcPr>
    </w:tblStylePr>
    <w:tblStylePr w:type="band1Horz">
      <w:tblPr/>
      <w:tcPr>
        <w:tcBorders>
          <w:insideH w:val="nil"/>
          <w:insideV w:val="nil"/>
        </w:tcBorders>
        <w:shd w:val="clear" w:color="auto" w:fill="FFEFC0"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0608B5"/>
    <w:pPr>
      <w:spacing w:after="0" w:line="240" w:lineRule="auto"/>
    </w:pPr>
    <w:tblPr>
      <w:tblStyleRowBandSize w:val="1"/>
      <w:tblStyleColBandSize w:val="1"/>
      <w:tblBorders>
        <w:top w:val="single" w:sz="8" w:space="0" w:color="7295D2" w:themeColor="accent5" w:themeTint="BF"/>
        <w:left w:val="single" w:sz="8" w:space="0" w:color="7295D2" w:themeColor="accent5" w:themeTint="BF"/>
        <w:bottom w:val="single" w:sz="8" w:space="0" w:color="7295D2" w:themeColor="accent5" w:themeTint="BF"/>
        <w:right w:val="single" w:sz="8" w:space="0" w:color="7295D2" w:themeColor="accent5" w:themeTint="BF"/>
        <w:insideH w:val="single" w:sz="8" w:space="0" w:color="7295D2" w:themeColor="accent5" w:themeTint="BF"/>
      </w:tblBorders>
    </w:tblPr>
    <w:tblStylePr w:type="firstRow">
      <w:pPr>
        <w:spacing w:before="0" w:after="0" w:line="240" w:lineRule="auto"/>
      </w:pPr>
      <w:rPr>
        <w:b/>
        <w:bCs/>
        <w:color w:val="FFFFFF" w:themeColor="background1"/>
      </w:rPr>
      <w:tblPr/>
      <w:tcPr>
        <w:tcBorders>
          <w:top w:val="single" w:sz="8" w:space="0" w:color="7295D2" w:themeColor="accent5" w:themeTint="BF"/>
          <w:left w:val="single" w:sz="8" w:space="0" w:color="7295D2" w:themeColor="accent5" w:themeTint="BF"/>
          <w:bottom w:val="single" w:sz="8" w:space="0" w:color="7295D2" w:themeColor="accent5" w:themeTint="BF"/>
          <w:right w:val="single" w:sz="8" w:space="0" w:color="7295D2" w:themeColor="accent5" w:themeTint="BF"/>
          <w:insideH w:val="nil"/>
          <w:insideV w:val="nil"/>
        </w:tcBorders>
        <w:shd w:val="clear" w:color="auto" w:fill="4472C4" w:themeFill="accent5"/>
      </w:tcPr>
    </w:tblStylePr>
    <w:tblStylePr w:type="lastRow">
      <w:pPr>
        <w:spacing w:before="0" w:after="0" w:line="240" w:lineRule="auto"/>
      </w:pPr>
      <w:rPr>
        <w:b/>
        <w:bCs/>
      </w:rPr>
      <w:tblPr/>
      <w:tcPr>
        <w:tcBorders>
          <w:top w:val="double" w:sz="6" w:space="0" w:color="7295D2" w:themeColor="accent5" w:themeTint="BF"/>
          <w:left w:val="single" w:sz="8" w:space="0" w:color="7295D2" w:themeColor="accent5" w:themeTint="BF"/>
          <w:bottom w:val="single" w:sz="8" w:space="0" w:color="7295D2" w:themeColor="accent5" w:themeTint="BF"/>
          <w:right w:val="single" w:sz="8" w:space="0" w:color="7295D2" w:themeColor="accent5" w:themeTint="BF"/>
          <w:insideH w:val="nil"/>
          <w:insideV w:val="nil"/>
        </w:tcBorders>
      </w:tcPr>
    </w:tblStylePr>
    <w:tblStylePr w:type="firstCol">
      <w:rPr>
        <w:b/>
        <w:bCs/>
      </w:rPr>
    </w:tblStylePr>
    <w:tblStylePr w:type="lastCol">
      <w:rPr>
        <w:b/>
        <w:bCs/>
      </w:rPr>
    </w:tblStylePr>
    <w:tblStylePr w:type="band1Vert">
      <w:tblPr/>
      <w:tcPr>
        <w:shd w:val="clear" w:color="auto" w:fill="D0DBF0" w:themeFill="accent5" w:themeFillTint="3F"/>
      </w:tcPr>
    </w:tblStylePr>
    <w:tblStylePr w:type="band1Horz">
      <w:tblPr/>
      <w:tcPr>
        <w:tcBorders>
          <w:insideH w:val="nil"/>
          <w:insideV w:val="nil"/>
        </w:tcBorders>
        <w:shd w:val="clear" w:color="auto" w:fill="D0DBF0"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0608B5"/>
    <w:pPr>
      <w:spacing w:after="0" w:line="240" w:lineRule="auto"/>
    </w:pPr>
    <w:tblPr>
      <w:tblStyleRowBandSize w:val="1"/>
      <w:tblStyleColBandSize w:val="1"/>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0608B5"/>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0608B5"/>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5B9BD5"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5B9BD5" w:themeFill="accent1"/>
      </w:tcPr>
    </w:tblStylePr>
    <w:tblStylePr w:type="lastCol">
      <w:rPr>
        <w:b/>
        <w:bCs/>
        <w:color w:val="FFFFFF" w:themeColor="background1"/>
      </w:rPr>
      <w:tblPr/>
      <w:tcPr>
        <w:tcBorders>
          <w:left w:val="nil"/>
          <w:right w:val="nil"/>
          <w:insideH w:val="nil"/>
          <w:insideV w:val="nil"/>
        </w:tcBorders>
        <w:shd w:val="clear" w:color="auto" w:fill="5B9BD5"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0608B5"/>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D7D31"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ED7D31" w:themeFill="accent2"/>
      </w:tcPr>
    </w:tblStylePr>
    <w:tblStylePr w:type="lastCol">
      <w:rPr>
        <w:b/>
        <w:bCs/>
        <w:color w:val="FFFFFF" w:themeColor="background1"/>
      </w:rPr>
      <w:tblPr/>
      <w:tcPr>
        <w:tcBorders>
          <w:left w:val="nil"/>
          <w:right w:val="nil"/>
          <w:insideH w:val="nil"/>
          <w:insideV w:val="nil"/>
        </w:tcBorders>
        <w:shd w:val="clear" w:color="auto" w:fill="ED7D31"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0608B5"/>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5A5A5"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A5A5A5" w:themeFill="accent3"/>
      </w:tcPr>
    </w:tblStylePr>
    <w:tblStylePr w:type="lastCol">
      <w:rPr>
        <w:b/>
        <w:bCs/>
        <w:color w:val="FFFFFF" w:themeColor="background1"/>
      </w:rPr>
      <w:tblPr/>
      <w:tcPr>
        <w:tcBorders>
          <w:left w:val="nil"/>
          <w:right w:val="nil"/>
          <w:insideH w:val="nil"/>
          <w:insideV w:val="nil"/>
        </w:tcBorders>
        <w:shd w:val="clear" w:color="auto" w:fill="A5A5A5"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0608B5"/>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FC000"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FC000" w:themeFill="accent4"/>
      </w:tcPr>
    </w:tblStylePr>
    <w:tblStylePr w:type="lastCol">
      <w:rPr>
        <w:b/>
        <w:bCs/>
        <w:color w:val="FFFFFF" w:themeColor="background1"/>
      </w:rPr>
      <w:tblPr/>
      <w:tcPr>
        <w:tcBorders>
          <w:left w:val="nil"/>
          <w:right w:val="nil"/>
          <w:insideH w:val="nil"/>
          <w:insideV w:val="nil"/>
        </w:tcBorders>
        <w:shd w:val="clear" w:color="auto" w:fill="FFC000"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0608B5"/>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472C4"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472C4" w:themeFill="accent5"/>
      </w:tcPr>
    </w:tblStylePr>
    <w:tblStylePr w:type="lastCol">
      <w:rPr>
        <w:b/>
        <w:bCs/>
        <w:color w:val="FFFFFF" w:themeColor="background1"/>
      </w:rPr>
      <w:tblPr/>
      <w:tcPr>
        <w:tcBorders>
          <w:left w:val="nil"/>
          <w:right w:val="nil"/>
          <w:insideH w:val="nil"/>
          <w:insideV w:val="nil"/>
        </w:tcBorders>
        <w:shd w:val="clear" w:color="auto" w:fill="4472C4"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0608B5"/>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0AD47"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70AD47" w:themeFill="accent6"/>
      </w:tcPr>
    </w:tblStylePr>
    <w:tblStylePr w:type="lastCol">
      <w:rPr>
        <w:b/>
        <w:bCs/>
        <w:color w:val="FFFFFF" w:themeColor="background1"/>
      </w:rPr>
      <w:tblPr/>
      <w:tcPr>
        <w:tcBorders>
          <w:left w:val="nil"/>
          <w:right w:val="nil"/>
          <w:insideH w:val="nil"/>
          <w:insideV w:val="nil"/>
        </w:tcBorders>
        <w:shd w:val="clear" w:color="auto" w:fill="70AD47"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paragraph" w:styleId="MessageHeader">
    <w:name w:val="Message Header"/>
    <w:basedOn w:val="Normal"/>
    <w:link w:val="MessageHeaderChar1"/>
    <w:uiPriority w:val="99"/>
    <w:semiHidden/>
    <w:unhideWhenUsed/>
    <w:rsid w:val="000608B5"/>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rPr>
  </w:style>
  <w:style w:type="character" w:customStyle="1" w:styleId="MessageHeaderChar1">
    <w:name w:val="Message Header Char1"/>
    <w:basedOn w:val="DefaultParagraphFont"/>
    <w:link w:val="MessageHeader"/>
    <w:uiPriority w:val="99"/>
    <w:semiHidden/>
    <w:rsid w:val="000608B5"/>
    <w:rPr>
      <w:rFonts w:asciiTheme="majorHAnsi" w:eastAsiaTheme="majorEastAsia" w:hAnsiTheme="majorHAnsi" w:cstheme="majorBidi"/>
      <w:sz w:val="24"/>
      <w:szCs w:val="24"/>
      <w:shd w:val="pct20" w:color="auto" w:fill="auto"/>
      <w:lang w:val="en-GB"/>
    </w:rPr>
  </w:style>
  <w:style w:type="paragraph" w:styleId="NormalIndent">
    <w:name w:val="Normal Indent"/>
    <w:basedOn w:val="Normal"/>
    <w:uiPriority w:val="99"/>
    <w:semiHidden/>
    <w:unhideWhenUsed/>
    <w:rsid w:val="000608B5"/>
    <w:pPr>
      <w:ind w:left="720"/>
    </w:pPr>
  </w:style>
  <w:style w:type="paragraph" w:styleId="NoteHeading">
    <w:name w:val="Note Heading"/>
    <w:basedOn w:val="Normal"/>
    <w:next w:val="Normal"/>
    <w:link w:val="NoteHeadingChar"/>
    <w:uiPriority w:val="99"/>
    <w:semiHidden/>
    <w:unhideWhenUsed/>
    <w:rsid w:val="000608B5"/>
    <w:pPr>
      <w:spacing w:after="0" w:line="240" w:lineRule="auto"/>
    </w:pPr>
    <w:rPr>
      <w:rFonts w:asciiTheme="minorHAnsi" w:eastAsiaTheme="minorHAnsi" w:hAnsiTheme="minorHAnsi" w:cstheme="minorBidi"/>
      <w:szCs w:val="22"/>
      <w:lang w:val="en-US"/>
    </w:rPr>
  </w:style>
  <w:style w:type="character" w:customStyle="1" w:styleId="NoteHeadingChar1">
    <w:name w:val="Note Heading Char1"/>
    <w:basedOn w:val="DefaultParagraphFont"/>
    <w:uiPriority w:val="99"/>
    <w:semiHidden/>
    <w:rsid w:val="000608B5"/>
    <w:rPr>
      <w:rFonts w:ascii="Calibri" w:eastAsia="Times New Roman" w:hAnsi="Calibri" w:cs="Times New Roman"/>
      <w:szCs w:val="24"/>
      <w:lang w:val="en-GB"/>
    </w:rPr>
  </w:style>
  <w:style w:type="table" w:styleId="PlainTable1">
    <w:name w:val="Plain Table 1"/>
    <w:basedOn w:val="TableNormal"/>
    <w:uiPriority w:val="41"/>
    <w:rsid w:val="000608B5"/>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0608B5"/>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0608B5"/>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0608B5"/>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0608B5"/>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1"/>
    <w:uiPriority w:val="99"/>
    <w:semiHidden/>
    <w:unhideWhenUsed/>
    <w:rsid w:val="000608B5"/>
    <w:pPr>
      <w:spacing w:after="0" w:line="240" w:lineRule="auto"/>
    </w:pPr>
    <w:rPr>
      <w:rFonts w:ascii="Consolas" w:hAnsi="Consolas"/>
      <w:sz w:val="21"/>
      <w:szCs w:val="21"/>
    </w:rPr>
  </w:style>
  <w:style w:type="character" w:customStyle="1" w:styleId="PlainTextChar1">
    <w:name w:val="Plain Text Char1"/>
    <w:basedOn w:val="DefaultParagraphFont"/>
    <w:link w:val="PlainText"/>
    <w:uiPriority w:val="99"/>
    <w:semiHidden/>
    <w:rsid w:val="000608B5"/>
    <w:rPr>
      <w:rFonts w:ascii="Consolas" w:eastAsia="Times New Roman" w:hAnsi="Consolas" w:cs="Times New Roman"/>
      <w:sz w:val="21"/>
      <w:szCs w:val="21"/>
      <w:lang w:val="en-GB"/>
    </w:rPr>
  </w:style>
  <w:style w:type="paragraph" w:styleId="Salutation">
    <w:name w:val="Salutation"/>
    <w:basedOn w:val="Normal"/>
    <w:next w:val="Normal"/>
    <w:link w:val="SalutationChar"/>
    <w:uiPriority w:val="99"/>
    <w:semiHidden/>
    <w:unhideWhenUsed/>
    <w:rsid w:val="000608B5"/>
    <w:rPr>
      <w:rFonts w:asciiTheme="minorHAnsi" w:eastAsiaTheme="minorHAnsi" w:hAnsiTheme="minorHAnsi" w:cstheme="minorBidi"/>
      <w:szCs w:val="22"/>
      <w:lang w:val="en-US"/>
    </w:rPr>
  </w:style>
  <w:style w:type="character" w:customStyle="1" w:styleId="SalutationChar1">
    <w:name w:val="Salutation Char1"/>
    <w:basedOn w:val="DefaultParagraphFont"/>
    <w:uiPriority w:val="99"/>
    <w:semiHidden/>
    <w:rsid w:val="000608B5"/>
    <w:rPr>
      <w:rFonts w:ascii="Calibri" w:eastAsia="Times New Roman" w:hAnsi="Calibri" w:cs="Times New Roman"/>
      <w:szCs w:val="24"/>
      <w:lang w:val="en-GB"/>
    </w:rPr>
  </w:style>
  <w:style w:type="paragraph" w:styleId="Signature">
    <w:name w:val="Signature"/>
    <w:basedOn w:val="Normal"/>
    <w:link w:val="SignatureChar1"/>
    <w:uiPriority w:val="99"/>
    <w:semiHidden/>
    <w:unhideWhenUsed/>
    <w:rsid w:val="000608B5"/>
    <w:pPr>
      <w:spacing w:after="0" w:line="240" w:lineRule="auto"/>
      <w:ind w:left="4252"/>
    </w:pPr>
  </w:style>
  <w:style w:type="character" w:customStyle="1" w:styleId="SignatureChar1">
    <w:name w:val="Signature Char1"/>
    <w:basedOn w:val="DefaultParagraphFont"/>
    <w:link w:val="Signature"/>
    <w:uiPriority w:val="99"/>
    <w:semiHidden/>
    <w:rsid w:val="000608B5"/>
    <w:rPr>
      <w:rFonts w:ascii="Calibri" w:eastAsia="Times New Roman" w:hAnsi="Calibri" w:cs="Times New Roman"/>
      <w:szCs w:val="24"/>
      <w:lang w:val="en-GB"/>
    </w:rPr>
  </w:style>
  <w:style w:type="table" w:styleId="Table3Deffects1">
    <w:name w:val="Table 3D effects 1"/>
    <w:basedOn w:val="TableNormal"/>
    <w:uiPriority w:val="99"/>
    <w:semiHidden/>
    <w:unhideWhenUsed/>
    <w:rsid w:val="000608B5"/>
    <w:pPr>
      <w:spacing w:after="120" w:line="276" w:lineRule="auto"/>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0608B5"/>
    <w:pPr>
      <w:spacing w:after="120" w:line="276" w:lineRule="auto"/>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0608B5"/>
    <w:pPr>
      <w:spacing w:after="120" w:line="276" w:lineRule="auto"/>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0608B5"/>
    <w:pPr>
      <w:spacing w:after="120" w:line="276" w:lineRule="auto"/>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0608B5"/>
    <w:pPr>
      <w:spacing w:after="120" w:line="276" w:lineRule="auto"/>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0608B5"/>
    <w:pPr>
      <w:spacing w:after="120" w:line="276" w:lineRule="auto"/>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0608B5"/>
    <w:pPr>
      <w:spacing w:after="120" w:line="276" w:lineRule="auto"/>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0608B5"/>
    <w:pPr>
      <w:spacing w:after="120" w:line="276" w:lineRule="auto"/>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0608B5"/>
    <w:pPr>
      <w:spacing w:after="120" w:line="276" w:lineRule="auto"/>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0608B5"/>
    <w:pPr>
      <w:spacing w:after="120" w:line="276" w:lineRule="auto"/>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0608B5"/>
    <w:pPr>
      <w:spacing w:after="120" w:line="276" w:lineRule="auto"/>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0608B5"/>
    <w:pPr>
      <w:spacing w:after="120" w:line="276" w:lineRule="auto"/>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0608B5"/>
    <w:pPr>
      <w:spacing w:after="120" w:line="276" w:lineRule="auto"/>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0608B5"/>
    <w:pPr>
      <w:spacing w:after="120" w:line="276" w:lineRule="auto"/>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0608B5"/>
    <w:pPr>
      <w:spacing w:after="120" w:line="276" w:lineRule="auto"/>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0608B5"/>
    <w:pPr>
      <w:spacing w:after="120" w:line="276" w:lineRule="auto"/>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0608B5"/>
    <w:pPr>
      <w:spacing w:after="120" w:line="276" w:lineRule="auto"/>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2">
    <w:name w:val="Table Grid 1"/>
    <w:basedOn w:val="TableNormal"/>
    <w:uiPriority w:val="99"/>
    <w:semiHidden/>
    <w:unhideWhenUsed/>
    <w:rsid w:val="000608B5"/>
    <w:pPr>
      <w:spacing w:after="120" w:line="276" w:lineRule="auto"/>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0608B5"/>
    <w:pPr>
      <w:spacing w:after="120" w:line="276" w:lineRule="auto"/>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0608B5"/>
    <w:pPr>
      <w:spacing w:after="120" w:line="276" w:lineRule="auto"/>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0608B5"/>
    <w:pPr>
      <w:spacing w:after="120" w:line="276" w:lineRule="auto"/>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0608B5"/>
    <w:pPr>
      <w:spacing w:after="120" w:line="276" w:lineRule="auto"/>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0608B5"/>
    <w:pPr>
      <w:spacing w:after="120" w:line="276" w:lineRule="auto"/>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0608B5"/>
    <w:pPr>
      <w:spacing w:after="120" w:line="276" w:lineRule="auto"/>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0608B5"/>
    <w:pPr>
      <w:spacing w:after="120" w:line="276" w:lineRule="auto"/>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0608B5"/>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0608B5"/>
    <w:pPr>
      <w:spacing w:after="120" w:line="276" w:lineRule="auto"/>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0608B5"/>
    <w:pPr>
      <w:spacing w:after="120" w:line="276" w:lineRule="auto"/>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0608B5"/>
    <w:pPr>
      <w:spacing w:after="120" w:line="276" w:lineRule="auto"/>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0608B5"/>
    <w:pPr>
      <w:spacing w:after="120" w:line="276" w:lineRule="auto"/>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0608B5"/>
    <w:pPr>
      <w:spacing w:after="120" w:line="276" w:lineRule="auto"/>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0608B5"/>
    <w:pPr>
      <w:spacing w:after="120" w:line="276" w:lineRule="auto"/>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0608B5"/>
    <w:pPr>
      <w:spacing w:after="120" w:line="276" w:lineRule="auto"/>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0608B5"/>
    <w:pPr>
      <w:spacing w:after="120" w:line="276" w:lineRule="auto"/>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uiPriority w:val="99"/>
    <w:semiHidden/>
    <w:unhideWhenUsed/>
    <w:rsid w:val="000608B5"/>
    <w:pPr>
      <w:spacing w:after="120" w:line="276" w:lineRule="auto"/>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0608B5"/>
    <w:pPr>
      <w:spacing w:after="120" w:line="276" w:lineRule="auto"/>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0608B5"/>
    <w:pPr>
      <w:spacing w:after="120" w:line="276" w:lineRule="auto"/>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0608B5"/>
    <w:pPr>
      <w:spacing w:after="120" w:line="276" w:lineRule="auto"/>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0608B5"/>
    <w:pPr>
      <w:spacing w:after="120" w:line="276" w:lineRule="auto"/>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0608B5"/>
    <w:pPr>
      <w:spacing w:after="120" w:line="276" w:lineRule="auto"/>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0608B5"/>
    <w:pPr>
      <w:spacing w:after="120" w:line="276"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0608B5"/>
    <w:pPr>
      <w:spacing w:after="120" w:line="276" w:lineRule="auto"/>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0608B5"/>
    <w:pPr>
      <w:spacing w:after="120" w:line="276" w:lineRule="auto"/>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0608B5"/>
    <w:pPr>
      <w:spacing w:after="120" w:line="276" w:lineRule="auto"/>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numbering" w:customStyle="1" w:styleId="NoList2">
    <w:name w:val="No List2"/>
    <w:next w:val="NoList"/>
    <w:uiPriority w:val="99"/>
    <w:semiHidden/>
    <w:unhideWhenUsed/>
    <w:rsid w:val="005C0526"/>
  </w:style>
  <w:style w:type="paragraph" w:customStyle="1" w:styleId="Bibliography2">
    <w:name w:val="Bibliography2"/>
    <w:basedOn w:val="Normal"/>
    <w:next w:val="Normal"/>
    <w:uiPriority w:val="37"/>
    <w:semiHidden/>
    <w:unhideWhenUsed/>
    <w:rsid w:val="005C0526"/>
    <w:pPr>
      <w:spacing w:after="160" w:line="278" w:lineRule="auto"/>
    </w:pPr>
    <w:rPr>
      <w:rFonts w:ascii="Aptos" w:eastAsia="Aptos" w:hAnsi="Aptos" w:cs="Arial"/>
      <w:kern w:val="2"/>
      <w:lang w:val="en-IE"/>
      <w14:ligatures w14:val="standardContextual"/>
    </w:rPr>
  </w:style>
  <w:style w:type="paragraph" w:customStyle="1" w:styleId="Caption2">
    <w:name w:val="Caption2"/>
    <w:basedOn w:val="Normal"/>
    <w:next w:val="Normal"/>
    <w:uiPriority w:val="35"/>
    <w:semiHidden/>
    <w:unhideWhenUsed/>
    <w:qFormat/>
    <w:rsid w:val="005C0526"/>
    <w:pPr>
      <w:spacing w:after="200" w:line="240" w:lineRule="auto"/>
    </w:pPr>
    <w:rPr>
      <w:rFonts w:ascii="Aptos" w:eastAsia="Aptos" w:hAnsi="Aptos" w:cs="Arial"/>
      <w:i/>
      <w:iCs/>
      <w:color w:val="0E2841"/>
      <w:kern w:val="2"/>
      <w:sz w:val="18"/>
      <w:szCs w:val="18"/>
      <w:lang w:val="en-IE"/>
      <w14:ligatures w14:val="standardContextual"/>
    </w:rPr>
  </w:style>
  <w:style w:type="table" w:customStyle="1" w:styleId="ColourfulGrid2">
    <w:name w:val="Colourful Grid2"/>
    <w:basedOn w:val="TableNormal"/>
    <w:next w:val="ColorfulGrid"/>
    <w:uiPriority w:val="73"/>
    <w:semiHidden/>
    <w:unhideWhenUsed/>
    <w:rsid w:val="005C0526"/>
    <w:pPr>
      <w:spacing w:after="0" w:line="240" w:lineRule="auto"/>
    </w:pPr>
    <w:rPr>
      <w:color w:val="000000"/>
      <w:kern w:val="2"/>
      <w:sz w:val="24"/>
      <w:szCs w:val="24"/>
      <w:lang w:val="en-IE"/>
      <w14:ligatures w14:val="standardContextual"/>
    </w:rPr>
    <w:tblPr>
      <w:tblStyleRowBandSize w:val="1"/>
      <w:tblStyleColBandSize w:val="1"/>
      <w:tblBorders>
        <w:insideH w:val="single" w:sz="4" w:space="0" w:color="FFFFFF"/>
      </w:tblBorders>
    </w:tblPr>
    <w:tcPr>
      <w:shd w:val="clear" w:color="auto" w:fill="CCCCCC"/>
    </w:tcPr>
    <w:tblStylePr w:type="firstRow">
      <w:rPr>
        <w:b/>
        <w:bCs/>
      </w:rPr>
      <w:tblPr/>
      <w:tcPr>
        <w:shd w:val="clear" w:color="auto" w:fill="999999"/>
      </w:tcPr>
    </w:tblStylePr>
    <w:tblStylePr w:type="lastRow">
      <w:rPr>
        <w:b/>
        <w:bCs/>
        <w:color w:val="000000"/>
      </w:rPr>
      <w:tblPr/>
      <w:tcPr>
        <w:shd w:val="clear" w:color="auto" w:fill="999999"/>
      </w:tcPr>
    </w:tblStylePr>
    <w:tblStylePr w:type="firstCol">
      <w:rPr>
        <w:color w:val="FFFFFF"/>
      </w:rPr>
      <w:tblPr/>
      <w:tcPr>
        <w:shd w:val="clear" w:color="auto" w:fill="000000"/>
      </w:tcPr>
    </w:tblStylePr>
    <w:tblStylePr w:type="lastCol">
      <w:rPr>
        <w:color w:val="FFFFFF"/>
      </w:rPr>
      <w:tblPr/>
      <w:tcPr>
        <w:shd w:val="clear" w:color="auto" w:fill="000000"/>
      </w:tcPr>
    </w:tblStylePr>
    <w:tblStylePr w:type="band1Vert">
      <w:tblPr/>
      <w:tcPr>
        <w:shd w:val="clear" w:color="auto" w:fill="808080"/>
      </w:tcPr>
    </w:tblStylePr>
    <w:tblStylePr w:type="band1Horz">
      <w:tblPr/>
      <w:tcPr>
        <w:shd w:val="clear" w:color="auto" w:fill="808080"/>
      </w:tcPr>
    </w:tblStylePr>
  </w:style>
  <w:style w:type="table" w:customStyle="1" w:styleId="ColourfulGridAccent12">
    <w:name w:val="Colourful Grid – Accent 12"/>
    <w:basedOn w:val="TableNormal"/>
    <w:next w:val="ColorfulGrid-Accent1"/>
    <w:uiPriority w:val="73"/>
    <w:semiHidden/>
    <w:unhideWhenUsed/>
    <w:rsid w:val="005C0526"/>
    <w:pPr>
      <w:spacing w:after="0" w:line="240" w:lineRule="auto"/>
    </w:pPr>
    <w:rPr>
      <w:color w:val="000000"/>
      <w:kern w:val="2"/>
      <w:sz w:val="24"/>
      <w:szCs w:val="24"/>
      <w:lang w:val="en-IE"/>
      <w14:ligatures w14:val="standardContextual"/>
    </w:rPr>
    <w:tblPr>
      <w:tblStyleRowBandSize w:val="1"/>
      <w:tblStyleColBandSize w:val="1"/>
      <w:tblBorders>
        <w:insideH w:val="single" w:sz="4" w:space="0" w:color="FFFFFF"/>
      </w:tblBorders>
    </w:tblPr>
    <w:tcPr>
      <w:shd w:val="clear" w:color="auto" w:fill="C1E4F5"/>
    </w:tcPr>
    <w:tblStylePr w:type="firstRow">
      <w:rPr>
        <w:b/>
        <w:bCs/>
      </w:rPr>
      <w:tblPr/>
      <w:tcPr>
        <w:shd w:val="clear" w:color="auto" w:fill="83CAEB"/>
      </w:tcPr>
    </w:tblStylePr>
    <w:tblStylePr w:type="lastRow">
      <w:rPr>
        <w:b/>
        <w:bCs/>
        <w:color w:val="000000"/>
      </w:rPr>
      <w:tblPr/>
      <w:tcPr>
        <w:shd w:val="clear" w:color="auto" w:fill="83CAEB"/>
      </w:tcPr>
    </w:tblStylePr>
    <w:tblStylePr w:type="firstCol">
      <w:rPr>
        <w:color w:val="FFFFFF"/>
      </w:rPr>
      <w:tblPr/>
      <w:tcPr>
        <w:shd w:val="clear" w:color="auto" w:fill="0F4761"/>
      </w:tcPr>
    </w:tblStylePr>
    <w:tblStylePr w:type="lastCol">
      <w:rPr>
        <w:color w:val="FFFFFF"/>
      </w:rPr>
      <w:tblPr/>
      <w:tcPr>
        <w:shd w:val="clear" w:color="auto" w:fill="0F4761"/>
      </w:tcPr>
    </w:tblStylePr>
    <w:tblStylePr w:type="band1Vert">
      <w:tblPr/>
      <w:tcPr>
        <w:shd w:val="clear" w:color="auto" w:fill="64BDE6"/>
      </w:tcPr>
    </w:tblStylePr>
    <w:tblStylePr w:type="band1Horz">
      <w:tblPr/>
      <w:tcPr>
        <w:shd w:val="clear" w:color="auto" w:fill="64BDE6"/>
      </w:tcPr>
    </w:tblStylePr>
  </w:style>
  <w:style w:type="table" w:customStyle="1" w:styleId="ColourfulGridAccent22">
    <w:name w:val="Colourful Grid – Accent 22"/>
    <w:basedOn w:val="TableNormal"/>
    <w:next w:val="ColorfulGrid-Accent2"/>
    <w:uiPriority w:val="73"/>
    <w:semiHidden/>
    <w:unhideWhenUsed/>
    <w:rsid w:val="005C0526"/>
    <w:pPr>
      <w:spacing w:after="0" w:line="240" w:lineRule="auto"/>
    </w:pPr>
    <w:rPr>
      <w:color w:val="000000"/>
      <w:kern w:val="2"/>
      <w:sz w:val="24"/>
      <w:szCs w:val="24"/>
      <w:lang w:val="en-IE"/>
      <w14:ligatures w14:val="standardContextual"/>
    </w:rPr>
    <w:tblPr>
      <w:tblStyleRowBandSize w:val="1"/>
      <w:tblStyleColBandSize w:val="1"/>
      <w:tblBorders>
        <w:insideH w:val="single" w:sz="4" w:space="0" w:color="FFFFFF"/>
      </w:tblBorders>
    </w:tblPr>
    <w:tcPr>
      <w:shd w:val="clear" w:color="auto" w:fill="FAE2D5"/>
    </w:tcPr>
    <w:tblStylePr w:type="firstRow">
      <w:rPr>
        <w:b/>
        <w:bCs/>
      </w:rPr>
      <w:tblPr/>
      <w:tcPr>
        <w:shd w:val="clear" w:color="auto" w:fill="F6C5AC"/>
      </w:tcPr>
    </w:tblStylePr>
    <w:tblStylePr w:type="lastRow">
      <w:rPr>
        <w:b/>
        <w:bCs/>
        <w:color w:val="000000"/>
      </w:rPr>
      <w:tblPr/>
      <w:tcPr>
        <w:shd w:val="clear" w:color="auto" w:fill="F6C5AC"/>
      </w:tcPr>
    </w:tblStylePr>
    <w:tblStylePr w:type="firstCol">
      <w:rPr>
        <w:color w:val="FFFFFF"/>
      </w:rPr>
      <w:tblPr/>
      <w:tcPr>
        <w:shd w:val="clear" w:color="auto" w:fill="BF4E14"/>
      </w:tcPr>
    </w:tblStylePr>
    <w:tblStylePr w:type="lastCol">
      <w:rPr>
        <w:color w:val="FFFFFF"/>
      </w:rPr>
      <w:tblPr/>
      <w:tcPr>
        <w:shd w:val="clear" w:color="auto" w:fill="BF4E14"/>
      </w:tcPr>
    </w:tblStylePr>
    <w:tblStylePr w:type="band1Vert">
      <w:tblPr/>
      <w:tcPr>
        <w:shd w:val="clear" w:color="auto" w:fill="F4B798"/>
      </w:tcPr>
    </w:tblStylePr>
    <w:tblStylePr w:type="band1Horz">
      <w:tblPr/>
      <w:tcPr>
        <w:shd w:val="clear" w:color="auto" w:fill="F4B798"/>
      </w:tcPr>
    </w:tblStylePr>
  </w:style>
  <w:style w:type="table" w:customStyle="1" w:styleId="ColourfulGridAccent32">
    <w:name w:val="Colourful Grid – Accent 32"/>
    <w:basedOn w:val="TableNormal"/>
    <w:next w:val="ColorfulGrid-Accent3"/>
    <w:uiPriority w:val="73"/>
    <w:semiHidden/>
    <w:unhideWhenUsed/>
    <w:rsid w:val="005C0526"/>
    <w:pPr>
      <w:spacing w:after="0" w:line="240" w:lineRule="auto"/>
    </w:pPr>
    <w:rPr>
      <w:color w:val="000000"/>
      <w:kern w:val="2"/>
      <w:sz w:val="24"/>
      <w:szCs w:val="24"/>
      <w:lang w:val="en-IE"/>
      <w14:ligatures w14:val="standardContextual"/>
    </w:rPr>
    <w:tblPr>
      <w:tblStyleRowBandSize w:val="1"/>
      <w:tblStyleColBandSize w:val="1"/>
      <w:tblBorders>
        <w:insideH w:val="single" w:sz="4" w:space="0" w:color="FFFFFF"/>
      </w:tblBorders>
    </w:tblPr>
    <w:tcPr>
      <w:shd w:val="clear" w:color="auto" w:fill="C1F0C7"/>
    </w:tcPr>
    <w:tblStylePr w:type="firstRow">
      <w:rPr>
        <w:b/>
        <w:bCs/>
      </w:rPr>
      <w:tblPr/>
      <w:tcPr>
        <w:shd w:val="clear" w:color="auto" w:fill="84E290"/>
      </w:tcPr>
    </w:tblStylePr>
    <w:tblStylePr w:type="lastRow">
      <w:rPr>
        <w:b/>
        <w:bCs/>
        <w:color w:val="000000"/>
      </w:rPr>
      <w:tblPr/>
      <w:tcPr>
        <w:shd w:val="clear" w:color="auto" w:fill="84E290"/>
      </w:tcPr>
    </w:tblStylePr>
    <w:tblStylePr w:type="firstCol">
      <w:rPr>
        <w:color w:val="FFFFFF"/>
      </w:rPr>
      <w:tblPr/>
      <w:tcPr>
        <w:shd w:val="clear" w:color="auto" w:fill="124F1A"/>
      </w:tcPr>
    </w:tblStylePr>
    <w:tblStylePr w:type="lastCol">
      <w:rPr>
        <w:color w:val="FFFFFF"/>
      </w:rPr>
      <w:tblPr/>
      <w:tcPr>
        <w:shd w:val="clear" w:color="auto" w:fill="124F1A"/>
      </w:tcPr>
    </w:tblStylePr>
    <w:tblStylePr w:type="band1Vert">
      <w:tblPr/>
      <w:tcPr>
        <w:shd w:val="clear" w:color="auto" w:fill="66DB75"/>
      </w:tcPr>
    </w:tblStylePr>
    <w:tblStylePr w:type="band1Horz">
      <w:tblPr/>
      <w:tcPr>
        <w:shd w:val="clear" w:color="auto" w:fill="66DB75"/>
      </w:tcPr>
    </w:tblStylePr>
  </w:style>
  <w:style w:type="table" w:customStyle="1" w:styleId="ColourfulGridAccent42">
    <w:name w:val="Colourful Grid – Accent 42"/>
    <w:basedOn w:val="TableNormal"/>
    <w:next w:val="ColorfulGrid-Accent4"/>
    <w:uiPriority w:val="73"/>
    <w:semiHidden/>
    <w:unhideWhenUsed/>
    <w:rsid w:val="005C0526"/>
    <w:pPr>
      <w:spacing w:after="0" w:line="240" w:lineRule="auto"/>
    </w:pPr>
    <w:rPr>
      <w:color w:val="000000"/>
      <w:kern w:val="2"/>
      <w:sz w:val="24"/>
      <w:szCs w:val="24"/>
      <w:lang w:val="en-IE"/>
      <w14:ligatures w14:val="standardContextual"/>
    </w:rPr>
    <w:tblPr>
      <w:tblStyleRowBandSize w:val="1"/>
      <w:tblStyleColBandSize w:val="1"/>
      <w:tblBorders>
        <w:insideH w:val="single" w:sz="4" w:space="0" w:color="FFFFFF"/>
      </w:tblBorders>
    </w:tblPr>
    <w:tcPr>
      <w:shd w:val="clear" w:color="auto" w:fill="CAEDFB"/>
    </w:tcPr>
    <w:tblStylePr w:type="firstRow">
      <w:rPr>
        <w:b/>
        <w:bCs/>
      </w:rPr>
      <w:tblPr/>
      <w:tcPr>
        <w:shd w:val="clear" w:color="auto" w:fill="95DCF7"/>
      </w:tcPr>
    </w:tblStylePr>
    <w:tblStylePr w:type="lastRow">
      <w:rPr>
        <w:b/>
        <w:bCs/>
        <w:color w:val="000000"/>
      </w:rPr>
      <w:tblPr/>
      <w:tcPr>
        <w:shd w:val="clear" w:color="auto" w:fill="95DCF7"/>
      </w:tcPr>
    </w:tblStylePr>
    <w:tblStylePr w:type="firstCol">
      <w:rPr>
        <w:color w:val="FFFFFF"/>
      </w:rPr>
      <w:tblPr/>
      <w:tcPr>
        <w:shd w:val="clear" w:color="auto" w:fill="0B769F"/>
      </w:tcPr>
    </w:tblStylePr>
    <w:tblStylePr w:type="lastCol">
      <w:rPr>
        <w:color w:val="FFFFFF"/>
      </w:rPr>
      <w:tblPr/>
      <w:tcPr>
        <w:shd w:val="clear" w:color="auto" w:fill="0B769F"/>
      </w:tcPr>
    </w:tblStylePr>
    <w:tblStylePr w:type="band1Vert">
      <w:tblPr/>
      <w:tcPr>
        <w:shd w:val="clear" w:color="auto" w:fill="7BD3F5"/>
      </w:tcPr>
    </w:tblStylePr>
    <w:tblStylePr w:type="band1Horz">
      <w:tblPr/>
      <w:tcPr>
        <w:shd w:val="clear" w:color="auto" w:fill="7BD3F5"/>
      </w:tcPr>
    </w:tblStylePr>
  </w:style>
  <w:style w:type="table" w:customStyle="1" w:styleId="ColourfulGridAccent52">
    <w:name w:val="Colourful Grid – Accent 52"/>
    <w:basedOn w:val="TableNormal"/>
    <w:next w:val="ColorfulGrid-Accent5"/>
    <w:uiPriority w:val="73"/>
    <w:semiHidden/>
    <w:unhideWhenUsed/>
    <w:rsid w:val="005C0526"/>
    <w:pPr>
      <w:spacing w:after="0" w:line="240" w:lineRule="auto"/>
    </w:pPr>
    <w:rPr>
      <w:color w:val="000000"/>
      <w:kern w:val="2"/>
      <w:sz w:val="24"/>
      <w:szCs w:val="24"/>
      <w:lang w:val="en-IE"/>
      <w14:ligatures w14:val="standardContextual"/>
    </w:rPr>
    <w:tblPr>
      <w:tblStyleRowBandSize w:val="1"/>
      <w:tblStyleColBandSize w:val="1"/>
      <w:tblBorders>
        <w:insideH w:val="single" w:sz="4" w:space="0" w:color="FFFFFF"/>
      </w:tblBorders>
    </w:tblPr>
    <w:tcPr>
      <w:shd w:val="clear" w:color="auto" w:fill="F2CEED"/>
    </w:tcPr>
    <w:tblStylePr w:type="firstRow">
      <w:rPr>
        <w:b/>
        <w:bCs/>
      </w:rPr>
      <w:tblPr/>
      <w:tcPr>
        <w:shd w:val="clear" w:color="auto" w:fill="E59EDC"/>
      </w:tcPr>
    </w:tblStylePr>
    <w:tblStylePr w:type="lastRow">
      <w:rPr>
        <w:b/>
        <w:bCs/>
        <w:color w:val="000000"/>
      </w:rPr>
      <w:tblPr/>
      <w:tcPr>
        <w:shd w:val="clear" w:color="auto" w:fill="E59EDC"/>
      </w:tcPr>
    </w:tblStylePr>
    <w:tblStylePr w:type="firstCol">
      <w:rPr>
        <w:color w:val="FFFFFF"/>
      </w:rPr>
      <w:tblPr/>
      <w:tcPr>
        <w:shd w:val="clear" w:color="auto" w:fill="77206D"/>
      </w:tcPr>
    </w:tblStylePr>
    <w:tblStylePr w:type="lastCol">
      <w:rPr>
        <w:color w:val="FFFFFF"/>
      </w:rPr>
      <w:tblPr/>
      <w:tcPr>
        <w:shd w:val="clear" w:color="auto" w:fill="77206D"/>
      </w:tcPr>
    </w:tblStylePr>
    <w:tblStylePr w:type="band1Vert">
      <w:tblPr/>
      <w:tcPr>
        <w:shd w:val="clear" w:color="auto" w:fill="DE86D4"/>
      </w:tcPr>
    </w:tblStylePr>
    <w:tblStylePr w:type="band1Horz">
      <w:tblPr/>
      <w:tcPr>
        <w:shd w:val="clear" w:color="auto" w:fill="DE86D4"/>
      </w:tcPr>
    </w:tblStylePr>
  </w:style>
  <w:style w:type="table" w:customStyle="1" w:styleId="ColourfulGridAccent62">
    <w:name w:val="Colourful Grid – Accent 62"/>
    <w:basedOn w:val="TableNormal"/>
    <w:next w:val="ColorfulGrid-Accent6"/>
    <w:uiPriority w:val="73"/>
    <w:semiHidden/>
    <w:unhideWhenUsed/>
    <w:rsid w:val="005C0526"/>
    <w:pPr>
      <w:spacing w:after="0" w:line="240" w:lineRule="auto"/>
    </w:pPr>
    <w:rPr>
      <w:color w:val="000000"/>
      <w:kern w:val="2"/>
      <w:sz w:val="24"/>
      <w:szCs w:val="24"/>
      <w:lang w:val="en-IE"/>
      <w14:ligatures w14:val="standardContextual"/>
    </w:rPr>
    <w:tblPr>
      <w:tblStyleRowBandSize w:val="1"/>
      <w:tblStyleColBandSize w:val="1"/>
      <w:tblBorders>
        <w:insideH w:val="single" w:sz="4" w:space="0" w:color="FFFFFF"/>
      </w:tblBorders>
    </w:tblPr>
    <w:tcPr>
      <w:shd w:val="clear" w:color="auto" w:fill="D9F2D0"/>
    </w:tcPr>
    <w:tblStylePr w:type="firstRow">
      <w:rPr>
        <w:b/>
        <w:bCs/>
      </w:rPr>
      <w:tblPr/>
      <w:tcPr>
        <w:shd w:val="clear" w:color="auto" w:fill="B3E5A1"/>
      </w:tcPr>
    </w:tblStylePr>
    <w:tblStylePr w:type="lastRow">
      <w:rPr>
        <w:b/>
        <w:bCs/>
        <w:color w:val="000000"/>
      </w:rPr>
      <w:tblPr/>
      <w:tcPr>
        <w:shd w:val="clear" w:color="auto" w:fill="B3E5A1"/>
      </w:tcPr>
    </w:tblStylePr>
    <w:tblStylePr w:type="firstCol">
      <w:rPr>
        <w:color w:val="FFFFFF"/>
      </w:rPr>
      <w:tblPr/>
      <w:tcPr>
        <w:shd w:val="clear" w:color="auto" w:fill="3A7C22"/>
      </w:tcPr>
    </w:tblStylePr>
    <w:tblStylePr w:type="lastCol">
      <w:rPr>
        <w:color w:val="FFFFFF"/>
      </w:rPr>
      <w:tblPr/>
      <w:tcPr>
        <w:shd w:val="clear" w:color="auto" w:fill="3A7C22"/>
      </w:tcPr>
    </w:tblStylePr>
    <w:tblStylePr w:type="band1Vert">
      <w:tblPr/>
      <w:tcPr>
        <w:shd w:val="clear" w:color="auto" w:fill="A0DF8A"/>
      </w:tcPr>
    </w:tblStylePr>
    <w:tblStylePr w:type="band1Horz">
      <w:tblPr/>
      <w:tcPr>
        <w:shd w:val="clear" w:color="auto" w:fill="A0DF8A"/>
      </w:tcPr>
    </w:tblStylePr>
  </w:style>
  <w:style w:type="table" w:customStyle="1" w:styleId="ColourfulList2">
    <w:name w:val="Colourful List2"/>
    <w:basedOn w:val="TableNormal"/>
    <w:next w:val="ColorfulList"/>
    <w:uiPriority w:val="72"/>
    <w:semiHidden/>
    <w:unhideWhenUsed/>
    <w:rsid w:val="005C0526"/>
    <w:pPr>
      <w:spacing w:after="0" w:line="240" w:lineRule="auto"/>
    </w:pPr>
    <w:rPr>
      <w:color w:val="000000"/>
      <w:kern w:val="2"/>
      <w:sz w:val="24"/>
      <w:szCs w:val="24"/>
      <w:lang w:val="en-IE"/>
      <w14:ligatures w14:val="standardContextual"/>
    </w:rPr>
    <w:tblPr>
      <w:tblStyleRowBandSize w:val="1"/>
      <w:tblStyleColBandSize w:val="1"/>
    </w:tblPr>
    <w:tcPr>
      <w:shd w:val="clear" w:color="auto" w:fill="E6E6E6"/>
    </w:tcPr>
    <w:tblStylePr w:type="firstRow">
      <w:rPr>
        <w:b/>
        <w:bCs/>
        <w:color w:val="FFFFFF"/>
      </w:rPr>
      <w:tblPr/>
      <w:tcPr>
        <w:tcBorders>
          <w:bottom w:val="single" w:sz="12" w:space="0" w:color="FFFFFF"/>
        </w:tcBorders>
        <w:shd w:val="clear" w:color="auto" w:fill="CC5416"/>
      </w:tcPr>
    </w:tblStylePr>
    <w:tblStylePr w:type="lastRow">
      <w:rPr>
        <w:b/>
        <w:bCs/>
        <w:color w:val="CC5416"/>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cPr>
    </w:tblStylePr>
    <w:tblStylePr w:type="band1Horz">
      <w:tblPr/>
      <w:tcPr>
        <w:shd w:val="clear" w:color="auto" w:fill="CCCCCC"/>
      </w:tcPr>
    </w:tblStylePr>
  </w:style>
  <w:style w:type="table" w:customStyle="1" w:styleId="ColourfulListAccent12">
    <w:name w:val="Colourful List – Accent 12"/>
    <w:basedOn w:val="TableNormal"/>
    <w:next w:val="ColorfulList-Accent1"/>
    <w:uiPriority w:val="72"/>
    <w:semiHidden/>
    <w:unhideWhenUsed/>
    <w:rsid w:val="005C0526"/>
    <w:pPr>
      <w:spacing w:after="0" w:line="240" w:lineRule="auto"/>
    </w:pPr>
    <w:rPr>
      <w:color w:val="000000"/>
      <w:kern w:val="2"/>
      <w:sz w:val="24"/>
      <w:szCs w:val="24"/>
      <w:lang w:val="en-IE"/>
      <w14:ligatures w14:val="standardContextual"/>
    </w:rPr>
    <w:tblPr>
      <w:tblStyleRowBandSize w:val="1"/>
      <w:tblStyleColBandSize w:val="1"/>
    </w:tblPr>
    <w:tcPr>
      <w:shd w:val="clear" w:color="auto" w:fill="E0F2FA"/>
    </w:tcPr>
    <w:tblStylePr w:type="firstRow">
      <w:rPr>
        <w:b/>
        <w:bCs/>
        <w:color w:val="FFFFFF"/>
      </w:rPr>
      <w:tblPr/>
      <w:tcPr>
        <w:tcBorders>
          <w:bottom w:val="single" w:sz="12" w:space="0" w:color="FFFFFF"/>
        </w:tcBorders>
        <w:shd w:val="clear" w:color="auto" w:fill="CC5416"/>
      </w:tcPr>
    </w:tblStylePr>
    <w:tblStylePr w:type="lastRow">
      <w:rPr>
        <w:b/>
        <w:bCs/>
        <w:color w:val="CC5416"/>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2DEF2"/>
      </w:tcPr>
    </w:tblStylePr>
    <w:tblStylePr w:type="band1Horz">
      <w:tblPr/>
      <w:tcPr>
        <w:shd w:val="clear" w:color="auto" w:fill="C1E4F5"/>
      </w:tcPr>
    </w:tblStylePr>
  </w:style>
  <w:style w:type="table" w:customStyle="1" w:styleId="ColourfulListAccent22">
    <w:name w:val="Colourful List – Accent 22"/>
    <w:basedOn w:val="TableNormal"/>
    <w:next w:val="ColorfulList-Accent2"/>
    <w:uiPriority w:val="72"/>
    <w:semiHidden/>
    <w:unhideWhenUsed/>
    <w:rsid w:val="005C0526"/>
    <w:pPr>
      <w:spacing w:after="0" w:line="240" w:lineRule="auto"/>
    </w:pPr>
    <w:rPr>
      <w:color w:val="000000"/>
      <w:kern w:val="2"/>
      <w:sz w:val="24"/>
      <w:szCs w:val="24"/>
      <w:lang w:val="en-IE"/>
      <w14:ligatures w14:val="standardContextual"/>
    </w:rPr>
    <w:tblPr>
      <w:tblStyleRowBandSize w:val="1"/>
      <w:tblStyleColBandSize w:val="1"/>
    </w:tblPr>
    <w:tcPr>
      <w:shd w:val="clear" w:color="auto" w:fill="FCF0EA"/>
    </w:tcPr>
    <w:tblStylePr w:type="firstRow">
      <w:rPr>
        <w:b/>
        <w:bCs/>
        <w:color w:val="FFFFFF"/>
      </w:rPr>
      <w:tblPr/>
      <w:tcPr>
        <w:tcBorders>
          <w:bottom w:val="single" w:sz="12" w:space="0" w:color="FFFFFF"/>
        </w:tcBorders>
        <w:shd w:val="clear" w:color="auto" w:fill="CC5416"/>
      </w:tcPr>
    </w:tblStylePr>
    <w:tblStylePr w:type="lastRow">
      <w:rPr>
        <w:b/>
        <w:bCs/>
        <w:color w:val="CC5416"/>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9DBCC"/>
      </w:tcPr>
    </w:tblStylePr>
    <w:tblStylePr w:type="band1Horz">
      <w:tblPr/>
      <w:tcPr>
        <w:shd w:val="clear" w:color="auto" w:fill="FAE2D5"/>
      </w:tcPr>
    </w:tblStylePr>
  </w:style>
  <w:style w:type="table" w:customStyle="1" w:styleId="ColourfulListAccent32">
    <w:name w:val="Colourful List – Accent 32"/>
    <w:basedOn w:val="TableNormal"/>
    <w:next w:val="ColorfulList-Accent3"/>
    <w:uiPriority w:val="72"/>
    <w:semiHidden/>
    <w:unhideWhenUsed/>
    <w:rsid w:val="005C0526"/>
    <w:pPr>
      <w:spacing w:after="0" w:line="240" w:lineRule="auto"/>
    </w:pPr>
    <w:rPr>
      <w:color w:val="000000"/>
      <w:kern w:val="2"/>
      <w:sz w:val="24"/>
      <w:szCs w:val="24"/>
      <w:lang w:val="en-IE"/>
      <w14:ligatures w14:val="standardContextual"/>
    </w:rPr>
    <w:tblPr>
      <w:tblStyleRowBandSize w:val="1"/>
      <w:tblStyleColBandSize w:val="1"/>
    </w:tblPr>
    <w:tcPr>
      <w:shd w:val="clear" w:color="auto" w:fill="E0F8E3"/>
    </w:tcPr>
    <w:tblStylePr w:type="firstRow">
      <w:rPr>
        <w:b/>
        <w:bCs/>
        <w:color w:val="FFFFFF"/>
      </w:rPr>
      <w:tblPr/>
      <w:tcPr>
        <w:tcBorders>
          <w:bottom w:val="single" w:sz="12" w:space="0" w:color="FFFFFF"/>
        </w:tcBorders>
        <w:shd w:val="clear" w:color="auto" w:fill="0C7EAA"/>
      </w:tcPr>
    </w:tblStylePr>
    <w:tblStylePr w:type="lastRow">
      <w:rPr>
        <w:b/>
        <w:bCs/>
        <w:color w:val="0C7EAA"/>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EDBA"/>
      </w:tcPr>
    </w:tblStylePr>
    <w:tblStylePr w:type="band1Horz">
      <w:tblPr/>
      <w:tcPr>
        <w:shd w:val="clear" w:color="auto" w:fill="C1F0C7"/>
      </w:tcPr>
    </w:tblStylePr>
  </w:style>
  <w:style w:type="table" w:customStyle="1" w:styleId="ColourfulListAccent42">
    <w:name w:val="Colourful List – Accent 42"/>
    <w:basedOn w:val="TableNormal"/>
    <w:next w:val="ColorfulList-Accent4"/>
    <w:uiPriority w:val="72"/>
    <w:semiHidden/>
    <w:unhideWhenUsed/>
    <w:rsid w:val="005C0526"/>
    <w:pPr>
      <w:spacing w:after="0" w:line="240" w:lineRule="auto"/>
    </w:pPr>
    <w:rPr>
      <w:color w:val="000000"/>
      <w:kern w:val="2"/>
      <w:sz w:val="24"/>
      <w:szCs w:val="24"/>
      <w:lang w:val="en-IE"/>
      <w14:ligatures w14:val="standardContextual"/>
    </w:rPr>
    <w:tblPr>
      <w:tblStyleRowBandSize w:val="1"/>
      <w:tblStyleColBandSize w:val="1"/>
    </w:tblPr>
    <w:tcPr>
      <w:shd w:val="clear" w:color="auto" w:fill="E5F6FD"/>
    </w:tcPr>
    <w:tblStylePr w:type="firstRow">
      <w:rPr>
        <w:b/>
        <w:bCs/>
        <w:color w:val="FFFFFF"/>
      </w:rPr>
      <w:tblPr/>
      <w:tcPr>
        <w:tcBorders>
          <w:bottom w:val="single" w:sz="12" w:space="0" w:color="FFFFFF"/>
        </w:tcBorders>
        <w:shd w:val="clear" w:color="auto" w:fill="14551C"/>
      </w:tcPr>
    </w:tblStylePr>
    <w:tblStylePr w:type="lastRow">
      <w:rPr>
        <w:b/>
        <w:bCs/>
        <w:color w:val="14551C"/>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DE9FA"/>
      </w:tcPr>
    </w:tblStylePr>
    <w:tblStylePr w:type="band1Horz">
      <w:tblPr/>
      <w:tcPr>
        <w:shd w:val="clear" w:color="auto" w:fill="CAEDFB"/>
      </w:tcPr>
    </w:tblStylePr>
  </w:style>
  <w:style w:type="table" w:customStyle="1" w:styleId="ColourfulListAccent52">
    <w:name w:val="Colourful List – Accent 52"/>
    <w:basedOn w:val="TableNormal"/>
    <w:next w:val="ColorfulList-Accent5"/>
    <w:uiPriority w:val="72"/>
    <w:semiHidden/>
    <w:unhideWhenUsed/>
    <w:rsid w:val="005C0526"/>
    <w:pPr>
      <w:spacing w:after="0" w:line="240" w:lineRule="auto"/>
    </w:pPr>
    <w:rPr>
      <w:color w:val="000000"/>
      <w:kern w:val="2"/>
      <w:sz w:val="24"/>
      <w:szCs w:val="24"/>
      <w:lang w:val="en-IE"/>
      <w14:ligatures w14:val="standardContextual"/>
    </w:rPr>
    <w:tblPr>
      <w:tblStyleRowBandSize w:val="1"/>
      <w:tblStyleColBandSize w:val="1"/>
    </w:tblPr>
    <w:tcPr>
      <w:shd w:val="clear" w:color="auto" w:fill="F8E7F6"/>
    </w:tcPr>
    <w:tblStylePr w:type="firstRow">
      <w:rPr>
        <w:b/>
        <w:bCs/>
        <w:color w:val="FFFFFF"/>
      </w:rPr>
      <w:tblPr/>
      <w:tcPr>
        <w:tcBorders>
          <w:bottom w:val="single" w:sz="12" w:space="0" w:color="FFFFFF"/>
        </w:tcBorders>
        <w:shd w:val="clear" w:color="auto" w:fill="3E8524"/>
      </w:tcPr>
    </w:tblStylePr>
    <w:tblStylePr w:type="lastRow">
      <w:rPr>
        <w:b/>
        <w:bCs/>
        <w:color w:val="3E8524"/>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C3E9"/>
      </w:tcPr>
    </w:tblStylePr>
    <w:tblStylePr w:type="band1Horz">
      <w:tblPr/>
      <w:tcPr>
        <w:shd w:val="clear" w:color="auto" w:fill="F2CEED"/>
      </w:tcPr>
    </w:tblStylePr>
  </w:style>
  <w:style w:type="table" w:customStyle="1" w:styleId="ColourfulListAccent62">
    <w:name w:val="Colourful List – Accent 62"/>
    <w:basedOn w:val="TableNormal"/>
    <w:next w:val="ColorfulList-Accent6"/>
    <w:uiPriority w:val="72"/>
    <w:semiHidden/>
    <w:unhideWhenUsed/>
    <w:rsid w:val="005C0526"/>
    <w:pPr>
      <w:spacing w:after="0" w:line="240" w:lineRule="auto"/>
    </w:pPr>
    <w:rPr>
      <w:color w:val="000000"/>
      <w:kern w:val="2"/>
      <w:sz w:val="24"/>
      <w:szCs w:val="24"/>
      <w:lang w:val="en-IE"/>
      <w14:ligatures w14:val="standardContextual"/>
    </w:rPr>
    <w:tblPr>
      <w:tblStyleRowBandSize w:val="1"/>
      <w:tblStyleColBandSize w:val="1"/>
    </w:tblPr>
    <w:tcPr>
      <w:shd w:val="clear" w:color="auto" w:fill="ECF8E8"/>
    </w:tcPr>
    <w:tblStylePr w:type="firstRow">
      <w:rPr>
        <w:b/>
        <w:bCs/>
        <w:color w:val="FFFFFF"/>
      </w:rPr>
      <w:tblPr/>
      <w:tcPr>
        <w:tcBorders>
          <w:bottom w:val="single" w:sz="12" w:space="0" w:color="FFFFFF"/>
        </w:tcBorders>
        <w:shd w:val="clear" w:color="auto" w:fill="7F2275"/>
      </w:tcPr>
    </w:tblStylePr>
    <w:tblStylePr w:type="lastRow">
      <w:rPr>
        <w:b/>
        <w:bCs/>
        <w:color w:val="7F2275"/>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0EFC5"/>
      </w:tcPr>
    </w:tblStylePr>
    <w:tblStylePr w:type="band1Horz">
      <w:tblPr/>
      <w:tcPr>
        <w:shd w:val="clear" w:color="auto" w:fill="D9F2D0"/>
      </w:tcPr>
    </w:tblStylePr>
  </w:style>
  <w:style w:type="table" w:customStyle="1" w:styleId="ColourfulShading2">
    <w:name w:val="Colourful Shading2"/>
    <w:basedOn w:val="TableNormal"/>
    <w:next w:val="ColorfulShading"/>
    <w:uiPriority w:val="71"/>
    <w:semiHidden/>
    <w:unhideWhenUsed/>
    <w:rsid w:val="005C0526"/>
    <w:pPr>
      <w:spacing w:after="0" w:line="240" w:lineRule="auto"/>
    </w:pPr>
    <w:rPr>
      <w:color w:val="000000"/>
      <w:kern w:val="2"/>
      <w:sz w:val="24"/>
      <w:szCs w:val="24"/>
      <w:lang w:val="en-IE"/>
      <w14:ligatures w14:val="standardContextual"/>
    </w:rPr>
    <w:tblPr>
      <w:tblStyleRowBandSize w:val="1"/>
      <w:tblStyleColBandSize w:val="1"/>
      <w:tblBorders>
        <w:top w:val="single" w:sz="24" w:space="0" w:color="E97132"/>
        <w:left w:val="single" w:sz="4" w:space="0" w:color="000000"/>
        <w:bottom w:val="single" w:sz="4" w:space="0" w:color="000000"/>
        <w:right w:val="single" w:sz="4" w:space="0" w:color="000000"/>
        <w:insideH w:val="single" w:sz="4" w:space="0" w:color="FFFFFF"/>
        <w:insideV w:val="single" w:sz="4" w:space="0" w:color="FFFFFF"/>
      </w:tblBorders>
    </w:tblPr>
    <w:tcPr>
      <w:shd w:val="clear" w:color="auto" w:fill="E6E6E6"/>
    </w:tcPr>
    <w:tblStylePr w:type="firstRow">
      <w:rPr>
        <w:b/>
        <w:bCs/>
      </w:rPr>
      <w:tblPr/>
      <w:tcPr>
        <w:tcBorders>
          <w:top w:val="nil"/>
          <w:left w:val="nil"/>
          <w:bottom w:val="single" w:sz="24" w:space="0" w:color="E97132"/>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000000"/>
      </w:tcPr>
    </w:tblStylePr>
    <w:tblStylePr w:type="firstCol">
      <w:rPr>
        <w:color w:val="FFFFFF"/>
      </w:rPr>
      <w:tblPr/>
      <w:tcPr>
        <w:tcBorders>
          <w:top w:val="nil"/>
          <w:left w:val="nil"/>
          <w:bottom w:val="nil"/>
          <w:right w:val="nil"/>
          <w:insideH w:val="single" w:sz="4" w:space="0" w:color="000000"/>
          <w:insideV w:val="nil"/>
        </w:tcBorders>
        <w:shd w:val="clear" w:color="auto" w:fill="000000"/>
      </w:tcPr>
    </w:tblStylePr>
    <w:tblStylePr w:type="lastCol">
      <w:rPr>
        <w:color w:val="FFFFFF"/>
      </w:rPr>
      <w:tblPr/>
      <w:tcPr>
        <w:tcBorders>
          <w:top w:val="nil"/>
          <w:left w:val="nil"/>
          <w:bottom w:val="nil"/>
          <w:right w:val="nil"/>
          <w:insideH w:val="nil"/>
          <w:insideV w:val="nil"/>
        </w:tcBorders>
        <w:shd w:val="clear" w:color="auto" w:fill="000000"/>
      </w:tcPr>
    </w:tblStylePr>
    <w:tblStylePr w:type="band1Vert">
      <w:tblPr/>
      <w:tcPr>
        <w:shd w:val="clear" w:color="auto" w:fill="999999"/>
      </w:tcPr>
    </w:tblStylePr>
    <w:tblStylePr w:type="band1Horz">
      <w:tblPr/>
      <w:tcPr>
        <w:shd w:val="clear" w:color="auto" w:fill="808080"/>
      </w:tcPr>
    </w:tblStylePr>
    <w:tblStylePr w:type="neCell">
      <w:rPr>
        <w:color w:val="000000"/>
      </w:rPr>
    </w:tblStylePr>
    <w:tblStylePr w:type="nwCell">
      <w:rPr>
        <w:color w:val="000000"/>
      </w:rPr>
    </w:tblStylePr>
  </w:style>
  <w:style w:type="table" w:customStyle="1" w:styleId="ColourfulShadingAccent12">
    <w:name w:val="Colourful Shading – Accent 12"/>
    <w:basedOn w:val="TableNormal"/>
    <w:next w:val="ColorfulShading-Accent1"/>
    <w:uiPriority w:val="71"/>
    <w:semiHidden/>
    <w:unhideWhenUsed/>
    <w:rsid w:val="005C0526"/>
    <w:pPr>
      <w:spacing w:after="0" w:line="240" w:lineRule="auto"/>
    </w:pPr>
    <w:rPr>
      <w:color w:val="000000"/>
      <w:kern w:val="2"/>
      <w:sz w:val="24"/>
      <w:szCs w:val="24"/>
      <w:lang w:val="en-IE"/>
      <w14:ligatures w14:val="standardContextual"/>
    </w:rPr>
    <w:tblPr>
      <w:tblStyleRowBandSize w:val="1"/>
      <w:tblStyleColBandSize w:val="1"/>
      <w:tblBorders>
        <w:top w:val="single" w:sz="24" w:space="0" w:color="E97132"/>
        <w:left w:val="single" w:sz="4" w:space="0" w:color="156082"/>
        <w:bottom w:val="single" w:sz="4" w:space="0" w:color="156082"/>
        <w:right w:val="single" w:sz="4" w:space="0" w:color="156082"/>
        <w:insideH w:val="single" w:sz="4" w:space="0" w:color="FFFFFF"/>
        <w:insideV w:val="single" w:sz="4" w:space="0" w:color="FFFFFF"/>
      </w:tblBorders>
    </w:tblPr>
    <w:tcPr>
      <w:shd w:val="clear" w:color="auto" w:fill="E0F2FA"/>
    </w:tcPr>
    <w:tblStylePr w:type="firstRow">
      <w:rPr>
        <w:b/>
        <w:bCs/>
      </w:rPr>
      <w:tblPr/>
      <w:tcPr>
        <w:tcBorders>
          <w:top w:val="nil"/>
          <w:left w:val="nil"/>
          <w:bottom w:val="single" w:sz="24" w:space="0" w:color="E97132"/>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0C394D"/>
      </w:tcPr>
    </w:tblStylePr>
    <w:tblStylePr w:type="firstCol">
      <w:rPr>
        <w:color w:val="FFFFFF"/>
      </w:rPr>
      <w:tblPr/>
      <w:tcPr>
        <w:tcBorders>
          <w:top w:val="nil"/>
          <w:left w:val="nil"/>
          <w:bottom w:val="nil"/>
          <w:right w:val="nil"/>
          <w:insideH w:val="single" w:sz="4" w:space="0" w:color="0C394D"/>
          <w:insideV w:val="nil"/>
        </w:tcBorders>
        <w:shd w:val="clear" w:color="auto" w:fill="0C394D"/>
      </w:tcPr>
    </w:tblStylePr>
    <w:tblStylePr w:type="lastCol">
      <w:rPr>
        <w:color w:val="FFFFFF"/>
      </w:rPr>
      <w:tblPr/>
      <w:tcPr>
        <w:tcBorders>
          <w:top w:val="nil"/>
          <w:left w:val="nil"/>
          <w:bottom w:val="nil"/>
          <w:right w:val="nil"/>
          <w:insideH w:val="nil"/>
          <w:insideV w:val="nil"/>
        </w:tcBorders>
        <w:shd w:val="clear" w:color="auto" w:fill="0C394D"/>
      </w:tcPr>
    </w:tblStylePr>
    <w:tblStylePr w:type="band1Vert">
      <w:tblPr/>
      <w:tcPr>
        <w:shd w:val="clear" w:color="auto" w:fill="83CAEB"/>
      </w:tcPr>
    </w:tblStylePr>
    <w:tblStylePr w:type="band1Horz">
      <w:tblPr/>
      <w:tcPr>
        <w:shd w:val="clear" w:color="auto" w:fill="64BDE6"/>
      </w:tcPr>
    </w:tblStylePr>
    <w:tblStylePr w:type="neCell">
      <w:rPr>
        <w:color w:val="000000"/>
      </w:rPr>
    </w:tblStylePr>
    <w:tblStylePr w:type="nwCell">
      <w:rPr>
        <w:color w:val="000000"/>
      </w:rPr>
    </w:tblStylePr>
  </w:style>
  <w:style w:type="table" w:customStyle="1" w:styleId="ColourfulShadingAccent22">
    <w:name w:val="Colourful Shading – Accent 22"/>
    <w:basedOn w:val="TableNormal"/>
    <w:next w:val="ColorfulShading-Accent2"/>
    <w:uiPriority w:val="71"/>
    <w:semiHidden/>
    <w:unhideWhenUsed/>
    <w:rsid w:val="005C0526"/>
    <w:pPr>
      <w:spacing w:after="0" w:line="240" w:lineRule="auto"/>
    </w:pPr>
    <w:rPr>
      <w:color w:val="000000"/>
      <w:kern w:val="2"/>
      <w:sz w:val="24"/>
      <w:szCs w:val="24"/>
      <w:lang w:val="en-IE"/>
      <w14:ligatures w14:val="standardContextual"/>
    </w:rPr>
    <w:tblPr>
      <w:tblStyleRowBandSize w:val="1"/>
      <w:tblStyleColBandSize w:val="1"/>
      <w:tblBorders>
        <w:top w:val="single" w:sz="24" w:space="0" w:color="E97132"/>
        <w:left w:val="single" w:sz="4" w:space="0" w:color="E97132"/>
        <w:bottom w:val="single" w:sz="4" w:space="0" w:color="E97132"/>
        <w:right w:val="single" w:sz="4" w:space="0" w:color="E97132"/>
        <w:insideH w:val="single" w:sz="4" w:space="0" w:color="FFFFFF"/>
        <w:insideV w:val="single" w:sz="4" w:space="0" w:color="FFFFFF"/>
      </w:tblBorders>
    </w:tblPr>
    <w:tcPr>
      <w:shd w:val="clear" w:color="auto" w:fill="FCF0EA"/>
    </w:tcPr>
    <w:tblStylePr w:type="firstRow">
      <w:rPr>
        <w:b/>
        <w:bCs/>
      </w:rPr>
      <w:tblPr/>
      <w:tcPr>
        <w:tcBorders>
          <w:top w:val="nil"/>
          <w:left w:val="nil"/>
          <w:bottom w:val="single" w:sz="24" w:space="0" w:color="E97132"/>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993F10"/>
      </w:tcPr>
    </w:tblStylePr>
    <w:tblStylePr w:type="firstCol">
      <w:rPr>
        <w:color w:val="FFFFFF"/>
      </w:rPr>
      <w:tblPr/>
      <w:tcPr>
        <w:tcBorders>
          <w:top w:val="nil"/>
          <w:left w:val="nil"/>
          <w:bottom w:val="nil"/>
          <w:right w:val="nil"/>
          <w:insideH w:val="single" w:sz="4" w:space="0" w:color="993F10"/>
          <w:insideV w:val="nil"/>
        </w:tcBorders>
        <w:shd w:val="clear" w:color="auto" w:fill="993F10"/>
      </w:tcPr>
    </w:tblStylePr>
    <w:tblStylePr w:type="lastCol">
      <w:rPr>
        <w:color w:val="FFFFFF"/>
      </w:rPr>
      <w:tblPr/>
      <w:tcPr>
        <w:tcBorders>
          <w:top w:val="nil"/>
          <w:left w:val="nil"/>
          <w:bottom w:val="nil"/>
          <w:right w:val="nil"/>
          <w:insideH w:val="nil"/>
          <w:insideV w:val="nil"/>
        </w:tcBorders>
        <w:shd w:val="clear" w:color="auto" w:fill="993F10"/>
      </w:tcPr>
    </w:tblStylePr>
    <w:tblStylePr w:type="band1Vert">
      <w:tblPr/>
      <w:tcPr>
        <w:shd w:val="clear" w:color="auto" w:fill="F6C5AC"/>
      </w:tcPr>
    </w:tblStylePr>
    <w:tblStylePr w:type="band1Horz">
      <w:tblPr/>
      <w:tcPr>
        <w:shd w:val="clear" w:color="auto" w:fill="F4B798"/>
      </w:tcPr>
    </w:tblStylePr>
    <w:tblStylePr w:type="neCell">
      <w:rPr>
        <w:color w:val="000000"/>
      </w:rPr>
    </w:tblStylePr>
    <w:tblStylePr w:type="nwCell">
      <w:rPr>
        <w:color w:val="000000"/>
      </w:rPr>
    </w:tblStylePr>
  </w:style>
  <w:style w:type="table" w:customStyle="1" w:styleId="ColourfulShadingAccent32">
    <w:name w:val="Colourful Shading – Accent 32"/>
    <w:basedOn w:val="TableNormal"/>
    <w:next w:val="ColorfulShading-Accent3"/>
    <w:uiPriority w:val="71"/>
    <w:semiHidden/>
    <w:unhideWhenUsed/>
    <w:rsid w:val="005C0526"/>
    <w:pPr>
      <w:spacing w:after="0" w:line="240" w:lineRule="auto"/>
    </w:pPr>
    <w:rPr>
      <w:color w:val="000000"/>
      <w:kern w:val="2"/>
      <w:sz w:val="24"/>
      <w:szCs w:val="24"/>
      <w:lang w:val="en-IE"/>
      <w14:ligatures w14:val="standardContextual"/>
    </w:rPr>
    <w:tblPr>
      <w:tblStyleRowBandSize w:val="1"/>
      <w:tblStyleColBandSize w:val="1"/>
      <w:tblBorders>
        <w:top w:val="single" w:sz="24" w:space="0" w:color="0F9ED5"/>
        <w:left w:val="single" w:sz="4" w:space="0" w:color="196B24"/>
        <w:bottom w:val="single" w:sz="4" w:space="0" w:color="196B24"/>
        <w:right w:val="single" w:sz="4" w:space="0" w:color="196B24"/>
        <w:insideH w:val="single" w:sz="4" w:space="0" w:color="FFFFFF"/>
        <w:insideV w:val="single" w:sz="4" w:space="0" w:color="FFFFFF"/>
      </w:tblBorders>
    </w:tblPr>
    <w:tcPr>
      <w:shd w:val="clear" w:color="auto" w:fill="E0F8E3"/>
    </w:tcPr>
    <w:tblStylePr w:type="firstRow">
      <w:rPr>
        <w:b/>
        <w:bCs/>
      </w:rPr>
      <w:tblPr/>
      <w:tcPr>
        <w:tcBorders>
          <w:top w:val="nil"/>
          <w:left w:val="nil"/>
          <w:bottom w:val="single" w:sz="24" w:space="0" w:color="0F9ED5"/>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0F4015"/>
      </w:tcPr>
    </w:tblStylePr>
    <w:tblStylePr w:type="firstCol">
      <w:rPr>
        <w:color w:val="FFFFFF"/>
      </w:rPr>
      <w:tblPr/>
      <w:tcPr>
        <w:tcBorders>
          <w:top w:val="nil"/>
          <w:left w:val="nil"/>
          <w:bottom w:val="nil"/>
          <w:right w:val="nil"/>
          <w:insideH w:val="single" w:sz="4" w:space="0" w:color="0F4015"/>
          <w:insideV w:val="nil"/>
        </w:tcBorders>
        <w:shd w:val="clear" w:color="auto" w:fill="0F4015"/>
      </w:tcPr>
    </w:tblStylePr>
    <w:tblStylePr w:type="lastCol">
      <w:rPr>
        <w:color w:val="FFFFFF"/>
      </w:rPr>
      <w:tblPr/>
      <w:tcPr>
        <w:tcBorders>
          <w:top w:val="nil"/>
          <w:left w:val="nil"/>
          <w:bottom w:val="nil"/>
          <w:right w:val="nil"/>
          <w:insideH w:val="nil"/>
          <w:insideV w:val="nil"/>
        </w:tcBorders>
        <w:shd w:val="clear" w:color="auto" w:fill="0F4015"/>
      </w:tcPr>
    </w:tblStylePr>
    <w:tblStylePr w:type="band1Vert">
      <w:tblPr/>
      <w:tcPr>
        <w:shd w:val="clear" w:color="auto" w:fill="84E290"/>
      </w:tcPr>
    </w:tblStylePr>
    <w:tblStylePr w:type="band1Horz">
      <w:tblPr/>
      <w:tcPr>
        <w:shd w:val="clear" w:color="auto" w:fill="66DB75"/>
      </w:tcPr>
    </w:tblStylePr>
  </w:style>
  <w:style w:type="table" w:customStyle="1" w:styleId="ColourfulShadingAccent42">
    <w:name w:val="Colourful Shading – Accent 42"/>
    <w:basedOn w:val="TableNormal"/>
    <w:next w:val="ColorfulShading-Accent4"/>
    <w:uiPriority w:val="71"/>
    <w:semiHidden/>
    <w:unhideWhenUsed/>
    <w:rsid w:val="005C0526"/>
    <w:pPr>
      <w:spacing w:after="0" w:line="240" w:lineRule="auto"/>
    </w:pPr>
    <w:rPr>
      <w:color w:val="000000"/>
      <w:kern w:val="2"/>
      <w:sz w:val="24"/>
      <w:szCs w:val="24"/>
      <w:lang w:val="en-IE"/>
      <w14:ligatures w14:val="standardContextual"/>
    </w:rPr>
    <w:tblPr>
      <w:tblStyleRowBandSize w:val="1"/>
      <w:tblStyleColBandSize w:val="1"/>
      <w:tblBorders>
        <w:top w:val="single" w:sz="24" w:space="0" w:color="196B24"/>
        <w:left w:val="single" w:sz="4" w:space="0" w:color="0F9ED5"/>
        <w:bottom w:val="single" w:sz="4" w:space="0" w:color="0F9ED5"/>
        <w:right w:val="single" w:sz="4" w:space="0" w:color="0F9ED5"/>
        <w:insideH w:val="single" w:sz="4" w:space="0" w:color="FFFFFF"/>
        <w:insideV w:val="single" w:sz="4" w:space="0" w:color="FFFFFF"/>
      </w:tblBorders>
    </w:tblPr>
    <w:tcPr>
      <w:shd w:val="clear" w:color="auto" w:fill="E5F6FD"/>
    </w:tcPr>
    <w:tblStylePr w:type="firstRow">
      <w:rPr>
        <w:b/>
        <w:bCs/>
      </w:rPr>
      <w:tblPr/>
      <w:tcPr>
        <w:tcBorders>
          <w:top w:val="nil"/>
          <w:left w:val="nil"/>
          <w:bottom w:val="single" w:sz="24" w:space="0" w:color="196B24"/>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095E7F"/>
      </w:tcPr>
    </w:tblStylePr>
    <w:tblStylePr w:type="firstCol">
      <w:rPr>
        <w:color w:val="FFFFFF"/>
      </w:rPr>
      <w:tblPr/>
      <w:tcPr>
        <w:tcBorders>
          <w:top w:val="nil"/>
          <w:left w:val="nil"/>
          <w:bottom w:val="nil"/>
          <w:right w:val="nil"/>
          <w:insideH w:val="single" w:sz="4" w:space="0" w:color="095E7F"/>
          <w:insideV w:val="nil"/>
        </w:tcBorders>
        <w:shd w:val="clear" w:color="auto" w:fill="095E7F"/>
      </w:tcPr>
    </w:tblStylePr>
    <w:tblStylePr w:type="lastCol">
      <w:rPr>
        <w:color w:val="FFFFFF"/>
      </w:rPr>
      <w:tblPr/>
      <w:tcPr>
        <w:tcBorders>
          <w:top w:val="nil"/>
          <w:left w:val="nil"/>
          <w:bottom w:val="nil"/>
          <w:right w:val="nil"/>
          <w:insideH w:val="nil"/>
          <w:insideV w:val="nil"/>
        </w:tcBorders>
        <w:shd w:val="clear" w:color="auto" w:fill="095E7F"/>
      </w:tcPr>
    </w:tblStylePr>
    <w:tblStylePr w:type="band1Vert">
      <w:tblPr/>
      <w:tcPr>
        <w:shd w:val="clear" w:color="auto" w:fill="95DCF7"/>
      </w:tcPr>
    </w:tblStylePr>
    <w:tblStylePr w:type="band1Horz">
      <w:tblPr/>
      <w:tcPr>
        <w:shd w:val="clear" w:color="auto" w:fill="7BD3F5"/>
      </w:tcPr>
    </w:tblStylePr>
    <w:tblStylePr w:type="neCell">
      <w:rPr>
        <w:color w:val="000000"/>
      </w:rPr>
    </w:tblStylePr>
    <w:tblStylePr w:type="nwCell">
      <w:rPr>
        <w:color w:val="000000"/>
      </w:rPr>
    </w:tblStylePr>
  </w:style>
  <w:style w:type="table" w:customStyle="1" w:styleId="ColourfulShadingAccent52">
    <w:name w:val="Colourful Shading – Accent 52"/>
    <w:basedOn w:val="TableNormal"/>
    <w:next w:val="ColorfulShading-Accent5"/>
    <w:uiPriority w:val="71"/>
    <w:semiHidden/>
    <w:unhideWhenUsed/>
    <w:rsid w:val="005C0526"/>
    <w:pPr>
      <w:spacing w:after="0" w:line="240" w:lineRule="auto"/>
    </w:pPr>
    <w:rPr>
      <w:color w:val="000000"/>
      <w:kern w:val="2"/>
      <w:sz w:val="24"/>
      <w:szCs w:val="24"/>
      <w:lang w:val="en-IE"/>
      <w14:ligatures w14:val="standardContextual"/>
    </w:rPr>
    <w:tblPr>
      <w:tblStyleRowBandSize w:val="1"/>
      <w:tblStyleColBandSize w:val="1"/>
      <w:tblBorders>
        <w:top w:val="single" w:sz="24" w:space="0" w:color="4EA72E"/>
        <w:left w:val="single" w:sz="4" w:space="0" w:color="A02B93"/>
        <w:bottom w:val="single" w:sz="4" w:space="0" w:color="A02B93"/>
        <w:right w:val="single" w:sz="4" w:space="0" w:color="A02B93"/>
        <w:insideH w:val="single" w:sz="4" w:space="0" w:color="FFFFFF"/>
        <w:insideV w:val="single" w:sz="4" w:space="0" w:color="FFFFFF"/>
      </w:tblBorders>
    </w:tblPr>
    <w:tcPr>
      <w:shd w:val="clear" w:color="auto" w:fill="F8E7F6"/>
    </w:tcPr>
    <w:tblStylePr w:type="firstRow">
      <w:rPr>
        <w:b/>
        <w:bCs/>
      </w:rPr>
      <w:tblPr/>
      <w:tcPr>
        <w:tcBorders>
          <w:top w:val="nil"/>
          <w:left w:val="nil"/>
          <w:bottom w:val="single" w:sz="24" w:space="0" w:color="4EA72E"/>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5F1957"/>
      </w:tcPr>
    </w:tblStylePr>
    <w:tblStylePr w:type="firstCol">
      <w:rPr>
        <w:color w:val="FFFFFF"/>
      </w:rPr>
      <w:tblPr/>
      <w:tcPr>
        <w:tcBorders>
          <w:top w:val="nil"/>
          <w:left w:val="nil"/>
          <w:bottom w:val="nil"/>
          <w:right w:val="nil"/>
          <w:insideH w:val="single" w:sz="4" w:space="0" w:color="5F1957"/>
          <w:insideV w:val="nil"/>
        </w:tcBorders>
        <w:shd w:val="clear" w:color="auto" w:fill="5F1957"/>
      </w:tcPr>
    </w:tblStylePr>
    <w:tblStylePr w:type="lastCol">
      <w:rPr>
        <w:color w:val="FFFFFF"/>
      </w:rPr>
      <w:tblPr/>
      <w:tcPr>
        <w:tcBorders>
          <w:top w:val="nil"/>
          <w:left w:val="nil"/>
          <w:bottom w:val="nil"/>
          <w:right w:val="nil"/>
          <w:insideH w:val="nil"/>
          <w:insideV w:val="nil"/>
        </w:tcBorders>
        <w:shd w:val="clear" w:color="auto" w:fill="5F1957"/>
      </w:tcPr>
    </w:tblStylePr>
    <w:tblStylePr w:type="band1Vert">
      <w:tblPr/>
      <w:tcPr>
        <w:shd w:val="clear" w:color="auto" w:fill="E59EDC"/>
      </w:tcPr>
    </w:tblStylePr>
    <w:tblStylePr w:type="band1Horz">
      <w:tblPr/>
      <w:tcPr>
        <w:shd w:val="clear" w:color="auto" w:fill="DE86D4"/>
      </w:tcPr>
    </w:tblStylePr>
    <w:tblStylePr w:type="neCell">
      <w:rPr>
        <w:color w:val="000000"/>
      </w:rPr>
    </w:tblStylePr>
    <w:tblStylePr w:type="nwCell">
      <w:rPr>
        <w:color w:val="000000"/>
      </w:rPr>
    </w:tblStylePr>
  </w:style>
  <w:style w:type="table" w:customStyle="1" w:styleId="ColourfulShadingAccent62">
    <w:name w:val="Colourful Shading – Accent 62"/>
    <w:basedOn w:val="TableNormal"/>
    <w:next w:val="ColorfulShading-Accent6"/>
    <w:uiPriority w:val="71"/>
    <w:semiHidden/>
    <w:unhideWhenUsed/>
    <w:rsid w:val="005C0526"/>
    <w:pPr>
      <w:spacing w:after="0" w:line="240" w:lineRule="auto"/>
    </w:pPr>
    <w:rPr>
      <w:color w:val="000000"/>
      <w:kern w:val="2"/>
      <w:sz w:val="24"/>
      <w:szCs w:val="24"/>
      <w:lang w:val="en-IE"/>
      <w14:ligatures w14:val="standardContextual"/>
    </w:rPr>
    <w:tblPr>
      <w:tblStyleRowBandSize w:val="1"/>
      <w:tblStyleColBandSize w:val="1"/>
      <w:tblBorders>
        <w:top w:val="single" w:sz="24" w:space="0" w:color="A02B93"/>
        <w:left w:val="single" w:sz="4" w:space="0" w:color="4EA72E"/>
        <w:bottom w:val="single" w:sz="4" w:space="0" w:color="4EA72E"/>
        <w:right w:val="single" w:sz="4" w:space="0" w:color="4EA72E"/>
        <w:insideH w:val="single" w:sz="4" w:space="0" w:color="FFFFFF"/>
        <w:insideV w:val="single" w:sz="4" w:space="0" w:color="FFFFFF"/>
      </w:tblBorders>
    </w:tblPr>
    <w:tcPr>
      <w:shd w:val="clear" w:color="auto" w:fill="ECF8E8"/>
    </w:tcPr>
    <w:tblStylePr w:type="firstRow">
      <w:rPr>
        <w:b/>
        <w:bCs/>
      </w:rPr>
      <w:tblPr/>
      <w:tcPr>
        <w:tcBorders>
          <w:top w:val="nil"/>
          <w:left w:val="nil"/>
          <w:bottom w:val="single" w:sz="24" w:space="0" w:color="A02B93"/>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E641B"/>
      </w:tcPr>
    </w:tblStylePr>
    <w:tblStylePr w:type="firstCol">
      <w:rPr>
        <w:color w:val="FFFFFF"/>
      </w:rPr>
      <w:tblPr/>
      <w:tcPr>
        <w:tcBorders>
          <w:top w:val="nil"/>
          <w:left w:val="nil"/>
          <w:bottom w:val="nil"/>
          <w:right w:val="nil"/>
          <w:insideH w:val="single" w:sz="4" w:space="0" w:color="2E641B"/>
          <w:insideV w:val="nil"/>
        </w:tcBorders>
        <w:shd w:val="clear" w:color="auto" w:fill="2E641B"/>
      </w:tcPr>
    </w:tblStylePr>
    <w:tblStylePr w:type="lastCol">
      <w:rPr>
        <w:color w:val="FFFFFF"/>
      </w:rPr>
      <w:tblPr/>
      <w:tcPr>
        <w:tcBorders>
          <w:top w:val="nil"/>
          <w:left w:val="nil"/>
          <w:bottom w:val="nil"/>
          <w:right w:val="nil"/>
          <w:insideH w:val="nil"/>
          <w:insideV w:val="nil"/>
        </w:tcBorders>
        <w:shd w:val="clear" w:color="auto" w:fill="2E641B"/>
      </w:tcPr>
    </w:tblStylePr>
    <w:tblStylePr w:type="band1Vert">
      <w:tblPr/>
      <w:tcPr>
        <w:shd w:val="clear" w:color="auto" w:fill="B3E5A1"/>
      </w:tcPr>
    </w:tblStylePr>
    <w:tblStylePr w:type="band1Horz">
      <w:tblPr/>
      <w:tcPr>
        <w:shd w:val="clear" w:color="auto" w:fill="A0DF8A"/>
      </w:tcPr>
    </w:tblStylePr>
    <w:tblStylePr w:type="neCell">
      <w:rPr>
        <w:color w:val="000000"/>
      </w:rPr>
    </w:tblStylePr>
    <w:tblStylePr w:type="nwCell">
      <w:rPr>
        <w:color w:val="000000"/>
      </w:rPr>
    </w:tblStylePr>
  </w:style>
  <w:style w:type="table" w:customStyle="1" w:styleId="DarkList2">
    <w:name w:val="Dark List2"/>
    <w:basedOn w:val="TableNormal"/>
    <w:next w:val="DarkList"/>
    <w:uiPriority w:val="70"/>
    <w:semiHidden/>
    <w:unhideWhenUsed/>
    <w:rsid w:val="005C0526"/>
    <w:pPr>
      <w:spacing w:after="0" w:line="240" w:lineRule="auto"/>
    </w:pPr>
    <w:rPr>
      <w:color w:val="FFFFFF"/>
      <w:kern w:val="2"/>
      <w:sz w:val="24"/>
      <w:szCs w:val="24"/>
      <w:lang w:val="en-IE"/>
      <w14:ligatures w14:val="standardContextual"/>
    </w:rPr>
    <w:tblPr>
      <w:tblStyleRowBandSize w:val="1"/>
      <w:tblStyleColBandSize w:val="1"/>
    </w:tblPr>
    <w:tcPr>
      <w:shd w:val="clear" w:color="auto" w:fill="000000"/>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000000"/>
      </w:tcPr>
    </w:tblStylePr>
    <w:tblStylePr w:type="firstCol">
      <w:tblPr/>
      <w:tcPr>
        <w:tcBorders>
          <w:top w:val="nil"/>
          <w:left w:val="nil"/>
          <w:bottom w:val="nil"/>
          <w:right w:val="single" w:sz="18" w:space="0" w:color="FFFFFF"/>
          <w:insideH w:val="nil"/>
          <w:insideV w:val="nil"/>
        </w:tcBorders>
        <w:shd w:val="clear" w:color="auto" w:fill="000000"/>
      </w:tcPr>
    </w:tblStylePr>
    <w:tblStylePr w:type="lastCol">
      <w:tblPr/>
      <w:tcPr>
        <w:tcBorders>
          <w:top w:val="nil"/>
          <w:left w:val="single" w:sz="18" w:space="0" w:color="FFFFFF"/>
          <w:bottom w:val="nil"/>
          <w:right w:val="nil"/>
          <w:insideH w:val="nil"/>
          <w:insideV w:val="nil"/>
        </w:tcBorders>
        <w:shd w:val="clear" w:color="auto" w:fill="000000"/>
      </w:tcPr>
    </w:tblStylePr>
    <w:tblStylePr w:type="band1Vert">
      <w:tblPr/>
      <w:tcPr>
        <w:tcBorders>
          <w:top w:val="nil"/>
          <w:left w:val="nil"/>
          <w:bottom w:val="nil"/>
          <w:right w:val="nil"/>
          <w:insideH w:val="nil"/>
          <w:insideV w:val="nil"/>
        </w:tcBorders>
        <w:shd w:val="clear" w:color="auto" w:fill="000000"/>
      </w:tcPr>
    </w:tblStylePr>
    <w:tblStylePr w:type="band1Horz">
      <w:tblPr/>
      <w:tcPr>
        <w:tcBorders>
          <w:top w:val="nil"/>
          <w:left w:val="nil"/>
          <w:bottom w:val="nil"/>
          <w:right w:val="nil"/>
          <w:insideH w:val="nil"/>
          <w:insideV w:val="nil"/>
        </w:tcBorders>
        <w:shd w:val="clear" w:color="auto" w:fill="000000"/>
      </w:tcPr>
    </w:tblStylePr>
  </w:style>
  <w:style w:type="table" w:customStyle="1" w:styleId="DarkList-Accent12">
    <w:name w:val="Dark List - Accent 12"/>
    <w:basedOn w:val="TableNormal"/>
    <w:next w:val="DarkList-Accent1"/>
    <w:uiPriority w:val="70"/>
    <w:semiHidden/>
    <w:unhideWhenUsed/>
    <w:rsid w:val="005C0526"/>
    <w:pPr>
      <w:spacing w:after="0" w:line="240" w:lineRule="auto"/>
    </w:pPr>
    <w:rPr>
      <w:color w:val="FFFFFF"/>
      <w:kern w:val="2"/>
      <w:sz w:val="24"/>
      <w:szCs w:val="24"/>
      <w:lang w:val="en-IE"/>
      <w14:ligatures w14:val="standardContextual"/>
    </w:rPr>
    <w:tblPr>
      <w:tblStyleRowBandSize w:val="1"/>
      <w:tblStyleColBandSize w:val="1"/>
    </w:tblPr>
    <w:tcPr>
      <w:shd w:val="clear" w:color="auto" w:fill="156082"/>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0A2F40"/>
      </w:tcPr>
    </w:tblStylePr>
    <w:tblStylePr w:type="firstCol">
      <w:tblPr/>
      <w:tcPr>
        <w:tcBorders>
          <w:top w:val="nil"/>
          <w:left w:val="nil"/>
          <w:bottom w:val="nil"/>
          <w:right w:val="single" w:sz="18" w:space="0" w:color="FFFFFF"/>
          <w:insideH w:val="nil"/>
          <w:insideV w:val="nil"/>
        </w:tcBorders>
        <w:shd w:val="clear" w:color="auto" w:fill="0F4761"/>
      </w:tcPr>
    </w:tblStylePr>
    <w:tblStylePr w:type="lastCol">
      <w:tblPr/>
      <w:tcPr>
        <w:tcBorders>
          <w:top w:val="nil"/>
          <w:left w:val="single" w:sz="18" w:space="0" w:color="FFFFFF"/>
          <w:bottom w:val="nil"/>
          <w:right w:val="nil"/>
          <w:insideH w:val="nil"/>
          <w:insideV w:val="nil"/>
        </w:tcBorders>
        <w:shd w:val="clear" w:color="auto" w:fill="0F4761"/>
      </w:tcPr>
    </w:tblStylePr>
    <w:tblStylePr w:type="band1Vert">
      <w:tblPr/>
      <w:tcPr>
        <w:tcBorders>
          <w:top w:val="nil"/>
          <w:left w:val="nil"/>
          <w:bottom w:val="nil"/>
          <w:right w:val="nil"/>
          <w:insideH w:val="nil"/>
          <w:insideV w:val="nil"/>
        </w:tcBorders>
        <w:shd w:val="clear" w:color="auto" w:fill="0F4761"/>
      </w:tcPr>
    </w:tblStylePr>
    <w:tblStylePr w:type="band1Horz">
      <w:tblPr/>
      <w:tcPr>
        <w:tcBorders>
          <w:top w:val="nil"/>
          <w:left w:val="nil"/>
          <w:bottom w:val="nil"/>
          <w:right w:val="nil"/>
          <w:insideH w:val="nil"/>
          <w:insideV w:val="nil"/>
        </w:tcBorders>
        <w:shd w:val="clear" w:color="auto" w:fill="0F4761"/>
      </w:tcPr>
    </w:tblStylePr>
  </w:style>
  <w:style w:type="table" w:customStyle="1" w:styleId="DarkList-Accent22">
    <w:name w:val="Dark List - Accent 22"/>
    <w:basedOn w:val="TableNormal"/>
    <w:next w:val="DarkList-Accent2"/>
    <w:uiPriority w:val="70"/>
    <w:semiHidden/>
    <w:unhideWhenUsed/>
    <w:rsid w:val="005C0526"/>
    <w:pPr>
      <w:spacing w:after="0" w:line="240" w:lineRule="auto"/>
    </w:pPr>
    <w:rPr>
      <w:color w:val="FFFFFF"/>
      <w:kern w:val="2"/>
      <w:sz w:val="24"/>
      <w:szCs w:val="24"/>
      <w:lang w:val="en-IE"/>
      <w14:ligatures w14:val="standardContextual"/>
    </w:rPr>
    <w:tblPr>
      <w:tblStyleRowBandSize w:val="1"/>
      <w:tblStyleColBandSize w:val="1"/>
    </w:tblPr>
    <w:tcPr>
      <w:shd w:val="clear" w:color="auto" w:fill="E97132"/>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7F340D"/>
      </w:tcPr>
    </w:tblStylePr>
    <w:tblStylePr w:type="firstCol">
      <w:tblPr/>
      <w:tcPr>
        <w:tcBorders>
          <w:top w:val="nil"/>
          <w:left w:val="nil"/>
          <w:bottom w:val="nil"/>
          <w:right w:val="single" w:sz="18" w:space="0" w:color="FFFFFF"/>
          <w:insideH w:val="nil"/>
          <w:insideV w:val="nil"/>
        </w:tcBorders>
        <w:shd w:val="clear" w:color="auto" w:fill="BF4E14"/>
      </w:tcPr>
    </w:tblStylePr>
    <w:tblStylePr w:type="lastCol">
      <w:tblPr/>
      <w:tcPr>
        <w:tcBorders>
          <w:top w:val="nil"/>
          <w:left w:val="single" w:sz="18" w:space="0" w:color="FFFFFF"/>
          <w:bottom w:val="nil"/>
          <w:right w:val="nil"/>
          <w:insideH w:val="nil"/>
          <w:insideV w:val="nil"/>
        </w:tcBorders>
        <w:shd w:val="clear" w:color="auto" w:fill="BF4E14"/>
      </w:tcPr>
    </w:tblStylePr>
    <w:tblStylePr w:type="band1Vert">
      <w:tblPr/>
      <w:tcPr>
        <w:tcBorders>
          <w:top w:val="nil"/>
          <w:left w:val="nil"/>
          <w:bottom w:val="nil"/>
          <w:right w:val="nil"/>
          <w:insideH w:val="nil"/>
          <w:insideV w:val="nil"/>
        </w:tcBorders>
        <w:shd w:val="clear" w:color="auto" w:fill="BF4E14"/>
      </w:tcPr>
    </w:tblStylePr>
    <w:tblStylePr w:type="band1Horz">
      <w:tblPr/>
      <w:tcPr>
        <w:tcBorders>
          <w:top w:val="nil"/>
          <w:left w:val="nil"/>
          <w:bottom w:val="nil"/>
          <w:right w:val="nil"/>
          <w:insideH w:val="nil"/>
          <w:insideV w:val="nil"/>
        </w:tcBorders>
        <w:shd w:val="clear" w:color="auto" w:fill="BF4E14"/>
      </w:tcPr>
    </w:tblStylePr>
  </w:style>
  <w:style w:type="table" w:customStyle="1" w:styleId="DarkList-Accent32">
    <w:name w:val="Dark List - Accent 32"/>
    <w:basedOn w:val="TableNormal"/>
    <w:next w:val="DarkList-Accent3"/>
    <w:uiPriority w:val="70"/>
    <w:semiHidden/>
    <w:unhideWhenUsed/>
    <w:rsid w:val="005C0526"/>
    <w:pPr>
      <w:spacing w:after="0" w:line="240" w:lineRule="auto"/>
    </w:pPr>
    <w:rPr>
      <w:color w:val="FFFFFF"/>
      <w:kern w:val="2"/>
      <w:sz w:val="24"/>
      <w:szCs w:val="24"/>
      <w:lang w:val="en-IE"/>
      <w14:ligatures w14:val="standardContextual"/>
    </w:rPr>
    <w:tblPr>
      <w:tblStyleRowBandSize w:val="1"/>
      <w:tblStyleColBandSize w:val="1"/>
    </w:tblPr>
    <w:tcPr>
      <w:shd w:val="clear" w:color="auto" w:fill="196B24"/>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0C3511"/>
      </w:tcPr>
    </w:tblStylePr>
    <w:tblStylePr w:type="firstCol">
      <w:tblPr/>
      <w:tcPr>
        <w:tcBorders>
          <w:top w:val="nil"/>
          <w:left w:val="nil"/>
          <w:bottom w:val="nil"/>
          <w:right w:val="single" w:sz="18" w:space="0" w:color="FFFFFF"/>
          <w:insideH w:val="nil"/>
          <w:insideV w:val="nil"/>
        </w:tcBorders>
        <w:shd w:val="clear" w:color="auto" w:fill="124F1A"/>
      </w:tcPr>
    </w:tblStylePr>
    <w:tblStylePr w:type="lastCol">
      <w:tblPr/>
      <w:tcPr>
        <w:tcBorders>
          <w:top w:val="nil"/>
          <w:left w:val="single" w:sz="18" w:space="0" w:color="FFFFFF"/>
          <w:bottom w:val="nil"/>
          <w:right w:val="nil"/>
          <w:insideH w:val="nil"/>
          <w:insideV w:val="nil"/>
        </w:tcBorders>
        <w:shd w:val="clear" w:color="auto" w:fill="124F1A"/>
      </w:tcPr>
    </w:tblStylePr>
    <w:tblStylePr w:type="band1Vert">
      <w:tblPr/>
      <w:tcPr>
        <w:tcBorders>
          <w:top w:val="nil"/>
          <w:left w:val="nil"/>
          <w:bottom w:val="nil"/>
          <w:right w:val="nil"/>
          <w:insideH w:val="nil"/>
          <w:insideV w:val="nil"/>
        </w:tcBorders>
        <w:shd w:val="clear" w:color="auto" w:fill="124F1A"/>
      </w:tcPr>
    </w:tblStylePr>
    <w:tblStylePr w:type="band1Horz">
      <w:tblPr/>
      <w:tcPr>
        <w:tcBorders>
          <w:top w:val="nil"/>
          <w:left w:val="nil"/>
          <w:bottom w:val="nil"/>
          <w:right w:val="nil"/>
          <w:insideH w:val="nil"/>
          <w:insideV w:val="nil"/>
        </w:tcBorders>
        <w:shd w:val="clear" w:color="auto" w:fill="124F1A"/>
      </w:tcPr>
    </w:tblStylePr>
  </w:style>
  <w:style w:type="table" w:customStyle="1" w:styleId="DarkList-Accent42">
    <w:name w:val="Dark List - Accent 42"/>
    <w:basedOn w:val="TableNormal"/>
    <w:next w:val="DarkList-Accent4"/>
    <w:uiPriority w:val="70"/>
    <w:semiHidden/>
    <w:unhideWhenUsed/>
    <w:rsid w:val="005C0526"/>
    <w:pPr>
      <w:spacing w:after="0" w:line="240" w:lineRule="auto"/>
    </w:pPr>
    <w:rPr>
      <w:color w:val="FFFFFF"/>
      <w:kern w:val="2"/>
      <w:sz w:val="24"/>
      <w:szCs w:val="24"/>
      <w:lang w:val="en-IE"/>
      <w14:ligatures w14:val="standardContextual"/>
    </w:rPr>
    <w:tblPr>
      <w:tblStyleRowBandSize w:val="1"/>
      <w:tblStyleColBandSize w:val="1"/>
    </w:tblPr>
    <w:tcPr>
      <w:shd w:val="clear" w:color="auto" w:fill="0F9ED5"/>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074E69"/>
      </w:tcPr>
    </w:tblStylePr>
    <w:tblStylePr w:type="firstCol">
      <w:tblPr/>
      <w:tcPr>
        <w:tcBorders>
          <w:top w:val="nil"/>
          <w:left w:val="nil"/>
          <w:bottom w:val="nil"/>
          <w:right w:val="single" w:sz="18" w:space="0" w:color="FFFFFF"/>
          <w:insideH w:val="nil"/>
          <w:insideV w:val="nil"/>
        </w:tcBorders>
        <w:shd w:val="clear" w:color="auto" w:fill="0B769F"/>
      </w:tcPr>
    </w:tblStylePr>
    <w:tblStylePr w:type="lastCol">
      <w:tblPr/>
      <w:tcPr>
        <w:tcBorders>
          <w:top w:val="nil"/>
          <w:left w:val="single" w:sz="18" w:space="0" w:color="FFFFFF"/>
          <w:bottom w:val="nil"/>
          <w:right w:val="nil"/>
          <w:insideH w:val="nil"/>
          <w:insideV w:val="nil"/>
        </w:tcBorders>
        <w:shd w:val="clear" w:color="auto" w:fill="0B769F"/>
      </w:tcPr>
    </w:tblStylePr>
    <w:tblStylePr w:type="band1Vert">
      <w:tblPr/>
      <w:tcPr>
        <w:tcBorders>
          <w:top w:val="nil"/>
          <w:left w:val="nil"/>
          <w:bottom w:val="nil"/>
          <w:right w:val="nil"/>
          <w:insideH w:val="nil"/>
          <w:insideV w:val="nil"/>
        </w:tcBorders>
        <w:shd w:val="clear" w:color="auto" w:fill="0B769F"/>
      </w:tcPr>
    </w:tblStylePr>
    <w:tblStylePr w:type="band1Horz">
      <w:tblPr/>
      <w:tcPr>
        <w:tcBorders>
          <w:top w:val="nil"/>
          <w:left w:val="nil"/>
          <w:bottom w:val="nil"/>
          <w:right w:val="nil"/>
          <w:insideH w:val="nil"/>
          <w:insideV w:val="nil"/>
        </w:tcBorders>
        <w:shd w:val="clear" w:color="auto" w:fill="0B769F"/>
      </w:tcPr>
    </w:tblStylePr>
  </w:style>
  <w:style w:type="table" w:customStyle="1" w:styleId="DarkList-Accent52">
    <w:name w:val="Dark List - Accent 52"/>
    <w:basedOn w:val="TableNormal"/>
    <w:next w:val="DarkList-Accent5"/>
    <w:uiPriority w:val="70"/>
    <w:semiHidden/>
    <w:unhideWhenUsed/>
    <w:rsid w:val="005C0526"/>
    <w:pPr>
      <w:spacing w:after="0" w:line="240" w:lineRule="auto"/>
    </w:pPr>
    <w:rPr>
      <w:color w:val="FFFFFF"/>
      <w:kern w:val="2"/>
      <w:sz w:val="24"/>
      <w:szCs w:val="24"/>
      <w:lang w:val="en-IE"/>
      <w14:ligatures w14:val="standardContextual"/>
    </w:rPr>
    <w:tblPr>
      <w:tblStyleRowBandSize w:val="1"/>
      <w:tblStyleColBandSize w:val="1"/>
    </w:tblPr>
    <w:tcPr>
      <w:shd w:val="clear" w:color="auto" w:fill="A02B93"/>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4F1548"/>
      </w:tcPr>
    </w:tblStylePr>
    <w:tblStylePr w:type="firstCol">
      <w:tblPr/>
      <w:tcPr>
        <w:tcBorders>
          <w:top w:val="nil"/>
          <w:left w:val="nil"/>
          <w:bottom w:val="nil"/>
          <w:right w:val="single" w:sz="18" w:space="0" w:color="FFFFFF"/>
          <w:insideH w:val="nil"/>
          <w:insideV w:val="nil"/>
        </w:tcBorders>
        <w:shd w:val="clear" w:color="auto" w:fill="77206D"/>
      </w:tcPr>
    </w:tblStylePr>
    <w:tblStylePr w:type="lastCol">
      <w:tblPr/>
      <w:tcPr>
        <w:tcBorders>
          <w:top w:val="nil"/>
          <w:left w:val="single" w:sz="18" w:space="0" w:color="FFFFFF"/>
          <w:bottom w:val="nil"/>
          <w:right w:val="nil"/>
          <w:insideH w:val="nil"/>
          <w:insideV w:val="nil"/>
        </w:tcBorders>
        <w:shd w:val="clear" w:color="auto" w:fill="77206D"/>
      </w:tcPr>
    </w:tblStylePr>
    <w:tblStylePr w:type="band1Vert">
      <w:tblPr/>
      <w:tcPr>
        <w:tcBorders>
          <w:top w:val="nil"/>
          <w:left w:val="nil"/>
          <w:bottom w:val="nil"/>
          <w:right w:val="nil"/>
          <w:insideH w:val="nil"/>
          <w:insideV w:val="nil"/>
        </w:tcBorders>
        <w:shd w:val="clear" w:color="auto" w:fill="77206D"/>
      </w:tcPr>
    </w:tblStylePr>
    <w:tblStylePr w:type="band1Horz">
      <w:tblPr/>
      <w:tcPr>
        <w:tcBorders>
          <w:top w:val="nil"/>
          <w:left w:val="nil"/>
          <w:bottom w:val="nil"/>
          <w:right w:val="nil"/>
          <w:insideH w:val="nil"/>
          <w:insideV w:val="nil"/>
        </w:tcBorders>
        <w:shd w:val="clear" w:color="auto" w:fill="77206D"/>
      </w:tcPr>
    </w:tblStylePr>
  </w:style>
  <w:style w:type="table" w:customStyle="1" w:styleId="DarkList-Accent62">
    <w:name w:val="Dark List - Accent 62"/>
    <w:basedOn w:val="TableNormal"/>
    <w:next w:val="DarkList-Accent6"/>
    <w:uiPriority w:val="70"/>
    <w:semiHidden/>
    <w:unhideWhenUsed/>
    <w:rsid w:val="005C0526"/>
    <w:pPr>
      <w:spacing w:after="0" w:line="240" w:lineRule="auto"/>
    </w:pPr>
    <w:rPr>
      <w:color w:val="FFFFFF"/>
      <w:kern w:val="2"/>
      <w:sz w:val="24"/>
      <w:szCs w:val="24"/>
      <w:lang w:val="en-IE"/>
      <w14:ligatures w14:val="standardContextual"/>
    </w:rPr>
    <w:tblPr>
      <w:tblStyleRowBandSize w:val="1"/>
      <w:tblStyleColBandSize w:val="1"/>
    </w:tblPr>
    <w:tcPr>
      <w:shd w:val="clear" w:color="auto" w:fill="4EA72E"/>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265317"/>
      </w:tcPr>
    </w:tblStylePr>
    <w:tblStylePr w:type="firstCol">
      <w:tblPr/>
      <w:tcPr>
        <w:tcBorders>
          <w:top w:val="nil"/>
          <w:left w:val="nil"/>
          <w:bottom w:val="nil"/>
          <w:right w:val="single" w:sz="18" w:space="0" w:color="FFFFFF"/>
          <w:insideH w:val="nil"/>
          <w:insideV w:val="nil"/>
        </w:tcBorders>
        <w:shd w:val="clear" w:color="auto" w:fill="3A7C22"/>
      </w:tcPr>
    </w:tblStylePr>
    <w:tblStylePr w:type="lastCol">
      <w:tblPr/>
      <w:tcPr>
        <w:tcBorders>
          <w:top w:val="nil"/>
          <w:left w:val="single" w:sz="18" w:space="0" w:color="FFFFFF"/>
          <w:bottom w:val="nil"/>
          <w:right w:val="nil"/>
          <w:insideH w:val="nil"/>
          <w:insideV w:val="nil"/>
        </w:tcBorders>
        <w:shd w:val="clear" w:color="auto" w:fill="3A7C22"/>
      </w:tcPr>
    </w:tblStylePr>
    <w:tblStylePr w:type="band1Vert">
      <w:tblPr/>
      <w:tcPr>
        <w:tcBorders>
          <w:top w:val="nil"/>
          <w:left w:val="nil"/>
          <w:bottom w:val="nil"/>
          <w:right w:val="nil"/>
          <w:insideH w:val="nil"/>
          <w:insideV w:val="nil"/>
        </w:tcBorders>
        <w:shd w:val="clear" w:color="auto" w:fill="3A7C22"/>
      </w:tcPr>
    </w:tblStylePr>
    <w:tblStylePr w:type="band1Horz">
      <w:tblPr/>
      <w:tcPr>
        <w:tcBorders>
          <w:top w:val="nil"/>
          <w:left w:val="nil"/>
          <w:bottom w:val="nil"/>
          <w:right w:val="nil"/>
          <w:insideH w:val="nil"/>
          <w:insideV w:val="nil"/>
        </w:tcBorders>
        <w:shd w:val="clear" w:color="auto" w:fill="3A7C22"/>
      </w:tcPr>
    </w:tblStylePr>
  </w:style>
  <w:style w:type="table" w:customStyle="1" w:styleId="GridTable1Light2">
    <w:name w:val="Grid Table 1 Light2"/>
    <w:basedOn w:val="TableNormal"/>
    <w:next w:val="GridTable1Light"/>
    <w:uiPriority w:val="46"/>
    <w:rsid w:val="005C0526"/>
    <w:pPr>
      <w:spacing w:after="0" w:line="240" w:lineRule="auto"/>
    </w:pPr>
    <w:rPr>
      <w:kern w:val="2"/>
      <w:sz w:val="24"/>
      <w:szCs w:val="24"/>
      <w:lang w:val="en-IE"/>
      <w14:ligatures w14:val="standardContextual"/>
    </w:rPr>
    <w:tblPr>
      <w:tblStyleRowBandSize w:val="1"/>
      <w:tblStyleColBandSize w:val="1"/>
      <w:tblBorders>
        <w:top w:val="single" w:sz="4" w:space="0" w:color="999999"/>
        <w:left w:val="single" w:sz="4" w:space="0" w:color="999999"/>
        <w:bottom w:val="single" w:sz="4" w:space="0" w:color="999999"/>
        <w:right w:val="single" w:sz="4" w:space="0" w:color="999999"/>
        <w:insideH w:val="single" w:sz="4" w:space="0" w:color="999999"/>
        <w:insideV w:val="single" w:sz="4" w:space="0" w:color="999999"/>
      </w:tblBorders>
    </w:tblPr>
    <w:tblStylePr w:type="firstRow">
      <w:rPr>
        <w:b/>
        <w:bCs/>
      </w:rPr>
      <w:tblPr/>
      <w:tcPr>
        <w:tcBorders>
          <w:bottom w:val="single" w:sz="12" w:space="0" w:color="666666"/>
        </w:tcBorders>
      </w:tcPr>
    </w:tblStylePr>
    <w:tblStylePr w:type="lastRow">
      <w:rPr>
        <w:b/>
        <w:bCs/>
      </w:rPr>
      <w:tblPr/>
      <w:tcPr>
        <w:tcBorders>
          <w:top w:val="double" w:sz="2" w:space="0" w:color="666666"/>
        </w:tcBorders>
      </w:tcPr>
    </w:tblStylePr>
    <w:tblStylePr w:type="firstCol">
      <w:rPr>
        <w:b/>
        <w:bCs/>
      </w:rPr>
    </w:tblStylePr>
    <w:tblStylePr w:type="lastCol">
      <w:rPr>
        <w:b/>
        <w:bCs/>
      </w:rPr>
    </w:tblStylePr>
  </w:style>
  <w:style w:type="table" w:customStyle="1" w:styleId="GridTable1Light-Accent12">
    <w:name w:val="Grid Table 1 Light - Accent 12"/>
    <w:basedOn w:val="TableNormal"/>
    <w:next w:val="GridTable1Light-Accent1"/>
    <w:uiPriority w:val="46"/>
    <w:rsid w:val="005C0526"/>
    <w:pPr>
      <w:spacing w:after="0" w:line="240" w:lineRule="auto"/>
    </w:pPr>
    <w:rPr>
      <w:kern w:val="2"/>
      <w:sz w:val="24"/>
      <w:szCs w:val="24"/>
      <w:lang w:val="en-IE"/>
      <w14:ligatures w14:val="standardContextual"/>
    </w:rPr>
    <w:tblPr>
      <w:tblStyleRowBandSize w:val="1"/>
      <w:tblStyleColBandSize w:val="1"/>
      <w:tblBorders>
        <w:top w:val="single" w:sz="4" w:space="0" w:color="83CAEB"/>
        <w:left w:val="single" w:sz="4" w:space="0" w:color="83CAEB"/>
        <w:bottom w:val="single" w:sz="4" w:space="0" w:color="83CAEB"/>
        <w:right w:val="single" w:sz="4" w:space="0" w:color="83CAEB"/>
        <w:insideH w:val="single" w:sz="4" w:space="0" w:color="83CAEB"/>
        <w:insideV w:val="single" w:sz="4" w:space="0" w:color="83CAEB"/>
      </w:tblBorders>
    </w:tblPr>
    <w:tblStylePr w:type="firstRow">
      <w:rPr>
        <w:b/>
        <w:bCs/>
      </w:rPr>
      <w:tblPr/>
      <w:tcPr>
        <w:tcBorders>
          <w:bottom w:val="single" w:sz="12" w:space="0" w:color="45B0E1"/>
        </w:tcBorders>
      </w:tcPr>
    </w:tblStylePr>
    <w:tblStylePr w:type="lastRow">
      <w:rPr>
        <w:b/>
        <w:bCs/>
      </w:rPr>
      <w:tblPr/>
      <w:tcPr>
        <w:tcBorders>
          <w:top w:val="double" w:sz="2" w:space="0" w:color="45B0E1"/>
        </w:tcBorders>
      </w:tcPr>
    </w:tblStylePr>
    <w:tblStylePr w:type="firstCol">
      <w:rPr>
        <w:b/>
        <w:bCs/>
      </w:rPr>
    </w:tblStylePr>
    <w:tblStylePr w:type="lastCol">
      <w:rPr>
        <w:b/>
        <w:bCs/>
      </w:rPr>
    </w:tblStylePr>
  </w:style>
  <w:style w:type="table" w:customStyle="1" w:styleId="GridTable1LightAccent22">
    <w:name w:val="Grid Table 1 Light – Accent 22"/>
    <w:basedOn w:val="TableNormal"/>
    <w:next w:val="GridTable1Light-Accent2"/>
    <w:uiPriority w:val="46"/>
    <w:rsid w:val="005C0526"/>
    <w:pPr>
      <w:spacing w:after="0" w:line="240" w:lineRule="auto"/>
    </w:pPr>
    <w:rPr>
      <w:kern w:val="2"/>
      <w:sz w:val="24"/>
      <w:szCs w:val="24"/>
      <w:lang w:val="en-IE"/>
      <w14:ligatures w14:val="standardContextual"/>
    </w:rPr>
    <w:tblPr>
      <w:tblStyleRowBandSize w:val="1"/>
      <w:tblStyleColBandSize w:val="1"/>
      <w:tblBorders>
        <w:top w:val="single" w:sz="4" w:space="0" w:color="F6C5AC"/>
        <w:left w:val="single" w:sz="4" w:space="0" w:color="F6C5AC"/>
        <w:bottom w:val="single" w:sz="4" w:space="0" w:color="F6C5AC"/>
        <w:right w:val="single" w:sz="4" w:space="0" w:color="F6C5AC"/>
        <w:insideH w:val="single" w:sz="4" w:space="0" w:color="F6C5AC"/>
        <w:insideV w:val="single" w:sz="4" w:space="0" w:color="F6C5AC"/>
      </w:tblBorders>
    </w:tblPr>
    <w:tblStylePr w:type="firstRow">
      <w:rPr>
        <w:b/>
        <w:bCs/>
      </w:rPr>
      <w:tblPr/>
      <w:tcPr>
        <w:tcBorders>
          <w:bottom w:val="single" w:sz="12" w:space="0" w:color="F1A983"/>
        </w:tcBorders>
      </w:tcPr>
    </w:tblStylePr>
    <w:tblStylePr w:type="lastRow">
      <w:rPr>
        <w:b/>
        <w:bCs/>
      </w:rPr>
      <w:tblPr/>
      <w:tcPr>
        <w:tcBorders>
          <w:top w:val="double" w:sz="2" w:space="0" w:color="F1A983"/>
        </w:tcBorders>
      </w:tcPr>
    </w:tblStylePr>
    <w:tblStylePr w:type="firstCol">
      <w:rPr>
        <w:b/>
        <w:bCs/>
      </w:rPr>
    </w:tblStylePr>
    <w:tblStylePr w:type="lastCol">
      <w:rPr>
        <w:b/>
        <w:bCs/>
      </w:rPr>
    </w:tblStylePr>
  </w:style>
  <w:style w:type="table" w:customStyle="1" w:styleId="GridTable1Light-Accent32">
    <w:name w:val="Grid Table 1 Light - Accent 32"/>
    <w:basedOn w:val="TableNormal"/>
    <w:next w:val="GridTable1Light-Accent3"/>
    <w:uiPriority w:val="46"/>
    <w:rsid w:val="005C0526"/>
    <w:pPr>
      <w:spacing w:after="0" w:line="240" w:lineRule="auto"/>
    </w:pPr>
    <w:rPr>
      <w:kern w:val="2"/>
      <w:sz w:val="24"/>
      <w:szCs w:val="24"/>
      <w:lang w:val="en-IE"/>
      <w14:ligatures w14:val="standardContextual"/>
    </w:rPr>
    <w:tblPr>
      <w:tblStyleRowBandSize w:val="1"/>
      <w:tblStyleColBandSize w:val="1"/>
      <w:tblBorders>
        <w:top w:val="single" w:sz="4" w:space="0" w:color="84E290"/>
        <w:left w:val="single" w:sz="4" w:space="0" w:color="84E290"/>
        <w:bottom w:val="single" w:sz="4" w:space="0" w:color="84E290"/>
        <w:right w:val="single" w:sz="4" w:space="0" w:color="84E290"/>
        <w:insideH w:val="single" w:sz="4" w:space="0" w:color="84E290"/>
        <w:insideV w:val="single" w:sz="4" w:space="0" w:color="84E290"/>
      </w:tblBorders>
    </w:tblPr>
    <w:tblStylePr w:type="firstRow">
      <w:rPr>
        <w:b/>
        <w:bCs/>
      </w:rPr>
      <w:tblPr/>
      <w:tcPr>
        <w:tcBorders>
          <w:bottom w:val="single" w:sz="12" w:space="0" w:color="47D459"/>
        </w:tcBorders>
      </w:tcPr>
    </w:tblStylePr>
    <w:tblStylePr w:type="lastRow">
      <w:rPr>
        <w:b/>
        <w:bCs/>
      </w:rPr>
      <w:tblPr/>
      <w:tcPr>
        <w:tcBorders>
          <w:top w:val="double" w:sz="2" w:space="0" w:color="47D459"/>
        </w:tcBorders>
      </w:tcPr>
    </w:tblStylePr>
    <w:tblStylePr w:type="firstCol">
      <w:rPr>
        <w:b/>
        <w:bCs/>
      </w:rPr>
    </w:tblStylePr>
    <w:tblStylePr w:type="lastCol">
      <w:rPr>
        <w:b/>
        <w:bCs/>
      </w:rPr>
    </w:tblStylePr>
  </w:style>
  <w:style w:type="table" w:customStyle="1" w:styleId="GridTable1Light-Accent42">
    <w:name w:val="Grid Table 1 Light - Accent 42"/>
    <w:basedOn w:val="TableNormal"/>
    <w:next w:val="GridTable1Light-Accent4"/>
    <w:uiPriority w:val="46"/>
    <w:rsid w:val="005C0526"/>
    <w:pPr>
      <w:spacing w:after="0" w:line="240" w:lineRule="auto"/>
    </w:pPr>
    <w:rPr>
      <w:kern w:val="2"/>
      <w:sz w:val="24"/>
      <w:szCs w:val="24"/>
      <w:lang w:val="en-IE"/>
      <w14:ligatures w14:val="standardContextual"/>
    </w:rPr>
    <w:tblPr>
      <w:tblStyleRowBandSize w:val="1"/>
      <w:tblStyleColBandSize w:val="1"/>
      <w:tblBorders>
        <w:top w:val="single" w:sz="4" w:space="0" w:color="95DCF7"/>
        <w:left w:val="single" w:sz="4" w:space="0" w:color="95DCF7"/>
        <w:bottom w:val="single" w:sz="4" w:space="0" w:color="95DCF7"/>
        <w:right w:val="single" w:sz="4" w:space="0" w:color="95DCF7"/>
        <w:insideH w:val="single" w:sz="4" w:space="0" w:color="95DCF7"/>
        <w:insideV w:val="single" w:sz="4" w:space="0" w:color="95DCF7"/>
      </w:tblBorders>
    </w:tblPr>
    <w:tblStylePr w:type="firstRow">
      <w:rPr>
        <w:b/>
        <w:bCs/>
      </w:rPr>
      <w:tblPr/>
      <w:tcPr>
        <w:tcBorders>
          <w:bottom w:val="single" w:sz="12" w:space="0" w:color="60CAF3"/>
        </w:tcBorders>
      </w:tcPr>
    </w:tblStylePr>
    <w:tblStylePr w:type="lastRow">
      <w:rPr>
        <w:b/>
        <w:bCs/>
      </w:rPr>
      <w:tblPr/>
      <w:tcPr>
        <w:tcBorders>
          <w:top w:val="double" w:sz="2" w:space="0" w:color="60CAF3"/>
        </w:tcBorders>
      </w:tcPr>
    </w:tblStylePr>
    <w:tblStylePr w:type="firstCol">
      <w:rPr>
        <w:b/>
        <w:bCs/>
      </w:rPr>
    </w:tblStylePr>
    <w:tblStylePr w:type="lastCol">
      <w:rPr>
        <w:b/>
        <w:bCs/>
      </w:rPr>
    </w:tblStylePr>
  </w:style>
  <w:style w:type="table" w:customStyle="1" w:styleId="GridTable1Light-Accent52">
    <w:name w:val="Grid Table 1 Light - Accent 52"/>
    <w:basedOn w:val="TableNormal"/>
    <w:next w:val="GridTable1Light-Accent5"/>
    <w:uiPriority w:val="46"/>
    <w:rsid w:val="005C0526"/>
    <w:pPr>
      <w:spacing w:after="0" w:line="240" w:lineRule="auto"/>
    </w:pPr>
    <w:rPr>
      <w:kern w:val="2"/>
      <w:sz w:val="24"/>
      <w:szCs w:val="24"/>
      <w:lang w:val="en-IE"/>
      <w14:ligatures w14:val="standardContextual"/>
    </w:rPr>
    <w:tblPr>
      <w:tblStyleRowBandSize w:val="1"/>
      <w:tblStyleColBandSize w:val="1"/>
      <w:tblBorders>
        <w:top w:val="single" w:sz="4" w:space="0" w:color="E59EDC"/>
        <w:left w:val="single" w:sz="4" w:space="0" w:color="E59EDC"/>
        <w:bottom w:val="single" w:sz="4" w:space="0" w:color="E59EDC"/>
        <w:right w:val="single" w:sz="4" w:space="0" w:color="E59EDC"/>
        <w:insideH w:val="single" w:sz="4" w:space="0" w:color="E59EDC"/>
        <w:insideV w:val="single" w:sz="4" w:space="0" w:color="E59EDC"/>
      </w:tblBorders>
    </w:tblPr>
    <w:tblStylePr w:type="firstRow">
      <w:rPr>
        <w:b/>
        <w:bCs/>
      </w:rPr>
      <w:tblPr/>
      <w:tcPr>
        <w:tcBorders>
          <w:bottom w:val="single" w:sz="12" w:space="0" w:color="D86DCB"/>
        </w:tcBorders>
      </w:tcPr>
    </w:tblStylePr>
    <w:tblStylePr w:type="lastRow">
      <w:rPr>
        <w:b/>
        <w:bCs/>
      </w:rPr>
      <w:tblPr/>
      <w:tcPr>
        <w:tcBorders>
          <w:top w:val="double" w:sz="2" w:space="0" w:color="D86DCB"/>
        </w:tcBorders>
      </w:tcPr>
    </w:tblStylePr>
    <w:tblStylePr w:type="firstCol">
      <w:rPr>
        <w:b/>
        <w:bCs/>
      </w:rPr>
    </w:tblStylePr>
    <w:tblStylePr w:type="lastCol">
      <w:rPr>
        <w:b/>
        <w:bCs/>
      </w:rPr>
    </w:tblStylePr>
  </w:style>
  <w:style w:type="table" w:customStyle="1" w:styleId="GridTable1Light-Accent62">
    <w:name w:val="Grid Table 1 Light - Accent 62"/>
    <w:basedOn w:val="TableNormal"/>
    <w:next w:val="GridTable1Light-Accent6"/>
    <w:uiPriority w:val="46"/>
    <w:rsid w:val="005C0526"/>
    <w:pPr>
      <w:spacing w:after="0" w:line="240" w:lineRule="auto"/>
    </w:pPr>
    <w:rPr>
      <w:kern w:val="2"/>
      <w:sz w:val="24"/>
      <w:szCs w:val="24"/>
      <w:lang w:val="en-IE"/>
      <w14:ligatures w14:val="standardContextual"/>
    </w:rPr>
    <w:tblPr>
      <w:tblStyleRowBandSize w:val="1"/>
      <w:tblStyleColBandSize w:val="1"/>
      <w:tblBorders>
        <w:top w:val="single" w:sz="4" w:space="0" w:color="B3E5A1"/>
        <w:left w:val="single" w:sz="4" w:space="0" w:color="B3E5A1"/>
        <w:bottom w:val="single" w:sz="4" w:space="0" w:color="B3E5A1"/>
        <w:right w:val="single" w:sz="4" w:space="0" w:color="B3E5A1"/>
        <w:insideH w:val="single" w:sz="4" w:space="0" w:color="B3E5A1"/>
        <w:insideV w:val="single" w:sz="4" w:space="0" w:color="B3E5A1"/>
      </w:tblBorders>
    </w:tblPr>
    <w:tblStylePr w:type="firstRow">
      <w:rPr>
        <w:b/>
        <w:bCs/>
      </w:rPr>
      <w:tblPr/>
      <w:tcPr>
        <w:tcBorders>
          <w:bottom w:val="single" w:sz="12" w:space="0" w:color="8DD873"/>
        </w:tcBorders>
      </w:tcPr>
    </w:tblStylePr>
    <w:tblStylePr w:type="lastRow">
      <w:rPr>
        <w:b/>
        <w:bCs/>
      </w:rPr>
      <w:tblPr/>
      <w:tcPr>
        <w:tcBorders>
          <w:top w:val="double" w:sz="2" w:space="0" w:color="8DD873"/>
        </w:tcBorders>
      </w:tcPr>
    </w:tblStylePr>
    <w:tblStylePr w:type="firstCol">
      <w:rPr>
        <w:b/>
        <w:bCs/>
      </w:rPr>
    </w:tblStylePr>
    <w:tblStylePr w:type="lastCol">
      <w:rPr>
        <w:b/>
        <w:bCs/>
      </w:rPr>
    </w:tblStylePr>
  </w:style>
  <w:style w:type="table" w:customStyle="1" w:styleId="GridTable22">
    <w:name w:val="Grid Table 22"/>
    <w:basedOn w:val="TableNormal"/>
    <w:next w:val="GridTable2"/>
    <w:uiPriority w:val="47"/>
    <w:rsid w:val="005C0526"/>
    <w:pPr>
      <w:spacing w:after="0" w:line="240" w:lineRule="auto"/>
    </w:pPr>
    <w:rPr>
      <w:kern w:val="2"/>
      <w:sz w:val="24"/>
      <w:szCs w:val="24"/>
      <w:lang w:val="en-IE"/>
      <w14:ligatures w14:val="standardContextual"/>
    </w:rPr>
    <w:tblPr>
      <w:tblStyleRowBandSize w:val="1"/>
      <w:tblStyleColBandSize w:val="1"/>
      <w:tblBorders>
        <w:top w:val="single" w:sz="2" w:space="0" w:color="666666"/>
        <w:bottom w:val="single" w:sz="2" w:space="0" w:color="666666"/>
        <w:insideH w:val="single" w:sz="2" w:space="0" w:color="666666"/>
        <w:insideV w:val="single" w:sz="2" w:space="0" w:color="666666"/>
      </w:tblBorders>
    </w:tblPr>
    <w:tblStylePr w:type="firstRow">
      <w:rPr>
        <w:b/>
        <w:bCs/>
      </w:rPr>
      <w:tblPr/>
      <w:tcPr>
        <w:tcBorders>
          <w:top w:val="nil"/>
          <w:bottom w:val="single" w:sz="12" w:space="0" w:color="666666"/>
          <w:insideH w:val="nil"/>
          <w:insideV w:val="nil"/>
        </w:tcBorders>
        <w:shd w:val="clear" w:color="auto" w:fill="FFFFFF"/>
      </w:tcPr>
    </w:tblStylePr>
    <w:tblStylePr w:type="lastRow">
      <w:rPr>
        <w:b/>
        <w:bCs/>
      </w:rPr>
      <w:tblPr/>
      <w:tcPr>
        <w:tcBorders>
          <w:top w:val="double" w:sz="2" w:space="0" w:color="666666"/>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GridTable2-Accent12">
    <w:name w:val="Grid Table 2 - Accent 12"/>
    <w:basedOn w:val="TableNormal"/>
    <w:next w:val="GridTable2-Accent1"/>
    <w:uiPriority w:val="47"/>
    <w:rsid w:val="005C0526"/>
    <w:pPr>
      <w:spacing w:after="0" w:line="240" w:lineRule="auto"/>
    </w:pPr>
    <w:rPr>
      <w:kern w:val="2"/>
      <w:sz w:val="24"/>
      <w:szCs w:val="24"/>
      <w:lang w:val="en-IE"/>
      <w14:ligatures w14:val="standardContextual"/>
    </w:rPr>
    <w:tblPr>
      <w:tblStyleRowBandSize w:val="1"/>
      <w:tblStyleColBandSize w:val="1"/>
      <w:tblBorders>
        <w:top w:val="single" w:sz="2" w:space="0" w:color="45B0E1"/>
        <w:bottom w:val="single" w:sz="2" w:space="0" w:color="45B0E1"/>
        <w:insideH w:val="single" w:sz="2" w:space="0" w:color="45B0E1"/>
        <w:insideV w:val="single" w:sz="2" w:space="0" w:color="45B0E1"/>
      </w:tblBorders>
    </w:tblPr>
    <w:tblStylePr w:type="firstRow">
      <w:rPr>
        <w:b/>
        <w:bCs/>
      </w:rPr>
      <w:tblPr/>
      <w:tcPr>
        <w:tcBorders>
          <w:top w:val="nil"/>
          <w:bottom w:val="single" w:sz="12" w:space="0" w:color="45B0E1"/>
          <w:insideH w:val="nil"/>
          <w:insideV w:val="nil"/>
        </w:tcBorders>
        <w:shd w:val="clear" w:color="auto" w:fill="FFFFFF"/>
      </w:tcPr>
    </w:tblStylePr>
    <w:tblStylePr w:type="lastRow">
      <w:rPr>
        <w:b/>
        <w:bCs/>
      </w:rPr>
      <w:tblPr/>
      <w:tcPr>
        <w:tcBorders>
          <w:top w:val="double" w:sz="2" w:space="0" w:color="45B0E1"/>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C1E4F5"/>
      </w:tcPr>
    </w:tblStylePr>
    <w:tblStylePr w:type="band1Horz">
      <w:tblPr/>
      <w:tcPr>
        <w:shd w:val="clear" w:color="auto" w:fill="C1E4F5"/>
      </w:tcPr>
    </w:tblStylePr>
  </w:style>
  <w:style w:type="table" w:customStyle="1" w:styleId="GridTable2-Accent22">
    <w:name w:val="Grid Table 2 - Accent 22"/>
    <w:basedOn w:val="TableNormal"/>
    <w:next w:val="GridTable2-Accent2"/>
    <w:uiPriority w:val="47"/>
    <w:rsid w:val="005C0526"/>
    <w:pPr>
      <w:spacing w:after="0" w:line="240" w:lineRule="auto"/>
    </w:pPr>
    <w:rPr>
      <w:kern w:val="2"/>
      <w:sz w:val="24"/>
      <w:szCs w:val="24"/>
      <w:lang w:val="en-IE"/>
      <w14:ligatures w14:val="standardContextual"/>
    </w:rPr>
    <w:tblPr>
      <w:tblStyleRowBandSize w:val="1"/>
      <w:tblStyleColBandSize w:val="1"/>
      <w:tblBorders>
        <w:top w:val="single" w:sz="2" w:space="0" w:color="F1A983"/>
        <w:bottom w:val="single" w:sz="2" w:space="0" w:color="F1A983"/>
        <w:insideH w:val="single" w:sz="2" w:space="0" w:color="F1A983"/>
        <w:insideV w:val="single" w:sz="2" w:space="0" w:color="F1A983"/>
      </w:tblBorders>
    </w:tblPr>
    <w:tblStylePr w:type="firstRow">
      <w:rPr>
        <w:b/>
        <w:bCs/>
      </w:rPr>
      <w:tblPr/>
      <w:tcPr>
        <w:tcBorders>
          <w:top w:val="nil"/>
          <w:bottom w:val="single" w:sz="12" w:space="0" w:color="F1A983"/>
          <w:insideH w:val="nil"/>
          <w:insideV w:val="nil"/>
        </w:tcBorders>
        <w:shd w:val="clear" w:color="auto" w:fill="FFFFFF"/>
      </w:tcPr>
    </w:tblStylePr>
    <w:tblStylePr w:type="lastRow">
      <w:rPr>
        <w:b/>
        <w:bCs/>
      </w:rPr>
      <w:tblPr/>
      <w:tcPr>
        <w:tcBorders>
          <w:top w:val="double" w:sz="2" w:space="0" w:color="F1A983"/>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FAE2D5"/>
      </w:tcPr>
    </w:tblStylePr>
    <w:tblStylePr w:type="band1Horz">
      <w:tblPr/>
      <w:tcPr>
        <w:shd w:val="clear" w:color="auto" w:fill="FAE2D5"/>
      </w:tcPr>
    </w:tblStylePr>
  </w:style>
  <w:style w:type="table" w:customStyle="1" w:styleId="GridTable2-Accent32">
    <w:name w:val="Grid Table 2 - Accent 32"/>
    <w:basedOn w:val="TableNormal"/>
    <w:next w:val="GridTable2-Accent3"/>
    <w:uiPriority w:val="47"/>
    <w:rsid w:val="005C0526"/>
    <w:pPr>
      <w:spacing w:after="0" w:line="240" w:lineRule="auto"/>
    </w:pPr>
    <w:rPr>
      <w:kern w:val="2"/>
      <w:sz w:val="24"/>
      <w:szCs w:val="24"/>
      <w:lang w:val="en-IE"/>
      <w14:ligatures w14:val="standardContextual"/>
    </w:rPr>
    <w:tblPr>
      <w:tblStyleRowBandSize w:val="1"/>
      <w:tblStyleColBandSize w:val="1"/>
      <w:tblBorders>
        <w:top w:val="single" w:sz="2" w:space="0" w:color="47D459"/>
        <w:bottom w:val="single" w:sz="2" w:space="0" w:color="47D459"/>
        <w:insideH w:val="single" w:sz="2" w:space="0" w:color="47D459"/>
        <w:insideV w:val="single" w:sz="2" w:space="0" w:color="47D459"/>
      </w:tblBorders>
    </w:tblPr>
    <w:tblStylePr w:type="firstRow">
      <w:rPr>
        <w:b/>
        <w:bCs/>
      </w:rPr>
      <w:tblPr/>
      <w:tcPr>
        <w:tcBorders>
          <w:top w:val="nil"/>
          <w:bottom w:val="single" w:sz="12" w:space="0" w:color="47D459"/>
          <w:insideH w:val="nil"/>
          <w:insideV w:val="nil"/>
        </w:tcBorders>
        <w:shd w:val="clear" w:color="auto" w:fill="FFFFFF"/>
      </w:tcPr>
    </w:tblStylePr>
    <w:tblStylePr w:type="lastRow">
      <w:rPr>
        <w:b/>
        <w:bCs/>
      </w:rPr>
      <w:tblPr/>
      <w:tcPr>
        <w:tcBorders>
          <w:top w:val="double" w:sz="2" w:space="0" w:color="47D459"/>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C1F0C7"/>
      </w:tcPr>
    </w:tblStylePr>
    <w:tblStylePr w:type="band1Horz">
      <w:tblPr/>
      <w:tcPr>
        <w:shd w:val="clear" w:color="auto" w:fill="C1F0C7"/>
      </w:tcPr>
    </w:tblStylePr>
  </w:style>
  <w:style w:type="table" w:customStyle="1" w:styleId="GridTable2-Accent42">
    <w:name w:val="Grid Table 2 - Accent 42"/>
    <w:basedOn w:val="TableNormal"/>
    <w:next w:val="GridTable2-Accent4"/>
    <w:uiPriority w:val="47"/>
    <w:rsid w:val="005C0526"/>
    <w:pPr>
      <w:spacing w:after="0" w:line="240" w:lineRule="auto"/>
    </w:pPr>
    <w:rPr>
      <w:kern w:val="2"/>
      <w:sz w:val="24"/>
      <w:szCs w:val="24"/>
      <w:lang w:val="en-IE"/>
      <w14:ligatures w14:val="standardContextual"/>
    </w:rPr>
    <w:tblPr>
      <w:tblStyleRowBandSize w:val="1"/>
      <w:tblStyleColBandSize w:val="1"/>
      <w:tblBorders>
        <w:top w:val="single" w:sz="2" w:space="0" w:color="60CAF3"/>
        <w:bottom w:val="single" w:sz="2" w:space="0" w:color="60CAF3"/>
        <w:insideH w:val="single" w:sz="2" w:space="0" w:color="60CAF3"/>
        <w:insideV w:val="single" w:sz="2" w:space="0" w:color="60CAF3"/>
      </w:tblBorders>
    </w:tblPr>
    <w:tblStylePr w:type="firstRow">
      <w:rPr>
        <w:b/>
        <w:bCs/>
      </w:rPr>
      <w:tblPr/>
      <w:tcPr>
        <w:tcBorders>
          <w:top w:val="nil"/>
          <w:bottom w:val="single" w:sz="12" w:space="0" w:color="60CAF3"/>
          <w:insideH w:val="nil"/>
          <w:insideV w:val="nil"/>
        </w:tcBorders>
        <w:shd w:val="clear" w:color="auto" w:fill="FFFFFF"/>
      </w:tcPr>
    </w:tblStylePr>
    <w:tblStylePr w:type="lastRow">
      <w:rPr>
        <w:b/>
        <w:bCs/>
      </w:rPr>
      <w:tblPr/>
      <w:tcPr>
        <w:tcBorders>
          <w:top w:val="double" w:sz="2" w:space="0" w:color="60CAF3"/>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CAEDFB"/>
      </w:tcPr>
    </w:tblStylePr>
    <w:tblStylePr w:type="band1Horz">
      <w:tblPr/>
      <w:tcPr>
        <w:shd w:val="clear" w:color="auto" w:fill="CAEDFB"/>
      </w:tcPr>
    </w:tblStylePr>
  </w:style>
  <w:style w:type="table" w:customStyle="1" w:styleId="GridTable2-Accent52">
    <w:name w:val="Grid Table 2 - Accent 52"/>
    <w:basedOn w:val="TableNormal"/>
    <w:next w:val="GridTable2-Accent5"/>
    <w:uiPriority w:val="47"/>
    <w:rsid w:val="005C0526"/>
    <w:pPr>
      <w:spacing w:after="0" w:line="240" w:lineRule="auto"/>
    </w:pPr>
    <w:rPr>
      <w:kern w:val="2"/>
      <w:sz w:val="24"/>
      <w:szCs w:val="24"/>
      <w:lang w:val="en-IE"/>
      <w14:ligatures w14:val="standardContextual"/>
    </w:rPr>
    <w:tblPr>
      <w:tblStyleRowBandSize w:val="1"/>
      <w:tblStyleColBandSize w:val="1"/>
      <w:tblBorders>
        <w:top w:val="single" w:sz="2" w:space="0" w:color="D86DCB"/>
        <w:bottom w:val="single" w:sz="2" w:space="0" w:color="D86DCB"/>
        <w:insideH w:val="single" w:sz="2" w:space="0" w:color="D86DCB"/>
        <w:insideV w:val="single" w:sz="2" w:space="0" w:color="D86DCB"/>
      </w:tblBorders>
    </w:tblPr>
    <w:tblStylePr w:type="firstRow">
      <w:rPr>
        <w:b/>
        <w:bCs/>
      </w:rPr>
      <w:tblPr/>
      <w:tcPr>
        <w:tcBorders>
          <w:top w:val="nil"/>
          <w:bottom w:val="single" w:sz="12" w:space="0" w:color="D86DCB"/>
          <w:insideH w:val="nil"/>
          <w:insideV w:val="nil"/>
        </w:tcBorders>
        <w:shd w:val="clear" w:color="auto" w:fill="FFFFFF"/>
      </w:tcPr>
    </w:tblStylePr>
    <w:tblStylePr w:type="lastRow">
      <w:rPr>
        <w:b/>
        <w:bCs/>
      </w:rPr>
      <w:tblPr/>
      <w:tcPr>
        <w:tcBorders>
          <w:top w:val="double" w:sz="2" w:space="0" w:color="D86DCB"/>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F2CEED"/>
      </w:tcPr>
    </w:tblStylePr>
    <w:tblStylePr w:type="band1Horz">
      <w:tblPr/>
      <w:tcPr>
        <w:shd w:val="clear" w:color="auto" w:fill="F2CEED"/>
      </w:tcPr>
    </w:tblStylePr>
  </w:style>
  <w:style w:type="table" w:customStyle="1" w:styleId="GridTable2-Accent62">
    <w:name w:val="Grid Table 2 - Accent 62"/>
    <w:basedOn w:val="TableNormal"/>
    <w:next w:val="GridTable2-Accent6"/>
    <w:uiPriority w:val="47"/>
    <w:rsid w:val="005C0526"/>
    <w:pPr>
      <w:spacing w:after="0" w:line="240" w:lineRule="auto"/>
    </w:pPr>
    <w:rPr>
      <w:kern w:val="2"/>
      <w:sz w:val="24"/>
      <w:szCs w:val="24"/>
      <w:lang w:val="en-IE"/>
      <w14:ligatures w14:val="standardContextual"/>
    </w:rPr>
    <w:tblPr>
      <w:tblStyleRowBandSize w:val="1"/>
      <w:tblStyleColBandSize w:val="1"/>
      <w:tblBorders>
        <w:top w:val="single" w:sz="2" w:space="0" w:color="8DD873"/>
        <w:bottom w:val="single" w:sz="2" w:space="0" w:color="8DD873"/>
        <w:insideH w:val="single" w:sz="2" w:space="0" w:color="8DD873"/>
        <w:insideV w:val="single" w:sz="2" w:space="0" w:color="8DD873"/>
      </w:tblBorders>
    </w:tblPr>
    <w:tblStylePr w:type="firstRow">
      <w:rPr>
        <w:b/>
        <w:bCs/>
      </w:rPr>
      <w:tblPr/>
      <w:tcPr>
        <w:tcBorders>
          <w:top w:val="nil"/>
          <w:bottom w:val="single" w:sz="12" w:space="0" w:color="8DD873"/>
          <w:insideH w:val="nil"/>
          <w:insideV w:val="nil"/>
        </w:tcBorders>
        <w:shd w:val="clear" w:color="auto" w:fill="FFFFFF"/>
      </w:tcPr>
    </w:tblStylePr>
    <w:tblStylePr w:type="lastRow">
      <w:rPr>
        <w:b/>
        <w:bCs/>
      </w:rPr>
      <w:tblPr/>
      <w:tcPr>
        <w:tcBorders>
          <w:top w:val="double" w:sz="2" w:space="0" w:color="8DD873"/>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D9F2D0"/>
      </w:tcPr>
    </w:tblStylePr>
    <w:tblStylePr w:type="band1Horz">
      <w:tblPr/>
      <w:tcPr>
        <w:shd w:val="clear" w:color="auto" w:fill="D9F2D0"/>
      </w:tcPr>
    </w:tblStylePr>
  </w:style>
  <w:style w:type="table" w:customStyle="1" w:styleId="GridTable32">
    <w:name w:val="Grid Table 32"/>
    <w:basedOn w:val="TableNormal"/>
    <w:next w:val="GridTable3"/>
    <w:uiPriority w:val="48"/>
    <w:rsid w:val="005C0526"/>
    <w:pPr>
      <w:spacing w:after="0" w:line="240" w:lineRule="auto"/>
    </w:pPr>
    <w:rPr>
      <w:kern w:val="2"/>
      <w:sz w:val="24"/>
      <w:szCs w:val="24"/>
      <w:lang w:val="en-IE"/>
      <w14:ligatures w14:val="standardContextual"/>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CCCCC"/>
      </w:tcPr>
    </w:tblStylePr>
    <w:tblStylePr w:type="band1Horz">
      <w:tblPr/>
      <w:tcPr>
        <w:shd w:val="clear" w:color="auto" w:fill="CCCCCC"/>
      </w:tcPr>
    </w:tblStylePr>
    <w:tblStylePr w:type="neCell">
      <w:tblPr/>
      <w:tcPr>
        <w:tcBorders>
          <w:bottom w:val="single" w:sz="4" w:space="0" w:color="666666"/>
        </w:tcBorders>
      </w:tcPr>
    </w:tblStylePr>
    <w:tblStylePr w:type="nwCell">
      <w:tblPr/>
      <w:tcPr>
        <w:tcBorders>
          <w:bottom w:val="single" w:sz="4" w:space="0" w:color="666666"/>
        </w:tcBorders>
      </w:tcPr>
    </w:tblStylePr>
    <w:tblStylePr w:type="seCell">
      <w:tblPr/>
      <w:tcPr>
        <w:tcBorders>
          <w:top w:val="single" w:sz="4" w:space="0" w:color="666666"/>
        </w:tcBorders>
      </w:tcPr>
    </w:tblStylePr>
    <w:tblStylePr w:type="swCell">
      <w:tblPr/>
      <w:tcPr>
        <w:tcBorders>
          <w:top w:val="single" w:sz="4" w:space="0" w:color="666666"/>
        </w:tcBorders>
      </w:tcPr>
    </w:tblStylePr>
  </w:style>
  <w:style w:type="table" w:customStyle="1" w:styleId="GridTable3-Accent12">
    <w:name w:val="Grid Table 3 - Accent 12"/>
    <w:basedOn w:val="TableNormal"/>
    <w:next w:val="GridTable3-Accent1"/>
    <w:uiPriority w:val="48"/>
    <w:rsid w:val="005C0526"/>
    <w:pPr>
      <w:spacing w:after="0" w:line="240" w:lineRule="auto"/>
    </w:pPr>
    <w:rPr>
      <w:kern w:val="2"/>
      <w:sz w:val="24"/>
      <w:szCs w:val="24"/>
      <w:lang w:val="en-IE"/>
      <w14:ligatures w14:val="standardContextual"/>
    </w:rPr>
    <w:tblPr>
      <w:tblStyleRowBandSize w:val="1"/>
      <w:tblStyleColBandSize w:val="1"/>
      <w:tblBorders>
        <w:top w:val="single" w:sz="4" w:space="0" w:color="45B0E1"/>
        <w:left w:val="single" w:sz="4" w:space="0" w:color="45B0E1"/>
        <w:bottom w:val="single" w:sz="4" w:space="0" w:color="45B0E1"/>
        <w:right w:val="single" w:sz="4" w:space="0" w:color="45B0E1"/>
        <w:insideH w:val="single" w:sz="4" w:space="0" w:color="45B0E1"/>
        <w:insideV w:val="single" w:sz="4" w:space="0" w:color="45B0E1"/>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1E4F5"/>
      </w:tcPr>
    </w:tblStylePr>
    <w:tblStylePr w:type="band1Horz">
      <w:tblPr/>
      <w:tcPr>
        <w:shd w:val="clear" w:color="auto" w:fill="C1E4F5"/>
      </w:tcPr>
    </w:tblStylePr>
    <w:tblStylePr w:type="neCell">
      <w:tblPr/>
      <w:tcPr>
        <w:tcBorders>
          <w:bottom w:val="single" w:sz="4" w:space="0" w:color="45B0E1"/>
        </w:tcBorders>
      </w:tcPr>
    </w:tblStylePr>
    <w:tblStylePr w:type="nwCell">
      <w:tblPr/>
      <w:tcPr>
        <w:tcBorders>
          <w:bottom w:val="single" w:sz="4" w:space="0" w:color="45B0E1"/>
        </w:tcBorders>
      </w:tcPr>
    </w:tblStylePr>
    <w:tblStylePr w:type="seCell">
      <w:tblPr/>
      <w:tcPr>
        <w:tcBorders>
          <w:top w:val="single" w:sz="4" w:space="0" w:color="45B0E1"/>
        </w:tcBorders>
      </w:tcPr>
    </w:tblStylePr>
    <w:tblStylePr w:type="swCell">
      <w:tblPr/>
      <w:tcPr>
        <w:tcBorders>
          <w:top w:val="single" w:sz="4" w:space="0" w:color="45B0E1"/>
        </w:tcBorders>
      </w:tcPr>
    </w:tblStylePr>
  </w:style>
  <w:style w:type="table" w:customStyle="1" w:styleId="GridTable3-Accent22">
    <w:name w:val="Grid Table 3 - Accent 22"/>
    <w:basedOn w:val="TableNormal"/>
    <w:next w:val="GridTable3-Accent2"/>
    <w:uiPriority w:val="48"/>
    <w:rsid w:val="005C0526"/>
    <w:pPr>
      <w:spacing w:after="0" w:line="240" w:lineRule="auto"/>
    </w:pPr>
    <w:rPr>
      <w:kern w:val="2"/>
      <w:sz w:val="24"/>
      <w:szCs w:val="24"/>
      <w:lang w:val="en-IE"/>
      <w14:ligatures w14:val="standardContextual"/>
    </w:rPr>
    <w:tblPr>
      <w:tblStyleRowBandSize w:val="1"/>
      <w:tblStyleColBandSize w:val="1"/>
      <w:tblBorders>
        <w:top w:val="single" w:sz="4" w:space="0" w:color="F1A983"/>
        <w:left w:val="single" w:sz="4" w:space="0" w:color="F1A983"/>
        <w:bottom w:val="single" w:sz="4" w:space="0" w:color="F1A983"/>
        <w:right w:val="single" w:sz="4" w:space="0" w:color="F1A983"/>
        <w:insideH w:val="single" w:sz="4" w:space="0" w:color="F1A983"/>
        <w:insideV w:val="single" w:sz="4" w:space="0" w:color="F1A98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AE2D5"/>
      </w:tcPr>
    </w:tblStylePr>
    <w:tblStylePr w:type="band1Horz">
      <w:tblPr/>
      <w:tcPr>
        <w:shd w:val="clear" w:color="auto" w:fill="FAE2D5"/>
      </w:tcPr>
    </w:tblStylePr>
    <w:tblStylePr w:type="neCell">
      <w:tblPr/>
      <w:tcPr>
        <w:tcBorders>
          <w:bottom w:val="single" w:sz="4" w:space="0" w:color="F1A983"/>
        </w:tcBorders>
      </w:tcPr>
    </w:tblStylePr>
    <w:tblStylePr w:type="nwCell">
      <w:tblPr/>
      <w:tcPr>
        <w:tcBorders>
          <w:bottom w:val="single" w:sz="4" w:space="0" w:color="F1A983"/>
        </w:tcBorders>
      </w:tcPr>
    </w:tblStylePr>
    <w:tblStylePr w:type="seCell">
      <w:tblPr/>
      <w:tcPr>
        <w:tcBorders>
          <w:top w:val="single" w:sz="4" w:space="0" w:color="F1A983"/>
        </w:tcBorders>
      </w:tcPr>
    </w:tblStylePr>
    <w:tblStylePr w:type="swCell">
      <w:tblPr/>
      <w:tcPr>
        <w:tcBorders>
          <w:top w:val="single" w:sz="4" w:space="0" w:color="F1A983"/>
        </w:tcBorders>
      </w:tcPr>
    </w:tblStylePr>
  </w:style>
  <w:style w:type="table" w:customStyle="1" w:styleId="GridTable3-Accent32">
    <w:name w:val="Grid Table 3 - Accent 32"/>
    <w:basedOn w:val="TableNormal"/>
    <w:next w:val="GridTable3-Accent3"/>
    <w:uiPriority w:val="48"/>
    <w:rsid w:val="005C0526"/>
    <w:pPr>
      <w:spacing w:after="0" w:line="240" w:lineRule="auto"/>
    </w:pPr>
    <w:rPr>
      <w:kern w:val="2"/>
      <w:sz w:val="24"/>
      <w:szCs w:val="24"/>
      <w:lang w:val="en-IE"/>
      <w14:ligatures w14:val="standardContextual"/>
    </w:rPr>
    <w:tblPr>
      <w:tblStyleRowBandSize w:val="1"/>
      <w:tblStyleColBandSize w:val="1"/>
      <w:tblBorders>
        <w:top w:val="single" w:sz="4" w:space="0" w:color="47D459"/>
        <w:left w:val="single" w:sz="4" w:space="0" w:color="47D459"/>
        <w:bottom w:val="single" w:sz="4" w:space="0" w:color="47D459"/>
        <w:right w:val="single" w:sz="4" w:space="0" w:color="47D459"/>
        <w:insideH w:val="single" w:sz="4" w:space="0" w:color="47D459"/>
        <w:insideV w:val="single" w:sz="4" w:space="0" w:color="47D459"/>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1F0C7"/>
      </w:tcPr>
    </w:tblStylePr>
    <w:tblStylePr w:type="band1Horz">
      <w:tblPr/>
      <w:tcPr>
        <w:shd w:val="clear" w:color="auto" w:fill="C1F0C7"/>
      </w:tcPr>
    </w:tblStylePr>
    <w:tblStylePr w:type="neCell">
      <w:tblPr/>
      <w:tcPr>
        <w:tcBorders>
          <w:bottom w:val="single" w:sz="4" w:space="0" w:color="47D459"/>
        </w:tcBorders>
      </w:tcPr>
    </w:tblStylePr>
    <w:tblStylePr w:type="nwCell">
      <w:tblPr/>
      <w:tcPr>
        <w:tcBorders>
          <w:bottom w:val="single" w:sz="4" w:space="0" w:color="47D459"/>
        </w:tcBorders>
      </w:tcPr>
    </w:tblStylePr>
    <w:tblStylePr w:type="seCell">
      <w:tblPr/>
      <w:tcPr>
        <w:tcBorders>
          <w:top w:val="single" w:sz="4" w:space="0" w:color="47D459"/>
        </w:tcBorders>
      </w:tcPr>
    </w:tblStylePr>
    <w:tblStylePr w:type="swCell">
      <w:tblPr/>
      <w:tcPr>
        <w:tcBorders>
          <w:top w:val="single" w:sz="4" w:space="0" w:color="47D459"/>
        </w:tcBorders>
      </w:tcPr>
    </w:tblStylePr>
  </w:style>
  <w:style w:type="table" w:customStyle="1" w:styleId="GridTable3-Accent42">
    <w:name w:val="Grid Table 3 - Accent 42"/>
    <w:basedOn w:val="TableNormal"/>
    <w:next w:val="GridTable3-Accent4"/>
    <w:uiPriority w:val="48"/>
    <w:rsid w:val="005C0526"/>
    <w:pPr>
      <w:spacing w:after="0" w:line="240" w:lineRule="auto"/>
    </w:pPr>
    <w:rPr>
      <w:kern w:val="2"/>
      <w:sz w:val="24"/>
      <w:szCs w:val="24"/>
      <w:lang w:val="en-IE"/>
      <w14:ligatures w14:val="standardContextual"/>
    </w:rPr>
    <w:tblPr>
      <w:tblStyleRowBandSize w:val="1"/>
      <w:tblStyleColBandSize w:val="1"/>
      <w:tblBorders>
        <w:top w:val="single" w:sz="4" w:space="0" w:color="60CAF3"/>
        <w:left w:val="single" w:sz="4" w:space="0" w:color="60CAF3"/>
        <w:bottom w:val="single" w:sz="4" w:space="0" w:color="60CAF3"/>
        <w:right w:val="single" w:sz="4" w:space="0" w:color="60CAF3"/>
        <w:insideH w:val="single" w:sz="4" w:space="0" w:color="60CAF3"/>
        <w:insideV w:val="single" w:sz="4" w:space="0" w:color="60CAF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AEDFB"/>
      </w:tcPr>
    </w:tblStylePr>
    <w:tblStylePr w:type="band1Horz">
      <w:tblPr/>
      <w:tcPr>
        <w:shd w:val="clear" w:color="auto" w:fill="CAEDFB"/>
      </w:tcPr>
    </w:tblStylePr>
    <w:tblStylePr w:type="neCell">
      <w:tblPr/>
      <w:tcPr>
        <w:tcBorders>
          <w:bottom w:val="single" w:sz="4" w:space="0" w:color="60CAF3"/>
        </w:tcBorders>
      </w:tcPr>
    </w:tblStylePr>
    <w:tblStylePr w:type="nwCell">
      <w:tblPr/>
      <w:tcPr>
        <w:tcBorders>
          <w:bottom w:val="single" w:sz="4" w:space="0" w:color="60CAF3"/>
        </w:tcBorders>
      </w:tcPr>
    </w:tblStylePr>
    <w:tblStylePr w:type="seCell">
      <w:tblPr/>
      <w:tcPr>
        <w:tcBorders>
          <w:top w:val="single" w:sz="4" w:space="0" w:color="60CAF3"/>
        </w:tcBorders>
      </w:tcPr>
    </w:tblStylePr>
    <w:tblStylePr w:type="swCell">
      <w:tblPr/>
      <w:tcPr>
        <w:tcBorders>
          <w:top w:val="single" w:sz="4" w:space="0" w:color="60CAF3"/>
        </w:tcBorders>
      </w:tcPr>
    </w:tblStylePr>
  </w:style>
  <w:style w:type="table" w:customStyle="1" w:styleId="GridTable3-Accent52">
    <w:name w:val="Grid Table 3 - Accent 52"/>
    <w:basedOn w:val="TableNormal"/>
    <w:next w:val="GridTable3-Accent5"/>
    <w:uiPriority w:val="48"/>
    <w:rsid w:val="005C0526"/>
    <w:pPr>
      <w:spacing w:after="0" w:line="240" w:lineRule="auto"/>
    </w:pPr>
    <w:rPr>
      <w:kern w:val="2"/>
      <w:sz w:val="24"/>
      <w:szCs w:val="24"/>
      <w:lang w:val="en-IE"/>
      <w14:ligatures w14:val="standardContextual"/>
    </w:rPr>
    <w:tblPr>
      <w:tblStyleRowBandSize w:val="1"/>
      <w:tblStyleColBandSize w:val="1"/>
      <w:tblBorders>
        <w:top w:val="single" w:sz="4" w:space="0" w:color="D86DCB"/>
        <w:left w:val="single" w:sz="4" w:space="0" w:color="D86DCB"/>
        <w:bottom w:val="single" w:sz="4" w:space="0" w:color="D86DCB"/>
        <w:right w:val="single" w:sz="4" w:space="0" w:color="D86DCB"/>
        <w:insideH w:val="single" w:sz="4" w:space="0" w:color="D86DCB"/>
        <w:insideV w:val="single" w:sz="4" w:space="0" w:color="D86DCB"/>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2CEED"/>
      </w:tcPr>
    </w:tblStylePr>
    <w:tblStylePr w:type="band1Horz">
      <w:tblPr/>
      <w:tcPr>
        <w:shd w:val="clear" w:color="auto" w:fill="F2CEED"/>
      </w:tcPr>
    </w:tblStylePr>
    <w:tblStylePr w:type="neCell">
      <w:tblPr/>
      <w:tcPr>
        <w:tcBorders>
          <w:bottom w:val="single" w:sz="4" w:space="0" w:color="D86DCB"/>
        </w:tcBorders>
      </w:tcPr>
    </w:tblStylePr>
    <w:tblStylePr w:type="nwCell">
      <w:tblPr/>
      <w:tcPr>
        <w:tcBorders>
          <w:bottom w:val="single" w:sz="4" w:space="0" w:color="D86DCB"/>
        </w:tcBorders>
      </w:tcPr>
    </w:tblStylePr>
    <w:tblStylePr w:type="seCell">
      <w:tblPr/>
      <w:tcPr>
        <w:tcBorders>
          <w:top w:val="single" w:sz="4" w:space="0" w:color="D86DCB"/>
        </w:tcBorders>
      </w:tcPr>
    </w:tblStylePr>
    <w:tblStylePr w:type="swCell">
      <w:tblPr/>
      <w:tcPr>
        <w:tcBorders>
          <w:top w:val="single" w:sz="4" w:space="0" w:color="D86DCB"/>
        </w:tcBorders>
      </w:tcPr>
    </w:tblStylePr>
  </w:style>
  <w:style w:type="table" w:customStyle="1" w:styleId="GridTable3-Accent62">
    <w:name w:val="Grid Table 3 - Accent 62"/>
    <w:basedOn w:val="TableNormal"/>
    <w:next w:val="GridTable3-Accent6"/>
    <w:uiPriority w:val="48"/>
    <w:rsid w:val="005C0526"/>
    <w:pPr>
      <w:spacing w:after="0" w:line="240" w:lineRule="auto"/>
    </w:pPr>
    <w:rPr>
      <w:kern w:val="2"/>
      <w:sz w:val="24"/>
      <w:szCs w:val="24"/>
      <w:lang w:val="en-IE"/>
      <w14:ligatures w14:val="standardContextual"/>
    </w:rPr>
    <w:tblPr>
      <w:tblStyleRowBandSize w:val="1"/>
      <w:tblStyleColBandSize w:val="1"/>
      <w:tblBorders>
        <w:top w:val="single" w:sz="4" w:space="0" w:color="8DD873"/>
        <w:left w:val="single" w:sz="4" w:space="0" w:color="8DD873"/>
        <w:bottom w:val="single" w:sz="4" w:space="0" w:color="8DD873"/>
        <w:right w:val="single" w:sz="4" w:space="0" w:color="8DD873"/>
        <w:insideH w:val="single" w:sz="4" w:space="0" w:color="8DD873"/>
        <w:insideV w:val="single" w:sz="4" w:space="0" w:color="8DD87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D9F2D0"/>
      </w:tcPr>
    </w:tblStylePr>
    <w:tblStylePr w:type="band1Horz">
      <w:tblPr/>
      <w:tcPr>
        <w:shd w:val="clear" w:color="auto" w:fill="D9F2D0"/>
      </w:tcPr>
    </w:tblStylePr>
    <w:tblStylePr w:type="neCell">
      <w:tblPr/>
      <w:tcPr>
        <w:tcBorders>
          <w:bottom w:val="single" w:sz="4" w:space="0" w:color="8DD873"/>
        </w:tcBorders>
      </w:tcPr>
    </w:tblStylePr>
    <w:tblStylePr w:type="nwCell">
      <w:tblPr/>
      <w:tcPr>
        <w:tcBorders>
          <w:bottom w:val="single" w:sz="4" w:space="0" w:color="8DD873"/>
        </w:tcBorders>
      </w:tcPr>
    </w:tblStylePr>
    <w:tblStylePr w:type="seCell">
      <w:tblPr/>
      <w:tcPr>
        <w:tcBorders>
          <w:top w:val="single" w:sz="4" w:space="0" w:color="8DD873"/>
        </w:tcBorders>
      </w:tcPr>
    </w:tblStylePr>
    <w:tblStylePr w:type="swCell">
      <w:tblPr/>
      <w:tcPr>
        <w:tcBorders>
          <w:top w:val="single" w:sz="4" w:space="0" w:color="8DD873"/>
        </w:tcBorders>
      </w:tcPr>
    </w:tblStylePr>
  </w:style>
  <w:style w:type="table" w:customStyle="1" w:styleId="GridTable42">
    <w:name w:val="Grid Table 42"/>
    <w:basedOn w:val="TableNormal"/>
    <w:next w:val="GridTable4"/>
    <w:uiPriority w:val="49"/>
    <w:rsid w:val="005C0526"/>
    <w:pPr>
      <w:spacing w:after="0" w:line="240" w:lineRule="auto"/>
    </w:pPr>
    <w:rPr>
      <w:kern w:val="2"/>
      <w:sz w:val="24"/>
      <w:szCs w:val="24"/>
      <w:lang w:val="en-IE"/>
      <w14:ligatures w14:val="standardContextual"/>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color w:val="FFFFFF"/>
      </w:rPr>
      <w:tblPr/>
      <w:tcPr>
        <w:tcBorders>
          <w:top w:val="single" w:sz="4" w:space="0" w:color="000000"/>
          <w:left w:val="single" w:sz="4" w:space="0" w:color="000000"/>
          <w:bottom w:val="single" w:sz="4" w:space="0" w:color="000000"/>
          <w:right w:val="single" w:sz="4" w:space="0" w:color="000000"/>
          <w:insideH w:val="nil"/>
          <w:insideV w:val="nil"/>
        </w:tcBorders>
        <w:shd w:val="clear" w:color="auto" w:fill="000000"/>
      </w:tcPr>
    </w:tblStylePr>
    <w:tblStylePr w:type="lastRow">
      <w:rPr>
        <w:b/>
        <w:bCs/>
      </w:rPr>
      <w:tblPr/>
      <w:tcPr>
        <w:tcBorders>
          <w:top w:val="double" w:sz="4" w:space="0" w:color="000000"/>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GridTable4-Accent12">
    <w:name w:val="Grid Table 4 - Accent 12"/>
    <w:basedOn w:val="TableNormal"/>
    <w:next w:val="GridTable4-Accent1"/>
    <w:uiPriority w:val="49"/>
    <w:rsid w:val="005C0526"/>
    <w:pPr>
      <w:spacing w:after="0" w:line="240" w:lineRule="auto"/>
    </w:pPr>
    <w:rPr>
      <w:kern w:val="2"/>
      <w:sz w:val="24"/>
      <w:szCs w:val="24"/>
      <w:lang w:val="en-IE"/>
      <w14:ligatures w14:val="standardContextual"/>
    </w:rPr>
    <w:tblPr>
      <w:tblStyleRowBandSize w:val="1"/>
      <w:tblStyleColBandSize w:val="1"/>
      <w:tblBorders>
        <w:top w:val="single" w:sz="4" w:space="0" w:color="45B0E1"/>
        <w:left w:val="single" w:sz="4" w:space="0" w:color="45B0E1"/>
        <w:bottom w:val="single" w:sz="4" w:space="0" w:color="45B0E1"/>
        <w:right w:val="single" w:sz="4" w:space="0" w:color="45B0E1"/>
        <w:insideH w:val="single" w:sz="4" w:space="0" w:color="45B0E1"/>
        <w:insideV w:val="single" w:sz="4" w:space="0" w:color="45B0E1"/>
      </w:tblBorders>
    </w:tblPr>
    <w:tblStylePr w:type="firstRow">
      <w:rPr>
        <w:b/>
        <w:bCs/>
        <w:color w:val="FFFFFF"/>
      </w:rPr>
      <w:tblPr/>
      <w:tcPr>
        <w:tcBorders>
          <w:top w:val="single" w:sz="4" w:space="0" w:color="156082"/>
          <w:left w:val="single" w:sz="4" w:space="0" w:color="156082"/>
          <w:bottom w:val="single" w:sz="4" w:space="0" w:color="156082"/>
          <w:right w:val="single" w:sz="4" w:space="0" w:color="156082"/>
          <w:insideH w:val="nil"/>
          <w:insideV w:val="nil"/>
        </w:tcBorders>
        <w:shd w:val="clear" w:color="auto" w:fill="156082"/>
      </w:tcPr>
    </w:tblStylePr>
    <w:tblStylePr w:type="lastRow">
      <w:rPr>
        <w:b/>
        <w:bCs/>
      </w:rPr>
      <w:tblPr/>
      <w:tcPr>
        <w:tcBorders>
          <w:top w:val="double" w:sz="4" w:space="0" w:color="156082"/>
        </w:tcBorders>
      </w:tcPr>
    </w:tblStylePr>
    <w:tblStylePr w:type="firstCol">
      <w:rPr>
        <w:b/>
        <w:bCs/>
      </w:rPr>
    </w:tblStylePr>
    <w:tblStylePr w:type="lastCol">
      <w:rPr>
        <w:b/>
        <w:bCs/>
      </w:rPr>
    </w:tblStylePr>
    <w:tblStylePr w:type="band1Vert">
      <w:tblPr/>
      <w:tcPr>
        <w:shd w:val="clear" w:color="auto" w:fill="C1E4F5"/>
      </w:tcPr>
    </w:tblStylePr>
    <w:tblStylePr w:type="band1Horz">
      <w:tblPr/>
      <w:tcPr>
        <w:shd w:val="clear" w:color="auto" w:fill="C1E4F5"/>
      </w:tcPr>
    </w:tblStylePr>
  </w:style>
  <w:style w:type="table" w:customStyle="1" w:styleId="GridTable4-Accent22">
    <w:name w:val="Grid Table 4 - Accent 22"/>
    <w:basedOn w:val="TableNormal"/>
    <w:next w:val="GridTable4-Accent2"/>
    <w:uiPriority w:val="49"/>
    <w:rsid w:val="005C0526"/>
    <w:pPr>
      <w:spacing w:after="0" w:line="240" w:lineRule="auto"/>
    </w:pPr>
    <w:rPr>
      <w:kern w:val="2"/>
      <w:sz w:val="24"/>
      <w:szCs w:val="24"/>
      <w:lang w:val="en-IE"/>
      <w14:ligatures w14:val="standardContextual"/>
    </w:rPr>
    <w:tblPr>
      <w:tblStyleRowBandSize w:val="1"/>
      <w:tblStyleColBandSize w:val="1"/>
      <w:tblBorders>
        <w:top w:val="single" w:sz="4" w:space="0" w:color="F1A983"/>
        <w:left w:val="single" w:sz="4" w:space="0" w:color="F1A983"/>
        <w:bottom w:val="single" w:sz="4" w:space="0" w:color="F1A983"/>
        <w:right w:val="single" w:sz="4" w:space="0" w:color="F1A983"/>
        <w:insideH w:val="single" w:sz="4" w:space="0" w:color="F1A983"/>
        <w:insideV w:val="single" w:sz="4" w:space="0" w:color="F1A983"/>
      </w:tblBorders>
    </w:tblPr>
    <w:tblStylePr w:type="firstRow">
      <w:rPr>
        <w:b/>
        <w:bCs/>
        <w:color w:val="FFFFFF"/>
      </w:rPr>
      <w:tblPr/>
      <w:tcPr>
        <w:tcBorders>
          <w:top w:val="single" w:sz="4" w:space="0" w:color="E97132"/>
          <w:left w:val="single" w:sz="4" w:space="0" w:color="E97132"/>
          <w:bottom w:val="single" w:sz="4" w:space="0" w:color="E97132"/>
          <w:right w:val="single" w:sz="4" w:space="0" w:color="E97132"/>
          <w:insideH w:val="nil"/>
          <w:insideV w:val="nil"/>
        </w:tcBorders>
        <w:shd w:val="clear" w:color="auto" w:fill="E97132"/>
      </w:tcPr>
    </w:tblStylePr>
    <w:tblStylePr w:type="lastRow">
      <w:rPr>
        <w:b/>
        <w:bCs/>
      </w:rPr>
      <w:tblPr/>
      <w:tcPr>
        <w:tcBorders>
          <w:top w:val="double" w:sz="4" w:space="0" w:color="E97132"/>
        </w:tcBorders>
      </w:tcPr>
    </w:tblStylePr>
    <w:tblStylePr w:type="firstCol">
      <w:rPr>
        <w:b/>
        <w:bCs/>
      </w:rPr>
    </w:tblStylePr>
    <w:tblStylePr w:type="lastCol">
      <w:rPr>
        <w:b/>
        <w:bCs/>
      </w:rPr>
    </w:tblStylePr>
    <w:tblStylePr w:type="band1Vert">
      <w:tblPr/>
      <w:tcPr>
        <w:shd w:val="clear" w:color="auto" w:fill="FAE2D5"/>
      </w:tcPr>
    </w:tblStylePr>
    <w:tblStylePr w:type="band1Horz">
      <w:tblPr/>
      <w:tcPr>
        <w:shd w:val="clear" w:color="auto" w:fill="FAE2D5"/>
      </w:tcPr>
    </w:tblStylePr>
  </w:style>
  <w:style w:type="table" w:customStyle="1" w:styleId="GridTable4-Accent32">
    <w:name w:val="Grid Table 4 - Accent 32"/>
    <w:basedOn w:val="TableNormal"/>
    <w:next w:val="GridTable4-Accent3"/>
    <w:uiPriority w:val="49"/>
    <w:rsid w:val="005C0526"/>
    <w:pPr>
      <w:spacing w:after="0" w:line="240" w:lineRule="auto"/>
    </w:pPr>
    <w:rPr>
      <w:kern w:val="2"/>
      <w:sz w:val="24"/>
      <w:szCs w:val="24"/>
      <w:lang w:val="en-IE"/>
      <w14:ligatures w14:val="standardContextual"/>
    </w:rPr>
    <w:tblPr>
      <w:tblStyleRowBandSize w:val="1"/>
      <w:tblStyleColBandSize w:val="1"/>
      <w:tblBorders>
        <w:top w:val="single" w:sz="4" w:space="0" w:color="47D459"/>
        <w:left w:val="single" w:sz="4" w:space="0" w:color="47D459"/>
        <w:bottom w:val="single" w:sz="4" w:space="0" w:color="47D459"/>
        <w:right w:val="single" w:sz="4" w:space="0" w:color="47D459"/>
        <w:insideH w:val="single" w:sz="4" w:space="0" w:color="47D459"/>
        <w:insideV w:val="single" w:sz="4" w:space="0" w:color="47D459"/>
      </w:tblBorders>
    </w:tblPr>
    <w:tblStylePr w:type="firstRow">
      <w:rPr>
        <w:b/>
        <w:bCs/>
        <w:color w:val="FFFFFF"/>
      </w:rPr>
      <w:tblPr/>
      <w:tcPr>
        <w:tcBorders>
          <w:top w:val="single" w:sz="4" w:space="0" w:color="196B24"/>
          <w:left w:val="single" w:sz="4" w:space="0" w:color="196B24"/>
          <w:bottom w:val="single" w:sz="4" w:space="0" w:color="196B24"/>
          <w:right w:val="single" w:sz="4" w:space="0" w:color="196B24"/>
          <w:insideH w:val="nil"/>
          <w:insideV w:val="nil"/>
        </w:tcBorders>
        <w:shd w:val="clear" w:color="auto" w:fill="196B24"/>
      </w:tcPr>
    </w:tblStylePr>
    <w:tblStylePr w:type="lastRow">
      <w:rPr>
        <w:b/>
        <w:bCs/>
      </w:rPr>
      <w:tblPr/>
      <w:tcPr>
        <w:tcBorders>
          <w:top w:val="double" w:sz="4" w:space="0" w:color="196B24"/>
        </w:tcBorders>
      </w:tcPr>
    </w:tblStylePr>
    <w:tblStylePr w:type="firstCol">
      <w:rPr>
        <w:b/>
        <w:bCs/>
      </w:rPr>
    </w:tblStylePr>
    <w:tblStylePr w:type="lastCol">
      <w:rPr>
        <w:b/>
        <w:bCs/>
      </w:rPr>
    </w:tblStylePr>
    <w:tblStylePr w:type="band1Vert">
      <w:tblPr/>
      <w:tcPr>
        <w:shd w:val="clear" w:color="auto" w:fill="C1F0C7"/>
      </w:tcPr>
    </w:tblStylePr>
    <w:tblStylePr w:type="band1Horz">
      <w:tblPr/>
      <w:tcPr>
        <w:shd w:val="clear" w:color="auto" w:fill="C1F0C7"/>
      </w:tcPr>
    </w:tblStylePr>
  </w:style>
  <w:style w:type="table" w:customStyle="1" w:styleId="GridTable4-Accent42">
    <w:name w:val="Grid Table 4 - Accent 42"/>
    <w:basedOn w:val="TableNormal"/>
    <w:next w:val="GridTable4-Accent4"/>
    <w:uiPriority w:val="49"/>
    <w:rsid w:val="005C0526"/>
    <w:pPr>
      <w:spacing w:after="0" w:line="240" w:lineRule="auto"/>
    </w:pPr>
    <w:rPr>
      <w:kern w:val="2"/>
      <w:sz w:val="24"/>
      <w:szCs w:val="24"/>
      <w:lang w:val="en-IE"/>
      <w14:ligatures w14:val="standardContextual"/>
    </w:rPr>
    <w:tblPr>
      <w:tblStyleRowBandSize w:val="1"/>
      <w:tblStyleColBandSize w:val="1"/>
      <w:tblBorders>
        <w:top w:val="single" w:sz="4" w:space="0" w:color="60CAF3"/>
        <w:left w:val="single" w:sz="4" w:space="0" w:color="60CAF3"/>
        <w:bottom w:val="single" w:sz="4" w:space="0" w:color="60CAF3"/>
        <w:right w:val="single" w:sz="4" w:space="0" w:color="60CAF3"/>
        <w:insideH w:val="single" w:sz="4" w:space="0" w:color="60CAF3"/>
        <w:insideV w:val="single" w:sz="4" w:space="0" w:color="60CAF3"/>
      </w:tblBorders>
    </w:tblPr>
    <w:tblStylePr w:type="firstRow">
      <w:rPr>
        <w:b/>
        <w:bCs/>
        <w:color w:val="FFFFFF"/>
      </w:rPr>
      <w:tblPr/>
      <w:tcPr>
        <w:tcBorders>
          <w:top w:val="single" w:sz="4" w:space="0" w:color="0F9ED5"/>
          <w:left w:val="single" w:sz="4" w:space="0" w:color="0F9ED5"/>
          <w:bottom w:val="single" w:sz="4" w:space="0" w:color="0F9ED5"/>
          <w:right w:val="single" w:sz="4" w:space="0" w:color="0F9ED5"/>
          <w:insideH w:val="nil"/>
          <w:insideV w:val="nil"/>
        </w:tcBorders>
        <w:shd w:val="clear" w:color="auto" w:fill="0F9ED5"/>
      </w:tcPr>
    </w:tblStylePr>
    <w:tblStylePr w:type="lastRow">
      <w:rPr>
        <w:b/>
        <w:bCs/>
      </w:rPr>
      <w:tblPr/>
      <w:tcPr>
        <w:tcBorders>
          <w:top w:val="double" w:sz="4" w:space="0" w:color="0F9ED5"/>
        </w:tcBorders>
      </w:tcPr>
    </w:tblStylePr>
    <w:tblStylePr w:type="firstCol">
      <w:rPr>
        <w:b/>
        <w:bCs/>
      </w:rPr>
    </w:tblStylePr>
    <w:tblStylePr w:type="lastCol">
      <w:rPr>
        <w:b/>
        <w:bCs/>
      </w:rPr>
    </w:tblStylePr>
    <w:tblStylePr w:type="band1Vert">
      <w:tblPr/>
      <w:tcPr>
        <w:shd w:val="clear" w:color="auto" w:fill="CAEDFB"/>
      </w:tcPr>
    </w:tblStylePr>
    <w:tblStylePr w:type="band1Horz">
      <w:tblPr/>
      <w:tcPr>
        <w:shd w:val="clear" w:color="auto" w:fill="CAEDFB"/>
      </w:tcPr>
    </w:tblStylePr>
  </w:style>
  <w:style w:type="table" w:customStyle="1" w:styleId="GridTable4-Accent52">
    <w:name w:val="Grid Table 4 - Accent 52"/>
    <w:basedOn w:val="TableNormal"/>
    <w:next w:val="GridTable4-Accent5"/>
    <w:uiPriority w:val="49"/>
    <w:rsid w:val="005C0526"/>
    <w:pPr>
      <w:spacing w:after="0" w:line="240" w:lineRule="auto"/>
    </w:pPr>
    <w:rPr>
      <w:kern w:val="2"/>
      <w:sz w:val="24"/>
      <w:szCs w:val="24"/>
      <w:lang w:val="en-IE"/>
      <w14:ligatures w14:val="standardContextual"/>
    </w:rPr>
    <w:tblPr>
      <w:tblStyleRowBandSize w:val="1"/>
      <w:tblStyleColBandSize w:val="1"/>
      <w:tblBorders>
        <w:top w:val="single" w:sz="4" w:space="0" w:color="D86DCB"/>
        <w:left w:val="single" w:sz="4" w:space="0" w:color="D86DCB"/>
        <w:bottom w:val="single" w:sz="4" w:space="0" w:color="D86DCB"/>
        <w:right w:val="single" w:sz="4" w:space="0" w:color="D86DCB"/>
        <w:insideH w:val="single" w:sz="4" w:space="0" w:color="D86DCB"/>
        <w:insideV w:val="single" w:sz="4" w:space="0" w:color="D86DCB"/>
      </w:tblBorders>
    </w:tblPr>
    <w:tblStylePr w:type="firstRow">
      <w:rPr>
        <w:b/>
        <w:bCs/>
        <w:color w:val="FFFFFF"/>
      </w:rPr>
      <w:tblPr/>
      <w:tcPr>
        <w:tcBorders>
          <w:top w:val="single" w:sz="4" w:space="0" w:color="A02B93"/>
          <w:left w:val="single" w:sz="4" w:space="0" w:color="A02B93"/>
          <w:bottom w:val="single" w:sz="4" w:space="0" w:color="A02B93"/>
          <w:right w:val="single" w:sz="4" w:space="0" w:color="A02B93"/>
          <w:insideH w:val="nil"/>
          <w:insideV w:val="nil"/>
        </w:tcBorders>
        <w:shd w:val="clear" w:color="auto" w:fill="A02B93"/>
      </w:tcPr>
    </w:tblStylePr>
    <w:tblStylePr w:type="lastRow">
      <w:rPr>
        <w:b/>
        <w:bCs/>
      </w:rPr>
      <w:tblPr/>
      <w:tcPr>
        <w:tcBorders>
          <w:top w:val="double" w:sz="4" w:space="0" w:color="A02B93"/>
        </w:tcBorders>
      </w:tcPr>
    </w:tblStylePr>
    <w:tblStylePr w:type="firstCol">
      <w:rPr>
        <w:b/>
        <w:bCs/>
      </w:rPr>
    </w:tblStylePr>
    <w:tblStylePr w:type="lastCol">
      <w:rPr>
        <w:b/>
        <w:bCs/>
      </w:rPr>
    </w:tblStylePr>
    <w:tblStylePr w:type="band1Vert">
      <w:tblPr/>
      <w:tcPr>
        <w:shd w:val="clear" w:color="auto" w:fill="F2CEED"/>
      </w:tcPr>
    </w:tblStylePr>
    <w:tblStylePr w:type="band1Horz">
      <w:tblPr/>
      <w:tcPr>
        <w:shd w:val="clear" w:color="auto" w:fill="F2CEED"/>
      </w:tcPr>
    </w:tblStylePr>
  </w:style>
  <w:style w:type="table" w:customStyle="1" w:styleId="GridTable4-Accent62">
    <w:name w:val="Grid Table 4 - Accent 62"/>
    <w:basedOn w:val="TableNormal"/>
    <w:next w:val="GridTable4-Accent6"/>
    <w:uiPriority w:val="49"/>
    <w:rsid w:val="005C0526"/>
    <w:pPr>
      <w:spacing w:after="0" w:line="240" w:lineRule="auto"/>
    </w:pPr>
    <w:rPr>
      <w:kern w:val="2"/>
      <w:sz w:val="24"/>
      <w:szCs w:val="24"/>
      <w:lang w:val="en-IE"/>
      <w14:ligatures w14:val="standardContextual"/>
    </w:rPr>
    <w:tblPr>
      <w:tblStyleRowBandSize w:val="1"/>
      <w:tblStyleColBandSize w:val="1"/>
      <w:tblBorders>
        <w:top w:val="single" w:sz="4" w:space="0" w:color="8DD873"/>
        <w:left w:val="single" w:sz="4" w:space="0" w:color="8DD873"/>
        <w:bottom w:val="single" w:sz="4" w:space="0" w:color="8DD873"/>
        <w:right w:val="single" w:sz="4" w:space="0" w:color="8DD873"/>
        <w:insideH w:val="single" w:sz="4" w:space="0" w:color="8DD873"/>
        <w:insideV w:val="single" w:sz="4" w:space="0" w:color="8DD873"/>
      </w:tblBorders>
    </w:tblPr>
    <w:tblStylePr w:type="firstRow">
      <w:rPr>
        <w:b/>
        <w:bCs/>
        <w:color w:val="FFFFFF"/>
      </w:rPr>
      <w:tblPr/>
      <w:tcPr>
        <w:tcBorders>
          <w:top w:val="single" w:sz="4" w:space="0" w:color="4EA72E"/>
          <w:left w:val="single" w:sz="4" w:space="0" w:color="4EA72E"/>
          <w:bottom w:val="single" w:sz="4" w:space="0" w:color="4EA72E"/>
          <w:right w:val="single" w:sz="4" w:space="0" w:color="4EA72E"/>
          <w:insideH w:val="nil"/>
          <w:insideV w:val="nil"/>
        </w:tcBorders>
        <w:shd w:val="clear" w:color="auto" w:fill="4EA72E"/>
      </w:tcPr>
    </w:tblStylePr>
    <w:tblStylePr w:type="lastRow">
      <w:rPr>
        <w:b/>
        <w:bCs/>
      </w:rPr>
      <w:tblPr/>
      <w:tcPr>
        <w:tcBorders>
          <w:top w:val="double" w:sz="4" w:space="0" w:color="4EA72E"/>
        </w:tcBorders>
      </w:tcPr>
    </w:tblStylePr>
    <w:tblStylePr w:type="firstCol">
      <w:rPr>
        <w:b/>
        <w:bCs/>
      </w:rPr>
    </w:tblStylePr>
    <w:tblStylePr w:type="lastCol">
      <w:rPr>
        <w:b/>
        <w:bCs/>
      </w:rPr>
    </w:tblStylePr>
    <w:tblStylePr w:type="band1Vert">
      <w:tblPr/>
      <w:tcPr>
        <w:shd w:val="clear" w:color="auto" w:fill="D9F2D0"/>
      </w:tcPr>
    </w:tblStylePr>
    <w:tblStylePr w:type="band1Horz">
      <w:tblPr/>
      <w:tcPr>
        <w:shd w:val="clear" w:color="auto" w:fill="D9F2D0"/>
      </w:tcPr>
    </w:tblStylePr>
  </w:style>
  <w:style w:type="table" w:customStyle="1" w:styleId="GridTable5Dark2">
    <w:name w:val="Grid Table 5 Dark2"/>
    <w:basedOn w:val="TableNormal"/>
    <w:next w:val="GridTable5Dark"/>
    <w:uiPriority w:val="50"/>
    <w:rsid w:val="005C0526"/>
    <w:pPr>
      <w:spacing w:after="0" w:line="240" w:lineRule="auto"/>
    </w:pPr>
    <w:rPr>
      <w:kern w:val="2"/>
      <w:sz w:val="24"/>
      <w:szCs w:val="24"/>
      <w:lang w:val="en-IE"/>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CCCCCC"/>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000000"/>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000000"/>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000000"/>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000000"/>
      </w:tcPr>
    </w:tblStylePr>
    <w:tblStylePr w:type="band1Vert">
      <w:tblPr/>
      <w:tcPr>
        <w:shd w:val="clear" w:color="auto" w:fill="999999"/>
      </w:tcPr>
    </w:tblStylePr>
    <w:tblStylePr w:type="band1Horz">
      <w:tblPr/>
      <w:tcPr>
        <w:shd w:val="clear" w:color="auto" w:fill="999999"/>
      </w:tcPr>
    </w:tblStylePr>
  </w:style>
  <w:style w:type="table" w:customStyle="1" w:styleId="GridTable5Dark-Accent12">
    <w:name w:val="Grid Table 5 Dark - Accent 12"/>
    <w:basedOn w:val="TableNormal"/>
    <w:next w:val="GridTable5Dark-Accent1"/>
    <w:uiPriority w:val="50"/>
    <w:rsid w:val="005C0526"/>
    <w:pPr>
      <w:spacing w:after="0" w:line="240" w:lineRule="auto"/>
    </w:pPr>
    <w:rPr>
      <w:kern w:val="2"/>
      <w:sz w:val="24"/>
      <w:szCs w:val="24"/>
      <w:lang w:val="en-IE"/>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C1E4F5"/>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156082"/>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156082"/>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156082"/>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156082"/>
      </w:tcPr>
    </w:tblStylePr>
    <w:tblStylePr w:type="band1Vert">
      <w:tblPr/>
      <w:tcPr>
        <w:shd w:val="clear" w:color="auto" w:fill="83CAEB"/>
      </w:tcPr>
    </w:tblStylePr>
    <w:tblStylePr w:type="band1Horz">
      <w:tblPr/>
      <w:tcPr>
        <w:shd w:val="clear" w:color="auto" w:fill="83CAEB"/>
      </w:tcPr>
    </w:tblStylePr>
  </w:style>
  <w:style w:type="table" w:customStyle="1" w:styleId="GridTable5Dark-Accent22">
    <w:name w:val="Grid Table 5 Dark - Accent 22"/>
    <w:basedOn w:val="TableNormal"/>
    <w:next w:val="GridTable5Dark-Accent2"/>
    <w:uiPriority w:val="50"/>
    <w:rsid w:val="005C0526"/>
    <w:pPr>
      <w:spacing w:after="0" w:line="240" w:lineRule="auto"/>
    </w:pPr>
    <w:rPr>
      <w:kern w:val="2"/>
      <w:sz w:val="24"/>
      <w:szCs w:val="24"/>
      <w:lang w:val="en-IE"/>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FAE2D5"/>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E97132"/>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E97132"/>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E97132"/>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E97132"/>
      </w:tcPr>
    </w:tblStylePr>
    <w:tblStylePr w:type="band1Vert">
      <w:tblPr/>
      <w:tcPr>
        <w:shd w:val="clear" w:color="auto" w:fill="F6C5AC"/>
      </w:tcPr>
    </w:tblStylePr>
    <w:tblStylePr w:type="band1Horz">
      <w:tblPr/>
      <w:tcPr>
        <w:shd w:val="clear" w:color="auto" w:fill="F6C5AC"/>
      </w:tcPr>
    </w:tblStylePr>
  </w:style>
  <w:style w:type="table" w:customStyle="1" w:styleId="GridTable5Dark-Accent32">
    <w:name w:val="Grid Table 5 Dark - Accent 32"/>
    <w:basedOn w:val="TableNormal"/>
    <w:next w:val="GridTable5Dark-Accent3"/>
    <w:uiPriority w:val="50"/>
    <w:rsid w:val="005C0526"/>
    <w:pPr>
      <w:spacing w:after="0" w:line="240" w:lineRule="auto"/>
    </w:pPr>
    <w:rPr>
      <w:kern w:val="2"/>
      <w:sz w:val="24"/>
      <w:szCs w:val="24"/>
      <w:lang w:val="en-IE"/>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C1F0C7"/>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196B24"/>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196B24"/>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196B24"/>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196B24"/>
      </w:tcPr>
    </w:tblStylePr>
    <w:tblStylePr w:type="band1Vert">
      <w:tblPr/>
      <w:tcPr>
        <w:shd w:val="clear" w:color="auto" w:fill="84E290"/>
      </w:tcPr>
    </w:tblStylePr>
    <w:tblStylePr w:type="band1Horz">
      <w:tblPr/>
      <w:tcPr>
        <w:shd w:val="clear" w:color="auto" w:fill="84E290"/>
      </w:tcPr>
    </w:tblStylePr>
  </w:style>
  <w:style w:type="table" w:customStyle="1" w:styleId="GridTable5Dark-Accent42">
    <w:name w:val="Grid Table 5 Dark - Accent 42"/>
    <w:basedOn w:val="TableNormal"/>
    <w:next w:val="GridTable5Dark-Accent4"/>
    <w:uiPriority w:val="50"/>
    <w:rsid w:val="005C0526"/>
    <w:pPr>
      <w:spacing w:after="0" w:line="240" w:lineRule="auto"/>
    </w:pPr>
    <w:rPr>
      <w:kern w:val="2"/>
      <w:sz w:val="24"/>
      <w:szCs w:val="24"/>
      <w:lang w:val="en-IE"/>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CAEDFB"/>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0F9ED5"/>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0F9ED5"/>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0F9ED5"/>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0F9ED5"/>
      </w:tcPr>
    </w:tblStylePr>
    <w:tblStylePr w:type="band1Vert">
      <w:tblPr/>
      <w:tcPr>
        <w:shd w:val="clear" w:color="auto" w:fill="95DCF7"/>
      </w:tcPr>
    </w:tblStylePr>
    <w:tblStylePr w:type="band1Horz">
      <w:tblPr/>
      <w:tcPr>
        <w:shd w:val="clear" w:color="auto" w:fill="95DCF7"/>
      </w:tcPr>
    </w:tblStylePr>
  </w:style>
  <w:style w:type="table" w:customStyle="1" w:styleId="GridTable5Dark-Accent52">
    <w:name w:val="Grid Table 5 Dark - Accent 52"/>
    <w:basedOn w:val="TableNormal"/>
    <w:next w:val="GridTable5Dark-Accent5"/>
    <w:uiPriority w:val="50"/>
    <w:rsid w:val="005C0526"/>
    <w:pPr>
      <w:spacing w:after="0" w:line="240" w:lineRule="auto"/>
    </w:pPr>
    <w:rPr>
      <w:kern w:val="2"/>
      <w:sz w:val="24"/>
      <w:szCs w:val="24"/>
      <w:lang w:val="en-IE"/>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F2CEED"/>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A02B93"/>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A02B93"/>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A02B93"/>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A02B93"/>
      </w:tcPr>
    </w:tblStylePr>
    <w:tblStylePr w:type="band1Vert">
      <w:tblPr/>
      <w:tcPr>
        <w:shd w:val="clear" w:color="auto" w:fill="E59EDC"/>
      </w:tcPr>
    </w:tblStylePr>
    <w:tblStylePr w:type="band1Horz">
      <w:tblPr/>
      <w:tcPr>
        <w:shd w:val="clear" w:color="auto" w:fill="E59EDC"/>
      </w:tcPr>
    </w:tblStylePr>
  </w:style>
  <w:style w:type="table" w:customStyle="1" w:styleId="GridTable5Dark-Accent62">
    <w:name w:val="Grid Table 5 Dark - Accent 62"/>
    <w:basedOn w:val="TableNormal"/>
    <w:next w:val="GridTable5Dark-Accent6"/>
    <w:uiPriority w:val="50"/>
    <w:rsid w:val="005C0526"/>
    <w:pPr>
      <w:spacing w:after="0" w:line="240" w:lineRule="auto"/>
    </w:pPr>
    <w:rPr>
      <w:kern w:val="2"/>
      <w:sz w:val="24"/>
      <w:szCs w:val="24"/>
      <w:lang w:val="en-IE"/>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9F2D0"/>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EA72E"/>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EA72E"/>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EA72E"/>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EA72E"/>
      </w:tcPr>
    </w:tblStylePr>
    <w:tblStylePr w:type="band1Vert">
      <w:tblPr/>
      <w:tcPr>
        <w:shd w:val="clear" w:color="auto" w:fill="B3E5A1"/>
      </w:tcPr>
    </w:tblStylePr>
    <w:tblStylePr w:type="band1Horz">
      <w:tblPr/>
      <w:tcPr>
        <w:shd w:val="clear" w:color="auto" w:fill="B3E5A1"/>
      </w:tcPr>
    </w:tblStylePr>
  </w:style>
  <w:style w:type="table" w:customStyle="1" w:styleId="GridTable6Colourful2">
    <w:name w:val="Grid Table 6 Colourful2"/>
    <w:basedOn w:val="TableNormal"/>
    <w:next w:val="GridTable6Colorful"/>
    <w:uiPriority w:val="51"/>
    <w:rsid w:val="005C0526"/>
    <w:pPr>
      <w:spacing w:after="0" w:line="240" w:lineRule="auto"/>
    </w:pPr>
    <w:rPr>
      <w:color w:val="000000"/>
      <w:kern w:val="2"/>
      <w:sz w:val="24"/>
      <w:szCs w:val="24"/>
      <w:lang w:val="en-IE"/>
      <w14:ligatures w14:val="standardContextual"/>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rPr>
      <w:tblPr/>
      <w:tcPr>
        <w:tcBorders>
          <w:bottom w:val="single" w:sz="12" w:space="0" w:color="666666"/>
        </w:tcBorders>
      </w:tcPr>
    </w:tblStylePr>
    <w:tblStylePr w:type="lastRow">
      <w:rPr>
        <w:b/>
        <w:bCs/>
      </w:rPr>
      <w:tblPr/>
      <w:tcPr>
        <w:tcBorders>
          <w:top w:val="double" w:sz="4" w:space="0" w:color="666666"/>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GridTable6ColourfulAccent12">
    <w:name w:val="Grid Table 6 Colourful – Accent 12"/>
    <w:basedOn w:val="TableNormal"/>
    <w:next w:val="GridTable6Colorful-Accent1"/>
    <w:uiPriority w:val="51"/>
    <w:rsid w:val="005C0526"/>
    <w:pPr>
      <w:spacing w:after="0" w:line="240" w:lineRule="auto"/>
    </w:pPr>
    <w:rPr>
      <w:color w:val="0F4761"/>
      <w:kern w:val="2"/>
      <w:sz w:val="24"/>
      <w:szCs w:val="24"/>
      <w:lang w:val="en-IE"/>
      <w14:ligatures w14:val="standardContextual"/>
    </w:rPr>
    <w:tblPr>
      <w:tblStyleRowBandSize w:val="1"/>
      <w:tblStyleColBandSize w:val="1"/>
      <w:tblBorders>
        <w:top w:val="single" w:sz="4" w:space="0" w:color="45B0E1"/>
        <w:left w:val="single" w:sz="4" w:space="0" w:color="45B0E1"/>
        <w:bottom w:val="single" w:sz="4" w:space="0" w:color="45B0E1"/>
        <w:right w:val="single" w:sz="4" w:space="0" w:color="45B0E1"/>
        <w:insideH w:val="single" w:sz="4" w:space="0" w:color="45B0E1"/>
        <w:insideV w:val="single" w:sz="4" w:space="0" w:color="45B0E1"/>
      </w:tblBorders>
    </w:tblPr>
    <w:tblStylePr w:type="firstRow">
      <w:rPr>
        <w:b/>
        <w:bCs/>
      </w:rPr>
      <w:tblPr/>
      <w:tcPr>
        <w:tcBorders>
          <w:bottom w:val="single" w:sz="12" w:space="0" w:color="45B0E1"/>
        </w:tcBorders>
      </w:tcPr>
    </w:tblStylePr>
    <w:tblStylePr w:type="lastRow">
      <w:rPr>
        <w:b/>
        <w:bCs/>
      </w:rPr>
      <w:tblPr/>
      <w:tcPr>
        <w:tcBorders>
          <w:top w:val="double" w:sz="4" w:space="0" w:color="45B0E1"/>
        </w:tcBorders>
      </w:tcPr>
    </w:tblStylePr>
    <w:tblStylePr w:type="firstCol">
      <w:rPr>
        <w:b/>
        <w:bCs/>
      </w:rPr>
    </w:tblStylePr>
    <w:tblStylePr w:type="lastCol">
      <w:rPr>
        <w:b/>
        <w:bCs/>
      </w:rPr>
    </w:tblStylePr>
    <w:tblStylePr w:type="band1Vert">
      <w:tblPr/>
      <w:tcPr>
        <w:shd w:val="clear" w:color="auto" w:fill="C1E4F5"/>
      </w:tcPr>
    </w:tblStylePr>
    <w:tblStylePr w:type="band1Horz">
      <w:tblPr/>
      <w:tcPr>
        <w:shd w:val="clear" w:color="auto" w:fill="C1E4F5"/>
      </w:tcPr>
    </w:tblStylePr>
  </w:style>
  <w:style w:type="table" w:customStyle="1" w:styleId="GridTable6ColourfulAccent22">
    <w:name w:val="Grid Table 6 Colourful – Accent 22"/>
    <w:basedOn w:val="TableNormal"/>
    <w:next w:val="GridTable6Colorful-Accent2"/>
    <w:uiPriority w:val="51"/>
    <w:rsid w:val="005C0526"/>
    <w:pPr>
      <w:spacing w:after="0" w:line="240" w:lineRule="auto"/>
    </w:pPr>
    <w:rPr>
      <w:color w:val="BF4E14"/>
      <w:kern w:val="2"/>
      <w:sz w:val="24"/>
      <w:szCs w:val="24"/>
      <w:lang w:val="en-IE"/>
      <w14:ligatures w14:val="standardContextual"/>
    </w:rPr>
    <w:tblPr>
      <w:tblStyleRowBandSize w:val="1"/>
      <w:tblStyleColBandSize w:val="1"/>
      <w:tblBorders>
        <w:top w:val="single" w:sz="4" w:space="0" w:color="F1A983"/>
        <w:left w:val="single" w:sz="4" w:space="0" w:color="F1A983"/>
        <w:bottom w:val="single" w:sz="4" w:space="0" w:color="F1A983"/>
        <w:right w:val="single" w:sz="4" w:space="0" w:color="F1A983"/>
        <w:insideH w:val="single" w:sz="4" w:space="0" w:color="F1A983"/>
        <w:insideV w:val="single" w:sz="4" w:space="0" w:color="F1A983"/>
      </w:tblBorders>
    </w:tblPr>
    <w:tblStylePr w:type="firstRow">
      <w:rPr>
        <w:b/>
        <w:bCs/>
      </w:rPr>
      <w:tblPr/>
      <w:tcPr>
        <w:tcBorders>
          <w:bottom w:val="single" w:sz="12" w:space="0" w:color="F1A983"/>
        </w:tcBorders>
      </w:tcPr>
    </w:tblStylePr>
    <w:tblStylePr w:type="lastRow">
      <w:rPr>
        <w:b/>
        <w:bCs/>
      </w:rPr>
      <w:tblPr/>
      <w:tcPr>
        <w:tcBorders>
          <w:top w:val="double" w:sz="4" w:space="0" w:color="F1A983"/>
        </w:tcBorders>
      </w:tcPr>
    </w:tblStylePr>
    <w:tblStylePr w:type="firstCol">
      <w:rPr>
        <w:b/>
        <w:bCs/>
      </w:rPr>
    </w:tblStylePr>
    <w:tblStylePr w:type="lastCol">
      <w:rPr>
        <w:b/>
        <w:bCs/>
      </w:rPr>
    </w:tblStylePr>
    <w:tblStylePr w:type="band1Vert">
      <w:tblPr/>
      <w:tcPr>
        <w:shd w:val="clear" w:color="auto" w:fill="FAE2D5"/>
      </w:tcPr>
    </w:tblStylePr>
    <w:tblStylePr w:type="band1Horz">
      <w:tblPr/>
      <w:tcPr>
        <w:shd w:val="clear" w:color="auto" w:fill="FAE2D5"/>
      </w:tcPr>
    </w:tblStylePr>
  </w:style>
  <w:style w:type="table" w:customStyle="1" w:styleId="GridTable6ColourfulAccent32">
    <w:name w:val="Grid Table 6 Colourful – Accent 32"/>
    <w:basedOn w:val="TableNormal"/>
    <w:next w:val="GridTable6Colorful-Accent3"/>
    <w:uiPriority w:val="51"/>
    <w:rsid w:val="005C0526"/>
    <w:pPr>
      <w:spacing w:after="0" w:line="240" w:lineRule="auto"/>
    </w:pPr>
    <w:rPr>
      <w:color w:val="124F1A"/>
      <w:kern w:val="2"/>
      <w:sz w:val="24"/>
      <w:szCs w:val="24"/>
      <w:lang w:val="en-IE"/>
      <w14:ligatures w14:val="standardContextual"/>
    </w:rPr>
    <w:tblPr>
      <w:tblStyleRowBandSize w:val="1"/>
      <w:tblStyleColBandSize w:val="1"/>
      <w:tblBorders>
        <w:top w:val="single" w:sz="4" w:space="0" w:color="47D459"/>
        <w:left w:val="single" w:sz="4" w:space="0" w:color="47D459"/>
        <w:bottom w:val="single" w:sz="4" w:space="0" w:color="47D459"/>
        <w:right w:val="single" w:sz="4" w:space="0" w:color="47D459"/>
        <w:insideH w:val="single" w:sz="4" w:space="0" w:color="47D459"/>
        <w:insideV w:val="single" w:sz="4" w:space="0" w:color="47D459"/>
      </w:tblBorders>
    </w:tblPr>
    <w:tblStylePr w:type="firstRow">
      <w:rPr>
        <w:b/>
        <w:bCs/>
      </w:rPr>
      <w:tblPr/>
      <w:tcPr>
        <w:tcBorders>
          <w:bottom w:val="single" w:sz="12" w:space="0" w:color="47D459"/>
        </w:tcBorders>
      </w:tcPr>
    </w:tblStylePr>
    <w:tblStylePr w:type="lastRow">
      <w:rPr>
        <w:b/>
        <w:bCs/>
      </w:rPr>
      <w:tblPr/>
      <w:tcPr>
        <w:tcBorders>
          <w:top w:val="double" w:sz="4" w:space="0" w:color="47D459"/>
        </w:tcBorders>
      </w:tcPr>
    </w:tblStylePr>
    <w:tblStylePr w:type="firstCol">
      <w:rPr>
        <w:b/>
        <w:bCs/>
      </w:rPr>
    </w:tblStylePr>
    <w:tblStylePr w:type="lastCol">
      <w:rPr>
        <w:b/>
        <w:bCs/>
      </w:rPr>
    </w:tblStylePr>
    <w:tblStylePr w:type="band1Vert">
      <w:tblPr/>
      <w:tcPr>
        <w:shd w:val="clear" w:color="auto" w:fill="C1F0C7"/>
      </w:tcPr>
    </w:tblStylePr>
    <w:tblStylePr w:type="band1Horz">
      <w:tblPr/>
      <w:tcPr>
        <w:shd w:val="clear" w:color="auto" w:fill="C1F0C7"/>
      </w:tcPr>
    </w:tblStylePr>
  </w:style>
  <w:style w:type="table" w:customStyle="1" w:styleId="GridTable6ColourfulAccent42">
    <w:name w:val="Grid Table 6 Colourful – Accent 42"/>
    <w:basedOn w:val="TableNormal"/>
    <w:next w:val="GridTable6Colorful-Accent4"/>
    <w:uiPriority w:val="51"/>
    <w:rsid w:val="005C0526"/>
    <w:pPr>
      <w:spacing w:after="0" w:line="240" w:lineRule="auto"/>
    </w:pPr>
    <w:rPr>
      <w:color w:val="0B769F"/>
      <w:kern w:val="2"/>
      <w:sz w:val="24"/>
      <w:szCs w:val="24"/>
      <w:lang w:val="en-IE"/>
      <w14:ligatures w14:val="standardContextual"/>
    </w:rPr>
    <w:tblPr>
      <w:tblStyleRowBandSize w:val="1"/>
      <w:tblStyleColBandSize w:val="1"/>
      <w:tblBorders>
        <w:top w:val="single" w:sz="4" w:space="0" w:color="60CAF3"/>
        <w:left w:val="single" w:sz="4" w:space="0" w:color="60CAF3"/>
        <w:bottom w:val="single" w:sz="4" w:space="0" w:color="60CAF3"/>
        <w:right w:val="single" w:sz="4" w:space="0" w:color="60CAF3"/>
        <w:insideH w:val="single" w:sz="4" w:space="0" w:color="60CAF3"/>
        <w:insideV w:val="single" w:sz="4" w:space="0" w:color="60CAF3"/>
      </w:tblBorders>
    </w:tblPr>
    <w:tblStylePr w:type="firstRow">
      <w:rPr>
        <w:b/>
        <w:bCs/>
      </w:rPr>
      <w:tblPr/>
      <w:tcPr>
        <w:tcBorders>
          <w:bottom w:val="single" w:sz="12" w:space="0" w:color="60CAF3"/>
        </w:tcBorders>
      </w:tcPr>
    </w:tblStylePr>
    <w:tblStylePr w:type="lastRow">
      <w:rPr>
        <w:b/>
        <w:bCs/>
      </w:rPr>
      <w:tblPr/>
      <w:tcPr>
        <w:tcBorders>
          <w:top w:val="double" w:sz="4" w:space="0" w:color="60CAF3"/>
        </w:tcBorders>
      </w:tcPr>
    </w:tblStylePr>
    <w:tblStylePr w:type="firstCol">
      <w:rPr>
        <w:b/>
        <w:bCs/>
      </w:rPr>
    </w:tblStylePr>
    <w:tblStylePr w:type="lastCol">
      <w:rPr>
        <w:b/>
        <w:bCs/>
      </w:rPr>
    </w:tblStylePr>
    <w:tblStylePr w:type="band1Vert">
      <w:tblPr/>
      <w:tcPr>
        <w:shd w:val="clear" w:color="auto" w:fill="CAEDFB"/>
      </w:tcPr>
    </w:tblStylePr>
    <w:tblStylePr w:type="band1Horz">
      <w:tblPr/>
      <w:tcPr>
        <w:shd w:val="clear" w:color="auto" w:fill="CAEDFB"/>
      </w:tcPr>
    </w:tblStylePr>
  </w:style>
  <w:style w:type="table" w:customStyle="1" w:styleId="GridTable6ColourfulAccent52">
    <w:name w:val="Grid Table 6 Colourful – Accent 52"/>
    <w:basedOn w:val="TableNormal"/>
    <w:next w:val="GridTable6Colorful-Accent5"/>
    <w:uiPriority w:val="51"/>
    <w:rsid w:val="005C0526"/>
    <w:pPr>
      <w:spacing w:after="0" w:line="240" w:lineRule="auto"/>
    </w:pPr>
    <w:rPr>
      <w:color w:val="77206D"/>
      <w:kern w:val="2"/>
      <w:sz w:val="24"/>
      <w:szCs w:val="24"/>
      <w:lang w:val="en-IE"/>
      <w14:ligatures w14:val="standardContextual"/>
    </w:rPr>
    <w:tblPr>
      <w:tblStyleRowBandSize w:val="1"/>
      <w:tblStyleColBandSize w:val="1"/>
      <w:tblBorders>
        <w:top w:val="single" w:sz="4" w:space="0" w:color="D86DCB"/>
        <w:left w:val="single" w:sz="4" w:space="0" w:color="D86DCB"/>
        <w:bottom w:val="single" w:sz="4" w:space="0" w:color="D86DCB"/>
        <w:right w:val="single" w:sz="4" w:space="0" w:color="D86DCB"/>
        <w:insideH w:val="single" w:sz="4" w:space="0" w:color="D86DCB"/>
        <w:insideV w:val="single" w:sz="4" w:space="0" w:color="D86DCB"/>
      </w:tblBorders>
    </w:tblPr>
    <w:tblStylePr w:type="firstRow">
      <w:rPr>
        <w:b/>
        <w:bCs/>
      </w:rPr>
      <w:tblPr/>
      <w:tcPr>
        <w:tcBorders>
          <w:bottom w:val="single" w:sz="12" w:space="0" w:color="D86DCB"/>
        </w:tcBorders>
      </w:tcPr>
    </w:tblStylePr>
    <w:tblStylePr w:type="lastRow">
      <w:rPr>
        <w:b/>
        <w:bCs/>
      </w:rPr>
      <w:tblPr/>
      <w:tcPr>
        <w:tcBorders>
          <w:top w:val="double" w:sz="4" w:space="0" w:color="D86DCB"/>
        </w:tcBorders>
      </w:tcPr>
    </w:tblStylePr>
    <w:tblStylePr w:type="firstCol">
      <w:rPr>
        <w:b/>
        <w:bCs/>
      </w:rPr>
    </w:tblStylePr>
    <w:tblStylePr w:type="lastCol">
      <w:rPr>
        <w:b/>
        <w:bCs/>
      </w:rPr>
    </w:tblStylePr>
    <w:tblStylePr w:type="band1Vert">
      <w:tblPr/>
      <w:tcPr>
        <w:shd w:val="clear" w:color="auto" w:fill="F2CEED"/>
      </w:tcPr>
    </w:tblStylePr>
    <w:tblStylePr w:type="band1Horz">
      <w:tblPr/>
      <w:tcPr>
        <w:shd w:val="clear" w:color="auto" w:fill="F2CEED"/>
      </w:tcPr>
    </w:tblStylePr>
  </w:style>
  <w:style w:type="table" w:customStyle="1" w:styleId="GridTable6ColourfulAccent62">
    <w:name w:val="Grid Table 6 Colourful – Accent 62"/>
    <w:basedOn w:val="TableNormal"/>
    <w:next w:val="GridTable6Colorful-Accent6"/>
    <w:uiPriority w:val="51"/>
    <w:rsid w:val="005C0526"/>
    <w:pPr>
      <w:spacing w:after="0" w:line="240" w:lineRule="auto"/>
    </w:pPr>
    <w:rPr>
      <w:color w:val="3A7C22"/>
      <w:kern w:val="2"/>
      <w:sz w:val="24"/>
      <w:szCs w:val="24"/>
      <w:lang w:val="en-IE"/>
      <w14:ligatures w14:val="standardContextual"/>
    </w:rPr>
    <w:tblPr>
      <w:tblStyleRowBandSize w:val="1"/>
      <w:tblStyleColBandSize w:val="1"/>
      <w:tblBorders>
        <w:top w:val="single" w:sz="4" w:space="0" w:color="8DD873"/>
        <w:left w:val="single" w:sz="4" w:space="0" w:color="8DD873"/>
        <w:bottom w:val="single" w:sz="4" w:space="0" w:color="8DD873"/>
        <w:right w:val="single" w:sz="4" w:space="0" w:color="8DD873"/>
        <w:insideH w:val="single" w:sz="4" w:space="0" w:color="8DD873"/>
        <w:insideV w:val="single" w:sz="4" w:space="0" w:color="8DD873"/>
      </w:tblBorders>
    </w:tblPr>
    <w:tblStylePr w:type="firstRow">
      <w:rPr>
        <w:b/>
        <w:bCs/>
      </w:rPr>
      <w:tblPr/>
      <w:tcPr>
        <w:tcBorders>
          <w:bottom w:val="single" w:sz="12" w:space="0" w:color="8DD873"/>
        </w:tcBorders>
      </w:tcPr>
    </w:tblStylePr>
    <w:tblStylePr w:type="lastRow">
      <w:rPr>
        <w:b/>
        <w:bCs/>
      </w:rPr>
      <w:tblPr/>
      <w:tcPr>
        <w:tcBorders>
          <w:top w:val="double" w:sz="4" w:space="0" w:color="8DD873"/>
        </w:tcBorders>
      </w:tcPr>
    </w:tblStylePr>
    <w:tblStylePr w:type="firstCol">
      <w:rPr>
        <w:b/>
        <w:bCs/>
      </w:rPr>
    </w:tblStylePr>
    <w:tblStylePr w:type="lastCol">
      <w:rPr>
        <w:b/>
        <w:bCs/>
      </w:rPr>
    </w:tblStylePr>
    <w:tblStylePr w:type="band1Vert">
      <w:tblPr/>
      <w:tcPr>
        <w:shd w:val="clear" w:color="auto" w:fill="D9F2D0"/>
      </w:tcPr>
    </w:tblStylePr>
    <w:tblStylePr w:type="band1Horz">
      <w:tblPr/>
      <w:tcPr>
        <w:shd w:val="clear" w:color="auto" w:fill="D9F2D0"/>
      </w:tcPr>
    </w:tblStylePr>
  </w:style>
  <w:style w:type="table" w:customStyle="1" w:styleId="GridTable7Colourful2">
    <w:name w:val="Grid Table 7 Colourful2"/>
    <w:basedOn w:val="TableNormal"/>
    <w:next w:val="GridTable7Colorful"/>
    <w:uiPriority w:val="52"/>
    <w:rsid w:val="005C0526"/>
    <w:pPr>
      <w:spacing w:after="0" w:line="240" w:lineRule="auto"/>
    </w:pPr>
    <w:rPr>
      <w:color w:val="000000"/>
      <w:kern w:val="2"/>
      <w:sz w:val="24"/>
      <w:szCs w:val="24"/>
      <w:lang w:val="en-IE"/>
      <w14:ligatures w14:val="standardContextual"/>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CCCCC"/>
      </w:tcPr>
    </w:tblStylePr>
    <w:tblStylePr w:type="band1Horz">
      <w:tblPr/>
      <w:tcPr>
        <w:shd w:val="clear" w:color="auto" w:fill="CCCCCC"/>
      </w:tcPr>
    </w:tblStylePr>
    <w:tblStylePr w:type="neCell">
      <w:tblPr/>
      <w:tcPr>
        <w:tcBorders>
          <w:bottom w:val="single" w:sz="4" w:space="0" w:color="666666"/>
        </w:tcBorders>
      </w:tcPr>
    </w:tblStylePr>
    <w:tblStylePr w:type="nwCell">
      <w:tblPr/>
      <w:tcPr>
        <w:tcBorders>
          <w:bottom w:val="single" w:sz="4" w:space="0" w:color="666666"/>
        </w:tcBorders>
      </w:tcPr>
    </w:tblStylePr>
    <w:tblStylePr w:type="seCell">
      <w:tblPr/>
      <w:tcPr>
        <w:tcBorders>
          <w:top w:val="single" w:sz="4" w:space="0" w:color="666666"/>
        </w:tcBorders>
      </w:tcPr>
    </w:tblStylePr>
    <w:tblStylePr w:type="swCell">
      <w:tblPr/>
      <w:tcPr>
        <w:tcBorders>
          <w:top w:val="single" w:sz="4" w:space="0" w:color="666666"/>
        </w:tcBorders>
      </w:tcPr>
    </w:tblStylePr>
  </w:style>
  <w:style w:type="table" w:customStyle="1" w:styleId="GridTable7ColourfulAccent12">
    <w:name w:val="Grid Table 7 Colourful – Accent 12"/>
    <w:basedOn w:val="TableNormal"/>
    <w:next w:val="GridTable7Colorful-Accent1"/>
    <w:uiPriority w:val="52"/>
    <w:rsid w:val="005C0526"/>
    <w:pPr>
      <w:spacing w:after="0" w:line="240" w:lineRule="auto"/>
    </w:pPr>
    <w:rPr>
      <w:color w:val="0F4761"/>
      <w:kern w:val="2"/>
      <w:sz w:val="24"/>
      <w:szCs w:val="24"/>
      <w:lang w:val="en-IE"/>
      <w14:ligatures w14:val="standardContextual"/>
    </w:rPr>
    <w:tblPr>
      <w:tblStyleRowBandSize w:val="1"/>
      <w:tblStyleColBandSize w:val="1"/>
      <w:tblBorders>
        <w:top w:val="single" w:sz="4" w:space="0" w:color="45B0E1"/>
        <w:left w:val="single" w:sz="4" w:space="0" w:color="45B0E1"/>
        <w:bottom w:val="single" w:sz="4" w:space="0" w:color="45B0E1"/>
        <w:right w:val="single" w:sz="4" w:space="0" w:color="45B0E1"/>
        <w:insideH w:val="single" w:sz="4" w:space="0" w:color="45B0E1"/>
        <w:insideV w:val="single" w:sz="4" w:space="0" w:color="45B0E1"/>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1E4F5"/>
      </w:tcPr>
    </w:tblStylePr>
    <w:tblStylePr w:type="band1Horz">
      <w:tblPr/>
      <w:tcPr>
        <w:shd w:val="clear" w:color="auto" w:fill="C1E4F5"/>
      </w:tcPr>
    </w:tblStylePr>
    <w:tblStylePr w:type="neCell">
      <w:tblPr/>
      <w:tcPr>
        <w:tcBorders>
          <w:bottom w:val="single" w:sz="4" w:space="0" w:color="45B0E1"/>
        </w:tcBorders>
      </w:tcPr>
    </w:tblStylePr>
    <w:tblStylePr w:type="nwCell">
      <w:tblPr/>
      <w:tcPr>
        <w:tcBorders>
          <w:bottom w:val="single" w:sz="4" w:space="0" w:color="45B0E1"/>
        </w:tcBorders>
      </w:tcPr>
    </w:tblStylePr>
    <w:tblStylePr w:type="seCell">
      <w:tblPr/>
      <w:tcPr>
        <w:tcBorders>
          <w:top w:val="single" w:sz="4" w:space="0" w:color="45B0E1"/>
        </w:tcBorders>
      </w:tcPr>
    </w:tblStylePr>
    <w:tblStylePr w:type="swCell">
      <w:tblPr/>
      <w:tcPr>
        <w:tcBorders>
          <w:top w:val="single" w:sz="4" w:space="0" w:color="45B0E1"/>
        </w:tcBorders>
      </w:tcPr>
    </w:tblStylePr>
  </w:style>
  <w:style w:type="table" w:customStyle="1" w:styleId="GridTable7ColourfulAccent22">
    <w:name w:val="Grid Table 7 Colourful – Accent 22"/>
    <w:basedOn w:val="TableNormal"/>
    <w:next w:val="GridTable7Colorful-Accent2"/>
    <w:uiPriority w:val="52"/>
    <w:rsid w:val="005C0526"/>
    <w:pPr>
      <w:spacing w:after="0" w:line="240" w:lineRule="auto"/>
    </w:pPr>
    <w:rPr>
      <w:color w:val="BF4E14"/>
      <w:kern w:val="2"/>
      <w:sz w:val="24"/>
      <w:szCs w:val="24"/>
      <w:lang w:val="en-IE"/>
      <w14:ligatures w14:val="standardContextual"/>
    </w:rPr>
    <w:tblPr>
      <w:tblStyleRowBandSize w:val="1"/>
      <w:tblStyleColBandSize w:val="1"/>
      <w:tblBorders>
        <w:top w:val="single" w:sz="4" w:space="0" w:color="F1A983"/>
        <w:left w:val="single" w:sz="4" w:space="0" w:color="F1A983"/>
        <w:bottom w:val="single" w:sz="4" w:space="0" w:color="F1A983"/>
        <w:right w:val="single" w:sz="4" w:space="0" w:color="F1A983"/>
        <w:insideH w:val="single" w:sz="4" w:space="0" w:color="F1A983"/>
        <w:insideV w:val="single" w:sz="4" w:space="0" w:color="F1A98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AE2D5"/>
      </w:tcPr>
    </w:tblStylePr>
    <w:tblStylePr w:type="band1Horz">
      <w:tblPr/>
      <w:tcPr>
        <w:shd w:val="clear" w:color="auto" w:fill="FAE2D5"/>
      </w:tcPr>
    </w:tblStylePr>
    <w:tblStylePr w:type="neCell">
      <w:tblPr/>
      <w:tcPr>
        <w:tcBorders>
          <w:bottom w:val="single" w:sz="4" w:space="0" w:color="F1A983"/>
        </w:tcBorders>
      </w:tcPr>
    </w:tblStylePr>
    <w:tblStylePr w:type="nwCell">
      <w:tblPr/>
      <w:tcPr>
        <w:tcBorders>
          <w:bottom w:val="single" w:sz="4" w:space="0" w:color="F1A983"/>
        </w:tcBorders>
      </w:tcPr>
    </w:tblStylePr>
    <w:tblStylePr w:type="seCell">
      <w:tblPr/>
      <w:tcPr>
        <w:tcBorders>
          <w:top w:val="single" w:sz="4" w:space="0" w:color="F1A983"/>
        </w:tcBorders>
      </w:tcPr>
    </w:tblStylePr>
    <w:tblStylePr w:type="swCell">
      <w:tblPr/>
      <w:tcPr>
        <w:tcBorders>
          <w:top w:val="single" w:sz="4" w:space="0" w:color="F1A983"/>
        </w:tcBorders>
      </w:tcPr>
    </w:tblStylePr>
  </w:style>
  <w:style w:type="table" w:customStyle="1" w:styleId="GridTable7ColourfulAccent32">
    <w:name w:val="Grid Table 7 Colourful – Accent 32"/>
    <w:basedOn w:val="TableNormal"/>
    <w:next w:val="GridTable7Colorful-Accent3"/>
    <w:uiPriority w:val="52"/>
    <w:rsid w:val="005C0526"/>
    <w:pPr>
      <w:spacing w:after="0" w:line="240" w:lineRule="auto"/>
    </w:pPr>
    <w:rPr>
      <w:color w:val="124F1A"/>
      <w:kern w:val="2"/>
      <w:sz w:val="24"/>
      <w:szCs w:val="24"/>
      <w:lang w:val="en-IE"/>
      <w14:ligatures w14:val="standardContextual"/>
    </w:rPr>
    <w:tblPr>
      <w:tblStyleRowBandSize w:val="1"/>
      <w:tblStyleColBandSize w:val="1"/>
      <w:tblBorders>
        <w:top w:val="single" w:sz="4" w:space="0" w:color="47D459"/>
        <w:left w:val="single" w:sz="4" w:space="0" w:color="47D459"/>
        <w:bottom w:val="single" w:sz="4" w:space="0" w:color="47D459"/>
        <w:right w:val="single" w:sz="4" w:space="0" w:color="47D459"/>
        <w:insideH w:val="single" w:sz="4" w:space="0" w:color="47D459"/>
        <w:insideV w:val="single" w:sz="4" w:space="0" w:color="47D459"/>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1F0C7"/>
      </w:tcPr>
    </w:tblStylePr>
    <w:tblStylePr w:type="band1Horz">
      <w:tblPr/>
      <w:tcPr>
        <w:shd w:val="clear" w:color="auto" w:fill="C1F0C7"/>
      </w:tcPr>
    </w:tblStylePr>
    <w:tblStylePr w:type="neCell">
      <w:tblPr/>
      <w:tcPr>
        <w:tcBorders>
          <w:bottom w:val="single" w:sz="4" w:space="0" w:color="47D459"/>
        </w:tcBorders>
      </w:tcPr>
    </w:tblStylePr>
    <w:tblStylePr w:type="nwCell">
      <w:tblPr/>
      <w:tcPr>
        <w:tcBorders>
          <w:bottom w:val="single" w:sz="4" w:space="0" w:color="47D459"/>
        </w:tcBorders>
      </w:tcPr>
    </w:tblStylePr>
    <w:tblStylePr w:type="seCell">
      <w:tblPr/>
      <w:tcPr>
        <w:tcBorders>
          <w:top w:val="single" w:sz="4" w:space="0" w:color="47D459"/>
        </w:tcBorders>
      </w:tcPr>
    </w:tblStylePr>
    <w:tblStylePr w:type="swCell">
      <w:tblPr/>
      <w:tcPr>
        <w:tcBorders>
          <w:top w:val="single" w:sz="4" w:space="0" w:color="47D459"/>
        </w:tcBorders>
      </w:tcPr>
    </w:tblStylePr>
  </w:style>
  <w:style w:type="table" w:customStyle="1" w:styleId="GridTable7ColourfulAccent42">
    <w:name w:val="Grid Table 7 Colourful – Accent 42"/>
    <w:basedOn w:val="TableNormal"/>
    <w:next w:val="GridTable7Colorful-Accent4"/>
    <w:uiPriority w:val="52"/>
    <w:rsid w:val="005C0526"/>
    <w:pPr>
      <w:spacing w:after="0" w:line="240" w:lineRule="auto"/>
    </w:pPr>
    <w:rPr>
      <w:color w:val="0B769F"/>
      <w:kern w:val="2"/>
      <w:sz w:val="24"/>
      <w:szCs w:val="24"/>
      <w:lang w:val="en-IE"/>
      <w14:ligatures w14:val="standardContextual"/>
    </w:rPr>
    <w:tblPr>
      <w:tblStyleRowBandSize w:val="1"/>
      <w:tblStyleColBandSize w:val="1"/>
      <w:tblBorders>
        <w:top w:val="single" w:sz="4" w:space="0" w:color="60CAF3"/>
        <w:left w:val="single" w:sz="4" w:space="0" w:color="60CAF3"/>
        <w:bottom w:val="single" w:sz="4" w:space="0" w:color="60CAF3"/>
        <w:right w:val="single" w:sz="4" w:space="0" w:color="60CAF3"/>
        <w:insideH w:val="single" w:sz="4" w:space="0" w:color="60CAF3"/>
        <w:insideV w:val="single" w:sz="4" w:space="0" w:color="60CAF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AEDFB"/>
      </w:tcPr>
    </w:tblStylePr>
    <w:tblStylePr w:type="band1Horz">
      <w:tblPr/>
      <w:tcPr>
        <w:shd w:val="clear" w:color="auto" w:fill="CAEDFB"/>
      </w:tcPr>
    </w:tblStylePr>
    <w:tblStylePr w:type="neCell">
      <w:tblPr/>
      <w:tcPr>
        <w:tcBorders>
          <w:bottom w:val="single" w:sz="4" w:space="0" w:color="60CAF3"/>
        </w:tcBorders>
      </w:tcPr>
    </w:tblStylePr>
    <w:tblStylePr w:type="nwCell">
      <w:tblPr/>
      <w:tcPr>
        <w:tcBorders>
          <w:bottom w:val="single" w:sz="4" w:space="0" w:color="60CAF3"/>
        </w:tcBorders>
      </w:tcPr>
    </w:tblStylePr>
    <w:tblStylePr w:type="seCell">
      <w:tblPr/>
      <w:tcPr>
        <w:tcBorders>
          <w:top w:val="single" w:sz="4" w:space="0" w:color="60CAF3"/>
        </w:tcBorders>
      </w:tcPr>
    </w:tblStylePr>
    <w:tblStylePr w:type="swCell">
      <w:tblPr/>
      <w:tcPr>
        <w:tcBorders>
          <w:top w:val="single" w:sz="4" w:space="0" w:color="60CAF3"/>
        </w:tcBorders>
      </w:tcPr>
    </w:tblStylePr>
  </w:style>
  <w:style w:type="table" w:customStyle="1" w:styleId="GridTable7ColourfulAccent52">
    <w:name w:val="Grid Table 7 Colourful – Accent 52"/>
    <w:basedOn w:val="TableNormal"/>
    <w:next w:val="GridTable7Colorful-Accent5"/>
    <w:uiPriority w:val="52"/>
    <w:rsid w:val="005C0526"/>
    <w:pPr>
      <w:spacing w:after="0" w:line="240" w:lineRule="auto"/>
    </w:pPr>
    <w:rPr>
      <w:color w:val="77206D"/>
      <w:kern w:val="2"/>
      <w:sz w:val="24"/>
      <w:szCs w:val="24"/>
      <w:lang w:val="en-IE"/>
      <w14:ligatures w14:val="standardContextual"/>
    </w:rPr>
    <w:tblPr>
      <w:tblStyleRowBandSize w:val="1"/>
      <w:tblStyleColBandSize w:val="1"/>
      <w:tblBorders>
        <w:top w:val="single" w:sz="4" w:space="0" w:color="D86DCB"/>
        <w:left w:val="single" w:sz="4" w:space="0" w:color="D86DCB"/>
        <w:bottom w:val="single" w:sz="4" w:space="0" w:color="D86DCB"/>
        <w:right w:val="single" w:sz="4" w:space="0" w:color="D86DCB"/>
        <w:insideH w:val="single" w:sz="4" w:space="0" w:color="D86DCB"/>
        <w:insideV w:val="single" w:sz="4" w:space="0" w:color="D86DCB"/>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2CEED"/>
      </w:tcPr>
    </w:tblStylePr>
    <w:tblStylePr w:type="band1Horz">
      <w:tblPr/>
      <w:tcPr>
        <w:shd w:val="clear" w:color="auto" w:fill="F2CEED"/>
      </w:tcPr>
    </w:tblStylePr>
    <w:tblStylePr w:type="neCell">
      <w:tblPr/>
      <w:tcPr>
        <w:tcBorders>
          <w:bottom w:val="single" w:sz="4" w:space="0" w:color="D86DCB"/>
        </w:tcBorders>
      </w:tcPr>
    </w:tblStylePr>
    <w:tblStylePr w:type="nwCell">
      <w:tblPr/>
      <w:tcPr>
        <w:tcBorders>
          <w:bottom w:val="single" w:sz="4" w:space="0" w:color="D86DCB"/>
        </w:tcBorders>
      </w:tcPr>
    </w:tblStylePr>
    <w:tblStylePr w:type="seCell">
      <w:tblPr/>
      <w:tcPr>
        <w:tcBorders>
          <w:top w:val="single" w:sz="4" w:space="0" w:color="D86DCB"/>
        </w:tcBorders>
      </w:tcPr>
    </w:tblStylePr>
    <w:tblStylePr w:type="swCell">
      <w:tblPr/>
      <w:tcPr>
        <w:tcBorders>
          <w:top w:val="single" w:sz="4" w:space="0" w:color="D86DCB"/>
        </w:tcBorders>
      </w:tcPr>
    </w:tblStylePr>
  </w:style>
  <w:style w:type="table" w:customStyle="1" w:styleId="GridTable7ColourfulAccent62">
    <w:name w:val="Grid Table 7 Colourful – Accent 62"/>
    <w:basedOn w:val="TableNormal"/>
    <w:next w:val="GridTable7Colorful-Accent6"/>
    <w:uiPriority w:val="52"/>
    <w:rsid w:val="005C0526"/>
    <w:pPr>
      <w:spacing w:after="0" w:line="240" w:lineRule="auto"/>
    </w:pPr>
    <w:rPr>
      <w:color w:val="3A7C22"/>
      <w:kern w:val="2"/>
      <w:sz w:val="24"/>
      <w:szCs w:val="24"/>
      <w:lang w:val="en-IE"/>
      <w14:ligatures w14:val="standardContextual"/>
    </w:rPr>
    <w:tblPr>
      <w:tblStyleRowBandSize w:val="1"/>
      <w:tblStyleColBandSize w:val="1"/>
      <w:tblBorders>
        <w:top w:val="single" w:sz="4" w:space="0" w:color="8DD873"/>
        <w:left w:val="single" w:sz="4" w:space="0" w:color="8DD873"/>
        <w:bottom w:val="single" w:sz="4" w:space="0" w:color="8DD873"/>
        <w:right w:val="single" w:sz="4" w:space="0" w:color="8DD873"/>
        <w:insideH w:val="single" w:sz="4" w:space="0" w:color="8DD873"/>
        <w:insideV w:val="single" w:sz="4" w:space="0" w:color="8DD87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D9F2D0"/>
      </w:tcPr>
    </w:tblStylePr>
    <w:tblStylePr w:type="band1Horz">
      <w:tblPr/>
      <w:tcPr>
        <w:shd w:val="clear" w:color="auto" w:fill="D9F2D0"/>
      </w:tcPr>
    </w:tblStylePr>
    <w:tblStylePr w:type="neCell">
      <w:tblPr/>
      <w:tcPr>
        <w:tcBorders>
          <w:bottom w:val="single" w:sz="4" w:space="0" w:color="8DD873"/>
        </w:tcBorders>
      </w:tcPr>
    </w:tblStylePr>
    <w:tblStylePr w:type="nwCell">
      <w:tblPr/>
      <w:tcPr>
        <w:tcBorders>
          <w:bottom w:val="single" w:sz="4" w:space="0" w:color="8DD873"/>
        </w:tcBorders>
      </w:tcPr>
    </w:tblStylePr>
    <w:tblStylePr w:type="seCell">
      <w:tblPr/>
      <w:tcPr>
        <w:tcBorders>
          <w:top w:val="single" w:sz="4" w:space="0" w:color="8DD873"/>
        </w:tcBorders>
      </w:tcPr>
    </w:tblStylePr>
    <w:tblStylePr w:type="swCell">
      <w:tblPr/>
      <w:tcPr>
        <w:tcBorders>
          <w:top w:val="single" w:sz="4" w:space="0" w:color="8DD873"/>
        </w:tcBorders>
      </w:tcPr>
    </w:tblStylePr>
  </w:style>
  <w:style w:type="paragraph" w:customStyle="1" w:styleId="Index22">
    <w:name w:val="Index 22"/>
    <w:basedOn w:val="Normal"/>
    <w:next w:val="Normal"/>
    <w:autoRedefine/>
    <w:uiPriority w:val="99"/>
    <w:semiHidden/>
    <w:unhideWhenUsed/>
    <w:rsid w:val="005C0526"/>
    <w:pPr>
      <w:spacing w:after="0" w:line="240" w:lineRule="auto"/>
      <w:ind w:left="440" w:hanging="220"/>
    </w:pPr>
    <w:rPr>
      <w:rFonts w:ascii="Aptos" w:eastAsia="Aptos" w:hAnsi="Aptos" w:cs="Arial"/>
      <w:kern w:val="2"/>
      <w:lang w:val="en-IE"/>
      <w14:ligatures w14:val="standardContextual"/>
    </w:rPr>
  </w:style>
  <w:style w:type="paragraph" w:customStyle="1" w:styleId="Index32">
    <w:name w:val="Index 32"/>
    <w:basedOn w:val="Normal"/>
    <w:next w:val="Normal"/>
    <w:autoRedefine/>
    <w:uiPriority w:val="99"/>
    <w:semiHidden/>
    <w:unhideWhenUsed/>
    <w:rsid w:val="005C0526"/>
    <w:pPr>
      <w:spacing w:after="0" w:line="240" w:lineRule="auto"/>
      <w:ind w:left="660" w:hanging="220"/>
    </w:pPr>
    <w:rPr>
      <w:rFonts w:ascii="Aptos" w:eastAsia="Aptos" w:hAnsi="Aptos" w:cs="Arial"/>
      <w:kern w:val="2"/>
      <w:lang w:val="en-IE"/>
      <w14:ligatures w14:val="standardContextual"/>
    </w:rPr>
  </w:style>
  <w:style w:type="paragraph" w:customStyle="1" w:styleId="Index42">
    <w:name w:val="Index 42"/>
    <w:basedOn w:val="Normal"/>
    <w:next w:val="Normal"/>
    <w:autoRedefine/>
    <w:uiPriority w:val="99"/>
    <w:semiHidden/>
    <w:unhideWhenUsed/>
    <w:rsid w:val="005C0526"/>
    <w:pPr>
      <w:spacing w:after="0" w:line="240" w:lineRule="auto"/>
      <w:ind w:left="880" w:hanging="220"/>
    </w:pPr>
    <w:rPr>
      <w:rFonts w:ascii="Aptos" w:eastAsia="Aptos" w:hAnsi="Aptos" w:cs="Arial"/>
      <w:kern w:val="2"/>
      <w:lang w:val="en-IE"/>
      <w14:ligatures w14:val="standardContextual"/>
    </w:rPr>
  </w:style>
  <w:style w:type="paragraph" w:customStyle="1" w:styleId="Index52">
    <w:name w:val="Index 52"/>
    <w:basedOn w:val="Normal"/>
    <w:next w:val="Normal"/>
    <w:autoRedefine/>
    <w:uiPriority w:val="99"/>
    <w:semiHidden/>
    <w:unhideWhenUsed/>
    <w:rsid w:val="005C0526"/>
    <w:pPr>
      <w:spacing w:after="0" w:line="240" w:lineRule="auto"/>
      <w:ind w:left="1100" w:hanging="220"/>
    </w:pPr>
    <w:rPr>
      <w:rFonts w:ascii="Aptos" w:eastAsia="Aptos" w:hAnsi="Aptos" w:cs="Arial"/>
      <w:kern w:val="2"/>
      <w:lang w:val="en-IE"/>
      <w14:ligatures w14:val="standardContextual"/>
    </w:rPr>
  </w:style>
  <w:style w:type="paragraph" w:customStyle="1" w:styleId="Index62">
    <w:name w:val="Index 62"/>
    <w:basedOn w:val="Normal"/>
    <w:next w:val="Normal"/>
    <w:autoRedefine/>
    <w:uiPriority w:val="99"/>
    <w:semiHidden/>
    <w:unhideWhenUsed/>
    <w:rsid w:val="005C0526"/>
    <w:pPr>
      <w:spacing w:after="0" w:line="240" w:lineRule="auto"/>
      <w:ind w:left="1320" w:hanging="220"/>
    </w:pPr>
    <w:rPr>
      <w:rFonts w:ascii="Aptos" w:eastAsia="Aptos" w:hAnsi="Aptos" w:cs="Arial"/>
      <w:kern w:val="2"/>
      <w:lang w:val="en-IE"/>
      <w14:ligatures w14:val="standardContextual"/>
    </w:rPr>
  </w:style>
  <w:style w:type="paragraph" w:customStyle="1" w:styleId="Index72">
    <w:name w:val="Index 72"/>
    <w:basedOn w:val="Normal"/>
    <w:next w:val="Normal"/>
    <w:autoRedefine/>
    <w:uiPriority w:val="99"/>
    <w:semiHidden/>
    <w:unhideWhenUsed/>
    <w:rsid w:val="005C0526"/>
    <w:pPr>
      <w:spacing w:after="0" w:line="240" w:lineRule="auto"/>
      <w:ind w:left="1540" w:hanging="220"/>
    </w:pPr>
    <w:rPr>
      <w:rFonts w:ascii="Aptos" w:eastAsia="Aptos" w:hAnsi="Aptos" w:cs="Arial"/>
      <w:kern w:val="2"/>
      <w:lang w:val="en-IE"/>
      <w14:ligatures w14:val="standardContextual"/>
    </w:rPr>
  </w:style>
  <w:style w:type="paragraph" w:customStyle="1" w:styleId="Index82">
    <w:name w:val="Index 82"/>
    <w:basedOn w:val="Normal"/>
    <w:next w:val="Normal"/>
    <w:autoRedefine/>
    <w:uiPriority w:val="99"/>
    <w:semiHidden/>
    <w:unhideWhenUsed/>
    <w:rsid w:val="005C0526"/>
    <w:pPr>
      <w:spacing w:after="0" w:line="240" w:lineRule="auto"/>
      <w:ind w:left="1760" w:hanging="220"/>
    </w:pPr>
    <w:rPr>
      <w:rFonts w:ascii="Aptos" w:eastAsia="Aptos" w:hAnsi="Aptos" w:cs="Arial"/>
      <w:kern w:val="2"/>
      <w:lang w:val="en-IE"/>
      <w14:ligatures w14:val="standardContextual"/>
    </w:rPr>
  </w:style>
  <w:style w:type="paragraph" w:customStyle="1" w:styleId="Index92">
    <w:name w:val="Index 92"/>
    <w:basedOn w:val="Normal"/>
    <w:next w:val="Normal"/>
    <w:autoRedefine/>
    <w:uiPriority w:val="99"/>
    <w:semiHidden/>
    <w:unhideWhenUsed/>
    <w:rsid w:val="005C0526"/>
    <w:pPr>
      <w:spacing w:after="0" w:line="240" w:lineRule="auto"/>
      <w:ind w:left="1980" w:hanging="220"/>
    </w:pPr>
    <w:rPr>
      <w:rFonts w:ascii="Aptos" w:eastAsia="Aptos" w:hAnsi="Aptos" w:cs="Arial"/>
      <w:kern w:val="2"/>
      <w:lang w:val="en-IE"/>
      <w14:ligatures w14:val="standardContextual"/>
    </w:rPr>
  </w:style>
  <w:style w:type="paragraph" w:customStyle="1" w:styleId="IndexHeading2">
    <w:name w:val="Index Heading2"/>
    <w:basedOn w:val="Normal"/>
    <w:next w:val="Index1"/>
    <w:uiPriority w:val="99"/>
    <w:semiHidden/>
    <w:unhideWhenUsed/>
    <w:rsid w:val="005C0526"/>
    <w:pPr>
      <w:spacing w:after="160" w:line="278" w:lineRule="auto"/>
    </w:pPr>
    <w:rPr>
      <w:rFonts w:ascii="Aptos Display" w:eastAsia="Yu Gothic Light" w:hAnsi="Aptos Display"/>
      <w:b/>
      <w:bCs/>
      <w:kern w:val="2"/>
      <w:lang w:val="en-IE"/>
      <w14:ligatures w14:val="standardContextual"/>
    </w:rPr>
  </w:style>
  <w:style w:type="table" w:customStyle="1" w:styleId="LightGrid2">
    <w:name w:val="Light Grid2"/>
    <w:basedOn w:val="TableNormal"/>
    <w:next w:val="LightGrid"/>
    <w:uiPriority w:val="62"/>
    <w:semiHidden/>
    <w:unhideWhenUsed/>
    <w:rsid w:val="005C0526"/>
    <w:pPr>
      <w:spacing w:after="0" w:line="240" w:lineRule="auto"/>
    </w:pPr>
    <w:rPr>
      <w:kern w:val="2"/>
      <w:sz w:val="24"/>
      <w:szCs w:val="24"/>
      <w:lang w:val="en-IE"/>
      <w14:ligatures w14:val="standardContextual"/>
    </w:rPr>
    <w:tblPr>
      <w:tblStyleRowBandSize w:val="1"/>
      <w:tblStyleColBandSize w:val="1"/>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Pr>
    <w:tblStylePr w:type="firstRow">
      <w:pPr>
        <w:spacing w:before="0" w:after="0" w:line="240" w:lineRule="auto"/>
      </w:pPr>
      <w:rPr>
        <w:rFonts w:ascii="Aptos Display" w:eastAsia="Yu Gothic Light" w:hAnsi="Aptos Display" w:cs="Times New Roman"/>
        <w:b/>
        <w:bCs/>
      </w:rPr>
      <w:tblPr/>
      <w:tcPr>
        <w:tcBorders>
          <w:top w:val="single" w:sz="8" w:space="0" w:color="000000"/>
          <w:left w:val="single" w:sz="8" w:space="0" w:color="000000"/>
          <w:bottom w:val="single" w:sz="18" w:space="0" w:color="000000"/>
          <w:right w:val="single" w:sz="8" w:space="0" w:color="000000"/>
          <w:insideH w:val="nil"/>
          <w:insideV w:val="single" w:sz="8" w:space="0" w:color="000000"/>
        </w:tcBorders>
      </w:tcPr>
    </w:tblStylePr>
    <w:tblStylePr w:type="lastRow">
      <w:pPr>
        <w:spacing w:before="0" w:after="0" w:line="240" w:lineRule="auto"/>
      </w:pPr>
      <w:rPr>
        <w:rFonts w:ascii="Aptos Display" w:eastAsia="Yu Gothic Light" w:hAnsi="Aptos Display" w:cs="Times New Roman"/>
        <w:b/>
        <w:bCs/>
      </w:rPr>
      <w:tblPr/>
      <w:tcPr>
        <w:tcBorders>
          <w:top w:val="double" w:sz="6" w:space="0" w:color="000000"/>
          <w:left w:val="single" w:sz="8" w:space="0" w:color="000000"/>
          <w:bottom w:val="single" w:sz="8" w:space="0" w:color="000000"/>
          <w:right w:val="single" w:sz="8" w:space="0" w:color="000000"/>
          <w:insideH w:val="nil"/>
          <w:insideV w:val="single" w:sz="8" w:space="0" w:color="000000"/>
        </w:tcBorders>
      </w:tcPr>
    </w:tblStylePr>
    <w:tblStylePr w:type="firstCol">
      <w:rPr>
        <w:rFonts w:ascii="Aptos Display" w:eastAsia="Yu Gothic Light" w:hAnsi="Aptos Display" w:cs="Times New Roman"/>
        <w:b/>
        <w:bCs/>
      </w:rPr>
    </w:tblStylePr>
    <w:tblStylePr w:type="lastCol">
      <w:rPr>
        <w:rFonts w:ascii="Aptos Display" w:eastAsia="Yu Gothic Light" w:hAnsi="Aptos Display" w:cs="Times New Roman"/>
        <w:b/>
        <w:bCs/>
      </w:rPr>
      <w:tblPr/>
      <w:tcPr>
        <w:tcBorders>
          <w:top w:val="single" w:sz="8" w:space="0" w:color="000000"/>
          <w:left w:val="single" w:sz="8" w:space="0" w:color="000000"/>
          <w:bottom w:val="single" w:sz="8" w:space="0" w:color="000000"/>
          <w:right w:val="single" w:sz="8" w:space="0" w:color="000000"/>
        </w:tcBorders>
      </w:tcPr>
    </w:tblStylePr>
    <w:tblStylePr w:type="band1Vert">
      <w:tblPr/>
      <w:tcPr>
        <w:tcBorders>
          <w:top w:val="single" w:sz="8" w:space="0" w:color="000000"/>
          <w:left w:val="single" w:sz="8" w:space="0" w:color="000000"/>
          <w:bottom w:val="single" w:sz="8" w:space="0" w:color="000000"/>
          <w:right w:val="single" w:sz="8" w:space="0" w:color="000000"/>
        </w:tcBorders>
        <w:shd w:val="clear" w:color="auto" w:fill="C0C0C0"/>
      </w:tcPr>
    </w:tblStylePr>
    <w:tblStylePr w:type="band1Horz">
      <w:tblPr/>
      <w:tcPr>
        <w:tcBorders>
          <w:top w:val="single" w:sz="8" w:space="0" w:color="000000"/>
          <w:left w:val="single" w:sz="8" w:space="0" w:color="000000"/>
          <w:bottom w:val="single" w:sz="8" w:space="0" w:color="000000"/>
          <w:right w:val="single" w:sz="8" w:space="0" w:color="000000"/>
          <w:insideV w:val="single" w:sz="8" w:space="0" w:color="000000"/>
        </w:tcBorders>
        <w:shd w:val="clear" w:color="auto" w:fill="C0C0C0"/>
      </w:tcPr>
    </w:tblStylePr>
    <w:tblStylePr w:type="band2Horz">
      <w:tblPr/>
      <w:tcPr>
        <w:tcBorders>
          <w:top w:val="single" w:sz="8" w:space="0" w:color="000000"/>
          <w:left w:val="single" w:sz="8" w:space="0" w:color="000000"/>
          <w:bottom w:val="single" w:sz="8" w:space="0" w:color="000000"/>
          <w:right w:val="single" w:sz="8" w:space="0" w:color="000000"/>
          <w:insideV w:val="single" w:sz="8" w:space="0" w:color="000000"/>
        </w:tcBorders>
      </w:tcPr>
    </w:tblStylePr>
  </w:style>
  <w:style w:type="table" w:customStyle="1" w:styleId="LightGrid-Accent12">
    <w:name w:val="Light Grid - Accent 12"/>
    <w:basedOn w:val="TableNormal"/>
    <w:next w:val="LightGrid-Accent1"/>
    <w:uiPriority w:val="62"/>
    <w:semiHidden/>
    <w:unhideWhenUsed/>
    <w:rsid w:val="005C0526"/>
    <w:pPr>
      <w:spacing w:after="0" w:line="240" w:lineRule="auto"/>
    </w:pPr>
    <w:rPr>
      <w:kern w:val="2"/>
      <w:sz w:val="24"/>
      <w:szCs w:val="24"/>
      <w:lang w:val="en-IE"/>
      <w14:ligatures w14:val="standardContextual"/>
    </w:rPr>
    <w:tblPr>
      <w:tblStyleRowBandSize w:val="1"/>
      <w:tblStyleColBandSize w:val="1"/>
      <w:tblBorders>
        <w:top w:val="single" w:sz="8" w:space="0" w:color="156082"/>
        <w:left w:val="single" w:sz="8" w:space="0" w:color="156082"/>
        <w:bottom w:val="single" w:sz="8" w:space="0" w:color="156082"/>
        <w:right w:val="single" w:sz="8" w:space="0" w:color="156082"/>
        <w:insideH w:val="single" w:sz="8" w:space="0" w:color="156082"/>
        <w:insideV w:val="single" w:sz="8" w:space="0" w:color="156082"/>
      </w:tblBorders>
    </w:tblPr>
    <w:tblStylePr w:type="firstRow">
      <w:pPr>
        <w:spacing w:before="0" w:after="0" w:line="240" w:lineRule="auto"/>
      </w:pPr>
      <w:rPr>
        <w:rFonts w:ascii="Aptos Display" w:eastAsia="Yu Gothic Light" w:hAnsi="Aptos Display" w:cs="Times New Roman"/>
        <w:b/>
        <w:bCs/>
      </w:rPr>
      <w:tblPr/>
      <w:tcPr>
        <w:tcBorders>
          <w:top w:val="single" w:sz="8" w:space="0" w:color="156082"/>
          <w:left w:val="single" w:sz="8" w:space="0" w:color="156082"/>
          <w:bottom w:val="single" w:sz="18" w:space="0" w:color="156082"/>
          <w:right w:val="single" w:sz="8" w:space="0" w:color="156082"/>
          <w:insideH w:val="nil"/>
          <w:insideV w:val="single" w:sz="8" w:space="0" w:color="156082"/>
        </w:tcBorders>
      </w:tcPr>
    </w:tblStylePr>
    <w:tblStylePr w:type="lastRow">
      <w:pPr>
        <w:spacing w:before="0" w:after="0" w:line="240" w:lineRule="auto"/>
      </w:pPr>
      <w:rPr>
        <w:rFonts w:ascii="Aptos Display" w:eastAsia="Yu Gothic Light" w:hAnsi="Aptos Display" w:cs="Times New Roman"/>
        <w:b/>
        <w:bCs/>
      </w:rPr>
      <w:tblPr/>
      <w:tcPr>
        <w:tcBorders>
          <w:top w:val="double" w:sz="6" w:space="0" w:color="156082"/>
          <w:left w:val="single" w:sz="8" w:space="0" w:color="156082"/>
          <w:bottom w:val="single" w:sz="8" w:space="0" w:color="156082"/>
          <w:right w:val="single" w:sz="8" w:space="0" w:color="156082"/>
          <w:insideH w:val="nil"/>
          <w:insideV w:val="single" w:sz="8" w:space="0" w:color="156082"/>
        </w:tcBorders>
      </w:tcPr>
    </w:tblStylePr>
    <w:tblStylePr w:type="firstCol">
      <w:rPr>
        <w:rFonts w:ascii="Aptos Display" w:eastAsia="Yu Gothic Light" w:hAnsi="Aptos Display" w:cs="Times New Roman"/>
        <w:b/>
        <w:bCs/>
      </w:rPr>
    </w:tblStylePr>
    <w:tblStylePr w:type="lastCol">
      <w:rPr>
        <w:rFonts w:ascii="Aptos Display" w:eastAsia="Yu Gothic Light" w:hAnsi="Aptos Display" w:cs="Times New Roman"/>
        <w:b/>
        <w:bCs/>
      </w:rPr>
      <w:tblPr/>
      <w:tcPr>
        <w:tcBorders>
          <w:top w:val="single" w:sz="8" w:space="0" w:color="156082"/>
          <w:left w:val="single" w:sz="8" w:space="0" w:color="156082"/>
          <w:bottom w:val="single" w:sz="8" w:space="0" w:color="156082"/>
          <w:right w:val="single" w:sz="8" w:space="0" w:color="156082"/>
        </w:tcBorders>
      </w:tcPr>
    </w:tblStylePr>
    <w:tblStylePr w:type="band1Vert">
      <w:tblPr/>
      <w:tcPr>
        <w:tcBorders>
          <w:top w:val="single" w:sz="8" w:space="0" w:color="156082"/>
          <w:left w:val="single" w:sz="8" w:space="0" w:color="156082"/>
          <w:bottom w:val="single" w:sz="8" w:space="0" w:color="156082"/>
          <w:right w:val="single" w:sz="8" w:space="0" w:color="156082"/>
        </w:tcBorders>
        <w:shd w:val="clear" w:color="auto" w:fill="B2DEF2"/>
      </w:tcPr>
    </w:tblStylePr>
    <w:tblStylePr w:type="band1Horz">
      <w:tblPr/>
      <w:tcPr>
        <w:tcBorders>
          <w:top w:val="single" w:sz="8" w:space="0" w:color="156082"/>
          <w:left w:val="single" w:sz="8" w:space="0" w:color="156082"/>
          <w:bottom w:val="single" w:sz="8" w:space="0" w:color="156082"/>
          <w:right w:val="single" w:sz="8" w:space="0" w:color="156082"/>
          <w:insideV w:val="single" w:sz="8" w:space="0" w:color="156082"/>
        </w:tcBorders>
        <w:shd w:val="clear" w:color="auto" w:fill="B2DEF2"/>
      </w:tcPr>
    </w:tblStylePr>
    <w:tblStylePr w:type="band2Horz">
      <w:tblPr/>
      <w:tcPr>
        <w:tcBorders>
          <w:top w:val="single" w:sz="8" w:space="0" w:color="156082"/>
          <w:left w:val="single" w:sz="8" w:space="0" w:color="156082"/>
          <w:bottom w:val="single" w:sz="8" w:space="0" w:color="156082"/>
          <w:right w:val="single" w:sz="8" w:space="0" w:color="156082"/>
          <w:insideV w:val="single" w:sz="8" w:space="0" w:color="156082"/>
        </w:tcBorders>
      </w:tcPr>
    </w:tblStylePr>
  </w:style>
  <w:style w:type="table" w:customStyle="1" w:styleId="LightGrid-Accent22">
    <w:name w:val="Light Grid - Accent 22"/>
    <w:basedOn w:val="TableNormal"/>
    <w:next w:val="LightGrid-Accent2"/>
    <w:uiPriority w:val="62"/>
    <w:semiHidden/>
    <w:unhideWhenUsed/>
    <w:rsid w:val="005C0526"/>
    <w:pPr>
      <w:spacing w:after="0" w:line="240" w:lineRule="auto"/>
    </w:pPr>
    <w:rPr>
      <w:kern w:val="2"/>
      <w:sz w:val="24"/>
      <w:szCs w:val="24"/>
      <w:lang w:val="en-IE"/>
      <w14:ligatures w14:val="standardContextual"/>
    </w:rPr>
    <w:tblPr>
      <w:tblStyleRowBandSize w:val="1"/>
      <w:tblStyleColBandSize w:val="1"/>
      <w:tblBorders>
        <w:top w:val="single" w:sz="8" w:space="0" w:color="E97132"/>
        <w:left w:val="single" w:sz="8" w:space="0" w:color="E97132"/>
        <w:bottom w:val="single" w:sz="8" w:space="0" w:color="E97132"/>
        <w:right w:val="single" w:sz="8" w:space="0" w:color="E97132"/>
        <w:insideH w:val="single" w:sz="8" w:space="0" w:color="E97132"/>
        <w:insideV w:val="single" w:sz="8" w:space="0" w:color="E97132"/>
      </w:tblBorders>
    </w:tblPr>
    <w:tblStylePr w:type="firstRow">
      <w:pPr>
        <w:spacing w:before="0" w:after="0" w:line="240" w:lineRule="auto"/>
      </w:pPr>
      <w:rPr>
        <w:rFonts w:ascii="Aptos Display" w:eastAsia="Yu Gothic Light" w:hAnsi="Aptos Display" w:cs="Times New Roman"/>
        <w:b/>
        <w:bCs/>
      </w:rPr>
      <w:tblPr/>
      <w:tcPr>
        <w:tcBorders>
          <w:top w:val="single" w:sz="8" w:space="0" w:color="E97132"/>
          <w:left w:val="single" w:sz="8" w:space="0" w:color="E97132"/>
          <w:bottom w:val="single" w:sz="18" w:space="0" w:color="E97132"/>
          <w:right w:val="single" w:sz="8" w:space="0" w:color="E97132"/>
          <w:insideH w:val="nil"/>
          <w:insideV w:val="single" w:sz="8" w:space="0" w:color="E97132"/>
        </w:tcBorders>
      </w:tcPr>
    </w:tblStylePr>
    <w:tblStylePr w:type="lastRow">
      <w:pPr>
        <w:spacing w:before="0" w:after="0" w:line="240" w:lineRule="auto"/>
      </w:pPr>
      <w:rPr>
        <w:rFonts w:ascii="Aptos Display" w:eastAsia="Yu Gothic Light" w:hAnsi="Aptos Display" w:cs="Times New Roman"/>
        <w:b/>
        <w:bCs/>
      </w:rPr>
      <w:tblPr/>
      <w:tcPr>
        <w:tcBorders>
          <w:top w:val="double" w:sz="6" w:space="0" w:color="E97132"/>
          <w:left w:val="single" w:sz="8" w:space="0" w:color="E97132"/>
          <w:bottom w:val="single" w:sz="8" w:space="0" w:color="E97132"/>
          <w:right w:val="single" w:sz="8" w:space="0" w:color="E97132"/>
          <w:insideH w:val="nil"/>
          <w:insideV w:val="single" w:sz="8" w:space="0" w:color="E97132"/>
        </w:tcBorders>
      </w:tcPr>
    </w:tblStylePr>
    <w:tblStylePr w:type="firstCol">
      <w:rPr>
        <w:rFonts w:ascii="Aptos Display" w:eastAsia="Yu Gothic Light" w:hAnsi="Aptos Display" w:cs="Times New Roman"/>
        <w:b/>
        <w:bCs/>
      </w:rPr>
    </w:tblStylePr>
    <w:tblStylePr w:type="lastCol">
      <w:rPr>
        <w:rFonts w:ascii="Aptos Display" w:eastAsia="Yu Gothic Light" w:hAnsi="Aptos Display" w:cs="Times New Roman"/>
        <w:b/>
        <w:bCs/>
      </w:rPr>
      <w:tblPr/>
      <w:tcPr>
        <w:tcBorders>
          <w:top w:val="single" w:sz="8" w:space="0" w:color="E97132"/>
          <w:left w:val="single" w:sz="8" w:space="0" w:color="E97132"/>
          <w:bottom w:val="single" w:sz="8" w:space="0" w:color="E97132"/>
          <w:right w:val="single" w:sz="8" w:space="0" w:color="E97132"/>
        </w:tcBorders>
      </w:tcPr>
    </w:tblStylePr>
    <w:tblStylePr w:type="band1Vert">
      <w:tblPr/>
      <w:tcPr>
        <w:tcBorders>
          <w:top w:val="single" w:sz="8" w:space="0" w:color="E97132"/>
          <w:left w:val="single" w:sz="8" w:space="0" w:color="E97132"/>
          <w:bottom w:val="single" w:sz="8" w:space="0" w:color="E97132"/>
          <w:right w:val="single" w:sz="8" w:space="0" w:color="E97132"/>
        </w:tcBorders>
        <w:shd w:val="clear" w:color="auto" w:fill="F9DBCC"/>
      </w:tcPr>
    </w:tblStylePr>
    <w:tblStylePr w:type="band1Horz">
      <w:tblPr/>
      <w:tcPr>
        <w:tcBorders>
          <w:top w:val="single" w:sz="8" w:space="0" w:color="E97132"/>
          <w:left w:val="single" w:sz="8" w:space="0" w:color="E97132"/>
          <w:bottom w:val="single" w:sz="8" w:space="0" w:color="E97132"/>
          <w:right w:val="single" w:sz="8" w:space="0" w:color="E97132"/>
          <w:insideV w:val="single" w:sz="8" w:space="0" w:color="E97132"/>
        </w:tcBorders>
        <w:shd w:val="clear" w:color="auto" w:fill="F9DBCC"/>
      </w:tcPr>
    </w:tblStylePr>
    <w:tblStylePr w:type="band2Horz">
      <w:tblPr/>
      <w:tcPr>
        <w:tcBorders>
          <w:top w:val="single" w:sz="8" w:space="0" w:color="E97132"/>
          <w:left w:val="single" w:sz="8" w:space="0" w:color="E97132"/>
          <w:bottom w:val="single" w:sz="8" w:space="0" w:color="E97132"/>
          <w:right w:val="single" w:sz="8" w:space="0" w:color="E97132"/>
          <w:insideV w:val="single" w:sz="8" w:space="0" w:color="E97132"/>
        </w:tcBorders>
      </w:tcPr>
    </w:tblStylePr>
  </w:style>
  <w:style w:type="table" w:customStyle="1" w:styleId="LightGrid-Accent32">
    <w:name w:val="Light Grid - Accent 32"/>
    <w:basedOn w:val="TableNormal"/>
    <w:next w:val="LightGrid-Accent3"/>
    <w:uiPriority w:val="62"/>
    <w:semiHidden/>
    <w:unhideWhenUsed/>
    <w:rsid w:val="005C0526"/>
    <w:pPr>
      <w:spacing w:after="0" w:line="240" w:lineRule="auto"/>
    </w:pPr>
    <w:rPr>
      <w:kern w:val="2"/>
      <w:sz w:val="24"/>
      <w:szCs w:val="24"/>
      <w:lang w:val="en-IE"/>
      <w14:ligatures w14:val="standardContextual"/>
    </w:rPr>
    <w:tblPr>
      <w:tblStyleRowBandSize w:val="1"/>
      <w:tblStyleColBandSize w:val="1"/>
      <w:tblBorders>
        <w:top w:val="single" w:sz="8" w:space="0" w:color="196B24"/>
        <w:left w:val="single" w:sz="8" w:space="0" w:color="196B24"/>
        <w:bottom w:val="single" w:sz="8" w:space="0" w:color="196B24"/>
        <w:right w:val="single" w:sz="8" w:space="0" w:color="196B24"/>
        <w:insideH w:val="single" w:sz="8" w:space="0" w:color="196B24"/>
        <w:insideV w:val="single" w:sz="8" w:space="0" w:color="196B24"/>
      </w:tblBorders>
    </w:tblPr>
    <w:tblStylePr w:type="firstRow">
      <w:pPr>
        <w:spacing w:before="0" w:after="0" w:line="240" w:lineRule="auto"/>
      </w:pPr>
      <w:rPr>
        <w:rFonts w:ascii="Aptos Display" w:eastAsia="Yu Gothic Light" w:hAnsi="Aptos Display" w:cs="Times New Roman"/>
        <w:b/>
        <w:bCs/>
      </w:rPr>
      <w:tblPr/>
      <w:tcPr>
        <w:tcBorders>
          <w:top w:val="single" w:sz="8" w:space="0" w:color="196B24"/>
          <w:left w:val="single" w:sz="8" w:space="0" w:color="196B24"/>
          <w:bottom w:val="single" w:sz="18" w:space="0" w:color="196B24"/>
          <w:right w:val="single" w:sz="8" w:space="0" w:color="196B24"/>
          <w:insideH w:val="nil"/>
          <w:insideV w:val="single" w:sz="8" w:space="0" w:color="196B24"/>
        </w:tcBorders>
      </w:tcPr>
    </w:tblStylePr>
    <w:tblStylePr w:type="lastRow">
      <w:pPr>
        <w:spacing w:before="0" w:after="0" w:line="240" w:lineRule="auto"/>
      </w:pPr>
      <w:rPr>
        <w:rFonts w:ascii="Aptos Display" w:eastAsia="Yu Gothic Light" w:hAnsi="Aptos Display" w:cs="Times New Roman"/>
        <w:b/>
        <w:bCs/>
      </w:rPr>
      <w:tblPr/>
      <w:tcPr>
        <w:tcBorders>
          <w:top w:val="double" w:sz="6" w:space="0" w:color="196B24"/>
          <w:left w:val="single" w:sz="8" w:space="0" w:color="196B24"/>
          <w:bottom w:val="single" w:sz="8" w:space="0" w:color="196B24"/>
          <w:right w:val="single" w:sz="8" w:space="0" w:color="196B24"/>
          <w:insideH w:val="nil"/>
          <w:insideV w:val="single" w:sz="8" w:space="0" w:color="196B24"/>
        </w:tcBorders>
      </w:tcPr>
    </w:tblStylePr>
    <w:tblStylePr w:type="firstCol">
      <w:rPr>
        <w:rFonts w:ascii="Aptos Display" w:eastAsia="Yu Gothic Light" w:hAnsi="Aptos Display" w:cs="Times New Roman"/>
        <w:b/>
        <w:bCs/>
      </w:rPr>
    </w:tblStylePr>
    <w:tblStylePr w:type="lastCol">
      <w:rPr>
        <w:rFonts w:ascii="Aptos Display" w:eastAsia="Yu Gothic Light" w:hAnsi="Aptos Display" w:cs="Times New Roman"/>
        <w:b/>
        <w:bCs/>
      </w:rPr>
      <w:tblPr/>
      <w:tcPr>
        <w:tcBorders>
          <w:top w:val="single" w:sz="8" w:space="0" w:color="196B24"/>
          <w:left w:val="single" w:sz="8" w:space="0" w:color="196B24"/>
          <w:bottom w:val="single" w:sz="8" w:space="0" w:color="196B24"/>
          <w:right w:val="single" w:sz="8" w:space="0" w:color="196B24"/>
        </w:tcBorders>
      </w:tcPr>
    </w:tblStylePr>
    <w:tblStylePr w:type="band1Vert">
      <w:tblPr/>
      <w:tcPr>
        <w:tcBorders>
          <w:top w:val="single" w:sz="8" w:space="0" w:color="196B24"/>
          <w:left w:val="single" w:sz="8" w:space="0" w:color="196B24"/>
          <w:bottom w:val="single" w:sz="8" w:space="0" w:color="196B24"/>
          <w:right w:val="single" w:sz="8" w:space="0" w:color="196B24"/>
        </w:tcBorders>
        <w:shd w:val="clear" w:color="auto" w:fill="B3EDBA"/>
      </w:tcPr>
    </w:tblStylePr>
    <w:tblStylePr w:type="band1Horz">
      <w:tblPr/>
      <w:tcPr>
        <w:tcBorders>
          <w:top w:val="single" w:sz="8" w:space="0" w:color="196B24"/>
          <w:left w:val="single" w:sz="8" w:space="0" w:color="196B24"/>
          <w:bottom w:val="single" w:sz="8" w:space="0" w:color="196B24"/>
          <w:right w:val="single" w:sz="8" w:space="0" w:color="196B24"/>
          <w:insideV w:val="single" w:sz="8" w:space="0" w:color="196B24"/>
        </w:tcBorders>
        <w:shd w:val="clear" w:color="auto" w:fill="B3EDBA"/>
      </w:tcPr>
    </w:tblStylePr>
    <w:tblStylePr w:type="band2Horz">
      <w:tblPr/>
      <w:tcPr>
        <w:tcBorders>
          <w:top w:val="single" w:sz="8" w:space="0" w:color="196B24"/>
          <w:left w:val="single" w:sz="8" w:space="0" w:color="196B24"/>
          <w:bottom w:val="single" w:sz="8" w:space="0" w:color="196B24"/>
          <w:right w:val="single" w:sz="8" w:space="0" w:color="196B24"/>
          <w:insideV w:val="single" w:sz="8" w:space="0" w:color="196B24"/>
        </w:tcBorders>
      </w:tcPr>
    </w:tblStylePr>
  </w:style>
  <w:style w:type="table" w:customStyle="1" w:styleId="LightGrid-Accent42">
    <w:name w:val="Light Grid - Accent 42"/>
    <w:basedOn w:val="TableNormal"/>
    <w:next w:val="LightGrid-Accent4"/>
    <w:uiPriority w:val="62"/>
    <w:semiHidden/>
    <w:unhideWhenUsed/>
    <w:rsid w:val="005C0526"/>
    <w:pPr>
      <w:spacing w:after="0" w:line="240" w:lineRule="auto"/>
    </w:pPr>
    <w:rPr>
      <w:kern w:val="2"/>
      <w:sz w:val="24"/>
      <w:szCs w:val="24"/>
      <w:lang w:val="en-IE"/>
      <w14:ligatures w14:val="standardContextual"/>
    </w:rPr>
    <w:tblPr>
      <w:tblStyleRowBandSize w:val="1"/>
      <w:tblStyleColBandSize w:val="1"/>
      <w:tblBorders>
        <w:top w:val="single" w:sz="8" w:space="0" w:color="0F9ED5"/>
        <w:left w:val="single" w:sz="8" w:space="0" w:color="0F9ED5"/>
        <w:bottom w:val="single" w:sz="8" w:space="0" w:color="0F9ED5"/>
        <w:right w:val="single" w:sz="8" w:space="0" w:color="0F9ED5"/>
        <w:insideH w:val="single" w:sz="8" w:space="0" w:color="0F9ED5"/>
        <w:insideV w:val="single" w:sz="8" w:space="0" w:color="0F9ED5"/>
      </w:tblBorders>
    </w:tblPr>
    <w:tblStylePr w:type="firstRow">
      <w:pPr>
        <w:spacing w:before="0" w:after="0" w:line="240" w:lineRule="auto"/>
      </w:pPr>
      <w:rPr>
        <w:rFonts w:ascii="Aptos Display" w:eastAsia="Yu Gothic Light" w:hAnsi="Aptos Display" w:cs="Times New Roman"/>
        <w:b/>
        <w:bCs/>
      </w:rPr>
      <w:tblPr/>
      <w:tcPr>
        <w:tcBorders>
          <w:top w:val="single" w:sz="8" w:space="0" w:color="0F9ED5"/>
          <w:left w:val="single" w:sz="8" w:space="0" w:color="0F9ED5"/>
          <w:bottom w:val="single" w:sz="18" w:space="0" w:color="0F9ED5"/>
          <w:right w:val="single" w:sz="8" w:space="0" w:color="0F9ED5"/>
          <w:insideH w:val="nil"/>
          <w:insideV w:val="single" w:sz="8" w:space="0" w:color="0F9ED5"/>
        </w:tcBorders>
      </w:tcPr>
    </w:tblStylePr>
    <w:tblStylePr w:type="lastRow">
      <w:pPr>
        <w:spacing w:before="0" w:after="0" w:line="240" w:lineRule="auto"/>
      </w:pPr>
      <w:rPr>
        <w:rFonts w:ascii="Aptos Display" w:eastAsia="Yu Gothic Light" w:hAnsi="Aptos Display" w:cs="Times New Roman"/>
        <w:b/>
        <w:bCs/>
      </w:rPr>
      <w:tblPr/>
      <w:tcPr>
        <w:tcBorders>
          <w:top w:val="double" w:sz="6" w:space="0" w:color="0F9ED5"/>
          <w:left w:val="single" w:sz="8" w:space="0" w:color="0F9ED5"/>
          <w:bottom w:val="single" w:sz="8" w:space="0" w:color="0F9ED5"/>
          <w:right w:val="single" w:sz="8" w:space="0" w:color="0F9ED5"/>
          <w:insideH w:val="nil"/>
          <w:insideV w:val="single" w:sz="8" w:space="0" w:color="0F9ED5"/>
        </w:tcBorders>
      </w:tcPr>
    </w:tblStylePr>
    <w:tblStylePr w:type="firstCol">
      <w:rPr>
        <w:rFonts w:ascii="Aptos Display" w:eastAsia="Yu Gothic Light" w:hAnsi="Aptos Display" w:cs="Times New Roman"/>
        <w:b/>
        <w:bCs/>
      </w:rPr>
    </w:tblStylePr>
    <w:tblStylePr w:type="lastCol">
      <w:rPr>
        <w:rFonts w:ascii="Aptos Display" w:eastAsia="Yu Gothic Light" w:hAnsi="Aptos Display" w:cs="Times New Roman"/>
        <w:b/>
        <w:bCs/>
      </w:rPr>
      <w:tblPr/>
      <w:tcPr>
        <w:tcBorders>
          <w:top w:val="single" w:sz="8" w:space="0" w:color="0F9ED5"/>
          <w:left w:val="single" w:sz="8" w:space="0" w:color="0F9ED5"/>
          <w:bottom w:val="single" w:sz="8" w:space="0" w:color="0F9ED5"/>
          <w:right w:val="single" w:sz="8" w:space="0" w:color="0F9ED5"/>
        </w:tcBorders>
      </w:tcPr>
    </w:tblStylePr>
    <w:tblStylePr w:type="band1Vert">
      <w:tblPr/>
      <w:tcPr>
        <w:tcBorders>
          <w:top w:val="single" w:sz="8" w:space="0" w:color="0F9ED5"/>
          <w:left w:val="single" w:sz="8" w:space="0" w:color="0F9ED5"/>
          <w:bottom w:val="single" w:sz="8" w:space="0" w:color="0F9ED5"/>
          <w:right w:val="single" w:sz="8" w:space="0" w:color="0F9ED5"/>
        </w:tcBorders>
        <w:shd w:val="clear" w:color="auto" w:fill="BDE9FA"/>
      </w:tcPr>
    </w:tblStylePr>
    <w:tblStylePr w:type="band1Horz">
      <w:tblPr/>
      <w:tcPr>
        <w:tcBorders>
          <w:top w:val="single" w:sz="8" w:space="0" w:color="0F9ED5"/>
          <w:left w:val="single" w:sz="8" w:space="0" w:color="0F9ED5"/>
          <w:bottom w:val="single" w:sz="8" w:space="0" w:color="0F9ED5"/>
          <w:right w:val="single" w:sz="8" w:space="0" w:color="0F9ED5"/>
          <w:insideV w:val="single" w:sz="8" w:space="0" w:color="0F9ED5"/>
        </w:tcBorders>
        <w:shd w:val="clear" w:color="auto" w:fill="BDE9FA"/>
      </w:tcPr>
    </w:tblStylePr>
    <w:tblStylePr w:type="band2Horz">
      <w:tblPr/>
      <w:tcPr>
        <w:tcBorders>
          <w:top w:val="single" w:sz="8" w:space="0" w:color="0F9ED5"/>
          <w:left w:val="single" w:sz="8" w:space="0" w:color="0F9ED5"/>
          <w:bottom w:val="single" w:sz="8" w:space="0" w:color="0F9ED5"/>
          <w:right w:val="single" w:sz="8" w:space="0" w:color="0F9ED5"/>
          <w:insideV w:val="single" w:sz="8" w:space="0" w:color="0F9ED5"/>
        </w:tcBorders>
      </w:tcPr>
    </w:tblStylePr>
  </w:style>
  <w:style w:type="table" w:customStyle="1" w:styleId="LightGrid-Accent52">
    <w:name w:val="Light Grid - Accent 52"/>
    <w:basedOn w:val="TableNormal"/>
    <w:next w:val="LightGrid-Accent5"/>
    <w:uiPriority w:val="62"/>
    <w:semiHidden/>
    <w:unhideWhenUsed/>
    <w:rsid w:val="005C0526"/>
    <w:pPr>
      <w:spacing w:after="0" w:line="240" w:lineRule="auto"/>
    </w:pPr>
    <w:rPr>
      <w:kern w:val="2"/>
      <w:sz w:val="24"/>
      <w:szCs w:val="24"/>
      <w:lang w:val="en-IE"/>
      <w14:ligatures w14:val="standardContextual"/>
    </w:rPr>
    <w:tblPr>
      <w:tblStyleRowBandSize w:val="1"/>
      <w:tblStyleColBandSize w:val="1"/>
      <w:tblBorders>
        <w:top w:val="single" w:sz="8" w:space="0" w:color="A02B93"/>
        <w:left w:val="single" w:sz="8" w:space="0" w:color="A02B93"/>
        <w:bottom w:val="single" w:sz="8" w:space="0" w:color="A02B93"/>
        <w:right w:val="single" w:sz="8" w:space="0" w:color="A02B93"/>
        <w:insideH w:val="single" w:sz="8" w:space="0" w:color="A02B93"/>
        <w:insideV w:val="single" w:sz="8" w:space="0" w:color="A02B93"/>
      </w:tblBorders>
    </w:tblPr>
    <w:tblStylePr w:type="firstRow">
      <w:pPr>
        <w:spacing w:before="0" w:after="0" w:line="240" w:lineRule="auto"/>
      </w:pPr>
      <w:rPr>
        <w:rFonts w:ascii="Aptos Display" w:eastAsia="Yu Gothic Light" w:hAnsi="Aptos Display" w:cs="Times New Roman"/>
        <w:b/>
        <w:bCs/>
      </w:rPr>
      <w:tblPr/>
      <w:tcPr>
        <w:tcBorders>
          <w:top w:val="single" w:sz="8" w:space="0" w:color="A02B93"/>
          <w:left w:val="single" w:sz="8" w:space="0" w:color="A02B93"/>
          <w:bottom w:val="single" w:sz="18" w:space="0" w:color="A02B93"/>
          <w:right w:val="single" w:sz="8" w:space="0" w:color="A02B93"/>
          <w:insideH w:val="nil"/>
          <w:insideV w:val="single" w:sz="8" w:space="0" w:color="A02B93"/>
        </w:tcBorders>
      </w:tcPr>
    </w:tblStylePr>
    <w:tblStylePr w:type="lastRow">
      <w:pPr>
        <w:spacing w:before="0" w:after="0" w:line="240" w:lineRule="auto"/>
      </w:pPr>
      <w:rPr>
        <w:rFonts w:ascii="Aptos Display" w:eastAsia="Yu Gothic Light" w:hAnsi="Aptos Display" w:cs="Times New Roman"/>
        <w:b/>
        <w:bCs/>
      </w:rPr>
      <w:tblPr/>
      <w:tcPr>
        <w:tcBorders>
          <w:top w:val="double" w:sz="6" w:space="0" w:color="A02B93"/>
          <w:left w:val="single" w:sz="8" w:space="0" w:color="A02B93"/>
          <w:bottom w:val="single" w:sz="8" w:space="0" w:color="A02B93"/>
          <w:right w:val="single" w:sz="8" w:space="0" w:color="A02B93"/>
          <w:insideH w:val="nil"/>
          <w:insideV w:val="single" w:sz="8" w:space="0" w:color="A02B93"/>
        </w:tcBorders>
      </w:tcPr>
    </w:tblStylePr>
    <w:tblStylePr w:type="firstCol">
      <w:rPr>
        <w:rFonts w:ascii="Aptos Display" w:eastAsia="Yu Gothic Light" w:hAnsi="Aptos Display" w:cs="Times New Roman"/>
        <w:b/>
        <w:bCs/>
      </w:rPr>
    </w:tblStylePr>
    <w:tblStylePr w:type="lastCol">
      <w:rPr>
        <w:rFonts w:ascii="Aptos Display" w:eastAsia="Yu Gothic Light" w:hAnsi="Aptos Display" w:cs="Times New Roman"/>
        <w:b/>
        <w:bCs/>
      </w:rPr>
      <w:tblPr/>
      <w:tcPr>
        <w:tcBorders>
          <w:top w:val="single" w:sz="8" w:space="0" w:color="A02B93"/>
          <w:left w:val="single" w:sz="8" w:space="0" w:color="A02B93"/>
          <w:bottom w:val="single" w:sz="8" w:space="0" w:color="A02B93"/>
          <w:right w:val="single" w:sz="8" w:space="0" w:color="A02B93"/>
        </w:tcBorders>
      </w:tcPr>
    </w:tblStylePr>
    <w:tblStylePr w:type="band1Vert">
      <w:tblPr/>
      <w:tcPr>
        <w:tcBorders>
          <w:top w:val="single" w:sz="8" w:space="0" w:color="A02B93"/>
          <w:left w:val="single" w:sz="8" w:space="0" w:color="A02B93"/>
          <w:bottom w:val="single" w:sz="8" w:space="0" w:color="A02B93"/>
          <w:right w:val="single" w:sz="8" w:space="0" w:color="A02B93"/>
        </w:tcBorders>
        <w:shd w:val="clear" w:color="auto" w:fill="EFC3E9"/>
      </w:tcPr>
    </w:tblStylePr>
    <w:tblStylePr w:type="band1Horz">
      <w:tblPr/>
      <w:tcPr>
        <w:tcBorders>
          <w:top w:val="single" w:sz="8" w:space="0" w:color="A02B93"/>
          <w:left w:val="single" w:sz="8" w:space="0" w:color="A02B93"/>
          <w:bottom w:val="single" w:sz="8" w:space="0" w:color="A02B93"/>
          <w:right w:val="single" w:sz="8" w:space="0" w:color="A02B93"/>
          <w:insideV w:val="single" w:sz="8" w:space="0" w:color="A02B93"/>
        </w:tcBorders>
        <w:shd w:val="clear" w:color="auto" w:fill="EFC3E9"/>
      </w:tcPr>
    </w:tblStylePr>
    <w:tblStylePr w:type="band2Horz">
      <w:tblPr/>
      <w:tcPr>
        <w:tcBorders>
          <w:top w:val="single" w:sz="8" w:space="0" w:color="A02B93"/>
          <w:left w:val="single" w:sz="8" w:space="0" w:color="A02B93"/>
          <w:bottom w:val="single" w:sz="8" w:space="0" w:color="A02B93"/>
          <w:right w:val="single" w:sz="8" w:space="0" w:color="A02B93"/>
          <w:insideV w:val="single" w:sz="8" w:space="0" w:color="A02B93"/>
        </w:tcBorders>
      </w:tcPr>
    </w:tblStylePr>
  </w:style>
  <w:style w:type="table" w:customStyle="1" w:styleId="LightGrid-Accent62">
    <w:name w:val="Light Grid - Accent 62"/>
    <w:basedOn w:val="TableNormal"/>
    <w:next w:val="LightGrid-Accent6"/>
    <w:uiPriority w:val="62"/>
    <w:semiHidden/>
    <w:unhideWhenUsed/>
    <w:rsid w:val="005C0526"/>
    <w:pPr>
      <w:spacing w:after="0" w:line="240" w:lineRule="auto"/>
    </w:pPr>
    <w:rPr>
      <w:kern w:val="2"/>
      <w:sz w:val="24"/>
      <w:szCs w:val="24"/>
      <w:lang w:val="en-IE"/>
      <w14:ligatures w14:val="standardContextual"/>
    </w:rPr>
    <w:tblPr>
      <w:tblStyleRowBandSize w:val="1"/>
      <w:tblStyleColBandSize w:val="1"/>
      <w:tblBorders>
        <w:top w:val="single" w:sz="8" w:space="0" w:color="4EA72E"/>
        <w:left w:val="single" w:sz="8" w:space="0" w:color="4EA72E"/>
        <w:bottom w:val="single" w:sz="8" w:space="0" w:color="4EA72E"/>
        <w:right w:val="single" w:sz="8" w:space="0" w:color="4EA72E"/>
        <w:insideH w:val="single" w:sz="8" w:space="0" w:color="4EA72E"/>
        <w:insideV w:val="single" w:sz="8" w:space="0" w:color="4EA72E"/>
      </w:tblBorders>
    </w:tblPr>
    <w:tblStylePr w:type="firstRow">
      <w:pPr>
        <w:spacing w:before="0" w:after="0" w:line="240" w:lineRule="auto"/>
      </w:pPr>
      <w:rPr>
        <w:rFonts w:ascii="Aptos Display" w:eastAsia="Yu Gothic Light" w:hAnsi="Aptos Display" w:cs="Times New Roman"/>
        <w:b/>
        <w:bCs/>
      </w:rPr>
      <w:tblPr/>
      <w:tcPr>
        <w:tcBorders>
          <w:top w:val="single" w:sz="8" w:space="0" w:color="4EA72E"/>
          <w:left w:val="single" w:sz="8" w:space="0" w:color="4EA72E"/>
          <w:bottom w:val="single" w:sz="18" w:space="0" w:color="4EA72E"/>
          <w:right w:val="single" w:sz="8" w:space="0" w:color="4EA72E"/>
          <w:insideH w:val="nil"/>
          <w:insideV w:val="single" w:sz="8" w:space="0" w:color="4EA72E"/>
        </w:tcBorders>
      </w:tcPr>
    </w:tblStylePr>
    <w:tblStylePr w:type="lastRow">
      <w:pPr>
        <w:spacing w:before="0" w:after="0" w:line="240" w:lineRule="auto"/>
      </w:pPr>
      <w:rPr>
        <w:rFonts w:ascii="Aptos Display" w:eastAsia="Yu Gothic Light" w:hAnsi="Aptos Display" w:cs="Times New Roman"/>
        <w:b/>
        <w:bCs/>
      </w:rPr>
      <w:tblPr/>
      <w:tcPr>
        <w:tcBorders>
          <w:top w:val="double" w:sz="6" w:space="0" w:color="4EA72E"/>
          <w:left w:val="single" w:sz="8" w:space="0" w:color="4EA72E"/>
          <w:bottom w:val="single" w:sz="8" w:space="0" w:color="4EA72E"/>
          <w:right w:val="single" w:sz="8" w:space="0" w:color="4EA72E"/>
          <w:insideH w:val="nil"/>
          <w:insideV w:val="single" w:sz="8" w:space="0" w:color="4EA72E"/>
        </w:tcBorders>
      </w:tcPr>
    </w:tblStylePr>
    <w:tblStylePr w:type="firstCol">
      <w:rPr>
        <w:rFonts w:ascii="Aptos Display" w:eastAsia="Yu Gothic Light" w:hAnsi="Aptos Display" w:cs="Times New Roman"/>
        <w:b/>
        <w:bCs/>
      </w:rPr>
    </w:tblStylePr>
    <w:tblStylePr w:type="lastCol">
      <w:rPr>
        <w:rFonts w:ascii="Aptos Display" w:eastAsia="Yu Gothic Light" w:hAnsi="Aptos Display" w:cs="Times New Roman"/>
        <w:b/>
        <w:bCs/>
      </w:rPr>
      <w:tblPr/>
      <w:tcPr>
        <w:tcBorders>
          <w:top w:val="single" w:sz="8" w:space="0" w:color="4EA72E"/>
          <w:left w:val="single" w:sz="8" w:space="0" w:color="4EA72E"/>
          <w:bottom w:val="single" w:sz="8" w:space="0" w:color="4EA72E"/>
          <w:right w:val="single" w:sz="8" w:space="0" w:color="4EA72E"/>
        </w:tcBorders>
      </w:tcPr>
    </w:tblStylePr>
    <w:tblStylePr w:type="band1Vert">
      <w:tblPr/>
      <w:tcPr>
        <w:tcBorders>
          <w:top w:val="single" w:sz="8" w:space="0" w:color="4EA72E"/>
          <w:left w:val="single" w:sz="8" w:space="0" w:color="4EA72E"/>
          <w:bottom w:val="single" w:sz="8" w:space="0" w:color="4EA72E"/>
          <w:right w:val="single" w:sz="8" w:space="0" w:color="4EA72E"/>
        </w:tcBorders>
        <w:shd w:val="clear" w:color="auto" w:fill="D0EFC5"/>
      </w:tcPr>
    </w:tblStylePr>
    <w:tblStylePr w:type="band1Horz">
      <w:tblPr/>
      <w:tcPr>
        <w:tcBorders>
          <w:top w:val="single" w:sz="8" w:space="0" w:color="4EA72E"/>
          <w:left w:val="single" w:sz="8" w:space="0" w:color="4EA72E"/>
          <w:bottom w:val="single" w:sz="8" w:space="0" w:color="4EA72E"/>
          <w:right w:val="single" w:sz="8" w:space="0" w:color="4EA72E"/>
          <w:insideV w:val="single" w:sz="8" w:space="0" w:color="4EA72E"/>
        </w:tcBorders>
        <w:shd w:val="clear" w:color="auto" w:fill="D0EFC5"/>
      </w:tcPr>
    </w:tblStylePr>
    <w:tblStylePr w:type="band2Horz">
      <w:tblPr/>
      <w:tcPr>
        <w:tcBorders>
          <w:top w:val="single" w:sz="8" w:space="0" w:color="4EA72E"/>
          <w:left w:val="single" w:sz="8" w:space="0" w:color="4EA72E"/>
          <w:bottom w:val="single" w:sz="8" w:space="0" w:color="4EA72E"/>
          <w:right w:val="single" w:sz="8" w:space="0" w:color="4EA72E"/>
          <w:insideV w:val="single" w:sz="8" w:space="0" w:color="4EA72E"/>
        </w:tcBorders>
      </w:tcPr>
    </w:tblStylePr>
  </w:style>
  <w:style w:type="table" w:customStyle="1" w:styleId="LightList2">
    <w:name w:val="Light List2"/>
    <w:basedOn w:val="TableNormal"/>
    <w:next w:val="LightList"/>
    <w:uiPriority w:val="61"/>
    <w:semiHidden/>
    <w:unhideWhenUsed/>
    <w:rsid w:val="005C0526"/>
    <w:pPr>
      <w:spacing w:after="0" w:line="240" w:lineRule="auto"/>
    </w:pPr>
    <w:rPr>
      <w:kern w:val="2"/>
      <w:sz w:val="24"/>
      <w:szCs w:val="24"/>
      <w:lang w:val="en-IE"/>
      <w14:ligatures w14:val="standardContextual"/>
    </w:rPr>
    <w:tblPr>
      <w:tblStyleRowBandSize w:val="1"/>
      <w:tblStyleColBandSize w:val="1"/>
      <w:tblBorders>
        <w:top w:val="single" w:sz="8" w:space="0" w:color="000000"/>
        <w:left w:val="single" w:sz="8" w:space="0" w:color="000000"/>
        <w:bottom w:val="single" w:sz="8" w:space="0" w:color="000000"/>
        <w:right w:val="single" w:sz="8" w:space="0" w:color="000000"/>
      </w:tblBorders>
    </w:tblPr>
    <w:tblStylePr w:type="firstRow">
      <w:pPr>
        <w:spacing w:before="0" w:after="0" w:line="240" w:lineRule="auto"/>
      </w:pPr>
      <w:rPr>
        <w:b/>
        <w:bCs/>
        <w:color w:val="FFFFFF"/>
      </w:rPr>
      <w:tblPr/>
      <w:tcPr>
        <w:shd w:val="clear" w:color="auto" w:fill="000000"/>
      </w:tcPr>
    </w:tblStylePr>
    <w:tblStylePr w:type="lastRow">
      <w:pPr>
        <w:spacing w:before="0" w:after="0" w:line="240" w:lineRule="auto"/>
      </w:pPr>
      <w:rPr>
        <w:b/>
        <w:bCs/>
      </w:rPr>
      <w:tblPr/>
      <w:tcPr>
        <w:tcBorders>
          <w:top w:val="double" w:sz="6" w:space="0" w:color="000000"/>
          <w:left w:val="single" w:sz="8" w:space="0" w:color="000000"/>
          <w:bottom w:val="single" w:sz="8" w:space="0" w:color="000000"/>
          <w:right w:val="single" w:sz="8" w:space="0" w:color="000000"/>
        </w:tcBorders>
      </w:tcPr>
    </w:tblStylePr>
    <w:tblStylePr w:type="firstCol">
      <w:rPr>
        <w:b/>
        <w:bCs/>
      </w:rPr>
    </w:tblStylePr>
    <w:tblStylePr w:type="lastCol">
      <w:rPr>
        <w:b/>
        <w:bCs/>
      </w:rPr>
    </w:tblStylePr>
    <w:tblStylePr w:type="band1Vert">
      <w:tblPr/>
      <w:tcPr>
        <w:tcBorders>
          <w:top w:val="single" w:sz="8" w:space="0" w:color="000000"/>
          <w:left w:val="single" w:sz="8" w:space="0" w:color="000000"/>
          <w:bottom w:val="single" w:sz="8" w:space="0" w:color="000000"/>
          <w:right w:val="single" w:sz="8" w:space="0" w:color="000000"/>
        </w:tcBorders>
      </w:tcPr>
    </w:tblStylePr>
    <w:tblStylePr w:type="band1Horz">
      <w:tblPr/>
      <w:tcPr>
        <w:tcBorders>
          <w:top w:val="single" w:sz="8" w:space="0" w:color="000000"/>
          <w:left w:val="single" w:sz="8" w:space="0" w:color="000000"/>
          <w:bottom w:val="single" w:sz="8" w:space="0" w:color="000000"/>
          <w:right w:val="single" w:sz="8" w:space="0" w:color="000000"/>
        </w:tcBorders>
      </w:tcPr>
    </w:tblStylePr>
  </w:style>
  <w:style w:type="table" w:customStyle="1" w:styleId="LightList-Accent12">
    <w:name w:val="Light List - Accent 12"/>
    <w:basedOn w:val="TableNormal"/>
    <w:next w:val="LightList-Accent1"/>
    <w:uiPriority w:val="61"/>
    <w:semiHidden/>
    <w:unhideWhenUsed/>
    <w:rsid w:val="005C0526"/>
    <w:pPr>
      <w:spacing w:after="0" w:line="240" w:lineRule="auto"/>
    </w:pPr>
    <w:rPr>
      <w:kern w:val="2"/>
      <w:sz w:val="24"/>
      <w:szCs w:val="24"/>
      <w:lang w:val="en-IE"/>
      <w14:ligatures w14:val="standardContextual"/>
    </w:rPr>
    <w:tblPr>
      <w:tblStyleRowBandSize w:val="1"/>
      <w:tblStyleColBandSize w:val="1"/>
      <w:tblBorders>
        <w:top w:val="single" w:sz="8" w:space="0" w:color="156082"/>
        <w:left w:val="single" w:sz="8" w:space="0" w:color="156082"/>
        <w:bottom w:val="single" w:sz="8" w:space="0" w:color="156082"/>
        <w:right w:val="single" w:sz="8" w:space="0" w:color="156082"/>
      </w:tblBorders>
    </w:tblPr>
    <w:tblStylePr w:type="firstRow">
      <w:pPr>
        <w:spacing w:before="0" w:after="0" w:line="240" w:lineRule="auto"/>
      </w:pPr>
      <w:rPr>
        <w:b/>
        <w:bCs/>
        <w:color w:val="FFFFFF"/>
      </w:rPr>
      <w:tblPr/>
      <w:tcPr>
        <w:shd w:val="clear" w:color="auto" w:fill="156082"/>
      </w:tcPr>
    </w:tblStylePr>
    <w:tblStylePr w:type="lastRow">
      <w:pPr>
        <w:spacing w:before="0" w:after="0" w:line="240" w:lineRule="auto"/>
      </w:pPr>
      <w:rPr>
        <w:b/>
        <w:bCs/>
      </w:rPr>
      <w:tblPr/>
      <w:tcPr>
        <w:tcBorders>
          <w:top w:val="double" w:sz="6" w:space="0" w:color="156082"/>
          <w:left w:val="single" w:sz="8" w:space="0" w:color="156082"/>
          <w:bottom w:val="single" w:sz="8" w:space="0" w:color="156082"/>
          <w:right w:val="single" w:sz="8" w:space="0" w:color="156082"/>
        </w:tcBorders>
      </w:tcPr>
    </w:tblStylePr>
    <w:tblStylePr w:type="firstCol">
      <w:rPr>
        <w:b/>
        <w:bCs/>
      </w:rPr>
    </w:tblStylePr>
    <w:tblStylePr w:type="lastCol">
      <w:rPr>
        <w:b/>
        <w:bCs/>
      </w:rPr>
    </w:tblStylePr>
    <w:tblStylePr w:type="band1Vert">
      <w:tblPr/>
      <w:tcPr>
        <w:tcBorders>
          <w:top w:val="single" w:sz="8" w:space="0" w:color="156082"/>
          <w:left w:val="single" w:sz="8" w:space="0" w:color="156082"/>
          <w:bottom w:val="single" w:sz="8" w:space="0" w:color="156082"/>
          <w:right w:val="single" w:sz="8" w:space="0" w:color="156082"/>
        </w:tcBorders>
      </w:tcPr>
    </w:tblStylePr>
    <w:tblStylePr w:type="band1Horz">
      <w:tblPr/>
      <w:tcPr>
        <w:tcBorders>
          <w:top w:val="single" w:sz="8" w:space="0" w:color="156082"/>
          <w:left w:val="single" w:sz="8" w:space="0" w:color="156082"/>
          <w:bottom w:val="single" w:sz="8" w:space="0" w:color="156082"/>
          <w:right w:val="single" w:sz="8" w:space="0" w:color="156082"/>
        </w:tcBorders>
      </w:tcPr>
    </w:tblStylePr>
  </w:style>
  <w:style w:type="table" w:customStyle="1" w:styleId="LightList-Accent22">
    <w:name w:val="Light List - Accent 22"/>
    <w:basedOn w:val="TableNormal"/>
    <w:next w:val="LightList-Accent2"/>
    <w:uiPriority w:val="61"/>
    <w:semiHidden/>
    <w:unhideWhenUsed/>
    <w:rsid w:val="005C0526"/>
    <w:pPr>
      <w:spacing w:after="0" w:line="240" w:lineRule="auto"/>
    </w:pPr>
    <w:rPr>
      <w:kern w:val="2"/>
      <w:sz w:val="24"/>
      <w:szCs w:val="24"/>
      <w:lang w:val="en-IE"/>
      <w14:ligatures w14:val="standardContextual"/>
    </w:rPr>
    <w:tblPr>
      <w:tblStyleRowBandSize w:val="1"/>
      <w:tblStyleColBandSize w:val="1"/>
      <w:tblBorders>
        <w:top w:val="single" w:sz="8" w:space="0" w:color="E97132"/>
        <w:left w:val="single" w:sz="8" w:space="0" w:color="E97132"/>
        <w:bottom w:val="single" w:sz="8" w:space="0" w:color="E97132"/>
        <w:right w:val="single" w:sz="8" w:space="0" w:color="E97132"/>
      </w:tblBorders>
    </w:tblPr>
    <w:tblStylePr w:type="firstRow">
      <w:pPr>
        <w:spacing w:before="0" w:after="0" w:line="240" w:lineRule="auto"/>
      </w:pPr>
      <w:rPr>
        <w:b/>
        <w:bCs/>
        <w:color w:val="FFFFFF"/>
      </w:rPr>
      <w:tblPr/>
      <w:tcPr>
        <w:shd w:val="clear" w:color="auto" w:fill="E97132"/>
      </w:tcPr>
    </w:tblStylePr>
    <w:tblStylePr w:type="lastRow">
      <w:pPr>
        <w:spacing w:before="0" w:after="0" w:line="240" w:lineRule="auto"/>
      </w:pPr>
      <w:rPr>
        <w:b/>
        <w:bCs/>
      </w:rPr>
      <w:tblPr/>
      <w:tcPr>
        <w:tcBorders>
          <w:top w:val="double" w:sz="6" w:space="0" w:color="E97132"/>
          <w:left w:val="single" w:sz="8" w:space="0" w:color="E97132"/>
          <w:bottom w:val="single" w:sz="8" w:space="0" w:color="E97132"/>
          <w:right w:val="single" w:sz="8" w:space="0" w:color="E97132"/>
        </w:tcBorders>
      </w:tcPr>
    </w:tblStylePr>
    <w:tblStylePr w:type="firstCol">
      <w:rPr>
        <w:b/>
        <w:bCs/>
      </w:rPr>
    </w:tblStylePr>
    <w:tblStylePr w:type="lastCol">
      <w:rPr>
        <w:b/>
        <w:bCs/>
      </w:rPr>
    </w:tblStylePr>
    <w:tblStylePr w:type="band1Vert">
      <w:tblPr/>
      <w:tcPr>
        <w:tcBorders>
          <w:top w:val="single" w:sz="8" w:space="0" w:color="E97132"/>
          <w:left w:val="single" w:sz="8" w:space="0" w:color="E97132"/>
          <w:bottom w:val="single" w:sz="8" w:space="0" w:color="E97132"/>
          <w:right w:val="single" w:sz="8" w:space="0" w:color="E97132"/>
        </w:tcBorders>
      </w:tcPr>
    </w:tblStylePr>
    <w:tblStylePr w:type="band1Horz">
      <w:tblPr/>
      <w:tcPr>
        <w:tcBorders>
          <w:top w:val="single" w:sz="8" w:space="0" w:color="E97132"/>
          <w:left w:val="single" w:sz="8" w:space="0" w:color="E97132"/>
          <w:bottom w:val="single" w:sz="8" w:space="0" w:color="E97132"/>
          <w:right w:val="single" w:sz="8" w:space="0" w:color="E97132"/>
        </w:tcBorders>
      </w:tcPr>
    </w:tblStylePr>
  </w:style>
  <w:style w:type="table" w:customStyle="1" w:styleId="LightList-Accent32">
    <w:name w:val="Light List - Accent 32"/>
    <w:basedOn w:val="TableNormal"/>
    <w:next w:val="LightList-Accent3"/>
    <w:uiPriority w:val="61"/>
    <w:semiHidden/>
    <w:unhideWhenUsed/>
    <w:rsid w:val="005C0526"/>
    <w:pPr>
      <w:spacing w:after="0" w:line="240" w:lineRule="auto"/>
    </w:pPr>
    <w:rPr>
      <w:kern w:val="2"/>
      <w:sz w:val="24"/>
      <w:szCs w:val="24"/>
      <w:lang w:val="en-IE"/>
      <w14:ligatures w14:val="standardContextual"/>
    </w:rPr>
    <w:tblPr>
      <w:tblStyleRowBandSize w:val="1"/>
      <w:tblStyleColBandSize w:val="1"/>
      <w:tblBorders>
        <w:top w:val="single" w:sz="8" w:space="0" w:color="196B24"/>
        <w:left w:val="single" w:sz="8" w:space="0" w:color="196B24"/>
        <w:bottom w:val="single" w:sz="8" w:space="0" w:color="196B24"/>
        <w:right w:val="single" w:sz="8" w:space="0" w:color="196B24"/>
      </w:tblBorders>
    </w:tblPr>
    <w:tblStylePr w:type="firstRow">
      <w:pPr>
        <w:spacing w:before="0" w:after="0" w:line="240" w:lineRule="auto"/>
      </w:pPr>
      <w:rPr>
        <w:b/>
        <w:bCs/>
        <w:color w:val="FFFFFF"/>
      </w:rPr>
      <w:tblPr/>
      <w:tcPr>
        <w:shd w:val="clear" w:color="auto" w:fill="196B24"/>
      </w:tcPr>
    </w:tblStylePr>
    <w:tblStylePr w:type="lastRow">
      <w:pPr>
        <w:spacing w:before="0" w:after="0" w:line="240" w:lineRule="auto"/>
      </w:pPr>
      <w:rPr>
        <w:b/>
        <w:bCs/>
      </w:rPr>
      <w:tblPr/>
      <w:tcPr>
        <w:tcBorders>
          <w:top w:val="double" w:sz="6" w:space="0" w:color="196B24"/>
          <w:left w:val="single" w:sz="8" w:space="0" w:color="196B24"/>
          <w:bottom w:val="single" w:sz="8" w:space="0" w:color="196B24"/>
          <w:right w:val="single" w:sz="8" w:space="0" w:color="196B24"/>
        </w:tcBorders>
      </w:tcPr>
    </w:tblStylePr>
    <w:tblStylePr w:type="firstCol">
      <w:rPr>
        <w:b/>
        <w:bCs/>
      </w:rPr>
    </w:tblStylePr>
    <w:tblStylePr w:type="lastCol">
      <w:rPr>
        <w:b/>
        <w:bCs/>
      </w:rPr>
    </w:tblStylePr>
    <w:tblStylePr w:type="band1Vert">
      <w:tblPr/>
      <w:tcPr>
        <w:tcBorders>
          <w:top w:val="single" w:sz="8" w:space="0" w:color="196B24"/>
          <w:left w:val="single" w:sz="8" w:space="0" w:color="196B24"/>
          <w:bottom w:val="single" w:sz="8" w:space="0" w:color="196B24"/>
          <w:right w:val="single" w:sz="8" w:space="0" w:color="196B24"/>
        </w:tcBorders>
      </w:tcPr>
    </w:tblStylePr>
    <w:tblStylePr w:type="band1Horz">
      <w:tblPr/>
      <w:tcPr>
        <w:tcBorders>
          <w:top w:val="single" w:sz="8" w:space="0" w:color="196B24"/>
          <w:left w:val="single" w:sz="8" w:space="0" w:color="196B24"/>
          <w:bottom w:val="single" w:sz="8" w:space="0" w:color="196B24"/>
          <w:right w:val="single" w:sz="8" w:space="0" w:color="196B24"/>
        </w:tcBorders>
      </w:tcPr>
    </w:tblStylePr>
  </w:style>
  <w:style w:type="table" w:customStyle="1" w:styleId="LightList-Accent42">
    <w:name w:val="Light List - Accent 42"/>
    <w:basedOn w:val="TableNormal"/>
    <w:next w:val="LightList-Accent4"/>
    <w:uiPriority w:val="61"/>
    <w:semiHidden/>
    <w:unhideWhenUsed/>
    <w:rsid w:val="005C0526"/>
    <w:pPr>
      <w:spacing w:after="0" w:line="240" w:lineRule="auto"/>
    </w:pPr>
    <w:rPr>
      <w:kern w:val="2"/>
      <w:sz w:val="24"/>
      <w:szCs w:val="24"/>
      <w:lang w:val="en-IE"/>
      <w14:ligatures w14:val="standardContextual"/>
    </w:rPr>
    <w:tblPr>
      <w:tblStyleRowBandSize w:val="1"/>
      <w:tblStyleColBandSize w:val="1"/>
      <w:tblBorders>
        <w:top w:val="single" w:sz="8" w:space="0" w:color="0F9ED5"/>
        <w:left w:val="single" w:sz="8" w:space="0" w:color="0F9ED5"/>
        <w:bottom w:val="single" w:sz="8" w:space="0" w:color="0F9ED5"/>
        <w:right w:val="single" w:sz="8" w:space="0" w:color="0F9ED5"/>
      </w:tblBorders>
    </w:tblPr>
    <w:tblStylePr w:type="firstRow">
      <w:pPr>
        <w:spacing w:before="0" w:after="0" w:line="240" w:lineRule="auto"/>
      </w:pPr>
      <w:rPr>
        <w:b/>
        <w:bCs/>
        <w:color w:val="FFFFFF"/>
      </w:rPr>
      <w:tblPr/>
      <w:tcPr>
        <w:shd w:val="clear" w:color="auto" w:fill="0F9ED5"/>
      </w:tcPr>
    </w:tblStylePr>
    <w:tblStylePr w:type="lastRow">
      <w:pPr>
        <w:spacing w:before="0" w:after="0" w:line="240" w:lineRule="auto"/>
      </w:pPr>
      <w:rPr>
        <w:b/>
        <w:bCs/>
      </w:rPr>
      <w:tblPr/>
      <w:tcPr>
        <w:tcBorders>
          <w:top w:val="double" w:sz="6" w:space="0" w:color="0F9ED5"/>
          <w:left w:val="single" w:sz="8" w:space="0" w:color="0F9ED5"/>
          <w:bottom w:val="single" w:sz="8" w:space="0" w:color="0F9ED5"/>
          <w:right w:val="single" w:sz="8" w:space="0" w:color="0F9ED5"/>
        </w:tcBorders>
      </w:tcPr>
    </w:tblStylePr>
    <w:tblStylePr w:type="firstCol">
      <w:rPr>
        <w:b/>
        <w:bCs/>
      </w:rPr>
    </w:tblStylePr>
    <w:tblStylePr w:type="lastCol">
      <w:rPr>
        <w:b/>
        <w:bCs/>
      </w:rPr>
    </w:tblStylePr>
    <w:tblStylePr w:type="band1Vert">
      <w:tblPr/>
      <w:tcPr>
        <w:tcBorders>
          <w:top w:val="single" w:sz="8" w:space="0" w:color="0F9ED5"/>
          <w:left w:val="single" w:sz="8" w:space="0" w:color="0F9ED5"/>
          <w:bottom w:val="single" w:sz="8" w:space="0" w:color="0F9ED5"/>
          <w:right w:val="single" w:sz="8" w:space="0" w:color="0F9ED5"/>
        </w:tcBorders>
      </w:tcPr>
    </w:tblStylePr>
    <w:tblStylePr w:type="band1Horz">
      <w:tblPr/>
      <w:tcPr>
        <w:tcBorders>
          <w:top w:val="single" w:sz="8" w:space="0" w:color="0F9ED5"/>
          <w:left w:val="single" w:sz="8" w:space="0" w:color="0F9ED5"/>
          <w:bottom w:val="single" w:sz="8" w:space="0" w:color="0F9ED5"/>
          <w:right w:val="single" w:sz="8" w:space="0" w:color="0F9ED5"/>
        </w:tcBorders>
      </w:tcPr>
    </w:tblStylePr>
  </w:style>
  <w:style w:type="table" w:customStyle="1" w:styleId="LightList-Accent52">
    <w:name w:val="Light List - Accent 52"/>
    <w:basedOn w:val="TableNormal"/>
    <w:next w:val="LightList-Accent5"/>
    <w:uiPriority w:val="61"/>
    <w:semiHidden/>
    <w:unhideWhenUsed/>
    <w:rsid w:val="005C0526"/>
    <w:pPr>
      <w:spacing w:after="0" w:line="240" w:lineRule="auto"/>
    </w:pPr>
    <w:rPr>
      <w:kern w:val="2"/>
      <w:sz w:val="24"/>
      <w:szCs w:val="24"/>
      <w:lang w:val="en-IE"/>
      <w14:ligatures w14:val="standardContextual"/>
    </w:rPr>
    <w:tblPr>
      <w:tblStyleRowBandSize w:val="1"/>
      <w:tblStyleColBandSize w:val="1"/>
      <w:tblBorders>
        <w:top w:val="single" w:sz="8" w:space="0" w:color="A02B93"/>
        <w:left w:val="single" w:sz="8" w:space="0" w:color="A02B93"/>
        <w:bottom w:val="single" w:sz="8" w:space="0" w:color="A02B93"/>
        <w:right w:val="single" w:sz="8" w:space="0" w:color="A02B93"/>
      </w:tblBorders>
    </w:tblPr>
    <w:tblStylePr w:type="firstRow">
      <w:pPr>
        <w:spacing w:before="0" w:after="0" w:line="240" w:lineRule="auto"/>
      </w:pPr>
      <w:rPr>
        <w:b/>
        <w:bCs/>
        <w:color w:val="FFFFFF"/>
      </w:rPr>
      <w:tblPr/>
      <w:tcPr>
        <w:shd w:val="clear" w:color="auto" w:fill="A02B93"/>
      </w:tcPr>
    </w:tblStylePr>
    <w:tblStylePr w:type="lastRow">
      <w:pPr>
        <w:spacing w:before="0" w:after="0" w:line="240" w:lineRule="auto"/>
      </w:pPr>
      <w:rPr>
        <w:b/>
        <w:bCs/>
      </w:rPr>
      <w:tblPr/>
      <w:tcPr>
        <w:tcBorders>
          <w:top w:val="double" w:sz="6" w:space="0" w:color="A02B93"/>
          <w:left w:val="single" w:sz="8" w:space="0" w:color="A02B93"/>
          <w:bottom w:val="single" w:sz="8" w:space="0" w:color="A02B93"/>
          <w:right w:val="single" w:sz="8" w:space="0" w:color="A02B93"/>
        </w:tcBorders>
      </w:tcPr>
    </w:tblStylePr>
    <w:tblStylePr w:type="firstCol">
      <w:rPr>
        <w:b/>
        <w:bCs/>
      </w:rPr>
    </w:tblStylePr>
    <w:tblStylePr w:type="lastCol">
      <w:rPr>
        <w:b/>
        <w:bCs/>
      </w:rPr>
    </w:tblStylePr>
    <w:tblStylePr w:type="band1Vert">
      <w:tblPr/>
      <w:tcPr>
        <w:tcBorders>
          <w:top w:val="single" w:sz="8" w:space="0" w:color="A02B93"/>
          <w:left w:val="single" w:sz="8" w:space="0" w:color="A02B93"/>
          <w:bottom w:val="single" w:sz="8" w:space="0" w:color="A02B93"/>
          <w:right w:val="single" w:sz="8" w:space="0" w:color="A02B93"/>
        </w:tcBorders>
      </w:tcPr>
    </w:tblStylePr>
    <w:tblStylePr w:type="band1Horz">
      <w:tblPr/>
      <w:tcPr>
        <w:tcBorders>
          <w:top w:val="single" w:sz="8" w:space="0" w:color="A02B93"/>
          <w:left w:val="single" w:sz="8" w:space="0" w:color="A02B93"/>
          <w:bottom w:val="single" w:sz="8" w:space="0" w:color="A02B93"/>
          <w:right w:val="single" w:sz="8" w:space="0" w:color="A02B93"/>
        </w:tcBorders>
      </w:tcPr>
    </w:tblStylePr>
  </w:style>
  <w:style w:type="table" w:customStyle="1" w:styleId="LightList-Accent62">
    <w:name w:val="Light List - Accent 62"/>
    <w:basedOn w:val="TableNormal"/>
    <w:next w:val="LightList-Accent6"/>
    <w:uiPriority w:val="61"/>
    <w:semiHidden/>
    <w:unhideWhenUsed/>
    <w:rsid w:val="005C0526"/>
    <w:pPr>
      <w:spacing w:after="0" w:line="240" w:lineRule="auto"/>
    </w:pPr>
    <w:rPr>
      <w:kern w:val="2"/>
      <w:sz w:val="24"/>
      <w:szCs w:val="24"/>
      <w:lang w:val="en-IE"/>
      <w14:ligatures w14:val="standardContextual"/>
    </w:rPr>
    <w:tblPr>
      <w:tblStyleRowBandSize w:val="1"/>
      <w:tblStyleColBandSize w:val="1"/>
      <w:tblBorders>
        <w:top w:val="single" w:sz="8" w:space="0" w:color="4EA72E"/>
        <w:left w:val="single" w:sz="8" w:space="0" w:color="4EA72E"/>
        <w:bottom w:val="single" w:sz="8" w:space="0" w:color="4EA72E"/>
        <w:right w:val="single" w:sz="8" w:space="0" w:color="4EA72E"/>
      </w:tblBorders>
    </w:tblPr>
    <w:tblStylePr w:type="firstRow">
      <w:pPr>
        <w:spacing w:before="0" w:after="0" w:line="240" w:lineRule="auto"/>
      </w:pPr>
      <w:rPr>
        <w:b/>
        <w:bCs/>
        <w:color w:val="FFFFFF"/>
      </w:rPr>
      <w:tblPr/>
      <w:tcPr>
        <w:shd w:val="clear" w:color="auto" w:fill="4EA72E"/>
      </w:tcPr>
    </w:tblStylePr>
    <w:tblStylePr w:type="lastRow">
      <w:pPr>
        <w:spacing w:before="0" w:after="0" w:line="240" w:lineRule="auto"/>
      </w:pPr>
      <w:rPr>
        <w:b/>
        <w:bCs/>
      </w:rPr>
      <w:tblPr/>
      <w:tcPr>
        <w:tcBorders>
          <w:top w:val="double" w:sz="6" w:space="0" w:color="4EA72E"/>
          <w:left w:val="single" w:sz="8" w:space="0" w:color="4EA72E"/>
          <w:bottom w:val="single" w:sz="8" w:space="0" w:color="4EA72E"/>
          <w:right w:val="single" w:sz="8" w:space="0" w:color="4EA72E"/>
        </w:tcBorders>
      </w:tcPr>
    </w:tblStylePr>
    <w:tblStylePr w:type="firstCol">
      <w:rPr>
        <w:b/>
        <w:bCs/>
      </w:rPr>
    </w:tblStylePr>
    <w:tblStylePr w:type="lastCol">
      <w:rPr>
        <w:b/>
        <w:bCs/>
      </w:rPr>
    </w:tblStylePr>
    <w:tblStylePr w:type="band1Vert">
      <w:tblPr/>
      <w:tcPr>
        <w:tcBorders>
          <w:top w:val="single" w:sz="8" w:space="0" w:color="4EA72E"/>
          <w:left w:val="single" w:sz="8" w:space="0" w:color="4EA72E"/>
          <w:bottom w:val="single" w:sz="8" w:space="0" w:color="4EA72E"/>
          <w:right w:val="single" w:sz="8" w:space="0" w:color="4EA72E"/>
        </w:tcBorders>
      </w:tcPr>
    </w:tblStylePr>
    <w:tblStylePr w:type="band1Horz">
      <w:tblPr/>
      <w:tcPr>
        <w:tcBorders>
          <w:top w:val="single" w:sz="8" w:space="0" w:color="4EA72E"/>
          <w:left w:val="single" w:sz="8" w:space="0" w:color="4EA72E"/>
          <w:bottom w:val="single" w:sz="8" w:space="0" w:color="4EA72E"/>
          <w:right w:val="single" w:sz="8" w:space="0" w:color="4EA72E"/>
        </w:tcBorders>
      </w:tcPr>
    </w:tblStylePr>
  </w:style>
  <w:style w:type="table" w:customStyle="1" w:styleId="LightShading2">
    <w:name w:val="Light Shading2"/>
    <w:basedOn w:val="TableNormal"/>
    <w:next w:val="LightShading"/>
    <w:uiPriority w:val="60"/>
    <w:semiHidden/>
    <w:unhideWhenUsed/>
    <w:rsid w:val="005C0526"/>
    <w:pPr>
      <w:spacing w:after="0" w:line="240" w:lineRule="auto"/>
    </w:pPr>
    <w:rPr>
      <w:color w:val="000000"/>
      <w:kern w:val="2"/>
      <w:sz w:val="24"/>
      <w:szCs w:val="24"/>
      <w:lang w:val="en-IE"/>
      <w14:ligatures w14:val="standardContextual"/>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LightShading-Accent12">
    <w:name w:val="Light Shading - Accent 12"/>
    <w:basedOn w:val="TableNormal"/>
    <w:next w:val="LightShading-Accent1"/>
    <w:uiPriority w:val="60"/>
    <w:semiHidden/>
    <w:unhideWhenUsed/>
    <w:rsid w:val="005C0526"/>
    <w:pPr>
      <w:spacing w:after="0" w:line="240" w:lineRule="auto"/>
    </w:pPr>
    <w:rPr>
      <w:color w:val="0F4761"/>
      <w:kern w:val="2"/>
      <w:sz w:val="24"/>
      <w:szCs w:val="24"/>
      <w:lang w:val="en-IE"/>
      <w14:ligatures w14:val="standardContextual"/>
    </w:rPr>
    <w:tblPr>
      <w:tblStyleRowBandSize w:val="1"/>
      <w:tblStyleColBandSize w:val="1"/>
      <w:tblBorders>
        <w:top w:val="single" w:sz="8" w:space="0" w:color="156082"/>
        <w:bottom w:val="single" w:sz="8" w:space="0" w:color="156082"/>
      </w:tblBorders>
    </w:tblPr>
    <w:tblStylePr w:type="firstRow">
      <w:pPr>
        <w:spacing w:before="0" w:after="0" w:line="240" w:lineRule="auto"/>
      </w:pPr>
      <w:rPr>
        <w:b/>
        <w:bCs/>
      </w:rPr>
      <w:tblPr/>
      <w:tcPr>
        <w:tcBorders>
          <w:top w:val="single" w:sz="8" w:space="0" w:color="156082"/>
          <w:left w:val="nil"/>
          <w:bottom w:val="single" w:sz="8" w:space="0" w:color="156082"/>
          <w:right w:val="nil"/>
          <w:insideH w:val="nil"/>
          <w:insideV w:val="nil"/>
        </w:tcBorders>
      </w:tcPr>
    </w:tblStylePr>
    <w:tblStylePr w:type="lastRow">
      <w:pPr>
        <w:spacing w:before="0" w:after="0" w:line="240" w:lineRule="auto"/>
      </w:pPr>
      <w:rPr>
        <w:b/>
        <w:bCs/>
      </w:rPr>
      <w:tblPr/>
      <w:tcPr>
        <w:tcBorders>
          <w:top w:val="single" w:sz="8" w:space="0" w:color="156082"/>
          <w:left w:val="nil"/>
          <w:bottom w:val="single" w:sz="8" w:space="0" w:color="15608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2DEF2"/>
      </w:tcPr>
    </w:tblStylePr>
    <w:tblStylePr w:type="band1Horz">
      <w:tblPr/>
      <w:tcPr>
        <w:tcBorders>
          <w:left w:val="nil"/>
          <w:right w:val="nil"/>
          <w:insideH w:val="nil"/>
          <w:insideV w:val="nil"/>
        </w:tcBorders>
        <w:shd w:val="clear" w:color="auto" w:fill="B2DEF2"/>
      </w:tcPr>
    </w:tblStylePr>
  </w:style>
  <w:style w:type="table" w:customStyle="1" w:styleId="LightShading-Accent22">
    <w:name w:val="Light Shading - Accent 22"/>
    <w:basedOn w:val="TableNormal"/>
    <w:next w:val="LightShading-Accent2"/>
    <w:uiPriority w:val="60"/>
    <w:semiHidden/>
    <w:unhideWhenUsed/>
    <w:rsid w:val="005C0526"/>
    <w:pPr>
      <w:spacing w:after="0" w:line="240" w:lineRule="auto"/>
    </w:pPr>
    <w:rPr>
      <w:color w:val="BF4E14"/>
      <w:kern w:val="2"/>
      <w:sz w:val="24"/>
      <w:szCs w:val="24"/>
      <w:lang w:val="en-IE"/>
      <w14:ligatures w14:val="standardContextual"/>
    </w:rPr>
    <w:tblPr>
      <w:tblStyleRowBandSize w:val="1"/>
      <w:tblStyleColBandSize w:val="1"/>
      <w:tblBorders>
        <w:top w:val="single" w:sz="8" w:space="0" w:color="E97132"/>
        <w:bottom w:val="single" w:sz="8" w:space="0" w:color="E97132"/>
      </w:tblBorders>
    </w:tblPr>
    <w:tblStylePr w:type="firstRow">
      <w:pPr>
        <w:spacing w:before="0" w:after="0" w:line="240" w:lineRule="auto"/>
      </w:pPr>
      <w:rPr>
        <w:b/>
        <w:bCs/>
      </w:rPr>
      <w:tblPr/>
      <w:tcPr>
        <w:tcBorders>
          <w:top w:val="single" w:sz="8" w:space="0" w:color="E97132"/>
          <w:left w:val="nil"/>
          <w:bottom w:val="single" w:sz="8" w:space="0" w:color="E97132"/>
          <w:right w:val="nil"/>
          <w:insideH w:val="nil"/>
          <w:insideV w:val="nil"/>
        </w:tcBorders>
      </w:tcPr>
    </w:tblStylePr>
    <w:tblStylePr w:type="lastRow">
      <w:pPr>
        <w:spacing w:before="0" w:after="0" w:line="240" w:lineRule="auto"/>
      </w:pPr>
      <w:rPr>
        <w:b/>
        <w:bCs/>
      </w:rPr>
      <w:tblPr/>
      <w:tcPr>
        <w:tcBorders>
          <w:top w:val="single" w:sz="8" w:space="0" w:color="E97132"/>
          <w:left w:val="nil"/>
          <w:bottom w:val="single" w:sz="8" w:space="0" w:color="E9713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9DBCC"/>
      </w:tcPr>
    </w:tblStylePr>
    <w:tblStylePr w:type="band1Horz">
      <w:tblPr/>
      <w:tcPr>
        <w:tcBorders>
          <w:left w:val="nil"/>
          <w:right w:val="nil"/>
          <w:insideH w:val="nil"/>
          <w:insideV w:val="nil"/>
        </w:tcBorders>
        <w:shd w:val="clear" w:color="auto" w:fill="F9DBCC"/>
      </w:tcPr>
    </w:tblStylePr>
  </w:style>
  <w:style w:type="table" w:customStyle="1" w:styleId="LightShading-Accent32">
    <w:name w:val="Light Shading - Accent 32"/>
    <w:basedOn w:val="TableNormal"/>
    <w:next w:val="LightShading-Accent3"/>
    <w:uiPriority w:val="60"/>
    <w:semiHidden/>
    <w:unhideWhenUsed/>
    <w:rsid w:val="005C0526"/>
    <w:pPr>
      <w:spacing w:after="0" w:line="240" w:lineRule="auto"/>
    </w:pPr>
    <w:rPr>
      <w:color w:val="124F1A"/>
      <w:kern w:val="2"/>
      <w:sz w:val="24"/>
      <w:szCs w:val="24"/>
      <w:lang w:val="en-IE"/>
      <w14:ligatures w14:val="standardContextual"/>
    </w:rPr>
    <w:tblPr>
      <w:tblStyleRowBandSize w:val="1"/>
      <w:tblStyleColBandSize w:val="1"/>
      <w:tblBorders>
        <w:top w:val="single" w:sz="8" w:space="0" w:color="196B24"/>
        <w:bottom w:val="single" w:sz="8" w:space="0" w:color="196B24"/>
      </w:tblBorders>
    </w:tblPr>
    <w:tblStylePr w:type="firstRow">
      <w:pPr>
        <w:spacing w:before="0" w:after="0" w:line="240" w:lineRule="auto"/>
      </w:pPr>
      <w:rPr>
        <w:b/>
        <w:bCs/>
      </w:rPr>
      <w:tblPr/>
      <w:tcPr>
        <w:tcBorders>
          <w:top w:val="single" w:sz="8" w:space="0" w:color="196B24"/>
          <w:left w:val="nil"/>
          <w:bottom w:val="single" w:sz="8" w:space="0" w:color="196B24"/>
          <w:right w:val="nil"/>
          <w:insideH w:val="nil"/>
          <w:insideV w:val="nil"/>
        </w:tcBorders>
      </w:tcPr>
    </w:tblStylePr>
    <w:tblStylePr w:type="lastRow">
      <w:pPr>
        <w:spacing w:before="0" w:after="0" w:line="240" w:lineRule="auto"/>
      </w:pPr>
      <w:rPr>
        <w:b/>
        <w:bCs/>
      </w:rPr>
      <w:tblPr/>
      <w:tcPr>
        <w:tcBorders>
          <w:top w:val="single" w:sz="8" w:space="0" w:color="196B24"/>
          <w:left w:val="nil"/>
          <w:bottom w:val="single" w:sz="8" w:space="0" w:color="196B2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EDBA"/>
      </w:tcPr>
    </w:tblStylePr>
    <w:tblStylePr w:type="band1Horz">
      <w:tblPr/>
      <w:tcPr>
        <w:tcBorders>
          <w:left w:val="nil"/>
          <w:right w:val="nil"/>
          <w:insideH w:val="nil"/>
          <w:insideV w:val="nil"/>
        </w:tcBorders>
        <w:shd w:val="clear" w:color="auto" w:fill="B3EDBA"/>
      </w:tcPr>
    </w:tblStylePr>
  </w:style>
  <w:style w:type="table" w:customStyle="1" w:styleId="LightShading-Accent42">
    <w:name w:val="Light Shading - Accent 42"/>
    <w:basedOn w:val="TableNormal"/>
    <w:next w:val="LightShading-Accent4"/>
    <w:uiPriority w:val="60"/>
    <w:semiHidden/>
    <w:unhideWhenUsed/>
    <w:rsid w:val="005C0526"/>
    <w:pPr>
      <w:spacing w:after="0" w:line="240" w:lineRule="auto"/>
    </w:pPr>
    <w:rPr>
      <w:color w:val="0B769F"/>
      <w:kern w:val="2"/>
      <w:sz w:val="24"/>
      <w:szCs w:val="24"/>
      <w:lang w:val="en-IE"/>
      <w14:ligatures w14:val="standardContextual"/>
    </w:rPr>
    <w:tblPr>
      <w:tblStyleRowBandSize w:val="1"/>
      <w:tblStyleColBandSize w:val="1"/>
      <w:tblBorders>
        <w:top w:val="single" w:sz="8" w:space="0" w:color="0F9ED5"/>
        <w:bottom w:val="single" w:sz="8" w:space="0" w:color="0F9ED5"/>
      </w:tblBorders>
    </w:tblPr>
    <w:tblStylePr w:type="firstRow">
      <w:pPr>
        <w:spacing w:before="0" w:after="0" w:line="240" w:lineRule="auto"/>
      </w:pPr>
      <w:rPr>
        <w:b/>
        <w:bCs/>
      </w:rPr>
      <w:tblPr/>
      <w:tcPr>
        <w:tcBorders>
          <w:top w:val="single" w:sz="8" w:space="0" w:color="0F9ED5"/>
          <w:left w:val="nil"/>
          <w:bottom w:val="single" w:sz="8" w:space="0" w:color="0F9ED5"/>
          <w:right w:val="nil"/>
          <w:insideH w:val="nil"/>
          <w:insideV w:val="nil"/>
        </w:tcBorders>
      </w:tcPr>
    </w:tblStylePr>
    <w:tblStylePr w:type="lastRow">
      <w:pPr>
        <w:spacing w:before="0" w:after="0" w:line="240" w:lineRule="auto"/>
      </w:pPr>
      <w:rPr>
        <w:b/>
        <w:bCs/>
      </w:rPr>
      <w:tblPr/>
      <w:tcPr>
        <w:tcBorders>
          <w:top w:val="single" w:sz="8" w:space="0" w:color="0F9ED5"/>
          <w:left w:val="nil"/>
          <w:bottom w:val="single" w:sz="8" w:space="0" w:color="0F9ED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DE9FA"/>
      </w:tcPr>
    </w:tblStylePr>
    <w:tblStylePr w:type="band1Horz">
      <w:tblPr/>
      <w:tcPr>
        <w:tcBorders>
          <w:left w:val="nil"/>
          <w:right w:val="nil"/>
          <w:insideH w:val="nil"/>
          <w:insideV w:val="nil"/>
        </w:tcBorders>
        <w:shd w:val="clear" w:color="auto" w:fill="BDE9FA"/>
      </w:tcPr>
    </w:tblStylePr>
  </w:style>
  <w:style w:type="table" w:customStyle="1" w:styleId="LightShading-Accent52">
    <w:name w:val="Light Shading - Accent 52"/>
    <w:basedOn w:val="TableNormal"/>
    <w:next w:val="LightShading-Accent5"/>
    <w:uiPriority w:val="60"/>
    <w:semiHidden/>
    <w:unhideWhenUsed/>
    <w:rsid w:val="005C0526"/>
    <w:pPr>
      <w:spacing w:after="0" w:line="240" w:lineRule="auto"/>
    </w:pPr>
    <w:rPr>
      <w:color w:val="77206D"/>
      <w:kern w:val="2"/>
      <w:sz w:val="24"/>
      <w:szCs w:val="24"/>
      <w:lang w:val="en-IE"/>
      <w14:ligatures w14:val="standardContextual"/>
    </w:rPr>
    <w:tblPr>
      <w:tblStyleRowBandSize w:val="1"/>
      <w:tblStyleColBandSize w:val="1"/>
      <w:tblBorders>
        <w:top w:val="single" w:sz="8" w:space="0" w:color="A02B93"/>
        <w:bottom w:val="single" w:sz="8" w:space="0" w:color="A02B93"/>
      </w:tblBorders>
    </w:tblPr>
    <w:tblStylePr w:type="firstRow">
      <w:pPr>
        <w:spacing w:before="0" w:after="0" w:line="240" w:lineRule="auto"/>
      </w:pPr>
      <w:rPr>
        <w:b/>
        <w:bCs/>
      </w:rPr>
      <w:tblPr/>
      <w:tcPr>
        <w:tcBorders>
          <w:top w:val="single" w:sz="8" w:space="0" w:color="A02B93"/>
          <w:left w:val="nil"/>
          <w:bottom w:val="single" w:sz="8" w:space="0" w:color="A02B93"/>
          <w:right w:val="nil"/>
          <w:insideH w:val="nil"/>
          <w:insideV w:val="nil"/>
        </w:tcBorders>
      </w:tcPr>
    </w:tblStylePr>
    <w:tblStylePr w:type="lastRow">
      <w:pPr>
        <w:spacing w:before="0" w:after="0" w:line="240" w:lineRule="auto"/>
      </w:pPr>
      <w:rPr>
        <w:b/>
        <w:bCs/>
      </w:rPr>
      <w:tblPr/>
      <w:tcPr>
        <w:tcBorders>
          <w:top w:val="single" w:sz="8" w:space="0" w:color="A02B93"/>
          <w:left w:val="nil"/>
          <w:bottom w:val="single" w:sz="8" w:space="0" w:color="A02B9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C3E9"/>
      </w:tcPr>
    </w:tblStylePr>
    <w:tblStylePr w:type="band1Horz">
      <w:tblPr/>
      <w:tcPr>
        <w:tcBorders>
          <w:left w:val="nil"/>
          <w:right w:val="nil"/>
          <w:insideH w:val="nil"/>
          <w:insideV w:val="nil"/>
        </w:tcBorders>
        <w:shd w:val="clear" w:color="auto" w:fill="EFC3E9"/>
      </w:tcPr>
    </w:tblStylePr>
  </w:style>
  <w:style w:type="table" w:customStyle="1" w:styleId="LightShading-Accent62">
    <w:name w:val="Light Shading - Accent 62"/>
    <w:basedOn w:val="TableNormal"/>
    <w:next w:val="LightShading-Accent6"/>
    <w:uiPriority w:val="60"/>
    <w:semiHidden/>
    <w:unhideWhenUsed/>
    <w:rsid w:val="005C0526"/>
    <w:pPr>
      <w:spacing w:after="0" w:line="240" w:lineRule="auto"/>
    </w:pPr>
    <w:rPr>
      <w:color w:val="3A7C22"/>
      <w:kern w:val="2"/>
      <w:sz w:val="24"/>
      <w:szCs w:val="24"/>
      <w:lang w:val="en-IE"/>
      <w14:ligatures w14:val="standardContextual"/>
    </w:rPr>
    <w:tblPr>
      <w:tblStyleRowBandSize w:val="1"/>
      <w:tblStyleColBandSize w:val="1"/>
      <w:tblBorders>
        <w:top w:val="single" w:sz="8" w:space="0" w:color="4EA72E"/>
        <w:bottom w:val="single" w:sz="8" w:space="0" w:color="4EA72E"/>
      </w:tblBorders>
    </w:tblPr>
    <w:tblStylePr w:type="firstRow">
      <w:pPr>
        <w:spacing w:before="0" w:after="0" w:line="240" w:lineRule="auto"/>
      </w:pPr>
      <w:rPr>
        <w:b/>
        <w:bCs/>
      </w:rPr>
      <w:tblPr/>
      <w:tcPr>
        <w:tcBorders>
          <w:top w:val="single" w:sz="8" w:space="0" w:color="4EA72E"/>
          <w:left w:val="nil"/>
          <w:bottom w:val="single" w:sz="8" w:space="0" w:color="4EA72E"/>
          <w:right w:val="nil"/>
          <w:insideH w:val="nil"/>
          <w:insideV w:val="nil"/>
        </w:tcBorders>
      </w:tcPr>
    </w:tblStylePr>
    <w:tblStylePr w:type="lastRow">
      <w:pPr>
        <w:spacing w:before="0" w:after="0" w:line="240" w:lineRule="auto"/>
      </w:pPr>
      <w:rPr>
        <w:b/>
        <w:bCs/>
      </w:rPr>
      <w:tblPr/>
      <w:tcPr>
        <w:tcBorders>
          <w:top w:val="single" w:sz="8" w:space="0" w:color="4EA72E"/>
          <w:left w:val="nil"/>
          <w:bottom w:val="single" w:sz="8" w:space="0" w:color="4EA72E"/>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EFC5"/>
      </w:tcPr>
    </w:tblStylePr>
    <w:tblStylePr w:type="band1Horz">
      <w:tblPr/>
      <w:tcPr>
        <w:tcBorders>
          <w:left w:val="nil"/>
          <w:right w:val="nil"/>
          <w:insideH w:val="nil"/>
          <w:insideV w:val="nil"/>
        </w:tcBorders>
        <w:shd w:val="clear" w:color="auto" w:fill="D0EFC5"/>
      </w:tcPr>
    </w:tblStylePr>
  </w:style>
  <w:style w:type="table" w:customStyle="1" w:styleId="ListTable1Light2">
    <w:name w:val="List Table 1 Light2"/>
    <w:basedOn w:val="TableNormal"/>
    <w:next w:val="ListTable1Light"/>
    <w:uiPriority w:val="46"/>
    <w:rsid w:val="005C0526"/>
    <w:pPr>
      <w:spacing w:after="0" w:line="240" w:lineRule="auto"/>
    </w:pPr>
    <w:rPr>
      <w:kern w:val="2"/>
      <w:sz w:val="24"/>
      <w:szCs w:val="24"/>
      <w:lang w:val="en-IE"/>
      <w14:ligatures w14:val="standardContextual"/>
    </w:rPr>
    <w:tblPr>
      <w:tblStyleRowBandSize w:val="1"/>
      <w:tblStyleColBandSize w:val="1"/>
    </w:tblPr>
    <w:tblStylePr w:type="firstRow">
      <w:rPr>
        <w:b/>
        <w:bCs/>
      </w:rPr>
      <w:tblPr/>
      <w:tcPr>
        <w:tcBorders>
          <w:bottom w:val="single" w:sz="4" w:space="0" w:color="666666"/>
        </w:tcBorders>
      </w:tcPr>
    </w:tblStylePr>
    <w:tblStylePr w:type="lastRow">
      <w:rPr>
        <w:b/>
        <w:bCs/>
      </w:rPr>
      <w:tblPr/>
      <w:tcPr>
        <w:tcBorders>
          <w:top w:val="single" w:sz="4" w:space="0" w:color="666666"/>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ListTable1Light-Accent12">
    <w:name w:val="List Table 1 Light - Accent 12"/>
    <w:basedOn w:val="TableNormal"/>
    <w:next w:val="ListTable1Light-Accent1"/>
    <w:uiPriority w:val="46"/>
    <w:rsid w:val="005C0526"/>
    <w:pPr>
      <w:spacing w:after="0" w:line="240" w:lineRule="auto"/>
    </w:pPr>
    <w:rPr>
      <w:kern w:val="2"/>
      <w:sz w:val="24"/>
      <w:szCs w:val="24"/>
      <w:lang w:val="en-IE"/>
      <w14:ligatures w14:val="standardContextual"/>
    </w:rPr>
    <w:tblPr>
      <w:tblStyleRowBandSize w:val="1"/>
      <w:tblStyleColBandSize w:val="1"/>
    </w:tblPr>
    <w:tblStylePr w:type="firstRow">
      <w:rPr>
        <w:b/>
        <w:bCs/>
      </w:rPr>
      <w:tblPr/>
      <w:tcPr>
        <w:tcBorders>
          <w:bottom w:val="single" w:sz="4" w:space="0" w:color="45B0E1"/>
        </w:tcBorders>
      </w:tcPr>
    </w:tblStylePr>
    <w:tblStylePr w:type="lastRow">
      <w:rPr>
        <w:b/>
        <w:bCs/>
      </w:rPr>
      <w:tblPr/>
      <w:tcPr>
        <w:tcBorders>
          <w:top w:val="single" w:sz="4" w:space="0" w:color="45B0E1"/>
        </w:tcBorders>
      </w:tcPr>
    </w:tblStylePr>
    <w:tblStylePr w:type="firstCol">
      <w:rPr>
        <w:b/>
        <w:bCs/>
      </w:rPr>
    </w:tblStylePr>
    <w:tblStylePr w:type="lastCol">
      <w:rPr>
        <w:b/>
        <w:bCs/>
      </w:rPr>
    </w:tblStylePr>
    <w:tblStylePr w:type="band1Vert">
      <w:tblPr/>
      <w:tcPr>
        <w:shd w:val="clear" w:color="auto" w:fill="C1E4F5"/>
      </w:tcPr>
    </w:tblStylePr>
    <w:tblStylePr w:type="band1Horz">
      <w:tblPr/>
      <w:tcPr>
        <w:shd w:val="clear" w:color="auto" w:fill="C1E4F5"/>
      </w:tcPr>
    </w:tblStylePr>
  </w:style>
  <w:style w:type="table" w:customStyle="1" w:styleId="ListTable1Light-Accent22">
    <w:name w:val="List Table 1 Light - Accent 22"/>
    <w:basedOn w:val="TableNormal"/>
    <w:next w:val="ListTable1Light-Accent2"/>
    <w:uiPriority w:val="46"/>
    <w:rsid w:val="005C0526"/>
    <w:pPr>
      <w:spacing w:after="0" w:line="240" w:lineRule="auto"/>
    </w:pPr>
    <w:rPr>
      <w:kern w:val="2"/>
      <w:sz w:val="24"/>
      <w:szCs w:val="24"/>
      <w:lang w:val="en-IE"/>
      <w14:ligatures w14:val="standardContextual"/>
    </w:rPr>
    <w:tblPr>
      <w:tblStyleRowBandSize w:val="1"/>
      <w:tblStyleColBandSize w:val="1"/>
    </w:tblPr>
    <w:tblStylePr w:type="firstRow">
      <w:rPr>
        <w:b/>
        <w:bCs/>
      </w:rPr>
      <w:tblPr/>
      <w:tcPr>
        <w:tcBorders>
          <w:bottom w:val="single" w:sz="4" w:space="0" w:color="F1A983"/>
        </w:tcBorders>
      </w:tcPr>
    </w:tblStylePr>
    <w:tblStylePr w:type="lastRow">
      <w:rPr>
        <w:b/>
        <w:bCs/>
      </w:rPr>
      <w:tblPr/>
      <w:tcPr>
        <w:tcBorders>
          <w:top w:val="single" w:sz="4" w:space="0" w:color="F1A983"/>
        </w:tcBorders>
      </w:tcPr>
    </w:tblStylePr>
    <w:tblStylePr w:type="firstCol">
      <w:rPr>
        <w:b/>
        <w:bCs/>
      </w:rPr>
    </w:tblStylePr>
    <w:tblStylePr w:type="lastCol">
      <w:rPr>
        <w:b/>
        <w:bCs/>
      </w:rPr>
    </w:tblStylePr>
    <w:tblStylePr w:type="band1Vert">
      <w:tblPr/>
      <w:tcPr>
        <w:shd w:val="clear" w:color="auto" w:fill="FAE2D5"/>
      </w:tcPr>
    </w:tblStylePr>
    <w:tblStylePr w:type="band1Horz">
      <w:tblPr/>
      <w:tcPr>
        <w:shd w:val="clear" w:color="auto" w:fill="FAE2D5"/>
      </w:tcPr>
    </w:tblStylePr>
  </w:style>
  <w:style w:type="table" w:customStyle="1" w:styleId="ListTable1Light-Accent32">
    <w:name w:val="List Table 1 Light - Accent 32"/>
    <w:basedOn w:val="TableNormal"/>
    <w:next w:val="ListTable1Light-Accent3"/>
    <w:uiPriority w:val="46"/>
    <w:rsid w:val="005C0526"/>
    <w:pPr>
      <w:spacing w:after="0" w:line="240" w:lineRule="auto"/>
    </w:pPr>
    <w:rPr>
      <w:kern w:val="2"/>
      <w:sz w:val="24"/>
      <w:szCs w:val="24"/>
      <w:lang w:val="en-IE"/>
      <w14:ligatures w14:val="standardContextual"/>
    </w:rPr>
    <w:tblPr>
      <w:tblStyleRowBandSize w:val="1"/>
      <w:tblStyleColBandSize w:val="1"/>
    </w:tblPr>
    <w:tblStylePr w:type="firstRow">
      <w:rPr>
        <w:b/>
        <w:bCs/>
      </w:rPr>
      <w:tblPr/>
      <w:tcPr>
        <w:tcBorders>
          <w:bottom w:val="single" w:sz="4" w:space="0" w:color="47D459"/>
        </w:tcBorders>
      </w:tcPr>
    </w:tblStylePr>
    <w:tblStylePr w:type="lastRow">
      <w:rPr>
        <w:b/>
        <w:bCs/>
      </w:rPr>
      <w:tblPr/>
      <w:tcPr>
        <w:tcBorders>
          <w:top w:val="single" w:sz="4" w:space="0" w:color="47D459"/>
        </w:tcBorders>
      </w:tcPr>
    </w:tblStylePr>
    <w:tblStylePr w:type="firstCol">
      <w:rPr>
        <w:b/>
        <w:bCs/>
      </w:rPr>
    </w:tblStylePr>
    <w:tblStylePr w:type="lastCol">
      <w:rPr>
        <w:b/>
        <w:bCs/>
      </w:rPr>
    </w:tblStylePr>
    <w:tblStylePr w:type="band1Vert">
      <w:tblPr/>
      <w:tcPr>
        <w:shd w:val="clear" w:color="auto" w:fill="C1F0C7"/>
      </w:tcPr>
    </w:tblStylePr>
    <w:tblStylePr w:type="band1Horz">
      <w:tblPr/>
      <w:tcPr>
        <w:shd w:val="clear" w:color="auto" w:fill="C1F0C7"/>
      </w:tcPr>
    </w:tblStylePr>
  </w:style>
  <w:style w:type="table" w:customStyle="1" w:styleId="ListTable1Light-Accent42">
    <w:name w:val="List Table 1 Light - Accent 42"/>
    <w:basedOn w:val="TableNormal"/>
    <w:next w:val="ListTable1Light-Accent4"/>
    <w:uiPriority w:val="46"/>
    <w:rsid w:val="005C0526"/>
    <w:pPr>
      <w:spacing w:after="0" w:line="240" w:lineRule="auto"/>
    </w:pPr>
    <w:rPr>
      <w:kern w:val="2"/>
      <w:sz w:val="24"/>
      <w:szCs w:val="24"/>
      <w:lang w:val="en-IE"/>
      <w14:ligatures w14:val="standardContextual"/>
    </w:rPr>
    <w:tblPr>
      <w:tblStyleRowBandSize w:val="1"/>
      <w:tblStyleColBandSize w:val="1"/>
    </w:tblPr>
    <w:tblStylePr w:type="firstRow">
      <w:rPr>
        <w:b/>
        <w:bCs/>
      </w:rPr>
      <w:tblPr/>
      <w:tcPr>
        <w:tcBorders>
          <w:bottom w:val="single" w:sz="4" w:space="0" w:color="60CAF3"/>
        </w:tcBorders>
      </w:tcPr>
    </w:tblStylePr>
    <w:tblStylePr w:type="lastRow">
      <w:rPr>
        <w:b/>
        <w:bCs/>
      </w:rPr>
      <w:tblPr/>
      <w:tcPr>
        <w:tcBorders>
          <w:top w:val="single" w:sz="4" w:space="0" w:color="60CAF3"/>
        </w:tcBorders>
      </w:tcPr>
    </w:tblStylePr>
    <w:tblStylePr w:type="firstCol">
      <w:rPr>
        <w:b/>
        <w:bCs/>
      </w:rPr>
    </w:tblStylePr>
    <w:tblStylePr w:type="lastCol">
      <w:rPr>
        <w:b/>
        <w:bCs/>
      </w:rPr>
    </w:tblStylePr>
    <w:tblStylePr w:type="band1Vert">
      <w:tblPr/>
      <w:tcPr>
        <w:shd w:val="clear" w:color="auto" w:fill="CAEDFB"/>
      </w:tcPr>
    </w:tblStylePr>
    <w:tblStylePr w:type="band1Horz">
      <w:tblPr/>
      <w:tcPr>
        <w:shd w:val="clear" w:color="auto" w:fill="CAEDFB"/>
      </w:tcPr>
    </w:tblStylePr>
  </w:style>
  <w:style w:type="table" w:customStyle="1" w:styleId="ListTable1Light-Accent52">
    <w:name w:val="List Table 1 Light - Accent 52"/>
    <w:basedOn w:val="TableNormal"/>
    <w:next w:val="ListTable1Light-Accent5"/>
    <w:uiPriority w:val="46"/>
    <w:rsid w:val="005C0526"/>
    <w:pPr>
      <w:spacing w:after="0" w:line="240" w:lineRule="auto"/>
    </w:pPr>
    <w:rPr>
      <w:kern w:val="2"/>
      <w:sz w:val="24"/>
      <w:szCs w:val="24"/>
      <w:lang w:val="en-IE"/>
      <w14:ligatures w14:val="standardContextual"/>
    </w:rPr>
    <w:tblPr>
      <w:tblStyleRowBandSize w:val="1"/>
      <w:tblStyleColBandSize w:val="1"/>
    </w:tblPr>
    <w:tblStylePr w:type="firstRow">
      <w:rPr>
        <w:b/>
        <w:bCs/>
      </w:rPr>
      <w:tblPr/>
      <w:tcPr>
        <w:tcBorders>
          <w:bottom w:val="single" w:sz="4" w:space="0" w:color="D86DCB"/>
        </w:tcBorders>
      </w:tcPr>
    </w:tblStylePr>
    <w:tblStylePr w:type="lastRow">
      <w:rPr>
        <w:b/>
        <w:bCs/>
      </w:rPr>
      <w:tblPr/>
      <w:tcPr>
        <w:tcBorders>
          <w:top w:val="single" w:sz="4" w:space="0" w:color="D86DCB"/>
        </w:tcBorders>
      </w:tcPr>
    </w:tblStylePr>
    <w:tblStylePr w:type="firstCol">
      <w:rPr>
        <w:b/>
        <w:bCs/>
      </w:rPr>
    </w:tblStylePr>
    <w:tblStylePr w:type="lastCol">
      <w:rPr>
        <w:b/>
        <w:bCs/>
      </w:rPr>
    </w:tblStylePr>
    <w:tblStylePr w:type="band1Vert">
      <w:tblPr/>
      <w:tcPr>
        <w:shd w:val="clear" w:color="auto" w:fill="F2CEED"/>
      </w:tcPr>
    </w:tblStylePr>
    <w:tblStylePr w:type="band1Horz">
      <w:tblPr/>
      <w:tcPr>
        <w:shd w:val="clear" w:color="auto" w:fill="F2CEED"/>
      </w:tcPr>
    </w:tblStylePr>
  </w:style>
  <w:style w:type="table" w:customStyle="1" w:styleId="ListTable1Light-Accent62">
    <w:name w:val="List Table 1 Light - Accent 62"/>
    <w:basedOn w:val="TableNormal"/>
    <w:next w:val="ListTable1Light-Accent6"/>
    <w:uiPriority w:val="46"/>
    <w:rsid w:val="005C0526"/>
    <w:pPr>
      <w:spacing w:after="0" w:line="240" w:lineRule="auto"/>
    </w:pPr>
    <w:rPr>
      <w:kern w:val="2"/>
      <w:sz w:val="24"/>
      <w:szCs w:val="24"/>
      <w:lang w:val="en-IE"/>
      <w14:ligatures w14:val="standardContextual"/>
    </w:rPr>
    <w:tblPr>
      <w:tblStyleRowBandSize w:val="1"/>
      <w:tblStyleColBandSize w:val="1"/>
    </w:tblPr>
    <w:tblStylePr w:type="firstRow">
      <w:rPr>
        <w:b/>
        <w:bCs/>
      </w:rPr>
      <w:tblPr/>
      <w:tcPr>
        <w:tcBorders>
          <w:bottom w:val="single" w:sz="4" w:space="0" w:color="8DD873"/>
        </w:tcBorders>
      </w:tcPr>
    </w:tblStylePr>
    <w:tblStylePr w:type="lastRow">
      <w:rPr>
        <w:b/>
        <w:bCs/>
      </w:rPr>
      <w:tblPr/>
      <w:tcPr>
        <w:tcBorders>
          <w:top w:val="single" w:sz="4" w:space="0" w:color="8DD873"/>
        </w:tcBorders>
      </w:tcPr>
    </w:tblStylePr>
    <w:tblStylePr w:type="firstCol">
      <w:rPr>
        <w:b/>
        <w:bCs/>
      </w:rPr>
    </w:tblStylePr>
    <w:tblStylePr w:type="lastCol">
      <w:rPr>
        <w:b/>
        <w:bCs/>
      </w:rPr>
    </w:tblStylePr>
    <w:tblStylePr w:type="band1Vert">
      <w:tblPr/>
      <w:tcPr>
        <w:shd w:val="clear" w:color="auto" w:fill="D9F2D0"/>
      </w:tcPr>
    </w:tblStylePr>
    <w:tblStylePr w:type="band1Horz">
      <w:tblPr/>
      <w:tcPr>
        <w:shd w:val="clear" w:color="auto" w:fill="D9F2D0"/>
      </w:tcPr>
    </w:tblStylePr>
  </w:style>
  <w:style w:type="table" w:customStyle="1" w:styleId="ListTable22">
    <w:name w:val="List Table 22"/>
    <w:basedOn w:val="TableNormal"/>
    <w:next w:val="ListTable2"/>
    <w:uiPriority w:val="47"/>
    <w:rsid w:val="005C0526"/>
    <w:pPr>
      <w:spacing w:after="0" w:line="240" w:lineRule="auto"/>
    </w:pPr>
    <w:rPr>
      <w:kern w:val="2"/>
      <w:sz w:val="24"/>
      <w:szCs w:val="24"/>
      <w:lang w:val="en-IE"/>
      <w14:ligatures w14:val="standardContextual"/>
    </w:rPr>
    <w:tblPr>
      <w:tblStyleRowBandSize w:val="1"/>
      <w:tblStyleColBandSize w:val="1"/>
      <w:tblBorders>
        <w:top w:val="single" w:sz="4" w:space="0" w:color="666666"/>
        <w:bottom w:val="single" w:sz="4" w:space="0" w:color="666666"/>
        <w:insideH w:val="single" w:sz="4" w:space="0" w:color="666666"/>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ListTable2-Accent12">
    <w:name w:val="List Table 2 - Accent 12"/>
    <w:basedOn w:val="TableNormal"/>
    <w:next w:val="ListTable2-Accent1"/>
    <w:uiPriority w:val="47"/>
    <w:rsid w:val="005C0526"/>
    <w:pPr>
      <w:spacing w:after="0" w:line="240" w:lineRule="auto"/>
    </w:pPr>
    <w:rPr>
      <w:kern w:val="2"/>
      <w:sz w:val="24"/>
      <w:szCs w:val="24"/>
      <w:lang w:val="en-IE"/>
      <w14:ligatures w14:val="standardContextual"/>
    </w:rPr>
    <w:tblPr>
      <w:tblStyleRowBandSize w:val="1"/>
      <w:tblStyleColBandSize w:val="1"/>
      <w:tblBorders>
        <w:top w:val="single" w:sz="4" w:space="0" w:color="45B0E1"/>
        <w:bottom w:val="single" w:sz="4" w:space="0" w:color="45B0E1"/>
        <w:insideH w:val="single" w:sz="4" w:space="0" w:color="45B0E1"/>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E4F5"/>
      </w:tcPr>
    </w:tblStylePr>
    <w:tblStylePr w:type="band1Horz">
      <w:tblPr/>
      <w:tcPr>
        <w:shd w:val="clear" w:color="auto" w:fill="C1E4F5"/>
      </w:tcPr>
    </w:tblStylePr>
  </w:style>
  <w:style w:type="table" w:customStyle="1" w:styleId="ListTable2-Accent22">
    <w:name w:val="List Table 2 - Accent 22"/>
    <w:basedOn w:val="TableNormal"/>
    <w:next w:val="ListTable2-Accent2"/>
    <w:uiPriority w:val="47"/>
    <w:rsid w:val="005C0526"/>
    <w:pPr>
      <w:spacing w:after="0" w:line="240" w:lineRule="auto"/>
    </w:pPr>
    <w:rPr>
      <w:kern w:val="2"/>
      <w:sz w:val="24"/>
      <w:szCs w:val="24"/>
      <w:lang w:val="en-IE"/>
      <w14:ligatures w14:val="standardContextual"/>
    </w:rPr>
    <w:tblPr>
      <w:tblStyleRowBandSize w:val="1"/>
      <w:tblStyleColBandSize w:val="1"/>
      <w:tblBorders>
        <w:top w:val="single" w:sz="4" w:space="0" w:color="F1A983"/>
        <w:bottom w:val="single" w:sz="4" w:space="0" w:color="F1A983"/>
        <w:insideH w:val="single" w:sz="4" w:space="0" w:color="F1A983"/>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AE2D5"/>
      </w:tcPr>
    </w:tblStylePr>
    <w:tblStylePr w:type="band1Horz">
      <w:tblPr/>
      <w:tcPr>
        <w:shd w:val="clear" w:color="auto" w:fill="FAE2D5"/>
      </w:tcPr>
    </w:tblStylePr>
  </w:style>
  <w:style w:type="table" w:customStyle="1" w:styleId="ListTable2-Accent32">
    <w:name w:val="List Table 2 - Accent 32"/>
    <w:basedOn w:val="TableNormal"/>
    <w:next w:val="ListTable2-Accent3"/>
    <w:uiPriority w:val="47"/>
    <w:rsid w:val="005C0526"/>
    <w:pPr>
      <w:spacing w:after="0" w:line="240" w:lineRule="auto"/>
    </w:pPr>
    <w:rPr>
      <w:kern w:val="2"/>
      <w:sz w:val="24"/>
      <w:szCs w:val="24"/>
      <w:lang w:val="en-IE"/>
      <w14:ligatures w14:val="standardContextual"/>
    </w:rPr>
    <w:tblPr>
      <w:tblStyleRowBandSize w:val="1"/>
      <w:tblStyleColBandSize w:val="1"/>
      <w:tblBorders>
        <w:top w:val="single" w:sz="4" w:space="0" w:color="47D459"/>
        <w:bottom w:val="single" w:sz="4" w:space="0" w:color="47D459"/>
        <w:insideH w:val="single" w:sz="4" w:space="0" w:color="47D45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F0C7"/>
      </w:tcPr>
    </w:tblStylePr>
    <w:tblStylePr w:type="band1Horz">
      <w:tblPr/>
      <w:tcPr>
        <w:shd w:val="clear" w:color="auto" w:fill="C1F0C7"/>
      </w:tcPr>
    </w:tblStylePr>
  </w:style>
  <w:style w:type="table" w:customStyle="1" w:styleId="ListTable2-Accent42">
    <w:name w:val="List Table 2 - Accent 42"/>
    <w:basedOn w:val="TableNormal"/>
    <w:next w:val="ListTable2-Accent4"/>
    <w:uiPriority w:val="47"/>
    <w:rsid w:val="005C0526"/>
    <w:pPr>
      <w:spacing w:after="0" w:line="240" w:lineRule="auto"/>
    </w:pPr>
    <w:rPr>
      <w:kern w:val="2"/>
      <w:sz w:val="24"/>
      <w:szCs w:val="24"/>
      <w:lang w:val="en-IE"/>
      <w14:ligatures w14:val="standardContextual"/>
    </w:rPr>
    <w:tblPr>
      <w:tblStyleRowBandSize w:val="1"/>
      <w:tblStyleColBandSize w:val="1"/>
      <w:tblBorders>
        <w:top w:val="single" w:sz="4" w:space="0" w:color="60CAF3"/>
        <w:bottom w:val="single" w:sz="4" w:space="0" w:color="60CAF3"/>
        <w:insideH w:val="single" w:sz="4" w:space="0" w:color="60CAF3"/>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AEDFB"/>
      </w:tcPr>
    </w:tblStylePr>
    <w:tblStylePr w:type="band1Horz">
      <w:tblPr/>
      <w:tcPr>
        <w:shd w:val="clear" w:color="auto" w:fill="CAEDFB"/>
      </w:tcPr>
    </w:tblStylePr>
  </w:style>
  <w:style w:type="table" w:customStyle="1" w:styleId="ListTable2-Accent52">
    <w:name w:val="List Table 2 - Accent 52"/>
    <w:basedOn w:val="TableNormal"/>
    <w:next w:val="ListTable2-Accent5"/>
    <w:uiPriority w:val="47"/>
    <w:rsid w:val="005C0526"/>
    <w:pPr>
      <w:spacing w:after="0" w:line="240" w:lineRule="auto"/>
    </w:pPr>
    <w:rPr>
      <w:kern w:val="2"/>
      <w:sz w:val="24"/>
      <w:szCs w:val="24"/>
      <w:lang w:val="en-IE"/>
      <w14:ligatures w14:val="standardContextual"/>
    </w:rPr>
    <w:tblPr>
      <w:tblStyleRowBandSize w:val="1"/>
      <w:tblStyleColBandSize w:val="1"/>
      <w:tblBorders>
        <w:top w:val="single" w:sz="4" w:space="0" w:color="D86DCB"/>
        <w:bottom w:val="single" w:sz="4" w:space="0" w:color="D86DCB"/>
        <w:insideH w:val="single" w:sz="4" w:space="0" w:color="D86DCB"/>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CEED"/>
      </w:tcPr>
    </w:tblStylePr>
    <w:tblStylePr w:type="band1Horz">
      <w:tblPr/>
      <w:tcPr>
        <w:shd w:val="clear" w:color="auto" w:fill="F2CEED"/>
      </w:tcPr>
    </w:tblStylePr>
  </w:style>
  <w:style w:type="table" w:customStyle="1" w:styleId="ListTable2-Accent62">
    <w:name w:val="List Table 2 - Accent 62"/>
    <w:basedOn w:val="TableNormal"/>
    <w:next w:val="ListTable2-Accent6"/>
    <w:uiPriority w:val="47"/>
    <w:rsid w:val="005C0526"/>
    <w:pPr>
      <w:spacing w:after="0" w:line="240" w:lineRule="auto"/>
    </w:pPr>
    <w:rPr>
      <w:kern w:val="2"/>
      <w:sz w:val="24"/>
      <w:szCs w:val="24"/>
      <w:lang w:val="en-IE"/>
      <w14:ligatures w14:val="standardContextual"/>
    </w:rPr>
    <w:tblPr>
      <w:tblStyleRowBandSize w:val="1"/>
      <w:tblStyleColBandSize w:val="1"/>
      <w:tblBorders>
        <w:top w:val="single" w:sz="4" w:space="0" w:color="8DD873"/>
        <w:bottom w:val="single" w:sz="4" w:space="0" w:color="8DD873"/>
        <w:insideH w:val="single" w:sz="4" w:space="0" w:color="8DD873"/>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9F2D0"/>
      </w:tcPr>
    </w:tblStylePr>
    <w:tblStylePr w:type="band1Horz">
      <w:tblPr/>
      <w:tcPr>
        <w:shd w:val="clear" w:color="auto" w:fill="D9F2D0"/>
      </w:tcPr>
    </w:tblStylePr>
  </w:style>
  <w:style w:type="table" w:customStyle="1" w:styleId="ListTable32">
    <w:name w:val="List Table 32"/>
    <w:basedOn w:val="TableNormal"/>
    <w:next w:val="ListTable3"/>
    <w:uiPriority w:val="48"/>
    <w:rsid w:val="005C0526"/>
    <w:pPr>
      <w:spacing w:after="0" w:line="240" w:lineRule="auto"/>
    </w:pPr>
    <w:rPr>
      <w:kern w:val="2"/>
      <w:sz w:val="24"/>
      <w:szCs w:val="24"/>
      <w:lang w:val="en-IE"/>
      <w14:ligatures w14:val="standardContextual"/>
    </w:rPr>
    <w:tblPr>
      <w:tblStyleRowBandSize w:val="1"/>
      <w:tblStyleColBandSize w:val="1"/>
      <w:tblBorders>
        <w:top w:val="single" w:sz="4" w:space="0" w:color="000000"/>
        <w:left w:val="single" w:sz="4" w:space="0" w:color="000000"/>
        <w:bottom w:val="single" w:sz="4" w:space="0" w:color="000000"/>
        <w:right w:val="single" w:sz="4" w:space="0" w:color="000000"/>
      </w:tblBorders>
    </w:tblPr>
    <w:tblStylePr w:type="firstRow">
      <w:rPr>
        <w:b/>
        <w:bCs/>
        <w:color w:val="FFFFFF"/>
      </w:rPr>
      <w:tblPr/>
      <w:tcPr>
        <w:shd w:val="clear" w:color="auto" w:fill="000000"/>
      </w:tcPr>
    </w:tblStylePr>
    <w:tblStylePr w:type="lastRow">
      <w:rPr>
        <w:b/>
        <w:bCs/>
      </w:rPr>
      <w:tblPr/>
      <w:tcPr>
        <w:tcBorders>
          <w:top w:val="double" w:sz="4" w:space="0" w:color="000000"/>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000000"/>
          <w:right w:val="single" w:sz="4" w:space="0" w:color="000000"/>
        </w:tcBorders>
      </w:tcPr>
    </w:tblStylePr>
    <w:tblStylePr w:type="band1Horz">
      <w:tblPr/>
      <w:tcPr>
        <w:tcBorders>
          <w:top w:val="single" w:sz="4" w:space="0" w:color="000000"/>
          <w:bottom w:val="single" w:sz="4" w:space="0" w:color="000000"/>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left w:val="nil"/>
        </w:tcBorders>
      </w:tcPr>
    </w:tblStylePr>
    <w:tblStylePr w:type="swCell">
      <w:tblPr/>
      <w:tcPr>
        <w:tcBorders>
          <w:top w:val="double" w:sz="4" w:space="0" w:color="000000"/>
          <w:right w:val="nil"/>
        </w:tcBorders>
      </w:tcPr>
    </w:tblStylePr>
  </w:style>
  <w:style w:type="table" w:customStyle="1" w:styleId="ListTable3-Accent12">
    <w:name w:val="List Table 3 - Accent 12"/>
    <w:basedOn w:val="TableNormal"/>
    <w:next w:val="ListTable3-Accent1"/>
    <w:uiPriority w:val="48"/>
    <w:rsid w:val="005C0526"/>
    <w:pPr>
      <w:spacing w:after="0" w:line="240" w:lineRule="auto"/>
    </w:pPr>
    <w:rPr>
      <w:kern w:val="2"/>
      <w:sz w:val="24"/>
      <w:szCs w:val="24"/>
      <w:lang w:val="en-IE"/>
      <w14:ligatures w14:val="standardContextual"/>
    </w:rPr>
    <w:tblPr>
      <w:tblStyleRowBandSize w:val="1"/>
      <w:tblStyleColBandSize w:val="1"/>
      <w:tblBorders>
        <w:top w:val="single" w:sz="4" w:space="0" w:color="156082"/>
        <w:left w:val="single" w:sz="4" w:space="0" w:color="156082"/>
        <w:bottom w:val="single" w:sz="4" w:space="0" w:color="156082"/>
        <w:right w:val="single" w:sz="4" w:space="0" w:color="156082"/>
      </w:tblBorders>
    </w:tblPr>
    <w:tblStylePr w:type="firstRow">
      <w:rPr>
        <w:b/>
        <w:bCs/>
        <w:color w:val="FFFFFF"/>
      </w:rPr>
      <w:tblPr/>
      <w:tcPr>
        <w:shd w:val="clear" w:color="auto" w:fill="156082"/>
      </w:tcPr>
    </w:tblStylePr>
    <w:tblStylePr w:type="lastRow">
      <w:rPr>
        <w:b/>
        <w:bCs/>
      </w:rPr>
      <w:tblPr/>
      <w:tcPr>
        <w:tcBorders>
          <w:top w:val="double" w:sz="4" w:space="0" w:color="156082"/>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156082"/>
          <w:right w:val="single" w:sz="4" w:space="0" w:color="156082"/>
        </w:tcBorders>
      </w:tcPr>
    </w:tblStylePr>
    <w:tblStylePr w:type="band1Horz">
      <w:tblPr/>
      <w:tcPr>
        <w:tcBorders>
          <w:top w:val="single" w:sz="4" w:space="0" w:color="156082"/>
          <w:bottom w:val="single" w:sz="4" w:space="0" w:color="15608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56082"/>
          <w:left w:val="nil"/>
        </w:tcBorders>
      </w:tcPr>
    </w:tblStylePr>
    <w:tblStylePr w:type="swCell">
      <w:tblPr/>
      <w:tcPr>
        <w:tcBorders>
          <w:top w:val="double" w:sz="4" w:space="0" w:color="156082"/>
          <w:right w:val="nil"/>
        </w:tcBorders>
      </w:tcPr>
    </w:tblStylePr>
  </w:style>
  <w:style w:type="table" w:customStyle="1" w:styleId="ListTable3-Accent22">
    <w:name w:val="List Table 3 - Accent 22"/>
    <w:basedOn w:val="TableNormal"/>
    <w:next w:val="ListTable3-Accent2"/>
    <w:uiPriority w:val="48"/>
    <w:rsid w:val="005C0526"/>
    <w:pPr>
      <w:spacing w:after="0" w:line="240" w:lineRule="auto"/>
    </w:pPr>
    <w:rPr>
      <w:kern w:val="2"/>
      <w:sz w:val="24"/>
      <w:szCs w:val="24"/>
      <w:lang w:val="en-IE"/>
      <w14:ligatures w14:val="standardContextual"/>
    </w:rPr>
    <w:tblPr>
      <w:tblStyleRowBandSize w:val="1"/>
      <w:tblStyleColBandSize w:val="1"/>
      <w:tblBorders>
        <w:top w:val="single" w:sz="4" w:space="0" w:color="E97132"/>
        <w:left w:val="single" w:sz="4" w:space="0" w:color="E97132"/>
        <w:bottom w:val="single" w:sz="4" w:space="0" w:color="E97132"/>
        <w:right w:val="single" w:sz="4" w:space="0" w:color="E97132"/>
      </w:tblBorders>
    </w:tblPr>
    <w:tblStylePr w:type="firstRow">
      <w:rPr>
        <w:b/>
        <w:bCs/>
        <w:color w:val="FFFFFF"/>
      </w:rPr>
      <w:tblPr/>
      <w:tcPr>
        <w:shd w:val="clear" w:color="auto" w:fill="E97132"/>
      </w:tcPr>
    </w:tblStylePr>
    <w:tblStylePr w:type="lastRow">
      <w:rPr>
        <w:b/>
        <w:bCs/>
      </w:rPr>
      <w:tblPr/>
      <w:tcPr>
        <w:tcBorders>
          <w:top w:val="double" w:sz="4" w:space="0" w:color="E97132"/>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E97132"/>
          <w:right w:val="single" w:sz="4" w:space="0" w:color="E97132"/>
        </w:tcBorders>
      </w:tcPr>
    </w:tblStylePr>
    <w:tblStylePr w:type="band1Horz">
      <w:tblPr/>
      <w:tcPr>
        <w:tcBorders>
          <w:top w:val="single" w:sz="4" w:space="0" w:color="E97132"/>
          <w:bottom w:val="single" w:sz="4" w:space="0" w:color="E9713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97132"/>
          <w:left w:val="nil"/>
        </w:tcBorders>
      </w:tcPr>
    </w:tblStylePr>
    <w:tblStylePr w:type="swCell">
      <w:tblPr/>
      <w:tcPr>
        <w:tcBorders>
          <w:top w:val="double" w:sz="4" w:space="0" w:color="E97132"/>
          <w:right w:val="nil"/>
        </w:tcBorders>
      </w:tcPr>
    </w:tblStylePr>
  </w:style>
  <w:style w:type="table" w:customStyle="1" w:styleId="ListTable3-Accent32">
    <w:name w:val="List Table 3 - Accent 32"/>
    <w:basedOn w:val="TableNormal"/>
    <w:next w:val="ListTable3-Accent3"/>
    <w:uiPriority w:val="48"/>
    <w:rsid w:val="005C0526"/>
    <w:pPr>
      <w:spacing w:after="0" w:line="240" w:lineRule="auto"/>
    </w:pPr>
    <w:rPr>
      <w:kern w:val="2"/>
      <w:sz w:val="24"/>
      <w:szCs w:val="24"/>
      <w:lang w:val="en-IE"/>
      <w14:ligatures w14:val="standardContextual"/>
    </w:rPr>
    <w:tblPr>
      <w:tblStyleRowBandSize w:val="1"/>
      <w:tblStyleColBandSize w:val="1"/>
      <w:tblBorders>
        <w:top w:val="single" w:sz="4" w:space="0" w:color="196B24"/>
        <w:left w:val="single" w:sz="4" w:space="0" w:color="196B24"/>
        <w:bottom w:val="single" w:sz="4" w:space="0" w:color="196B24"/>
        <w:right w:val="single" w:sz="4" w:space="0" w:color="196B24"/>
      </w:tblBorders>
    </w:tblPr>
    <w:tblStylePr w:type="firstRow">
      <w:rPr>
        <w:b/>
        <w:bCs/>
        <w:color w:val="FFFFFF"/>
      </w:rPr>
      <w:tblPr/>
      <w:tcPr>
        <w:shd w:val="clear" w:color="auto" w:fill="196B24"/>
      </w:tcPr>
    </w:tblStylePr>
    <w:tblStylePr w:type="lastRow">
      <w:rPr>
        <w:b/>
        <w:bCs/>
      </w:rPr>
      <w:tblPr/>
      <w:tcPr>
        <w:tcBorders>
          <w:top w:val="double" w:sz="4" w:space="0" w:color="196B24"/>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196B24"/>
          <w:right w:val="single" w:sz="4" w:space="0" w:color="196B24"/>
        </w:tcBorders>
      </w:tcPr>
    </w:tblStylePr>
    <w:tblStylePr w:type="band1Horz">
      <w:tblPr/>
      <w:tcPr>
        <w:tcBorders>
          <w:top w:val="single" w:sz="4" w:space="0" w:color="196B24"/>
          <w:bottom w:val="single" w:sz="4" w:space="0" w:color="196B2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96B24"/>
          <w:left w:val="nil"/>
        </w:tcBorders>
      </w:tcPr>
    </w:tblStylePr>
    <w:tblStylePr w:type="swCell">
      <w:tblPr/>
      <w:tcPr>
        <w:tcBorders>
          <w:top w:val="double" w:sz="4" w:space="0" w:color="196B24"/>
          <w:right w:val="nil"/>
        </w:tcBorders>
      </w:tcPr>
    </w:tblStylePr>
  </w:style>
  <w:style w:type="table" w:customStyle="1" w:styleId="ListTable3-Accent42">
    <w:name w:val="List Table 3 - Accent 42"/>
    <w:basedOn w:val="TableNormal"/>
    <w:next w:val="ListTable3-Accent4"/>
    <w:uiPriority w:val="48"/>
    <w:rsid w:val="005C0526"/>
    <w:pPr>
      <w:spacing w:after="0" w:line="240" w:lineRule="auto"/>
    </w:pPr>
    <w:rPr>
      <w:kern w:val="2"/>
      <w:sz w:val="24"/>
      <w:szCs w:val="24"/>
      <w:lang w:val="en-IE"/>
      <w14:ligatures w14:val="standardContextual"/>
    </w:rPr>
    <w:tblPr>
      <w:tblStyleRowBandSize w:val="1"/>
      <w:tblStyleColBandSize w:val="1"/>
      <w:tblBorders>
        <w:top w:val="single" w:sz="4" w:space="0" w:color="0F9ED5"/>
        <w:left w:val="single" w:sz="4" w:space="0" w:color="0F9ED5"/>
        <w:bottom w:val="single" w:sz="4" w:space="0" w:color="0F9ED5"/>
        <w:right w:val="single" w:sz="4" w:space="0" w:color="0F9ED5"/>
      </w:tblBorders>
    </w:tblPr>
    <w:tblStylePr w:type="firstRow">
      <w:rPr>
        <w:b/>
        <w:bCs/>
        <w:color w:val="FFFFFF"/>
      </w:rPr>
      <w:tblPr/>
      <w:tcPr>
        <w:shd w:val="clear" w:color="auto" w:fill="0F9ED5"/>
      </w:tcPr>
    </w:tblStylePr>
    <w:tblStylePr w:type="lastRow">
      <w:rPr>
        <w:b/>
        <w:bCs/>
      </w:rPr>
      <w:tblPr/>
      <w:tcPr>
        <w:tcBorders>
          <w:top w:val="double" w:sz="4" w:space="0" w:color="0F9ED5"/>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0F9ED5"/>
          <w:right w:val="single" w:sz="4" w:space="0" w:color="0F9ED5"/>
        </w:tcBorders>
      </w:tcPr>
    </w:tblStylePr>
    <w:tblStylePr w:type="band1Horz">
      <w:tblPr/>
      <w:tcPr>
        <w:tcBorders>
          <w:top w:val="single" w:sz="4" w:space="0" w:color="0F9ED5"/>
          <w:bottom w:val="single" w:sz="4" w:space="0" w:color="0F9ED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F9ED5"/>
          <w:left w:val="nil"/>
        </w:tcBorders>
      </w:tcPr>
    </w:tblStylePr>
    <w:tblStylePr w:type="swCell">
      <w:tblPr/>
      <w:tcPr>
        <w:tcBorders>
          <w:top w:val="double" w:sz="4" w:space="0" w:color="0F9ED5"/>
          <w:right w:val="nil"/>
        </w:tcBorders>
      </w:tcPr>
    </w:tblStylePr>
  </w:style>
  <w:style w:type="table" w:customStyle="1" w:styleId="ListTable3-Accent52">
    <w:name w:val="List Table 3 - Accent 52"/>
    <w:basedOn w:val="TableNormal"/>
    <w:next w:val="ListTable3-Accent5"/>
    <w:uiPriority w:val="48"/>
    <w:rsid w:val="005C0526"/>
    <w:pPr>
      <w:spacing w:after="0" w:line="240" w:lineRule="auto"/>
    </w:pPr>
    <w:rPr>
      <w:kern w:val="2"/>
      <w:sz w:val="24"/>
      <w:szCs w:val="24"/>
      <w:lang w:val="en-IE"/>
      <w14:ligatures w14:val="standardContextual"/>
    </w:rPr>
    <w:tblPr>
      <w:tblStyleRowBandSize w:val="1"/>
      <w:tblStyleColBandSize w:val="1"/>
      <w:tblBorders>
        <w:top w:val="single" w:sz="4" w:space="0" w:color="A02B93"/>
        <w:left w:val="single" w:sz="4" w:space="0" w:color="A02B93"/>
        <w:bottom w:val="single" w:sz="4" w:space="0" w:color="A02B93"/>
        <w:right w:val="single" w:sz="4" w:space="0" w:color="A02B93"/>
      </w:tblBorders>
    </w:tblPr>
    <w:tblStylePr w:type="firstRow">
      <w:rPr>
        <w:b/>
        <w:bCs/>
        <w:color w:val="FFFFFF"/>
      </w:rPr>
      <w:tblPr/>
      <w:tcPr>
        <w:shd w:val="clear" w:color="auto" w:fill="A02B93"/>
      </w:tcPr>
    </w:tblStylePr>
    <w:tblStylePr w:type="lastRow">
      <w:rPr>
        <w:b/>
        <w:bCs/>
      </w:rPr>
      <w:tblPr/>
      <w:tcPr>
        <w:tcBorders>
          <w:top w:val="double" w:sz="4" w:space="0" w:color="A02B93"/>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A02B93"/>
          <w:right w:val="single" w:sz="4" w:space="0" w:color="A02B93"/>
        </w:tcBorders>
      </w:tcPr>
    </w:tblStylePr>
    <w:tblStylePr w:type="band1Horz">
      <w:tblPr/>
      <w:tcPr>
        <w:tcBorders>
          <w:top w:val="single" w:sz="4" w:space="0" w:color="A02B93"/>
          <w:bottom w:val="single" w:sz="4" w:space="0" w:color="A02B9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2B93"/>
          <w:left w:val="nil"/>
        </w:tcBorders>
      </w:tcPr>
    </w:tblStylePr>
    <w:tblStylePr w:type="swCell">
      <w:tblPr/>
      <w:tcPr>
        <w:tcBorders>
          <w:top w:val="double" w:sz="4" w:space="0" w:color="A02B93"/>
          <w:right w:val="nil"/>
        </w:tcBorders>
      </w:tcPr>
    </w:tblStylePr>
  </w:style>
  <w:style w:type="table" w:customStyle="1" w:styleId="ListTable3-Accent62">
    <w:name w:val="List Table 3 - Accent 62"/>
    <w:basedOn w:val="TableNormal"/>
    <w:next w:val="ListTable3-Accent6"/>
    <w:uiPriority w:val="48"/>
    <w:rsid w:val="005C0526"/>
    <w:pPr>
      <w:spacing w:after="0" w:line="240" w:lineRule="auto"/>
    </w:pPr>
    <w:rPr>
      <w:kern w:val="2"/>
      <w:sz w:val="24"/>
      <w:szCs w:val="24"/>
      <w:lang w:val="en-IE"/>
      <w14:ligatures w14:val="standardContextual"/>
    </w:rPr>
    <w:tblPr>
      <w:tblStyleRowBandSize w:val="1"/>
      <w:tblStyleColBandSize w:val="1"/>
      <w:tblBorders>
        <w:top w:val="single" w:sz="4" w:space="0" w:color="4EA72E"/>
        <w:left w:val="single" w:sz="4" w:space="0" w:color="4EA72E"/>
        <w:bottom w:val="single" w:sz="4" w:space="0" w:color="4EA72E"/>
        <w:right w:val="single" w:sz="4" w:space="0" w:color="4EA72E"/>
      </w:tblBorders>
    </w:tblPr>
    <w:tblStylePr w:type="firstRow">
      <w:rPr>
        <w:b/>
        <w:bCs/>
        <w:color w:val="FFFFFF"/>
      </w:rPr>
      <w:tblPr/>
      <w:tcPr>
        <w:shd w:val="clear" w:color="auto" w:fill="4EA72E"/>
      </w:tcPr>
    </w:tblStylePr>
    <w:tblStylePr w:type="lastRow">
      <w:rPr>
        <w:b/>
        <w:bCs/>
      </w:rPr>
      <w:tblPr/>
      <w:tcPr>
        <w:tcBorders>
          <w:top w:val="double" w:sz="4" w:space="0" w:color="4EA72E"/>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4EA72E"/>
          <w:right w:val="single" w:sz="4" w:space="0" w:color="4EA72E"/>
        </w:tcBorders>
      </w:tcPr>
    </w:tblStylePr>
    <w:tblStylePr w:type="band1Horz">
      <w:tblPr/>
      <w:tcPr>
        <w:tcBorders>
          <w:top w:val="single" w:sz="4" w:space="0" w:color="4EA72E"/>
          <w:bottom w:val="single" w:sz="4" w:space="0" w:color="4EA72E"/>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EA72E"/>
          <w:left w:val="nil"/>
        </w:tcBorders>
      </w:tcPr>
    </w:tblStylePr>
    <w:tblStylePr w:type="swCell">
      <w:tblPr/>
      <w:tcPr>
        <w:tcBorders>
          <w:top w:val="double" w:sz="4" w:space="0" w:color="4EA72E"/>
          <w:right w:val="nil"/>
        </w:tcBorders>
      </w:tcPr>
    </w:tblStylePr>
  </w:style>
  <w:style w:type="table" w:customStyle="1" w:styleId="ListTable42">
    <w:name w:val="List Table 42"/>
    <w:basedOn w:val="TableNormal"/>
    <w:next w:val="ListTable4"/>
    <w:uiPriority w:val="49"/>
    <w:rsid w:val="005C0526"/>
    <w:pPr>
      <w:spacing w:after="0" w:line="240" w:lineRule="auto"/>
    </w:pPr>
    <w:rPr>
      <w:kern w:val="2"/>
      <w:sz w:val="24"/>
      <w:szCs w:val="24"/>
      <w:lang w:val="en-IE"/>
      <w14:ligatures w14:val="standardContextual"/>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tblBorders>
    </w:tblPr>
    <w:tblStylePr w:type="firstRow">
      <w:rPr>
        <w:b/>
        <w:bCs/>
        <w:color w:val="FFFFFF"/>
      </w:rPr>
      <w:tblPr/>
      <w:tcPr>
        <w:tcBorders>
          <w:top w:val="single" w:sz="4" w:space="0" w:color="000000"/>
          <w:left w:val="single" w:sz="4" w:space="0" w:color="000000"/>
          <w:bottom w:val="single" w:sz="4" w:space="0" w:color="000000"/>
          <w:right w:val="single" w:sz="4" w:space="0" w:color="000000"/>
          <w:insideH w:val="nil"/>
        </w:tcBorders>
        <w:shd w:val="clear" w:color="auto" w:fill="000000"/>
      </w:tcPr>
    </w:tblStylePr>
    <w:tblStylePr w:type="lastRow">
      <w:rPr>
        <w:b/>
        <w:bCs/>
      </w:rPr>
      <w:tblPr/>
      <w:tcPr>
        <w:tcBorders>
          <w:top w:val="double" w:sz="4" w:space="0" w:color="666666"/>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ListTable4-Accent12">
    <w:name w:val="List Table 4 - Accent 12"/>
    <w:basedOn w:val="TableNormal"/>
    <w:next w:val="ListTable4-Accent1"/>
    <w:uiPriority w:val="49"/>
    <w:rsid w:val="005C0526"/>
    <w:pPr>
      <w:spacing w:after="0" w:line="240" w:lineRule="auto"/>
    </w:pPr>
    <w:rPr>
      <w:kern w:val="2"/>
      <w:sz w:val="24"/>
      <w:szCs w:val="24"/>
      <w:lang w:val="en-IE"/>
      <w14:ligatures w14:val="standardContextual"/>
    </w:rPr>
    <w:tblPr>
      <w:tblStyleRowBandSize w:val="1"/>
      <w:tblStyleColBandSize w:val="1"/>
      <w:tblBorders>
        <w:top w:val="single" w:sz="4" w:space="0" w:color="45B0E1"/>
        <w:left w:val="single" w:sz="4" w:space="0" w:color="45B0E1"/>
        <w:bottom w:val="single" w:sz="4" w:space="0" w:color="45B0E1"/>
        <w:right w:val="single" w:sz="4" w:space="0" w:color="45B0E1"/>
        <w:insideH w:val="single" w:sz="4" w:space="0" w:color="45B0E1"/>
      </w:tblBorders>
    </w:tblPr>
    <w:tblStylePr w:type="firstRow">
      <w:rPr>
        <w:b/>
        <w:bCs/>
        <w:color w:val="FFFFFF"/>
      </w:rPr>
      <w:tblPr/>
      <w:tcPr>
        <w:tcBorders>
          <w:top w:val="single" w:sz="4" w:space="0" w:color="156082"/>
          <w:left w:val="single" w:sz="4" w:space="0" w:color="156082"/>
          <w:bottom w:val="single" w:sz="4" w:space="0" w:color="156082"/>
          <w:right w:val="single" w:sz="4" w:space="0" w:color="156082"/>
          <w:insideH w:val="nil"/>
        </w:tcBorders>
        <w:shd w:val="clear" w:color="auto" w:fill="156082"/>
      </w:tcPr>
    </w:tblStylePr>
    <w:tblStylePr w:type="lastRow">
      <w:rPr>
        <w:b/>
        <w:bCs/>
      </w:rPr>
      <w:tblPr/>
      <w:tcPr>
        <w:tcBorders>
          <w:top w:val="double" w:sz="4" w:space="0" w:color="45B0E1"/>
        </w:tcBorders>
      </w:tcPr>
    </w:tblStylePr>
    <w:tblStylePr w:type="firstCol">
      <w:rPr>
        <w:b/>
        <w:bCs/>
      </w:rPr>
    </w:tblStylePr>
    <w:tblStylePr w:type="lastCol">
      <w:rPr>
        <w:b/>
        <w:bCs/>
      </w:rPr>
    </w:tblStylePr>
    <w:tblStylePr w:type="band1Vert">
      <w:tblPr/>
      <w:tcPr>
        <w:shd w:val="clear" w:color="auto" w:fill="C1E4F5"/>
      </w:tcPr>
    </w:tblStylePr>
    <w:tblStylePr w:type="band1Horz">
      <w:tblPr/>
      <w:tcPr>
        <w:shd w:val="clear" w:color="auto" w:fill="C1E4F5"/>
      </w:tcPr>
    </w:tblStylePr>
  </w:style>
  <w:style w:type="table" w:customStyle="1" w:styleId="ListTable4-Accent22">
    <w:name w:val="List Table 4 - Accent 22"/>
    <w:basedOn w:val="TableNormal"/>
    <w:next w:val="ListTable4-Accent2"/>
    <w:uiPriority w:val="49"/>
    <w:rsid w:val="005C0526"/>
    <w:pPr>
      <w:spacing w:after="0" w:line="240" w:lineRule="auto"/>
    </w:pPr>
    <w:rPr>
      <w:kern w:val="2"/>
      <w:sz w:val="24"/>
      <w:szCs w:val="24"/>
      <w:lang w:val="en-IE"/>
      <w14:ligatures w14:val="standardContextual"/>
    </w:rPr>
    <w:tblPr>
      <w:tblStyleRowBandSize w:val="1"/>
      <w:tblStyleColBandSize w:val="1"/>
      <w:tblBorders>
        <w:top w:val="single" w:sz="4" w:space="0" w:color="F1A983"/>
        <w:left w:val="single" w:sz="4" w:space="0" w:color="F1A983"/>
        <w:bottom w:val="single" w:sz="4" w:space="0" w:color="F1A983"/>
        <w:right w:val="single" w:sz="4" w:space="0" w:color="F1A983"/>
        <w:insideH w:val="single" w:sz="4" w:space="0" w:color="F1A983"/>
      </w:tblBorders>
    </w:tblPr>
    <w:tblStylePr w:type="firstRow">
      <w:rPr>
        <w:b/>
        <w:bCs/>
        <w:color w:val="FFFFFF"/>
      </w:rPr>
      <w:tblPr/>
      <w:tcPr>
        <w:tcBorders>
          <w:top w:val="single" w:sz="4" w:space="0" w:color="E97132"/>
          <w:left w:val="single" w:sz="4" w:space="0" w:color="E97132"/>
          <w:bottom w:val="single" w:sz="4" w:space="0" w:color="E97132"/>
          <w:right w:val="single" w:sz="4" w:space="0" w:color="E97132"/>
          <w:insideH w:val="nil"/>
        </w:tcBorders>
        <w:shd w:val="clear" w:color="auto" w:fill="E97132"/>
      </w:tcPr>
    </w:tblStylePr>
    <w:tblStylePr w:type="lastRow">
      <w:rPr>
        <w:b/>
        <w:bCs/>
      </w:rPr>
      <w:tblPr/>
      <w:tcPr>
        <w:tcBorders>
          <w:top w:val="double" w:sz="4" w:space="0" w:color="F1A983"/>
        </w:tcBorders>
      </w:tcPr>
    </w:tblStylePr>
    <w:tblStylePr w:type="firstCol">
      <w:rPr>
        <w:b/>
        <w:bCs/>
      </w:rPr>
    </w:tblStylePr>
    <w:tblStylePr w:type="lastCol">
      <w:rPr>
        <w:b/>
        <w:bCs/>
      </w:rPr>
    </w:tblStylePr>
    <w:tblStylePr w:type="band1Vert">
      <w:tblPr/>
      <w:tcPr>
        <w:shd w:val="clear" w:color="auto" w:fill="FAE2D5"/>
      </w:tcPr>
    </w:tblStylePr>
    <w:tblStylePr w:type="band1Horz">
      <w:tblPr/>
      <w:tcPr>
        <w:shd w:val="clear" w:color="auto" w:fill="FAE2D5"/>
      </w:tcPr>
    </w:tblStylePr>
  </w:style>
  <w:style w:type="table" w:customStyle="1" w:styleId="ListTable4-Accent32">
    <w:name w:val="List Table 4 - Accent 32"/>
    <w:basedOn w:val="TableNormal"/>
    <w:next w:val="ListTable4-Accent3"/>
    <w:uiPriority w:val="49"/>
    <w:rsid w:val="005C0526"/>
    <w:pPr>
      <w:spacing w:after="0" w:line="240" w:lineRule="auto"/>
    </w:pPr>
    <w:rPr>
      <w:kern w:val="2"/>
      <w:sz w:val="24"/>
      <w:szCs w:val="24"/>
      <w:lang w:val="en-IE"/>
      <w14:ligatures w14:val="standardContextual"/>
    </w:rPr>
    <w:tblPr>
      <w:tblStyleRowBandSize w:val="1"/>
      <w:tblStyleColBandSize w:val="1"/>
      <w:tblBorders>
        <w:top w:val="single" w:sz="4" w:space="0" w:color="47D459"/>
        <w:left w:val="single" w:sz="4" w:space="0" w:color="47D459"/>
        <w:bottom w:val="single" w:sz="4" w:space="0" w:color="47D459"/>
        <w:right w:val="single" w:sz="4" w:space="0" w:color="47D459"/>
        <w:insideH w:val="single" w:sz="4" w:space="0" w:color="47D459"/>
      </w:tblBorders>
    </w:tblPr>
    <w:tblStylePr w:type="firstRow">
      <w:rPr>
        <w:b/>
        <w:bCs/>
        <w:color w:val="FFFFFF"/>
      </w:rPr>
      <w:tblPr/>
      <w:tcPr>
        <w:tcBorders>
          <w:top w:val="single" w:sz="4" w:space="0" w:color="196B24"/>
          <w:left w:val="single" w:sz="4" w:space="0" w:color="196B24"/>
          <w:bottom w:val="single" w:sz="4" w:space="0" w:color="196B24"/>
          <w:right w:val="single" w:sz="4" w:space="0" w:color="196B24"/>
          <w:insideH w:val="nil"/>
        </w:tcBorders>
        <w:shd w:val="clear" w:color="auto" w:fill="196B24"/>
      </w:tcPr>
    </w:tblStylePr>
    <w:tblStylePr w:type="lastRow">
      <w:rPr>
        <w:b/>
        <w:bCs/>
      </w:rPr>
      <w:tblPr/>
      <w:tcPr>
        <w:tcBorders>
          <w:top w:val="double" w:sz="4" w:space="0" w:color="47D459"/>
        </w:tcBorders>
      </w:tcPr>
    </w:tblStylePr>
    <w:tblStylePr w:type="firstCol">
      <w:rPr>
        <w:b/>
        <w:bCs/>
      </w:rPr>
    </w:tblStylePr>
    <w:tblStylePr w:type="lastCol">
      <w:rPr>
        <w:b/>
        <w:bCs/>
      </w:rPr>
    </w:tblStylePr>
    <w:tblStylePr w:type="band1Vert">
      <w:tblPr/>
      <w:tcPr>
        <w:shd w:val="clear" w:color="auto" w:fill="C1F0C7"/>
      </w:tcPr>
    </w:tblStylePr>
    <w:tblStylePr w:type="band1Horz">
      <w:tblPr/>
      <w:tcPr>
        <w:shd w:val="clear" w:color="auto" w:fill="C1F0C7"/>
      </w:tcPr>
    </w:tblStylePr>
  </w:style>
  <w:style w:type="table" w:customStyle="1" w:styleId="ListTable4-Accent42">
    <w:name w:val="List Table 4 - Accent 42"/>
    <w:basedOn w:val="TableNormal"/>
    <w:next w:val="ListTable4-Accent4"/>
    <w:uiPriority w:val="49"/>
    <w:rsid w:val="005C0526"/>
    <w:pPr>
      <w:spacing w:after="0" w:line="240" w:lineRule="auto"/>
    </w:pPr>
    <w:rPr>
      <w:kern w:val="2"/>
      <w:sz w:val="24"/>
      <w:szCs w:val="24"/>
      <w:lang w:val="en-IE"/>
      <w14:ligatures w14:val="standardContextual"/>
    </w:rPr>
    <w:tblPr>
      <w:tblStyleRowBandSize w:val="1"/>
      <w:tblStyleColBandSize w:val="1"/>
      <w:tblBorders>
        <w:top w:val="single" w:sz="4" w:space="0" w:color="60CAF3"/>
        <w:left w:val="single" w:sz="4" w:space="0" w:color="60CAF3"/>
        <w:bottom w:val="single" w:sz="4" w:space="0" w:color="60CAF3"/>
        <w:right w:val="single" w:sz="4" w:space="0" w:color="60CAF3"/>
        <w:insideH w:val="single" w:sz="4" w:space="0" w:color="60CAF3"/>
      </w:tblBorders>
    </w:tblPr>
    <w:tblStylePr w:type="firstRow">
      <w:rPr>
        <w:b/>
        <w:bCs/>
        <w:color w:val="FFFFFF"/>
      </w:rPr>
      <w:tblPr/>
      <w:tcPr>
        <w:tcBorders>
          <w:top w:val="single" w:sz="4" w:space="0" w:color="0F9ED5"/>
          <w:left w:val="single" w:sz="4" w:space="0" w:color="0F9ED5"/>
          <w:bottom w:val="single" w:sz="4" w:space="0" w:color="0F9ED5"/>
          <w:right w:val="single" w:sz="4" w:space="0" w:color="0F9ED5"/>
          <w:insideH w:val="nil"/>
        </w:tcBorders>
        <w:shd w:val="clear" w:color="auto" w:fill="0F9ED5"/>
      </w:tcPr>
    </w:tblStylePr>
    <w:tblStylePr w:type="lastRow">
      <w:rPr>
        <w:b/>
        <w:bCs/>
      </w:rPr>
      <w:tblPr/>
      <w:tcPr>
        <w:tcBorders>
          <w:top w:val="double" w:sz="4" w:space="0" w:color="60CAF3"/>
        </w:tcBorders>
      </w:tcPr>
    </w:tblStylePr>
    <w:tblStylePr w:type="firstCol">
      <w:rPr>
        <w:b/>
        <w:bCs/>
      </w:rPr>
    </w:tblStylePr>
    <w:tblStylePr w:type="lastCol">
      <w:rPr>
        <w:b/>
        <w:bCs/>
      </w:rPr>
    </w:tblStylePr>
    <w:tblStylePr w:type="band1Vert">
      <w:tblPr/>
      <w:tcPr>
        <w:shd w:val="clear" w:color="auto" w:fill="CAEDFB"/>
      </w:tcPr>
    </w:tblStylePr>
    <w:tblStylePr w:type="band1Horz">
      <w:tblPr/>
      <w:tcPr>
        <w:shd w:val="clear" w:color="auto" w:fill="CAEDFB"/>
      </w:tcPr>
    </w:tblStylePr>
  </w:style>
  <w:style w:type="table" w:customStyle="1" w:styleId="ListTable4-Accent52">
    <w:name w:val="List Table 4 - Accent 52"/>
    <w:basedOn w:val="TableNormal"/>
    <w:next w:val="ListTable4-Accent5"/>
    <w:uiPriority w:val="49"/>
    <w:rsid w:val="005C0526"/>
    <w:pPr>
      <w:spacing w:after="0" w:line="240" w:lineRule="auto"/>
    </w:pPr>
    <w:rPr>
      <w:kern w:val="2"/>
      <w:sz w:val="24"/>
      <w:szCs w:val="24"/>
      <w:lang w:val="en-IE"/>
      <w14:ligatures w14:val="standardContextual"/>
    </w:rPr>
    <w:tblPr>
      <w:tblStyleRowBandSize w:val="1"/>
      <w:tblStyleColBandSize w:val="1"/>
      <w:tblBorders>
        <w:top w:val="single" w:sz="4" w:space="0" w:color="D86DCB"/>
        <w:left w:val="single" w:sz="4" w:space="0" w:color="D86DCB"/>
        <w:bottom w:val="single" w:sz="4" w:space="0" w:color="D86DCB"/>
        <w:right w:val="single" w:sz="4" w:space="0" w:color="D86DCB"/>
        <w:insideH w:val="single" w:sz="4" w:space="0" w:color="D86DCB"/>
      </w:tblBorders>
    </w:tblPr>
    <w:tblStylePr w:type="firstRow">
      <w:rPr>
        <w:b/>
        <w:bCs/>
        <w:color w:val="FFFFFF"/>
      </w:rPr>
      <w:tblPr/>
      <w:tcPr>
        <w:tcBorders>
          <w:top w:val="single" w:sz="4" w:space="0" w:color="A02B93"/>
          <w:left w:val="single" w:sz="4" w:space="0" w:color="A02B93"/>
          <w:bottom w:val="single" w:sz="4" w:space="0" w:color="A02B93"/>
          <w:right w:val="single" w:sz="4" w:space="0" w:color="A02B93"/>
          <w:insideH w:val="nil"/>
        </w:tcBorders>
        <w:shd w:val="clear" w:color="auto" w:fill="A02B93"/>
      </w:tcPr>
    </w:tblStylePr>
    <w:tblStylePr w:type="lastRow">
      <w:rPr>
        <w:b/>
        <w:bCs/>
      </w:rPr>
      <w:tblPr/>
      <w:tcPr>
        <w:tcBorders>
          <w:top w:val="double" w:sz="4" w:space="0" w:color="D86DCB"/>
        </w:tcBorders>
      </w:tcPr>
    </w:tblStylePr>
    <w:tblStylePr w:type="firstCol">
      <w:rPr>
        <w:b/>
        <w:bCs/>
      </w:rPr>
    </w:tblStylePr>
    <w:tblStylePr w:type="lastCol">
      <w:rPr>
        <w:b/>
        <w:bCs/>
      </w:rPr>
    </w:tblStylePr>
    <w:tblStylePr w:type="band1Vert">
      <w:tblPr/>
      <w:tcPr>
        <w:shd w:val="clear" w:color="auto" w:fill="F2CEED"/>
      </w:tcPr>
    </w:tblStylePr>
    <w:tblStylePr w:type="band1Horz">
      <w:tblPr/>
      <w:tcPr>
        <w:shd w:val="clear" w:color="auto" w:fill="F2CEED"/>
      </w:tcPr>
    </w:tblStylePr>
  </w:style>
  <w:style w:type="table" w:customStyle="1" w:styleId="ListTable4-Accent62">
    <w:name w:val="List Table 4 - Accent 62"/>
    <w:basedOn w:val="TableNormal"/>
    <w:next w:val="ListTable4-Accent6"/>
    <w:uiPriority w:val="49"/>
    <w:rsid w:val="005C0526"/>
    <w:pPr>
      <w:spacing w:after="0" w:line="240" w:lineRule="auto"/>
    </w:pPr>
    <w:rPr>
      <w:kern w:val="2"/>
      <w:sz w:val="24"/>
      <w:szCs w:val="24"/>
      <w:lang w:val="en-IE"/>
      <w14:ligatures w14:val="standardContextual"/>
    </w:rPr>
    <w:tblPr>
      <w:tblStyleRowBandSize w:val="1"/>
      <w:tblStyleColBandSize w:val="1"/>
      <w:tblBorders>
        <w:top w:val="single" w:sz="4" w:space="0" w:color="8DD873"/>
        <w:left w:val="single" w:sz="4" w:space="0" w:color="8DD873"/>
        <w:bottom w:val="single" w:sz="4" w:space="0" w:color="8DD873"/>
        <w:right w:val="single" w:sz="4" w:space="0" w:color="8DD873"/>
        <w:insideH w:val="single" w:sz="4" w:space="0" w:color="8DD873"/>
      </w:tblBorders>
    </w:tblPr>
    <w:tblStylePr w:type="firstRow">
      <w:rPr>
        <w:b/>
        <w:bCs/>
        <w:color w:val="FFFFFF"/>
      </w:rPr>
      <w:tblPr/>
      <w:tcPr>
        <w:tcBorders>
          <w:top w:val="single" w:sz="4" w:space="0" w:color="4EA72E"/>
          <w:left w:val="single" w:sz="4" w:space="0" w:color="4EA72E"/>
          <w:bottom w:val="single" w:sz="4" w:space="0" w:color="4EA72E"/>
          <w:right w:val="single" w:sz="4" w:space="0" w:color="4EA72E"/>
          <w:insideH w:val="nil"/>
        </w:tcBorders>
        <w:shd w:val="clear" w:color="auto" w:fill="4EA72E"/>
      </w:tcPr>
    </w:tblStylePr>
    <w:tblStylePr w:type="lastRow">
      <w:rPr>
        <w:b/>
        <w:bCs/>
      </w:rPr>
      <w:tblPr/>
      <w:tcPr>
        <w:tcBorders>
          <w:top w:val="double" w:sz="4" w:space="0" w:color="8DD873"/>
        </w:tcBorders>
      </w:tcPr>
    </w:tblStylePr>
    <w:tblStylePr w:type="firstCol">
      <w:rPr>
        <w:b/>
        <w:bCs/>
      </w:rPr>
    </w:tblStylePr>
    <w:tblStylePr w:type="lastCol">
      <w:rPr>
        <w:b/>
        <w:bCs/>
      </w:rPr>
    </w:tblStylePr>
    <w:tblStylePr w:type="band1Vert">
      <w:tblPr/>
      <w:tcPr>
        <w:shd w:val="clear" w:color="auto" w:fill="D9F2D0"/>
      </w:tcPr>
    </w:tblStylePr>
    <w:tblStylePr w:type="band1Horz">
      <w:tblPr/>
      <w:tcPr>
        <w:shd w:val="clear" w:color="auto" w:fill="D9F2D0"/>
      </w:tcPr>
    </w:tblStylePr>
  </w:style>
  <w:style w:type="table" w:customStyle="1" w:styleId="ListTable5Dark2">
    <w:name w:val="List Table 5 Dark2"/>
    <w:basedOn w:val="TableNormal"/>
    <w:next w:val="ListTable5Dark"/>
    <w:uiPriority w:val="50"/>
    <w:rsid w:val="005C0526"/>
    <w:pPr>
      <w:spacing w:after="0" w:line="240" w:lineRule="auto"/>
    </w:pPr>
    <w:rPr>
      <w:color w:val="FFFFFF"/>
      <w:kern w:val="2"/>
      <w:sz w:val="24"/>
      <w:szCs w:val="24"/>
      <w:lang w:val="en-IE"/>
      <w14:ligatures w14:val="standardContextual"/>
    </w:rPr>
    <w:tblPr>
      <w:tblStyleRowBandSize w:val="1"/>
      <w:tblStyleColBandSize w:val="1"/>
      <w:tblBorders>
        <w:top w:val="single" w:sz="24" w:space="0" w:color="000000"/>
        <w:left w:val="single" w:sz="24" w:space="0" w:color="000000"/>
        <w:bottom w:val="single" w:sz="24" w:space="0" w:color="000000"/>
        <w:right w:val="single" w:sz="24" w:space="0" w:color="000000"/>
      </w:tblBorders>
    </w:tblPr>
    <w:tcPr>
      <w:shd w:val="clear" w:color="auto" w:fill="000000"/>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12">
    <w:name w:val="List Table 5 Dark - Accent 12"/>
    <w:basedOn w:val="TableNormal"/>
    <w:next w:val="ListTable5Dark-Accent1"/>
    <w:uiPriority w:val="50"/>
    <w:rsid w:val="005C0526"/>
    <w:pPr>
      <w:spacing w:after="0" w:line="240" w:lineRule="auto"/>
    </w:pPr>
    <w:rPr>
      <w:color w:val="FFFFFF"/>
      <w:kern w:val="2"/>
      <w:sz w:val="24"/>
      <w:szCs w:val="24"/>
      <w:lang w:val="en-IE"/>
      <w14:ligatures w14:val="standardContextual"/>
    </w:rPr>
    <w:tblPr>
      <w:tblStyleRowBandSize w:val="1"/>
      <w:tblStyleColBandSize w:val="1"/>
      <w:tblBorders>
        <w:top w:val="single" w:sz="24" w:space="0" w:color="156082"/>
        <w:left w:val="single" w:sz="24" w:space="0" w:color="156082"/>
        <w:bottom w:val="single" w:sz="24" w:space="0" w:color="156082"/>
        <w:right w:val="single" w:sz="24" w:space="0" w:color="156082"/>
      </w:tblBorders>
    </w:tblPr>
    <w:tcPr>
      <w:shd w:val="clear" w:color="auto" w:fill="156082"/>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22">
    <w:name w:val="List Table 5 Dark - Accent 22"/>
    <w:basedOn w:val="TableNormal"/>
    <w:next w:val="ListTable5Dark-Accent2"/>
    <w:uiPriority w:val="50"/>
    <w:rsid w:val="005C0526"/>
    <w:pPr>
      <w:spacing w:after="0" w:line="240" w:lineRule="auto"/>
    </w:pPr>
    <w:rPr>
      <w:color w:val="FFFFFF"/>
      <w:kern w:val="2"/>
      <w:sz w:val="24"/>
      <w:szCs w:val="24"/>
      <w:lang w:val="en-IE"/>
      <w14:ligatures w14:val="standardContextual"/>
    </w:rPr>
    <w:tblPr>
      <w:tblStyleRowBandSize w:val="1"/>
      <w:tblStyleColBandSize w:val="1"/>
      <w:tblBorders>
        <w:top w:val="single" w:sz="24" w:space="0" w:color="E97132"/>
        <w:left w:val="single" w:sz="24" w:space="0" w:color="E97132"/>
        <w:bottom w:val="single" w:sz="24" w:space="0" w:color="E97132"/>
        <w:right w:val="single" w:sz="24" w:space="0" w:color="E97132"/>
      </w:tblBorders>
    </w:tblPr>
    <w:tcPr>
      <w:shd w:val="clear" w:color="auto" w:fill="E97132"/>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32">
    <w:name w:val="List Table 5 Dark - Accent 32"/>
    <w:basedOn w:val="TableNormal"/>
    <w:next w:val="ListTable5Dark-Accent3"/>
    <w:uiPriority w:val="50"/>
    <w:rsid w:val="005C0526"/>
    <w:pPr>
      <w:spacing w:after="0" w:line="240" w:lineRule="auto"/>
    </w:pPr>
    <w:rPr>
      <w:color w:val="FFFFFF"/>
      <w:kern w:val="2"/>
      <w:sz w:val="24"/>
      <w:szCs w:val="24"/>
      <w:lang w:val="en-IE"/>
      <w14:ligatures w14:val="standardContextual"/>
    </w:rPr>
    <w:tblPr>
      <w:tblStyleRowBandSize w:val="1"/>
      <w:tblStyleColBandSize w:val="1"/>
      <w:tblBorders>
        <w:top w:val="single" w:sz="24" w:space="0" w:color="196B24"/>
        <w:left w:val="single" w:sz="24" w:space="0" w:color="196B24"/>
        <w:bottom w:val="single" w:sz="24" w:space="0" w:color="196B24"/>
        <w:right w:val="single" w:sz="24" w:space="0" w:color="196B24"/>
      </w:tblBorders>
    </w:tblPr>
    <w:tcPr>
      <w:shd w:val="clear" w:color="auto" w:fill="196B24"/>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42">
    <w:name w:val="List Table 5 Dark - Accent 42"/>
    <w:basedOn w:val="TableNormal"/>
    <w:next w:val="ListTable5Dark-Accent4"/>
    <w:uiPriority w:val="50"/>
    <w:rsid w:val="005C0526"/>
    <w:pPr>
      <w:spacing w:after="0" w:line="240" w:lineRule="auto"/>
    </w:pPr>
    <w:rPr>
      <w:color w:val="FFFFFF"/>
      <w:kern w:val="2"/>
      <w:sz w:val="24"/>
      <w:szCs w:val="24"/>
      <w:lang w:val="en-IE"/>
      <w14:ligatures w14:val="standardContextual"/>
    </w:rPr>
    <w:tblPr>
      <w:tblStyleRowBandSize w:val="1"/>
      <w:tblStyleColBandSize w:val="1"/>
      <w:tblBorders>
        <w:top w:val="single" w:sz="24" w:space="0" w:color="0F9ED5"/>
        <w:left w:val="single" w:sz="24" w:space="0" w:color="0F9ED5"/>
        <w:bottom w:val="single" w:sz="24" w:space="0" w:color="0F9ED5"/>
        <w:right w:val="single" w:sz="24" w:space="0" w:color="0F9ED5"/>
      </w:tblBorders>
    </w:tblPr>
    <w:tcPr>
      <w:shd w:val="clear" w:color="auto" w:fill="0F9ED5"/>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52">
    <w:name w:val="List Table 5 Dark - Accent 52"/>
    <w:basedOn w:val="TableNormal"/>
    <w:next w:val="ListTable5Dark-Accent5"/>
    <w:uiPriority w:val="50"/>
    <w:rsid w:val="005C0526"/>
    <w:pPr>
      <w:spacing w:after="0" w:line="240" w:lineRule="auto"/>
    </w:pPr>
    <w:rPr>
      <w:color w:val="FFFFFF"/>
      <w:kern w:val="2"/>
      <w:sz w:val="24"/>
      <w:szCs w:val="24"/>
      <w:lang w:val="en-IE"/>
      <w14:ligatures w14:val="standardContextual"/>
    </w:rPr>
    <w:tblPr>
      <w:tblStyleRowBandSize w:val="1"/>
      <w:tblStyleColBandSize w:val="1"/>
      <w:tblBorders>
        <w:top w:val="single" w:sz="24" w:space="0" w:color="A02B93"/>
        <w:left w:val="single" w:sz="24" w:space="0" w:color="A02B93"/>
        <w:bottom w:val="single" w:sz="24" w:space="0" w:color="A02B93"/>
        <w:right w:val="single" w:sz="24" w:space="0" w:color="A02B93"/>
      </w:tblBorders>
    </w:tblPr>
    <w:tcPr>
      <w:shd w:val="clear" w:color="auto" w:fill="A02B93"/>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62">
    <w:name w:val="List Table 5 Dark - Accent 62"/>
    <w:basedOn w:val="TableNormal"/>
    <w:next w:val="ListTable5Dark-Accent6"/>
    <w:uiPriority w:val="50"/>
    <w:rsid w:val="005C0526"/>
    <w:pPr>
      <w:spacing w:after="0" w:line="240" w:lineRule="auto"/>
    </w:pPr>
    <w:rPr>
      <w:color w:val="FFFFFF"/>
      <w:kern w:val="2"/>
      <w:sz w:val="24"/>
      <w:szCs w:val="24"/>
      <w:lang w:val="en-IE"/>
      <w14:ligatures w14:val="standardContextual"/>
    </w:rPr>
    <w:tblPr>
      <w:tblStyleRowBandSize w:val="1"/>
      <w:tblStyleColBandSize w:val="1"/>
      <w:tblBorders>
        <w:top w:val="single" w:sz="24" w:space="0" w:color="4EA72E"/>
        <w:left w:val="single" w:sz="24" w:space="0" w:color="4EA72E"/>
        <w:bottom w:val="single" w:sz="24" w:space="0" w:color="4EA72E"/>
        <w:right w:val="single" w:sz="24" w:space="0" w:color="4EA72E"/>
      </w:tblBorders>
    </w:tblPr>
    <w:tcPr>
      <w:shd w:val="clear" w:color="auto" w:fill="4EA72E"/>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6Colourful2">
    <w:name w:val="List Table 6 Colourful2"/>
    <w:basedOn w:val="TableNormal"/>
    <w:next w:val="ListTable6Colorful"/>
    <w:uiPriority w:val="51"/>
    <w:rsid w:val="005C0526"/>
    <w:pPr>
      <w:spacing w:after="0" w:line="240" w:lineRule="auto"/>
    </w:pPr>
    <w:rPr>
      <w:color w:val="000000"/>
      <w:kern w:val="2"/>
      <w:sz w:val="24"/>
      <w:szCs w:val="24"/>
      <w:lang w:val="en-IE"/>
      <w14:ligatures w14:val="standardContextual"/>
    </w:rPr>
    <w:tblPr>
      <w:tblStyleRowBandSize w:val="1"/>
      <w:tblStyleColBandSize w:val="1"/>
      <w:tblBorders>
        <w:top w:val="single" w:sz="4" w:space="0" w:color="000000"/>
        <w:bottom w:val="single" w:sz="4" w:space="0" w:color="000000"/>
      </w:tblBorders>
    </w:tblPr>
    <w:tblStylePr w:type="firstRow">
      <w:rPr>
        <w:b/>
        <w:bCs/>
      </w:rPr>
      <w:tblPr/>
      <w:tcPr>
        <w:tcBorders>
          <w:bottom w:val="single" w:sz="4" w:space="0" w:color="000000"/>
        </w:tcBorders>
      </w:tcPr>
    </w:tblStylePr>
    <w:tblStylePr w:type="lastRow">
      <w:rPr>
        <w:b/>
        <w:bCs/>
      </w:rPr>
      <w:tblPr/>
      <w:tcPr>
        <w:tcBorders>
          <w:top w:val="double" w:sz="4" w:space="0" w:color="000000"/>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ListTable6ColourfulAccent12">
    <w:name w:val="List Table 6 Colourful – Accent 12"/>
    <w:basedOn w:val="TableNormal"/>
    <w:next w:val="ListTable6Colorful-Accent1"/>
    <w:uiPriority w:val="51"/>
    <w:rsid w:val="005C0526"/>
    <w:pPr>
      <w:spacing w:after="0" w:line="240" w:lineRule="auto"/>
    </w:pPr>
    <w:rPr>
      <w:color w:val="0F4761"/>
      <w:kern w:val="2"/>
      <w:sz w:val="24"/>
      <w:szCs w:val="24"/>
      <w:lang w:val="en-IE"/>
      <w14:ligatures w14:val="standardContextual"/>
    </w:rPr>
    <w:tblPr>
      <w:tblStyleRowBandSize w:val="1"/>
      <w:tblStyleColBandSize w:val="1"/>
      <w:tblBorders>
        <w:top w:val="single" w:sz="4" w:space="0" w:color="156082"/>
        <w:bottom w:val="single" w:sz="4" w:space="0" w:color="156082"/>
      </w:tblBorders>
    </w:tblPr>
    <w:tblStylePr w:type="firstRow">
      <w:rPr>
        <w:b/>
        <w:bCs/>
      </w:rPr>
      <w:tblPr/>
      <w:tcPr>
        <w:tcBorders>
          <w:bottom w:val="single" w:sz="4" w:space="0" w:color="156082"/>
        </w:tcBorders>
      </w:tcPr>
    </w:tblStylePr>
    <w:tblStylePr w:type="lastRow">
      <w:rPr>
        <w:b/>
        <w:bCs/>
      </w:rPr>
      <w:tblPr/>
      <w:tcPr>
        <w:tcBorders>
          <w:top w:val="double" w:sz="4" w:space="0" w:color="156082"/>
        </w:tcBorders>
      </w:tcPr>
    </w:tblStylePr>
    <w:tblStylePr w:type="firstCol">
      <w:rPr>
        <w:b/>
        <w:bCs/>
      </w:rPr>
    </w:tblStylePr>
    <w:tblStylePr w:type="lastCol">
      <w:rPr>
        <w:b/>
        <w:bCs/>
      </w:rPr>
    </w:tblStylePr>
    <w:tblStylePr w:type="band1Vert">
      <w:tblPr/>
      <w:tcPr>
        <w:shd w:val="clear" w:color="auto" w:fill="C1E4F5"/>
      </w:tcPr>
    </w:tblStylePr>
    <w:tblStylePr w:type="band1Horz">
      <w:tblPr/>
      <w:tcPr>
        <w:shd w:val="clear" w:color="auto" w:fill="C1E4F5"/>
      </w:tcPr>
    </w:tblStylePr>
  </w:style>
  <w:style w:type="table" w:customStyle="1" w:styleId="ListTable6ColourfulAccent22">
    <w:name w:val="List Table 6 Colourful – Accent 22"/>
    <w:basedOn w:val="TableNormal"/>
    <w:next w:val="ListTable6Colorful-Accent2"/>
    <w:uiPriority w:val="51"/>
    <w:rsid w:val="005C0526"/>
    <w:pPr>
      <w:spacing w:after="0" w:line="240" w:lineRule="auto"/>
    </w:pPr>
    <w:rPr>
      <w:color w:val="BF4E14"/>
      <w:kern w:val="2"/>
      <w:sz w:val="24"/>
      <w:szCs w:val="24"/>
      <w:lang w:val="en-IE"/>
      <w14:ligatures w14:val="standardContextual"/>
    </w:rPr>
    <w:tblPr>
      <w:tblStyleRowBandSize w:val="1"/>
      <w:tblStyleColBandSize w:val="1"/>
      <w:tblBorders>
        <w:top w:val="single" w:sz="4" w:space="0" w:color="E97132"/>
        <w:bottom w:val="single" w:sz="4" w:space="0" w:color="E97132"/>
      </w:tblBorders>
    </w:tblPr>
    <w:tblStylePr w:type="firstRow">
      <w:rPr>
        <w:b/>
        <w:bCs/>
      </w:rPr>
      <w:tblPr/>
      <w:tcPr>
        <w:tcBorders>
          <w:bottom w:val="single" w:sz="4" w:space="0" w:color="E97132"/>
        </w:tcBorders>
      </w:tcPr>
    </w:tblStylePr>
    <w:tblStylePr w:type="lastRow">
      <w:rPr>
        <w:b/>
        <w:bCs/>
      </w:rPr>
      <w:tblPr/>
      <w:tcPr>
        <w:tcBorders>
          <w:top w:val="double" w:sz="4" w:space="0" w:color="E97132"/>
        </w:tcBorders>
      </w:tcPr>
    </w:tblStylePr>
    <w:tblStylePr w:type="firstCol">
      <w:rPr>
        <w:b/>
        <w:bCs/>
      </w:rPr>
    </w:tblStylePr>
    <w:tblStylePr w:type="lastCol">
      <w:rPr>
        <w:b/>
        <w:bCs/>
      </w:rPr>
    </w:tblStylePr>
    <w:tblStylePr w:type="band1Vert">
      <w:tblPr/>
      <w:tcPr>
        <w:shd w:val="clear" w:color="auto" w:fill="FAE2D5"/>
      </w:tcPr>
    </w:tblStylePr>
    <w:tblStylePr w:type="band1Horz">
      <w:tblPr/>
      <w:tcPr>
        <w:shd w:val="clear" w:color="auto" w:fill="FAE2D5"/>
      </w:tcPr>
    </w:tblStylePr>
  </w:style>
  <w:style w:type="table" w:customStyle="1" w:styleId="ListTable6ColourfulAccent32">
    <w:name w:val="List Table 6 Colourful – Accent 32"/>
    <w:basedOn w:val="TableNormal"/>
    <w:next w:val="ListTable6Colorful-Accent3"/>
    <w:uiPriority w:val="51"/>
    <w:rsid w:val="005C0526"/>
    <w:pPr>
      <w:spacing w:after="0" w:line="240" w:lineRule="auto"/>
    </w:pPr>
    <w:rPr>
      <w:color w:val="124F1A"/>
      <w:kern w:val="2"/>
      <w:sz w:val="24"/>
      <w:szCs w:val="24"/>
      <w:lang w:val="en-IE"/>
      <w14:ligatures w14:val="standardContextual"/>
    </w:rPr>
    <w:tblPr>
      <w:tblStyleRowBandSize w:val="1"/>
      <w:tblStyleColBandSize w:val="1"/>
      <w:tblBorders>
        <w:top w:val="single" w:sz="4" w:space="0" w:color="196B24"/>
        <w:bottom w:val="single" w:sz="4" w:space="0" w:color="196B24"/>
      </w:tblBorders>
    </w:tblPr>
    <w:tblStylePr w:type="firstRow">
      <w:rPr>
        <w:b/>
        <w:bCs/>
      </w:rPr>
      <w:tblPr/>
      <w:tcPr>
        <w:tcBorders>
          <w:bottom w:val="single" w:sz="4" w:space="0" w:color="196B24"/>
        </w:tcBorders>
      </w:tcPr>
    </w:tblStylePr>
    <w:tblStylePr w:type="lastRow">
      <w:rPr>
        <w:b/>
        <w:bCs/>
      </w:rPr>
      <w:tblPr/>
      <w:tcPr>
        <w:tcBorders>
          <w:top w:val="double" w:sz="4" w:space="0" w:color="196B24"/>
        </w:tcBorders>
      </w:tcPr>
    </w:tblStylePr>
    <w:tblStylePr w:type="firstCol">
      <w:rPr>
        <w:b/>
        <w:bCs/>
      </w:rPr>
    </w:tblStylePr>
    <w:tblStylePr w:type="lastCol">
      <w:rPr>
        <w:b/>
        <w:bCs/>
      </w:rPr>
    </w:tblStylePr>
    <w:tblStylePr w:type="band1Vert">
      <w:tblPr/>
      <w:tcPr>
        <w:shd w:val="clear" w:color="auto" w:fill="C1F0C7"/>
      </w:tcPr>
    </w:tblStylePr>
    <w:tblStylePr w:type="band1Horz">
      <w:tblPr/>
      <w:tcPr>
        <w:shd w:val="clear" w:color="auto" w:fill="C1F0C7"/>
      </w:tcPr>
    </w:tblStylePr>
  </w:style>
  <w:style w:type="table" w:customStyle="1" w:styleId="ListTable6ColourfulAccent42">
    <w:name w:val="List Table 6 Colourful – Accent 42"/>
    <w:basedOn w:val="TableNormal"/>
    <w:next w:val="ListTable6Colorful-Accent4"/>
    <w:uiPriority w:val="51"/>
    <w:rsid w:val="005C0526"/>
    <w:pPr>
      <w:spacing w:after="0" w:line="240" w:lineRule="auto"/>
    </w:pPr>
    <w:rPr>
      <w:color w:val="0B769F"/>
      <w:kern w:val="2"/>
      <w:sz w:val="24"/>
      <w:szCs w:val="24"/>
      <w:lang w:val="en-IE"/>
      <w14:ligatures w14:val="standardContextual"/>
    </w:rPr>
    <w:tblPr>
      <w:tblStyleRowBandSize w:val="1"/>
      <w:tblStyleColBandSize w:val="1"/>
      <w:tblBorders>
        <w:top w:val="single" w:sz="4" w:space="0" w:color="0F9ED5"/>
        <w:bottom w:val="single" w:sz="4" w:space="0" w:color="0F9ED5"/>
      </w:tblBorders>
    </w:tblPr>
    <w:tblStylePr w:type="firstRow">
      <w:rPr>
        <w:b/>
        <w:bCs/>
      </w:rPr>
      <w:tblPr/>
      <w:tcPr>
        <w:tcBorders>
          <w:bottom w:val="single" w:sz="4" w:space="0" w:color="0F9ED5"/>
        </w:tcBorders>
      </w:tcPr>
    </w:tblStylePr>
    <w:tblStylePr w:type="lastRow">
      <w:rPr>
        <w:b/>
        <w:bCs/>
      </w:rPr>
      <w:tblPr/>
      <w:tcPr>
        <w:tcBorders>
          <w:top w:val="double" w:sz="4" w:space="0" w:color="0F9ED5"/>
        </w:tcBorders>
      </w:tcPr>
    </w:tblStylePr>
    <w:tblStylePr w:type="firstCol">
      <w:rPr>
        <w:b/>
        <w:bCs/>
      </w:rPr>
    </w:tblStylePr>
    <w:tblStylePr w:type="lastCol">
      <w:rPr>
        <w:b/>
        <w:bCs/>
      </w:rPr>
    </w:tblStylePr>
    <w:tblStylePr w:type="band1Vert">
      <w:tblPr/>
      <w:tcPr>
        <w:shd w:val="clear" w:color="auto" w:fill="CAEDFB"/>
      </w:tcPr>
    </w:tblStylePr>
    <w:tblStylePr w:type="band1Horz">
      <w:tblPr/>
      <w:tcPr>
        <w:shd w:val="clear" w:color="auto" w:fill="CAEDFB"/>
      </w:tcPr>
    </w:tblStylePr>
  </w:style>
  <w:style w:type="table" w:customStyle="1" w:styleId="ListTable6ColourfulAccent52">
    <w:name w:val="List Table 6 Colourful – Accent 52"/>
    <w:basedOn w:val="TableNormal"/>
    <w:next w:val="ListTable6Colorful-Accent5"/>
    <w:uiPriority w:val="51"/>
    <w:rsid w:val="005C0526"/>
    <w:pPr>
      <w:spacing w:after="0" w:line="240" w:lineRule="auto"/>
    </w:pPr>
    <w:rPr>
      <w:color w:val="77206D"/>
      <w:kern w:val="2"/>
      <w:sz w:val="24"/>
      <w:szCs w:val="24"/>
      <w:lang w:val="en-IE"/>
      <w14:ligatures w14:val="standardContextual"/>
    </w:rPr>
    <w:tblPr>
      <w:tblStyleRowBandSize w:val="1"/>
      <w:tblStyleColBandSize w:val="1"/>
      <w:tblBorders>
        <w:top w:val="single" w:sz="4" w:space="0" w:color="A02B93"/>
        <w:bottom w:val="single" w:sz="4" w:space="0" w:color="A02B93"/>
      </w:tblBorders>
    </w:tblPr>
    <w:tblStylePr w:type="firstRow">
      <w:rPr>
        <w:b/>
        <w:bCs/>
      </w:rPr>
      <w:tblPr/>
      <w:tcPr>
        <w:tcBorders>
          <w:bottom w:val="single" w:sz="4" w:space="0" w:color="A02B93"/>
        </w:tcBorders>
      </w:tcPr>
    </w:tblStylePr>
    <w:tblStylePr w:type="lastRow">
      <w:rPr>
        <w:b/>
        <w:bCs/>
      </w:rPr>
      <w:tblPr/>
      <w:tcPr>
        <w:tcBorders>
          <w:top w:val="double" w:sz="4" w:space="0" w:color="A02B93"/>
        </w:tcBorders>
      </w:tcPr>
    </w:tblStylePr>
    <w:tblStylePr w:type="firstCol">
      <w:rPr>
        <w:b/>
        <w:bCs/>
      </w:rPr>
    </w:tblStylePr>
    <w:tblStylePr w:type="lastCol">
      <w:rPr>
        <w:b/>
        <w:bCs/>
      </w:rPr>
    </w:tblStylePr>
    <w:tblStylePr w:type="band1Vert">
      <w:tblPr/>
      <w:tcPr>
        <w:shd w:val="clear" w:color="auto" w:fill="F2CEED"/>
      </w:tcPr>
    </w:tblStylePr>
    <w:tblStylePr w:type="band1Horz">
      <w:tblPr/>
      <w:tcPr>
        <w:shd w:val="clear" w:color="auto" w:fill="F2CEED"/>
      </w:tcPr>
    </w:tblStylePr>
  </w:style>
  <w:style w:type="table" w:customStyle="1" w:styleId="ListTable6ColourfulAccent62">
    <w:name w:val="List Table 6 Colourful – Accent 62"/>
    <w:basedOn w:val="TableNormal"/>
    <w:next w:val="ListTable6Colorful-Accent6"/>
    <w:uiPriority w:val="51"/>
    <w:rsid w:val="005C0526"/>
    <w:pPr>
      <w:spacing w:after="0" w:line="240" w:lineRule="auto"/>
    </w:pPr>
    <w:rPr>
      <w:color w:val="3A7C22"/>
      <w:kern w:val="2"/>
      <w:sz w:val="24"/>
      <w:szCs w:val="24"/>
      <w:lang w:val="en-IE"/>
      <w14:ligatures w14:val="standardContextual"/>
    </w:rPr>
    <w:tblPr>
      <w:tblStyleRowBandSize w:val="1"/>
      <w:tblStyleColBandSize w:val="1"/>
      <w:tblBorders>
        <w:top w:val="single" w:sz="4" w:space="0" w:color="4EA72E"/>
        <w:bottom w:val="single" w:sz="4" w:space="0" w:color="4EA72E"/>
      </w:tblBorders>
    </w:tblPr>
    <w:tblStylePr w:type="firstRow">
      <w:rPr>
        <w:b/>
        <w:bCs/>
      </w:rPr>
      <w:tblPr/>
      <w:tcPr>
        <w:tcBorders>
          <w:bottom w:val="single" w:sz="4" w:space="0" w:color="4EA72E"/>
        </w:tcBorders>
      </w:tcPr>
    </w:tblStylePr>
    <w:tblStylePr w:type="lastRow">
      <w:rPr>
        <w:b/>
        <w:bCs/>
      </w:rPr>
      <w:tblPr/>
      <w:tcPr>
        <w:tcBorders>
          <w:top w:val="double" w:sz="4" w:space="0" w:color="4EA72E"/>
        </w:tcBorders>
      </w:tcPr>
    </w:tblStylePr>
    <w:tblStylePr w:type="firstCol">
      <w:rPr>
        <w:b/>
        <w:bCs/>
      </w:rPr>
    </w:tblStylePr>
    <w:tblStylePr w:type="lastCol">
      <w:rPr>
        <w:b/>
        <w:bCs/>
      </w:rPr>
    </w:tblStylePr>
    <w:tblStylePr w:type="band1Vert">
      <w:tblPr/>
      <w:tcPr>
        <w:shd w:val="clear" w:color="auto" w:fill="D9F2D0"/>
      </w:tcPr>
    </w:tblStylePr>
    <w:tblStylePr w:type="band1Horz">
      <w:tblPr/>
      <w:tcPr>
        <w:shd w:val="clear" w:color="auto" w:fill="D9F2D0"/>
      </w:tcPr>
    </w:tblStylePr>
  </w:style>
  <w:style w:type="table" w:customStyle="1" w:styleId="ListTable7Colourful2">
    <w:name w:val="List Table 7 Colourful2"/>
    <w:basedOn w:val="TableNormal"/>
    <w:next w:val="ListTable7Colorful"/>
    <w:uiPriority w:val="52"/>
    <w:rsid w:val="005C0526"/>
    <w:pPr>
      <w:spacing w:after="0" w:line="240" w:lineRule="auto"/>
    </w:pPr>
    <w:rPr>
      <w:color w:val="000000"/>
      <w:kern w:val="2"/>
      <w:sz w:val="24"/>
      <w:szCs w:val="24"/>
      <w:lang w:val="en-IE"/>
      <w14:ligatures w14:val="standardContextual"/>
    </w:rPr>
    <w:tblPr>
      <w:tblStyleRowBandSize w:val="1"/>
      <w:tblStyleColBandSize w:val="1"/>
    </w:tblPr>
    <w:tblStylePr w:type="firstRow">
      <w:rPr>
        <w:rFonts w:ascii="Aptos Display" w:eastAsia="Yu Gothic Light" w:hAnsi="Aptos Display" w:cs="Times New Roman"/>
        <w:i/>
        <w:iCs/>
        <w:sz w:val="26"/>
      </w:rPr>
      <w:tblPr/>
      <w:tcPr>
        <w:tcBorders>
          <w:bottom w:val="single" w:sz="4" w:space="0" w:color="000000"/>
        </w:tcBorders>
        <w:shd w:val="clear" w:color="auto" w:fill="FFFFFF"/>
      </w:tcPr>
    </w:tblStylePr>
    <w:tblStylePr w:type="lastRow">
      <w:rPr>
        <w:rFonts w:ascii="Aptos Display" w:eastAsia="Yu Gothic Light" w:hAnsi="Aptos Display" w:cs="Times New Roman"/>
        <w:i/>
        <w:iCs/>
        <w:sz w:val="26"/>
      </w:rPr>
      <w:tblPr/>
      <w:tcPr>
        <w:tcBorders>
          <w:top w:val="single" w:sz="4" w:space="0" w:color="000000"/>
        </w:tcBorders>
        <w:shd w:val="clear" w:color="auto" w:fill="FFFFFF"/>
      </w:tcPr>
    </w:tblStylePr>
    <w:tblStylePr w:type="firstCol">
      <w:pPr>
        <w:jc w:val="right"/>
      </w:pPr>
      <w:rPr>
        <w:rFonts w:ascii="Aptos Display" w:eastAsia="Yu Gothic Light" w:hAnsi="Aptos Display" w:cs="Times New Roman"/>
        <w:i/>
        <w:iCs/>
        <w:sz w:val="26"/>
      </w:rPr>
      <w:tblPr/>
      <w:tcPr>
        <w:tcBorders>
          <w:right w:val="single" w:sz="4" w:space="0" w:color="000000"/>
        </w:tcBorders>
        <w:shd w:val="clear" w:color="auto" w:fill="FFFFFF"/>
      </w:tcPr>
    </w:tblStylePr>
    <w:tblStylePr w:type="lastCol">
      <w:rPr>
        <w:rFonts w:ascii="Aptos Display" w:eastAsia="Yu Gothic Light" w:hAnsi="Aptos Display" w:cs="Times New Roman"/>
        <w:i/>
        <w:iCs/>
        <w:sz w:val="26"/>
      </w:rPr>
      <w:tblPr/>
      <w:tcPr>
        <w:tcBorders>
          <w:left w:val="single" w:sz="4" w:space="0" w:color="000000"/>
        </w:tcBorders>
        <w:shd w:val="clear" w:color="auto" w:fill="FFFFFF"/>
      </w:tcPr>
    </w:tblStylePr>
    <w:tblStylePr w:type="band1Vert">
      <w:tblPr/>
      <w:tcPr>
        <w:shd w:val="clear" w:color="auto" w:fill="CCCCCC"/>
      </w:tcPr>
    </w:tblStylePr>
    <w:tblStylePr w:type="band1Horz">
      <w:tblPr/>
      <w:tcPr>
        <w:shd w:val="clear" w:color="auto" w:fill="CCCCCC"/>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12">
    <w:name w:val="List Table 7 Colourful – Accent 12"/>
    <w:basedOn w:val="TableNormal"/>
    <w:next w:val="ListTable7Colorful-Accent1"/>
    <w:uiPriority w:val="52"/>
    <w:rsid w:val="005C0526"/>
    <w:pPr>
      <w:spacing w:after="0" w:line="240" w:lineRule="auto"/>
    </w:pPr>
    <w:rPr>
      <w:color w:val="0F4761"/>
      <w:kern w:val="2"/>
      <w:sz w:val="24"/>
      <w:szCs w:val="24"/>
      <w:lang w:val="en-IE"/>
      <w14:ligatures w14:val="standardContextual"/>
    </w:rPr>
    <w:tblPr>
      <w:tblStyleRowBandSize w:val="1"/>
      <w:tblStyleColBandSize w:val="1"/>
    </w:tblPr>
    <w:tblStylePr w:type="firstRow">
      <w:rPr>
        <w:rFonts w:ascii="Aptos Display" w:eastAsia="Yu Gothic Light" w:hAnsi="Aptos Display" w:cs="Times New Roman"/>
        <w:i/>
        <w:iCs/>
        <w:sz w:val="26"/>
      </w:rPr>
      <w:tblPr/>
      <w:tcPr>
        <w:tcBorders>
          <w:bottom w:val="single" w:sz="4" w:space="0" w:color="156082"/>
        </w:tcBorders>
        <w:shd w:val="clear" w:color="auto" w:fill="FFFFFF"/>
      </w:tcPr>
    </w:tblStylePr>
    <w:tblStylePr w:type="lastRow">
      <w:rPr>
        <w:rFonts w:ascii="Aptos Display" w:eastAsia="Yu Gothic Light" w:hAnsi="Aptos Display" w:cs="Times New Roman"/>
        <w:i/>
        <w:iCs/>
        <w:sz w:val="26"/>
      </w:rPr>
      <w:tblPr/>
      <w:tcPr>
        <w:tcBorders>
          <w:top w:val="single" w:sz="4" w:space="0" w:color="156082"/>
        </w:tcBorders>
        <w:shd w:val="clear" w:color="auto" w:fill="FFFFFF"/>
      </w:tcPr>
    </w:tblStylePr>
    <w:tblStylePr w:type="firstCol">
      <w:pPr>
        <w:jc w:val="right"/>
      </w:pPr>
      <w:rPr>
        <w:rFonts w:ascii="Aptos Display" w:eastAsia="Yu Gothic Light" w:hAnsi="Aptos Display" w:cs="Times New Roman"/>
        <w:i/>
        <w:iCs/>
        <w:sz w:val="26"/>
      </w:rPr>
      <w:tblPr/>
      <w:tcPr>
        <w:tcBorders>
          <w:right w:val="single" w:sz="4" w:space="0" w:color="156082"/>
        </w:tcBorders>
        <w:shd w:val="clear" w:color="auto" w:fill="FFFFFF"/>
      </w:tcPr>
    </w:tblStylePr>
    <w:tblStylePr w:type="lastCol">
      <w:rPr>
        <w:rFonts w:ascii="Aptos Display" w:eastAsia="Yu Gothic Light" w:hAnsi="Aptos Display" w:cs="Times New Roman"/>
        <w:i/>
        <w:iCs/>
        <w:sz w:val="26"/>
      </w:rPr>
      <w:tblPr/>
      <w:tcPr>
        <w:tcBorders>
          <w:left w:val="single" w:sz="4" w:space="0" w:color="156082"/>
        </w:tcBorders>
        <w:shd w:val="clear" w:color="auto" w:fill="FFFFFF"/>
      </w:tcPr>
    </w:tblStylePr>
    <w:tblStylePr w:type="band1Vert">
      <w:tblPr/>
      <w:tcPr>
        <w:shd w:val="clear" w:color="auto" w:fill="C1E4F5"/>
      </w:tcPr>
    </w:tblStylePr>
    <w:tblStylePr w:type="band1Horz">
      <w:tblPr/>
      <w:tcPr>
        <w:shd w:val="clear" w:color="auto" w:fill="C1E4F5"/>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22">
    <w:name w:val="List Table 7 Colourful – Accent 22"/>
    <w:basedOn w:val="TableNormal"/>
    <w:next w:val="ListTable7Colorful-Accent2"/>
    <w:uiPriority w:val="52"/>
    <w:rsid w:val="005C0526"/>
    <w:pPr>
      <w:spacing w:after="0" w:line="240" w:lineRule="auto"/>
    </w:pPr>
    <w:rPr>
      <w:color w:val="BF4E14"/>
      <w:kern w:val="2"/>
      <w:sz w:val="24"/>
      <w:szCs w:val="24"/>
      <w:lang w:val="en-IE"/>
      <w14:ligatures w14:val="standardContextual"/>
    </w:rPr>
    <w:tblPr>
      <w:tblStyleRowBandSize w:val="1"/>
      <w:tblStyleColBandSize w:val="1"/>
    </w:tblPr>
    <w:tblStylePr w:type="firstRow">
      <w:rPr>
        <w:rFonts w:ascii="Aptos Display" w:eastAsia="Yu Gothic Light" w:hAnsi="Aptos Display" w:cs="Times New Roman"/>
        <w:i/>
        <w:iCs/>
        <w:sz w:val="26"/>
      </w:rPr>
      <w:tblPr/>
      <w:tcPr>
        <w:tcBorders>
          <w:bottom w:val="single" w:sz="4" w:space="0" w:color="E97132"/>
        </w:tcBorders>
        <w:shd w:val="clear" w:color="auto" w:fill="FFFFFF"/>
      </w:tcPr>
    </w:tblStylePr>
    <w:tblStylePr w:type="lastRow">
      <w:rPr>
        <w:rFonts w:ascii="Aptos Display" w:eastAsia="Yu Gothic Light" w:hAnsi="Aptos Display" w:cs="Times New Roman"/>
        <w:i/>
        <w:iCs/>
        <w:sz w:val="26"/>
      </w:rPr>
      <w:tblPr/>
      <w:tcPr>
        <w:tcBorders>
          <w:top w:val="single" w:sz="4" w:space="0" w:color="E97132"/>
        </w:tcBorders>
        <w:shd w:val="clear" w:color="auto" w:fill="FFFFFF"/>
      </w:tcPr>
    </w:tblStylePr>
    <w:tblStylePr w:type="firstCol">
      <w:pPr>
        <w:jc w:val="right"/>
      </w:pPr>
      <w:rPr>
        <w:rFonts w:ascii="Aptos Display" w:eastAsia="Yu Gothic Light" w:hAnsi="Aptos Display" w:cs="Times New Roman"/>
        <w:i/>
        <w:iCs/>
        <w:sz w:val="26"/>
      </w:rPr>
      <w:tblPr/>
      <w:tcPr>
        <w:tcBorders>
          <w:right w:val="single" w:sz="4" w:space="0" w:color="E97132"/>
        </w:tcBorders>
        <w:shd w:val="clear" w:color="auto" w:fill="FFFFFF"/>
      </w:tcPr>
    </w:tblStylePr>
    <w:tblStylePr w:type="lastCol">
      <w:rPr>
        <w:rFonts w:ascii="Aptos Display" w:eastAsia="Yu Gothic Light" w:hAnsi="Aptos Display" w:cs="Times New Roman"/>
        <w:i/>
        <w:iCs/>
        <w:sz w:val="26"/>
      </w:rPr>
      <w:tblPr/>
      <w:tcPr>
        <w:tcBorders>
          <w:left w:val="single" w:sz="4" w:space="0" w:color="E97132"/>
        </w:tcBorders>
        <w:shd w:val="clear" w:color="auto" w:fill="FFFFFF"/>
      </w:tcPr>
    </w:tblStylePr>
    <w:tblStylePr w:type="band1Vert">
      <w:tblPr/>
      <w:tcPr>
        <w:shd w:val="clear" w:color="auto" w:fill="FAE2D5"/>
      </w:tcPr>
    </w:tblStylePr>
    <w:tblStylePr w:type="band1Horz">
      <w:tblPr/>
      <w:tcPr>
        <w:shd w:val="clear" w:color="auto" w:fill="FAE2D5"/>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32">
    <w:name w:val="List Table 7 Colourful – Accent 32"/>
    <w:basedOn w:val="TableNormal"/>
    <w:next w:val="ListTable7Colorful-Accent3"/>
    <w:uiPriority w:val="52"/>
    <w:rsid w:val="005C0526"/>
    <w:pPr>
      <w:spacing w:after="0" w:line="240" w:lineRule="auto"/>
    </w:pPr>
    <w:rPr>
      <w:color w:val="124F1A"/>
      <w:kern w:val="2"/>
      <w:sz w:val="24"/>
      <w:szCs w:val="24"/>
      <w:lang w:val="en-IE"/>
      <w14:ligatures w14:val="standardContextual"/>
    </w:rPr>
    <w:tblPr>
      <w:tblStyleRowBandSize w:val="1"/>
      <w:tblStyleColBandSize w:val="1"/>
    </w:tblPr>
    <w:tblStylePr w:type="firstRow">
      <w:rPr>
        <w:rFonts w:ascii="Aptos Display" w:eastAsia="Yu Gothic Light" w:hAnsi="Aptos Display" w:cs="Times New Roman"/>
        <w:i/>
        <w:iCs/>
        <w:sz w:val="26"/>
      </w:rPr>
      <w:tblPr/>
      <w:tcPr>
        <w:tcBorders>
          <w:bottom w:val="single" w:sz="4" w:space="0" w:color="196B24"/>
        </w:tcBorders>
        <w:shd w:val="clear" w:color="auto" w:fill="FFFFFF"/>
      </w:tcPr>
    </w:tblStylePr>
    <w:tblStylePr w:type="lastRow">
      <w:rPr>
        <w:rFonts w:ascii="Aptos Display" w:eastAsia="Yu Gothic Light" w:hAnsi="Aptos Display" w:cs="Times New Roman"/>
        <w:i/>
        <w:iCs/>
        <w:sz w:val="26"/>
      </w:rPr>
      <w:tblPr/>
      <w:tcPr>
        <w:tcBorders>
          <w:top w:val="single" w:sz="4" w:space="0" w:color="196B24"/>
        </w:tcBorders>
        <w:shd w:val="clear" w:color="auto" w:fill="FFFFFF"/>
      </w:tcPr>
    </w:tblStylePr>
    <w:tblStylePr w:type="firstCol">
      <w:pPr>
        <w:jc w:val="right"/>
      </w:pPr>
      <w:rPr>
        <w:rFonts w:ascii="Aptos Display" w:eastAsia="Yu Gothic Light" w:hAnsi="Aptos Display" w:cs="Times New Roman"/>
        <w:i/>
        <w:iCs/>
        <w:sz w:val="26"/>
      </w:rPr>
      <w:tblPr/>
      <w:tcPr>
        <w:tcBorders>
          <w:right w:val="single" w:sz="4" w:space="0" w:color="196B24"/>
        </w:tcBorders>
        <w:shd w:val="clear" w:color="auto" w:fill="FFFFFF"/>
      </w:tcPr>
    </w:tblStylePr>
    <w:tblStylePr w:type="lastCol">
      <w:rPr>
        <w:rFonts w:ascii="Aptos Display" w:eastAsia="Yu Gothic Light" w:hAnsi="Aptos Display" w:cs="Times New Roman"/>
        <w:i/>
        <w:iCs/>
        <w:sz w:val="26"/>
      </w:rPr>
      <w:tblPr/>
      <w:tcPr>
        <w:tcBorders>
          <w:left w:val="single" w:sz="4" w:space="0" w:color="196B24"/>
        </w:tcBorders>
        <w:shd w:val="clear" w:color="auto" w:fill="FFFFFF"/>
      </w:tcPr>
    </w:tblStylePr>
    <w:tblStylePr w:type="band1Vert">
      <w:tblPr/>
      <w:tcPr>
        <w:shd w:val="clear" w:color="auto" w:fill="C1F0C7"/>
      </w:tcPr>
    </w:tblStylePr>
    <w:tblStylePr w:type="band1Horz">
      <w:tblPr/>
      <w:tcPr>
        <w:shd w:val="clear" w:color="auto" w:fill="C1F0C7"/>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42">
    <w:name w:val="List Table 7 Colourful – Accent 42"/>
    <w:basedOn w:val="TableNormal"/>
    <w:next w:val="ListTable7Colorful-Accent4"/>
    <w:uiPriority w:val="52"/>
    <w:rsid w:val="005C0526"/>
    <w:pPr>
      <w:spacing w:after="0" w:line="240" w:lineRule="auto"/>
    </w:pPr>
    <w:rPr>
      <w:color w:val="0B769F"/>
      <w:kern w:val="2"/>
      <w:sz w:val="24"/>
      <w:szCs w:val="24"/>
      <w:lang w:val="en-IE"/>
      <w14:ligatures w14:val="standardContextual"/>
    </w:rPr>
    <w:tblPr>
      <w:tblStyleRowBandSize w:val="1"/>
      <w:tblStyleColBandSize w:val="1"/>
    </w:tblPr>
    <w:tblStylePr w:type="firstRow">
      <w:rPr>
        <w:rFonts w:ascii="Aptos Display" w:eastAsia="Yu Gothic Light" w:hAnsi="Aptos Display" w:cs="Times New Roman"/>
        <w:i/>
        <w:iCs/>
        <w:sz w:val="26"/>
      </w:rPr>
      <w:tblPr/>
      <w:tcPr>
        <w:tcBorders>
          <w:bottom w:val="single" w:sz="4" w:space="0" w:color="0F9ED5"/>
        </w:tcBorders>
        <w:shd w:val="clear" w:color="auto" w:fill="FFFFFF"/>
      </w:tcPr>
    </w:tblStylePr>
    <w:tblStylePr w:type="lastRow">
      <w:rPr>
        <w:rFonts w:ascii="Aptos Display" w:eastAsia="Yu Gothic Light" w:hAnsi="Aptos Display" w:cs="Times New Roman"/>
        <w:i/>
        <w:iCs/>
        <w:sz w:val="26"/>
      </w:rPr>
      <w:tblPr/>
      <w:tcPr>
        <w:tcBorders>
          <w:top w:val="single" w:sz="4" w:space="0" w:color="0F9ED5"/>
        </w:tcBorders>
        <w:shd w:val="clear" w:color="auto" w:fill="FFFFFF"/>
      </w:tcPr>
    </w:tblStylePr>
    <w:tblStylePr w:type="firstCol">
      <w:pPr>
        <w:jc w:val="right"/>
      </w:pPr>
      <w:rPr>
        <w:rFonts w:ascii="Aptos Display" w:eastAsia="Yu Gothic Light" w:hAnsi="Aptos Display" w:cs="Times New Roman"/>
        <w:i/>
        <w:iCs/>
        <w:sz w:val="26"/>
      </w:rPr>
      <w:tblPr/>
      <w:tcPr>
        <w:tcBorders>
          <w:right w:val="single" w:sz="4" w:space="0" w:color="0F9ED5"/>
        </w:tcBorders>
        <w:shd w:val="clear" w:color="auto" w:fill="FFFFFF"/>
      </w:tcPr>
    </w:tblStylePr>
    <w:tblStylePr w:type="lastCol">
      <w:rPr>
        <w:rFonts w:ascii="Aptos Display" w:eastAsia="Yu Gothic Light" w:hAnsi="Aptos Display" w:cs="Times New Roman"/>
        <w:i/>
        <w:iCs/>
        <w:sz w:val="26"/>
      </w:rPr>
      <w:tblPr/>
      <w:tcPr>
        <w:tcBorders>
          <w:left w:val="single" w:sz="4" w:space="0" w:color="0F9ED5"/>
        </w:tcBorders>
        <w:shd w:val="clear" w:color="auto" w:fill="FFFFFF"/>
      </w:tcPr>
    </w:tblStylePr>
    <w:tblStylePr w:type="band1Vert">
      <w:tblPr/>
      <w:tcPr>
        <w:shd w:val="clear" w:color="auto" w:fill="CAEDFB"/>
      </w:tcPr>
    </w:tblStylePr>
    <w:tblStylePr w:type="band1Horz">
      <w:tblPr/>
      <w:tcPr>
        <w:shd w:val="clear" w:color="auto" w:fill="CAEDFB"/>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52">
    <w:name w:val="List Table 7 Colourful – Accent 52"/>
    <w:basedOn w:val="TableNormal"/>
    <w:next w:val="ListTable7Colorful-Accent5"/>
    <w:uiPriority w:val="52"/>
    <w:rsid w:val="005C0526"/>
    <w:pPr>
      <w:spacing w:after="0" w:line="240" w:lineRule="auto"/>
    </w:pPr>
    <w:rPr>
      <w:color w:val="77206D"/>
      <w:kern w:val="2"/>
      <w:sz w:val="24"/>
      <w:szCs w:val="24"/>
      <w:lang w:val="en-IE"/>
      <w14:ligatures w14:val="standardContextual"/>
    </w:rPr>
    <w:tblPr>
      <w:tblStyleRowBandSize w:val="1"/>
      <w:tblStyleColBandSize w:val="1"/>
    </w:tblPr>
    <w:tblStylePr w:type="firstRow">
      <w:rPr>
        <w:rFonts w:ascii="Aptos Display" w:eastAsia="Yu Gothic Light" w:hAnsi="Aptos Display" w:cs="Times New Roman"/>
        <w:i/>
        <w:iCs/>
        <w:sz w:val="26"/>
      </w:rPr>
      <w:tblPr/>
      <w:tcPr>
        <w:tcBorders>
          <w:bottom w:val="single" w:sz="4" w:space="0" w:color="A02B93"/>
        </w:tcBorders>
        <w:shd w:val="clear" w:color="auto" w:fill="FFFFFF"/>
      </w:tcPr>
    </w:tblStylePr>
    <w:tblStylePr w:type="lastRow">
      <w:rPr>
        <w:rFonts w:ascii="Aptos Display" w:eastAsia="Yu Gothic Light" w:hAnsi="Aptos Display" w:cs="Times New Roman"/>
        <w:i/>
        <w:iCs/>
        <w:sz w:val="26"/>
      </w:rPr>
      <w:tblPr/>
      <w:tcPr>
        <w:tcBorders>
          <w:top w:val="single" w:sz="4" w:space="0" w:color="A02B93"/>
        </w:tcBorders>
        <w:shd w:val="clear" w:color="auto" w:fill="FFFFFF"/>
      </w:tcPr>
    </w:tblStylePr>
    <w:tblStylePr w:type="firstCol">
      <w:pPr>
        <w:jc w:val="right"/>
      </w:pPr>
      <w:rPr>
        <w:rFonts w:ascii="Aptos Display" w:eastAsia="Yu Gothic Light" w:hAnsi="Aptos Display" w:cs="Times New Roman"/>
        <w:i/>
        <w:iCs/>
        <w:sz w:val="26"/>
      </w:rPr>
      <w:tblPr/>
      <w:tcPr>
        <w:tcBorders>
          <w:right w:val="single" w:sz="4" w:space="0" w:color="A02B93"/>
        </w:tcBorders>
        <w:shd w:val="clear" w:color="auto" w:fill="FFFFFF"/>
      </w:tcPr>
    </w:tblStylePr>
    <w:tblStylePr w:type="lastCol">
      <w:rPr>
        <w:rFonts w:ascii="Aptos Display" w:eastAsia="Yu Gothic Light" w:hAnsi="Aptos Display" w:cs="Times New Roman"/>
        <w:i/>
        <w:iCs/>
        <w:sz w:val="26"/>
      </w:rPr>
      <w:tblPr/>
      <w:tcPr>
        <w:tcBorders>
          <w:left w:val="single" w:sz="4" w:space="0" w:color="A02B93"/>
        </w:tcBorders>
        <w:shd w:val="clear" w:color="auto" w:fill="FFFFFF"/>
      </w:tcPr>
    </w:tblStylePr>
    <w:tblStylePr w:type="band1Vert">
      <w:tblPr/>
      <w:tcPr>
        <w:shd w:val="clear" w:color="auto" w:fill="F2CEED"/>
      </w:tcPr>
    </w:tblStylePr>
    <w:tblStylePr w:type="band1Horz">
      <w:tblPr/>
      <w:tcPr>
        <w:shd w:val="clear" w:color="auto" w:fill="F2CEED"/>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62">
    <w:name w:val="List Table 7 Colourful – Accent 62"/>
    <w:basedOn w:val="TableNormal"/>
    <w:next w:val="ListTable7Colorful-Accent6"/>
    <w:uiPriority w:val="52"/>
    <w:rsid w:val="005C0526"/>
    <w:pPr>
      <w:spacing w:after="0" w:line="240" w:lineRule="auto"/>
    </w:pPr>
    <w:rPr>
      <w:color w:val="3A7C22"/>
      <w:kern w:val="2"/>
      <w:sz w:val="24"/>
      <w:szCs w:val="24"/>
      <w:lang w:val="en-IE"/>
      <w14:ligatures w14:val="standardContextual"/>
    </w:rPr>
    <w:tblPr>
      <w:tblStyleRowBandSize w:val="1"/>
      <w:tblStyleColBandSize w:val="1"/>
    </w:tblPr>
    <w:tblStylePr w:type="firstRow">
      <w:rPr>
        <w:rFonts w:ascii="Aptos Display" w:eastAsia="Yu Gothic Light" w:hAnsi="Aptos Display" w:cs="Times New Roman"/>
        <w:i/>
        <w:iCs/>
        <w:sz w:val="26"/>
      </w:rPr>
      <w:tblPr/>
      <w:tcPr>
        <w:tcBorders>
          <w:bottom w:val="single" w:sz="4" w:space="0" w:color="4EA72E"/>
        </w:tcBorders>
        <w:shd w:val="clear" w:color="auto" w:fill="FFFFFF"/>
      </w:tcPr>
    </w:tblStylePr>
    <w:tblStylePr w:type="lastRow">
      <w:rPr>
        <w:rFonts w:ascii="Aptos Display" w:eastAsia="Yu Gothic Light" w:hAnsi="Aptos Display" w:cs="Times New Roman"/>
        <w:i/>
        <w:iCs/>
        <w:sz w:val="26"/>
      </w:rPr>
      <w:tblPr/>
      <w:tcPr>
        <w:tcBorders>
          <w:top w:val="single" w:sz="4" w:space="0" w:color="4EA72E"/>
        </w:tcBorders>
        <w:shd w:val="clear" w:color="auto" w:fill="FFFFFF"/>
      </w:tcPr>
    </w:tblStylePr>
    <w:tblStylePr w:type="firstCol">
      <w:pPr>
        <w:jc w:val="right"/>
      </w:pPr>
      <w:rPr>
        <w:rFonts w:ascii="Aptos Display" w:eastAsia="Yu Gothic Light" w:hAnsi="Aptos Display" w:cs="Times New Roman"/>
        <w:i/>
        <w:iCs/>
        <w:sz w:val="26"/>
      </w:rPr>
      <w:tblPr/>
      <w:tcPr>
        <w:tcBorders>
          <w:right w:val="single" w:sz="4" w:space="0" w:color="4EA72E"/>
        </w:tcBorders>
        <w:shd w:val="clear" w:color="auto" w:fill="FFFFFF"/>
      </w:tcPr>
    </w:tblStylePr>
    <w:tblStylePr w:type="lastCol">
      <w:rPr>
        <w:rFonts w:ascii="Aptos Display" w:eastAsia="Yu Gothic Light" w:hAnsi="Aptos Display" w:cs="Times New Roman"/>
        <w:i/>
        <w:iCs/>
        <w:sz w:val="26"/>
      </w:rPr>
      <w:tblPr/>
      <w:tcPr>
        <w:tcBorders>
          <w:left w:val="single" w:sz="4" w:space="0" w:color="4EA72E"/>
        </w:tcBorders>
        <w:shd w:val="clear" w:color="auto" w:fill="FFFFFF"/>
      </w:tcPr>
    </w:tblStylePr>
    <w:tblStylePr w:type="band1Vert">
      <w:tblPr/>
      <w:tcPr>
        <w:shd w:val="clear" w:color="auto" w:fill="D9F2D0"/>
      </w:tcPr>
    </w:tblStylePr>
    <w:tblStylePr w:type="band1Horz">
      <w:tblPr/>
      <w:tcPr>
        <w:shd w:val="clear" w:color="auto" w:fill="D9F2D0"/>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MediumGrid12">
    <w:name w:val="Medium Grid 12"/>
    <w:basedOn w:val="TableNormal"/>
    <w:next w:val="MediumGrid1"/>
    <w:uiPriority w:val="67"/>
    <w:semiHidden/>
    <w:unhideWhenUsed/>
    <w:rsid w:val="005C0526"/>
    <w:pPr>
      <w:spacing w:after="0" w:line="240" w:lineRule="auto"/>
    </w:pPr>
    <w:rPr>
      <w:kern w:val="2"/>
      <w:sz w:val="24"/>
      <w:szCs w:val="24"/>
      <w:lang w:val="en-IE"/>
      <w14:ligatures w14:val="standardContextual"/>
    </w:rPr>
    <w:tblPr>
      <w:tblStyleRowBandSize w:val="1"/>
      <w:tblStyleColBandSize w:val="1"/>
      <w:tblBorders>
        <w:top w:val="single" w:sz="8" w:space="0" w:color="404040"/>
        <w:left w:val="single" w:sz="8" w:space="0" w:color="404040"/>
        <w:bottom w:val="single" w:sz="8" w:space="0" w:color="404040"/>
        <w:right w:val="single" w:sz="8" w:space="0" w:color="404040"/>
        <w:insideH w:val="single" w:sz="8" w:space="0" w:color="404040"/>
        <w:insideV w:val="single" w:sz="8" w:space="0" w:color="404040"/>
      </w:tblBorders>
    </w:tblPr>
    <w:tcPr>
      <w:shd w:val="clear" w:color="auto" w:fill="C0C0C0"/>
    </w:tcPr>
    <w:tblStylePr w:type="firstRow">
      <w:rPr>
        <w:b/>
        <w:bCs/>
      </w:rPr>
    </w:tblStylePr>
    <w:tblStylePr w:type="lastRow">
      <w:rPr>
        <w:b/>
        <w:bCs/>
      </w:rPr>
      <w:tblPr/>
      <w:tcPr>
        <w:tcBorders>
          <w:top w:val="single" w:sz="18" w:space="0" w:color="404040"/>
        </w:tcBorders>
      </w:tcPr>
    </w:tblStylePr>
    <w:tblStylePr w:type="firstCol">
      <w:rPr>
        <w:b/>
        <w:bCs/>
      </w:rPr>
    </w:tblStylePr>
    <w:tblStylePr w:type="lastCol">
      <w:rPr>
        <w:b/>
        <w:bCs/>
      </w:rPr>
    </w:tblStylePr>
    <w:tblStylePr w:type="band1Vert">
      <w:tblPr/>
      <w:tcPr>
        <w:shd w:val="clear" w:color="auto" w:fill="808080"/>
      </w:tcPr>
    </w:tblStylePr>
    <w:tblStylePr w:type="band1Horz">
      <w:tblPr/>
      <w:tcPr>
        <w:shd w:val="clear" w:color="auto" w:fill="808080"/>
      </w:tcPr>
    </w:tblStylePr>
  </w:style>
  <w:style w:type="table" w:customStyle="1" w:styleId="MediumGrid1-Accent12">
    <w:name w:val="Medium Grid 1 - Accent 12"/>
    <w:basedOn w:val="TableNormal"/>
    <w:next w:val="MediumGrid1-Accent1"/>
    <w:uiPriority w:val="67"/>
    <w:semiHidden/>
    <w:unhideWhenUsed/>
    <w:rsid w:val="005C0526"/>
    <w:pPr>
      <w:spacing w:after="0" w:line="240" w:lineRule="auto"/>
    </w:pPr>
    <w:rPr>
      <w:kern w:val="2"/>
      <w:sz w:val="24"/>
      <w:szCs w:val="24"/>
      <w:lang w:val="en-IE"/>
      <w14:ligatures w14:val="standardContextual"/>
    </w:rPr>
    <w:tblPr>
      <w:tblStyleRowBandSize w:val="1"/>
      <w:tblStyleColBandSize w:val="1"/>
      <w:tblBorders>
        <w:top w:val="single" w:sz="8" w:space="0" w:color="2198CF"/>
        <w:left w:val="single" w:sz="8" w:space="0" w:color="2198CF"/>
        <w:bottom w:val="single" w:sz="8" w:space="0" w:color="2198CF"/>
        <w:right w:val="single" w:sz="8" w:space="0" w:color="2198CF"/>
        <w:insideH w:val="single" w:sz="8" w:space="0" w:color="2198CF"/>
        <w:insideV w:val="single" w:sz="8" w:space="0" w:color="2198CF"/>
      </w:tblBorders>
    </w:tblPr>
    <w:tcPr>
      <w:shd w:val="clear" w:color="auto" w:fill="B2DEF2"/>
    </w:tcPr>
    <w:tblStylePr w:type="firstRow">
      <w:rPr>
        <w:b/>
        <w:bCs/>
      </w:rPr>
    </w:tblStylePr>
    <w:tblStylePr w:type="lastRow">
      <w:rPr>
        <w:b/>
        <w:bCs/>
      </w:rPr>
      <w:tblPr/>
      <w:tcPr>
        <w:tcBorders>
          <w:top w:val="single" w:sz="18" w:space="0" w:color="2198CF"/>
        </w:tcBorders>
      </w:tcPr>
    </w:tblStylePr>
    <w:tblStylePr w:type="firstCol">
      <w:rPr>
        <w:b/>
        <w:bCs/>
      </w:rPr>
    </w:tblStylePr>
    <w:tblStylePr w:type="lastCol">
      <w:rPr>
        <w:b/>
        <w:bCs/>
      </w:rPr>
    </w:tblStylePr>
    <w:tblStylePr w:type="band1Vert">
      <w:tblPr/>
      <w:tcPr>
        <w:shd w:val="clear" w:color="auto" w:fill="64BDE6"/>
      </w:tcPr>
    </w:tblStylePr>
    <w:tblStylePr w:type="band1Horz">
      <w:tblPr/>
      <w:tcPr>
        <w:shd w:val="clear" w:color="auto" w:fill="64BDE6"/>
      </w:tcPr>
    </w:tblStylePr>
  </w:style>
  <w:style w:type="table" w:customStyle="1" w:styleId="MediumGrid1-Accent22">
    <w:name w:val="Medium Grid 1 - Accent 22"/>
    <w:basedOn w:val="TableNormal"/>
    <w:next w:val="MediumGrid1-Accent2"/>
    <w:uiPriority w:val="67"/>
    <w:semiHidden/>
    <w:unhideWhenUsed/>
    <w:rsid w:val="005C0526"/>
    <w:pPr>
      <w:spacing w:after="0" w:line="240" w:lineRule="auto"/>
    </w:pPr>
    <w:rPr>
      <w:kern w:val="2"/>
      <w:sz w:val="24"/>
      <w:szCs w:val="24"/>
      <w:lang w:val="en-IE"/>
      <w14:ligatures w14:val="standardContextual"/>
    </w:rPr>
    <w:tblPr>
      <w:tblStyleRowBandSize w:val="1"/>
      <w:tblStyleColBandSize w:val="1"/>
      <w:tblBorders>
        <w:top w:val="single" w:sz="8" w:space="0" w:color="EE9465"/>
        <w:left w:val="single" w:sz="8" w:space="0" w:color="EE9465"/>
        <w:bottom w:val="single" w:sz="8" w:space="0" w:color="EE9465"/>
        <w:right w:val="single" w:sz="8" w:space="0" w:color="EE9465"/>
        <w:insideH w:val="single" w:sz="8" w:space="0" w:color="EE9465"/>
        <w:insideV w:val="single" w:sz="8" w:space="0" w:color="EE9465"/>
      </w:tblBorders>
    </w:tblPr>
    <w:tcPr>
      <w:shd w:val="clear" w:color="auto" w:fill="F9DBCC"/>
    </w:tcPr>
    <w:tblStylePr w:type="firstRow">
      <w:rPr>
        <w:b/>
        <w:bCs/>
      </w:rPr>
    </w:tblStylePr>
    <w:tblStylePr w:type="lastRow">
      <w:rPr>
        <w:b/>
        <w:bCs/>
      </w:rPr>
      <w:tblPr/>
      <w:tcPr>
        <w:tcBorders>
          <w:top w:val="single" w:sz="18" w:space="0" w:color="EE9465"/>
        </w:tcBorders>
      </w:tcPr>
    </w:tblStylePr>
    <w:tblStylePr w:type="firstCol">
      <w:rPr>
        <w:b/>
        <w:bCs/>
      </w:rPr>
    </w:tblStylePr>
    <w:tblStylePr w:type="lastCol">
      <w:rPr>
        <w:b/>
        <w:bCs/>
      </w:rPr>
    </w:tblStylePr>
    <w:tblStylePr w:type="band1Vert">
      <w:tblPr/>
      <w:tcPr>
        <w:shd w:val="clear" w:color="auto" w:fill="F4B798"/>
      </w:tcPr>
    </w:tblStylePr>
    <w:tblStylePr w:type="band1Horz">
      <w:tblPr/>
      <w:tcPr>
        <w:shd w:val="clear" w:color="auto" w:fill="F4B798"/>
      </w:tcPr>
    </w:tblStylePr>
  </w:style>
  <w:style w:type="table" w:customStyle="1" w:styleId="MediumGrid1-Accent32">
    <w:name w:val="Medium Grid 1 - Accent 32"/>
    <w:basedOn w:val="TableNormal"/>
    <w:next w:val="MediumGrid1-Accent3"/>
    <w:uiPriority w:val="67"/>
    <w:semiHidden/>
    <w:unhideWhenUsed/>
    <w:rsid w:val="005C0526"/>
    <w:pPr>
      <w:spacing w:after="0" w:line="240" w:lineRule="auto"/>
    </w:pPr>
    <w:rPr>
      <w:kern w:val="2"/>
      <w:sz w:val="24"/>
      <w:szCs w:val="24"/>
      <w:lang w:val="en-IE"/>
      <w14:ligatures w14:val="standardContextual"/>
    </w:rPr>
    <w:tblPr>
      <w:tblStyleRowBandSize w:val="1"/>
      <w:tblStyleColBandSize w:val="1"/>
      <w:tblBorders>
        <w:top w:val="single" w:sz="8" w:space="0" w:color="2BB73D"/>
        <w:left w:val="single" w:sz="8" w:space="0" w:color="2BB73D"/>
        <w:bottom w:val="single" w:sz="8" w:space="0" w:color="2BB73D"/>
        <w:right w:val="single" w:sz="8" w:space="0" w:color="2BB73D"/>
        <w:insideH w:val="single" w:sz="8" w:space="0" w:color="2BB73D"/>
        <w:insideV w:val="single" w:sz="8" w:space="0" w:color="2BB73D"/>
      </w:tblBorders>
    </w:tblPr>
    <w:tcPr>
      <w:shd w:val="clear" w:color="auto" w:fill="B3EDBA"/>
    </w:tcPr>
    <w:tblStylePr w:type="firstRow">
      <w:rPr>
        <w:b/>
        <w:bCs/>
      </w:rPr>
    </w:tblStylePr>
    <w:tblStylePr w:type="lastRow">
      <w:rPr>
        <w:b/>
        <w:bCs/>
      </w:rPr>
      <w:tblPr/>
      <w:tcPr>
        <w:tcBorders>
          <w:top w:val="single" w:sz="18" w:space="0" w:color="2BB73D"/>
        </w:tcBorders>
      </w:tcPr>
    </w:tblStylePr>
    <w:tblStylePr w:type="firstCol">
      <w:rPr>
        <w:b/>
        <w:bCs/>
      </w:rPr>
    </w:tblStylePr>
    <w:tblStylePr w:type="lastCol">
      <w:rPr>
        <w:b/>
        <w:bCs/>
      </w:rPr>
    </w:tblStylePr>
    <w:tblStylePr w:type="band1Vert">
      <w:tblPr/>
      <w:tcPr>
        <w:shd w:val="clear" w:color="auto" w:fill="66DB75"/>
      </w:tcPr>
    </w:tblStylePr>
    <w:tblStylePr w:type="band1Horz">
      <w:tblPr/>
      <w:tcPr>
        <w:shd w:val="clear" w:color="auto" w:fill="66DB75"/>
      </w:tcPr>
    </w:tblStylePr>
  </w:style>
  <w:style w:type="table" w:customStyle="1" w:styleId="MediumGrid1-Accent42">
    <w:name w:val="Medium Grid 1 - Accent 42"/>
    <w:basedOn w:val="TableNormal"/>
    <w:next w:val="MediumGrid1-Accent4"/>
    <w:uiPriority w:val="67"/>
    <w:semiHidden/>
    <w:unhideWhenUsed/>
    <w:rsid w:val="005C0526"/>
    <w:pPr>
      <w:spacing w:after="0" w:line="240" w:lineRule="auto"/>
    </w:pPr>
    <w:rPr>
      <w:kern w:val="2"/>
      <w:sz w:val="24"/>
      <w:szCs w:val="24"/>
      <w:lang w:val="en-IE"/>
      <w14:ligatures w14:val="standardContextual"/>
    </w:rPr>
    <w:tblPr>
      <w:tblStyleRowBandSize w:val="1"/>
      <w:tblStyleColBandSize w:val="1"/>
      <w:tblBorders>
        <w:top w:val="single" w:sz="8" w:space="0" w:color="39BEF1"/>
        <w:left w:val="single" w:sz="8" w:space="0" w:color="39BEF1"/>
        <w:bottom w:val="single" w:sz="8" w:space="0" w:color="39BEF1"/>
        <w:right w:val="single" w:sz="8" w:space="0" w:color="39BEF1"/>
        <w:insideH w:val="single" w:sz="8" w:space="0" w:color="39BEF1"/>
        <w:insideV w:val="single" w:sz="8" w:space="0" w:color="39BEF1"/>
      </w:tblBorders>
    </w:tblPr>
    <w:tcPr>
      <w:shd w:val="clear" w:color="auto" w:fill="BDE9FA"/>
    </w:tcPr>
    <w:tblStylePr w:type="firstRow">
      <w:rPr>
        <w:b/>
        <w:bCs/>
      </w:rPr>
    </w:tblStylePr>
    <w:tblStylePr w:type="lastRow">
      <w:rPr>
        <w:b/>
        <w:bCs/>
      </w:rPr>
      <w:tblPr/>
      <w:tcPr>
        <w:tcBorders>
          <w:top w:val="single" w:sz="18" w:space="0" w:color="39BEF1"/>
        </w:tcBorders>
      </w:tcPr>
    </w:tblStylePr>
    <w:tblStylePr w:type="firstCol">
      <w:rPr>
        <w:b/>
        <w:bCs/>
      </w:rPr>
    </w:tblStylePr>
    <w:tblStylePr w:type="lastCol">
      <w:rPr>
        <w:b/>
        <w:bCs/>
      </w:rPr>
    </w:tblStylePr>
    <w:tblStylePr w:type="band1Vert">
      <w:tblPr/>
      <w:tcPr>
        <w:shd w:val="clear" w:color="auto" w:fill="7BD3F5"/>
      </w:tcPr>
    </w:tblStylePr>
    <w:tblStylePr w:type="band1Horz">
      <w:tblPr/>
      <w:tcPr>
        <w:shd w:val="clear" w:color="auto" w:fill="7BD3F5"/>
      </w:tcPr>
    </w:tblStylePr>
  </w:style>
  <w:style w:type="table" w:customStyle="1" w:styleId="MediumGrid1-Accent52">
    <w:name w:val="Medium Grid 1 - Accent 52"/>
    <w:basedOn w:val="TableNormal"/>
    <w:next w:val="MediumGrid1-Accent5"/>
    <w:uiPriority w:val="67"/>
    <w:semiHidden/>
    <w:unhideWhenUsed/>
    <w:rsid w:val="005C0526"/>
    <w:pPr>
      <w:spacing w:after="0" w:line="240" w:lineRule="auto"/>
    </w:pPr>
    <w:rPr>
      <w:kern w:val="2"/>
      <w:sz w:val="24"/>
      <w:szCs w:val="24"/>
      <w:lang w:val="en-IE"/>
      <w14:ligatures w14:val="standardContextual"/>
    </w:rPr>
    <w:tblPr>
      <w:tblStyleRowBandSize w:val="1"/>
      <w:tblStyleColBandSize w:val="1"/>
      <w:tblBorders>
        <w:top w:val="single" w:sz="8" w:space="0" w:color="CE49BF"/>
        <w:left w:val="single" w:sz="8" w:space="0" w:color="CE49BF"/>
        <w:bottom w:val="single" w:sz="8" w:space="0" w:color="CE49BF"/>
        <w:right w:val="single" w:sz="8" w:space="0" w:color="CE49BF"/>
        <w:insideH w:val="single" w:sz="8" w:space="0" w:color="CE49BF"/>
        <w:insideV w:val="single" w:sz="8" w:space="0" w:color="CE49BF"/>
      </w:tblBorders>
    </w:tblPr>
    <w:tcPr>
      <w:shd w:val="clear" w:color="auto" w:fill="EFC3E9"/>
    </w:tcPr>
    <w:tblStylePr w:type="firstRow">
      <w:rPr>
        <w:b/>
        <w:bCs/>
      </w:rPr>
    </w:tblStylePr>
    <w:tblStylePr w:type="lastRow">
      <w:rPr>
        <w:b/>
        <w:bCs/>
      </w:rPr>
      <w:tblPr/>
      <w:tcPr>
        <w:tcBorders>
          <w:top w:val="single" w:sz="18" w:space="0" w:color="CE49BF"/>
        </w:tcBorders>
      </w:tcPr>
    </w:tblStylePr>
    <w:tblStylePr w:type="firstCol">
      <w:rPr>
        <w:b/>
        <w:bCs/>
      </w:rPr>
    </w:tblStylePr>
    <w:tblStylePr w:type="lastCol">
      <w:rPr>
        <w:b/>
        <w:bCs/>
      </w:rPr>
    </w:tblStylePr>
    <w:tblStylePr w:type="band1Vert">
      <w:tblPr/>
      <w:tcPr>
        <w:shd w:val="clear" w:color="auto" w:fill="DE86D4"/>
      </w:tcPr>
    </w:tblStylePr>
    <w:tblStylePr w:type="band1Horz">
      <w:tblPr/>
      <w:tcPr>
        <w:shd w:val="clear" w:color="auto" w:fill="DE86D4"/>
      </w:tcPr>
    </w:tblStylePr>
  </w:style>
  <w:style w:type="table" w:customStyle="1" w:styleId="MediumGrid1-Accent62">
    <w:name w:val="Medium Grid 1 - Accent 62"/>
    <w:basedOn w:val="TableNormal"/>
    <w:next w:val="MediumGrid1-Accent6"/>
    <w:uiPriority w:val="67"/>
    <w:semiHidden/>
    <w:unhideWhenUsed/>
    <w:rsid w:val="005C0526"/>
    <w:pPr>
      <w:spacing w:after="0" w:line="240" w:lineRule="auto"/>
    </w:pPr>
    <w:rPr>
      <w:kern w:val="2"/>
      <w:sz w:val="24"/>
      <w:szCs w:val="24"/>
      <w:lang w:val="en-IE"/>
      <w14:ligatures w14:val="standardContextual"/>
    </w:rPr>
    <w:tblPr>
      <w:tblStyleRowBandSize w:val="1"/>
      <w:tblStyleColBandSize w:val="1"/>
      <w:tblBorders>
        <w:top w:val="single" w:sz="8" w:space="0" w:color="71CF50"/>
        <w:left w:val="single" w:sz="8" w:space="0" w:color="71CF50"/>
        <w:bottom w:val="single" w:sz="8" w:space="0" w:color="71CF50"/>
        <w:right w:val="single" w:sz="8" w:space="0" w:color="71CF50"/>
        <w:insideH w:val="single" w:sz="8" w:space="0" w:color="71CF50"/>
        <w:insideV w:val="single" w:sz="8" w:space="0" w:color="71CF50"/>
      </w:tblBorders>
    </w:tblPr>
    <w:tcPr>
      <w:shd w:val="clear" w:color="auto" w:fill="D0EFC5"/>
    </w:tcPr>
    <w:tblStylePr w:type="firstRow">
      <w:rPr>
        <w:b/>
        <w:bCs/>
      </w:rPr>
    </w:tblStylePr>
    <w:tblStylePr w:type="lastRow">
      <w:rPr>
        <w:b/>
        <w:bCs/>
      </w:rPr>
      <w:tblPr/>
      <w:tcPr>
        <w:tcBorders>
          <w:top w:val="single" w:sz="18" w:space="0" w:color="71CF50"/>
        </w:tcBorders>
      </w:tcPr>
    </w:tblStylePr>
    <w:tblStylePr w:type="firstCol">
      <w:rPr>
        <w:b/>
        <w:bCs/>
      </w:rPr>
    </w:tblStylePr>
    <w:tblStylePr w:type="lastCol">
      <w:rPr>
        <w:b/>
        <w:bCs/>
      </w:rPr>
    </w:tblStylePr>
    <w:tblStylePr w:type="band1Vert">
      <w:tblPr/>
      <w:tcPr>
        <w:shd w:val="clear" w:color="auto" w:fill="A0DF8A"/>
      </w:tcPr>
    </w:tblStylePr>
    <w:tblStylePr w:type="band1Horz">
      <w:tblPr/>
      <w:tcPr>
        <w:shd w:val="clear" w:color="auto" w:fill="A0DF8A"/>
      </w:tcPr>
    </w:tblStylePr>
  </w:style>
  <w:style w:type="table" w:customStyle="1" w:styleId="MediumGrid22">
    <w:name w:val="Medium Grid 22"/>
    <w:basedOn w:val="TableNormal"/>
    <w:next w:val="MediumGrid2"/>
    <w:uiPriority w:val="68"/>
    <w:semiHidden/>
    <w:unhideWhenUsed/>
    <w:rsid w:val="005C0526"/>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Pr>
    <w:tcPr>
      <w:shd w:val="clear" w:color="auto" w:fill="C0C0C0"/>
    </w:tcPr>
    <w:tblStylePr w:type="firstRow">
      <w:rPr>
        <w:b/>
        <w:bCs/>
        <w:color w:val="000000"/>
      </w:rPr>
      <w:tblPr/>
      <w:tcPr>
        <w:shd w:val="clear" w:color="auto" w:fill="E6E6E6"/>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CCCCCC"/>
      </w:tcPr>
    </w:tblStylePr>
    <w:tblStylePr w:type="band1Vert">
      <w:tblPr/>
      <w:tcPr>
        <w:shd w:val="clear" w:color="auto" w:fill="808080"/>
      </w:tcPr>
    </w:tblStylePr>
    <w:tblStylePr w:type="band1Horz">
      <w:tblPr/>
      <w:tcPr>
        <w:tcBorders>
          <w:insideH w:val="single" w:sz="6" w:space="0" w:color="000000"/>
          <w:insideV w:val="single" w:sz="6" w:space="0" w:color="000000"/>
        </w:tcBorders>
        <w:shd w:val="clear" w:color="auto" w:fill="808080"/>
      </w:tcPr>
    </w:tblStylePr>
    <w:tblStylePr w:type="nwCell">
      <w:tblPr/>
      <w:tcPr>
        <w:shd w:val="clear" w:color="auto" w:fill="FFFFFF"/>
      </w:tcPr>
    </w:tblStylePr>
  </w:style>
  <w:style w:type="table" w:customStyle="1" w:styleId="MediumGrid2-Accent12">
    <w:name w:val="Medium Grid 2 - Accent 12"/>
    <w:basedOn w:val="TableNormal"/>
    <w:next w:val="MediumGrid2-Accent1"/>
    <w:uiPriority w:val="68"/>
    <w:semiHidden/>
    <w:unhideWhenUsed/>
    <w:rsid w:val="005C0526"/>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156082"/>
        <w:left w:val="single" w:sz="8" w:space="0" w:color="156082"/>
        <w:bottom w:val="single" w:sz="8" w:space="0" w:color="156082"/>
        <w:right w:val="single" w:sz="8" w:space="0" w:color="156082"/>
        <w:insideH w:val="single" w:sz="8" w:space="0" w:color="156082"/>
        <w:insideV w:val="single" w:sz="8" w:space="0" w:color="156082"/>
      </w:tblBorders>
    </w:tblPr>
    <w:tcPr>
      <w:shd w:val="clear" w:color="auto" w:fill="B2DEF2"/>
    </w:tcPr>
    <w:tblStylePr w:type="firstRow">
      <w:rPr>
        <w:b/>
        <w:bCs/>
        <w:color w:val="000000"/>
      </w:rPr>
      <w:tblPr/>
      <w:tcPr>
        <w:shd w:val="clear" w:color="auto" w:fill="E0F2FA"/>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C1E4F5"/>
      </w:tcPr>
    </w:tblStylePr>
    <w:tblStylePr w:type="band1Vert">
      <w:tblPr/>
      <w:tcPr>
        <w:shd w:val="clear" w:color="auto" w:fill="64BDE6"/>
      </w:tcPr>
    </w:tblStylePr>
    <w:tblStylePr w:type="band1Horz">
      <w:tblPr/>
      <w:tcPr>
        <w:tcBorders>
          <w:insideH w:val="single" w:sz="6" w:space="0" w:color="156082"/>
          <w:insideV w:val="single" w:sz="6" w:space="0" w:color="156082"/>
        </w:tcBorders>
        <w:shd w:val="clear" w:color="auto" w:fill="64BDE6"/>
      </w:tcPr>
    </w:tblStylePr>
    <w:tblStylePr w:type="nwCell">
      <w:tblPr/>
      <w:tcPr>
        <w:shd w:val="clear" w:color="auto" w:fill="FFFFFF"/>
      </w:tcPr>
    </w:tblStylePr>
  </w:style>
  <w:style w:type="table" w:customStyle="1" w:styleId="MediumGrid2-Accent22">
    <w:name w:val="Medium Grid 2 - Accent 22"/>
    <w:basedOn w:val="TableNormal"/>
    <w:next w:val="MediumGrid2-Accent2"/>
    <w:uiPriority w:val="68"/>
    <w:semiHidden/>
    <w:unhideWhenUsed/>
    <w:rsid w:val="005C0526"/>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E97132"/>
        <w:left w:val="single" w:sz="8" w:space="0" w:color="E97132"/>
        <w:bottom w:val="single" w:sz="8" w:space="0" w:color="E97132"/>
        <w:right w:val="single" w:sz="8" w:space="0" w:color="E97132"/>
        <w:insideH w:val="single" w:sz="8" w:space="0" w:color="E97132"/>
        <w:insideV w:val="single" w:sz="8" w:space="0" w:color="E97132"/>
      </w:tblBorders>
    </w:tblPr>
    <w:tcPr>
      <w:shd w:val="clear" w:color="auto" w:fill="F9DBCC"/>
    </w:tcPr>
    <w:tblStylePr w:type="firstRow">
      <w:rPr>
        <w:b/>
        <w:bCs/>
        <w:color w:val="000000"/>
      </w:rPr>
      <w:tblPr/>
      <w:tcPr>
        <w:shd w:val="clear" w:color="auto" w:fill="FCF0EA"/>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FAE2D5"/>
      </w:tcPr>
    </w:tblStylePr>
    <w:tblStylePr w:type="band1Vert">
      <w:tblPr/>
      <w:tcPr>
        <w:shd w:val="clear" w:color="auto" w:fill="F4B798"/>
      </w:tcPr>
    </w:tblStylePr>
    <w:tblStylePr w:type="band1Horz">
      <w:tblPr/>
      <w:tcPr>
        <w:tcBorders>
          <w:insideH w:val="single" w:sz="6" w:space="0" w:color="E97132"/>
          <w:insideV w:val="single" w:sz="6" w:space="0" w:color="E97132"/>
        </w:tcBorders>
        <w:shd w:val="clear" w:color="auto" w:fill="F4B798"/>
      </w:tcPr>
    </w:tblStylePr>
    <w:tblStylePr w:type="nwCell">
      <w:tblPr/>
      <w:tcPr>
        <w:shd w:val="clear" w:color="auto" w:fill="FFFFFF"/>
      </w:tcPr>
    </w:tblStylePr>
  </w:style>
  <w:style w:type="table" w:customStyle="1" w:styleId="MediumGrid2-Accent32">
    <w:name w:val="Medium Grid 2 - Accent 32"/>
    <w:basedOn w:val="TableNormal"/>
    <w:next w:val="MediumGrid2-Accent3"/>
    <w:uiPriority w:val="68"/>
    <w:semiHidden/>
    <w:unhideWhenUsed/>
    <w:rsid w:val="005C0526"/>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196B24"/>
        <w:left w:val="single" w:sz="8" w:space="0" w:color="196B24"/>
        <w:bottom w:val="single" w:sz="8" w:space="0" w:color="196B24"/>
        <w:right w:val="single" w:sz="8" w:space="0" w:color="196B24"/>
        <w:insideH w:val="single" w:sz="8" w:space="0" w:color="196B24"/>
        <w:insideV w:val="single" w:sz="8" w:space="0" w:color="196B24"/>
      </w:tblBorders>
    </w:tblPr>
    <w:tcPr>
      <w:shd w:val="clear" w:color="auto" w:fill="B3EDBA"/>
    </w:tcPr>
    <w:tblStylePr w:type="firstRow">
      <w:rPr>
        <w:b/>
        <w:bCs/>
        <w:color w:val="000000"/>
      </w:rPr>
      <w:tblPr/>
      <w:tcPr>
        <w:shd w:val="clear" w:color="auto" w:fill="E0F8E3"/>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C1F0C7"/>
      </w:tcPr>
    </w:tblStylePr>
    <w:tblStylePr w:type="band1Vert">
      <w:tblPr/>
      <w:tcPr>
        <w:shd w:val="clear" w:color="auto" w:fill="66DB75"/>
      </w:tcPr>
    </w:tblStylePr>
    <w:tblStylePr w:type="band1Horz">
      <w:tblPr/>
      <w:tcPr>
        <w:tcBorders>
          <w:insideH w:val="single" w:sz="6" w:space="0" w:color="196B24"/>
          <w:insideV w:val="single" w:sz="6" w:space="0" w:color="196B24"/>
        </w:tcBorders>
        <w:shd w:val="clear" w:color="auto" w:fill="66DB75"/>
      </w:tcPr>
    </w:tblStylePr>
    <w:tblStylePr w:type="nwCell">
      <w:tblPr/>
      <w:tcPr>
        <w:shd w:val="clear" w:color="auto" w:fill="FFFFFF"/>
      </w:tcPr>
    </w:tblStylePr>
  </w:style>
  <w:style w:type="table" w:customStyle="1" w:styleId="MediumGrid2-Accent42">
    <w:name w:val="Medium Grid 2 - Accent 42"/>
    <w:basedOn w:val="TableNormal"/>
    <w:next w:val="MediumGrid2-Accent4"/>
    <w:uiPriority w:val="68"/>
    <w:semiHidden/>
    <w:unhideWhenUsed/>
    <w:rsid w:val="005C0526"/>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0F9ED5"/>
        <w:left w:val="single" w:sz="8" w:space="0" w:color="0F9ED5"/>
        <w:bottom w:val="single" w:sz="8" w:space="0" w:color="0F9ED5"/>
        <w:right w:val="single" w:sz="8" w:space="0" w:color="0F9ED5"/>
        <w:insideH w:val="single" w:sz="8" w:space="0" w:color="0F9ED5"/>
        <w:insideV w:val="single" w:sz="8" w:space="0" w:color="0F9ED5"/>
      </w:tblBorders>
    </w:tblPr>
    <w:tcPr>
      <w:shd w:val="clear" w:color="auto" w:fill="BDE9FA"/>
    </w:tcPr>
    <w:tblStylePr w:type="firstRow">
      <w:rPr>
        <w:b/>
        <w:bCs/>
        <w:color w:val="000000"/>
      </w:rPr>
      <w:tblPr/>
      <w:tcPr>
        <w:shd w:val="clear" w:color="auto" w:fill="E5F6FD"/>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CAEDFB"/>
      </w:tcPr>
    </w:tblStylePr>
    <w:tblStylePr w:type="band1Vert">
      <w:tblPr/>
      <w:tcPr>
        <w:shd w:val="clear" w:color="auto" w:fill="7BD3F5"/>
      </w:tcPr>
    </w:tblStylePr>
    <w:tblStylePr w:type="band1Horz">
      <w:tblPr/>
      <w:tcPr>
        <w:tcBorders>
          <w:insideH w:val="single" w:sz="6" w:space="0" w:color="0F9ED5"/>
          <w:insideV w:val="single" w:sz="6" w:space="0" w:color="0F9ED5"/>
        </w:tcBorders>
        <w:shd w:val="clear" w:color="auto" w:fill="7BD3F5"/>
      </w:tcPr>
    </w:tblStylePr>
    <w:tblStylePr w:type="nwCell">
      <w:tblPr/>
      <w:tcPr>
        <w:shd w:val="clear" w:color="auto" w:fill="FFFFFF"/>
      </w:tcPr>
    </w:tblStylePr>
  </w:style>
  <w:style w:type="table" w:customStyle="1" w:styleId="MediumGrid2-Accent52">
    <w:name w:val="Medium Grid 2 - Accent 52"/>
    <w:basedOn w:val="TableNormal"/>
    <w:next w:val="MediumGrid2-Accent5"/>
    <w:uiPriority w:val="68"/>
    <w:semiHidden/>
    <w:unhideWhenUsed/>
    <w:rsid w:val="005C0526"/>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A02B93"/>
        <w:left w:val="single" w:sz="8" w:space="0" w:color="A02B93"/>
        <w:bottom w:val="single" w:sz="8" w:space="0" w:color="A02B93"/>
        <w:right w:val="single" w:sz="8" w:space="0" w:color="A02B93"/>
        <w:insideH w:val="single" w:sz="8" w:space="0" w:color="A02B93"/>
        <w:insideV w:val="single" w:sz="8" w:space="0" w:color="A02B93"/>
      </w:tblBorders>
    </w:tblPr>
    <w:tcPr>
      <w:shd w:val="clear" w:color="auto" w:fill="EFC3E9"/>
    </w:tcPr>
    <w:tblStylePr w:type="firstRow">
      <w:rPr>
        <w:b/>
        <w:bCs/>
        <w:color w:val="000000"/>
      </w:rPr>
      <w:tblPr/>
      <w:tcPr>
        <w:shd w:val="clear" w:color="auto" w:fill="F8E7F6"/>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F2CEED"/>
      </w:tcPr>
    </w:tblStylePr>
    <w:tblStylePr w:type="band1Vert">
      <w:tblPr/>
      <w:tcPr>
        <w:shd w:val="clear" w:color="auto" w:fill="DE86D4"/>
      </w:tcPr>
    </w:tblStylePr>
    <w:tblStylePr w:type="band1Horz">
      <w:tblPr/>
      <w:tcPr>
        <w:tcBorders>
          <w:insideH w:val="single" w:sz="6" w:space="0" w:color="A02B93"/>
          <w:insideV w:val="single" w:sz="6" w:space="0" w:color="A02B93"/>
        </w:tcBorders>
        <w:shd w:val="clear" w:color="auto" w:fill="DE86D4"/>
      </w:tcPr>
    </w:tblStylePr>
    <w:tblStylePr w:type="nwCell">
      <w:tblPr/>
      <w:tcPr>
        <w:shd w:val="clear" w:color="auto" w:fill="FFFFFF"/>
      </w:tcPr>
    </w:tblStylePr>
  </w:style>
  <w:style w:type="table" w:customStyle="1" w:styleId="MediumGrid2-Accent62">
    <w:name w:val="Medium Grid 2 - Accent 62"/>
    <w:basedOn w:val="TableNormal"/>
    <w:next w:val="MediumGrid2-Accent6"/>
    <w:uiPriority w:val="68"/>
    <w:semiHidden/>
    <w:unhideWhenUsed/>
    <w:rsid w:val="005C0526"/>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4EA72E"/>
        <w:left w:val="single" w:sz="8" w:space="0" w:color="4EA72E"/>
        <w:bottom w:val="single" w:sz="8" w:space="0" w:color="4EA72E"/>
        <w:right w:val="single" w:sz="8" w:space="0" w:color="4EA72E"/>
        <w:insideH w:val="single" w:sz="8" w:space="0" w:color="4EA72E"/>
        <w:insideV w:val="single" w:sz="8" w:space="0" w:color="4EA72E"/>
      </w:tblBorders>
    </w:tblPr>
    <w:tcPr>
      <w:shd w:val="clear" w:color="auto" w:fill="D0EFC5"/>
    </w:tcPr>
    <w:tblStylePr w:type="firstRow">
      <w:rPr>
        <w:b/>
        <w:bCs/>
        <w:color w:val="000000"/>
      </w:rPr>
      <w:tblPr/>
      <w:tcPr>
        <w:shd w:val="clear" w:color="auto" w:fill="ECF8E8"/>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D9F2D0"/>
      </w:tcPr>
    </w:tblStylePr>
    <w:tblStylePr w:type="band1Vert">
      <w:tblPr/>
      <w:tcPr>
        <w:shd w:val="clear" w:color="auto" w:fill="A0DF8A"/>
      </w:tcPr>
    </w:tblStylePr>
    <w:tblStylePr w:type="band1Horz">
      <w:tblPr/>
      <w:tcPr>
        <w:tcBorders>
          <w:insideH w:val="single" w:sz="6" w:space="0" w:color="4EA72E"/>
          <w:insideV w:val="single" w:sz="6" w:space="0" w:color="4EA72E"/>
        </w:tcBorders>
        <w:shd w:val="clear" w:color="auto" w:fill="A0DF8A"/>
      </w:tcPr>
    </w:tblStylePr>
    <w:tblStylePr w:type="nwCell">
      <w:tblPr/>
      <w:tcPr>
        <w:shd w:val="clear" w:color="auto" w:fill="FFFFFF"/>
      </w:tcPr>
    </w:tblStylePr>
  </w:style>
  <w:style w:type="table" w:customStyle="1" w:styleId="MediumGrid32">
    <w:name w:val="Medium Grid 32"/>
    <w:basedOn w:val="TableNormal"/>
    <w:next w:val="MediumGrid3"/>
    <w:uiPriority w:val="69"/>
    <w:semiHidden/>
    <w:unhideWhenUsed/>
    <w:rsid w:val="005C0526"/>
    <w:pPr>
      <w:spacing w:after="0" w:line="240" w:lineRule="auto"/>
    </w:pPr>
    <w:rPr>
      <w:kern w:val="2"/>
      <w:sz w:val="24"/>
      <w:szCs w:val="24"/>
      <w:lang w:val="en-IE"/>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C0C0C0"/>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000000"/>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000000"/>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000000"/>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000000"/>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808080"/>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808080"/>
      </w:tcPr>
    </w:tblStylePr>
  </w:style>
  <w:style w:type="table" w:customStyle="1" w:styleId="MediumGrid3-Accent12">
    <w:name w:val="Medium Grid 3 - Accent 12"/>
    <w:basedOn w:val="TableNormal"/>
    <w:next w:val="MediumGrid3-Accent1"/>
    <w:uiPriority w:val="69"/>
    <w:semiHidden/>
    <w:unhideWhenUsed/>
    <w:rsid w:val="005C0526"/>
    <w:pPr>
      <w:spacing w:after="0" w:line="240" w:lineRule="auto"/>
    </w:pPr>
    <w:rPr>
      <w:kern w:val="2"/>
      <w:sz w:val="24"/>
      <w:szCs w:val="24"/>
      <w:lang w:val="en-IE"/>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B2DEF2"/>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156082"/>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156082"/>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156082"/>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156082"/>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64BDE6"/>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64BDE6"/>
      </w:tcPr>
    </w:tblStylePr>
  </w:style>
  <w:style w:type="table" w:customStyle="1" w:styleId="MediumGrid3-Accent22">
    <w:name w:val="Medium Grid 3 - Accent 22"/>
    <w:basedOn w:val="TableNormal"/>
    <w:next w:val="MediumGrid3-Accent2"/>
    <w:uiPriority w:val="69"/>
    <w:semiHidden/>
    <w:unhideWhenUsed/>
    <w:rsid w:val="005C0526"/>
    <w:pPr>
      <w:spacing w:after="0" w:line="240" w:lineRule="auto"/>
    </w:pPr>
    <w:rPr>
      <w:kern w:val="2"/>
      <w:sz w:val="24"/>
      <w:szCs w:val="24"/>
      <w:lang w:val="en-IE"/>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F9DBCC"/>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E97132"/>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E97132"/>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E97132"/>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E97132"/>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F4B798"/>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F4B798"/>
      </w:tcPr>
    </w:tblStylePr>
  </w:style>
  <w:style w:type="table" w:customStyle="1" w:styleId="MediumGrid3-Accent32">
    <w:name w:val="Medium Grid 3 - Accent 32"/>
    <w:basedOn w:val="TableNormal"/>
    <w:next w:val="MediumGrid3-Accent3"/>
    <w:uiPriority w:val="69"/>
    <w:semiHidden/>
    <w:unhideWhenUsed/>
    <w:rsid w:val="005C0526"/>
    <w:pPr>
      <w:spacing w:after="0" w:line="240" w:lineRule="auto"/>
    </w:pPr>
    <w:rPr>
      <w:kern w:val="2"/>
      <w:sz w:val="24"/>
      <w:szCs w:val="24"/>
      <w:lang w:val="en-IE"/>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B3EDBA"/>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196B24"/>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196B24"/>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196B24"/>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196B24"/>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66DB75"/>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66DB75"/>
      </w:tcPr>
    </w:tblStylePr>
  </w:style>
  <w:style w:type="table" w:customStyle="1" w:styleId="MediumGrid3-Accent42">
    <w:name w:val="Medium Grid 3 - Accent 42"/>
    <w:basedOn w:val="TableNormal"/>
    <w:next w:val="MediumGrid3-Accent4"/>
    <w:uiPriority w:val="69"/>
    <w:semiHidden/>
    <w:unhideWhenUsed/>
    <w:rsid w:val="005C0526"/>
    <w:pPr>
      <w:spacing w:after="0" w:line="240" w:lineRule="auto"/>
    </w:pPr>
    <w:rPr>
      <w:kern w:val="2"/>
      <w:sz w:val="24"/>
      <w:szCs w:val="24"/>
      <w:lang w:val="en-IE"/>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BDE9FA"/>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0F9ED5"/>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0F9ED5"/>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0F9ED5"/>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0F9ED5"/>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7BD3F5"/>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7BD3F5"/>
      </w:tcPr>
    </w:tblStylePr>
  </w:style>
  <w:style w:type="table" w:customStyle="1" w:styleId="MediumGrid3-Accent52">
    <w:name w:val="Medium Grid 3 - Accent 52"/>
    <w:basedOn w:val="TableNormal"/>
    <w:next w:val="MediumGrid3-Accent5"/>
    <w:uiPriority w:val="69"/>
    <w:semiHidden/>
    <w:unhideWhenUsed/>
    <w:rsid w:val="005C0526"/>
    <w:pPr>
      <w:spacing w:after="0" w:line="240" w:lineRule="auto"/>
    </w:pPr>
    <w:rPr>
      <w:kern w:val="2"/>
      <w:sz w:val="24"/>
      <w:szCs w:val="24"/>
      <w:lang w:val="en-IE"/>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EFC3E9"/>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A02B93"/>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A02B93"/>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A02B93"/>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A02B93"/>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DE86D4"/>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DE86D4"/>
      </w:tcPr>
    </w:tblStylePr>
  </w:style>
  <w:style w:type="table" w:customStyle="1" w:styleId="MediumGrid3-Accent62">
    <w:name w:val="Medium Grid 3 - Accent 62"/>
    <w:basedOn w:val="TableNormal"/>
    <w:next w:val="MediumGrid3-Accent6"/>
    <w:uiPriority w:val="69"/>
    <w:semiHidden/>
    <w:unhideWhenUsed/>
    <w:rsid w:val="005C0526"/>
    <w:pPr>
      <w:spacing w:after="0" w:line="240" w:lineRule="auto"/>
    </w:pPr>
    <w:rPr>
      <w:kern w:val="2"/>
      <w:sz w:val="24"/>
      <w:szCs w:val="24"/>
      <w:lang w:val="en-IE"/>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0EFC5"/>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EA72E"/>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EA72E"/>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EA72E"/>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EA72E"/>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0DF8A"/>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0DF8A"/>
      </w:tcPr>
    </w:tblStylePr>
  </w:style>
  <w:style w:type="table" w:customStyle="1" w:styleId="MediumList12">
    <w:name w:val="Medium List 12"/>
    <w:basedOn w:val="TableNormal"/>
    <w:next w:val="MediumList1"/>
    <w:uiPriority w:val="65"/>
    <w:semiHidden/>
    <w:unhideWhenUsed/>
    <w:rsid w:val="005C0526"/>
    <w:pPr>
      <w:spacing w:after="0" w:line="240" w:lineRule="auto"/>
    </w:pPr>
    <w:rPr>
      <w:color w:val="000000"/>
      <w:kern w:val="2"/>
      <w:sz w:val="24"/>
      <w:szCs w:val="24"/>
      <w:lang w:val="en-IE"/>
      <w14:ligatures w14:val="standardContextual"/>
    </w:rPr>
    <w:tblPr>
      <w:tblStyleRowBandSize w:val="1"/>
      <w:tblStyleColBandSize w:val="1"/>
      <w:tblBorders>
        <w:top w:val="single" w:sz="8" w:space="0" w:color="000000"/>
        <w:bottom w:val="single" w:sz="8" w:space="0" w:color="000000"/>
      </w:tblBorders>
    </w:tblPr>
    <w:tblStylePr w:type="firstRow">
      <w:rPr>
        <w:rFonts w:ascii="Aptos Display" w:eastAsia="Yu Gothic Light" w:hAnsi="Aptos Display" w:cs="Times New Roman"/>
      </w:rPr>
      <w:tblPr/>
      <w:tcPr>
        <w:tcBorders>
          <w:top w:val="nil"/>
          <w:bottom w:val="single" w:sz="8" w:space="0" w:color="000000"/>
        </w:tcBorders>
      </w:tcPr>
    </w:tblStylePr>
    <w:tblStylePr w:type="lastRow">
      <w:rPr>
        <w:b/>
        <w:bCs/>
        <w:color w:val="0E2841"/>
      </w:rPr>
      <w:tblPr/>
      <w:tcPr>
        <w:tcBorders>
          <w:top w:val="single" w:sz="8" w:space="0" w:color="000000"/>
          <w:bottom w:val="single" w:sz="8" w:space="0" w:color="000000"/>
        </w:tcBorders>
      </w:tcPr>
    </w:tblStylePr>
    <w:tblStylePr w:type="firstCol">
      <w:rPr>
        <w:b/>
        <w:bCs/>
      </w:rPr>
    </w:tblStylePr>
    <w:tblStylePr w:type="lastCol">
      <w:rPr>
        <w:b/>
        <w:bCs/>
      </w:rPr>
      <w:tblPr/>
      <w:tcPr>
        <w:tcBorders>
          <w:top w:val="single" w:sz="8" w:space="0" w:color="000000"/>
          <w:bottom w:val="single" w:sz="8" w:space="0" w:color="000000"/>
        </w:tcBorders>
      </w:tcPr>
    </w:tblStylePr>
    <w:tblStylePr w:type="band1Vert">
      <w:tblPr/>
      <w:tcPr>
        <w:shd w:val="clear" w:color="auto" w:fill="C0C0C0"/>
      </w:tcPr>
    </w:tblStylePr>
    <w:tblStylePr w:type="band1Horz">
      <w:tblPr/>
      <w:tcPr>
        <w:shd w:val="clear" w:color="auto" w:fill="C0C0C0"/>
      </w:tcPr>
    </w:tblStylePr>
  </w:style>
  <w:style w:type="table" w:customStyle="1" w:styleId="MediumList1-Accent12">
    <w:name w:val="Medium List 1 - Accent 12"/>
    <w:basedOn w:val="TableNormal"/>
    <w:next w:val="MediumList1-Accent1"/>
    <w:uiPriority w:val="65"/>
    <w:semiHidden/>
    <w:unhideWhenUsed/>
    <w:rsid w:val="005C0526"/>
    <w:pPr>
      <w:spacing w:after="0" w:line="240" w:lineRule="auto"/>
    </w:pPr>
    <w:rPr>
      <w:color w:val="000000"/>
      <w:kern w:val="2"/>
      <w:sz w:val="24"/>
      <w:szCs w:val="24"/>
      <w:lang w:val="en-IE"/>
      <w14:ligatures w14:val="standardContextual"/>
    </w:rPr>
    <w:tblPr>
      <w:tblStyleRowBandSize w:val="1"/>
      <w:tblStyleColBandSize w:val="1"/>
      <w:tblBorders>
        <w:top w:val="single" w:sz="8" w:space="0" w:color="156082"/>
        <w:bottom w:val="single" w:sz="8" w:space="0" w:color="156082"/>
      </w:tblBorders>
    </w:tblPr>
    <w:tblStylePr w:type="firstRow">
      <w:rPr>
        <w:rFonts w:ascii="Aptos Display" w:eastAsia="Yu Gothic Light" w:hAnsi="Aptos Display" w:cs="Times New Roman"/>
      </w:rPr>
      <w:tblPr/>
      <w:tcPr>
        <w:tcBorders>
          <w:top w:val="nil"/>
          <w:bottom w:val="single" w:sz="8" w:space="0" w:color="156082"/>
        </w:tcBorders>
      </w:tcPr>
    </w:tblStylePr>
    <w:tblStylePr w:type="lastRow">
      <w:rPr>
        <w:b/>
        <w:bCs/>
        <w:color w:val="0E2841"/>
      </w:rPr>
      <w:tblPr/>
      <w:tcPr>
        <w:tcBorders>
          <w:top w:val="single" w:sz="8" w:space="0" w:color="156082"/>
          <w:bottom w:val="single" w:sz="8" w:space="0" w:color="156082"/>
        </w:tcBorders>
      </w:tcPr>
    </w:tblStylePr>
    <w:tblStylePr w:type="firstCol">
      <w:rPr>
        <w:b/>
        <w:bCs/>
      </w:rPr>
    </w:tblStylePr>
    <w:tblStylePr w:type="lastCol">
      <w:rPr>
        <w:b/>
        <w:bCs/>
      </w:rPr>
      <w:tblPr/>
      <w:tcPr>
        <w:tcBorders>
          <w:top w:val="single" w:sz="8" w:space="0" w:color="156082"/>
          <w:bottom w:val="single" w:sz="8" w:space="0" w:color="156082"/>
        </w:tcBorders>
      </w:tcPr>
    </w:tblStylePr>
    <w:tblStylePr w:type="band1Vert">
      <w:tblPr/>
      <w:tcPr>
        <w:shd w:val="clear" w:color="auto" w:fill="B2DEF2"/>
      </w:tcPr>
    </w:tblStylePr>
    <w:tblStylePr w:type="band1Horz">
      <w:tblPr/>
      <w:tcPr>
        <w:shd w:val="clear" w:color="auto" w:fill="B2DEF2"/>
      </w:tcPr>
    </w:tblStylePr>
  </w:style>
  <w:style w:type="table" w:customStyle="1" w:styleId="MediumList1-Accent22">
    <w:name w:val="Medium List 1 - Accent 22"/>
    <w:basedOn w:val="TableNormal"/>
    <w:next w:val="MediumList1-Accent2"/>
    <w:uiPriority w:val="65"/>
    <w:semiHidden/>
    <w:unhideWhenUsed/>
    <w:rsid w:val="005C0526"/>
    <w:pPr>
      <w:spacing w:after="0" w:line="240" w:lineRule="auto"/>
    </w:pPr>
    <w:rPr>
      <w:color w:val="000000"/>
      <w:kern w:val="2"/>
      <w:sz w:val="24"/>
      <w:szCs w:val="24"/>
      <w:lang w:val="en-IE"/>
      <w14:ligatures w14:val="standardContextual"/>
    </w:rPr>
    <w:tblPr>
      <w:tblStyleRowBandSize w:val="1"/>
      <w:tblStyleColBandSize w:val="1"/>
      <w:tblBorders>
        <w:top w:val="single" w:sz="8" w:space="0" w:color="E97132"/>
        <w:bottom w:val="single" w:sz="8" w:space="0" w:color="E97132"/>
      </w:tblBorders>
    </w:tblPr>
    <w:tblStylePr w:type="firstRow">
      <w:rPr>
        <w:rFonts w:ascii="Aptos Display" w:eastAsia="Yu Gothic Light" w:hAnsi="Aptos Display" w:cs="Times New Roman"/>
      </w:rPr>
      <w:tblPr/>
      <w:tcPr>
        <w:tcBorders>
          <w:top w:val="nil"/>
          <w:bottom w:val="single" w:sz="8" w:space="0" w:color="E97132"/>
        </w:tcBorders>
      </w:tcPr>
    </w:tblStylePr>
    <w:tblStylePr w:type="lastRow">
      <w:rPr>
        <w:b/>
        <w:bCs/>
        <w:color w:val="0E2841"/>
      </w:rPr>
      <w:tblPr/>
      <w:tcPr>
        <w:tcBorders>
          <w:top w:val="single" w:sz="8" w:space="0" w:color="E97132"/>
          <w:bottom w:val="single" w:sz="8" w:space="0" w:color="E97132"/>
        </w:tcBorders>
      </w:tcPr>
    </w:tblStylePr>
    <w:tblStylePr w:type="firstCol">
      <w:rPr>
        <w:b/>
        <w:bCs/>
      </w:rPr>
    </w:tblStylePr>
    <w:tblStylePr w:type="lastCol">
      <w:rPr>
        <w:b/>
        <w:bCs/>
      </w:rPr>
      <w:tblPr/>
      <w:tcPr>
        <w:tcBorders>
          <w:top w:val="single" w:sz="8" w:space="0" w:color="E97132"/>
          <w:bottom w:val="single" w:sz="8" w:space="0" w:color="E97132"/>
        </w:tcBorders>
      </w:tcPr>
    </w:tblStylePr>
    <w:tblStylePr w:type="band1Vert">
      <w:tblPr/>
      <w:tcPr>
        <w:shd w:val="clear" w:color="auto" w:fill="F9DBCC"/>
      </w:tcPr>
    </w:tblStylePr>
    <w:tblStylePr w:type="band1Horz">
      <w:tblPr/>
      <w:tcPr>
        <w:shd w:val="clear" w:color="auto" w:fill="F9DBCC"/>
      </w:tcPr>
    </w:tblStylePr>
  </w:style>
  <w:style w:type="table" w:customStyle="1" w:styleId="MediumList1-Accent32">
    <w:name w:val="Medium List 1 - Accent 32"/>
    <w:basedOn w:val="TableNormal"/>
    <w:next w:val="MediumList1-Accent3"/>
    <w:uiPriority w:val="65"/>
    <w:semiHidden/>
    <w:unhideWhenUsed/>
    <w:rsid w:val="005C0526"/>
    <w:pPr>
      <w:spacing w:after="0" w:line="240" w:lineRule="auto"/>
    </w:pPr>
    <w:rPr>
      <w:color w:val="000000"/>
      <w:kern w:val="2"/>
      <w:sz w:val="24"/>
      <w:szCs w:val="24"/>
      <w:lang w:val="en-IE"/>
      <w14:ligatures w14:val="standardContextual"/>
    </w:rPr>
    <w:tblPr>
      <w:tblStyleRowBandSize w:val="1"/>
      <w:tblStyleColBandSize w:val="1"/>
      <w:tblBorders>
        <w:top w:val="single" w:sz="8" w:space="0" w:color="196B24"/>
        <w:bottom w:val="single" w:sz="8" w:space="0" w:color="196B24"/>
      </w:tblBorders>
    </w:tblPr>
    <w:tblStylePr w:type="firstRow">
      <w:rPr>
        <w:rFonts w:ascii="Aptos Display" w:eastAsia="Yu Gothic Light" w:hAnsi="Aptos Display" w:cs="Times New Roman"/>
      </w:rPr>
      <w:tblPr/>
      <w:tcPr>
        <w:tcBorders>
          <w:top w:val="nil"/>
          <w:bottom w:val="single" w:sz="8" w:space="0" w:color="196B24"/>
        </w:tcBorders>
      </w:tcPr>
    </w:tblStylePr>
    <w:tblStylePr w:type="lastRow">
      <w:rPr>
        <w:b/>
        <w:bCs/>
        <w:color w:val="0E2841"/>
      </w:rPr>
      <w:tblPr/>
      <w:tcPr>
        <w:tcBorders>
          <w:top w:val="single" w:sz="8" w:space="0" w:color="196B24"/>
          <w:bottom w:val="single" w:sz="8" w:space="0" w:color="196B24"/>
        </w:tcBorders>
      </w:tcPr>
    </w:tblStylePr>
    <w:tblStylePr w:type="firstCol">
      <w:rPr>
        <w:b/>
        <w:bCs/>
      </w:rPr>
    </w:tblStylePr>
    <w:tblStylePr w:type="lastCol">
      <w:rPr>
        <w:b/>
        <w:bCs/>
      </w:rPr>
      <w:tblPr/>
      <w:tcPr>
        <w:tcBorders>
          <w:top w:val="single" w:sz="8" w:space="0" w:color="196B24"/>
          <w:bottom w:val="single" w:sz="8" w:space="0" w:color="196B24"/>
        </w:tcBorders>
      </w:tcPr>
    </w:tblStylePr>
    <w:tblStylePr w:type="band1Vert">
      <w:tblPr/>
      <w:tcPr>
        <w:shd w:val="clear" w:color="auto" w:fill="B3EDBA"/>
      </w:tcPr>
    </w:tblStylePr>
    <w:tblStylePr w:type="band1Horz">
      <w:tblPr/>
      <w:tcPr>
        <w:shd w:val="clear" w:color="auto" w:fill="B3EDBA"/>
      </w:tcPr>
    </w:tblStylePr>
  </w:style>
  <w:style w:type="table" w:customStyle="1" w:styleId="MediumList1-Accent42">
    <w:name w:val="Medium List 1 - Accent 42"/>
    <w:basedOn w:val="TableNormal"/>
    <w:next w:val="MediumList1-Accent4"/>
    <w:uiPriority w:val="65"/>
    <w:semiHidden/>
    <w:unhideWhenUsed/>
    <w:rsid w:val="005C0526"/>
    <w:pPr>
      <w:spacing w:after="0" w:line="240" w:lineRule="auto"/>
    </w:pPr>
    <w:rPr>
      <w:color w:val="000000"/>
      <w:kern w:val="2"/>
      <w:sz w:val="24"/>
      <w:szCs w:val="24"/>
      <w:lang w:val="en-IE"/>
      <w14:ligatures w14:val="standardContextual"/>
    </w:rPr>
    <w:tblPr>
      <w:tblStyleRowBandSize w:val="1"/>
      <w:tblStyleColBandSize w:val="1"/>
      <w:tblBorders>
        <w:top w:val="single" w:sz="8" w:space="0" w:color="0F9ED5"/>
        <w:bottom w:val="single" w:sz="8" w:space="0" w:color="0F9ED5"/>
      </w:tblBorders>
    </w:tblPr>
    <w:tblStylePr w:type="firstRow">
      <w:rPr>
        <w:rFonts w:ascii="Aptos Display" w:eastAsia="Yu Gothic Light" w:hAnsi="Aptos Display" w:cs="Times New Roman"/>
      </w:rPr>
      <w:tblPr/>
      <w:tcPr>
        <w:tcBorders>
          <w:top w:val="nil"/>
          <w:bottom w:val="single" w:sz="8" w:space="0" w:color="0F9ED5"/>
        </w:tcBorders>
      </w:tcPr>
    </w:tblStylePr>
    <w:tblStylePr w:type="lastRow">
      <w:rPr>
        <w:b/>
        <w:bCs/>
        <w:color w:val="0E2841"/>
      </w:rPr>
      <w:tblPr/>
      <w:tcPr>
        <w:tcBorders>
          <w:top w:val="single" w:sz="8" w:space="0" w:color="0F9ED5"/>
          <w:bottom w:val="single" w:sz="8" w:space="0" w:color="0F9ED5"/>
        </w:tcBorders>
      </w:tcPr>
    </w:tblStylePr>
    <w:tblStylePr w:type="firstCol">
      <w:rPr>
        <w:b/>
        <w:bCs/>
      </w:rPr>
    </w:tblStylePr>
    <w:tblStylePr w:type="lastCol">
      <w:rPr>
        <w:b/>
        <w:bCs/>
      </w:rPr>
      <w:tblPr/>
      <w:tcPr>
        <w:tcBorders>
          <w:top w:val="single" w:sz="8" w:space="0" w:color="0F9ED5"/>
          <w:bottom w:val="single" w:sz="8" w:space="0" w:color="0F9ED5"/>
        </w:tcBorders>
      </w:tcPr>
    </w:tblStylePr>
    <w:tblStylePr w:type="band1Vert">
      <w:tblPr/>
      <w:tcPr>
        <w:shd w:val="clear" w:color="auto" w:fill="BDE9FA"/>
      </w:tcPr>
    </w:tblStylePr>
    <w:tblStylePr w:type="band1Horz">
      <w:tblPr/>
      <w:tcPr>
        <w:shd w:val="clear" w:color="auto" w:fill="BDE9FA"/>
      </w:tcPr>
    </w:tblStylePr>
  </w:style>
  <w:style w:type="table" w:customStyle="1" w:styleId="MediumList1-Accent52">
    <w:name w:val="Medium List 1 - Accent 52"/>
    <w:basedOn w:val="TableNormal"/>
    <w:next w:val="MediumList1-Accent5"/>
    <w:uiPriority w:val="65"/>
    <w:semiHidden/>
    <w:unhideWhenUsed/>
    <w:rsid w:val="005C0526"/>
    <w:pPr>
      <w:spacing w:after="0" w:line="240" w:lineRule="auto"/>
    </w:pPr>
    <w:rPr>
      <w:color w:val="000000"/>
      <w:kern w:val="2"/>
      <w:sz w:val="24"/>
      <w:szCs w:val="24"/>
      <w:lang w:val="en-IE"/>
      <w14:ligatures w14:val="standardContextual"/>
    </w:rPr>
    <w:tblPr>
      <w:tblStyleRowBandSize w:val="1"/>
      <w:tblStyleColBandSize w:val="1"/>
      <w:tblBorders>
        <w:top w:val="single" w:sz="8" w:space="0" w:color="A02B93"/>
        <w:bottom w:val="single" w:sz="8" w:space="0" w:color="A02B93"/>
      </w:tblBorders>
    </w:tblPr>
    <w:tblStylePr w:type="firstRow">
      <w:rPr>
        <w:rFonts w:ascii="Aptos Display" w:eastAsia="Yu Gothic Light" w:hAnsi="Aptos Display" w:cs="Times New Roman"/>
      </w:rPr>
      <w:tblPr/>
      <w:tcPr>
        <w:tcBorders>
          <w:top w:val="nil"/>
          <w:bottom w:val="single" w:sz="8" w:space="0" w:color="A02B93"/>
        </w:tcBorders>
      </w:tcPr>
    </w:tblStylePr>
    <w:tblStylePr w:type="lastRow">
      <w:rPr>
        <w:b/>
        <w:bCs/>
        <w:color w:val="0E2841"/>
      </w:rPr>
      <w:tblPr/>
      <w:tcPr>
        <w:tcBorders>
          <w:top w:val="single" w:sz="8" w:space="0" w:color="A02B93"/>
          <w:bottom w:val="single" w:sz="8" w:space="0" w:color="A02B93"/>
        </w:tcBorders>
      </w:tcPr>
    </w:tblStylePr>
    <w:tblStylePr w:type="firstCol">
      <w:rPr>
        <w:b/>
        <w:bCs/>
      </w:rPr>
    </w:tblStylePr>
    <w:tblStylePr w:type="lastCol">
      <w:rPr>
        <w:b/>
        <w:bCs/>
      </w:rPr>
      <w:tblPr/>
      <w:tcPr>
        <w:tcBorders>
          <w:top w:val="single" w:sz="8" w:space="0" w:color="A02B93"/>
          <w:bottom w:val="single" w:sz="8" w:space="0" w:color="A02B93"/>
        </w:tcBorders>
      </w:tcPr>
    </w:tblStylePr>
    <w:tblStylePr w:type="band1Vert">
      <w:tblPr/>
      <w:tcPr>
        <w:shd w:val="clear" w:color="auto" w:fill="EFC3E9"/>
      </w:tcPr>
    </w:tblStylePr>
    <w:tblStylePr w:type="band1Horz">
      <w:tblPr/>
      <w:tcPr>
        <w:shd w:val="clear" w:color="auto" w:fill="EFC3E9"/>
      </w:tcPr>
    </w:tblStylePr>
  </w:style>
  <w:style w:type="table" w:customStyle="1" w:styleId="MediumList1-Accent62">
    <w:name w:val="Medium List 1 - Accent 62"/>
    <w:basedOn w:val="TableNormal"/>
    <w:next w:val="MediumList1-Accent6"/>
    <w:uiPriority w:val="65"/>
    <w:semiHidden/>
    <w:unhideWhenUsed/>
    <w:rsid w:val="005C0526"/>
    <w:pPr>
      <w:spacing w:after="0" w:line="240" w:lineRule="auto"/>
    </w:pPr>
    <w:rPr>
      <w:color w:val="000000"/>
      <w:kern w:val="2"/>
      <w:sz w:val="24"/>
      <w:szCs w:val="24"/>
      <w:lang w:val="en-IE"/>
      <w14:ligatures w14:val="standardContextual"/>
    </w:rPr>
    <w:tblPr>
      <w:tblStyleRowBandSize w:val="1"/>
      <w:tblStyleColBandSize w:val="1"/>
      <w:tblBorders>
        <w:top w:val="single" w:sz="8" w:space="0" w:color="4EA72E"/>
        <w:bottom w:val="single" w:sz="8" w:space="0" w:color="4EA72E"/>
      </w:tblBorders>
    </w:tblPr>
    <w:tblStylePr w:type="firstRow">
      <w:rPr>
        <w:rFonts w:ascii="Aptos Display" w:eastAsia="Yu Gothic Light" w:hAnsi="Aptos Display" w:cs="Times New Roman"/>
      </w:rPr>
      <w:tblPr/>
      <w:tcPr>
        <w:tcBorders>
          <w:top w:val="nil"/>
          <w:bottom w:val="single" w:sz="8" w:space="0" w:color="4EA72E"/>
        </w:tcBorders>
      </w:tcPr>
    </w:tblStylePr>
    <w:tblStylePr w:type="lastRow">
      <w:rPr>
        <w:b/>
        <w:bCs/>
        <w:color w:val="0E2841"/>
      </w:rPr>
      <w:tblPr/>
      <w:tcPr>
        <w:tcBorders>
          <w:top w:val="single" w:sz="8" w:space="0" w:color="4EA72E"/>
          <w:bottom w:val="single" w:sz="8" w:space="0" w:color="4EA72E"/>
        </w:tcBorders>
      </w:tcPr>
    </w:tblStylePr>
    <w:tblStylePr w:type="firstCol">
      <w:rPr>
        <w:b/>
        <w:bCs/>
      </w:rPr>
    </w:tblStylePr>
    <w:tblStylePr w:type="lastCol">
      <w:rPr>
        <w:b/>
        <w:bCs/>
      </w:rPr>
      <w:tblPr/>
      <w:tcPr>
        <w:tcBorders>
          <w:top w:val="single" w:sz="8" w:space="0" w:color="4EA72E"/>
          <w:bottom w:val="single" w:sz="8" w:space="0" w:color="4EA72E"/>
        </w:tcBorders>
      </w:tcPr>
    </w:tblStylePr>
    <w:tblStylePr w:type="band1Vert">
      <w:tblPr/>
      <w:tcPr>
        <w:shd w:val="clear" w:color="auto" w:fill="D0EFC5"/>
      </w:tcPr>
    </w:tblStylePr>
    <w:tblStylePr w:type="band1Horz">
      <w:tblPr/>
      <w:tcPr>
        <w:shd w:val="clear" w:color="auto" w:fill="D0EFC5"/>
      </w:tcPr>
    </w:tblStylePr>
  </w:style>
  <w:style w:type="table" w:customStyle="1" w:styleId="MediumList22">
    <w:name w:val="Medium List 22"/>
    <w:basedOn w:val="TableNormal"/>
    <w:next w:val="MediumList2"/>
    <w:uiPriority w:val="66"/>
    <w:semiHidden/>
    <w:unhideWhenUsed/>
    <w:rsid w:val="005C0526"/>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000000"/>
        <w:left w:val="single" w:sz="8" w:space="0" w:color="000000"/>
        <w:bottom w:val="single" w:sz="8" w:space="0" w:color="000000"/>
        <w:right w:val="single" w:sz="8" w:space="0" w:color="000000"/>
      </w:tblBorders>
    </w:tblPr>
    <w:tblStylePr w:type="firstRow">
      <w:rPr>
        <w:sz w:val="24"/>
        <w:szCs w:val="24"/>
      </w:rPr>
      <w:tblPr/>
      <w:tcPr>
        <w:tcBorders>
          <w:top w:val="nil"/>
          <w:left w:val="nil"/>
          <w:bottom w:val="single" w:sz="24" w:space="0" w:color="000000"/>
          <w:right w:val="nil"/>
          <w:insideH w:val="nil"/>
          <w:insideV w:val="nil"/>
        </w:tcBorders>
        <w:shd w:val="clear" w:color="auto" w:fill="FFFFFF"/>
      </w:tcPr>
    </w:tblStylePr>
    <w:tblStylePr w:type="lastRow">
      <w:tblPr/>
      <w:tcPr>
        <w:tcBorders>
          <w:top w:val="single" w:sz="8" w:space="0" w:color="000000"/>
          <w:left w:val="nil"/>
          <w:bottom w:val="nil"/>
          <w:right w:val="nil"/>
          <w:insideH w:val="nil"/>
          <w:insideV w:val="nil"/>
        </w:tcBorders>
        <w:shd w:val="clear" w:color="auto" w:fill="FFFFFF"/>
      </w:tcPr>
    </w:tblStylePr>
    <w:tblStylePr w:type="firstCol">
      <w:tblPr/>
      <w:tcPr>
        <w:tcBorders>
          <w:top w:val="nil"/>
          <w:left w:val="nil"/>
          <w:bottom w:val="nil"/>
          <w:right w:val="single" w:sz="8" w:space="0" w:color="000000"/>
          <w:insideH w:val="nil"/>
          <w:insideV w:val="nil"/>
        </w:tcBorders>
        <w:shd w:val="clear" w:color="auto" w:fill="FFFFFF"/>
      </w:tcPr>
    </w:tblStylePr>
    <w:tblStylePr w:type="lastCol">
      <w:tblPr/>
      <w:tcPr>
        <w:tcBorders>
          <w:top w:val="nil"/>
          <w:left w:val="single" w:sz="8" w:space="0" w:color="000000"/>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C0C0C0"/>
      </w:tcPr>
    </w:tblStylePr>
    <w:tblStylePr w:type="band1Horz">
      <w:tblPr/>
      <w:tcPr>
        <w:tcBorders>
          <w:top w:val="nil"/>
          <w:bottom w:val="nil"/>
          <w:insideH w:val="nil"/>
          <w:insideV w:val="nil"/>
        </w:tcBorders>
        <w:shd w:val="clear" w:color="auto" w:fill="C0C0C0"/>
      </w:tcPr>
    </w:tblStylePr>
    <w:tblStylePr w:type="nwCell">
      <w:tblPr/>
      <w:tcPr>
        <w:shd w:val="clear" w:color="auto" w:fill="FFFFFF"/>
      </w:tcPr>
    </w:tblStylePr>
    <w:tblStylePr w:type="swCell">
      <w:tblPr/>
      <w:tcPr>
        <w:tcBorders>
          <w:top w:val="nil"/>
        </w:tcBorders>
      </w:tcPr>
    </w:tblStylePr>
  </w:style>
  <w:style w:type="table" w:customStyle="1" w:styleId="MediumList2-Accent12">
    <w:name w:val="Medium List 2 - Accent 12"/>
    <w:basedOn w:val="TableNormal"/>
    <w:next w:val="MediumList2-Accent1"/>
    <w:uiPriority w:val="66"/>
    <w:semiHidden/>
    <w:unhideWhenUsed/>
    <w:rsid w:val="005C0526"/>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156082"/>
        <w:left w:val="single" w:sz="8" w:space="0" w:color="156082"/>
        <w:bottom w:val="single" w:sz="8" w:space="0" w:color="156082"/>
        <w:right w:val="single" w:sz="8" w:space="0" w:color="156082"/>
      </w:tblBorders>
    </w:tblPr>
    <w:tblStylePr w:type="firstRow">
      <w:rPr>
        <w:sz w:val="24"/>
        <w:szCs w:val="24"/>
      </w:rPr>
      <w:tblPr/>
      <w:tcPr>
        <w:tcBorders>
          <w:top w:val="nil"/>
          <w:left w:val="nil"/>
          <w:bottom w:val="single" w:sz="24" w:space="0" w:color="156082"/>
          <w:right w:val="nil"/>
          <w:insideH w:val="nil"/>
          <w:insideV w:val="nil"/>
        </w:tcBorders>
        <w:shd w:val="clear" w:color="auto" w:fill="FFFFFF"/>
      </w:tcPr>
    </w:tblStylePr>
    <w:tblStylePr w:type="lastRow">
      <w:tblPr/>
      <w:tcPr>
        <w:tcBorders>
          <w:top w:val="single" w:sz="8" w:space="0" w:color="156082"/>
          <w:left w:val="nil"/>
          <w:bottom w:val="nil"/>
          <w:right w:val="nil"/>
          <w:insideH w:val="nil"/>
          <w:insideV w:val="nil"/>
        </w:tcBorders>
        <w:shd w:val="clear" w:color="auto" w:fill="FFFFFF"/>
      </w:tcPr>
    </w:tblStylePr>
    <w:tblStylePr w:type="firstCol">
      <w:tblPr/>
      <w:tcPr>
        <w:tcBorders>
          <w:top w:val="nil"/>
          <w:left w:val="nil"/>
          <w:bottom w:val="nil"/>
          <w:right w:val="single" w:sz="8" w:space="0" w:color="156082"/>
          <w:insideH w:val="nil"/>
          <w:insideV w:val="nil"/>
        </w:tcBorders>
        <w:shd w:val="clear" w:color="auto" w:fill="FFFFFF"/>
      </w:tcPr>
    </w:tblStylePr>
    <w:tblStylePr w:type="lastCol">
      <w:tblPr/>
      <w:tcPr>
        <w:tcBorders>
          <w:top w:val="nil"/>
          <w:left w:val="single" w:sz="8" w:space="0" w:color="156082"/>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B2DEF2"/>
      </w:tcPr>
    </w:tblStylePr>
    <w:tblStylePr w:type="band1Horz">
      <w:tblPr/>
      <w:tcPr>
        <w:tcBorders>
          <w:top w:val="nil"/>
          <w:bottom w:val="nil"/>
          <w:insideH w:val="nil"/>
          <w:insideV w:val="nil"/>
        </w:tcBorders>
        <w:shd w:val="clear" w:color="auto" w:fill="B2DEF2"/>
      </w:tcPr>
    </w:tblStylePr>
    <w:tblStylePr w:type="nwCell">
      <w:tblPr/>
      <w:tcPr>
        <w:shd w:val="clear" w:color="auto" w:fill="FFFFFF"/>
      </w:tcPr>
    </w:tblStylePr>
    <w:tblStylePr w:type="swCell">
      <w:tblPr/>
      <w:tcPr>
        <w:tcBorders>
          <w:top w:val="nil"/>
        </w:tcBorders>
      </w:tcPr>
    </w:tblStylePr>
  </w:style>
  <w:style w:type="table" w:customStyle="1" w:styleId="MediumList2-Accent22">
    <w:name w:val="Medium List 2 - Accent 22"/>
    <w:basedOn w:val="TableNormal"/>
    <w:next w:val="MediumList2-Accent2"/>
    <w:uiPriority w:val="66"/>
    <w:semiHidden/>
    <w:unhideWhenUsed/>
    <w:rsid w:val="005C0526"/>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E97132"/>
        <w:left w:val="single" w:sz="8" w:space="0" w:color="E97132"/>
        <w:bottom w:val="single" w:sz="8" w:space="0" w:color="E97132"/>
        <w:right w:val="single" w:sz="8" w:space="0" w:color="E97132"/>
      </w:tblBorders>
    </w:tblPr>
    <w:tblStylePr w:type="firstRow">
      <w:rPr>
        <w:sz w:val="24"/>
        <w:szCs w:val="24"/>
      </w:rPr>
      <w:tblPr/>
      <w:tcPr>
        <w:tcBorders>
          <w:top w:val="nil"/>
          <w:left w:val="nil"/>
          <w:bottom w:val="single" w:sz="24" w:space="0" w:color="E97132"/>
          <w:right w:val="nil"/>
          <w:insideH w:val="nil"/>
          <w:insideV w:val="nil"/>
        </w:tcBorders>
        <w:shd w:val="clear" w:color="auto" w:fill="FFFFFF"/>
      </w:tcPr>
    </w:tblStylePr>
    <w:tblStylePr w:type="lastRow">
      <w:tblPr/>
      <w:tcPr>
        <w:tcBorders>
          <w:top w:val="single" w:sz="8" w:space="0" w:color="E97132"/>
          <w:left w:val="nil"/>
          <w:right w:val="nil"/>
          <w:insideH w:val="nil"/>
          <w:insideV w:val="nil"/>
        </w:tcBorders>
        <w:shd w:val="clear" w:color="auto" w:fill="FFFFFF"/>
      </w:tcPr>
    </w:tblStylePr>
    <w:tblStylePr w:type="firstCol">
      <w:tblPr/>
      <w:tcPr>
        <w:tcBorders>
          <w:top w:val="nil"/>
          <w:left w:val="nil"/>
          <w:bottom w:val="nil"/>
          <w:right w:val="single" w:sz="8" w:space="0" w:color="E97132"/>
          <w:insideH w:val="nil"/>
          <w:insideV w:val="nil"/>
        </w:tcBorders>
        <w:shd w:val="clear" w:color="auto" w:fill="FFFFFF"/>
      </w:tcPr>
    </w:tblStylePr>
    <w:tblStylePr w:type="lastCol">
      <w:tblPr/>
      <w:tcPr>
        <w:tcBorders>
          <w:top w:val="nil"/>
          <w:left w:val="single" w:sz="8" w:space="0" w:color="E97132"/>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F9DBCC"/>
      </w:tcPr>
    </w:tblStylePr>
    <w:tblStylePr w:type="band1Horz">
      <w:tblPr/>
      <w:tcPr>
        <w:tcBorders>
          <w:top w:val="nil"/>
          <w:bottom w:val="nil"/>
          <w:insideH w:val="nil"/>
          <w:insideV w:val="nil"/>
        </w:tcBorders>
        <w:shd w:val="clear" w:color="auto" w:fill="F9DBCC"/>
      </w:tcPr>
    </w:tblStylePr>
    <w:tblStylePr w:type="nwCell">
      <w:tblPr/>
      <w:tcPr>
        <w:shd w:val="clear" w:color="auto" w:fill="FFFFFF"/>
      </w:tcPr>
    </w:tblStylePr>
    <w:tblStylePr w:type="swCell">
      <w:tblPr/>
      <w:tcPr>
        <w:tcBorders>
          <w:top w:val="nil"/>
        </w:tcBorders>
      </w:tcPr>
    </w:tblStylePr>
  </w:style>
  <w:style w:type="table" w:customStyle="1" w:styleId="MediumList2-Accent32">
    <w:name w:val="Medium List 2 - Accent 32"/>
    <w:basedOn w:val="TableNormal"/>
    <w:next w:val="MediumList2-Accent3"/>
    <w:uiPriority w:val="66"/>
    <w:semiHidden/>
    <w:unhideWhenUsed/>
    <w:rsid w:val="005C0526"/>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196B24"/>
        <w:left w:val="single" w:sz="8" w:space="0" w:color="196B24"/>
        <w:bottom w:val="single" w:sz="8" w:space="0" w:color="196B24"/>
        <w:right w:val="single" w:sz="8" w:space="0" w:color="196B24"/>
      </w:tblBorders>
    </w:tblPr>
    <w:tblStylePr w:type="firstRow">
      <w:rPr>
        <w:sz w:val="24"/>
        <w:szCs w:val="24"/>
      </w:rPr>
      <w:tblPr/>
      <w:tcPr>
        <w:tcBorders>
          <w:top w:val="nil"/>
          <w:left w:val="nil"/>
          <w:bottom w:val="single" w:sz="24" w:space="0" w:color="196B24"/>
          <w:right w:val="nil"/>
          <w:insideH w:val="nil"/>
          <w:insideV w:val="nil"/>
        </w:tcBorders>
        <w:shd w:val="clear" w:color="auto" w:fill="FFFFFF"/>
      </w:tcPr>
    </w:tblStylePr>
    <w:tblStylePr w:type="lastRow">
      <w:tblPr/>
      <w:tcPr>
        <w:tcBorders>
          <w:top w:val="single" w:sz="8" w:space="0" w:color="196B24"/>
          <w:left w:val="nil"/>
          <w:bottom w:val="nil"/>
          <w:right w:val="nil"/>
          <w:insideH w:val="nil"/>
          <w:insideV w:val="nil"/>
        </w:tcBorders>
        <w:shd w:val="clear" w:color="auto" w:fill="FFFFFF"/>
      </w:tcPr>
    </w:tblStylePr>
    <w:tblStylePr w:type="firstCol">
      <w:tblPr/>
      <w:tcPr>
        <w:tcBorders>
          <w:top w:val="nil"/>
          <w:left w:val="nil"/>
          <w:bottom w:val="nil"/>
          <w:right w:val="single" w:sz="8" w:space="0" w:color="196B24"/>
          <w:insideH w:val="nil"/>
          <w:insideV w:val="nil"/>
        </w:tcBorders>
        <w:shd w:val="clear" w:color="auto" w:fill="FFFFFF"/>
      </w:tcPr>
    </w:tblStylePr>
    <w:tblStylePr w:type="lastCol">
      <w:tblPr/>
      <w:tcPr>
        <w:tcBorders>
          <w:top w:val="nil"/>
          <w:left w:val="single" w:sz="8" w:space="0" w:color="196B24"/>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B3EDBA"/>
      </w:tcPr>
    </w:tblStylePr>
    <w:tblStylePr w:type="band1Horz">
      <w:tblPr/>
      <w:tcPr>
        <w:tcBorders>
          <w:top w:val="nil"/>
          <w:bottom w:val="nil"/>
          <w:insideH w:val="nil"/>
          <w:insideV w:val="nil"/>
        </w:tcBorders>
        <w:shd w:val="clear" w:color="auto" w:fill="B3EDBA"/>
      </w:tcPr>
    </w:tblStylePr>
    <w:tblStylePr w:type="nwCell">
      <w:tblPr/>
      <w:tcPr>
        <w:shd w:val="clear" w:color="auto" w:fill="FFFFFF"/>
      </w:tcPr>
    </w:tblStylePr>
    <w:tblStylePr w:type="swCell">
      <w:tblPr/>
      <w:tcPr>
        <w:tcBorders>
          <w:top w:val="nil"/>
        </w:tcBorders>
      </w:tcPr>
    </w:tblStylePr>
  </w:style>
  <w:style w:type="table" w:customStyle="1" w:styleId="MediumList2-Accent42">
    <w:name w:val="Medium List 2 - Accent 42"/>
    <w:basedOn w:val="TableNormal"/>
    <w:next w:val="MediumList2-Accent4"/>
    <w:uiPriority w:val="66"/>
    <w:semiHidden/>
    <w:unhideWhenUsed/>
    <w:rsid w:val="005C0526"/>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0F9ED5"/>
        <w:left w:val="single" w:sz="8" w:space="0" w:color="0F9ED5"/>
        <w:bottom w:val="single" w:sz="8" w:space="0" w:color="0F9ED5"/>
        <w:right w:val="single" w:sz="8" w:space="0" w:color="0F9ED5"/>
      </w:tblBorders>
    </w:tblPr>
    <w:tblStylePr w:type="firstRow">
      <w:rPr>
        <w:sz w:val="24"/>
        <w:szCs w:val="24"/>
      </w:rPr>
      <w:tblPr/>
      <w:tcPr>
        <w:tcBorders>
          <w:top w:val="nil"/>
          <w:left w:val="nil"/>
          <w:bottom w:val="single" w:sz="24" w:space="0" w:color="0F9ED5"/>
          <w:right w:val="nil"/>
          <w:insideH w:val="nil"/>
          <w:insideV w:val="nil"/>
        </w:tcBorders>
        <w:shd w:val="clear" w:color="auto" w:fill="FFFFFF"/>
      </w:tcPr>
    </w:tblStylePr>
    <w:tblStylePr w:type="lastRow">
      <w:tblPr/>
      <w:tcPr>
        <w:tcBorders>
          <w:top w:val="single" w:sz="8" w:space="0" w:color="0F9ED5"/>
          <w:left w:val="nil"/>
          <w:bottom w:val="nil"/>
          <w:right w:val="nil"/>
          <w:insideH w:val="nil"/>
          <w:insideV w:val="nil"/>
        </w:tcBorders>
        <w:shd w:val="clear" w:color="auto" w:fill="FFFFFF"/>
      </w:tcPr>
    </w:tblStylePr>
    <w:tblStylePr w:type="firstCol">
      <w:tblPr/>
      <w:tcPr>
        <w:tcBorders>
          <w:top w:val="nil"/>
          <w:left w:val="nil"/>
          <w:bottom w:val="nil"/>
          <w:right w:val="single" w:sz="8" w:space="0" w:color="0F9ED5"/>
          <w:insideH w:val="nil"/>
          <w:insideV w:val="nil"/>
        </w:tcBorders>
        <w:shd w:val="clear" w:color="auto" w:fill="FFFFFF"/>
      </w:tcPr>
    </w:tblStylePr>
    <w:tblStylePr w:type="lastCol">
      <w:tblPr/>
      <w:tcPr>
        <w:tcBorders>
          <w:top w:val="nil"/>
          <w:left w:val="single" w:sz="8" w:space="0" w:color="0F9ED5"/>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BDE9FA"/>
      </w:tcPr>
    </w:tblStylePr>
    <w:tblStylePr w:type="band1Horz">
      <w:tblPr/>
      <w:tcPr>
        <w:tcBorders>
          <w:top w:val="nil"/>
          <w:bottom w:val="nil"/>
          <w:insideH w:val="nil"/>
          <w:insideV w:val="nil"/>
        </w:tcBorders>
        <w:shd w:val="clear" w:color="auto" w:fill="BDE9FA"/>
      </w:tcPr>
    </w:tblStylePr>
    <w:tblStylePr w:type="nwCell">
      <w:tblPr/>
      <w:tcPr>
        <w:shd w:val="clear" w:color="auto" w:fill="FFFFFF"/>
      </w:tcPr>
    </w:tblStylePr>
    <w:tblStylePr w:type="swCell">
      <w:tblPr/>
      <w:tcPr>
        <w:tcBorders>
          <w:top w:val="nil"/>
        </w:tcBorders>
      </w:tcPr>
    </w:tblStylePr>
  </w:style>
  <w:style w:type="table" w:customStyle="1" w:styleId="MediumList2-Accent52">
    <w:name w:val="Medium List 2 - Accent 52"/>
    <w:basedOn w:val="TableNormal"/>
    <w:next w:val="MediumList2-Accent5"/>
    <w:uiPriority w:val="66"/>
    <w:semiHidden/>
    <w:unhideWhenUsed/>
    <w:rsid w:val="005C0526"/>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A02B93"/>
        <w:left w:val="single" w:sz="8" w:space="0" w:color="A02B93"/>
        <w:bottom w:val="single" w:sz="8" w:space="0" w:color="A02B93"/>
        <w:right w:val="single" w:sz="8" w:space="0" w:color="A02B93"/>
      </w:tblBorders>
    </w:tblPr>
    <w:tblStylePr w:type="firstRow">
      <w:rPr>
        <w:sz w:val="24"/>
        <w:szCs w:val="24"/>
      </w:rPr>
      <w:tblPr/>
      <w:tcPr>
        <w:tcBorders>
          <w:top w:val="nil"/>
          <w:left w:val="nil"/>
          <w:bottom w:val="single" w:sz="24" w:space="0" w:color="A02B93"/>
          <w:right w:val="nil"/>
          <w:insideH w:val="nil"/>
          <w:insideV w:val="nil"/>
        </w:tcBorders>
        <w:shd w:val="clear" w:color="auto" w:fill="FFFFFF"/>
      </w:tcPr>
    </w:tblStylePr>
    <w:tblStylePr w:type="lastRow">
      <w:tblPr/>
      <w:tcPr>
        <w:tcBorders>
          <w:top w:val="single" w:sz="8" w:space="0" w:color="A02B93"/>
          <w:left w:val="nil"/>
          <w:bottom w:val="nil"/>
          <w:right w:val="nil"/>
          <w:insideH w:val="nil"/>
          <w:insideV w:val="nil"/>
        </w:tcBorders>
        <w:shd w:val="clear" w:color="auto" w:fill="FFFFFF"/>
      </w:tcPr>
    </w:tblStylePr>
    <w:tblStylePr w:type="firstCol">
      <w:tblPr/>
      <w:tcPr>
        <w:tcBorders>
          <w:top w:val="nil"/>
          <w:left w:val="nil"/>
          <w:bottom w:val="nil"/>
          <w:right w:val="single" w:sz="8" w:space="0" w:color="A02B93"/>
          <w:insideH w:val="nil"/>
          <w:insideV w:val="nil"/>
        </w:tcBorders>
        <w:shd w:val="clear" w:color="auto" w:fill="FFFFFF"/>
      </w:tcPr>
    </w:tblStylePr>
    <w:tblStylePr w:type="lastCol">
      <w:tblPr/>
      <w:tcPr>
        <w:tcBorders>
          <w:top w:val="nil"/>
          <w:left w:val="single" w:sz="8" w:space="0" w:color="A02B93"/>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EFC3E9"/>
      </w:tcPr>
    </w:tblStylePr>
    <w:tblStylePr w:type="band1Horz">
      <w:tblPr/>
      <w:tcPr>
        <w:tcBorders>
          <w:top w:val="nil"/>
          <w:bottom w:val="nil"/>
          <w:insideH w:val="nil"/>
          <w:insideV w:val="nil"/>
        </w:tcBorders>
        <w:shd w:val="clear" w:color="auto" w:fill="EFC3E9"/>
      </w:tcPr>
    </w:tblStylePr>
    <w:tblStylePr w:type="nwCell">
      <w:tblPr/>
      <w:tcPr>
        <w:shd w:val="clear" w:color="auto" w:fill="FFFFFF"/>
      </w:tcPr>
    </w:tblStylePr>
    <w:tblStylePr w:type="swCell">
      <w:tblPr/>
      <w:tcPr>
        <w:tcBorders>
          <w:top w:val="nil"/>
        </w:tcBorders>
      </w:tcPr>
    </w:tblStylePr>
  </w:style>
  <w:style w:type="table" w:customStyle="1" w:styleId="MediumList2-Accent62">
    <w:name w:val="Medium List 2 - Accent 62"/>
    <w:basedOn w:val="TableNormal"/>
    <w:next w:val="MediumList2-Accent6"/>
    <w:uiPriority w:val="66"/>
    <w:semiHidden/>
    <w:unhideWhenUsed/>
    <w:rsid w:val="005C0526"/>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4EA72E"/>
        <w:left w:val="single" w:sz="8" w:space="0" w:color="4EA72E"/>
        <w:bottom w:val="single" w:sz="8" w:space="0" w:color="4EA72E"/>
        <w:right w:val="single" w:sz="8" w:space="0" w:color="4EA72E"/>
      </w:tblBorders>
    </w:tblPr>
    <w:tblStylePr w:type="firstRow">
      <w:rPr>
        <w:sz w:val="24"/>
        <w:szCs w:val="24"/>
      </w:rPr>
      <w:tblPr/>
      <w:tcPr>
        <w:tcBorders>
          <w:top w:val="nil"/>
          <w:left w:val="nil"/>
          <w:bottom w:val="single" w:sz="24" w:space="0" w:color="4EA72E"/>
          <w:right w:val="nil"/>
          <w:insideH w:val="nil"/>
          <w:insideV w:val="nil"/>
        </w:tcBorders>
        <w:shd w:val="clear" w:color="auto" w:fill="FFFFFF"/>
      </w:tcPr>
    </w:tblStylePr>
    <w:tblStylePr w:type="lastRow">
      <w:tblPr/>
      <w:tcPr>
        <w:tcBorders>
          <w:top w:val="single" w:sz="8" w:space="0" w:color="4EA72E"/>
          <w:left w:val="nil"/>
          <w:bottom w:val="nil"/>
          <w:right w:val="nil"/>
          <w:insideH w:val="nil"/>
          <w:insideV w:val="nil"/>
        </w:tcBorders>
        <w:shd w:val="clear" w:color="auto" w:fill="FFFFFF"/>
      </w:tcPr>
    </w:tblStylePr>
    <w:tblStylePr w:type="firstCol">
      <w:tblPr/>
      <w:tcPr>
        <w:tcBorders>
          <w:top w:val="nil"/>
          <w:left w:val="nil"/>
          <w:bottom w:val="nil"/>
          <w:right w:val="single" w:sz="8" w:space="0" w:color="4EA72E"/>
          <w:insideH w:val="nil"/>
          <w:insideV w:val="nil"/>
        </w:tcBorders>
        <w:shd w:val="clear" w:color="auto" w:fill="FFFFFF"/>
      </w:tcPr>
    </w:tblStylePr>
    <w:tblStylePr w:type="lastCol">
      <w:tblPr/>
      <w:tcPr>
        <w:tcBorders>
          <w:top w:val="nil"/>
          <w:left w:val="single" w:sz="8" w:space="0" w:color="4EA72E"/>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D0EFC5"/>
      </w:tcPr>
    </w:tblStylePr>
    <w:tblStylePr w:type="band1Horz">
      <w:tblPr/>
      <w:tcPr>
        <w:tcBorders>
          <w:top w:val="nil"/>
          <w:bottom w:val="nil"/>
          <w:insideH w:val="nil"/>
          <w:insideV w:val="nil"/>
        </w:tcBorders>
        <w:shd w:val="clear" w:color="auto" w:fill="D0EFC5"/>
      </w:tcPr>
    </w:tblStylePr>
    <w:tblStylePr w:type="nwCell">
      <w:tblPr/>
      <w:tcPr>
        <w:shd w:val="clear" w:color="auto" w:fill="FFFFFF"/>
      </w:tcPr>
    </w:tblStylePr>
    <w:tblStylePr w:type="swCell">
      <w:tblPr/>
      <w:tcPr>
        <w:tcBorders>
          <w:top w:val="nil"/>
        </w:tcBorders>
      </w:tcPr>
    </w:tblStylePr>
  </w:style>
  <w:style w:type="table" w:customStyle="1" w:styleId="MediumShading12">
    <w:name w:val="Medium Shading 12"/>
    <w:basedOn w:val="TableNormal"/>
    <w:next w:val="MediumShading1"/>
    <w:uiPriority w:val="63"/>
    <w:semiHidden/>
    <w:unhideWhenUsed/>
    <w:rsid w:val="005C0526"/>
    <w:pPr>
      <w:spacing w:after="0" w:line="240" w:lineRule="auto"/>
    </w:pPr>
    <w:rPr>
      <w:kern w:val="2"/>
      <w:sz w:val="24"/>
      <w:szCs w:val="24"/>
      <w:lang w:val="en-IE"/>
      <w14:ligatures w14:val="standardContextual"/>
    </w:rPr>
    <w:tblPr>
      <w:tblStyleRowBandSize w:val="1"/>
      <w:tblStyleColBandSize w:val="1"/>
      <w:tblBorders>
        <w:top w:val="single" w:sz="8" w:space="0" w:color="404040"/>
        <w:left w:val="single" w:sz="8" w:space="0" w:color="404040"/>
        <w:bottom w:val="single" w:sz="8" w:space="0" w:color="404040"/>
        <w:right w:val="single" w:sz="8" w:space="0" w:color="404040"/>
        <w:insideH w:val="single" w:sz="8" w:space="0" w:color="404040"/>
      </w:tblBorders>
    </w:tblPr>
    <w:tblStylePr w:type="firstRow">
      <w:pPr>
        <w:spacing w:before="0" w:after="0" w:line="240" w:lineRule="auto"/>
      </w:pPr>
      <w:rPr>
        <w:b/>
        <w:bCs/>
        <w:color w:val="FFFFFF"/>
      </w:rPr>
      <w:tblPr/>
      <w:tcPr>
        <w:tcBorders>
          <w:top w:val="single" w:sz="8" w:space="0" w:color="404040"/>
          <w:left w:val="single" w:sz="8" w:space="0" w:color="404040"/>
          <w:bottom w:val="single" w:sz="8" w:space="0" w:color="404040"/>
          <w:right w:val="single" w:sz="8" w:space="0" w:color="404040"/>
          <w:insideH w:val="nil"/>
          <w:insideV w:val="nil"/>
        </w:tcBorders>
        <w:shd w:val="clear" w:color="auto" w:fill="000000"/>
      </w:tcPr>
    </w:tblStylePr>
    <w:tblStylePr w:type="lastRow">
      <w:pPr>
        <w:spacing w:before="0" w:after="0" w:line="240" w:lineRule="auto"/>
      </w:pPr>
      <w:rPr>
        <w:b/>
        <w:bCs/>
      </w:rPr>
      <w:tblPr/>
      <w:tcPr>
        <w:tcBorders>
          <w:top w:val="double" w:sz="6" w:space="0" w:color="404040"/>
          <w:left w:val="single" w:sz="8" w:space="0" w:color="404040"/>
          <w:bottom w:val="single" w:sz="8" w:space="0" w:color="404040"/>
          <w:right w:val="single" w:sz="8" w:space="0" w:color="404040"/>
          <w:insideH w:val="nil"/>
          <w:insideV w:val="nil"/>
        </w:tcBorders>
      </w:tcPr>
    </w:tblStylePr>
    <w:tblStylePr w:type="firstCol">
      <w:rPr>
        <w:b/>
        <w:bCs/>
      </w:rPr>
    </w:tblStylePr>
    <w:tblStylePr w:type="lastCol">
      <w:rPr>
        <w:b/>
        <w:bCs/>
      </w:rPr>
    </w:tblStylePr>
    <w:tblStylePr w:type="band1Vert">
      <w:tblPr/>
      <w:tcPr>
        <w:shd w:val="clear" w:color="auto" w:fill="C0C0C0"/>
      </w:tcPr>
    </w:tblStylePr>
    <w:tblStylePr w:type="band1Horz">
      <w:tblPr/>
      <w:tcPr>
        <w:tcBorders>
          <w:insideH w:val="nil"/>
          <w:insideV w:val="nil"/>
        </w:tcBorders>
        <w:shd w:val="clear" w:color="auto" w:fill="C0C0C0"/>
      </w:tcPr>
    </w:tblStylePr>
    <w:tblStylePr w:type="band2Horz">
      <w:tblPr/>
      <w:tcPr>
        <w:tcBorders>
          <w:insideH w:val="nil"/>
          <w:insideV w:val="nil"/>
        </w:tcBorders>
      </w:tcPr>
    </w:tblStylePr>
  </w:style>
  <w:style w:type="table" w:customStyle="1" w:styleId="MediumShading1-Accent12">
    <w:name w:val="Medium Shading 1 - Accent 12"/>
    <w:basedOn w:val="TableNormal"/>
    <w:next w:val="MediumShading1-Accent1"/>
    <w:uiPriority w:val="63"/>
    <w:semiHidden/>
    <w:unhideWhenUsed/>
    <w:rsid w:val="005C0526"/>
    <w:pPr>
      <w:spacing w:after="0" w:line="240" w:lineRule="auto"/>
    </w:pPr>
    <w:rPr>
      <w:kern w:val="2"/>
      <w:sz w:val="24"/>
      <w:szCs w:val="24"/>
      <w:lang w:val="en-IE"/>
      <w14:ligatures w14:val="standardContextual"/>
    </w:rPr>
    <w:tblPr>
      <w:tblStyleRowBandSize w:val="1"/>
      <w:tblStyleColBandSize w:val="1"/>
      <w:tblBorders>
        <w:top w:val="single" w:sz="8" w:space="0" w:color="2198CF"/>
        <w:left w:val="single" w:sz="8" w:space="0" w:color="2198CF"/>
        <w:bottom w:val="single" w:sz="8" w:space="0" w:color="2198CF"/>
        <w:right w:val="single" w:sz="8" w:space="0" w:color="2198CF"/>
        <w:insideH w:val="single" w:sz="8" w:space="0" w:color="2198CF"/>
      </w:tblBorders>
    </w:tblPr>
    <w:tblStylePr w:type="firstRow">
      <w:pPr>
        <w:spacing w:before="0" w:after="0" w:line="240" w:lineRule="auto"/>
      </w:pPr>
      <w:rPr>
        <w:b/>
        <w:bCs/>
        <w:color w:val="FFFFFF"/>
      </w:rPr>
      <w:tblPr/>
      <w:tcPr>
        <w:tcBorders>
          <w:top w:val="single" w:sz="8" w:space="0" w:color="2198CF"/>
          <w:left w:val="single" w:sz="8" w:space="0" w:color="2198CF"/>
          <w:bottom w:val="single" w:sz="8" w:space="0" w:color="2198CF"/>
          <w:right w:val="single" w:sz="8" w:space="0" w:color="2198CF"/>
          <w:insideH w:val="nil"/>
          <w:insideV w:val="nil"/>
        </w:tcBorders>
        <w:shd w:val="clear" w:color="auto" w:fill="156082"/>
      </w:tcPr>
    </w:tblStylePr>
    <w:tblStylePr w:type="lastRow">
      <w:pPr>
        <w:spacing w:before="0" w:after="0" w:line="240" w:lineRule="auto"/>
      </w:pPr>
      <w:rPr>
        <w:b/>
        <w:bCs/>
      </w:rPr>
      <w:tblPr/>
      <w:tcPr>
        <w:tcBorders>
          <w:top w:val="double" w:sz="6" w:space="0" w:color="2198CF"/>
          <w:left w:val="single" w:sz="8" w:space="0" w:color="2198CF"/>
          <w:bottom w:val="single" w:sz="8" w:space="0" w:color="2198CF"/>
          <w:right w:val="single" w:sz="8" w:space="0" w:color="2198CF"/>
          <w:insideH w:val="nil"/>
          <w:insideV w:val="nil"/>
        </w:tcBorders>
      </w:tcPr>
    </w:tblStylePr>
    <w:tblStylePr w:type="firstCol">
      <w:rPr>
        <w:b/>
        <w:bCs/>
      </w:rPr>
    </w:tblStylePr>
    <w:tblStylePr w:type="lastCol">
      <w:rPr>
        <w:b/>
        <w:bCs/>
      </w:rPr>
    </w:tblStylePr>
    <w:tblStylePr w:type="band1Vert">
      <w:tblPr/>
      <w:tcPr>
        <w:shd w:val="clear" w:color="auto" w:fill="B2DEF2"/>
      </w:tcPr>
    </w:tblStylePr>
    <w:tblStylePr w:type="band1Horz">
      <w:tblPr/>
      <w:tcPr>
        <w:tcBorders>
          <w:insideH w:val="nil"/>
          <w:insideV w:val="nil"/>
        </w:tcBorders>
        <w:shd w:val="clear" w:color="auto" w:fill="B2DEF2"/>
      </w:tcPr>
    </w:tblStylePr>
    <w:tblStylePr w:type="band2Horz">
      <w:tblPr/>
      <w:tcPr>
        <w:tcBorders>
          <w:insideH w:val="nil"/>
          <w:insideV w:val="nil"/>
        </w:tcBorders>
      </w:tcPr>
    </w:tblStylePr>
  </w:style>
  <w:style w:type="table" w:customStyle="1" w:styleId="MediumShading1-Accent22">
    <w:name w:val="Medium Shading 1 - Accent 22"/>
    <w:basedOn w:val="TableNormal"/>
    <w:next w:val="MediumShading1-Accent2"/>
    <w:uiPriority w:val="63"/>
    <w:semiHidden/>
    <w:unhideWhenUsed/>
    <w:rsid w:val="005C0526"/>
    <w:pPr>
      <w:spacing w:after="0" w:line="240" w:lineRule="auto"/>
    </w:pPr>
    <w:rPr>
      <w:kern w:val="2"/>
      <w:sz w:val="24"/>
      <w:szCs w:val="24"/>
      <w:lang w:val="en-IE"/>
      <w14:ligatures w14:val="standardContextual"/>
    </w:rPr>
    <w:tblPr>
      <w:tblStyleRowBandSize w:val="1"/>
      <w:tblStyleColBandSize w:val="1"/>
      <w:tblBorders>
        <w:top w:val="single" w:sz="8" w:space="0" w:color="EE9465"/>
        <w:left w:val="single" w:sz="8" w:space="0" w:color="EE9465"/>
        <w:bottom w:val="single" w:sz="8" w:space="0" w:color="EE9465"/>
        <w:right w:val="single" w:sz="8" w:space="0" w:color="EE9465"/>
        <w:insideH w:val="single" w:sz="8" w:space="0" w:color="EE9465"/>
      </w:tblBorders>
    </w:tblPr>
    <w:tblStylePr w:type="firstRow">
      <w:pPr>
        <w:spacing w:before="0" w:after="0" w:line="240" w:lineRule="auto"/>
      </w:pPr>
      <w:rPr>
        <w:b/>
        <w:bCs/>
        <w:color w:val="FFFFFF"/>
      </w:rPr>
      <w:tblPr/>
      <w:tcPr>
        <w:tcBorders>
          <w:top w:val="single" w:sz="8" w:space="0" w:color="EE9465"/>
          <w:left w:val="single" w:sz="8" w:space="0" w:color="EE9465"/>
          <w:bottom w:val="single" w:sz="8" w:space="0" w:color="EE9465"/>
          <w:right w:val="single" w:sz="8" w:space="0" w:color="EE9465"/>
          <w:insideH w:val="nil"/>
          <w:insideV w:val="nil"/>
        </w:tcBorders>
        <w:shd w:val="clear" w:color="auto" w:fill="E97132"/>
      </w:tcPr>
    </w:tblStylePr>
    <w:tblStylePr w:type="lastRow">
      <w:pPr>
        <w:spacing w:before="0" w:after="0" w:line="240" w:lineRule="auto"/>
      </w:pPr>
      <w:rPr>
        <w:b/>
        <w:bCs/>
      </w:rPr>
      <w:tblPr/>
      <w:tcPr>
        <w:tcBorders>
          <w:top w:val="double" w:sz="6" w:space="0" w:color="EE9465"/>
          <w:left w:val="single" w:sz="8" w:space="0" w:color="EE9465"/>
          <w:bottom w:val="single" w:sz="8" w:space="0" w:color="EE9465"/>
          <w:right w:val="single" w:sz="8" w:space="0" w:color="EE9465"/>
          <w:insideH w:val="nil"/>
          <w:insideV w:val="nil"/>
        </w:tcBorders>
      </w:tcPr>
    </w:tblStylePr>
    <w:tblStylePr w:type="firstCol">
      <w:rPr>
        <w:b/>
        <w:bCs/>
      </w:rPr>
    </w:tblStylePr>
    <w:tblStylePr w:type="lastCol">
      <w:rPr>
        <w:b/>
        <w:bCs/>
      </w:rPr>
    </w:tblStylePr>
    <w:tblStylePr w:type="band1Vert">
      <w:tblPr/>
      <w:tcPr>
        <w:shd w:val="clear" w:color="auto" w:fill="F9DBCC"/>
      </w:tcPr>
    </w:tblStylePr>
    <w:tblStylePr w:type="band1Horz">
      <w:tblPr/>
      <w:tcPr>
        <w:tcBorders>
          <w:insideH w:val="nil"/>
          <w:insideV w:val="nil"/>
        </w:tcBorders>
        <w:shd w:val="clear" w:color="auto" w:fill="F9DBCC"/>
      </w:tcPr>
    </w:tblStylePr>
    <w:tblStylePr w:type="band2Horz">
      <w:tblPr/>
      <w:tcPr>
        <w:tcBorders>
          <w:insideH w:val="nil"/>
          <w:insideV w:val="nil"/>
        </w:tcBorders>
      </w:tcPr>
    </w:tblStylePr>
  </w:style>
  <w:style w:type="table" w:customStyle="1" w:styleId="MediumShading1-Accent32">
    <w:name w:val="Medium Shading 1 - Accent 32"/>
    <w:basedOn w:val="TableNormal"/>
    <w:next w:val="MediumShading1-Accent3"/>
    <w:uiPriority w:val="63"/>
    <w:semiHidden/>
    <w:unhideWhenUsed/>
    <w:rsid w:val="005C0526"/>
    <w:pPr>
      <w:spacing w:after="0" w:line="240" w:lineRule="auto"/>
    </w:pPr>
    <w:rPr>
      <w:kern w:val="2"/>
      <w:sz w:val="24"/>
      <w:szCs w:val="24"/>
      <w:lang w:val="en-IE"/>
      <w14:ligatures w14:val="standardContextual"/>
    </w:rPr>
    <w:tblPr>
      <w:tblStyleRowBandSize w:val="1"/>
      <w:tblStyleColBandSize w:val="1"/>
      <w:tblBorders>
        <w:top w:val="single" w:sz="8" w:space="0" w:color="2BB73D"/>
        <w:left w:val="single" w:sz="8" w:space="0" w:color="2BB73D"/>
        <w:bottom w:val="single" w:sz="8" w:space="0" w:color="2BB73D"/>
        <w:right w:val="single" w:sz="8" w:space="0" w:color="2BB73D"/>
        <w:insideH w:val="single" w:sz="8" w:space="0" w:color="2BB73D"/>
      </w:tblBorders>
    </w:tblPr>
    <w:tblStylePr w:type="firstRow">
      <w:pPr>
        <w:spacing w:before="0" w:after="0" w:line="240" w:lineRule="auto"/>
      </w:pPr>
      <w:rPr>
        <w:b/>
        <w:bCs/>
        <w:color w:val="FFFFFF"/>
      </w:rPr>
      <w:tblPr/>
      <w:tcPr>
        <w:tcBorders>
          <w:top w:val="single" w:sz="8" w:space="0" w:color="2BB73D"/>
          <w:left w:val="single" w:sz="8" w:space="0" w:color="2BB73D"/>
          <w:bottom w:val="single" w:sz="8" w:space="0" w:color="2BB73D"/>
          <w:right w:val="single" w:sz="8" w:space="0" w:color="2BB73D"/>
          <w:insideH w:val="nil"/>
          <w:insideV w:val="nil"/>
        </w:tcBorders>
        <w:shd w:val="clear" w:color="auto" w:fill="196B24"/>
      </w:tcPr>
    </w:tblStylePr>
    <w:tblStylePr w:type="lastRow">
      <w:pPr>
        <w:spacing w:before="0" w:after="0" w:line="240" w:lineRule="auto"/>
      </w:pPr>
      <w:rPr>
        <w:b/>
        <w:bCs/>
      </w:rPr>
      <w:tblPr/>
      <w:tcPr>
        <w:tcBorders>
          <w:top w:val="double" w:sz="6" w:space="0" w:color="2BB73D"/>
          <w:left w:val="single" w:sz="8" w:space="0" w:color="2BB73D"/>
          <w:bottom w:val="single" w:sz="8" w:space="0" w:color="2BB73D"/>
          <w:right w:val="single" w:sz="8" w:space="0" w:color="2BB73D"/>
          <w:insideH w:val="nil"/>
          <w:insideV w:val="nil"/>
        </w:tcBorders>
      </w:tcPr>
    </w:tblStylePr>
    <w:tblStylePr w:type="firstCol">
      <w:rPr>
        <w:b/>
        <w:bCs/>
      </w:rPr>
    </w:tblStylePr>
    <w:tblStylePr w:type="lastCol">
      <w:rPr>
        <w:b/>
        <w:bCs/>
      </w:rPr>
    </w:tblStylePr>
    <w:tblStylePr w:type="band1Vert">
      <w:tblPr/>
      <w:tcPr>
        <w:shd w:val="clear" w:color="auto" w:fill="B3EDBA"/>
      </w:tcPr>
    </w:tblStylePr>
    <w:tblStylePr w:type="band1Horz">
      <w:tblPr/>
      <w:tcPr>
        <w:tcBorders>
          <w:insideH w:val="nil"/>
          <w:insideV w:val="nil"/>
        </w:tcBorders>
        <w:shd w:val="clear" w:color="auto" w:fill="B3EDBA"/>
      </w:tcPr>
    </w:tblStylePr>
    <w:tblStylePr w:type="band2Horz">
      <w:tblPr/>
      <w:tcPr>
        <w:tcBorders>
          <w:insideH w:val="nil"/>
          <w:insideV w:val="nil"/>
        </w:tcBorders>
      </w:tcPr>
    </w:tblStylePr>
  </w:style>
  <w:style w:type="table" w:customStyle="1" w:styleId="MediumShading1-Accent42">
    <w:name w:val="Medium Shading 1 - Accent 42"/>
    <w:basedOn w:val="TableNormal"/>
    <w:next w:val="MediumShading1-Accent4"/>
    <w:uiPriority w:val="63"/>
    <w:semiHidden/>
    <w:unhideWhenUsed/>
    <w:rsid w:val="005C0526"/>
    <w:pPr>
      <w:spacing w:after="0" w:line="240" w:lineRule="auto"/>
    </w:pPr>
    <w:rPr>
      <w:kern w:val="2"/>
      <w:sz w:val="24"/>
      <w:szCs w:val="24"/>
      <w:lang w:val="en-IE"/>
      <w14:ligatures w14:val="standardContextual"/>
    </w:rPr>
    <w:tblPr>
      <w:tblStyleRowBandSize w:val="1"/>
      <w:tblStyleColBandSize w:val="1"/>
      <w:tblBorders>
        <w:top w:val="single" w:sz="8" w:space="0" w:color="39BEF1"/>
        <w:left w:val="single" w:sz="8" w:space="0" w:color="39BEF1"/>
        <w:bottom w:val="single" w:sz="8" w:space="0" w:color="39BEF1"/>
        <w:right w:val="single" w:sz="8" w:space="0" w:color="39BEF1"/>
        <w:insideH w:val="single" w:sz="8" w:space="0" w:color="39BEF1"/>
      </w:tblBorders>
    </w:tblPr>
    <w:tblStylePr w:type="firstRow">
      <w:pPr>
        <w:spacing w:before="0" w:after="0" w:line="240" w:lineRule="auto"/>
      </w:pPr>
      <w:rPr>
        <w:b/>
        <w:bCs/>
        <w:color w:val="FFFFFF"/>
      </w:rPr>
      <w:tblPr/>
      <w:tcPr>
        <w:tcBorders>
          <w:top w:val="single" w:sz="8" w:space="0" w:color="39BEF1"/>
          <w:left w:val="single" w:sz="8" w:space="0" w:color="39BEF1"/>
          <w:bottom w:val="single" w:sz="8" w:space="0" w:color="39BEF1"/>
          <w:right w:val="single" w:sz="8" w:space="0" w:color="39BEF1"/>
          <w:insideH w:val="nil"/>
          <w:insideV w:val="nil"/>
        </w:tcBorders>
        <w:shd w:val="clear" w:color="auto" w:fill="0F9ED5"/>
      </w:tcPr>
    </w:tblStylePr>
    <w:tblStylePr w:type="lastRow">
      <w:pPr>
        <w:spacing w:before="0" w:after="0" w:line="240" w:lineRule="auto"/>
      </w:pPr>
      <w:rPr>
        <w:b/>
        <w:bCs/>
      </w:rPr>
      <w:tblPr/>
      <w:tcPr>
        <w:tcBorders>
          <w:top w:val="double" w:sz="6" w:space="0" w:color="39BEF1"/>
          <w:left w:val="single" w:sz="8" w:space="0" w:color="39BEF1"/>
          <w:bottom w:val="single" w:sz="8" w:space="0" w:color="39BEF1"/>
          <w:right w:val="single" w:sz="8" w:space="0" w:color="39BEF1"/>
          <w:insideH w:val="nil"/>
          <w:insideV w:val="nil"/>
        </w:tcBorders>
      </w:tcPr>
    </w:tblStylePr>
    <w:tblStylePr w:type="firstCol">
      <w:rPr>
        <w:b/>
        <w:bCs/>
      </w:rPr>
    </w:tblStylePr>
    <w:tblStylePr w:type="lastCol">
      <w:rPr>
        <w:b/>
        <w:bCs/>
      </w:rPr>
    </w:tblStylePr>
    <w:tblStylePr w:type="band1Vert">
      <w:tblPr/>
      <w:tcPr>
        <w:shd w:val="clear" w:color="auto" w:fill="BDE9FA"/>
      </w:tcPr>
    </w:tblStylePr>
    <w:tblStylePr w:type="band1Horz">
      <w:tblPr/>
      <w:tcPr>
        <w:tcBorders>
          <w:insideH w:val="nil"/>
          <w:insideV w:val="nil"/>
        </w:tcBorders>
        <w:shd w:val="clear" w:color="auto" w:fill="BDE9FA"/>
      </w:tcPr>
    </w:tblStylePr>
    <w:tblStylePr w:type="band2Horz">
      <w:tblPr/>
      <w:tcPr>
        <w:tcBorders>
          <w:insideH w:val="nil"/>
          <w:insideV w:val="nil"/>
        </w:tcBorders>
      </w:tcPr>
    </w:tblStylePr>
  </w:style>
  <w:style w:type="table" w:customStyle="1" w:styleId="MediumShading1-Accent52">
    <w:name w:val="Medium Shading 1 - Accent 52"/>
    <w:basedOn w:val="TableNormal"/>
    <w:next w:val="MediumShading1-Accent5"/>
    <w:uiPriority w:val="63"/>
    <w:semiHidden/>
    <w:unhideWhenUsed/>
    <w:rsid w:val="005C0526"/>
    <w:pPr>
      <w:spacing w:after="0" w:line="240" w:lineRule="auto"/>
    </w:pPr>
    <w:rPr>
      <w:kern w:val="2"/>
      <w:sz w:val="24"/>
      <w:szCs w:val="24"/>
      <w:lang w:val="en-IE"/>
      <w14:ligatures w14:val="standardContextual"/>
    </w:rPr>
    <w:tblPr>
      <w:tblStyleRowBandSize w:val="1"/>
      <w:tblStyleColBandSize w:val="1"/>
      <w:tblBorders>
        <w:top w:val="single" w:sz="8" w:space="0" w:color="CE49BF"/>
        <w:left w:val="single" w:sz="8" w:space="0" w:color="CE49BF"/>
        <w:bottom w:val="single" w:sz="8" w:space="0" w:color="CE49BF"/>
        <w:right w:val="single" w:sz="8" w:space="0" w:color="CE49BF"/>
        <w:insideH w:val="single" w:sz="8" w:space="0" w:color="CE49BF"/>
      </w:tblBorders>
    </w:tblPr>
    <w:tblStylePr w:type="firstRow">
      <w:pPr>
        <w:spacing w:before="0" w:after="0" w:line="240" w:lineRule="auto"/>
      </w:pPr>
      <w:rPr>
        <w:b/>
        <w:bCs/>
        <w:color w:val="FFFFFF"/>
      </w:rPr>
      <w:tblPr/>
      <w:tcPr>
        <w:tcBorders>
          <w:top w:val="single" w:sz="8" w:space="0" w:color="CE49BF"/>
          <w:left w:val="single" w:sz="8" w:space="0" w:color="CE49BF"/>
          <w:bottom w:val="single" w:sz="8" w:space="0" w:color="CE49BF"/>
          <w:right w:val="single" w:sz="8" w:space="0" w:color="CE49BF"/>
          <w:insideH w:val="nil"/>
          <w:insideV w:val="nil"/>
        </w:tcBorders>
        <w:shd w:val="clear" w:color="auto" w:fill="A02B93"/>
      </w:tcPr>
    </w:tblStylePr>
    <w:tblStylePr w:type="lastRow">
      <w:pPr>
        <w:spacing w:before="0" w:after="0" w:line="240" w:lineRule="auto"/>
      </w:pPr>
      <w:rPr>
        <w:b/>
        <w:bCs/>
      </w:rPr>
      <w:tblPr/>
      <w:tcPr>
        <w:tcBorders>
          <w:top w:val="double" w:sz="6" w:space="0" w:color="CE49BF"/>
          <w:left w:val="single" w:sz="8" w:space="0" w:color="CE49BF"/>
          <w:bottom w:val="single" w:sz="8" w:space="0" w:color="CE49BF"/>
          <w:right w:val="single" w:sz="8" w:space="0" w:color="CE49BF"/>
          <w:insideH w:val="nil"/>
          <w:insideV w:val="nil"/>
        </w:tcBorders>
      </w:tcPr>
    </w:tblStylePr>
    <w:tblStylePr w:type="firstCol">
      <w:rPr>
        <w:b/>
        <w:bCs/>
      </w:rPr>
    </w:tblStylePr>
    <w:tblStylePr w:type="lastCol">
      <w:rPr>
        <w:b/>
        <w:bCs/>
      </w:rPr>
    </w:tblStylePr>
    <w:tblStylePr w:type="band1Vert">
      <w:tblPr/>
      <w:tcPr>
        <w:shd w:val="clear" w:color="auto" w:fill="EFC3E9"/>
      </w:tcPr>
    </w:tblStylePr>
    <w:tblStylePr w:type="band1Horz">
      <w:tblPr/>
      <w:tcPr>
        <w:tcBorders>
          <w:insideH w:val="nil"/>
          <w:insideV w:val="nil"/>
        </w:tcBorders>
        <w:shd w:val="clear" w:color="auto" w:fill="EFC3E9"/>
      </w:tcPr>
    </w:tblStylePr>
    <w:tblStylePr w:type="band2Horz">
      <w:tblPr/>
      <w:tcPr>
        <w:tcBorders>
          <w:insideH w:val="nil"/>
          <w:insideV w:val="nil"/>
        </w:tcBorders>
      </w:tcPr>
    </w:tblStylePr>
  </w:style>
  <w:style w:type="table" w:customStyle="1" w:styleId="MediumShading1-Accent62">
    <w:name w:val="Medium Shading 1 - Accent 62"/>
    <w:basedOn w:val="TableNormal"/>
    <w:next w:val="MediumShading1-Accent6"/>
    <w:uiPriority w:val="63"/>
    <w:semiHidden/>
    <w:unhideWhenUsed/>
    <w:rsid w:val="005C0526"/>
    <w:pPr>
      <w:spacing w:after="0" w:line="240" w:lineRule="auto"/>
    </w:pPr>
    <w:rPr>
      <w:kern w:val="2"/>
      <w:sz w:val="24"/>
      <w:szCs w:val="24"/>
      <w:lang w:val="en-IE"/>
      <w14:ligatures w14:val="standardContextual"/>
    </w:rPr>
    <w:tblPr>
      <w:tblStyleRowBandSize w:val="1"/>
      <w:tblStyleColBandSize w:val="1"/>
      <w:tblBorders>
        <w:top w:val="single" w:sz="8" w:space="0" w:color="71CF50"/>
        <w:left w:val="single" w:sz="8" w:space="0" w:color="71CF50"/>
        <w:bottom w:val="single" w:sz="8" w:space="0" w:color="71CF50"/>
        <w:right w:val="single" w:sz="8" w:space="0" w:color="71CF50"/>
        <w:insideH w:val="single" w:sz="8" w:space="0" w:color="71CF50"/>
      </w:tblBorders>
    </w:tblPr>
    <w:tblStylePr w:type="firstRow">
      <w:pPr>
        <w:spacing w:before="0" w:after="0" w:line="240" w:lineRule="auto"/>
      </w:pPr>
      <w:rPr>
        <w:b/>
        <w:bCs/>
        <w:color w:val="FFFFFF"/>
      </w:rPr>
      <w:tblPr/>
      <w:tcPr>
        <w:tcBorders>
          <w:top w:val="single" w:sz="8" w:space="0" w:color="71CF50"/>
          <w:left w:val="single" w:sz="8" w:space="0" w:color="71CF50"/>
          <w:bottom w:val="single" w:sz="8" w:space="0" w:color="71CF50"/>
          <w:right w:val="single" w:sz="8" w:space="0" w:color="71CF50"/>
          <w:insideH w:val="nil"/>
          <w:insideV w:val="nil"/>
        </w:tcBorders>
        <w:shd w:val="clear" w:color="auto" w:fill="4EA72E"/>
      </w:tcPr>
    </w:tblStylePr>
    <w:tblStylePr w:type="lastRow">
      <w:pPr>
        <w:spacing w:before="0" w:after="0" w:line="240" w:lineRule="auto"/>
      </w:pPr>
      <w:rPr>
        <w:b/>
        <w:bCs/>
      </w:rPr>
      <w:tblPr/>
      <w:tcPr>
        <w:tcBorders>
          <w:top w:val="double" w:sz="6" w:space="0" w:color="71CF50"/>
          <w:left w:val="single" w:sz="8" w:space="0" w:color="71CF50"/>
          <w:bottom w:val="single" w:sz="8" w:space="0" w:color="71CF50"/>
          <w:right w:val="single" w:sz="8" w:space="0" w:color="71CF50"/>
          <w:insideH w:val="nil"/>
          <w:insideV w:val="nil"/>
        </w:tcBorders>
      </w:tcPr>
    </w:tblStylePr>
    <w:tblStylePr w:type="firstCol">
      <w:rPr>
        <w:b/>
        <w:bCs/>
      </w:rPr>
    </w:tblStylePr>
    <w:tblStylePr w:type="lastCol">
      <w:rPr>
        <w:b/>
        <w:bCs/>
      </w:rPr>
    </w:tblStylePr>
    <w:tblStylePr w:type="band1Vert">
      <w:tblPr/>
      <w:tcPr>
        <w:shd w:val="clear" w:color="auto" w:fill="D0EFC5"/>
      </w:tcPr>
    </w:tblStylePr>
    <w:tblStylePr w:type="band1Horz">
      <w:tblPr/>
      <w:tcPr>
        <w:tcBorders>
          <w:insideH w:val="nil"/>
          <w:insideV w:val="nil"/>
        </w:tcBorders>
        <w:shd w:val="clear" w:color="auto" w:fill="D0EFC5"/>
      </w:tcPr>
    </w:tblStylePr>
    <w:tblStylePr w:type="band2Horz">
      <w:tblPr/>
      <w:tcPr>
        <w:tcBorders>
          <w:insideH w:val="nil"/>
          <w:insideV w:val="nil"/>
        </w:tcBorders>
      </w:tcPr>
    </w:tblStylePr>
  </w:style>
  <w:style w:type="table" w:customStyle="1" w:styleId="MediumShading22">
    <w:name w:val="Medium Shading 22"/>
    <w:basedOn w:val="TableNormal"/>
    <w:next w:val="MediumShading2"/>
    <w:uiPriority w:val="64"/>
    <w:semiHidden/>
    <w:unhideWhenUsed/>
    <w:rsid w:val="005C0526"/>
    <w:pPr>
      <w:spacing w:after="0" w:line="240" w:lineRule="auto"/>
    </w:pPr>
    <w:rPr>
      <w:kern w:val="2"/>
      <w:sz w:val="24"/>
      <w:szCs w:val="24"/>
      <w:lang w:val="en-IE"/>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000000"/>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000000"/>
      </w:tcPr>
    </w:tblStylePr>
    <w:tblStylePr w:type="lastCol">
      <w:rPr>
        <w:b/>
        <w:bCs/>
        <w:color w:val="FFFFFF"/>
      </w:rPr>
      <w:tblPr/>
      <w:tcPr>
        <w:tcBorders>
          <w:left w:val="nil"/>
          <w:right w:val="nil"/>
          <w:insideH w:val="nil"/>
          <w:insideV w:val="nil"/>
        </w:tcBorders>
        <w:shd w:val="clear" w:color="auto" w:fill="000000"/>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12">
    <w:name w:val="Medium Shading 2 - Accent 12"/>
    <w:basedOn w:val="TableNormal"/>
    <w:next w:val="MediumShading2-Accent1"/>
    <w:uiPriority w:val="64"/>
    <w:semiHidden/>
    <w:unhideWhenUsed/>
    <w:rsid w:val="005C0526"/>
    <w:pPr>
      <w:spacing w:after="0" w:line="240" w:lineRule="auto"/>
    </w:pPr>
    <w:rPr>
      <w:kern w:val="2"/>
      <w:sz w:val="24"/>
      <w:szCs w:val="24"/>
      <w:lang w:val="en-IE"/>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15608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156082"/>
      </w:tcPr>
    </w:tblStylePr>
    <w:tblStylePr w:type="lastCol">
      <w:rPr>
        <w:b/>
        <w:bCs/>
        <w:color w:val="FFFFFF"/>
      </w:rPr>
      <w:tblPr/>
      <w:tcPr>
        <w:tcBorders>
          <w:left w:val="nil"/>
          <w:right w:val="nil"/>
          <w:insideH w:val="nil"/>
          <w:insideV w:val="nil"/>
        </w:tcBorders>
        <w:shd w:val="clear" w:color="auto" w:fill="156082"/>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22">
    <w:name w:val="Medium Shading 2 - Accent 22"/>
    <w:basedOn w:val="TableNormal"/>
    <w:next w:val="MediumShading2-Accent2"/>
    <w:uiPriority w:val="64"/>
    <w:semiHidden/>
    <w:unhideWhenUsed/>
    <w:rsid w:val="005C0526"/>
    <w:pPr>
      <w:spacing w:after="0" w:line="240" w:lineRule="auto"/>
    </w:pPr>
    <w:rPr>
      <w:kern w:val="2"/>
      <w:sz w:val="24"/>
      <w:szCs w:val="24"/>
      <w:lang w:val="en-IE"/>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E9713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E97132"/>
      </w:tcPr>
    </w:tblStylePr>
    <w:tblStylePr w:type="lastCol">
      <w:rPr>
        <w:b/>
        <w:bCs/>
        <w:color w:val="FFFFFF"/>
      </w:rPr>
      <w:tblPr/>
      <w:tcPr>
        <w:tcBorders>
          <w:left w:val="nil"/>
          <w:right w:val="nil"/>
          <w:insideH w:val="nil"/>
          <w:insideV w:val="nil"/>
        </w:tcBorders>
        <w:shd w:val="clear" w:color="auto" w:fill="E97132"/>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32">
    <w:name w:val="Medium Shading 2 - Accent 32"/>
    <w:basedOn w:val="TableNormal"/>
    <w:next w:val="MediumShading2-Accent3"/>
    <w:uiPriority w:val="64"/>
    <w:semiHidden/>
    <w:unhideWhenUsed/>
    <w:rsid w:val="005C0526"/>
    <w:pPr>
      <w:spacing w:after="0" w:line="240" w:lineRule="auto"/>
    </w:pPr>
    <w:rPr>
      <w:kern w:val="2"/>
      <w:sz w:val="24"/>
      <w:szCs w:val="24"/>
      <w:lang w:val="en-IE"/>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196B2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196B24"/>
      </w:tcPr>
    </w:tblStylePr>
    <w:tblStylePr w:type="lastCol">
      <w:rPr>
        <w:b/>
        <w:bCs/>
        <w:color w:val="FFFFFF"/>
      </w:rPr>
      <w:tblPr/>
      <w:tcPr>
        <w:tcBorders>
          <w:left w:val="nil"/>
          <w:right w:val="nil"/>
          <w:insideH w:val="nil"/>
          <w:insideV w:val="nil"/>
        </w:tcBorders>
        <w:shd w:val="clear" w:color="auto" w:fill="196B24"/>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42">
    <w:name w:val="Medium Shading 2 - Accent 42"/>
    <w:basedOn w:val="TableNormal"/>
    <w:next w:val="MediumShading2-Accent4"/>
    <w:uiPriority w:val="64"/>
    <w:semiHidden/>
    <w:unhideWhenUsed/>
    <w:rsid w:val="005C0526"/>
    <w:pPr>
      <w:spacing w:after="0" w:line="240" w:lineRule="auto"/>
    </w:pPr>
    <w:rPr>
      <w:kern w:val="2"/>
      <w:sz w:val="24"/>
      <w:szCs w:val="24"/>
      <w:lang w:val="en-IE"/>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0F9ED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0F9ED5"/>
      </w:tcPr>
    </w:tblStylePr>
    <w:tblStylePr w:type="lastCol">
      <w:rPr>
        <w:b/>
        <w:bCs/>
        <w:color w:val="FFFFFF"/>
      </w:rPr>
      <w:tblPr/>
      <w:tcPr>
        <w:tcBorders>
          <w:left w:val="nil"/>
          <w:right w:val="nil"/>
          <w:insideH w:val="nil"/>
          <w:insideV w:val="nil"/>
        </w:tcBorders>
        <w:shd w:val="clear" w:color="auto" w:fill="0F9ED5"/>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52">
    <w:name w:val="Medium Shading 2 - Accent 52"/>
    <w:basedOn w:val="TableNormal"/>
    <w:next w:val="MediumShading2-Accent5"/>
    <w:uiPriority w:val="64"/>
    <w:semiHidden/>
    <w:unhideWhenUsed/>
    <w:rsid w:val="005C0526"/>
    <w:pPr>
      <w:spacing w:after="0" w:line="240" w:lineRule="auto"/>
    </w:pPr>
    <w:rPr>
      <w:kern w:val="2"/>
      <w:sz w:val="24"/>
      <w:szCs w:val="24"/>
      <w:lang w:val="en-IE"/>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A02B9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A02B93"/>
      </w:tcPr>
    </w:tblStylePr>
    <w:tblStylePr w:type="lastCol">
      <w:rPr>
        <w:b/>
        <w:bCs/>
        <w:color w:val="FFFFFF"/>
      </w:rPr>
      <w:tblPr/>
      <w:tcPr>
        <w:tcBorders>
          <w:left w:val="nil"/>
          <w:right w:val="nil"/>
          <w:insideH w:val="nil"/>
          <w:insideV w:val="nil"/>
        </w:tcBorders>
        <w:shd w:val="clear" w:color="auto" w:fill="A02B93"/>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62">
    <w:name w:val="Medium Shading 2 - Accent 62"/>
    <w:basedOn w:val="TableNormal"/>
    <w:next w:val="MediumShading2-Accent6"/>
    <w:uiPriority w:val="64"/>
    <w:semiHidden/>
    <w:unhideWhenUsed/>
    <w:rsid w:val="005C0526"/>
    <w:pPr>
      <w:spacing w:after="0" w:line="240" w:lineRule="auto"/>
    </w:pPr>
    <w:rPr>
      <w:kern w:val="2"/>
      <w:sz w:val="24"/>
      <w:szCs w:val="24"/>
      <w:lang w:val="en-IE"/>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4EA72E"/>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4EA72E"/>
      </w:tcPr>
    </w:tblStylePr>
    <w:tblStylePr w:type="lastCol">
      <w:rPr>
        <w:b/>
        <w:bCs/>
        <w:color w:val="FFFFFF"/>
      </w:rPr>
      <w:tblPr/>
      <w:tcPr>
        <w:tcBorders>
          <w:left w:val="nil"/>
          <w:right w:val="nil"/>
          <w:insideH w:val="nil"/>
          <w:insideV w:val="nil"/>
        </w:tcBorders>
        <w:shd w:val="clear" w:color="auto" w:fill="4EA72E"/>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PlainTable12">
    <w:name w:val="Plain Table 12"/>
    <w:basedOn w:val="TableNormal"/>
    <w:next w:val="PlainTable1"/>
    <w:uiPriority w:val="41"/>
    <w:rsid w:val="005C0526"/>
    <w:pPr>
      <w:spacing w:after="0" w:line="240" w:lineRule="auto"/>
    </w:pPr>
    <w:rPr>
      <w:kern w:val="2"/>
      <w:sz w:val="24"/>
      <w:szCs w:val="24"/>
      <w:lang w:val="en-IE"/>
      <w14:ligatures w14:val="standardContextual"/>
    </w:rPr>
    <w:tblPr>
      <w:tblStyleRowBandSize w:val="1"/>
      <w:tblStyleColBandSize w:val="1"/>
      <w:tblBorders>
        <w:top w:val="single" w:sz="4" w:space="0" w:color="BFBFBF"/>
        <w:left w:val="single" w:sz="4" w:space="0" w:color="BFBFBF"/>
        <w:bottom w:val="single" w:sz="4" w:space="0" w:color="BFBFBF"/>
        <w:right w:val="single" w:sz="4" w:space="0" w:color="BFBFBF"/>
        <w:insideH w:val="single" w:sz="4" w:space="0" w:color="BFBFBF"/>
        <w:insideV w:val="single" w:sz="4" w:space="0" w:color="BFBFBF"/>
      </w:tblBorders>
    </w:tblPr>
    <w:tblStylePr w:type="firstRow">
      <w:rPr>
        <w:b/>
        <w:bCs/>
      </w:rPr>
    </w:tblStylePr>
    <w:tblStylePr w:type="lastRow">
      <w:rPr>
        <w:b/>
        <w:bCs/>
      </w:rPr>
      <w:tblPr/>
      <w:tcPr>
        <w:tcBorders>
          <w:top w:val="double" w:sz="4" w:space="0" w:color="BFBFBF"/>
        </w:tcBorders>
      </w:tcPr>
    </w:tblStylePr>
    <w:tblStylePr w:type="firstCol">
      <w:rPr>
        <w:b/>
        <w:bCs/>
      </w:rPr>
    </w:tblStylePr>
    <w:tblStylePr w:type="lastCol">
      <w:rPr>
        <w:b/>
        <w:bCs/>
      </w:rPr>
    </w:tblStylePr>
    <w:tblStylePr w:type="band1Vert">
      <w:tblPr/>
      <w:tcPr>
        <w:shd w:val="clear" w:color="auto" w:fill="F2F2F2"/>
      </w:tcPr>
    </w:tblStylePr>
    <w:tblStylePr w:type="band1Horz">
      <w:tblPr/>
      <w:tcPr>
        <w:shd w:val="clear" w:color="auto" w:fill="F2F2F2"/>
      </w:tcPr>
    </w:tblStylePr>
  </w:style>
  <w:style w:type="table" w:customStyle="1" w:styleId="PlainTable22">
    <w:name w:val="Plain Table 22"/>
    <w:basedOn w:val="TableNormal"/>
    <w:next w:val="PlainTable2"/>
    <w:uiPriority w:val="42"/>
    <w:rsid w:val="005C0526"/>
    <w:pPr>
      <w:spacing w:after="0" w:line="240" w:lineRule="auto"/>
    </w:pPr>
    <w:rPr>
      <w:kern w:val="2"/>
      <w:sz w:val="24"/>
      <w:szCs w:val="24"/>
      <w:lang w:val="en-IE"/>
      <w14:ligatures w14:val="standardContextual"/>
    </w:rPr>
    <w:tblPr>
      <w:tblStyleRowBandSize w:val="1"/>
      <w:tblStyleColBandSize w:val="1"/>
      <w:tblBorders>
        <w:top w:val="single" w:sz="4" w:space="0" w:color="7F7F7F"/>
        <w:bottom w:val="single" w:sz="4" w:space="0" w:color="7F7F7F"/>
      </w:tblBorders>
    </w:tblPr>
    <w:tblStylePr w:type="firstRow">
      <w:rPr>
        <w:b/>
        <w:bCs/>
      </w:rPr>
      <w:tblPr/>
      <w:tcPr>
        <w:tcBorders>
          <w:bottom w:val="single" w:sz="4" w:space="0" w:color="7F7F7F"/>
        </w:tcBorders>
      </w:tcPr>
    </w:tblStylePr>
    <w:tblStylePr w:type="lastRow">
      <w:rPr>
        <w:b/>
        <w:bCs/>
      </w:rPr>
      <w:tblPr/>
      <w:tcPr>
        <w:tcBorders>
          <w:top w:val="single" w:sz="4" w:space="0" w:color="7F7F7F"/>
        </w:tcBorders>
      </w:tcPr>
    </w:tblStylePr>
    <w:tblStylePr w:type="firstCol">
      <w:rPr>
        <w:b/>
        <w:bCs/>
      </w:rPr>
    </w:tblStylePr>
    <w:tblStylePr w:type="lastCol">
      <w:rPr>
        <w:b/>
        <w:bCs/>
      </w:rPr>
    </w:tblStylePr>
    <w:tblStylePr w:type="band1Vert">
      <w:tblPr/>
      <w:tcPr>
        <w:tcBorders>
          <w:left w:val="single" w:sz="4" w:space="0" w:color="7F7F7F"/>
          <w:right w:val="single" w:sz="4" w:space="0" w:color="7F7F7F"/>
        </w:tcBorders>
      </w:tcPr>
    </w:tblStylePr>
    <w:tblStylePr w:type="band2Vert">
      <w:tblPr/>
      <w:tcPr>
        <w:tcBorders>
          <w:left w:val="single" w:sz="4" w:space="0" w:color="7F7F7F"/>
          <w:right w:val="single" w:sz="4" w:space="0" w:color="7F7F7F"/>
        </w:tcBorders>
      </w:tcPr>
    </w:tblStylePr>
    <w:tblStylePr w:type="band1Horz">
      <w:tblPr/>
      <w:tcPr>
        <w:tcBorders>
          <w:top w:val="single" w:sz="4" w:space="0" w:color="7F7F7F"/>
          <w:bottom w:val="single" w:sz="4" w:space="0" w:color="7F7F7F"/>
        </w:tcBorders>
      </w:tcPr>
    </w:tblStylePr>
  </w:style>
  <w:style w:type="table" w:customStyle="1" w:styleId="PlainTable32">
    <w:name w:val="Plain Table 32"/>
    <w:basedOn w:val="TableNormal"/>
    <w:next w:val="PlainTable3"/>
    <w:uiPriority w:val="43"/>
    <w:rsid w:val="005C0526"/>
    <w:pPr>
      <w:spacing w:after="0" w:line="240" w:lineRule="auto"/>
    </w:pPr>
    <w:rPr>
      <w:kern w:val="2"/>
      <w:sz w:val="24"/>
      <w:szCs w:val="24"/>
      <w:lang w:val="en-IE"/>
      <w14:ligatures w14:val="standardContextual"/>
    </w:rPr>
    <w:tblPr>
      <w:tblStyleRowBandSize w:val="1"/>
      <w:tblStyleColBandSize w:val="1"/>
    </w:tblPr>
    <w:tblStylePr w:type="firstRow">
      <w:rPr>
        <w:b/>
        <w:bCs/>
        <w:caps/>
      </w:rPr>
      <w:tblPr/>
      <w:tcPr>
        <w:tcBorders>
          <w:bottom w:val="single" w:sz="4" w:space="0" w:color="7F7F7F"/>
        </w:tcBorders>
      </w:tcPr>
    </w:tblStylePr>
    <w:tblStylePr w:type="lastRow">
      <w:rPr>
        <w:b/>
        <w:bCs/>
        <w:caps/>
      </w:rPr>
      <w:tblPr/>
      <w:tcPr>
        <w:tcBorders>
          <w:top w:val="nil"/>
        </w:tcBorders>
      </w:tcPr>
    </w:tblStylePr>
    <w:tblStylePr w:type="firstCol">
      <w:rPr>
        <w:b/>
        <w:bCs/>
        <w:caps/>
      </w:rPr>
      <w:tblPr/>
      <w:tcPr>
        <w:tcBorders>
          <w:right w:val="single" w:sz="4" w:space="0" w:color="7F7F7F"/>
        </w:tcBorders>
      </w:tcPr>
    </w:tblStylePr>
    <w:tblStylePr w:type="lastCol">
      <w:rPr>
        <w:b/>
        <w:bCs/>
        <w:caps/>
      </w:rPr>
      <w:tblPr/>
      <w:tcPr>
        <w:tcBorders>
          <w:left w:val="nil"/>
        </w:tcBorders>
      </w:tcPr>
    </w:tblStylePr>
    <w:tblStylePr w:type="band1Vert">
      <w:tblPr/>
      <w:tcPr>
        <w:shd w:val="clear" w:color="auto" w:fill="F2F2F2"/>
      </w:tcPr>
    </w:tblStylePr>
    <w:tblStylePr w:type="band1Horz">
      <w:tblPr/>
      <w:tcPr>
        <w:shd w:val="clear" w:color="auto" w:fill="F2F2F2"/>
      </w:tcPr>
    </w:tblStylePr>
    <w:tblStylePr w:type="neCell">
      <w:tblPr/>
      <w:tcPr>
        <w:tcBorders>
          <w:left w:val="nil"/>
        </w:tcBorders>
      </w:tcPr>
    </w:tblStylePr>
    <w:tblStylePr w:type="nwCell">
      <w:tblPr/>
      <w:tcPr>
        <w:tcBorders>
          <w:right w:val="nil"/>
        </w:tcBorders>
      </w:tcPr>
    </w:tblStylePr>
  </w:style>
  <w:style w:type="table" w:customStyle="1" w:styleId="PlainTable42">
    <w:name w:val="Plain Table 42"/>
    <w:basedOn w:val="TableNormal"/>
    <w:next w:val="PlainTable4"/>
    <w:uiPriority w:val="44"/>
    <w:rsid w:val="005C0526"/>
    <w:pPr>
      <w:spacing w:after="0" w:line="240" w:lineRule="auto"/>
    </w:pPr>
    <w:rPr>
      <w:kern w:val="2"/>
      <w:sz w:val="24"/>
      <w:szCs w:val="24"/>
      <w:lang w:val="en-IE"/>
      <w14:ligatures w14:val="standardContextual"/>
    </w:r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cPr>
    </w:tblStylePr>
    <w:tblStylePr w:type="band1Horz">
      <w:tblPr/>
      <w:tcPr>
        <w:shd w:val="clear" w:color="auto" w:fill="F2F2F2"/>
      </w:tcPr>
    </w:tblStylePr>
  </w:style>
  <w:style w:type="table" w:customStyle="1" w:styleId="PlainTable52">
    <w:name w:val="Plain Table 52"/>
    <w:basedOn w:val="TableNormal"/>
    <w:next w:val="PlainTable5"/>
    <w:uiPriority w:val="45"/>
    <w:rsid w:val="005C0526"/>
    <w:pPr>
      <w:spacing w:after="0" w:line="240" w:lineRule="auto"/>
    </w:pPr>
    <w:rPr>
      <w:kern w:val="2"/>
      <w:sz w:val="24"/>
      <w:szCs w:val="24"/>
      <w:lang w:val="en-IE"/>
      <w14:ligatures w14:val="standardContextual"/>
    </w:rPr>
    <w:tblPr>
      <w:tblStyleRowBandSize w:val="1"/>
      <w:tblStyleColBandSize w:val="1"/>
    </w:tblPr>
    <w:tblStylePr w:type="firstRow">
      <w:rPr>
        <w:rFonts w:ascii="Aptos Display" w:eastAsia="Yu Gothic Light" w:hAnsi="Aptos Display" w:cs="Times New Roman"/>
        <w:i/>
        <w:iCs/>
        <w:sz w:val="26"/>
      </w:rPr>
      <w:tblPr/>
      <w:tcPr>
        <w:tcBorders>
          <w:bottom w:val="single" w:sz="4" w:space="0" w:color="7F7F7F"/>
        </w:tcBorders>
        <w:shd w:val="clear" w:color="auto" w:fill="FFFFFF"/>
      </w:tcPr>
    </w:tblStylePr>
    <w:tblStylePr w:type="lastRow">
      <w:rPr>
        <w:rFonts w:ascii="Aptos Display" w:eastAsia="Yu Gothic Light" w:hAnsi="Aptos Display" w:cs="Times New Roman"/>
        <w:i/>
        <w:iCs/>
        <w:sz w:val="26"/>
      </w:rPr>
      <w:tblPr/>
      <w:tcPr>
        <w:tcBorders>
          <w:top w:val="single" w:sz="4" w:space="0" w:color="7F7F7F"/>
        </w:tcBorders>
        <w:shd w:val="clear" w:color="auto" w:fill="FFFFFF"/>
      </w:tcPr>
    </w:tblStylePr>
    <w:tblStylePr w:type="firstCol">
      <w:pPr>
        <w:jc w:val="right"/>
      </w:pPr>
      <w:rPr>
        <w:rFonts w:ascii="Aptos Display" w:eastAsia="Yu Gothic Light" w:hAnsi="Aptos Display" w:cs="Times New Roman"/>
        <w:i/>
        <w:iCs/>
        <w:sz w:val="26"/>
      </w:rPr>
      <w:tblPr/>
      <w:tcPr>
        <w:tcBorders>
          <w:right w:val="single" w:sz="4" w:space="0" w:color="7F7F7F"/>
        </w:tcBorders>
        <w:shd w:val="clear" w:color="auto" w:fill="FFFFFF"/>
      </w:tcPr>
    </w:tblStylePr>
    <w:tblStylePr w:type="lastCol">
      <w:rPr>
        <w:rFonts w:ascii="Aptos Display" w:eastAsia="Yu Gothic Light" w:hAnsi="Aptos Display" w:cs="Times New Roman"/>
        <w:i/>
        <w:iCs/>
        <w:sz w:val="26"/>
      </w:rPr>
      <w:tblPr/>
      <w:tcPr>
        <w:tcBorders>
          <w:left w:val="single" w:sz="4" w:space="0" w:color="7F7F7F"/>
        </w:tcBorders>
        <w:shd w:val="clear" w:color="auto" w:fill="FFFFFF"/>
      </w:tcPr>
    </w:tblStylePr>
    <w:tblStylePr w:type="band1Vert">
      <w:tblPr/>
      <w:tcPr>
        <w:shd w:val="clear" w:color="auto" w:fill="F2F2F2"/>
      </w:tcPr>
    </w:tblStylePr>
    <w:tblStylePr w:type="band1Horz">
      <w:tblPr/>
      <w:tcPr>
        <w:shd w:val="clear" w:color="auto" w:fill="F2F2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Table3Deffects12">
    <w:name w:val="Table 3D effects 12"/>
    <w:basedOn w:val="TableNormal"/>
    <w:next w:val="Table3Deffects1"/>
    <w:uiPriority w:val="99"/>
    <w:semiHidden/>
    <w:unhideWhenUsed/>
    <w:rsid w:val="005C0526"/>
    <w:pPr>
      <w:spacing w:line="278" w:lineRule="auto"/>
    </w:pPr>
    <w:rPr>
      <w:kern w:val="2"/>
      <w:sz w:val="24"/>
      <w:szCs w:val="24"/>
      <w:lang w:val="en-IE"/>
      <w14:ligatures w14:val="standardContextual"/>
    </w:r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customStyle="1" w:styleId="Table3Deffects22">
    <w:name w:val="Table 3D effects 22"/>
    <w:basedOn w:val="TableNormal"/>
    <w:next w:val="Table3Deffects2"/>
    <w:uiPriority w:val="99"/>
    <w:semiHidden/>
    <w:unhideWhenUsed/>
    <w:rsid w:val="005C0526"/>
    <w:pPr>
      <w:spacing w:line="278" w:lineRule="auto"/>
    </w:pPr>
    <w:rPr>
      <w:kern w:val="2"/>
      <w:sz w:val="24"/>
      <w:szCs w:val="24"/>
      <w:lang w:val="en-IE"/>
      <w14:ligatures w14:val="standardContextual"/>
    </w:r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3Deffects32">
    <w:name w:val="Table 3D effects 32"/>
    <w:basedOn w:val="TableNormal"/>
    <w:next w:val="Table3Deffects3"/>
    <w:uiPriority w:val="99"/>
    <w:semiHidden/>
    <w:unhideWhenUsed/>
    <w:rsid w:val="005C0526"/>
    <w:pPr>
      <w:spacing w:line="278" w:lineRule="auto"/>
    </w:pPr>
    <w:rPr>
      <w:kern w:val="2"/>
      <w:sz w:val="24"/>
      <w:szCs w:val="24"/>
      <w:lang w:val="en-IE"/>
      <w14:ligatures w14:val="standardContextual"/>
    </w:r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lassic12">
    <w:name w:val="Table Classic 12"/>
    <w:basedOn w:val="TableNormal"/>
    <w:next w:val="TableClassic1"/>
    <w:uiPriority w:val="99"/>
    <w:semiHidden/>
    <w:unhideWhenUsed/>
    <w:rsid w:val="005C0526"/>
    <w:pPr>
      <w:spacing w:line="278" w:lineRule="auto"/>
    </w:pPr>
    <w:rPr>
      <w:kern w:val="2"/>
      <w:sz w:val="24"/>
      <w:szCs w:val="24"/>
      <w:lang w:val="en-IE"/>
      <w14:ligatures w14:val="standardContextual"/>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lassic22">
    <w:name w:val="Table Classic 22"/>
    <w:basedOn w:val="TableNormal"/>
    <w:next w:val="TableClassic2"/>
    <w:uiPriority w:val="99"/>
    <w:semiHidden/>
    <w:unhideWhenUsed/>
    <w:rsid w:val="005C0526"/>
    <w:pPr>
      <w:spacing w:line="278" w:lineRule="auto"/>
    </w:pPr>
    <w:rPr>
      <w:kern w:val="2"/>
      <w:sz w:val="24"/>
      <w:szCs w:val="24"/>
      <w:lang w:val="en-IE"/>
      <w14:ligatures w14:val="standardContextual"/>
    </w:r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customStyle="1" w:styleId="TableClassic32">
    <w:name w:val="Table Classic 32"/>
    <w:basedOn w:val="TableNormal"/>
    <w:next w:val="TableClassic3"/>
    <w:uiPriority w:val="99"/>
    <w:semiHidden/>
    <w:unhideWhenUsed/>
    <w:rsid w:val="005C0526"/>
    <w:pPr>
      <w:spacing w:line="278" w:lineRule="auto"/>
    </w:pPr>
    <w:rPr>
      <w:color w:val="000080"/>
      <w:kern w:val="2"/>
      <w:sz w:val="24"/>
      <w:szCs w:val="24"/>
      <w:lang w:val="en-IE"/>
      <w14:ligatures w14:val="standardContextual"/>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customStyle="1" w:styleId="TableClassic42">
    <w:name w:val="Table Classic 42"/>
    <w:basedOn w:val="TableNormal"/>
    <w:next w:val="TableClassic4"/>
    <w:uiPriority w:val="99"/>
    <w:semiHidden/>
    <w:unhideWhenUsed/>
    <w:rsid w:val="005C0526"/>
    <w:pPr>
      <w:spacing w:line="278" w:lineRule="auto"/>
    </w:pPr>
    <w:rPr>
      <w:kern w:val="2"/>
      <w:sz w:val="24"/>
      <w:szCs w:val="24"/>
      <w:lang w:val="en-IE"/>
      <w14:ligatures w14:val="standardContextual"/>
    </w:r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customStyle="1" w:styleId="TableColourful12">
    <w:name w:val="Table Colourful 12"/>
    <w:basedOn w:val="TableNormal"/>
    <w:next w:val="TableColorful1"/>
    <w:uiPriority w:val="99"/>
    <w:semiHidden/>
    <w:unhideWhenUsed/>
    <w:rsid w:val="005C0526"/>
    <w:pPr>
      <w:spacing w:line="278" w:lineRule="auto"/>
    </w:pPr>
    <w:rPr>
      <w:color w:val="FFFFFF"/>
      <w:kern w:val="2"/>
      <w:sz w:val="24"/>
      <w:szCs w:val="24"/>
      <w:lang w:val="en-IE"/>
      <w14:ligatures w14:val="standardContextual"/>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customStyle="1" w:styleId="TableColourful22">
    <w:name w:val="Table Colourful 22"/>
    <w:basedOn w:val="TableNormal"/>
    <w:next w:val="TableColorful2"/>
    <w:uiPriority w:val="99"/>
    <w:semiHidden/>
    <w:unhideWhenUsed/>
    <w:rsid w:val="005C0526"/>
    <w:pPr>
      <w:spacing w:line="278" w:lineRule="auto"/>
    </w:pPr>
    <w:rPr>
      <w:kern w:val="2"/>
      <w:sz w:val="24"/>
      <w:szCs w:val="24"/>
      <w:lang w:val="en-IE"/>
      <w14:ligatures w14:val="standardContextual"/>
    </w:r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customStyle="1" w:styleId="TableColourful32">
    <w:name w:val="Table Colourful 32"/>
    <w:basedOn w:val="TableNormal"/>
    <w:next w:val="TableColorful3"/>
    <w:uiPriority w:val="99"/>
    <w:semiHidden/>
    <w:unhideWhenUsed/>
    <w:rsid w:val="005C0526"/>
    <w:pPr>
      <w:spacing w:line="278" w:lineRule="auto"/>
    </w:pPr>
    <w:rPr>
      <w:kern w:val="2"/>
      <w:sz w:val="24"/>
      <w:szCs w:val="24"/>
      <w:lang w:val="en-IE"/>
      <w14:ligatures w14:val="standardContextual"/>
    </w:r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customStyle="1" w:styleId="TableColumns12">
    <w:name w:val="Table Columns 12"/>
    <w:basedOn w:val="TableNormal"/>
    <w:next w:val="TableColumns1"/>
    <w:uiPriority w:val="99"/>
    <w:semiHidden/>
    <w:unhideWhenUsed/>
    <w:rsid w:val="005C0526"/>
    <w:pPr>
      <w:spacing w:line="278" w:lineRule="auto"/>
    </w:pPr>
    <w:rPr>
      <w:b/>
      <w:bCs/>
      <w:kern w:val="2"/>
      <w:sz w:val="24"/>
      <w:szCs w:val="24"/>
      <w:lang w:val="en-IE"/>
      <w14:ligatures w14:val="standardContextual"/>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olumns22">
    <w:name w:val="Table Columns 22"/>
    <w:basedOn w:val="TableNormal"/>
    <w:next w:val="TableColumns2"/>
    <w:uiPriority w:val="99"/>
    <w:semiHidden/>
    <w:unhideWhenUsed/>
    <w:rsid w:val="005C0526"/>
    <w:pPr>
      <w:spacing w:line="278" w:lineRule="auto"/>
    </w:pPr>
    <w:rPr>
      <w:b/>
      <w:bCs/>
      <w:kern w:val="2"/>
      <w:sz w:val="24"/>
      <w:szCs w:val="24"/>
      <w:lang w:val="en-IE"/>
      <w14:ligatures w14:val="standardContextual"/>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olumns32">
    <w:name w:val="Table Columns 32"/>
    <w:basedOn w:val="TableNormal"/>
    <w:next w:val="TableColumns3"/>
    <w:uiPriority w:val="99"/>
    <w:semiHidden/>
    <w:unhideWhenUsed/>
    <w:rsid w:val="005C0526"/>
    <w:pPr>
      <w:spacing w:line="278" w:lineRule="auto"/>
    </w:pPr>
    <w:rPr>
      <w:b/>
      <w:bCs/>
      <w:kern w:val="2"/>
      <w:sz w:val="24"/>
      <w:szCs w:val="24"/>
      <w:lang w:val="en-IE"/>
      <w14:ligatures w14:val="standardContextual"/>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customStyle="1" w:styleId="TableColumns42">
    <w:name w:val="Table Columns 42"/>
    <w:basedOn w:val="TableNormal"/>
    <w:next w:val="TableColumns4"/>
    <w:uiPriority w:val="99"/>
    <w:semiHidden/>
    <w:unhideWhenUsed/>
    <w:rsid w:val="005C0526"/>
    <w:pPr>
      <w:spacing w:line="278" w:lineRule="auto"/>
    </w:pPr>
    <w:rPr>
      <w:kern w:val="2"/>
      <w:sz w:val="24"/>
      <w:szCs w:val="24"/>
      <w:lang w:val="en-IE"/>
      <w14:ligatures w14:val="standardContextual"/>
    </w:r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customStyle="1" w:styleId="TableColumns52">
    <w:name w:val="Table Columns 52"/>
    <w:basedOn w:val="TableNormal"/>
    <w:next w:val="TableColumns5"/>
    <w:uiPriority w:val="99"/>
    <w:semiHidden/>
    <w:unhideWhenUsed/>
    <w:rsid w:val="005C0526"/>
    <w:pPr>
      <w:spacing w:line="278" w:lineRule="auto"/>
    </w:pPr>
    <w:rPr>
      <w:kern w:val="2"/>
      <w:sz w:val="24"/>
      <w:szCs w:val="24"/>
      <w:lang w:val="en-IE"/>
      <w14:ligatures w14:val="standardContextual"/>
    </w:r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customStyle="1" w:styleId="TableContemporary2">
    <w:name w:val="Table Contemporary2"/>
    <w:basedOn w:val="TableNormal"/>
    <w:next w:val="TableContemporary"/>
    <w:uiPriority w:val="99"/>
    <w:semiHidden/>
    <w:unhideWhenUsed/>
    <w:rsid w:val="005C0526"/>
    <w:pPr>
      <w:spacing w:line="278" w:lineRule="auto"/>
    </w:pPr>
    <w:rPr>
      <w:kern w:val="2"/>
      <w:sz w:val="24"/>
      <w:szCs w:val="24"/>
      <w:lang w:val="en-IE"/>
      <w14:ligatures w14:val="standardContextual"/>
    </w:r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customStyle="1" w:styleId="TableElegant2">
    <w:name w:val="Table Elegant2"/>
    <w:basedOn w:val="TableNormal"/>
    <w:next w:val="TableElegant"/>
    <w:uiPriority w:val="99"/>
    <w:semiHidden/>
    <w:unhideWhenUsed/>
    <w:rsid w:val="005C0526"/>
    <w:pPr>
      <w:spacing w:line="278" w:lineRule="auto"/>
    </w:pPr>
    <w:rPr>
      <w:kern w:val="2"/>
      <w:sz w:val="24"/>
      <w:szCs w:val="24"/>
      <w:lang w:val="en-IE"/>
      <w14:ligatures w14:val="standardContextual"/>
    </w:r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customStyle="1" w:styleId="TableGrid22">
    <w:name w:val="Table Grid2"/>
    <w:basedOn w:val="TableNormal"/>
    <w:next w:val="TableGrid"/>
    <w:uiPriority w:val="39"/>
    <w:rsid w:val="005C0526"/>
    <w:pPr>
      <w:spacing w:after="0" w:line="240" w:lineRule="auto"/>
    </w:pPr>
    <w:rPr>
      <w:kern w:val="2"/>
      <w:sz w:val="24"/>
      <w:szCs w:val="24"/>
      <w:lang w:val="en-IE"/>
      <w14:ligatures w14:val="standardContextu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20">
    <w:name w:val="Table Grid 12"/>
    <w:basedOn w:val="TableNormal"/>
    <w:next w:val="TableGrid12"/>
    <w:uiPriority w:val="99"/>
    <w:semiHidden/>
    <w:unhideWhenUsed/>
    <w:rsid w:val="005C0526"/>
    <w:pPr>
      <w:spacing w:line="278" w:lineRule="auto"/>
    </w:pPr>
    <w:rPr>
      <w:kern w:val="2"/>
      <w:sz w:val="24"/>
      <w:szCs w:val="24"/>
      <w:lang w:val="en-IE"/>
      <w14:ligatures w14:val="standardContextual"/>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customStyle="1" w:styleId="TableGrid220">
    <w:name w:val="Table Grid 22"/>
    <w:basedOn w:val="TableNormal"/>
    <w:next w:val="TableGrid2"/>
    <w:uiPriority w:val="99"/>
    <w:semiHidden/>
    <w:unhideWhenUsed/>
    <w:rsid w:val="005C0526"/>
    <w:pPr>
      <w:spacing w:line="278" w:lineRule="auto"/>
    </w:pPr>
    <w:rPr>
      <w:kern w:val="2"/>
      <w:sz w:val="24"/>
      <w:szCs w:val="24"/>
      <w:lang w:val="en-IE"/>
      <w14:ligatures w14:val="standardContextual"/>
    </w:r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customStyle="1" w:styleId="TableGrid32">
    <w:name w:val="Table Grid 32"/>
    <w:basedOn w:val="TableNormal"/>
    <w:next w:val="TableGrid3"/>
    <w:uiPriority w:val="99"/>
    <w:semiHidden/>
    <w:unhideWhenUsed/>
    <w:rsid w:val="005C0526"/>
    <w:pPr>
      <w:spacing w:line="278" w:lineRule="auto"/>
    </w:pPr>
    <w:rPr>
      <w:kern w:val="2"/>
      <w:sz w:val="24"/>
      <w:szCs w:val="24"/>
      <w:lang w:val="en-IE"/>
      <w14:ligatures w14:val="standardContextual"/>
    </w:r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customStyle="1" w:styleId="TableGrid42">
    <w:name w:val="Table Grid 42"/>
    <w:basedOn w:val="TableNormal"/>
    <w:next w:val="TableGrid4"/>
    <w:uiPriority w:val="99"/>
    <w:semiHidden/>
    <w:unhideWhenUsed/>
    <w:rsid w:val="005C0526"/>
    <w:pPr>
      <w:spacing w:line="278" w:lineRule="auto"/>
    </w:pPr>
    <w:rPr>
      <w:kern w:val="2"/>
      <w:sz w:val="24"/>
      <w:szCs w:val="24"/>
      <w:lang w:val="en-IE"/>
      <w14:ligatures w14:val="standardContextual"/>
    </w:r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customStyle="1" w:styleId="TableGrid52">
    <w:name w:val="Table Grid 52"/>
    <w:basedOn w:val="TableNormal"/>
    <w:next w:val="TableGrid5"/>
    <w:uiPriority w:val="99"/>
    <w:semiHidden/>
    <w:unhideWhenUsed/>
    <w:rsid w:val="005C0526"/>
    <w:pPr>
      <w:spacing w:line="278" w:lineRule="auto"/>
    </w:pPr>
    <w:rPr>
      <w:kern w:val="2"/>
      <w:sz w:val="24"/>
      <w:szCs w:val="24"/>
      <w:lang w:val="en-IE"/>
      <w14:ligatures w14:val="standardContextual"/>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customStyle="1" w:styleId="TableGrid62">
    <w:name w:val="Table Grid 62"/>
    <w:basedOn w:val="TableNormal"/>
    <w:next w:val="TableGrid6"/>
    <w:uiPriority w:val="99"/>
    <w:semiHidden/>
    <w:unhideWhenUsed/>
    <w:rsid w:val="005C0526"/>
    <w:pPr>
      <w:spacing w:line="278" w:lineRule="auto"/>
    </w:pPr>
    <w:rPr>
      <w:kern w:val="2"/>
      <w:sz w:val="24"/>
      <w:szCs w:val="24"/>
      <w:lang w:val="en-IE"/>
      <w14:ligatures w14:val="standardContextual"/>
    </w:r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customStyle="1" w:styleId="TableGrid72">
    <w:name w:val="Table Grid 72"/>
    <w:basedOn w:val="TableNormal"/>
    <w:next w:val="TableGrid7"/>
    <w:uiPriority w:val="99"/>
    <w:semiHidden/>
    <w:unhideWhenUsed/>
    <w:rsid w:val="005C0526"/>
    <w:pPr>
      <w:spacing w:line="278" w:lineRule="auto"/>
    </w:pPr>
    <w:rPr>
      <w:b/>
      <w:bCs/>
      <w:kern w:val="2"/>
      <w:sz w:val="24"/>
      <w:szCs w:val="24"/>
      <w:lang w:val="en-IE"/>
      <w14:ligatures w14:val="standardContextual"/>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customStyle="1" w:styleId="TableGrid82">
    <w:name w:val="Table Grid 82"/>
    <w:basedOn w:val="TableNormal"/>
    <w:next w:val="TableGrid8"/>
    <w:uiPriority w:val="99"/>
    <w:semiHidden/>
    <w:unhideWhenUsed/>
    <w:rsid w:val="005C0526"/>
    <w:pPr>
      <w:spacing w:line="278" w:lineRule="auto"/>
    </w:pPr>
    <w:rPr>
      <w:kern w:val="2"/>
      <w:sz w:val="24"/>
      <w:szCs w:val="24"/>
      <w:lang w:val="en-IE"/>
      <w14:ligatures w14:val="standardContextual"/>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TableGridLight2">
    <w:name w:val="Table Grid Light2"/>
    <w:basedOn w:val="TableNormal"/>
    <w:next w:val="TableGridLight"/>
    <w:uiPriority w:val="40"/>
    <w:rsid w:val="005C0526"/>
    <w:pPr>
      <w:spacing w:after="0" w:line="240" w:lineRule="auto"/>
    </w:pPr>
    <w:rPr>
      <w:kern w:val="2"/>
      <w:sz w:val="24"/>
      <w:szCs w:val="24"/>
      <w:lang w:val="en-IE"/>
      <w14:ligatures w14:val="standardContextual"/>
    </w:rPr>
    <w:tblPr>
      <w:tblBorders>
        <w:top w:val="single" w:sz="4" w:space="0" w:color="BFBFBF"/>
        <w:left w:val="single" w:sz="4" w:space="0" w:color="BFBFBF"/>
        <w:bottom w:val="single" w:sz="4" w:space="0" w:color="BFBFBF"/>
        <w:right w:val="single" w:sz="4" w:space="0" w:color="BFBFBF"/>
        <w:insideH w:val="single" w:sz="4" w:space="0" w:color="BFBFBF"/>
        <w:insideV w:val="single" w:sz="4" w:space="0" w:color="BFBFBF"/>
      </w:tblBorders>
    </w:tblPr>
  </w:style>
  <w:style w:type="table" w:customStyle="1" w:styleId="TableList12">
    <w:name w:val="Table List 12"/>
    <w:basedOn w:val="TableNormal"/>
    <w:next w:val="TableList1"/>
    <w:uiPriority w:val="99"/>
    <w:semiHidden/>
    <w:unhideWhenUsed/>
    <w:rsid w:val="005C0526"/>
    <w:pPr>
      <w:spacing w:line="278" w:lineRule="auto"/>
    </w:pPr>
    <w:rPr>
      <w:kern w:val="2"/>
      <w:sz w:val="24"/>
      <w:szCs w:val="24"/>
      <w:lang w:val="en-IE"/>
      <w14:ligatures w14:val="standardContextual"/>
    </w:r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List22">
    <w:name w:val="Table List 22"/>
    <w:basedOn w:val="TableNormal"/>
    <w:next w:val="TableList2"/>
    <w:uiPriority w:val="99"/>
    <w:semiHidden/>
    <w:unhideWhenUsed/>
    <w:rsid w:val="005C0526"/>
    <w:pPr>
      <w:spacing w:line="278" w:lineRule="auto"/>
    </w:pPr>
    <w:rPr>
      <w:kern w:val="2"/>
      <w:sz w:val="24"/>
      <w:szCs w:val="24"/>
      <w:lang w:val="en-IE"/>
      <w14:ligatures w14:val="standardContextual"/>
    </w:r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List32">
    <w:name w:val="Table List 32"/>
    <w:basedOn w:val="TableNormal"/>
    <w:next w:val="TableList3"/>
    <w:uiPriority w:val="99"/>
    <w:semiHidden/>
    <w:unhideWhenUsed/>
    <w:rsid w:val="005C0526"/>
    <w:pPr>
      <w:spacing w:line="278" w:lineRule="auto"/>
    </w:pPr>
    <w:rPr>
      <w:kern w:val="2"/>
      <w:sz w:val="24"/>
      <w:szCs w:val="24"/>
      <w:lang w:val="en-IE"/>
      <w14:ligatures w14:val="standardContextual"/>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TableList42">
    <w:name w:val="Table List 42"/>
    <w:basedOn w:val="TableNormal"/>
    <w:next w:val="TableList4"/>
    <w:uiPriority w:val="99"/>
    <w:semiHidden/>
    <w:unhideWhenUsed/>
    <w:rsid w:val="005C0526"/>
    <w:pPr>
      <w:spacing w:line="278" w:lineRule="auto"/>
    </w:pPr>
    <w:rPr>
      <w:kern w:val="2"/>
      <w:sz w:val="24"/>
      <w:szCs w:val="24"/>
      <w:lang w:val="en-IE"/>
      <w14:ligatures w14:val="standardContextual"/>
    </w:r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customStyle="1" w:styleId="TableList52">
    <w:name w:val="Table List 52"/>
    <w:basedOn w:val="TableNormal"/>
    <w:next w:val="TableList5"/>
    <w:uiPriority w:val="99"/>
    <w:semiHidden/>
    <w:unhideWhenUsed/>
    <w:rsid w:val="005C0526"/>
    <w:pPr>
      <w:spacing w:line="278" w:lineRule="auto"/>
    </w:pPr>
    <w:rPr>
      <w:kern w:val="2"/>
      <w:sz w:val="24"/>
      <w:szCs w:val="24"/>
      <w:lang w:val="en-IE"/>
      <w14:ligatures w14:val="standardContextual"/>
    </w:r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customStyle="1" w:styleId="TableList62">
    <w:name w:val="Table List 62"/>
    <w:basedOn w:val="TableNormal"/>
    <w:next w:val="TableList6"/>
    <w:uiPriority w:val="99"/>
    <w:semiHidden/>
    <w:unhideWhenUsed/>
    <w:rsid w:val="005C0526"/>
    <w:pPr>
      <w:spacing w:line="278" w:lineRule="auto"/>
    </w:pPr>
    <w:rPr>
      <w:kern w:val="2"/>
      <w:sz w:val="24"/>
      <w:szCs w:val="24"/>
      <w:lang w:val="en-IE"/>
      <w14:ligatures w14:val="standardContextual"/>
    </w:r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customStyle="1" w:styleId="TableList72">
    <w:name w:val="Table List 72"/>
    <w:basedOn w:val="TableNormal"/>
    <w:next w:val="TableList7"/>
    <w:uiPriority w:val="99"/>
    <w:semiHidden/>
    <w:unhideWhenUsed/>
    <w:rsid w:val="005C0526"/>
    <w:pPr>
      <w:spacing w:line="278" w:lineRule="auto"/>
    </w:pPr>
    <w:rPr>
      <w:kern w:val="2"/>
      <w:sz w:val="24"/>
      <w:szCs w:val="24"/>
      <w:lang w:val="en-IE"/>
      <w14:ligatures w14:val="standardContextual"/>
    </w:r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customStyle="1" w:styleId="TableList82">
    <w:name w:val="Table List 82"/>
    <w:basedOn w:val="TableNormal"/>
    <w:next w:val="TableList8"/>
    <w:uiPriority w:val="99"/>
    <w:semiHidden/>
    <w:unhideWhenUsed/>
    <w:rsid w:val="005C0526"/>
    <w:pPr>
      <w:spacing w:line="278" w:lineRule="auto"/>
    </w:pPr>
    <w:rPr>
      <w:kern w:val="2"/>
      <w:sz w:val="24"/>
      <w:szCs w:val="24"/>
      <w:lang w:val="en-IE"/>
      <w14:ligatures w14:val="standardContextual"/>
    </w:r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customStyle="1" w:styleId="TableofAuthorities2">
    <w:name w:val="Table of Authorities2"/>
    <w:basedOn w:val="Normal"/>
    <w:next w:val="Normal"/>
    <w:uiPriority w:val="99"/>
    <w:semiHidden/>
    <w:unhideWhenUsed/>
    <w:rsid w:val="005C0526"/>
    <w:pPr>
      <w:spacing w:after="0" w:line="278" w:lineRule="auto"/>
      <w:ind w:left="220" w:hanging="220"/>
    </w:pPr>
    <w:rPr>
      <w:rFonts w:ascii="Aptos" w:eastAsia="Aptos" w:hAnsi="Aptos" w:cs="Arial"/>
      <w:kern w:val="2"/>
      <w:lang w:val="en-IE"/>
      <w14:ligatures w14:val="standardContextual"/>
    </w:rPr>
  </w:style>
  <w:style w:type="paragraph" w:customStyle="1" w:styleId="TableofFigures2">
    <w:name w:val="Table of Figures2"/>
    <w:basedOn w:val="Normal"/>
    <w:next w:val="Normal"/>
    <w:uiPriority w:val="99"/>
    <w:semiHidden/>
    <w:unhideWhenUsed/>
    <w:rsid w:val="005C0526"/>
    <w:pPr>
      <w:spacing w:after="0" w:line="278" w:lineRule="auto"/>
    </w:pPr>
    <w:rPr>
      <w:rFonts w:ascii="Aptos" w:eastAsia="Aptos" w:hAnsi="Aptos" w:cs="Arial"/>
      <w:kern w:val="2"/>
      <w:lang w:val="en-IE"/>
      <w14:ligatures w14:val="standardContextual"/>
    </w:rPr>
  </w:style>
  <w:style w:type="table" w:customStyle="1" w:styleId="TableProfessional2">
    <w:name w:val="Table Professional2"/>
    <w:basedOn w:val="TableNormal"/>
    <w:next w:val="TableProfessional"/>
    <w:uiPriority w:val="99"/>
    <w:semiHidden/>
    <w:unhideWhenUsed/>
    <w:rsid w:val="005C0526"/>
    <w:pPr>
      <w:spacing w:line="278" w:lineRule="auto"/>
    </w:pPr>
    <w:rPr>
      <w:kern w:val="2"/>
      <w:sz w:val="24"/>
      <w:szCs w:val="24"/>
      <w:lang w:val="en-IE"/>
      <w14:ligatures w14:val="standardContextual"/>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customStyle="1" w:styleId="TableSimple12">
    <w:name w:val="Table Simple 12"/>
    <w:basedOn w:val="TableNormal"/>
    <w:next w:val="TableSimple1"/>
    <w:uiPriority w:val="99"/>
    <w:semiHidden/>
    <w:unhideWhenUsed/>
    <w:rsid w:val="005C0526"/>
    <w:pPr>
      <w:spacing w:line="278" w:lineRule="auto"/>
    </w:pPr>
    <w:rPr>
      <w:kern w:val="2"/>
      <w:sz w:val="24"/>
      <w:szCs w:val="24"/>
      <w:lang w:val="en-IE"/>
      <w14:ligatures w14:val="standardContextual"/>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TableSimple22">
    <w:name w:val="Table Simple 22"/>
    <w:basedOn w:val="TableNormal"/>
    <w:next w:val="TableSimple2"/>
    <w:uiPriority w:val="99"/>
    <w:semiHidden/>
    <w:unhideWhenUsed/>
    <w:rsid w:val="005C0526"/>
    <w:pPr>
      <w:spacing w:line="278" w:lineRule="auto"/>
    </w:pPr>
    <w:rPr>
      <w:kern w:val="2"/>
      <w:sz w:val="24"/>
      <w:szCs w:val="24"/>
      <w:lang w:val="en-IE"/>
      <w14:ligatures w14:val="standardContextual"/>
    </w:r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customStyle="1" w:styleId="TableSimple32">
    <w:name w:val="Table Simple 32"/>
    <w:basedOn w:val="TableNormal"/>
    <w:next w:val="TableSimple3"/>
    <w:uiPriority w:val="99"/>
    <w:semiHidden/>
    <w:unhideWhenUsed/>
    <w:rsid w:val="005C0526"/>
    <w:pPr>
      <w:spacing w:line="278" w:lineRule="auto"/>
    </w:pPr>
    <w:rPr>
      <w:kern w:val="2"/>
      <w:sz w:val="24"/>
      <w:szCs w:val="24"/>
      <w:lang w:val="en-IE"/>
      <w14:ligatures w14:val="standardContextual"/>
    </w:r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customStyle="1" w:styleId="TableSubtle12">
    <w:name w:val="Table Subtle 12"/>
    <w:basedOn w:val="TableNormal"/>
    <w:next w:val="TableSubtle1"/>
    <w:uiPriority w:val="99"/>
    <w:semiHidden/>
    <w:unhideWhenUsed/>
    <w:rsid w:val="005C0526"/>
    <w:pPr>
      <w:spacing w:line="278" w:lineRule="auto"/>
    </w:pPr>
    <w:rPr>
      <w:kern w:val="2"/>
      <w:sz w:val="24"/>
      <w:szCs w:val="24"/>
      <w:lang w:val="en-IE"/>
      <w14:ligatures w14:val="standardContextual"/>
    </w:r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Subtle22">
    <w:name w:val="Table Subtle 22"/>
    <w:basedOn w:val="TableNormal"/>
    <w:next w:val="TableSubtle2"/>
    <w:uiPriority w:val="99"/>
    <w:semiHidden/>
    <w:unhideWhenUsed/>
    <w:rsid w:val="005C0526"/>
    <w:pPr>
      <w:spacing w:line="278" w:lineRule="auto"/>
    </w:pPr>
    <w:rPr>
      <w:kern w:val="2"/>
      <w:sz w:val="24"/>
      <w:szCs w:val="24"/>
      <w:lang w:val="en-IE"/>
      <w14:ligatures w14:val="standardContextual"/>
    </w:r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Theme2">
    <w:name w:val="Table Theme2"/>
    <w:basedOn w:val="TableNormal"/>
    <w:next w:val="TableTheme"/>
    <w:uiPriority w:val="99"/>
    <w:semiHidden/>
    <w:unhideWhenUsed/>
    <w:rsid w:val="005C0526"/>
    <w:pPr>
      <w:spacing w:line="278" w:lineRule="auto"/>
    </w:pPr>
    <w:rPr>
      <w:kern w:val="2"/>
      <w:sz w:val="24"/>
      <w:szCs w:val="24"/>
      <w:lang w:val="en-IE"/>
      <w14:ligatures w14:val="standardContextu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Web12">
    <w:name w:val="Table Web 12"/>
    <w:basedOn w:val="TableNormal"/>
    <w:next w:val="TableWeb1"/>
    <w:uiPriority w:val="99"/>
    <w:semiHidden/>
    <w:unhideWhenUsed/>
    <w:rsid w:val="005C0526"/>
    <w:pPr>
      <w:spacing w:line="278" w:lineRule="auto"/>
    </w:pPr>
    <w:rPr>
      <w:kern w:val="2"/>
      <w:sz w:val="24"/>
      <w:szCs w:val="24"/>
      <w:lang w:val="en-IE"/>
      <w14:ligatures w14:val="standardContextual"/>
    </w:r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customStyle="1" w:styleId="TableWeb22">
    <w:name w:val="Table Web 22"/>
    <w:basedOn w:val="TableNormal"/>
    <w:next w:val="TableWeb2"/>
    <w:uiPriority w:val="99"/>
    <w:semiHidden/>
    <w:unhideWhenUsed/>
    <w:rsid w:val="005C0526"/>
    <w:pPr>
      <w:spacing w:line="278" w:lineRule="auto"/>
    </w:pPr>
    <w:rPr>
      <w:kern w:val="2"/>
      <w:sz w:val="24"/>
      <w:szCs w:val="24"/>
      <w:lang w:val="en-IE"/>
      <w14:ligatures w14:val="standardContextual"/>
    </w:r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customStyle="1" w:styleId="TableWeb32">
    <w:name w:val="Table Web 32"/>
    <w:basedOn w:val="TableNormal"/>
    <w:next w:val="TableWeb3"/>
    <w:uiPriority w:val="99"/>
    <w:semiHidden/>
    <w:unhideWhenUsed/>
    <w:rsid w:val="005C0526"/>
    <w:pPr>
      <w:spacing w:line="278" w:lineRule="auto"/>
    </w:pPr>
    <w:rPr>
      <w:kern w:val="2"/>
      <w:sz w:val="24"/>
      <w:szCs w:val="24"/>
      <w:lang w:val="en-IE"/>
      <w14:ligatures w14:val="standardContextual"/>
    </w:r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customStyle="1" w:styleId="TOAHeading2">
    <w:name w:val="TOA Heading2"/>
    <w:basedOn w:val="Normal"/>
    <w:next w:val="Normal"/>
    <w:uiPriority w:val="99"/>
    <w:semiHidden/>
    <w:unhideWhenUsed/>
    <w:rsid w:val="005C0526"/>
    <w:pPr>
      <w:spacing w:before="120" w:after="160" w:line="278" w:lineRule="auto"/>
    </w:pPr>
    <w:rPr>
      <w:rFonts w:ascii="Aptos Display" w:eastAsia="Yu Gothic Light" w:hAnsi="Aptos Display"/>
      <w:b/>
      <w:bCs/>
      <w:kern w:val="2"/>
      <w:sz w:val="24"/>
      <w:lang w:val="en-IE"/>
      <w14:ligatures w14:val="standardContextual"/>
    </w:rPr>
  </w:style>
  <w:style w:type="paragraph" w:customStyle="1" w:styleId="TOC12">
    <w:name w:val="TOC 12"/>
    <w:basedOn w:val="Normal"/>
    <w:next w:val="Normal"/>
    <w:autoRedefine/>
    <w:uiPriority w:val="39"/>
    <w:semiHidden/>
    <w:unhideWhenUsed/>
    <w:rsid w:val="005C0526"/>
    <w:pPr>
      <w:spacing w:after="100" w:line="278" w:lineRule="auto"/>
    </w:pPr>
    <w:rPr>
      <w:rFonts w:ascii="Aptos" w:eastAsia="Aptos" w:hAnsi="Aptos" w:cs="Arial"/>
      <w:kern w:val="2"/>
      <w:lang w:val="en-IE"/>
      <w14:ligatures w14:val="standardContextual"/>
    </w:rPr>
  </w:style>
  <w:style w:type="paragraph" w:customStyle="1" w:styleId="TOC22">
    <w:name w:val="TOC 22"/>
    <w:basedOn w:val="Normal"/>
    <w:next w:val="Normal"/>
    <w:autoRedefine/>
    <w:uiPriority w:val="39"/>
    <w:semiHidden/>
    <w:unhideWhenUsed/>
    <w:rsid w:val="005C0526"/>
    <w:pPr>
      <w:spacing w:after="100" w:line="278" w:lineRule="auto"/>
      <w:ind w:left="220"/>
    </w:pPr>
    <w:rPr>
      <w:rFonts w:ascii="Aptos" w:eastAsia="Aptos" w:hAnsi="Aptos" w:cs="Arial"/>
      <w:kern w:val="2"/>
      <w:lang w:val="en-IE"/>
      <w14:ligatures w14:val="standardContextual"/>
    </w:rPr>
  </w:style>
  <w:style w:type="paragraph" w:customStyle="1" w:styleId="TOC32">
    <w:name w:val="TOC 32"/>
    <w:basedOn w:val="Normal"/>
    <w:next w:val="Normal"/>
    <w:autoRedefine/>
    <w:uiPriority w:val="39"/>
    <w:semiHidden/>
    <w:unhideWhenUsed/>
    <w:rsid w:val="005C0526"/>
    <w:pPr>
      <w:spacing w:after="100" w:line="278" w:lineRule="auto"/>
      <w:ind w:left="440"/>
    </w:pPr>
    <w:rPr>
      <w:rFonts w:ascii="Aptos" w:eastAsia="Aptos" w:hAnsi="Aptos" w:cs="Arial"/>
      <w:kern w:val="2"/>
      <w:lang w:val="en-IE"/>
      <w14:ligatures w14:val="standardContextual"/>
    </w:rPr>
  </w:style>
  <w:style w:type="paragraph" w:customStyle="1" w:styleId="TOC42">
    <w:name w:val="TOC 42"/>
    <w:basedOn w:val="Normal"/>
    <w:next w:val="Normal"/>
    <w:autoRedefine/>
    <w:uiPriority w:val="39"/>
    <w:semiHidden/>
    <w:unhideWhenUsed/>
    <w:rsid w:val="005C0526"/>
    <w:pPr>
      <w:spacing w:after="100" w:line="278" w:lineRule="auto"/>
      <w:ind w:left="660"/>
    </w:pPr>
    <w:rPr>
      <w:rFonts w:ascii="Aptos" w:eastAsia="Aptos" w:hAnsi="Aptos" w:cs="Arial"/>
      <w:kern w:val="2"/>
      <w:lang w:val="en-IE"/>
      <w14:ligatures w14:val="standardContextual"/>
    </w:rPr>
  </w:style>
  <w:style w:type="paragraph" w:customStyle="1" w:styleId="TOC52">
    <w:name w:val="TOC 52"/>
    <w:basedOn w:val="Normal"/>
    <w:next w:val="Normal"/>
    <w:autoRedefine/>
    <w:uiPriority w:val="39"/>
    <w:semiHidden/>
    <w:unhideWhenUsed/>
    <w:rsid w:val="005C0526"/>
    <w:pPr>
      <w:spacing w:after="100" w:line="278" w:lineRule="auto"/>
      <w:ind w:left="880"/>
    </w:pPr>
    <w:rPr>
      <w:rFonts w:ascii="Aptos" w:eastAsia="Aptos" w:hAnsi="Aptos" w:cs="Arial"/>
      <w:kern w:val="2"/>
      <w:lang w:val="en-IE"/>
      <w14:ligatures w14:val="standardContextual"/>
    </w:rPr>
  </w:style>
  <w:style w:type="paragraph" w:customStyle="1" w:styleId="TOC62">
    <w:name w:val="TOC 62"/>
    <w:basedOn w:val="Normal"/>
    <w:next w:val="Normal"/>
    <w:autoRedefine/>
    <w:uiPriority w:val="39"/>
    <w:semiHidden/>
    <w:unhideWhenUsed/>
    <w:rsid w:val="005C0526"/>
    <w:pPr>
      <w:spacing w:after="100" w:line="278" w:lineRule="auto"/>
      <w:ind w:left="1100"/>
    </w:pPr>
    <w:rPr>
      <w:rFonts w:ascii="Aptos" w:eastAsia="Aptos" w:hAnsi="Aptos" w:cs="Arial"/>
      <w:kern w:val="2"/>
      <w:lang w:val="en-IE"/>
      <w14:ligatures w14:val="standardContextual"/>
    </w:rPr>
  </w:style>
  <w:style w:type="paragraph" w:customStyle="1" w:styleId="TOC72">
    <w:name w:val="TOC 72"/>
    <w:basedOn w:val="Normal"/>
    <w:next w:val="Normal"/>
    <w:autoRedefine/>
    <w:uiPriority w:val="39"/>
    <w:semiHidden/>
    <w:unhideWhenUsed/>
    <w:rsid w:val="005C0526"/>
    <w:pPr>
      <w:spacing w:after="100" w:line="278" w:lineRule="auto"/>
      <w:ind w:left="1320"/>
    </w:pPr>
    <w:rPr>
      <w:rFonts w:ascii="Aptos" w:eastAsia="Aptos" w:hAnsi="Aptos" w:cs="Arial"/>
      <w:kern w:val="2"/>
      <w:lang w:val="en-IE"/>
      <w14:ligatures w14:val="standardContextual"/>
    </w:rPr>
  </w:style>
  <w:style w:type="paragraph" w:customStyle="1" w:styleId="TOC82">
    <w:name w:val="TOC 82"/>
    <w:basedOn w:val="Normal"/>
    <w:next w:val="Normal"/>
    <w:autoRedefine/>
    <w:uiPriority w:val="39"/>
    <w:semiHidden/>
    <w:unhideWhenUsed/>
    <w:rsid w:val="005C0526"/>
    <w:pPr>
      <w:spacing w:after="100" w:line="278" w:lineRule="auto"/>
      <w:ind w:left="1540"/>
    </w:pPr>
    <w:rPr>
      <w:rFonts w:ascii="Aptos" w:eastAsia="Aptos" w:hAnsi="Aptos" w:cs="Arial"/>
      <w:kern w:val="2"/>
      <w:lang w:val="en-IE"/>
      <w14:ligatures w14:val="standardContextual"/>
    </w:rPr>
  </w:style>
  <w:style w:type="paragraph" w:customStyle="1" w:styleId="TOC92">
    <w:name w:val="TOC 92"/>
    <w:basedOn w:val="Normal"/>
    <w:next w:val="Normal"/>
    <w:autoRedefine/>
    <w:uiPriority w:val="39"/>
    <w:semiHidden/>
    <w:unhideWhenUsed/>
    <w:rsid w:val="005C0526"/>
    <w:pPr>
      <w:spacing w:after="100" w:line="278" w:lineRule="auto"/>
      <w:ind w:left="1760"/>
    </w:pPr>
    <w:rPr>
      <w:rFonts w:ascii="Aptos" w:eastAsia="Aptos" w:hAnsi="Aptos" w:cs="Arial"/>
      <w:kern w:val="2"/>
      <w:lang w:val="en-IE"/>
      <w14:ligatures w14:val="standardContextual"/>
    </w:rPr>
  </w:style>
  <w:style w:type="paragraph" w:customStyle="1" w:styleId="TOCHeading2">
    <w:name w:val="TOC Heading2"/>
    <w:basedOn w:val="Heading1"/>
    <w:next w:val="Normal"/>
    <w:uiPriority w:val="39"/>
    <w:semiHidden/>
    <w:unhideWhenUsed/>
    <w:qFormat/>
    <w:rsid w:val="005C0526"/>
    <w:pPr>
      <w:keepLines/>
      <w:pageBreakBefore w:val="0"/>
      <w:pBdr>
        <w:bottom w:val="none" w:sz="0" w:space="0" w:color="auto"/>
      </w:pBdr>
      <w:tabs>
        <w:tab w:val="clear" w:pos="397"/>
        <w:tab w:val="clear" w:pos="907"/>
        <w:tab w:val="clear" w:pos="1134"/>
      </w:tabs>
      <w:spacing w:before="240" w:after="0" w:line="278" w:lineRule="auto"/>
      <w:outlineLvl w:val="9"/>
    </w:pPr>
    <w:rPr>
      <w:rFonts w:ascii="Aptos Display" w:eastAsia="Yu Gothic Light" w:hAnsi="Aptos Display"/>
      <w:b w:val="0"/>
      <w:bCs w:val="0"/>
      <w:color w:val="0F4761"/>
      <w:kern w:val="2"/>
      <w:lang w:val="en-IE"/>
      <w14:ligatures w14:val="standardContextual"/>
    </w:rPr>
  </w:style>
  <w:style w:type="numbering" w:customStyle="1" w:styleId="NoList3">
    <w:name w:val="No List3"/>
    <w:next w:val="NoList"/>
    <w:uiPriority w:val="99"/>
    <w:semiHidden/>
    <w:unhideWhenUsed/>
    <w:rsid w:val="001120A7"/>
  </w:style>
  <w:style w:type="paragraph" w:customStyle="1" w:styleId="Bibliography3">
    <w:name w:val="Bibliography3"/>
    <w:basedOn w:val="Normal"/>
    <w:next w:val="Normal"/>
    <w:uiPriority w:val="37"/>
    <w:semiHidden/>
    <w:unhideWhenUsed/>
    <w:rsid w:val="001120A7"/>
    <w:pPr>
      <w:spacing w:after="160" w:line="278" w:lineRule="auto"/>
    </w:pPr>
    <w:rPr>
      <w:rFonts w:ascii="Aptos" w:eastAsia="Aptos" w:hAnsi="Aptos" w:cs="Arial"/>
      <w:kern w:val="2"/>
      <w:lang w:val="en-IE"/>
      <w14:ligatures w14:val="standardContextual"/>
    </w:rPr>
  </w:style>
  <w:style w:type="paragraph" w:customStyle="1" w:styleId="Caption3">
    <w:name w:val="Caption3"/>
    <w:basedOn w:val="Normal"/>
    <w:next w:val="Normal"/>
    <w:uiPriority w:val="35"/>
    <w:semiHidden/>
    <w:unhideWhenUsed/>
    <w:qFormat/>
    <w:rsid w:val="001120A7"/>
    <w:pPr>
      <w:spacing w:after="200" w:line="240" w:lineRule="auto"/>
    </w:pPr>
    <w:rPr>
      <w:rFonts w:ascii="Aptos" w:eastAsia="Aptos" w:hAnsi="Aptos" w:cs="Arial"/>
      <w:i/>
      <w:iCs/>
      <w:color w:val="0E2841"/>
      <w:kern w:val="2"/>
      <w:sz w:val="18"/>
      <w:szCs w:val="18"/>
      <w:lang w:val="en-IE"/>
      <w14:ligatures w14:val="standardContextual"/>
    </w:rPr>
  </w:style>
  <w:style w:type="table" w:customStyle="1" w:styleId="ColourfulGrid3">
    <w:name w:val="Colourful Grid3"/>
    <w:basedOn w:val="TableNormal"/>
    <w:next w:val="ColorfulGrid"/>
    <w:uiPriority w:val="73"/>
    <w:semiHidden/>
    <w:unhideWhenUsed/>
    <w:rsid w:val="001120A7"/>
    <w:pPr>
      <w:spacing w:after="0" w:line="240" w:lineRule="auto"/>
    </w:pPr>
    <w:rPr>
      <w:color w:val="000000"/>
      <w:kern w:val="2"/>
      <w:sz w:val="24"/>
      <w:szCs w:val="24"/>
      <w:lang w:val="en-IE"/>
      <w14:ligatures w14:val="standardContextual"/>
    </w:rPr>
    <w:tblPr>
      <w:tblStyleRowBandSize w:val="1"/>
      <w:tblStyleColBandSize w:val="1"/>
      <w:tblBorders>
        <w:insideH w:val="single" w:sz="4" w:space="0" w:color="FFFFFF"/>
      </w:tblBorders>
    </w:tblPr>
    <w:tcPr>
      <w:shd w:val="clear" w:color="auto" w:fill="CCCCCC"/>
    </w:tcPr>
    <w:tblStylePr w:type="firstRow">
      <w:rPr>
        <w:b/>
        <w:bCs/>
      </w:rPr>
      <w:tblPr/>
      <w:tcPr>
        <w:shd w:val="clear" w:color="auto" w:fill="999999"/>
      </w:tcPr>
    </w:tblStylePr>
    <w:tblStylePr w:type="lastRow">
      <w:rPr>
        <w:b/>
        <w:bCs/>
        <w:color w:val="000000"/>
      </w:rPr>
      <w:tblPr/>
      <w:tcPr>
        <w:shd w:val="clear" w:color="auto" w:fill="999999"/>
      </w:tcPr>
    </w:tblStylePr>
    <w:tblStylePr w:type="firstCol">
      <w:rPr>
        <w:color w:val="FFFFFF"/>
      </w:rPr>
      <w:tblPr/>
      <w:tcPr>
        <w:shd w:val="clear" w:color="auto" w:fill="000000"/>
      </w:tcPr>
    </w:tblStylePr>
    <w:tblStylePr w:type="lastCol">
      <w:rPr>
        <w:color w:val="FFFFFF"/>
      </w:rPr>
      <w:tblPr/>
      <w:tcPr>
        <w:shd w:val="clear" w:color="auto" w:fill="000000"/>
      </w:tcPr>
    </w:tblStylePr>
    <w:tblStylePr w:type="band1Vert">
      <w:tblPr/>
      <w:tcPr>
        <w:shd w:val="clear" w:color="auto" w:fill="808080"/>
      </w:tcPr>
    </w:tblStylePr>
    <w:tblStylePr w:type="band1Horz">
      <w:tblPr/>
      <w:tcPr>
        <w:shd w:val="clear" w:color="auto" w:fill="808080"/>
      </w:tcPr>
    </w:tblStylePr>
  </w:style>
  <w:style w:type="table" w:customStyle="1" w:styleId="ColourfulGridAccent13">
    <w:name w:val="Colourful Grid – Accent 13"/>
    <w:basedOn w:val="TableNormal"/>
    <w:next w:val="ColorfulGrid-Accent1"/>
    <w:uiPriority w:val="73"/>
    <w:semiHidden/>
    <w:unhideWhenUsed/>
    <w:rsid w:val="001120A7"/>
    <w:pPr>
      <w:spacing w:after="0" w:line="240" w:lineRule="auto"/>
    </w:pPr>
    <w:rPr>
      <w:color w:val="000000"/>
      <w:kern w:val="2"/>
      <w:sz w:val="24"/>
      <w:szCs w:val="24"/>
      <w:lang w:val="en-IE"/>
      <w14:ligatures w14:val="standardContextual"/>
    </w:rPr>
    <w:tblPr>
      <w:tblStyleRowBandSize w:val="1"/>
      <w:tblStyleColBandSize w:val="1"/>
      <w:tblBorders>
        <w:insideH w:val="single" w:sz="4" w:space="0" w:color="FFFFFF"/>
      </w:tblBorders>
    </w:tblPr>
    <w:tcPr>
      <w:shd w:val="clear" w:color="auto" w:fill="C1E4F5"/>
    </w:tcPr>
    <w:tblStylePr w:type="firstRow">
      <w:rPr>
        <w:b/>
        <w:bCs/>
      </w:rPr>
      <w:tblPr/>
      <w:tcPr>
        <w:shd w:val="clear" w:color="auto" w:fill="83CAEB"/>
      </w:tcPr>
    </w:tblStylePr>
    <w:tblStylePr w:type="lastRow">
      <w:rPr>
        <w:b/>
        <w:bCs/>
        <w:color w:val="000000"/>
      </w:rPr>
      <w:tblPr/>
      <w:tcPr>
        <w:shd w:val="clear" w:color="auto" w:fill="83CAEB"/>
      </w:tcPr>
    </w:tblStylePr>
    <w:tblStylePr w:type="firstCol">
      <w:rPr>
        <w:color w:val="FFFFFF"/>
      </w:rPr>
      <w:tblPr/>
      <w:tcPr>
        <w:shd w:val="clear" w:color="auto" w:fill="0F4761"/>
      </w:tcPr>
    </w:tblStylePr>
    <w:tblStylePr w:type="lastCol">
      <w:rPr>
        <w:color w:val="FFFFFF"/>
      </w:rPr>
      <w:tblPr/>
      <w:tcPr>
        <w:shd w:val="clear" w:color="auto" w:fill="0F4761"/>
      </w:tcPr>
    </w:tblStylePr>
    <w:tblStylePr w:type="band1Vert">
      <w:tblPr/>
      <w:tcPr>
        <w:shd w:val="clear" w:color="auto" w:fill="64BDE6"/>
      </w:tcPr>
    </w:tblStylePr>
    <w:tblStylePr w:type="band1Horz">
      <w:tblPr/>
      <w:tcPr>
        <w:shd w:val="clear" w:color="auto" w:fill="64BDE6"/>
      </w:tcPr>
    </w:tblStylePr>
  </w:style>
  <w:style w:type="table" w:customStyle="1" w:styleId="ColourfulGridAccent23">
    <w:name w:val="Colourful Grid – Accent 23"/>
    <w:basedOn w:val="TableNormal"/>
    <w:next w:val="ColorfulGrid-Accent2"/>
    <w:uiPriority w:val="73"/>
    <w:semiHidden/>
    <w:unhideWhenUsed/>
    <w:rsid w:val="001120A7"/>
    <w:pPr>
      <w:spacing w:after="0" w:line="240" w:lineRule="auto"/>
    </w:pPr>
    <w:rPr>
      <w:color w:val="000000"/>
      <w:kern w:val="2"/>
      <w:sz w:val="24"/>
      <w:szCs w:val="24"/>
      <w:lang w:val="en-IE"/>
      <w14:ligatures w14:val="standardContextual"/>
    </w:rPr>
    <w:tblPr>
      <w:tblStyleRowBandSize w:val="1"/>
      <w:tblStyleColBandSize w:val="1"/>
      <w:tblBorders>
        <w:insideH w:val="single" w:sz="4" w:space="0" w:color="FFFFFF"/>
      </w:tblBorders>
    </w:tblPr>
    <w:tcPr>
      <w:shd w:val="clear" w:color="auto" w:fill="FAE2D5"/>
    </w:tcPr>
    <w:tblStylePr w:type="firstRow">
      <w:rPr>
        <w:b/>
        <w:bCs/>
      </w:rPr>
      <w:tblPr/>
      <w:tcPr>
        <w:shd w:val="clear" w:color="auto" w:fill="F6C5AC"/>
      </w:tcPr>
    </w:tblStylePr>
    <w:tblStylePr w:type="lastRow">
      <w:rPr>
        <w:b/>
        <w:bCs/>
        <w:color w:val="000000"/>
      </w:rPr>
      <w:tblPr/>
      <w:tcPr>
        <w:shd w:val="clear" w:color="auto" w:fill="F6C5AC"/>
      </w:tcPr>
    </w:tblStylePr>
    <w:tblStylePr w:type="firstCol">
      <w:rPr>
        <w:color w:val="FFFFFF"/>
      </w:rPr>
      <w:tblPr/>
      <w:tcPr>
        <w:shd w:val="clear" w:color="auto" w:fill="BF4E14"/>
      </w:tcPr>
    </w:tblStylePr>
    <w:tblStylePr w:type="lastCol">
      <w:rPr>
        <w:color w:val="FFFFFF"/>
      </w:rPr>
      <w:tblPr/>
      <w:tcPr>
        <w:shd w:val="clear" w:color="auto" w:fill="BF4E14"/>
      </w:tcPr>
    </w:tblStylePr>
    <w:tblStylePr w:type="band1Vert">
      <w:tblPr/>
      <w:tcPr>
        <w:shd w:val="clear" w:color="auto" w:fill="F4B798"/>
      </w:tcPr>
    </w:tblStylePr>
    <w:tblStylePr w:type="band1Horz">
      <w:tblPr/>
      <w:tcPr>
        <w:shd w:val="clear" w:color="auto" w:fill="F4B798"/>
      </w:tcPr>
    </w:tblStylePr>
  </w:style>
  <w:style w:type="table" w:customStyle="1" w:styleId="ColourfulGridAccent33">
    <w:name w:val="Colourful Grid – Accent 33"/>
    <w:basedOn w:val="TableNormal"/>
    <w:next w:val="ColorfulGrid-Accent3"/>
    <w:uiPriority w:val="73"/>
    <w:semiHidden/>
    <w:unhideWhenUsed/>
    <w:rsid w:val="001120A7"/>
    <w:pPr>
      <w:spacing w:after="0" w:line="240" w:lineRule="auto"/>
    </w:pPr>
    <w:rPr>
      <w:color w:val="000000"/>
      <w:kern w:val="2"/>
      <w:sz w:val="24"/>
      <w:szCs w:val="24"/>
      <w:lang w:val="en-IE"/>
      <w14:ligatures w14:val="standardContextual"/>
    </w:rPr>
    <w:tblPr>
      <w:tblStyleRowBandSize w:val="1"/>
      <w:tblStyleColBandSize w:val="1"/>
      <w:tblBorders>
        <w:insideH w:val="single" w:sz="4" w:space="0" w:color="FFFFFF"/>
      </w:tblBorders>
    </w:tblPr>
    <w:tcPr>
      <w:shd w:val="clear" w:color="auto" w:fill="C1F0C7"/>
    </w:tcPr>
    <w:tblStylePr w:type="firstRow">
      <w:rPr>
        <w:b/>
        <w:bCs/>
      </w:rPr>
      <w:tblPr/>
      <w:tcPr>
        <w:shd w:val="clear" w:color="auto" w:fill="84E290"/>
      </w:tcPr>
    </w:tblStylePr>
    <w:tblStylePr w:type="lastRow">
      <w:rPr>
        <w:b/>
        <w:bCs/>
        <w:color w:val="000000"/>
      </w:rPr>
      <w:tblPr/>
      <w:tcPr>
        <w:shd w:val="clear" w:color="auto" w:fill="84E290"/>
      </w:tcPr>
    </w:tblStylePr>
    <w:tblStylePr w:type="firstCol">
      <w:rPr>
        <w:color w:val="FFFFFF"/>
      </w:rPr>
      <w:tblPr/>
      <w:tcPr>
        <w:shd w:val="clear" w:color="auto" w:fill="124F1A"/>
      </w:tcPr>
    </w:tblStylePr>
    <w:tblStylePr w:type="lastCol">
      <w:rPr>
        <w:color w:val="FFFFFF"/>
      </w:rPr>
      <w:tblPr/>
      <w:tcPr>
        <w:shd w:val="clear" w:color="auto" w:fill="124F1A"/>
      </w:tcPr>
    </w:tblStylePr>
    <w:tblStylePr w:type="band1Vert">
      <w:tblPr/>
      <w:tcPr>
        <w:shd w:val="clear" w:color="auto" w:fill="66DB75"/>
      </w:tcPr>
    </w:tblStylePr>
    <w:tblStylePr w:type="band1Horz">
      <w:tblPr/>
      <w:tcPr>
        <w:shd w:val="clear" w:color="auto" w:fill="66DB75"/>
      </w:tcPr>
    </w:tblStylePr>
  </w:style>
  <w:style w:type="table" w:customStyle="1" w:styleId="ColourfulGridAccent43">
    <w:name w:val="Colourful Grid – Accent 43"/>
    <w:basedOn w:val="TableNormal"/>
    <w:next w:val="ColorfulGrid-Accent4"/>
    <w:uiPriority w:val="73"/>
    <w:semiHidden/>
    <w:unhideWhenUsed/>
    <w:rsid w:val="001120A7"/>
    <w:pPr>
      <w:spacing w:after="0" w:line="240" w:lineRule="auto"/>
    </w:pPr>
    <w:rPr>
      <w:color w:val="000000"/>
      <w:kern w:val="2"/>
      <w:sz w:val="24"/>
      <w:szCs w:val="24"/>
      <w:lang w:val="en-IE"/>
      <w14:ligatures w14:val="standardContextual"/>
    </w:rPr>
    <w:tblPr>
      <w:tblStyleRowBandSize w:val="1"/>
      <w:tblStyleColBandSize w:val="1"/>
      <w:tblBorders>
        <w:insideH w:val="single" w:sz="4" w:space="0" w:color="FFFFFF"/>
      </w:tblBorders>
    </w:tblPr>
    <w:tcPr>
      <w:shd w:val="clear" w:color="auto" w:fill="CAEDFB"/>
    </w:tcPr>
    <w:tblStylePr w:type="firstRow">
      <w:rPr>
        <w:b/>
        <w:bCs/>
      </w:rPr>
      <w:tblPr/>
      <w:tcPr>
        <w:shd w:val="clear" w:color="auto" w:fill="95DCF7"/>
      </w:tcPr>
    </w:tblStylePr>
    <w:tblStylePr w:type="lastRow">
      <w:rPr>
        <w:b/>
        <w:bCs/>
        <w:color w:val="000000"/>
      </w:rPr>
      <w:tblPr/>
      <w:tcPr>
        <w:shd w:val="clear" w:color="auto" w:fill="95DCF7"/>
      </w:tcPr>
    </w:tblStylePr>
    <w:tblStylePr w:type="firstCol">
      <w:rPr>
        <w:color w:val="FFFFFF"/>
      </w:rPr>
      <w:tblPr/>
      <w:tcPr>
        <w:shd w:val="clear" w:color="auto" w:fill="0B769F"/>
      </w:tcPr>
    </w:tblStylePr>
    <w:tblStylePr w:type="lastCol">
      <w:rPr>
        <w:color w:val="FFFFFF"/>
      </w:rPr>
      <w:tblPr/>
      <w:tcPr>
        <w:shd w:val="clear" w:color="auto" w:fill="0B769F"/>
      </w:tcPr>
    </w:tblStylePr>
    <w:tblStylePr w:type="band1Vert">
      <w:tblPr/>
      <w:tcPr>
        <w:shd w:val="clear" w:color="auto" w:fill="7BD3F5"/>
      </w:tcPr>
    </w:tblStylePr>
    <w:tblStylePr w:type="band1Horz">
      <w:tblPr/>
      <w:tcPr>
        <w:shd w:val="clear" w:color="auto" w:fill="7BD3F5"/>
      </w:tcPr>
    </w:tblStylePr>
  </w:style>
  <w:style w:type="table" w:customStyle="1" w:styleId="ColourfulGridAccent53">
    <w:name w:val="Colourful Grid – Accent 53"/>
    <w:basedOn w:val="TableNormal"/>
    <w:next w:val="ColorfulGrid-Accent5"/>
    <w:uiPriority w:val="73"/>
    <w:semiHidden/>
    <w:unhideWhenUsed/>
    <w:rsid w:val="001120A7"/>
    <w:pPr>
      <w:spacing w:after="0" w:line="240" w:lineRule="auto"/>
    </w:pPr>
    <w:rPr>
      <w:color w:val="000000"/>
      <w:kern w:val="2"/>
      <w:sz w:val="24"/>
      <w:szCs w:val="24"/>
      <w:lang w:val="en-IE"/>
      <w14:ligatures w14:val="standardContextual"/>
    </w:rPr>
    <w:tblPr>
      <w:tblStyleRowBandSize w:val="1"/>
      <w:tblStyleColBandSize w:val="1"/>
      <w:tblBorders>
        <w:insideH w:val="single" w:sz="4" w:space="0" w:color="FFFFFF"/>
      </w:tblBorders>
    </w:tblPr>
    <w:tcPr>
      <w:shd w:val="clear" w:color="auto" w:fill="F2CEED"/>
    </w:tcPr>
    <w:tblStylePr w:type="firstRow">
      <w:rPr>
        <w:b/>
        <w:bCs/>
      </w:rPr>
      <w:tblPr/>
      <w:tcPr>
        <w:shd w:val="clear" w:color="auto" w:fill="E59EDC"/>
      </w:tcPr>
    </w:tblStylePr>
    <w:tblStylePr w:type="lastRow">
      <w:rPr>
        <w:b/>
        <w:bCs/>
        <w:color w:val="000000"/>
      </w:rPr>
      <w:tblPr/>
      <w:tcPr>
        <w:shd w:val="clear" w:color="auto" w:fill="E59EDC"/>
      </w:tcPr>
    </w:tblStylePr>
    <w:tblStylePr w:type="firstCol">
      <w:rPr>
        <w:color w:val="FFFFFF"/>
      </w:rPr>
      <w:tblPr/>
      <w:tcPr>
        <w:shd w:val="clear" w:color="auto" w:fill="77206D"/>
      </w:tcPr>
    </w:tblStylePr>
    <w:tblStylePr w:type="lastCol">
      <w:rPr>
        <w:color w:val="FFFFFF"/>
      </w:rPr>
      <w:tblPr/>
      <w:tcPr>
        <w:shd w:val="clear" w:color="auto" w:fill="77206D"/>
      </w:tcPr>
    </w:tblStylePr>
    <w:tblStylePr w:type="band1Vert">
      <w:tblPr/>
      <w:tcPr>
        <w:shd w:val="clear" w:color="auto" w:fill="DE86D4"/>
      </w:tcPr>
    </w:tblStylePr>
    <w:tblStylePr w:type="band1Horz">
      <w:tblPr/>
      <w:tcPr>
        <w:shd w:val="clear" w:color="auto" w:fill="DE86D4"/>
      </w:tcPr>
    </w:tblStylePr>
  </w:style>
  <w:style w:type="table" w:customStyle="1" w:styleId="ColourfulGridAccent63">
    <w:name w:val="Colourful Grid – Accent 63"/>
    <w:basedOn w:val="TableNormal"/>
    <w:next w:val="ColorfulGrid-Accent6"/>
    <w:uiPriority w:val="73"/>
    <w:semiHidden/>
    <w:unhideWhenUsed/>
    <w:rsid w:val="001120A7"/>
    <w:pPr>
      <w:spacing w:after="0" w:line="240" w:lineRule="auto"/>
    </w:pPr>
    <w:rPr>
      <w:color w:val="000000"/>
      <w:kern w:val="2"/>
      <w:sz w:val="24"/>
      <w:szCs w:val="24"/>
      <w:lang w:val="en-IE"/>
      <w14:ligatures w14:val="standardContextual"/>
    </w:rPr>
    <w:tblPr>
      <w:tblStyleRowBandSize w:val="1"/>
      <w:tblStyleColBandSize w:val="1"/>
      <w:tblBorders>
        <w:insideH w:val="single" w:sz="4" w:space="0" w:color="FFFFFF"/>
      </w:tblBorders>
    </w:tblPr>
    <w:tcPr>
      <w:shd w:val="clear" w:color="auto" w:fill="D9F2D0"/>
    </w:tcPr>
    <w:tblStylePr w:type="firstRow">
      <w:rPr>
        <w:b/>
        <w:bCs/>
      </w:rPr>
      <w:tblPr/>
      <w:tcPr>
        <w:shd w:val="clear" w:color="auto" w:fill="B3E5A1"/>
      </w:tcPr>
    </w:tblStylePr>
    <w:tblStylePr w:type="lastRow">
      <w:rPr>
        <w:b/>
        <w:bCs/>
        <w:color w:val="000000"/>
      </w:rPr>
      <w:tblPr/>
      <w:tcPr>
        <w:shd w:val="clear" w:color="auto" w:fill="B3E5A1"/>
      </w:tcPr>
    </w:tblStylePr>
    <w:tblStylePr w:type="firstCol">
      <w:rPr>
        <w:color w:val="FFFFFF"/>
      </w:rPr>
      <w:tblPr/>
      <w:tcPr>
        <w:shd w:val="clear" w:color="auto" w:fill="3A7C22"/>
      </w:tcPr>
    </w:tblStylePr>
    <w:tblStylePr w:type="lastCol">
      <w:rPr>
        <w:color w:val="FFFFFF"/>
      </w:rPr>
      <w:tblPr/>
      <w:tcPr>
        <w:shd w:val="clear" w:color="auto" w:fill="3A7C22"/>
      </w:tcPr>
    </w:tblStylePr>
    <w:tblStylePr w:type="band1Vert">
      <w:tblPr/>
      <w:tcPr>
        <w:shd w:val="clear" w:color="auto" w:fill="A0DF8A"/>
      </w:tcPr>
    </w:tblStylePr>
    <w:tblStylePr w:type="band1Horz">
      <w:tblPr/>
      <w:tcPr>
        <w:shd w:val="clear" w:color="auto" w:fill="A0DF8A"/>
      </w:tcPr>
    </w:tblStylePr>
  </w:style>
  <w:style w:type="table" w:customStyle="1" w:styleId="ColourfulList3">
    <w:name w:val="Colourful List3"/>
    <w:basedOn w:val="TableNormal"/>
    <w:next w:val="ColorfulList"/>
    <w:uiPriority w:val="72"/>
    <w:semiHidden/>
    <w:unhideWhenUsed/>
    <w:rsid w:val="001120A7"/>
    <w:pPr>
      <w:spacing w:after="0" w:line="240" w:lineRule="auto"/>
    </w:pPr>
    <w:rPr>
      <w:color w:val="000000"/>
      <w:kern w:val="2"/>
      <w:sz w:val="24"/>
      <w:szCs w:val="24"/>
      <w:lang w:val="en-IE"/>
      <w14:ligatures w14:val="standardContextual"/>
    </w:rPr>
    <w:tblPr>
      <w:tblStyleRowBandSize w:val="1"/>
      <w:tblStyleColBandSize w:val="1"/>
    </w:tblPr>
    <w:tcPr>
      <w:shd w:val="clear" w:color="auto" w:fill="E6E6E6"/>
    </w:tcPr>
    <w:tblStylePr w:type="firstRow">
      <w:rPr>
        <w:b/>
        <w:bCs/>
        <w:color w:val="FFFFFF"/>
      </w:rPr>
      <w:tblPr/>
      <w:tcPr>
        <w:tcBorders>
          <w:bottom w:val="single" w:sz="12" w:space="0" w:color="FFFFFF"/>
        </w:tcBorders>
        <w:shd w:val="clear" w:color="auto" w:fill="CC5416"/>
      </w:tcPr>
    </w:tblStylePr>
    <w:tblStylePr w:type="lastRow">
      <w:rPr>
        <w:b/>
        <w:bCs/>
        <w:color w:val="CC5416"/>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cPr>
    </w:tblStylePr>
    <w:tblStylePr w:type="band1Horz">
      <w:tblPr/>
      <w:tcPr>
        <w:shd w:val="clear" w:color="auto" w:fill="CCCCCC"/>
      </w:tcPr>
    </w:tblStylePr>
  </w:style>
  <w:style w:type="table" w:customStyle="1" w:styleId="ColourfulListAccent13">
    <w:name w:val="Colourful List – Accent 13"/>
    <w:basedOn w:val="TableNormal"/>
    <w:next w:val="ColorfulList-Accent1"/>
    <w:uiPriority w:val="72"/>
    <w:semiHidden/>
    <w:unhideWhenUsed/>
    <w:rsid w:val="001120A7"/>
    <w:pPr>
      <w:spacing w:after="0" w:line="240" w:lineRule="auto"/>
    </w:pPr>
    <w:rPr>
      <w:color w:val="000000"/>
      <w:kern w:val="2"/>
      <w:sz w:val="24"/>
      <w:szCs w:val="24"/>
      <w:lang w:val="en-IE"/>
      <w14:ligatures w14:val="standardContextual"/>
    </w:rPr>
    <w:tblPr>
      <w:tblStyleRowBandSize w:val="1"/>
      <w:tblStyleColBandSize w:val="1"/>
    </w:tblPr>
    <w:tcPr>
      <w:shd w:val="clear" w:color="auto" w:fill="E0F2FA"/>
    </w:tcPr>
    <w:tblStylePr w:type="firstRow">
      <w:rPr>
        <w:b/>
        <w:bCs/>
        <w:color w:val="FFFFFF"/>
      </w:rPr>
      <w:tblPr/>
      <w:tcPr>
        <w:tcBorders>
          <w:bottom w:val="single" w:sz="12" w:space="0" w:color="FFFFFF"/>
        </w:tcBorders>
        <w:shd w:val="clear" w:color="auto" w:fill="CC5416"/>
      </w:tcPr>
    </w:tblStylePr>
    <w:tblStylePr w:type="lastRow">
      <w:rPr>
        <w:b/>
        <w:bCs/>
        <w:color w:val="CC5416"/>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2DEF2"/>
      </w:tcPr>
    </w:tblStylePr>
    <w:tblStylePr w:type="band1Horz">
      <w:tblPr/>
      <w:tcPr>
        <w:shd w:val="clear" w:color="auto" w:fill="C1E4F5"/>
      </w:tcPr>
    </w:tblStylePr>
  </w:style>
  <w:style w:type="table" w:customStyle="1" w:styleId="ColourfulListAccent23">
    <w:name w:val="Colourful List – Accent 23"/>
    <w:basedOn w:val="TableNormal"/>
    <w:next w:val="ColorfulList-Accent2"/>
    <w:uiPriority w:val="72"/>
    <w:semiHidden/>
    <w:unhideWhenUsed/>
    <w:rsid w:val="001120A7"/>
    <w:pPr>
      <w:spacing w:after="0" w:line="240" w:lineRule="auto"/>
    </w:pPr>
    <w:rPr>
      <w:color w:val="000000"/>
      <w:kern w:val="2"/>
      <w:sz w:val="24"/>
      <w:szCs w:val="24"/>
      <w:lang w:val="en-IE"/>
      <w14:ligatures w14:val="standardContextual"/>
    </w:rPr>
    <w:tblPr>
      <w:tblStyleRowBandSize w:val="1"/>
      <w:tblStyleColBandSize w:val="1"/>
    </w:tblPr>
    <w:tcPr>
      <w:shd w:val="clear" w:color="auto" w:fill="FCF0EA"/>
    </w:tcPr>
    <w:tblStylePr w:type="firstRow">
      <w:rPr>
        <w:b/>
        <w:bCs/>
        <w:color w:val="FFFFFF"/>
      </w:rPr>
      <w:tblPr/>
      <w:tcPr>
        <w:tcBorders>
          <w:bottom w:val="single" w:sz="12" w:space="0" w:color="FFFFFF"/>
        </w:tcBorders>
        <w:shd w:val="clear" w:color="auto" w:fill="CC5416"/>
      </w:tcPr>
    </w:tblStylePr>
    <w:tblStylePr w:type="lastRow">
      <w:rPr>
        <w:b/>
        <w:bCs/>
        <w:color w:val="CC5416"/>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9DBCC"/>
      </w:tcPr>
    </w:tblStylePr>
    <w:tblStylePr w:type="band1Horz">
      <w:tblPr/>
      <w:tcPr>
        <w:shd w:val="clear" w:color="auto" w:fill="FAE2D5"/>
      </w:tcPr>
    </w:tblStylePr>
  </w:style>
  <w:style w:type="table" w:customStyle="1" w:styleId="ColourfulListAccent33">
    <w:name w:val="Colourful List – Accent 33"/>
    <w:basedOn w:val="TableNormal"/>
    <w:next w:val="ColorfulList-Accent3"/>
    <w:uiPriority w:val="72"/>
    <w:semiHidden/>
    <w:unhideWhenUsed/>
    <w:rsid w:val="001120A7"/>
    <w:pPr>
      <w:spacing w:after="0" w:line="240" w:lineRule="auto"/>
    </w:pPr>
    <w:rPr>
      <w:color w:val="000000"/>
      <w:kern w:val="2"/>
      <w:sz w:val="24"/>
      <w:szCs w:val="24"/>
      <w:lang w:val="en-IE"/>
      <w14:ligatures w14:val="standardContextual"/>
    </w:rPr>
    <w:tblPr>
      <w:tblStyleRowBandSize w:val="1"/>
      <w:tblStyleColBandSize w:val="1"/>
    </w:tblPr>
    <w:tcPr>
      <w:shd w:val="clear" w:color="auto" w:fill="E0F8E3"/>
    </w:tcPr>
    <w:tblStylePr w:type="firstRow">
      <w:rPr>
        <w:b/>
        <w:bCs/>
        <w:color w:val="FFFFFF"/>
      </w:rPr>
      <w:tblPr/>
      <w:tcPr>
        <w:tcBorders>
          <w:bottom w:val="single" w:sz="12" w:space="0" w:color="FFFFFF"/>
        </w:tcBorders>
        <w:shd w:val="clear" w:color="auto" w:fill="0C7EAA"/>
      </w:tcPr>
    </w:tblStylePr>
    <w:tblStylePr w:type="lastRow">
      <w:rPr>
        <w:b/>
        <w:bCs/>
        <w:color w:val="0C7EAA"/>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EDBA"/>
      </w:tcPr>
    </w:tblStylePr>
    <w:tblStylePr w:type="band1Horz">
      <w:tblPr/>
      <w:tcPr>
        <w:shd w:val="clear" w:color="auto" w:fill="C1F0C7"/>
      </w:tcPr>
    </w:tblStylePr>
  </w:style>
  <w:style w:type="table" w:customStyle="1" w:styleId="ColourfulListAccent43">
    <w:name w:val="Colourful List – Accent 43"/>
    <w:basedOn w:val="TableNormal"/>
    <w:next w:val="ColorfulList-Accent4"/>
    <w:uiPriority w:val="72"/>
    <w:semiHidden/>
    <w:unhideWhenUsed/>
    <w:rsid w:val="001120A7"/>
    <w:pPr>
      <w:spacing w:after="0" w:line="240" w:lineRule="auto"/>
    </w:pPr>
    <w:rPr>
      <w:color w:val="000000"/>
      <w:kern w:val="2"/>
      <w:sz w:val="24"/>
      <w:szCs w:val="24"/>
      <w:lang w:val="en-IE"/>
      <w14:ligatures w14:val="standardContextual"/>
    </w:rPr>
    <w:tblPr>
      <w:tblStyleRowBandSize w:val="1"/>
      <w:tblStyleColBandSize w:val="1"/>
    </w:tblPr>
    <w:tcPr>
      <w:shd w:val="clear" w:color="auto" w:fill="E5F6FD"/>
    </w:tcPr>
    <w:tblStylePr w:type="firstRow">
      <w:rPr>
        <w:b/>
        <w:bCs/>
        <w:color w:val="FFFFFF"/>
      </w:rPr>
      <w:tblPr/>
      <w:tcPr>
        <w:tcBorders>
          <w:bottom w:val="single" w:sz="12" w:space="0" w:color="FFFFFF"/>
        </w:tcBorders>
        <w:shd w:val="clear" w:color="auto" w:fill="14551C"/>
      </w:tcPr>
    </w:tblStylePr>
    <w:tblStylePr w:type="lastRow">
      <w:rPr>
        <w:b/>
        <w:bCs/>
        <w:color w:val="14551C"/>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DE9FA"/>
      </w:tcPr>
    </w:tblStylePr>
    <w:tblStylePr w:type="band1Horz">
      <w:tblPr/>
      <w:tcPr>
        <w:shd w:val="clear" w:color="auto" w:fill="CAEDFB"/>
      </w:tcPr>
    </w:tblStylePr>
  </w:style>
  <w:style w:type="table" w:customStyle="1" w:styleId="ColourfulListAccent53">
    <w:name w:val="Colourful List – Accent 53"/>
    <w:basedOn w:val="TableNormal"/>
    <w:next w:val="ColorfulList-Accent5"/>
    <w:uiPriority w:val="72"/>
    <w:semiHidden/>
    <w:unhideWhenUsed/>
    <w:rsid w:val="001120A7"/>
    <w:pPr>
      <w:spacing w:after="0" w:line="240" w:lineRule="auto"/>
    </w:pPr>
    <w:rPr>
      <w:color w:val="000000"/>
      <w:kern w:val="2"/>
      <w:sz w:val="24"/>
      <w:szCs w:val="24"/>
      <w:lang w:val="en-IE"/>
      <w14:ligatures w14:val="standardContextual"/>
    </w:rPr>
    <w:tblPr>
      <w:tblStyleRowBandSize w:val="1"/>
      <w:tblStyleColBandSize w:val="1"/>
    </w:tblPr>
    <w:tcPr>
      <w:shd w:val="clear" w:color="auto" w:fill="F8E7F6"/>
    </w:tcPr>
    <w:tblStylePr w:type="firstRow">
      <w:rPr>
        <w:b/>
        <w:bCs/>
        <w:color w:val="FFFFFF"/>
      </w:rPr>
      <w:tblPr/>
      <w:tcPr>
        <w:tcBorders>
          <w:bottom w:val="single" w:sz="12" w:space="0" w:color="FFFFFF"/>
        </w:tcBorders>
        <w:shd w:val="clear" w:color="auto" w:fill="3E8524"/>
      </w:tcPr>
    </w:tblStylePr>
    <w:tblStylePr w:type="lastRow">
      <w:rPr>
        <w:b/>
        <w:bCs/>
        <w:color w:val="3E8524"/>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C3E9"/>
      </w:tcPr>
    </w:tblStylePr>
    <w:tblStylePr w:type="band1Horz">
      <w:tblPr/>
      <w:tcPr>
        <w:shd w:val="clear" w:color="auto" w:fill="F2CEED"/>
      </w:tcPr>
    </w:tblStylePr>
  </w:style>
  <w:style w:type="table" w:customStyle="1" w:styleId="ColourfulListAccent63">
    <w:name w:val="Colourful List – Accent 63"/>
    <w:basedOn w:val="TableNormal"/>
    <w:next w:val="ColorfulList-Accent6"/>
    <w:uiPriority w:val="72"/>
    <w:semiHidden/>
    <w:unhideWhenUsed/>
    <w:rsid w:val="001120A7"/>
    <w:pPr>
      <w:spacing w:after="0" w:line="240" w:lineRule="auto"/>
    </w:pPr>
    <w:rPr>
      <w:color w:val="000000"/>
      <w:kern w:val="2"/>
      <w:sz w:val="24"/>
      <w:szCs w:val="24"/>
      <w:lang w:val="en-IE"/>
      <w14:ligatures w14:val="standardContextual"/>
    </w:rPr>
    <w:tblPr>
      <w:tblStyleRowBandSize w:val="1"/>
      <w:tblStyleColBandSize w:val="1"/>
    </w:tblPr>
    <w:tcPr>
      <w:shd w:val="clear" w:color="auto" w:fill="ECF8E8"/>
    </w:tcPr>
    <w:tblStylePr w:type="firstRow">
      <w:rPr>
        <w:b/>
        <w:bCs/>
        <w:color w:val="FFFFFF"/>
      </w:rPr>
      <w:tblPr/>
      <w:tcPr>
        <w:tcBorders>
          <w:bottom w:val="single" w:sz="12" w:space="0" w:color="FFFFFF"/>
        </w:tcBorders>
        <w:shd w:val="clear" w:color="auto" w:fill="7F2275"/>
      </w:tcPr>
    </w:tblStylePr>
    <w:tblStylePr w:type="lastRow">
      <w:rPr>
        <w:b/>
        <w:bCs/>
        <w:color w:val="7F2275"/>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0EFC5"/>
      </w:tcPr>
    </w:tblStylePr>
    <w:tblStylePr w:type="band1Horz">
      <w:tblPr/>
      <w:tcPr>
        <w:shd w:val="clear" w:color="auto" w:fill="D9F2D0"/>
      </w:tcPr>
    </w:tblStylePr>
  </w:style>
  <w:style w:type="table" w:customStyle="1" w:styleId="ColourfulShading3">
    <w:name w:val="Colourful Shading3"/>
    <w:basedOn w:val="TableNormal"/>
    <w:next w:val="ColorfulShading"/>
    <w:uiPriority w:val="71"/>
    <w:semiHidden/>
    <w:unhideWhenUsed/>
    <w:rsid w:val="001120A7"/>
    <w:pPr>
      <w:spacing w:after="0" w:line="240" w:lineRule="auto"/>
    </w:pPr>
    <w:rPr>
      <w:color w:val="000000"/>
      <w:kern w:val="2"/>
      <w:sz w:val="24"/>
      <w:szCs w:val="24"/>
      <w:lang w:val="en-IE"/>
      <w14:ligatures w14:val="standardContextual"/>
    </w:rPr>
    <w:tblPr>
      <w:tblStyleRowBandSize w:val="1"/>
      <w:tblStyleColBandSize w:val="1"/>
      <w:tblBorders>
        <w:top w:val="single" w:sz="24" w:space="0" w:color="E97132"/>
        <w:left w:val="single" w:sz="4" w:space="0" w:color="000000"/>
        <w:bottom w:val="single" w:sz="4" w:space="0" w:color="000000"/>
        <w:right w:val="single" w:sz="4" w:space="0" w:color="000000"/>
        <w:insideH w:val="single" w:sz="4" w:space="0" w:color="FFFFFF"/>
        <w:insideV w:val="single" w:sz="4" w:space="0" w:color="FFFFFF"/>
      </w:tblBorders>
    </w:tblPr>
    <w:tcPr>
      <w:shd w:val="clear" w:color="auto" w:fill="E6E6E6"/>
    </w:tcPr>
    <w:tblStylePr w:type="firstRow">
      <w:rPr>
        <w:b/>
        <w:bCs/>
      </w:rPr>
      <w:tblPr/>
      <w:tcPr>
        <w:tcBorders>
          <w:top w:val="nil"/>
          <w:left w:val="nil"/>
          <w:bottom w:val="single" w:sz="24" w:space="0" w:color="E97132"/>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000000"/>
      </w:tcPr>
    </w:tblStylePr>
    <w:tblStylePr w:type="firstCol">
      <w:rPr>
        <w:color w:val="FFFFFF"/>
      </w:rPr>
      <w:tblPr/>
      <w:tcPr>
        <w:tcBorders>
          <w:top w:val="nil"/>
          <w:left w:val="nil"/>
          <w:bottom w:val="nil"/>
          <w:right w:val="nil"/>
          <w:insideH w:val="single" w:sz="4" w:space="0" w:color="000000"/>
          <w:insideV w:val="nil"/>
        </w:tcBorders>
        <w:shd w:val="clear" w:color="auto" w:fill="000000"/>
      </w:tcPr>
    </w:tblStylePr>
    <w:tblStylePr w:type="lastCol">
      <w:rPr>
        <w:color w:val="FFFFFF"/>
      </w:rPr>
      <w:tblPr/>
      <w:tcPr>
        <w:tcBorders>
          <w:top w:val="nil"/>
          <w:left w:val="nil"/>
          <w:bottom w:val="nil"/>
          <w:right w:val="nil"/>
          <w:insideH w:val="nil"/>
          <w:insideV w:val="nil"/>
        </w:tcBorders>
        <w:shd w:val="clear" w:color="auto" w:fill="000000"/>
      </w:tcPr>
    </w:tblStylePr>
    <w:tblStylePr w:type="band1Vert">
      <w:tblPr/>
      <w:tcPr>
        <w:shd w:val="clear" w:color="auto" w:fill="999999"/>
      </w:tcPr>
    </w:tblStylePr>
    <w:tblStylePr w:type="band1Horz">
      <w:tblPr/>
      <w:tcPr>
        <w:shd w:val="clear" w:color="auto" w:fill="808080"/>
      </w:tcPr>
    </w:tblStylePr>
    <w:tblStylePr w:type="neCell">
      <w:rPr>
        <w:color w:val="000000"/>
      </w:rPr>
    </w:tblStylePr>
    <w:tblStylePr w:type="nwCell">
      <w:rPr>
        <w:color w:val="000000"/>
      </w:rPr>
    </w:tblStylePr>
  </w:style>
  <w:style w:type="table" w:customStyle="1" w:styleId="ColourfulShadingAccent13">
    <w:name w:val="Colourful Shading – Accent 13"/>
    <w:basedOn w:val="TableNormal"/>
    <w:next w:val="ColorfulShading-Accent1"/>
    <w:uiPriority w:val="71"/>
    <w:semiHidden/>
    <w:unhideWhenUsed/>
    <w:rsid w:val="001120A7"/>
    <w:pPr>
      <w:spacing w:after="0" w:line="240" w:lineRule="auto"/>
    </w:pPr>
    <w:rPr>
      <w:color w:val="000000"/>
      <w:kern w:val="2"/>
      <w:sz w:val="24"/>
      <w:szCs w:val="24"/>
      <w:lang w:val="en-IE"/>
      <w14:ligatures w14:val="standardContextual"/>
    </w:rPr>
    <w:tblPr>
      <w:tblStyleRowBandSize w:val="1"/>
      <w:tblStyleColBandSize w:val="1"/>
      <w:tblBorders>
        <w:top w:val="single" w:sz="24" w:space="0" w:color="E97132"/>
        <w:left w:val="single" w:sz="4" w:space="0" w:color="156082"/>
        <w:bottom w:val="single" w:sz="4" w:space="0" w:color="156082"/>
        <w:right w:val="single" w:sz="4" w:space="0" w:color="156082"/>
        <w:insideH w:val="single" w:sz="4" w:space="0" w:color="FFFFFF"/>
        <w:insideV w:val="single" w:sz="4" w:space="0" w:color="FFFFFF"/>
      </w:tblBorders>
    </w:tblPr>
    <w:tcPr>
      <w:shd w:val="clear" w:color="auto" w:fill="E0F2FA"/>
    </w:tcPr>
    <w:tblStylePr w:type="firstRow">
      <w:rPr>
        <w:b/>
        <w:bCs/>
      </w:rPr>
      <w:tblPr/>
      <w:tcPr>
        <w:tcBorders>
          <w:top w:val="nil"/>
          <w:left w:val="nil"/>
          <w:bottom w:val="single" w:sz="24" w:space="0" w:color="E97132"/>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0C394D"/>
      </w:tcPr>
    </w:tblStylePr>
    <w:tblStylePr w:type="firstCol">
      <w:rPr>
        <w:color w:val="FFFFFF"/>
      </w:rPr>
      <w:tblPr/>
      <w:tcPr>
        <w:tcBorders>
          <w:top w:val="nil"/>
          <w:left w:val="nil"/>
          <w:bottom w:val="nil"/>
          <w:right w:val="nil"/>
          <w:insideH w:val="single" w:sz="4" w:space="0" w:color="0C394D"/>
          <w:insideV w:val="nil"/>
        </w:tcBorders>
        <w:shd w:val="clear" w:color="auto" w:fill="0C394D"/>
      </w:tcPr>
    </w:tblStylePr>
    <w:tblStylePr w:type="lastCol">
      <w:rPr>
        <w:color w:val="FFFFFF"/>
      </w:rPr>
      <w:tblPr/>
      <w:tcPr>
        <w:tcBorders>
          <w:top w:val="nil"/>
          <w:left w:val="nil"/>
          <w:bottom w:val="nil"/>
          <w:right w:val="nil"/>
          <w:insideH w:val="nil"/>
          <w:insideV w:val="nil"/>
        </w:tcBorders>
        <w:shd w:val="clear" w:color="auto" w:fill="0C394D"/>
      </w:tcPr>
    </w:tblStylePr>
    <w:tblStylePr w:type="band1Vert">
      <w:tblPr/>
      <w:tcPr>
        <w:shd w:val="clear" w:color="auto" w:fill="83CAEB"/>
      </w:tcPr>
    </w:tblStylePr>
    <w:tblStylePr w:type="band1Horz">
      <w:tblPr/>
      <w:tcPr>
        <w:shd w:val="clear" w:color="auto" w:fill="64BDE6"/>
      </w:tcPr>
    </w:tblStylePr>
    <w:tblStylePr w:type="neCell">
      <w:rPr>
        <w:color w:val="000000"/>
      </w:rPr>
    </w:tblStylePr>
    <w:tblStylePr w:type="nwCell">
      <w:rPr>
        <w:color w:val="000000"/>
      </w:rPr>
    </w:tblStylePr>
  </w:style>
  <w:style w:type="table" w:customStyle="1" w:styleId="ColourfulShadingAccent23">
    <w:name w:val="Colourful Shading – Accent 23"/>
    <w:basedOn w:val="TableNormal"/>
    <w:next w:val="ColorfulShading-Accent2"/>
    <w:uiPriority w:val="71"/>
    <w:semiHidden/>
    <w:unhideWhenUsed/>
    <w:rsid w:val="001120A7"/>
    <w:pPr>
      <w:spacing w:after="0" w:line="240" w:lineRule="auto"/>
    </w:pPr>
    <w:rPr>
      <w:color w:val="000000"/>
      <w:kern w:val="2"/>
      <w:sz w:val="24"/>
      <w:szCs w:val="24"/>
      <w:lang w:val="en-IE"/>
      <w14:ligatures w14:val="standardContextual"/>
    </w:rPr>
    <w:tblPr>
      <w:tblStyleRowBandSize w:val="1"/>
      <w:tblStyleColBandSize w:val="1"/>
      <w:tblBorders>
        <w:top w:val="single" w:sz="24" w:space="0" w:color="E97132"/>
        <w:left w:val="single" w:sz="4" w:space="0" w:color="E97132"/>
        <w:bottom w:val="single" w:sz="4" w:space="0" w:color="E97132"/>
        <w:right w:val="single" w:sz="4" w:space="0" w:color="E97132"/>
        <w:insideH w:val="single" w:sz="4" w:space="0" w:color="FFFFFF"/>
        <w:insideV w:val="single" w:sz="4" w:space="0" w:color="FFFFFF"/>
      </w:tblBorders>
    </w:tblPr>
    <w:tcPr>
      <w:shd w:val="clear" w:color="auto" w:fill="FCF0EA"/>
    </w:tcPr>
    <w:tblStylePr w:type="firstRow">
      <w:rPr>
        <w:b/>
        <w:bCs/>
      </w:rPr>
      <w:tblPr/>
      <w:tcPr>
        <w:tcBorders>
          <w:top w:val="nil"/>
          <w:left w:val="nil"/>
          <w:bottom w:val="single" w:sz="24" w:space="0" w:color="E97132"/>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993F10"/>
      </w:tcPr>
    </w:tblStylePr>
    <w:tblStylePr w:type="firstCol">
      <w:rPr>
        <w:color w:val="FFFFFF"/>
      </w:rPr>
      <w:tblPr/>
      <w:tcPr>
        <w:tcBorders>
          <w:top w:val="nil"/>
          <w:left w:val="nil"/>
          <w:bottom w:val="nil"/>
          <w:right w:val="nil"/>
          <w:insideH w:val="single" w:sz="4" w:space="0" w:color="993F10"/>
          <w:insideV w:val="nil"/>
        </w:tcBorders>
        <w:shd w:val="clear" w:color="auto" w:fill="993F10"/>
      </w:tcPr>
    </w:tblStylePr>
    <w:tblStylePr w:type="lastCol">
      <w:rPr>
        <w:color w:val="FFFFFF"/>
      </w:rPr>
      <w:tblPr/>
      <w:tcPr>
        <w:tcBorders>
          <w:top w:val="nil"/>
          <w:left w:val="nil"/>
          <w:bottom w:val="nil"/>
          <w:right w:val="nil"/>
          <w:insideH w:val="nil"/>
          <w:insideV w:val="nil"/>
        </w:tcBorders>
        <w:shd w:val="clear" w:color="auto" w:fill="993F10"/>
      </w:tcPr>
    </w:tblStylePr>
    <w:tblStylePr w:type="band1Vert">
      <w:tblPr/>
      <w:tcPr>
        <w:shd w:val="clear" w:color="auto" w:fill="F6C5AC"/>
      </w:tcPr>
    </w:tblStylePr>
    <w:tblStylePr w:type="band1Horz">
      <w:tblPr/>
      <w:tcPr>
        <w:shd w:val="clear" w:color="auto" w:fill="F4B798"/>
      </w:tcPr>
    </w:tblStylePr>
    <w:tblStylePr w:type="neCell">
      <w:rPr>
        <w:color w:val="000000"/>
      </w:rPr>
    </w:tblStylePr>
    <w:tblStylePr w:type="nwCell">
      <w:rPr>
        <w:color w:val="000000"/>
      </w:rPr>
    </w:tblStylePr>
  </w:style>
  <w:style w:type="table" w:customStyle="1" w:styleId="ColourfulShadingAccent33">
    <w:name w:val="Colourful Shading – Accent 33"/>
    <w:basedOn w:val="TableNormal"/>
    <w:next w:val="ColorfulShading-Accent3"/>
    <w:uiPriority w:val="71"/>
    <w:semiHidden/>
    <w:unhideWhenUsed/>
    <w:rsid w:val="001120A7"/>
    <w:pPr>
      <w:spacing w:after="0" w:line="240" w:lineRule="auto"/>
    </w:pPr>
    <w:rPr>
      <w:color w:val="000000"/>
      <w:kern w:val="2"/>
      <w:sz w:val="24"/>
      <w:szCs w:val="24"/>
      <w:lang w:val="en-IE"/>
      <w14:ligatures w14:val="standardContextual"/>
    </w:rPr>
    <w:tblPr>
      <w:tblStyleRowBandSize w:val="1"/>
      <w:tblStyleColBandSize w:val="1"/>
      <w:tblBorders>
        <w:top w:val="single" w:sz="24" w:space="0" w:color="0F9ED5"/>
        <w:left w:val="single" w:sz="4" w:space="0" w:color="196B24"/>
        <w:bottom w:val="single" w:sz="4" w:space="0" w:color="196B24"/>
        <w:right w:val="single" w:sz="4" w:space="0" w:color="196B24"/>
        <w:insideH w:val="single" w:sz="4" w:space="0" w:color="FFFFFF"/>
        <w:insideV w:val="single" w:sz="4" w:space="0" w:color="FFFFFF"/>
      </w:tblBorders>
    </w:tblPr>
    <w:tcPr>
      <w:shd w:val="clear" w:color="auto" w:fill="E0F8E3"/>
    </w:tcPr>
    <w:tblStylePr w:type="firstRow">
      <w:rPr>
        <w:b/>
        <w:bCs/>
      </w:rPr>
      <w:tblPr/>
      <w:tcPr>
        <w:tcBorders>
          <w:top w:val="nil"/>
          <w:left w:val="nil"/>
          <w:bottom w:val="single" w:sz="24" w:space="0" w:color="0F9ED5"/>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0F4015"/>
      </w:tcPr>
    </w:tblStylePr>
    <w:tblStylePr w:type="firstCol">
      <w:rPr>
        <w:color w:val="FFFFFF"/>
      </w:rPr>
      <w:tblPr/>
      <w:tcPr>
        <w:tcBorders>
          <w:top w:val="nil"/>
          <w:left w:val="nil"/>
          <w:bottom w:val="nil"/>
          <w:right w:val="nil"/>
          <w:insideH w:val="single" w:sz="4" w:space="0" w:color="0F4015"/>
          <w:insideV w:val="nil"/>
        </w:tcBorders>
        <w:shd w:val="clear" w:color="auto" w:fill="0F4015"/>
      </w:tcPr>
    </w:tblStylePr>
    <w:tblStylePr w:type="lastCol">
      <w:rPr>
        <w:color w:val="FFFFFF"/>
      </w:rPr>
      <w:tblPr/>
      <w:tcPr>
        <w:tcBorders>
          <w:top w:val="nil"/>
          <w:left w:val="nil"/>
          <w:bottom w:val="nil"/>
          <w:right w:val="nil"/>
          <w:insideH w:val="nil"/>
          <w:insideV w:val="nil"/>
        </w:tcBorders>
        <w:shd w:val="clear" w:color="auto" w:fill="0F4015"/>
      </w:tcPr>
    </w:tblStylePr>
    <w:tblStylePr w:type="band1Vert">
      <w:tblPr/>
      <w:tcPr>
        <w:shd w:val="clear" w:color="auto" w:fill="84E290"/>
      </w:tcPr>
    </w:tblStylePr>
    <w:tblStylePr w:type="band1Horz">
      <w:tblPr/>
      <w:tcPr>
        <w:shd w:val="clear" w:color="auto" w:fill="66DB75"/>
      </w:tcPr>
    </w:tblStylePr>
  </w:style>
  <w:style w:type="table" w:customStyle="1" w:styleId="ColourfulShadingAccent43">
    <w:name w:val="Colourful Shading – Accent 43"/>
    <w:basedOn w:val="TableNormal"/>
    <w:next w:val="ColorfulShading-Accent4"/>
    <w:uiPriority w:val="71"/>
    <w:semiHidden/>
    <w:unhideWhenUsed/>
    <w:rsid w:val="001120A7"/>
    <w:pPr>
      <w:spacing w:after="0" w:line="240" w:lineRule="auto"/>
    </w:pPr>
    <w:rPr>
      <w:color w:val="000000"/>
      <w:kern w:val="2"/>
      <w:sz w:val="24"/>
      <w:szCs w:val="24"/>
      <w:lang w:val="en-IE"/>
      <w14:ligatures w14:val="standardContextual"/>
    </w:rPr>
    <w:tblPr>
      <w:tblStyleRowBandSize w:val="1"/>
      <w:tblStyleColBandSize w:val="1"/>
      <w:tblBorders>
        <w:top w:val="single" w:sz="24" w:space="0" w:color="196B24"/>
        <w:left w:val="single" w:sz="4" w:space="0" w:color="0F9ED5"/>
        <w:bottom w:val="single" w:sz="4" w:space="0" w:color="0F9ED5"/>
        <w:right w:val="single" w:sz="4" w:space="0" w:color="0F9ED5"/>
        <w:insideH w:val="single" w:sz="4" w:space="0" w:color="FFFFFF"/>
        <w:insideV w:val="single" w:sz="4" w:space="0" w:color="FFFFFF"/>
      </w:tblBorders>
    </w:tblPr>
    <w:tcPr>
      <w:shd w:val="clear" w:color="auto" w:fill="E5F6FD"/>
    </w:tcPr>
    <w:tblStylePr w:type="firstRow">
      <w:rPr>
        <w:b/>
        <w:bCs/>
      </w:rPr>
      <w:tblPr/>
      <w:tcPr>
        <w:tcBorders>
          <w:top w:val="nil"/>
          <w:left w:val="nil"/>
          <w:bottom w:val="single" w:sz="24" w:space="0" w:color="196B24"/>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095E7F"/>
      </w:tcPr>
    </w:tblStylePr>
    <w:tblStylePr w:type="firstCol">
      <w:rPr>
        <w:color w:val="FFFFFF"/>
      </w:rPr>
      <w:tblPr/>
      <w:tcPr>
        <w:tcBorders>
          <w:top w:val="nil"/>
          <w:left w:val="nil"/>
          <w:bottom w:val="nil"/>
          <w:right w:val="nil"/>
          <w:insideH w:val="single" w:sz="4" w:space="0" w:color="095E7F"/>
          <w:insideV w:val="nil"/>
        </w:tcBorders>
        <w:shd w:val="clear" w:color="auto" w:fill="095E7F"/>
      </w:tcPr>
    </w:tblStylePr>
    <w:tblStylePr w:type="lastCol">
      <w:rPr>
        <w:color w:val="FFFFFF"/>
      </w:rPr>
      <w:tblPr/>
      <w:tcPr>
        <w:tcBorders>
          <w:top w:val="nil"/>
          <w:left w:val="nil"/>
          <w:bottom w:val="nil"/>
          <w:right w:val="nil"/>
          <w:insideH w:val="nil"/>
          <w:insideV w:val="nil"/>
        </w:tcBorders>
        <w:shd w:val="clear" w:color="auto" w:fill="095E7F"/>
      </w:tcPr>
    </w:tblStylePr>
    <w:tblStylePr w:type="band1Vert">
      <w:tblPr/>
      <w:tcPr>
        <w:shd w:val="clear" w:color="auto" w:fill="95DCF7"/>
      </w:tcPr>
    </w:tblStylePr>
    <w:tblStylePr w:type="band1Horz">
      <w:tblPr/>
      <w:tcPr>
        <w:shd w:val="clear" w:color="auto" w:fill="7BD3F5"/>
      </w:tcPr>
    </w:tblStylePr>
    <w:tblStylePr w:type="neCell">
      <w:rPr>
        <w:color w:val="000000"/>
      </w:rPr>
    </w:tblStylePr>
    <w:tblStylePr w:type="nwCell">
      <w:rPr>
        <w:color w:val="000000"/>
      </w:rPr>
    </w:tblStylePr>
  </w:style>
  <w:style w:type="table" w:customStyle="1" w:styleId="ColourfulShadingAccent53">
    <w:name w:val="Colourful Shading – Accent 53"/>
    <w:basedOn w:val="TableNormal"/>
    <w:next w:val="ColorfulShading-Accent5"/>
    <w:uiPriority w:val="71"/>
    <w:semiHidden/>
    <w:unhideWhenUsed/>
    <w:rsid w:val="001120A7"/>
    <w:pPr>
      <w:spacing w:after="0" w:line="240" w:lineRule="auto"/>
    </w:pPr>
    <w:rPr>
      <w:color w:val="000000"/>
      <w:kern w:val="2"/>
      <w:sz w:val="24"/>
      <w:szCs w:val="24"/>
      <w:lang w:val="en-IE"/>
      <w14:ligatures w14:val="standardContextual"/>
    </w:rPr>
    <w:tblPr>
      <w:tblStyleRowBandSize w:val="1"/>
      <w:tblStyleColBandSize w:val="1"/>
      <w:tblBorders>
        <w:top w:val="single" w:sz="24" w:space="0" w:color="4EA72E"/>
        <w:left w:val="single" w:sz="4" w:space="0" w:color="A02B93"/>
        <w:bottom w:val="single" w:sz="4" w:space="0" w:color="A02B93"/>
        <w:right w:val="single" w:sz="4" w:space="0" w:color="A02B93"/>
        <w:insideH w:val="single" w:sz="4" w:space="0" w:color="FFFFFF"/>
        <w:insideV w:val="single" w:sz="4" w:space="0" w:color="FFFFFF"/>
      </w:tblBorders>
    </w:tblPr>
    <w:tcPr>
      <w:shd w:val="clear" w:color="auto" w:fill="F8E7F6"/>
    </w:tcPr>
    <w:tblStylePr w:type="firstRow">
      <w:rPr>
        <w:b/>
        <w:bCs/>
      </w:rPr>
      <w:tblPr/>
      <w:tcPr>
        <w:tcBorders>
          <w:top w:val="nil"/>
          <w:left w:val="nil"/>
          <w:bottom w:val="single" w:sz="24" w:space="0" w:color="4EA72E"/>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5F1957"/>
      </w:tcPr>
    </w:tblStylePr>
    <w:tblStylePr w:type="firstCol">
      <w:rPr>
        <w:color w:val="FFFFFF"/>
      </w:rPr>
      <w:tblPr/>
      <w:tcPr>
        <w:tcBorders>
          <w:top w:val="nil"/>
          <w:left w:val="nil"/>
          <w:bottom w:val="nil"/>
          <w:right w:val="nil"/>
          <w:insideH w:val="single" w:sz="4" w:space="0" w:color="5F1957"/>
          <w:insideV w:val="nil"/>
        </w:tcBorders>
        <w:shd w:val="clear" w:color="auto" w:fill="5F1957"/>
      </w:tcPr>
    </w:tblStylePr>
    <w:tblStylePr w:type="lastCol">
      <w:rPr>
        <w:color w:val="FFFFFF"/>
      </w:rPr>
      <w:tblPr/>
      <w:tcPr>
        <w:tcBorders>
          <w:top w:val="nil"/>
          <w:left w:val="nil"/>
          <w:bottom w:val="nil"/>
          <w:right w:val="nil"/>
          <w:insideH w:val="nil"/>
          <w:insideV w:val="nil"/>
        </w:tcBorders>
        <w:shd w:val="clear" w:color="auto" w:fill="5F1957"/>
      </w:tcPr>
    </w:tblStylePr>
    <w:tblStylePr w:type="band1Vert">
      <w:tblPr/>
      <w:tcPr>
        <w:shd w:val="clear" w:color="auto" w:fill="E59EDC"/>
      </w:tcPr>
    </w:tblStylePr>
    <w:tblStylePr w:type="band1Horz">
      <w:tblPr/>
      <w:tcPr>
        <w:shd w:val="clear" w:color="auto" w:fill="DE86D4"/>
      </w:tcPr>
    </w:tblStylePr>
    <w:tblStylePr w:type="neCell">
      <w:rPr>
        <w:color w:val="000000"/>
      </w:rPr>
    </w:tblStylePr>
    <w:tblStylePr w:type="nwCell">
      <w:rPr>
        <w:color w:val="000000"/>
      </w:rPr>
    </w:tblStylePr>
  </w:style>
  <w:style w:type="table" w:customStyle="1" w:styleId="ColourfulShadingAccent63">
    <w:name w:val="Colourful Shading – Accent 63"/>
    <w:basedOn w:val="TableNormal"/>
    <w:next w:val="ColorfulShading-Accent6"/>
    <w:uiPriority w:val="71"/>
    <w:semiHidden/>
    <w:unhideWhenUsed/>
    <w:rsid w:val="001120A7"/>
    <w:pPr>
      <w:spacing w:after="0" w:line="240" w:lineRule="auto"/>
    </w:pPr>
    <w:rPr>
      <w:color w:val="000000"/>
      <w:kern w:val="2"/>
      <w:sz w:val="24"/>
      <w:szCs w:val="24"/>
      <w:lang w:val="en-IE"/>
      <w14:ligatures w14:val="standardContextual"/>
    </w:rPr>
    <w:tblPr>
      <w:tblStyleRowBandSize w:val="1"/>
      <w:tblStyleColBandSize w:val="1"/>
      <w:tblBorders>
        <w:top w:val="single" w:sz="24" w:space="0" w:color="A02B93"/>
        <w:left w:val="single" w:sz="4" w:space="0" w:color="4EA72E"/>
        <w:bottom w:val="single" w:sz="4" w:space="0" w:color="4EA72E"/>
        <w:right w:val="single" w:sz="4" w:space="0" w:color="4EA72E"/>
        <w:insideH w:val="single" w:sz="4" w:space="0" w:color="FFFFFF"/>
        <w:insideV w:val="single" w:sz="4" w:space="0" w:color="FFFFFF"/>
      </w:tblBorders>
    </w:tblPr>
    <w:tcPr>
      <w:shd w:val="clear" w:color="auto" w:fill="ECF8E8"/>
    </w:tcPr>
    <w:tblStylePr w:type="firstRow">
      <w:rPr>
        <w:b/>
        <w:bCs/>
      </w:rPr>
      <w:tblPr/>
      <w:tcPr>
        <w:tcBorders>
          <w:top w:val="nil"/>
          <w:left w:val="nil"/>
          <w:bottom w:val="single" w:sz="24" w:space="0" w:color="A02B93"/>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E641B"/>
      </w:tcPr>
    </w:tblStylePr>
    <w:tblStylePr w:type="firstCol">
      <w:rPr>
        <w:color w:val="FFFFFF"/>
      </w:rPr>
      <w:tblPr/>
      <w:tcPr>
        <w:tcBorders>
          <w:top w:val="nil"/>
          <w:left w:val="nil"/>
          <w:bottom w:val="nil"/>
          <w:right w:val="nil"/>
          <w:insideH w:val="single" w:sz="4" w:space="0" w:color="2E641B"/>
          <w:insideV w:val="nil"/>
        </w:tcBorders>
        <w:shd w:val="clear" w:color="auto" w:fill="2E641B"/>
      </w:tcPr>
    </w:tblStylePr>
    <w:tblStylePr w:type="lastCol">
      <w:rPr>
        <w:color w:val="FFFFFF"/>
      </w:rPr>
      <w:tblPr/>
      <w:tcPr>
        <w:tcBorders>
          <w:top w:val="nil"/>
          <w:left w:val="nil"/>
          <w:bottom w:val="nil"/>
          <w:right w:val="nil"/>
          <w:insideH w:val="nil"/>
          <w:insideV w:val="nil"/>
        </w:tcBorders>
        <w:shd w:val="clear" w:color="auto" w:fill="2E641B"/>
      </w:tcPr>
    </w:tblStylePr>
    <w:tblStylePr w:type="band1Vert">
      <w:tblPr/>
      <w:tcPr>
        <w:shd w:val="clear" w:color="auto" w:fill="B3E5A1"/>
      </w:tcPr>
    </w:tblStylePr>
    <w:tblStylePr w:type="band1Horz">
      <w:tblPr/>
      <w:tcPr>
        <w:shd w:val="clear" w:color="auto" w:fill="A0DF8A"/>
      </w:tcPr>
    </w:tblStylePr>
    <w:tblStylePr w:type="neCell">
      <w:rPr>
        <w:color w:val="000000"/>
      </w:rPr>
    </w:tblStylePr>
    <w:tblStylePr w:type="nwCell">
      <w:rPr>
        <w:color w:val="000000"/>
      </w:rPr>
    </w:tblStylePr>
  </w:style>
  <w:style w:type="table" w:customStyle="1" w:styleId="DarkList3">
    <w:name w:val="Dark List3"/>
    <w:basedOn w:val="TableNormal"/>
    <w:next w:val="DarkList"/>
    <w:uiPriority w:val="70"/>
    <w:semiHidden/>
    <w:unhideWhenUsed/>
    <w:rsid w:val="001120A7"/>
    <w:pPr>
      <w:spacing w:after="0" w:line="240" w:lineRule="auto"/>
    </w:pPr>
    <w:rPr>
      <w:color w:val="FFFFFF"/>
      <w:kern w:val="2"/>
      <w:sz w:val="24"/>
      <w:szCs w:val="24"/>
      <w:lang w:val="en-IE"/>
      <w14:ligatures w14:val="standardContextual"/>
    </w:rPr>
    <w:tblPr>
      <w:tblStyleRowBandSize w:val="1"/>
      <w:tblStyleColBandSize w:val="1"/>
    </w:tblPr>
    <w:tcPr>
      <w:shd w:val="clear" w:color="auto" w:fill="000000"/>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000000"/>
      </w:tcPr>
    </w:tblStylePr>
    <w:tblStylePr w:type="firstCol">
      <w:tblPr/>
      <w:tcPr>
        <w:tcBorders>
          <w:top w:val="nil"/>
          <w:left w:val="nil"/>
          <w:bottom w:val="nil"/>
          <w:right w:val="single" w:sz="18" w:space="0" w:color="FFFFFF"/>
          <w:insideH w:val="nil"/>
          <w:insideV w:val="nil"/>
        </w:tcBorders>
        <w:shd w:val="clear" w:color="auto" w:fill="000000"/>
      </w:tcPr>
    </w:tblStylePr>
    <w:tblStylePr w:type="lastCol">
      <w:tblPr/>
      <w:tcPr>
        <w:tcBorders>
          <w:top w:val="nil"/>
          <w:left w:val="single" w:sz="18" w:space="0" w:color="FFFFFF"/>
          <w:bottom w:val="nil"/>
          <w:right w:val="nil"/>
          <w:insideH w:val="nil"/>
          <w:insideV w:val="nil"/>
        </w:tcBorders>
        <w:shd w:val="clear" w:color="auto" w:fill="000000"/>
      </w:tcPr>
    </w:tblStylePr>
    <w:tblStylePr w:type="band1Vert">
      <w:tblPr/>
      <w:tcPr>
        <w:tcBorders>
          <w:top w:val="nil"/>
          <w:left w:val="nil"/>
          <w:bottom w:val="nil"/>
          <w:right w:val="nil"/>
          <w:insideH w:val="nil"/>
          <w:insideV w:val="nil"/>
        </w:tcBorders>
        <w:shd w:val="clear" w:color="auto" w:fill="000000"/>
      </w:tcPr>
    </w:tblStylePr>
    <w:tblStylePr w:type="band1Horz">
      <w:tblPr/>
      <w:tcPr>
        <w:tcBorders>
          <w:top w:val="nil"/>
          <w:left w:val="nil"/>
          <w:bottom w:val="nil"/>
          <w:right w:val="nil"/>
          <w:insideH w:val="nil"/>
          <w:insideV w:val="nil"/>
        </w:tcBorders>
        <w:shd w:val="clear" w:color="auto" w:fill="000000"/>
      </w:tcPr>
    </w:tblStylePr>
  </w:style>
  <w:style w:type="table" w:customStyle="1" w:styleId="DarkList-Accent13">
    <w:name w:val="Dark List - Accent 13"/>
    <w:basedOn w:val="TableNormal"/>
    <w:next w:val="DarkList-Accent1"/>
    <w:uiPriority w:val="70"/>
    <w:semiHidden/>
    <w:unhideWhenUsed/>
    <w:rsid w:val="001120A7"/>
    <w:pPr>
      <w:spacing w:after="0" w:line="240" w:lineRule="auto"/>
    </w:pPr>
    <w:rPr>
      <w:color w:val="FFFFFF"/>
      <w:kern w:val="2"/>
      <w:sz w:val="24"/>
      <w:szCs w:val="24"/>
      <w:lang w:val="en-IE"/>
      <w14:ligatures w14:val="standardContextual"/>
    </w:rPr>
    <w:tblPr>
      <w:tblStyleRowBandSize w:val="1"/>
      <w:tblStyleColBandSize w:val="1"/>
    </w:tblPr>
    <w:tcPr>
      <w:shd w:val="clear" w:color="auto" w:fill="156082"/>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0A2F40"/>
      </w:tcPr>
    </w:tblStylePr>
    <w:tblStylePr w:type="firstCol">
      <w:tblPr/>
      <w:tcPr>
        <w:tcBorders>
          <w:top w:val="nil"/>
          <w:left w:val="nil"/>
          <w:bottom w:val="nil"/>
          <w:right w:val="single" w:sz="18" w:space="0" w:color="FFFFFF"/>
          <w:insideH w:val="nil"/>
          <w:insideV w:val="nil"/>
        </w:tcBorders>
        <w:shd w:val="clear" w:color="auto" w:fill="0F4761"/>
      </w:tcPr>
    </w:tblStylePr>
    <w:tblStylePr w:type="lastCol">
      <w:tblPr/>
      <w:tcPr>
        <w:tcBorders>
          <w:top w:val="nil"/>
          <w:left w:val="single" w:sz="18" w:space="0" w:color="FFFFFF"/>
          <w:bottom w:val="nil"/>
          <w:right w:val="nil"/>
          <w:insideH w:val="nil"/>
          <w:insideV w:val="nil"/>
        </w:tcBorders>
        <w:shd w:val="clear" w:color="auto" w:fill="0F4761"/>
      </w:tcPr>
    </w:tblStylePr>
    <w:tblStylePr w:type="band1Vert">
      <w:tblPr/>
      <w:tcPr>
        <w:tcBorders>
          <w:top w:val="nil"/>
          <w:left w:val="nil"/>
          <w:bottom w:val="nil"/>
          <w:right w:val="nil"/>
          <w:insideH w:val="nil"/>
          <w:insideV w:val="nil"/>
        </w:tcBorders>
        <w:shd w:val="clear" w:color="auto" w:fill="0F4761"/>
      </w:tcPr>
    </w:tblStylePr>
    <w:tblStylePr w:type="band1Horz">
      <w:tblPr/>
      <w:tcPr>
        <w:tcBorders>
          <w:top w:val="nil"/>
          <w:left w:val="nil"/>
          <w:bottom w:val="nil"/>
          <w:right w:val="nil"/>
          <w:insideH w:val="nil"/>
          <w:insideV w:val="nil"/>
        </w:tcBorders>
        <w:shd w:val="clear" w:color="auto" w:fill="0F4761"/>
      </w:tcPr>
    </w:tblStylePr>
  </w:style>
  <w:style w:type="table" w:customStyle="1" w:styleId="DarkList-Accent23">
    <w:name w:val="Dark List - Accent 23"/>
    <w:basedOn w:val="TableNormal"/>
    <w:next w:val="DarkList-Accent2"/>
    <w:uiPriority w:val="70"/>
    <w:semiHidden/>
    <w:unhideWhenUsed/>
    <w:rsid w:val="001120A7"/>
    <w:pPr>
      <w:spacing w:after="0" w:line="240" w:lineRule="auto"/>
    </w:pPr>
    <w:rPr>
      <w:color w:val="FFFFFF"/>
      <w:kern w:val="2"/>
      <w:sz w:val="24"/>
      <w:szCs w:val="24"/>
      <w:lang w:val="en-IE"/>
      <w14:ligatures w14:val="standardContextual"/>
    </w:rPr>
    <w:tblPr>
      <w:tblStyleRowBandSize w:val="1"/>
      <w:tblStyleColBandSize w:val="1"/>
    </w:tblPr>
    <w:tcPr>
      <w:shd w:val="clear" w:color="auto" w:fill="E97132"/>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7F340D"/>
      </w:tcPr>
    </w:tblStylePr>
    <w:tblStylePr w:type="firstCol">
      <w:tblPr/>
      <w:tcPr>
        <w:tcBorders>
          <w:top w:val="nil"/>
          <w:left w:val="nil"/>
          <w:bottom w:val="nil"/>
          <w:right w:val="single" w:sz="18" w:space="0" w:color="FFFFFF"/>
          <w:insideH w:val="nil"/>
          <w:insideV w:val="nil"/>
        </w:tcBorders>
        <w:shd w:val="clear" w:color="auto" w:fill="BF4E14"/>
      </w:tcPr>
    </w:tblStylePr>
    <w:tblStylePr w:type="lastCol">
      <w:tblPr/>
      <w:tcPr>
        <w:tcBorders>
          <w:top w:val="nil"/>
          <w:left w:val="single" w:sz="18" w:space="0" w:color="FFFFFF"/>
          <w:bottom w:val="nil"/>
          <w:right w:val="nil"/>
          <w:insideH w:val="nil"/>
          <w:insideV w:val="nil"/>
        </w:tcBorders>
        <w:shd w:val="clear" w:color="auto" w:fill="BF4E14"/>
      </w:tcPr>
    </w:tblStylePr>
    <w:tblStylePr w:type="band1Vert">
      <w:tblPr/>
      <w:tcPr>
        <w:tcBorders>
          <w:top w:val="nil"/>
          <w:left w:val="nil"/>
          <w:bottom w:val="nil"/>
          <w:right w:val="nil"/>
          <w:insideH w:val="nil"/>
          <w:insideV w:val="nil"/>
        </w:tcBorders>
        <w:shd w:val="clear" w:color="auto" w:fill="BF4E14"/>
      </w:tcPr>
    </w:tblStylePr>
    <w:tblStylePr w:type="band1Horz">
      <w:tblPr/>
      <w:tcPr>
        <w:tcBorders>
          <w:top w:val="nil"/>
          <w:left w:val="nil"/>
          <w:bottom w:val="nil"/>
          <w:right w:val="nil"/>
          <w:insideH w:val="nil"/>
          <w:insideV w:val="nil"/>
        </w:tcBorders>
        <w:shd w:val="clear" w:color="auto" w:fill="BF4E14"/>
      </w:tcPr>
    </w:tblStylePr>
  </w:style>
  <w:style w:type="table" w:customStyle="1" w:styleId="DarkList-Accent33">
    <w:name w:val="Dark List - Accent 33"/>
    <w:basedOn w:val="TableNormal"/>
    <w:next w:val="DarkList-Accent3"/>
    <w:uiPriority w:val="70"/>
    <w:semiHidden/>
    <w:unhideWhenUsed/>
    <w:rsid w:val="001120A7"/>
    <w:pPr>
      <w:spacing w:after="0" w:line="240" w:lineRule="auto"/>
    </w:pPr>
    <w:rPr>
      <w:color w:val="FFFFFF"/>
      <w:kern w:val="2"/>
      <w:sz w:val="24"/>
      <w:szCs w:val="24"/>
      <w:lang w:val="en-IE"/>
      <w14:ligatures w14:val="standardContextual"/>
    </w:rPr>
    <w:tblPr>
      <w:tblStyleRowBandSize w:val="1"/>
      <w:tblStyleColBandSize w:val="1"/>
    </w:tblPr>
    <w:tcPr>
      <w:shd w:val="clear" w:color="auto" w:fill="196B24"/>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0C3511"/>
      </w:tcPr>
    </w:tblStylePr>
    <w:tblStylePr w:type="firstCol">
      <w:tblPr/>
      <w:tcPr>
        <w:tcBorders>
          <w:top w:val="nil"/>
          <w:left w:val="nil"/>
          <w:bottom w:val="nil"/>
          <w:right w:val="single" w:sz="18" w:space="0" w:color="FFFFFF"/>
          <w:insideH w:val="nil"/>
          <w:insideV w:val="nil"/>
        </w:tcBorders>
        <w:shd w:val="clear" w:color="auto" w:fill="124F1A"/>
      </w:tcPr>
    </w:tblStylePr>
    <w:tblStylePr w:type="lastCol">
      <w:tblPr/>
      <w:tcPr>
        <w:tcBorders>
          <w:top w:val="nil"/>
          <w:left w:val="single" w:sz="18" w:space="0" w:color="FFFFFF"/>
          <w:bottom w:val="nil"/>
          <w:right w:val="nil"/>
          <w:insideH w:val="nil"/>
          <w:insideV w:val="nil"/>
        </w:tcBorders>
        <w:shd w:val="clear" w:color="auto" w:fill="124F1A"/>
      </w:tcPr>
    </w:tblStylePr>
    <w:tblStylePr w:type="band1Vert">
      <w:tblPr/>
      <w:tcPr>
        <w:tcBorders>
          <w:top w:val="nil"/>
          <w:left w:val="nil"/>
          <w:bottom w:val="nil"/>
          <w:right w:val="nil"/>
          <w:insideH w:val="nil"/>
          <w:insideV w:val="nil"/>
        </w:tcBorders>
        <w:shd w:val="clear" w:color="auto" w:fill="124F1A"/>
      </w:tcPr>
    </w:tblStylePr>
    <w:tblStylePr w:type="band1Horz">
      <w:tblPr/>
      <w:tcPr>
        <w:tcBorders>
          <w:top w:val="nil"/>
          <w:left w:val="nil"/>
          <w:bottom w:val="nil"/>
          <w:right w:val="nil"/>
          <w:insideH w:val="nil"/>
          <w:insideV w:val="nil"/>
        </w:tcBorders>
        <w:shd w:val="clear" w:color="auto" w:fill="124F1A"/>
      </w:tcPr>
    </w:tblStylePr>
  </w:style>
  <w:style w:type="table" w:customStyle="1" w:styleId="DarkList-Accent43">
    <w:name w:val="Dark List - Accent 43"/>
    <w:basedOn w:val="TableNormal"/>
    <w:next w:val="DarkList-Accent4"/>
    <w:uiPriority w:val="70"/>
    <w:semiHidden/>
    <w:unhideWhenUsed/>
    <w:rsid w:val="001120A7"/>
    <w:pPr>
      <w:spacing w:after="0" w:line="240" w:lineRule="auto"/>
    </w:pPr>
    <w:rPr>
      <w:color w:val="FFFFFF"/>
      <w:kern w:val="2"/>
      <w:sz w:val="24"/>
      <w:szCs w:val="24"/>
      <w:lang w:val="en-IE"/>
      <w14:ligatures w14:val="standardContextual"/>
    </w:rPr>
    <w:tblPr>
      <w:tblStyleRowBandSize w:val="1"/>
      <w:tblStyleColBandSize w:val="1"/>
    </w:tblPr>
    <w:tcPr>
      <w:shd w:val="clear" w:color="auto" w:fill="0F9ED5"/>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074E69"/>
      </w:tcPr>
    </w:tblStylePr>
    <w:tblStylePr w:type="firstCol">
      <w:tblPr/>
      <w:tcPr>
        <w:tcBorders>
          <w:top w:val="nil"/>
          <w:left w:val="nil"/>
          <w:bottom w:val="nil"/>
          <w:right w:val="single" w:sz="18" w:space="0" w:color="FFFFFF"/>
          <w:insideH w:val="nil"/>
          <w:insideV w:val="nil"/>
        </w:tcBorders>
        <w:shd w:val="clear" w:color="auto" w:fill="0B769F"/>
      </w:tcPr>
    </w:tblStylePr>
    <w:tblStylePr w:type="lastCol">
      <w:tblPr/>
      <w:tcPr>
        <w:tcBorders>
          <w:top w:val="nil"/>
          <w:left w:val="single" w:sz="18" w:space="0" w:color="FFFFFF"/>
          <w:bottom w:val="nil"/>
          <w:right w:val="nil"/>
          <w:insideH w:val="nil"/>
          <w:insideV w:val="nil"/>
        </w:tcBorders>
        <w:shd w:val="clear" w:color="auto" w:fill="0B769F"/>
      </w:tcPr>
    </w:tblStylePr>
    <w:tblStylePr w:type="band1Vert">
      <w:tblPr/>
      <w:tcPr>
        <w:tcBorders>
          <w:top w:val="nil"/>
          <w:left w:val="nil"/>
          <w:bottom w:val="nil"/>
          <w:right w:val="nil"/>
          <w:insideH w:val="nil"/>
          <w:insideV w:val="nil"/>
        </w:tcBorders>
        <w:shd w:val="clear" w:color="auto" w:fill="0B769F"/>
      </w:tcPr>
    </w:tblStylePr>
    <w:tblStylePr w:type="band1Horz">
      <w:tblPr/>
      <w:tcPr>
        <w:tcBorders>
          <w:top w:val="nil"/>
          <w:left w:val="nil"/>
          <w:bottom w:val="nil"/>
          <w:right w:val="nil"/>
          <w:insideH w:val="nil"/>
          <w:insideV w:val="nil"/>
        </w:tcBorders>
        <w:shd w:val="clear" w:color="auto" w:fill="0B769F"/>
      </w:tcPr>
    </w:tblStylePr>
  </w:style>
  <w:style w:type="table" w:customStyle="1" w:styleId="DarkList-Accent53">
    <w:name w:val="Dark List - Accent 53"/>
    <w:basedOn w:val="TableNormal"/>
    <w:next w:val="DarkList-Accent5"/>
    <w:uiPriority w:val="70"/>
    <w:semiHidden/>
    <w:unhideWhenUsed/>
    <w:rsid w:val="001120A7"/>
    <w:pPr>
      <w:spacing w:after="0" w:line="240" w:lineRule="auto"/>
    </w:pPr>
    <w:rPr>
      <w:color w:val="FFFFFF"/>
      <w:kern w:val="2"/>
      <w:sz w:val="24"/>
      <w:szCs w:val="24"/>
      <w:lang w:val="en-IE"/>
      <w14:ligatures w14:val="standardContextual"/>
    </w:rPr>
    <w:tblPr>
      <w:tblStyleRowBandSize w:val="1"/>
      <w:tblStyleColBandSize w:val="1"/>
    </w:tblPr>
    <w:tcPr>
      <w:shd w:val="clear" w:color="auto" w:fill="A02B93"/>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4F1548"/>
      </w:tcPr>
    </w:tblStylePr>
    <w:tblStylePr w:type="firstCol">
      <w:tblPr/>
      <w:tcPr>
        <w:tcBorders>
          <w:top w:val="nil"/>
          <w:left w:val="nil"/>
          <w:bottom w:val="nil"/>
          <w:right w:val="single" w:sz="18" w:space="0" w:color="FFFFFF"/>
          <w:insideH w:val="nil"/>
          <w:insideV w:val="nil"/>
        </w:tcBorders>
        <w:shd w:val="clear" w:color="auto" w:fill="77206D"/>
      </w:tcPr>
    </w:tblStylePr>
    <w:tblStylePr w:type="lastCol">
      <w:tblPr/>
      <w:tcPr>
        <w:tcBorders>
          <w:top w:val="nil"/>
          <w:left w:val="single" w:sz="18" w:space="0" w:color="FFFFFF"/>
          <w:bottom w:val="nil"/>
          <w:right w:val="nil"/>
          <w:insideH w:val="nil"/>
          <w:insideV w:val="nil"/>
        </w:tcBorders>
        <w:shd w:val="clear" w:color="auto" w:fill="77206D"/>
      </w:tcPr>
    </w:tblStylePr>
    <w:tblStylePr w:type="band1Vert">
      <w:tblPr/>
      <w:tcPr>
        <w:tcBorders>
          <w:top w:val="nil"/>
          <w:left w:val="nil"/>
          <w:bottom w:val="nil"/>
          <w:right w:val="nil"/>
          <w:insideH w:val="nil"/>
          <w:insideV w:val="nil"/>
        </w:tcBorders>
        <w:shd w:val="clear" w:color="auto" w:fill="77206D"/>
      </w:tcPr>
    </w:tblStylePr>
    <w:tblStylePr w:type="band1Horz">
      <w:tblPr/>
      <w:tcPr>
        <w:tcBorders>
          <w:top w:val="nil"/>
          <w:left w:val="nil"/>
          <w:bottom w:val="nil"/>
          <w:right w:val="nil"/>
          <w:insideH w:val="nil"/>
          <w:insideV w:val="nil"/>
        </w:tcBorders>
        <w:shd w:val="clear" w:color="auto" w:fill="77206D"/>
      </w:tcPr>
    </w:tblStylePr>
  </w:style>
  <w:style w:type="table" w:customStyle="1" w:styleId="DarkList-Accent63">
    <w:name w:val="Dark List - Accent 63"/>
    <w:basedOn w:val="TableNormal"/>
    <w:next w:val="DarkList-Accent6"/>
    <w:uiPriority w:val="70"/>
    <w:semiHidden/>
    <w:unhideWhenUsed/>
    <w:rsid w:val="001120A7"/>
    <w:pPr>
      <w:spacing w:after="0" w:line="240" w:lineRule="auto"/>
    </w:pPr>
    <w:rPr>
      <w:color w:val="FFFFFF"/>
      <w:kern w:val="2"/>
      <w:sz w:val="24"/>
      <w:szCs w:val="24"/>
      <w:lang w:val="en-IE"/>
      <w14:ligatures w14:val="standardContextual"/>
    </w:rPr>
    <w:tblPr>
      <w:tblStyleRowBandSize w:val="1"/>
      <w:tblStyleColBandSize w:val="1"/>
    </w:tblPr>
    <w:tcPr>
      <w:shd w:val="clear" w:color="auto" w:fill="4EA72E"/>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265317"/>
      </w:tcPr>
    </w:tblStylePr>
    <w:tblStylePr w:type="firstCol">
      <w:tblPr/>
      <w:tcPr>
        <w:tcBorders>
          <w:top w:val="nil"/>
          <w:left w:val="nil"/>
          <w:bottom w:val="nil"/>
          <w:right w:val="single" w:sz="18" w:space="0" w:color="FFFFFF"/>
          <w:insideH w:val="nil"/>
          <w:insideV w:val="nil"/>
        </w:tcBorders>
        <w:shd w:val="clear" w:color="auto" w:fill="3A7C22"/>
      </w:tcPr>
    </w:tblStylePr>
    <w:tblStylePr w:type="lastCol">
      <w:tblPr/>
      <w:tcPr>
        <w:tcBorders>
          <w:top w:val="nil"/>
          <w:left w:val="single" w:sz="18" w:space="0" w:color="FFFFFF"/>
          <w:bottom w:val="nil"/>
          <w:right w:val="nil"/>
          <w:insideH w:val="nil"/>
          <w:insideV w:val="nil"/>
        </w:tcBorders>
        <w:shd w:val="clear" w:color="auto" w:fill="3A7C22"/>
      </w:tcPr>
    </w:tblStylePr>
    <w:tblStylePr w:type="band1Vert">
      <w:tblPr/>
      <w:tcPr>
        <w:tcBorders>
          <w:top w:val="nil"/>
          <w:left w:val="nil"/>
          <w:bottom w:val="nil"/>
          <w:right w:val="nil"/>
          <w:insideH w:val="nil"/>
          <w:insideV w:val="nil"/>
        </w:tcBorders>
        <w:shd w:val="clear" w:color="auto" w:fill="3A7C22"/>
      </w:tcPr>
    </w:tblStylePr>
    <w:tblStylePr w:type="band1Horz">
      <w:tblPr/>
      <w:tcPr>
        <w:tcBorders>
          <w:top w:val="nil"/>
          <w:left w:val="nil"/>
          <w:bottom w:val="nil"/>
          <w:right w:val="nil"/>
          <w:insideH w:val="nil"/>
          <w:insideV w:val="nil"/>
        </w:tcBorders>
        <w:shd w:val="clear" w:color="auto" w:fill="3A7C22"/>
      </w:tcPr>
    </w:tblStylePr>
  </w:style>
  <w:style w:type="table" w:customStyle="1" w:styleId="GridTable1Light3">
    <w:name w:val="Grid Table 1 Light3"/>
    <w:basedOn w:val="TableNormal"/>
    <w:next w:val="GridTable1Light"/>
    <w:uiPriority w:val="46"/>
    <w:rsid w:val="001120A7"/>
    <w:pPr>
      <w:spacing w:after="0" w:line="240" w:lineRule="auto"/>
    </w:pPr>
    <w:rPr>
      <w:kern w:val="2"/>
      <w:sz w:val="24"/>
      <w:szCs w:val="24"/>
      <w:lang w:val="en-IE"/>
      <w14:ligatures w14:val="standardContextual"/>
    </w:rPr>
    <w:tblPr>
      <w:tblStyleRowBandSize w:val="1"/>
      <w:tblStyleColBandSize w:val="1"/>
      <w:tblBorders>
        <w:top w:val="single" w:sz="4" w:space="0" w:color="999999"/>
        <w:left w:val="single" w:sz="4" w:space="0" w:color="999999"/>
        <w:bottom w:val="single" w:sz="4" w:space="0" w:color="999999"/>
        <w:right w:val="single" w:sz="4" w:space="0" w:color="999999"/>
        <w:insideH w:val="single" w:sz="4" w:space="0" w:color="999999"/>
        <w:insideV w:val="single" w:sz="4" w:space="0" w:color="999999"/>
      </w:tblBorders>
    </w:tblPr>
    <w:tblStylePr w:type="firstRow">
      <w:rPr>
        <w:b/>
        <w:bCs/>
      </w:rPr>
      <w:tblPr/>
      <w:tcPr>
        <w:tcBorders>
          <w:bottom w:val="single" w:sz="12" w:space="0" w:color="666666"/>
        </w:tcBorders>
      </w:tcPr>
    </w:tblStylePr>
    <w:tblStylePr w:type="lastRow">
      <w:rPr>
        <w:b/>
        <w:bCs/>
      </w:rPr>
      <w:tblPr/>
      <w:tcPr>
        <w:tcBorders>
          <w:top w:val="double" w:sz="2" w:space="0" w:color="666666"/>
        </w:tcBorders>
      </w:tcPr>
    </w:tblStylePr>
    <w:tblStylePr w:type="firstCol">
      <w:rPr>
        <w:b/>
        <w:bCs/>
      </w:rPr>
    </w:tblStylePr>
    <w:tblStylePr w:type="lastCol">
      <w:rPr>
        <w:b/>
        <w:bCs/>
      </w:rPr>
    </w:tblStylePr>
  </w:style>
  <w:style w:type="table" w:customStyle="1" w:styleId="GridTable1Light-Accent13">
    <w:name w:val="Grid Table 1 Light - Accent 13"/>
    <w:basedOn w:val="TableNormal"/>
    <w:next w:val="GridTable1Light-Accent1"/>
    <w:uiPriority w:val="46"/>
    <w:rsid w:val="001120A7"/>
    <w:pPr>
      <w:spacing w:after="0" w:line="240" w:lineRule="auto"/>
    </w:pPr>
    <w:rPr>
      <w:kern w:val="2"/>
      <w:sz w:val="24"/>
      <w:szCs w:val="24"/>
      <w:lang w:val="en-IE"/>
      <w14:ligatures w14:val="standardContextual"/>
    </w:rPr>
    <w:tblPr>
      <w:tblStyleRowBandSize w:val="1"/>
      <w:tblStyleColBandSize w:val="1"/>
      <w:tblBorders>
        <w:top w:val="single" w:sz="4" w:space="0" w:color="83CAEB"/>
        <w:left w:val="single" w:sz="4" w:space="0" w:color="83CAEB"/>
        <w:bottom w:val="single" w:sz="4" w:space="0" w:color="83CAEB"/>
        <w:right w:val="single" w:sz="4" w:space="0" w:color="83CAEB"/>
        <w:insideH w:val="single" w:sz="4" w:space="0" w:color="83CAEB"/>
        <w:insideV w:val="single" w:sz="4" w:space="0" w:color="83CAEB"/>
      </w:tblBorders>
    </w:tblPr>
    <w:tblStylePr w:type="firstRow">
      <w:rPr>
        <w:b/>
        <w:bCs/>
      </w:rPr>
      <w:tblPr/>
      <w:tcPr>
        <w:tcBorders>
          <w:bottom w:val="single" w:sz="12" w:space="0" w:color="45B0E1"/>
        </w:tcBorders>
      </w:tcPr>
    </w:tblStylePr>
    <w:tblStylePr w:type="lastRow">
      <w:rPr>
        <w:b/>
        <w:bCs/>
      </w:rPr>
      <w:tblPr/>
      <w:tcPr>
        <w:tcBorders>
          <w:top w:val="double" w:sz="2" w:space="0" w:color="45B0E1"/>
        </w:tcBorders>
      </w:tcPr>
    </w:tblStylePr>
    <w:tblStylePr w:type="firstCol">
      <w:rPr>
        <w:b/>
        <w:bCs/>
      </w:rPr>
    </w:tblStylePr>
    <w:tblStylePr w:type="lastCol">
      <w:rPr>
        <w:b/>
        <w:bCs/>
      </w:rPr>
    </w:tblStylePr>
  </w:style>
  <w:style w:type="table" w:customStyle="1" w:styleId="GridTable1LightAccent23">
    <w:name w:val="Grid Table 1 Light – Accent 23"/>
    <w:basedOn w:val="TableNormal"/>
    <w:next w:val="GridTable1Light-Accent2"/>
    <w:uiPriority w:val="46"/>
    <w:rsid w:val="001120A7"/>
    <w:pPr>
      <w:spacing w:after="0" w:line="240" w:lineRule="auto"/>
    </w:pPr>
    <w:rPr>
      <w:kern w:val="2"/>
      <w:sz w:val="24"/>
      <w:szCs w:val="24"/>
      <w:lang w:val="en-IE"/>
      <w14:ligatures w14:val="standardContextual"/>
    </w:rPr>
    <w:tblPr>
      <w:tblStyleRowBandSize w:val="1"/>
      <w:tblStyleColBandSize w:val="1"/>
      <w:tblBorders>
        <w:top w:val="single" w:sz="4" w:space="0" w:color="F6C5AC"/>
        <w:left w:val="single" w:sz="4" w:space="0" w:color="F6C5AC"/>
        <w:bottom w:val="single" w:sz="4" w:space="0" w:color="F6C5AC"/>
        <w:right w:val="single" w:sz="4" w:space="0" w:color="F6C5AC"/>
        <w:insideH w:val="single" w:sz="4" w:space="0" w:color="F6C5AC"/>
        <w:insideV w:val="single" w:sz="4" w:space="0" w:color="F6C5AC"/>
      </w:tblBorders>
    </w:tblPr>
    <w:tblStylePr w:type="firstRow">
      <w:rPr>
        <w:b/>
        <w:bCs/>
      </w:rPr>
      <w:tblPr/>
      <w:tcPr>
        <w:tcBorders>
          <w:bottom w:val="single" w:sz="12" w:space="0" w:color="F1A983"/>
        </w:tcBorders>
      </w:tcPr>
    </w:tblStylePr>
    <w:tblStylePr w:type="lastRow">
      <w:rPr>
        <w:b/>
        <w:bCs/>
      </w:rPr>
      <w:tblPr/>
      <w:tcPr>
        <w:tcBorders>
          <w:top w:val="double" w:sz="2" w:space="0" w:color="F1A983"/>
        </w:tcBorders>
      </w:tcPr>
    </w:tblStylePr>
    <w:tblStylePr w:type="firstCol">
      <w:rPr>
        <w:b/>
        <w:bCs/>
      </w:rPr>
    </w:tblStylePr>
    <w:tblStylePr w:type="lastCol">
      <w:rPr>
        <w:b/>
        <w:bCs/>
      </w:rPr>
    </w:tblStylePr>
  </w:style>
  <w:style w:type="table" w:customStyle="1" w:styleId="GridTable1Light-Accent33">
    <w:name w:val="Grid Table 1 Light - Accent 33"/>
    <w:basedOn w:val="TableNormal"/>
    <w:next w:val="GridTable1Light-Accent3"/>
    <w:uiPriority w:val="46"/>
    <w:rsid w:val="001120A7"/>
    <w:pPr>
      <w:spacing w:after="0" w:line="240" w:lineRule="auto"/>
    </w:pPr>
    <w:rPr>
      <w:kern w:val="2"/>
      <w:sz w:val="24"/>
      <w:szCs w:val="24"/>
      <w:lang w:val="en-IE"/>
      <w14:ligatures w14:val="standardContextual"/>
    </w:rPr>
    <w:tblPr>
      <w:tblStyleRowBandSize w:val="1"/>
      <w:tblStyleColBandSize w:val="1"/>
      <w:tblBorders>
        <w:top w:val="single" w:sz="4" w:space="0" w:color="84E290"/>
        <w:left w:val="single" w:sz="4" w:space="0" w:color="84E290"/>
        <w:bottom w:val="single" w:sz="4" w:space="0" w:color="84E290"/>
        <w:right w:val="single" w:sz="4" w:space="0" w:color="84E290"/>
        <w:insideH w:val="single" w:sz="4" w:space="0" w:color="84E290"/>
        <w:insideV w:val="single" w:sz="4" w:space="0" w:color="84E290"/>
      </w:tblBorders>
    </w:tblPr>
    <w:tblStylePr w:type="firstRow">
      <w:rPr>
        <w:b/>
        <w:bCs/>
      </w:rPr>
      <w:tblPr/>
      <w:tcPr>
        <w:tcBorders>
          <w:bottom w:val="single" w:sz="12" w:space="0" w:color="47D459"/>
        </w:tcBorders>
      </w:tcPr>
    </w:tblStylePr>
    <w:tblStylePr w:type="lastRow">
      <w:rPr>
        <w:b/>
        <w:bCs/>
      </w:rPr>
      <w:tblPr/>
      <w:tcPr>
        <w:tcBorders>
          <w:top w:val="double" w:sz="2" w:space="0" w:color="47D459"/>
        </w:tcBorders>
      </w:tcPr>
    </w:tblStylePr>
    <w:tblStylePr w:type="firstCol">
      <w:rPr>
        <w:b/>
        <w:bCs/>
      </w:rPr>
    </w:tblStylePr>
    <w:tblStylePr w:type="lastCol">
      <w:rPr>
        <w:b/>
        <w:bCs/>
      </w:rPr>
    </w:tblStylePr>
  </w:style>
  <w:style w:type="table" w:customStyle="1" w:styleId="GridTable1Light-Accent43">
    <w:name w:val="Grid Table 1 Light - Accent 43"/>
    <w:basedOn w:val="TableNormal"/>
    <w:next w:val="GridTable1Light-Accent4"/>
    <w:uiPriority w:val="46"/>
    <w:rsid w:val="001120A7"/>
    <w:pPr>
      <w:spacing w:after="0" w:line="240" w:lineRule="auto"/>
    </w:pPr>
    <w:rPr>
      <w:kern w:val="2"/>
      <w:sz w:val="24"/>
      <w:szCs w:val="24"/>
      <w:lang w:val="en-IE"/>
      <w14:ligatures w14:val="standardContextual"/>
    </w:rPr>
    <w:tblPr>
      <w:tblStyleRowBandSize w:val="1"/>
      <w:tblStyleColBandSize w:val="1"/>
      <w:tblBorders>
        <w:top w:val="single" w:sz="4" w:space="0" w:color="95DCF7"/>
        <w:left w:val="single" w:sz="4" w:space="0" w:color="95DCF7"/>
        <w:bottom w:val="single" w:sz="4" w:space="0" w:color="95DCF7"/>
        <w:right w:val="single" w:sz="4" w:space="0" w:color="95DCF7"/>
        <w:insideH w:val="single" w:sz="4" w:space="0" w:color="95DCF7"/>
        <w:insideV w:val="single" w:sz="4" w:space="0" w:color="95DCF7"/>
      </w:tblBorders>
    </w:tblPr>
    <w:tblStylePr w:type="firstRow">
      <w:rPr>
        <w:b/>
        <w:bCs/>
      </w:rPr>
      <w:tblPr/>
      <w:tcPr>
        <w:tcBorders>
          <w:bottom w:val="single" w:sz="12" w:space="0" w:color="60CAF3"/>
        </w:tcBorders>
      </w:tcPr>
    </w:tblStylePr>
    <w:tblStylePr w:type="lastRow">
      <w:rPr>
        <w:b/>
        <w:bCs/>
      </w:rPr>
      <w:tblPr/>
      <w:tcPr>
        <w:tcBorders>
          <w:top w:val="double" w:sz="2" w:space="0" w:color="60CAF3"/>
        </w:tcBorders>
      </w:tcPr>
    </w:tblStylePr>
    <w:tblStylePr w:type="firstCol">
      <w:rPr>
        <w:b/>
        <w:bCs/>
      </w:rPr>
    </w:tblStylePr>
    <w:tblStylePr w:type="lastCol">
      <w:rPr>
        <w:b/>
        <w:bCs/>
      </w:rPr>
    </w:tblStylePr>
  </w:style>
  <w:style w:type="table" w:customStyle="1" w:styleId="GridTable1Light-Accent53">
    <w:name w:val="Grid Table 1 Light - Accent 53"/>
    <w:basedOn w:val="TableNormal"/>
    <w:next w:val="GridTable1Light-Accent5"/>
    <w:uiPriority w:val="46"/>
    <w:rsid w:val="001120A7"/>
    <w:pPr>
      <w:spacing w:after="0" w:line="240" w:lineRule="auto"/>
    </w:pPr>
    <w:rPr>
      <w:kern w:val="2"/>
      <w:sz w:val="24"/>
      <w:szCs w:val="24"/>
      <w:lang w:val="en-IE"/>
      <w14:ligatures w14:val="standardContextual"/>
    </w:rPr>
    <w:tblPr>
      <w:tblStyleRowBandSize w:val="1"/>
      <w:tblStyleColBandSize w:val="1"/>
      <w:tblBorders>
        <w:top w:val="single" w:sz="4" w:space="0" w:color="E59EDC"/>
        <w:left w:val="single" w:sz="4" w:space="0" w:color="E59EDC"/>
        <w:bottom w:val="single" w:sz="4" w:space="0" w:color="E59EDC"/>
        <w:right w:val="single" w:sz="4" w:space="0" w:color="E59EDC"/>
        <w:insideH w:val="single" w:sz="4" w:space="0" w:color="E59EDC"/>
        <w:insideV w:val="single" w:sz="4" w:space="0" w:color="E59EDC"/>
      </w:tblBorders>
    </w:tblPr>
    <w:tblStylePr w:type="firstRow">
      <w:rPr>
        <w:b/>
        <w:bCs/>
      </w:rPr>
      <w:tblPr/>
      <w:tcPr>
        <w:tcBorders>
          <w:bottom w:val="single" w:sz="12" w:space="0" w:color="D86DCB"/>
        </w:tcBorders>
      </w:tcPr>
    </w:tblStylePr>
    <w:tblStylePr w:type="lastRow">
      <w:rPr>
        <w:b/>
        <w:bCs/>
      </w:rPr>
      <w:tblPr/>
      <w:tcPr>
        <w:tcBorders>
          <w:top w:val="double" w:sz="2" w:space="0" w:color="D86DCB"/>
        </w:tcBorders>
      </w:tcPr>
    </w:tblStylePr>
    <w:tblStylePr w:type="firstCol">
      <w:rPr>
        <w:b/>
        <w:bCs/>
      </w:rPr>
    </w:tblStylePr>
    <w:tblStylePr w:type="lastCol">
      <w:rPr>
        <w:b/>
        <w:bCs/>
      </w:rPr>
    </w:tblStylePr>
  </w:style>
  <w:style w:type="table" w:customStyle="1" w:styleId="GridTable1Light-Accent63">
    <w:name w:val="Grid Table 1 Light - Accent 63"/>
    <w:basedOn w:val="TableNormal"/>
    <w:next w:val="GridTable1Light-Accent6"/>
    <w:uiPriority w:val="46"/>
    <w:rsid w:val="001120A7"/>
    <w:pPr>
      <w:spacing w:after="0" w:line="240" w:lineRule="auto"/>
    </w:pPr>
    <w:rPr>
      <w:kern w:val="2"/>
      <w:sz w:val="24"/>
      <w:szCs w:val="24"/>
      <w:lang w:val="en-IE"/>
      <w14:ligatures w14:val="standardContextual"/>
    </w:rPr>
    <w:tblPr>
      <w:tblStyleRowBandSize w:val="1"/>
      <w:tblStyleColBandSize w:val="1"/>
      <w:tblBorders>
        <w:top w:val="single" w:sz="4" w:space="0" w:color="B3E5A1"/>
        <w:left w:val="single" w:sz="4" w:space="0" w:color="B3E5A1"/>
        <w:bottom w:val="single" w:sz="4" w:space="0" w:color="B3E5A1"/>
        <w:right w:val="single" w:sz="4" w:space="0" w:color="B3E5A1"/>
        <w:insideH w:val="single" w:sz="4" w:space="0" w:color="B3E5A1"/>
        <w:insideV w:val="single" w:sz="4" w:space="0" w:color="B3E5A1"/>
      </w:tblBorders>
    </w:tblPr>
    <w:tblStylePr w:type="firstRow">
      <w:rPr>
        <w:b/>
        <w:bCs/>
      </w:rPr>
      <w:tblPr/>
      <w:tcPr>
        <w:tcBorders>
          <w:bottom w:val="single" w:sz="12" w:space="0" w:color="8DD873"/>
        </w:tcBorders>
      </w:tcPr>
    </w:tblStylePr>
    <w:tblStylePr w:type="lastRow">
      <w:rPr>
        <w:b/>
        <w:bCs/>
      </w:rPr>
      <w:tblPr/>
      <w:tcPr>
        <w:tcBorders>
          <w:top w:val="double" w:sz="2" w:space="0" w:color="8DD873"/>
        </w:tcBorders>
      </w:tcPr>
    </w:tblStylePr>
    <w:tblStylePr w:type="firstCol">
      <w:rPr>
        <w:b/>
        <w:bCs/>
      </w:rPr>
    </w:tblStylePr>
    <w:tblStylePr w:type="lastCol">
      <w:rPr>
        <w:b/>
        <w:bCs/>
      </w:rPr>
    </w:tblStylePr>
  </w:style>
  <w:style w:type="table" w:customStyle="1" w:styleId="GridTable23">
    <w:name w:val="Grid Table 23"/>
    <w:basedOn w:val="TableNormal"/>
    <w:next w:val="GridTable2"/>
    <w:uiPriority w:val="47"/>
    <w:rsid w:val="001120A7"/>
    <w:pPr>
      <w:spacing w:after="0" w:line="240" w:lineRule="auto"/>
    </w:pPr>
    <w:rPr>
      <w:kern w:val="2"/>
      <w:sz w:val="24"/>
      <w:szCs w:val="24"/>
      <w:lang w:val="en-IE"/>
      <w14:ligatures w14:val="standardContextual"/>
    </w:rPr>
    <w:tblPr>
      <w:tblStyleRowBandSize w:val="1"/>
      <w:tblStyleColBandSize w:val="1"/>
      <w:tblBorders>
        <w:top w:val="single" w:sz="2" w:space="0" w:color="666666"/>
        <w:bottom w:val="single" w:sz="2" w:space="0" w:color="666666"/>
        <w:insideH w:val="single" w:sz="2" w:space="0" w:color="666666"/>
        <w:insideV w:val="single" w:sz="2" w:space="0" w:color="666666"/>
      </w:tblBorders>
    </w:tblPr>
    <w:tblStylePr w:type="firstRow">
      <w:rPr>
        <w:b/>
        <w:bCs/>
      </w:rPr>
      <w:tblPr/>
      <w:tcPr>
        <w:tcBorders>
          <w:top w:val="nil"/>
          <w:bottom w:val="single" w:sz="12" w:space="0" w:color="666666"/>
          <w:insideH w:val="nil"/>
          <w:insideV w:val="nil"/>
        </w:tcBorders>
        <w:shd w:val="clear" w:color="auto" w:fill="FFFFFF"/>
      </w:tcPr>
    </w:tblStylePr>
    <w:tblStylePr w:type="lastRow">
      <w:rPr>
        <w:b/>
        <w:bCs/>
      </w:rPr>
      <w:tblPr/>
      <w:tcPr>
        <w:tcBorders>
          <w:top w:val="double" w:sz="2" w:space="0" w:color="666666"/>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GridTable2-Accent13">
    <w:name w:val="Grid Table 2 - Accent 13"/>
    <w:basedOn w:val="TableNormal"/>
    <w:next w:val="GridTable2-Accent1"/>
    <w:uiPriority w:val="47"/>
    <w:rsid w:val="001120A7"/>
    <w:pPr>
      <w:spacing w:after="0" w:line="240" w:lineRule="auto"/>
    </w:pPr>
    <w:rPr>
      <w:kern w:val="2"/>
      <w:sz w:val="24"/>
      <w:szCs w:val="24"/>
      <w:lang w:val="en-IE"/>
      <w14:ligatures w14:val="standardContextual"/>
    </w:rPr>
    <w:tblPr>
      <w:tblStyleRowBandSize w:val="1"/>
      <w:tblStyleColBandSize w:val="1"/>
      <w:tblBorders>
        <w:top w:val="single" w:sz="2" w:space="0" w:color="45B0E1"/>
        <w:bottom w:val="single" w:sz="2" w:space="0" w:color="45B0E1"/>
        <w:insideH w:val="single" w:sz="2" w:space="0" w:color="45B0E1"/>
        <w:insideV w:val="single" w:sz="2" w:space="0" w:color="45B0E1"/>
      </w:tblBorders>
    </w:tblPr>
    <w:tblStylePr w:type="firstRow">
      <w:rPr>
        <w:b/>
        <w:bCs/>
      </w:rPr>
      <w:tblPr/>
      <w:tcPr>
        <w:tcBorders>
          <w:top w:val="nil"/>
          <w:bottom w:val="single" w:sz="12" w:space="0" w:color="45B0E1"/>
          <w:insideH w:val="nil"/>
          <w:insideV w:val="nil"/>
        </w:tcBorders>
        <w:shd w:val="clear" w:color="auto" w:fill="FFFFFF"/>
      </w:tcPr>
    </w:tblStylePr>
    <w:tblStylePr w:type="lastRow">
      <w:rPr>
        <w:b/>
        <w:bCs/>
      </w:rPr>
      <w:tblPr/>
      <w:tcPr>
        <w:tcBorders>
          <w:top w:val="double" w:sz="2" w:space="0" w:color="45B0E1"/>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C1E4F5"/>
      </w:tcPr>
    </w:tblStylePr>
    <w:tblStylePr w:type="band1Horz">
      <w:tblPr/>
      <w:tcPr>
        <w:shd w:val="clear" w:color="auto" w:fill="C1E4F5"/>
      </w:tcPr>
    </w:tblStylePr>
  </w:style>
  <w:style w:type="table" w:customStyle="1" w:styleId="GridTable2-Accent23">
    <w:name w:val="Grid Table 2 - Accent 23"/>
    <w:basedOn w:val="TableNormal"/>
    <w:next w:val="GridTable2-Accent2"/>
    <w:uiPriority w:val="47"/>
    <w:rsid w:val="001120A7"/>
    <w:pPr>
      <w:spacing w:after="0" w:line="240" w:lineRule="auto"/>
    </w:pPr>
    <w:rPr>
      <w:kern w:val="2"/>
      <w:sz w:val="24"/>
      <w:szCs w:val="24"/>
      <w:lang w:val="en-IE"/>
      <w14:ligatures w14:val="standardContextual"/>
    </w:rPr>
    <w:tblPr>
      <w:tblStyleRowBandSize w:val="1"/>
      <w:tblStyleColBandSize w:val="1"/>
      <w:tblBorders>
        <w:top w:val="single" w:sz="2" w:space="0" w:color="F1A983"/>
        <w:bottom w:val="single" w:sz="2" w:space="0" w:color="F1A983"/>
        <w:insideH w:val="single" w:sz="2" w:space="0" w:color="F1A983"/>
        <w:insideV w:val="single" w:sz="2" w:space="0" w:color="F1A983"/>
      </w:tblBorders>
    </w:tblPr>
    <w:tblStylePr w:type="firstRow">
      <w:rPr>
        <w:b/>
        <w:bCs/>
      </w:rPr>
      <w:tblPr/>
      <w:tcPr>
        <w:tcBorders>
          <w:top w:val="nil"/>
          <w:bottom w:val="single" w:sz="12" w:space="0" w:color="F1A983"/>
          <w:insideH w:val="nil"/>
          <w:insideV w:val="nil"/>
        </w:tcBorders>
        <w:shd w:val="clear" w:color="auto" w:fill="FFFFFF"/>
      </w:tcPr>
    </w:tblStylePr>
    <w:tblStylePr w:type="lastRow">
      <w:rPr>
        <w:b/>
        <w:bCs/>
      </w:rPr>
      <w:tblPr/>
      <w:tcPr>
        <w:tcBorders>
          <w:top w:val="double" w:sz="2" w:space="0" w:color="F1A983"/>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FAE2D5"/>
      </w:tcPr>
    </w:tblStylePr>
    <w:tblStylePr w:type="band1Horz">
      <w:tblPr/>
      <w:tcPr>
        <w:shd w:val="clear" w:color="auto" w:fill="FAE2D5"/>
      </w:tcPr>
    </w:tblStylePr>
  </w:style>
  <w:style w:type="table" w:customStyle="1" w:styleId="GridTable2-Accent33">
    <w:name w:val="Grid Table 2 - Accent 33"/>
    <w:basedOn w:val="TableNormal"/>
    <w:next w:val="GridTable2-Accent3"/>
    <w:uiPriority w:val="47"/>
    <w:rsid w:val="001120A7"/>
    <w:pPr>
      <w:spacing w:after="0" w:line="240" w:lineRule="auto"/>
    </w:pPr>
    <w:rPr>
      <w:kern w:val="2"/>
      <w:sz w:val="24"/>
      <w:szCs w:val="24"/>
      <w:lang w:val="en-IE"/>
      <w14:ligatures w14:val="standardContextual"/>
    </w:rPr>
    <w:tblPr>
      <w:tblStyleRowBandSize w:val="1"/>
      <w:tblStyleColBandSize w:val="1"/>
      <w:tblBorders>
        <w:top w:val="single" w:sz="2" w:space="0" w:color="47D459"/>
        <w:bottom w:val="single" w:sz="2" w:space="0" w:color="47D459"/>
        <w:insideH w:val="single" w:sz="2" w:space="0" w:color="47D459"/>
        <w:insideV w:val="single" w:sz="2" w:space="0" w:color="47D459"/>
      </w:tblBorders>
    </w:tblPr>
    <w:tblStylePr w:type="firstRow">
      <w:rPr>
        <w:b/>
        <w:bCs/>
      </w:rPr>
      <w:tblPr/>
      <w:tcPr>
        <w:tcBorders>
          <w:top w:val="nil"/>
          <w:bottom w:val="single" w:sz="12" w:space="0" w:color="47D459"/>
          <w:insideH w:val="nil"/>
          <w:insideV w:val="nil"/>
        </w:tcBorders>
        <w:shd w:val="clear" w:color="auto" w:fill="FFFFFF"/>
      </w:tcPr>
    </w:tblStylePr>
    <w:tblStylePr w:type="lastRow">
      <w:rPr>
        <w:b/>
        <w:bCs/>
      </w:rPr>
      <w:tblPr/>
      <w:tcPr>
        <w:tcBorders>
          <w:top w:val="double" w:sz="2" w:space="0" w:color="47D459"/>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C1F0C7"/>
      </w:tcPr>
    </w:tblStylePr>
    <w:tblStylePr w:type="band1Horz">
      <w:tblPr/>
      <w:tcPr>
        <w:shd w:val="clear" w:color="auto" w:fill="C1F0C7"/>
      </w:tcPr>
    </w:tblStylePr>
  </w:style>
  <w:style w:type="table" w:customStyle="1" w:styleId="GridTable2-Accent43">
    <w:name w:val="Grid Table 2 - Accent 43"/>
    <w:basedOn w:val="TableNormal"/>
    <w:next w:val="GridTable2-Accent4"/>
    <w:uiPriority w:val="47"/>
    <w:rsid w:val="001120A7"/>
    <w:pPr>
      <w:spacing w:after="0" w:line="240" w:lineRule="auto"/>
    </w:pPr>
    <w:rPr>
      <w:kern w:val="2"/>
      <w:sz w:val="24"/>
      <w:szCs w:val="24"/>
      <w:lang w:val="en-IE"/>
      <w14:ligatures w14:val="standardContextual"/>
    </w:rPr>
    <w:tblPr>
      <w:tblStyleRowBandSize w:val="1"/>
      <w:tblStyleColBandSize w:val="1"/>
      <w:tblBorders>
        <w:top w:val="single" w:sz="2" w:space="0" w:color="60CAF3"/>
        <w:bottom w:val="single" w:sz="2" w:space="0" w:color="60CAF3"/>
        <w:insideH w:val="single" w:sz="2" w:space="0" w:color="60CAF3"/>
        <w:insideV w:val="single" w:sz="2" w:space="0" w:color="60CAF3"/>
      </w:tblBorders>
    </w:tblPr>
    <w:tblStylePr w:type="firstRow">
      <w:rPr>
        <w:b/>
        <w:bCs/>
      </w:rPr>
      <w:tblPr/>
      <w:tcPr>
        <w:tcBorders>
          <w:top w:val="nil"/>
          <w:bottom w:val="single" w:sz="12" w:space="0" w:color="60CAF3"/>
          <w:insideH w:val="nil"/>
          <w:insideV w:val="nil"/>
        </w:tcBorders>
        <w:shd w:val="clear" w:color="auto" w:fill="FFFFFF"/>
      </w:tcPr>
    </w:tblStylePr>
    <w:tblStylePr w:type="lastRow">
      <w:rPr>
        <w:b/>
        <w:bCs/>
      </w:rPr>
      <w:tblPr/>
      <w:tcPr>
        <w:tcBorders>
          <w:top w:val="double" w:sz="2" w:space="0" w:color="60CAF3"/>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CAEDFB"/>
      </w:tcPr>
    </w:tblStylePr>
    <w:tblStylePr w:type="band1Horz">
      <w:tblPr/>
      <w:tcPr>
        <w:shd w:val="clear" w:color="auto" w:fill="CAEDFB"/>
      </w:tcPr>
    </w:tblStylePr>
  </w:style>
  <w:style w:type="table" w:customStyle="1" w:styleId="GridTable2-Accent53">
    <w:name w:val="Grid Table 2 - Accent 53"/>
    <w:basedOn w:val="TableNormal"/>
    <w:next w:val="GridTable2-Accent5"/>
    <w:uiPriority w:val="47"/>
    <w:rsid w:val="001120A7"/>
    <w:pPr>
      <w:spacing w:after="0" w:line="240" w:lineRule="auto"/>
    </w:pPr>
    <w:rPr>
      <w:kern w:val="2"/>
      <w:sz w:val="24"/>
      <w:szCs w:val="24"/>
      <w:lang w:val="en-IE"/>
      <w14:ligatures w14:val="standardContextual"/>
    </w:rPr>
    <w:tblPr>
      <w:tblStyleRowBandSize w:val="1"/>
      <w:tblStyleColBandSize w:val="1"/>
      <w:tblBorders>
        <w:top w:val="single" w:sz="2" w:space="0" w:color="D86DCB"/>
        <w:bottom w:val="single" w:sz="2" w:space="0" w:color="D86DCB"/>
        <w:insideH w:val="single" w:sz="2" w:space="0" w:color="D86DCB"/>
        <w:insideV w:val="single" w:sz="2" w:space="0" w:color="D86DCB"/>
      </w:tblBorders>
    </w:tblPr>
    <w:tblStylePr w:type="firstRow">
      <w:rPr>
        <w:b/>
        <w:bCs/>
      </w:rPr>
      <w:tblPr/>
      <w:tcPr>
        <w:tcBorders>
          <w:top w:val="nil"/>
          <w:bottom w:val="single" w:sz="12" w:space="0" w:color="D86DCB"/>
          <w:insideH w:val="nil"/>
          <w:insideV w:val="nil"/>
        </w:tcBorders>
        <w:shd w:val="clear" w:color="auto" w:fill="FFFFFF"/>
      </w:tcPr>
    </w:tblStylePr>
    <w:tblStylePr w:type="lastRow">
      <w:rPr>
        <w:b/>
        <w:bCs/>
      </w:rPr>
      <w:tblPr/>
      <w:tcPr>
        <w:tcBorders>
          <w:top w:val="double" w:sz="2" w:space="0" w:color="D86DCB"/>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F2CEED"/>
      </w:tcPr>
    </w:tblStylePr>
    <w:tblStylePr w:type="band1Horz">
      <w:tblPr/>
      <w:tcPr>
        <w:shd w:val="clear" w:color="auto" w:fill="F2CEED"/>
      </w:tcPr>
    </w:tblStylePr>
  </w:style>
  <w:style w:type="table" w:customStyle="1" w:styleId="GridTable2-Accent63">
    <w:name w:val="Grid Table 2 - Accent 63"/>
    <w:basedOn w:val="TableNormal"/>
    <w:next w:val="GridTable2-Accent6"/>
    <w:uiPriority w:val="47"/>
    <w:rsid w:val="001120A7"/>
    <w:pPr>
      <w:spacing w:after="0" w:line="240" w:lineRule="auto"/>
    </w:pPr>
    <w:rPr>
      <w:kern w:val="2"/>
      <w:sz w:val="24"/>
      <w:szCs w:val="24"/>
      <w:lang w:val="en-IE"/>
      <w14:ligatures w14:val="standardContextual"/>
    </w:rPr>
    <w:tblPr>
      <w:tblStyleRowBandSize w:val="1"/>
      <w:tblStyleColBandSize w:val="1"/>
      <w:tblBorders>
        <w:top w:val="single" w:sz="2" w:space="0" w:color="8DD873"/>
        <w:bottom w:val="single" w:sz="2" w:space="0" w:color="8DD873"/>
        <w:insideH w:val="single" w:sz="2" w:space="0" w:color="8DD873"/>
        <w:insideV w:val="single" w:sz="2" w:space="0" w:color="8DD873"/>
      </w:tblBorders>
    </w:tblPr>
    <w:tblStylePr w:type="firstRow">
      <w:rPr>
        <w:b/>
        <w:bCs/>
      </w:rPr>
      <w:tblPr/>
      <w:tcPr>
        <w:tcBorders>
          <w:top w:val="nil"/>
          <w:bottom w:val="single" w:sz="12" w:space="0" w:color="8DD873"/>
          <w:insideH w:val="nil"/>
          <w:insideV w:val="nil"/>
        </w:tcBorders>
        <w:shd w:val="clear" w:color="auto" w:fill="FFFFFF"/>
      </w:tcPr>
    </w:tblStylePr>
    <w:tblStylePr w:type="lastRow">
      <w:rPr>
        <w:b/>
        <w:bCs/>
      </w:rPr>
      <w:tblPr/>
      <w:tcPr>
        <w:tcBorders>
          <w:top w:val="double" w:sz="2" w:space="0" w:color="8DD873"/>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D9F2D0"/>
      </w:tcPr>
    </w:tblStylePr>
    <w:tblStylePr w:type="band1Horz">
      <w:tblPr/>
      <w:tcPr>
        <w:shd w:val="clear" w:color="auto" w:fill="D9F2D0"/>
      </w:tcPr>
    </w:tblStylePr>
  </w:style>
  <w:style w:type="table" w:customStyle="1" w:styleId="GridTable33">
    <w:name w:val="Grid Table 33"/>
    <w:basedOn w:val="TableNormal"/>
    <w:next w:val="GridTable3"/>
    <w:uiPriority w:val="48"/>
    <w:rsid w:val="001120A7"/>
    <w:pPr>
      <w:spacing w:after="0" w:line="240" w:lineRule="auto"/>
    </w:pPr>
    <w:rPr>
      <w:kern w:val="2"/>
      <w:sz w:val="24"/>
      <w:szCs w:val="24"/>
      <w:lang w:val="en-IE"/>
      <w14:ligatures w14:val="standardContextual"/>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CCCCC"/>
      </w:tcPr>
    </w:tblStylePr>
    <w:tblStylePr w:type="band1Horz">
      <w:tblPr/>
      <w:tcPr>
        <w:shd w:val="clear" w:color="auto" w:fill="CCCCCC"/>
      </w:tcPr>
    </w:tblStylePr>
    <w:tblStylePr w:type="neCell">
      <w:tblPr/>
      <w:tcPr>
        <w:tcBorders>
          <w:bottom w:val="single" w:sz="4" w:space="0" w:color="666666"/>
        </w:tcBorders>
      </w:tcPr>
    </w:tblStylePr>
    <w:tblStylePr w:type="nwCell">
      <w:tblPr/>
      <w:tcPr>
        <w:tcBorders>
          <w:bottom w:val="single" w:sz="4" w:space="0" w:color="666666"/>
        </w:tcBorders>
      </w:tcPr>
    </w:tblStylePr>
    <w:tblStylePr w:type="seCell">
      <w:tblPr/>
      <w:tcPr>
        <w:tcBorders>
          <w:top w:val="single" w:sz="4" w:space="0" w:color="666666"/>
        </w:tcBorders>
      </w:tcPr>
    </w:tblStylePr>
    <w:tblStylePr w:type="swCell">
      <w:tblPr/>
      <w:tcPr>
        <w:tcBorders>
          <w:top w:val="single" w:sz="4" w:space="0" w:color="666666"/>
        </w:tcBorders>
      </w:tcPr>
    </w:tblStylePr>
  </w:style>
  <w:style w:type="table" w:customStyle="1" w:styleId="GridTable3-Accent13">
    <w:name w:val="Grid Table 3 - Accent 13"/>
    <w:basedOn w:val="TableNormal"/>
    <w:next w:val="GridTable3-Accent1"/>
    <w:uiPriority w:val="48"/>
    <w:rsid w:val="001120A7"/>
    <w:pPr>
      <w:spacing w:after="0" w:line="240" w:lineRule="auto"/>
    </w:pPr>
    <w:rPr>
      <w:kern w:val="2"/>
      <w:sz w:val="24"/>
      <w:szCs w:val="24"/>
      <w:lang w:val="en-IE"/>
      <w14:ligatures w14:val="standardContextual"/>
    </w:rPr>
    <w:tblPr>
      <w:tblStyleRowBandSize w:val="1"/>
      <w:tblStyleColBandSize w:val="1"/>
      <w:tblBorders>
        <w:top w:val="single" w:sz="4" w:space="0" w:color="45B0E1"/>
        <w:left w:val="single" w:sz="4" w:space="0" w:color="45B0E1"/>
        <w:bottom w:val="single" w:sz="4" w:space="0" w:color="45B0E1"/>
        <w:right w:val="single" w:sz="4" w:space="0" w:color="45B0E1"/>
        <w:insideH w:val="single" w:sz="4" w:space="0" w:color="45B0E1"/>
        <w:insideV w:val="single" w:sz="4" w:space="0" w:color="45B0E1"/>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1E4F5"/>
      </w:tcPr>
    </w:tblStylePr>
    <w:tblStylePr w:type="band1Horz">
      <w:tblPr/>
      <w:tcPr>
        <w:shd w:val="clear" w:color="auto" w:fill="C1E4F5"/>
      </w:tcPr>
    </w:tblStylePr>
    <w:tblStylePr w:type="neCell">
      <w:tblPr/>
      <w:tcPr>
        <w:tcBorders>
          <w:bottom w:val="single" w:sz="4" w:space="0" w:color="45B0E1"/>
        </w:tcBorders>
      </w:tcPr>
    </w:tblStylePr>
    <w:tblStylePr w:type="nwCell">
      <w:tblPr/>
      <w:tcPr>
        <w:tcBorders>
          <w:bottom w:val="single" w:sz="4" w:space="0" w:color="45B0E1"/>
        </w:tcBorders>
      </w:tcPr>
    </w:tblStylePr>
    <w:tblStylePr w:type="seCell">
      <w:tblPr/>
      <w:tcPr>
        <w:tcBorders>
          <w:top w:val="single" w:sz="4" w:space="0" w:color="45B0E1"/>
        </w:tcBorders>
      </w:tcPr>
    </w:tblStylePr>
    <w:tblStylePr w:type="swCell">
      <w:tblPr/>
      <w:tcPr>
        <w:tcBorders>
          <w:top w:val="single" w:sz="4" w:space="0" w:color="45B0E1"/>
        </w:tcBorders>
      </w:tcPr>
    </w:tblStylePr>
  </w:style>
  <w:style w:type="table" w:customStyle="1" w:styleId="GridTable3-Accent23">
    <w:name w:val="Grid Table 3 - Accent 23"/>
    <w:basedOn w:val="TableNormal"/>
    <w:next w:val="GridTable3-Accent2"/>
    <w:uiPriority w:val="48"/>
    <w:rsid w:val="001120A7"/>
    <w:pPr>
      <w:spacing w:after="0" w:line="240" w:lineRule="auto"/>
    </w:pPr>
    <w:rPr>
      <w:kern w:val="2"/>
      <w:sz w:val="24"/>
      <w:szCs w:val="24"/>
      <w:lang w:val="en-IE"/>
      <w14:ligatures w14:val="standardContextual"/>
    </w:rPr>
    <w:tblPr>
      <w:tblStyleRowBandSize w:val="1"/>
      <w:tblStyleColBandSize w:val="1"/>
      <w:tblBorders>
        <w:top w:val="single" w:sz="4" w:space="0" w:color="F1A983"/>
        <w:left w:val="single" w:sz="4" w:space="0" w:color="F1A983"/>
        <w:bottom w:val="single" w:sz="4" w:space="0" w:color="F1A983"/>
        <w:right w:val="single" w:sz="4" w:space="0" w:color="F1A983"/>
        <w:insideH w:val="single" w:sz="4" w:space="0" w:color="F1A983"/>
        <w:insideV w:val="single" w:sz="4" w:space="0" w:color="F1A98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AE2D5"/>
      </w:tcPr>
    </w:tblStylePr>
    <w:tblStylePr w:type="band1Horz">
      <w:tblPr/>
      <w:tcPr>
        <w:shd w:val="clear" w:color="auto" w:fill="FAE2D5"/>
      </w:tcPr>
    </w:tblStylePr>
    <w:tblStylePr w:type="neCell">
      <w:tblPr/>
      <w:tcPr>
        <w:tcBorders>
          <w:bottom w:val="single" w:sz="4" w:space="0" w:color="F1A983"/>
        </w:tcBorders>
      </w:tcPr>
    </w:tblStylePr>
    <w:tblStylePr w:type="nwCell">
      <w:tblPr/>
      <w:tcPr>
        <w:tcBorders>
          <w:bottom w:val="single" w:sz="4" w:space="0" w:color="F1A983"/>
        </w:tcBorders>
      </w:tcPr>
    </w:tblStylePr>
    <w:tblStylePr w:type="seCell">
      <w:tblPr/>
      <w:tcPr>
        <w:tcBorders>
          <w:top w:val="single" w:sz="4" w:space="0" w:color="F1A983"/>
        </w:tcBorders>
      </w:tcPr>
    </w:tblStylePr>
    <w:tblStylePr w:type="swCell">
      <w:tblPr/>
      <w:tcPr>
        <w:tcBorders>
          <w:top w:val="single" w:sz="4" w:space="0" w:color="F1A983"/>
        </w:tcBorders>
      </w:tcPr>
    </w:tblStylePr>
  </w:style>
  <w:style w:type="table" w:customStyle="1" w:styleId="GridTable3-Accent33">
    <w:name w:val="Grid Table 3 - Accent 33"/>
    <w:basedOn w:val="TableNormal"/>
    <w:next w:val="GridTable3-Accent3"/>
    <w:uiPriority w:val="48"/>
    <w:rsid w:val="001120A7"/>
    <w:pPr>
      <w:spacing w:after="0" w:line="240" w:lineRule="auto"/>
    </w:pPr>
    <w:rPr>
      <w:kern w:val="2"/>
      <w:sz w:val="24"/>
      <w:szCs w:val="24"/>
      <w:lang w:val="en-IE"/>
      <w14:ligatures w14:val="standardContextual"/>
    </w:rPr>
    <w:tblPr>
      <w:tblStyleRowBandSize w:val="1"/>
      <w:tblStyleColBandSize w:val="1"/>
      <w:tblBorders>
        <w:top w:val="single" w:sz="4" w:space="0" w:color="47D459"/>
        <w:left w:val="single" w:sz="4" w:space="0" w:color="47D459"/>
        <w:bottom w:val="single" w:sz="4" w:space="0" w:color="47D459"/>
        <w:right w:val="single" w:sz="4" w:space="0" w:color="47D459"/>
        <w:insideH w:val="single" w:sz="4" w:space="0" w:color="47D459"/>
        <w:insideV w:val="single" w:sz="4" w:space="0" w:color="47D459"/>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1F0C7"/>
      </w:tcPr>
    </w:tblStylePr>
    <w:tblStylePr w:type="band1Horz">
      <w:tblPr/>
      <w:tcPr>
        <w:shd w:val="clear" w:color="auto" w:fill="C1F0C7"/>
      </w:tcPr>
    </w:tblStylePr>
    <w:tblStylePr w:type="neCell">
      <w:tblPr/>
      <w:tcPr>
        <w:tcBorders>
          <w:bottom w:val="single" w:sz="4" w:space="0" w:color="47D459"/>
        </w:tcBorders>
      </w:tcPr>
    </w:tblStylePr>
    <w:tblStylePr w:type="nwCell">
      <w:tblPr/>
      <w:tcPr>
        <w:tcBorders>
          <w:bottom w:val="single" w:sz="4" w:space="0" w:color="47D459"/>
        </w:tcBorders>
      </w:tcPr>
    </w:tblStylePr>
    <w:tblStylePr w:type="seCell">
      <w:tblPr/>
      <w:tcPr>
        <w:tcBorders>
          <w:top w:val="single" w:sz="4" w:space="0" w:color="47D459"/>
        </w:tcBorders>
      </w:tcPr>
    </w:tblStylePr>
    <w:tblStylePr w:type="swCell">
      <w:tblPr/>
      <w:tcPr>
        <w:tcBorders>
          <w:top w:val="single" w:sz="4" w:space="0" w:color="47D459"/>
        </w:tcBorders>
      </w:tcPr>
    </w:tblStylePr>
  </w:style>
  <w:style w:type="table" w:customStyle="1" w:styleId="GridTable3-Accent43">
    <w:name w:val="Grid Table 3 - Accent 43"/>
    <w:basedOn w:val="TableNormal"/>
    <w:next w:val="GridTable3-Accent4"/>
    <w:uiPriority w:val="48"/>
    <w:rsid w:val="001120A7"/>
    <w:pPr>
      <w:spacing w:after="0" w:line="240" w:lineRule="auto"/>
    </w:pPr>
    <w:rPr>
      <w:kern w:val="2"/>
      <w:sz w:val="24"/>
      <w:szCs w:val="24"/>
      <w:lang w:val="en-IE"/>
      <w14:ligatures w14:val="standardContextual"/>
    </w:rPr>
    <w:tblPr>
      <w:tblStyleRowBandSize w:val="1"/>
      <w:tblStyleColBandSize w:val="1"/>
      <w:tblBorders>
        <w:top w:val="single" w:sz="4" w:space="0" w:color="60CAF3"/>
        <w:left w:val="single" w:sz="4" w:space="0" w:color="60CAF3"/>
        <w:bottom w:val="single" w:sz="4" w:space="0" w:color="60CAF3"/>
        <w:right w:val="single" w:sz="4" w:space="0" w:color="60CAF3"/>
        <w:insideH w:val="single" w:sz="4" w:space="0" w:color="60CAF3"/>
        <w:insideV w:val="single" w:sz="4" w:space="0" w:color="60CAF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AEDFB"/>
      </w:tcPr>
    </w:tblStylePr>
    <w:tblStylePr w:type="band1Horz">
      <w:tblPr/>
      <w:tcPr>
        <w:shd w:val="clear" w:color="auto" w:fill="CAEDFB"/>
      </w:tcPr>
    </w:tblStylePr>
    <w:tblStylePr w:type="neCell">
      <w:tblPr/>
      <w:tcPr>
        <w:tcBorders>
          <w:bottom w:val="single" w:sz="4" w:space="0" w:color="60CAF3"/>
        </w:tcBorders>
      </w:tcPr>
    </w:tblStylePr>
    <w:tblStylePr w:type="nwCell">
      <w:tblPr/>
      <w:tcPr>
        <w:tcBorders>
          <w:bottom w:val="single" w:sz="4" w:space="0" w:color="60CAF3"/>
        </w:tcBorders>
      </w:tcPr>
    </w:tblStylePr>
    <w:tblStylePr w:type="seCell">
      <w:tblPr/>
      <w:tcPr>
        <w:tcBorders>
          <w:top w:val="single" w:sz="4" w:space="0" w:color="60CAF3"/>
        </w:tcBorders>
      </w:tcPr>
    </w:tblStylePr>
    <w:tblStylePr w:type="swCell">
      <w:tblPr/>
      <w:tcPr>
        <w:tcBorders>
          <w:top w:val="single" w:sz="4" w:space="0" w:color="60CAF3"/>
        </w:tcBorders>
      </w:tcPr>
    </w:tblStylePr>
  </w:style>
  <w:style w:type="table" w:customStyle="1" w:styleId="GridTable3-Accent53">
    <w:name w:val="Grid Table 3 - Accent 53"/>
    <w:basedOn w:val="TableNormal"/>
    <w:next w:val="GridTable3-Accent5"/>
    <w:uiPriority w:val="48"/>
    <w:rsid w:val="001120A7"/>
    <w:pPr>
      <w:spacing w:after="0" w:line="240" w:lineRule="auto"/>
    </w:pPr>
    <w:rPr>
      <w:kern w:val="2"/>
      <w:sz w:val="24"/>
      <w:szCs w:val="24"/>
      <w:lang w:val="en-IE"/>
      <w14:ligatures w14:val="standardContextual"/>
    </w:rPr>
    <w:tblPr>
      <w:tblStyleRowBandSize w:val="1"/>
      <w:tblStyleColBandSize w:val="1"/>
      <w:tblBorders>
        <w:top w:val="single" w:sz="4" w:space="0" w:color="D86DCB"/>
        <w:left w:val="single" w:sz="4" w:space="0" w:color="D86DCB"/>
        <w:bottom w:val="single" w:sz="4" w:space="0" w:color="D86DCB"/>
        <w:right w:val="single" w:sz="4" w:space="0" w:color="D86DCB"/>
        <w:insideH w:val="single" w:sz="4" w:space="0" w:color="D86DCB"/>
        <w:insideV w:val="single" w:sz="4" w:space="0" w:color="D86DCB"/>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2CEED"/>
      </w:tcPr>
    </w:tblStylePr>
    <w:tblStylePr w:type="band1Horz">
      <w:tblPr/>
      <w:tcPr>
        <w:shd w:val="clear" w:color="auto" w:fill="F2CEED"/>
      </w:tcPr>
    </w:tblStylePr>
    <w:tblStylePr w:type="neCell">
      <w:tblPr/>
      <w:tcPr>
        <w:tcBorders>
          <w:bottom w:val="single" w:sz="4" w:space="0" w:color="D86DCB"/>
        </w:tcBorders>
      </w:tcPr>
    </w:tblStylePr>
    <w:tblStylePr w:type="nwCell">
      <w:tblPr/>
      <w:tcPr>
        <w:tcBorders>
          <w:bottom w:val="single" w:sz="4" w:space="0" w:color="D86DCB"/>
        </w:tcBorders>
      </w:tcPr>
    </w:tblStylePr>
    <w:tblStylePr w:type="seCell">
      <w:tblPr/>
      <w:tcPr>
        <w:tcBorders>
          <w:top w:val="single" w:sz="4" w:space="0" w:color="D86DCB"/>
        </w:tcBorders>
      </w:tcPr>
    </w:tblStylePr>
    <w:tblStylePr w:type="swCell">
      <w:tblPr/>
      <w:tcPr>
        <w:tcBorders>
          <w:top w:val="single" w:sz="4" w:space="0" w:color="D86DCB"/>
        </w:tcBorders>
      </w:tcPr>
    </w:tblStylePr>
  </w:style>
  <w:style w:type="table" w:customStyle="1" w:styleId="GridTable3-Accent63">
    <w:name w:val="Grid Table 3 - Accent 63"/>
    <w:basedOn w:val="TableNormal"/>
    <w:next w:val="GridTable3-Accent6"/>
    <w:uiPriority w:val="48"/>
    <w:rsid w:val="001120A7"/>
    <w:pPr>
      <w:spacing w:after="0" w:line="240" w:lineRule="auto"/>
    </w:pPr>
    <w:rPr>
      <w:kern w:val="2"/>
      <w:sz w:val="24"/>
      <w:szCs w:val="24"/>
      <w:lang w:val="en-IE"/>
      <w14:ligatures w14:val="standardContextual"/>
    </w:rPr>
    <w:tblPr>
      <w:tblStyleRowBandSize w:val="1"/>
      <w:tblStyleColBandSize w:val="1"/>
      <w:tblBorders>
        <w:top w:val="single" w:sz="4" w:space="0" w:color="8DD873"/>
        <w:left w:val="single" w:sz="4" w:space="0" w:color="8DD873"/>
        <w:bottom w:val="single" w:sz="4" w:space="0" w:color="8DD873"/>
        <w:right w:val="single" w:sz="4" w:space="0" w:color="8DD873"/>
        <w:insideH w:val="single" w:sz="4" w:space="0" w:color="8DD873"/>
        <w:insideV w:val="single" w:sz="4" w:space="0" w:color="8DD87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D9F2D0"/>
      </w:tcPr>
    </w:tblStylePr>
    <w:tblStylePr w:type="band1Horz">
      <w:tblPr/>
      <w:tcPr>
        <w:shd w:val="clear" w:color="auto" w:fill="D9F2D0"/>
      </w:tcPr>
    </w:tblStylePr>
    <w:tblStylePr w:type="neCell">
      <w:tblPr/>
      <w:tcPr>
        <w:tcBorders>
          <w:bottom w:val="single" w:sz="4" w:space="0" w:color="8DD873"/>
        </w:tcBorders>
      </w:tcPr>
    </w:tblStylePr>
    <w:tblStylePr w:type="nwCell">
      <w:tblPr/>
      <w:tcPr>
        <w:tcBorders>
          <w:bottom w:val="single" w:sz="4" w:space="0" w:color="8DD873"/>
        </w:tcBorders>
      </w:tcPr>
    </w:tblStylePr>
    <w:tblStylePr w:type="seCell">
      <w:tblPr/>
      <w:tcPr>
        <w:tcBorders>
          <w:top w:val="single" w:sz="4" w:space="0" w:color="8DD873"/>
        </w:tcBorders>
      </w:tcPr>
    </w:tblStylePr>
    <w:tblStylePr w:type="swCell">
      <w:tblPr/>
      <w:tcPr>
        <w:tcBorders>
          <w:top w:val="single" w:sz="4" w:space="0" w:color="8DD873"/>
        </w:tcBorders>
      </w:tcPr>
    </w:tblStylePr>
  </w:style>
  <w:style w:type="table" w:customStyle="1" w:styleId="GridTable43">
    <w:name w:val="Grid Table 43"/>
    <w:basedOn w:val="TableNormal"/>
    <w:next w:val="GridTable4"/>
    <w:uiPriority w:val="49"/>
    <w:rsid w:val="001120A7"/>
    <w:pPr>
      <w:spacing w:after="0" w:line="240" w:lineRule="auto"/>
    </w:pPr>
    <w:rPr>
      <w:kern w:val="2"/>
      <w:sz w:val="24"/>
      <w:szCs w:val="24"/>
      <w:lang w:val="en-IE"/>
      <w14:ligatures w14:val="standardContextual"/>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color w:val="FFFFFF"/>
      </w:rPr>
      <w:tblPr/>
      <w:tcPr>
        <w:tcBorders>
          <w:top w:val="single" w:sz="4" w:space="0" w:color="000000"/>
          <w:left w:val="single" w:sz="4" w:space="0" w:color="000000"/>
          <w:bottom w:val="single" w:sz="4" w:space="0" w:color="000000"/>
          <w:right w:val="single" w:sz="4" w:space="0" w:color="000000"/>
          <w:insideH w:val="nil"/>
          <w:insideV w:val="nil"/>
        </w:tcBorders>
        <w:shd w:val="clear" w:color="auto" w:fill="000000"/>
      </w:tcPr>
    </w:tblStylePr>
    <w:tblStylePr w:type="lastRow">
      <w:rPr>
        <w:b/>
        <w:bCs/>
      </w:rPr>
      <w:tblPr/>
      <w:tcPr>
        <w:tcBorders>
          <w:top w:val="double" w:sz="4" w:space="0" w:color="000000"/>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GridTable4-Accent13">
    <w:name w:val="Grid Table 4 - Accent 13"/>
    <w:basedOn w:val="TableNormal"/>
    <w:next w:val="GridTable4-Accent1"/>
    <w:uiPriority w:val="49"/>
    <w:rsid w:val="001120A7"/>
    <w:pPr>
      <w:spacing w:after="0" w:line="240" w:lineRule="auto"/>
    </w:pPr>
    <w:rPr>
      <w:kern w:val="2"/>
      <w:sz w:val="24"/>
      <w:szCs w:val="24"/>
      <w:lang w:val="en-IE"/>
      <w14:ligatures w14:val="standardContextual"/>
    </w:rPr>
    <w:tblPr>
      <w:tblStyleRowBandSize w:val="1"/>
      <w:tblStyleColBandSize w:val="1"/>
      <w:tblBorders>
        <w:top w:val="single" w:sz="4" w:space="0" w:color="45B0E1"/>
        <w:left w:val="single" w:sz="4" w:space="0" w:color="45B0E1"/>
        <w:bottom w:val="single" w:sz="4" w:space="0" w:color="45B0E1"/>
        <w:right w:val="single" w:sz="4" w:space="0" w:color="45B0E1"/>
        <w:insideH w:val="single" w:sz="4" w:space="0" w:color="45B0E1"/>
        <w:insideV w:val="single" w:sz="4" w:space="0" w:color="45B0E1"/>
      </w:tblBorders>
    </w:tblPr>
    <w:tblStylePr w:type="firstRow">
      <w:rPr>
        <w:b/>
        <w:bCs/>
        <w:color w:val="FFFFFF"/>
      </w:rPr>
      <w:tblPr/>
      <w:tcPr>
        <w:tcBorders>
          <w:top w:val="single" w:sz="4" w:space="0" w:color="156082"/>
          <w:left w:val="single" w:sz="4" w:space="0" w:color="156082"/>
          <w:bottom w:val="single" w:sz="4" w:space="0" w:color="156082"/>
          <w:right w:val="single" w:sz="4" w:space="0" w:color="156082"/>
          <w:insideH w:val="nil"/>
          <w:insideV w:val="nil"/>
        </w:tcBorders>
        <w:shd w:val="clear" w:color="auto" w:fill="156082"/>
      </w:tcPr>
    </w:tblStylePr>
    <w:tblStylePr w:type="lastRow">
      <w:rPr>
        <w:b/>
        <w:bCs/>
      </w:rPr>
      <w:tblPr/>
      <w:tcPr>
        <w:tcBorders>
          <w:top w:val="double" w:sz="4" w:space="0" w:color="156082"/>
        </w:tcBorders>
      </w:tcPr>
    </w:tblStylePr>
    <w:tblStylePr w:type="firstCol">
      <w:rPr>
        <w:b/>
        <w:bCs/>
      </w:rPr>
    </w:tblStylePr>
    <w:tblStylePr w:type="lastCol">
      <w:rPr>
        <w:b/>
        <w:bCs/>
      </w:rPr>
    </w:tblStylePr>
    <w:tblStylePr w:type="band1Vert">
      <w:tblPr/>
      <w:tcPr>
        <w:shd w:val="clear" w:color="auto" w:fill="C1E4F5"/>
      </w:tcPr>
    </w:tblStylePr>
    <w:tblStylePr w:type="band1Horz">
      <w:tblPr/>
      <w:tcPr>
        <w:shd w:val="clear" w:color="auto" w:fill="C1E4F5"/>
      </w:tcPr>
    </w:tblStylePr>
  </w:style>
  <w:style w:type="table" w:customStyle="1" w:styleId="GridTable4-Accent23">
    <w:name w:val="Grid Table 4 - Accent 23"/>
    <w:basedOn w:val="TableNormal"/>
    <w:next w:val="GridTable4-Accent2"/>
    <w:uiPriority w:val="49"/>
    <w:rsid w:val="001120A7"/>
    <w:pPr>
      <w:spacing w:after="0" w:line="240" w:lineRule="auto"/>
    </w:pPr>
    <w:rPr>
      <w:kern w:val="2"/>
      <w:sz w:val="24"/>
      <w:szCs w:val="24"/>
      <w:lang w:val="en-IE"/>
      <w14:ligatures w14:val="standardContextual"/>
    </w:rPr>
    <w:tblPr>
      <w:tblStyleRowBandSize w:val="1"/>
      <w:tblStyleColBandSize w:val="1"/>
      <w:tblBorders>
        <w:top w:val="single" w:sz="4" w:space="0" w:color="F1A983"/>
        <w:left w:val="single" w:sz="4" w:space="0" w:color="F1A983"/>
        <w:bottom w:val="single" w:sz="4" w:space="0" w:color="F1A983"/>
        <w:right w:val="single" w:sz="4" w:space="0" w:color="F1A983"/>
        <w:insideH w:val="single" w:sz="4" w:space="0" w:color="F1A983"/>
        <w:insideV w:val="single" w:sz="4" w:space="0" w:color="F1A983"/>
      </w:tblBorders>
    </w:tblPr>
    <w:tblStylePr w:type="firstRow">
      <w:rPr>
        <w:b/>
        <w:bCs/>
        <w:color w:val="FFFFFF"/>
      </w:rPr>
      <w:tblPr/>
      <w:tcPr>
        <w:tcBorders>
          <w:top w:val="single" w:sz="4" w:space="0" w:color="E97132"/>
          <w:left w:val="single" w:sz="4" w:space="0" w:color="E97132"/>
          <w:bottom w:val="single" w:sz="4" w:space="0" w:color="E97132"/>
          <w:right w:val="single" w:sz="4" w:space="0" w:color="E97132"/>
          <w:insideH w:val="nil"/>
          <w:insideV w:val="nil"/>
        </w:tcBorders>
        <w:shd w:val="clear" w:color="auto" w:fill="E97132"/>
      </w:tcPr>
    </w:tblStylePr>
    <w:tblStylePr w:type="lastRow">
      <w:rPr>
        <w:b/>
        <w:bCs/>
      </w:rPr>
      <w:tblPr/>
      <w:tcPr>
        <w:tcBorders>
          <w:top w:val="double" w:sz="4" w:space="0" w:color="E97132"/>
        </w:tcBorders>
      </w:tcPr>
    </w:tblStylePr>
    <w:tblStylePr w:type="firstCol">
      <w:rPr>
        <w:b/>
        <w:bCs/>
      </w:rPr>
    </w:tblStylePr>
    <w:tblStylePr w:type="lastCol">
      <w:rPr>
        <w:b/>
        <w:bCs/>
      </w:rPr>
    </w:tblStylePr>
    <w:tblStylePr w:type="band1Vert">
      <w:tblPr/>
      <w:tcPr>
        <w:shd w:val="clear" w:color="auto" w:fill="FAE2D5"/>
      </w:tcPr>
    </w:tblStylePr>
    <w:tblStylePr w:type="band1Horz">
      <w:tblPr/>
      <w:tcPr>
        <w:shd w:val="clear" w:color="auto" w:fill="FAE2D5"/>
      </w:tcPr>
    </w:tblStylePr>
  </w:style>
  <w:style w:type="table" w:customStyle="1" w:styleId="GridTable4-Accent33">
    <w:name w:val="Grid Table 4 - Accent 33"/>
    <w:basedOn w:val="TableNormal"/>
    <w:next w:val="GridTable4-Accent3"/>
    <w:uiPriority w:val="49"/>
    <w:rsid w:val="001120A7"/>
    <w:pPr>
      <w:spacing w:after="0" w:line="240" w:lineRule="auto"/>
    </w:pPr>
    <w:rPr>
      <w:kern w:val="2"/>
      <w:sz w:val="24"/>
      <w:szCs w:val="24"/>
      <w:lang w:val="en-IE"/>
      <w14:ligatures w14:val="standardContextual"/>
    </w:rPr>
    <w:tblPr>
      <w:tblStyleRowBandSize w:val="1"/>
      <w:tblStyleColBandSize w:val="1"/>
      <w:tblBorders>
        <w:top w:val="single" w:sz="4" w:space="0" w:color="47D459"/>
        <w:left w:val="single" w:sz="4" w:space="0" w:color="47D459"/>
        <w:bottom w:val="single" w:sz="4" w:space="0" w:color="47D459"/>
        <w:right w:val="single" w:sz="4" w:space="0" w:color="47D459"/>
        <w:insideH w:val="single" w:sz="4" w:space="0" w:color="47D459"/>
        <w:insideV w:val="single" w:sz="4" w:space="0" w:color="47D459"/>
      </w:tblBorders>
    </w:tblPr>
    <w:tblStylePr w:type="firstRow">
      <w:rPr>
        <w:b/>
        <w:bCs/>
        <w:color w:val="FFFFFF"/>
      </w:rPr>
      <w:tblPr/>
      <w:tcPr>
        <w:tcBorders>
          <w:top w:val="single" w:sz="4" w:space="0" w:color="196B24"/>
          <w:left w:val="single" w:sz="4" w:space="0" w:color="196B24"/>
          <w:bottom w:val="single" w:sz="4" w:space="0" w:color="196B24"/>
          <w:right w:val="single" w:sz="4" w:space="0" w:color="196B24"/>
          <w:insideH w:val="nil"/>
          <w:insideV w:val="nil"/>
        </w:tcBorders>
        <w:shd w:val="clear" w:color="auto" w:fill="196B24"/>
      </w:tcPr>
    </w:tblStylePr>
    <w:tblStylePr w:type="lastRow">
      <w:rPr>
        <w:b/>
        <w:bCs/>
      </w:rPr>
      <w:tblPr/>
      <w:tcPr>
        <w:tcBorders>
          <w:top w:val="double" w:sz="4" w:space="0" w:color="196B24"/>
        </w:tcBorders>
      </w:tcPr>
    </w:tblStylePr>
    <w:tblStylePr w:type="firstCol">
      <w:rPr>
        <w:b/>
        <w:bCs/>
      </w:rPr>
    </w:tblStylePr>
    <w:tblStylePr w:type="lastCol">
      <w:rPr>
        <w:b/>
        <w:bCs/>
      </w:rPr>
    </w:tblStylePr>
    <w:tblStylePr w:type="band1Vert">
      <w:tblPr/>
      <w:tcPr>
        <w:shd w:val="clear" w:color="auto" w:fill="C1F0C7"/>
      </w:tcPr>
    </w:tblStylePr>
    <w:tblStylePr w:type="band1Horz">
      <w:tblPr/>
      <w:tcPr>
        <w:shd w:val="clear" w:color="auto" w:fill="C1F0C7"/>
      </w:tcPr>
    </w:tblStylePr>
  </w:style>
  <w:style w:type="table" w:customStyle="1" w:styleId="GridTable4-Accent43">
    <w:name w:val="Grid Table 4 - Accent 43"/>
    <w:basedOn w:val="TableNormal"/>
    <w:next w:val="GridTable4-Accent4"/>
    <w:uiPriority w:val="49"/>
    <w:rsid w:val="001120A7"/>
    <w:pPr>
      <w:spacing w:after="0" w:line="240" w:lineRule="auto"/>
    </w:pPr>
    <w:rPr>
      <w:kern w:val="2"/>
      <w:sz w:val="24"/>
      <w:szCs w:val="24"/>
      <w:lang w:val="en-IE"/>
      <w14:ligatures w14:val="standardContextual"/>
    </w:rPr>
    <w:tblPr>
      <w:tblStyleRowBandSize w:val="1"/>
      <w:tblStyleColBandSize w:val="1"/>
      <w:tblBorders>
        <w:top w:val="single" w:sz="4" w:space="0" w:color="60CAF3"/>
        <w:left w:val="single" w:sz="4" w:space="0" w:color="60CAF3"/>
        <w:bottom w:val="single" w:sz="4" w:space="0" w:color="60CAF3"/>
        <w:right w:val="single" w:sz="4" w:space="0" w:color="60CAF3"/>
        <w:insideH w:val="single" w:sz="4" w:space="0" w:color="60CAF3"/>
        <w:insideV w:val="single" w:sz="4" w:space="0" w:color="60CAF3"/>
      </w:tblBorders>
    </w:tblPr>
    <w:tblStylePr w:type="firstRow">
      <w:rPr>
        <w:b/>
        <w:bCs/>
        <w:color w:val="FFFFFF"/>
      </w:rPr>
      <w:tblPr/>
      <w:tcPr>
        <w:tcBorders>
          <w:top w:val="single" w:sz="4" w:space="0" w:color="0F9ED5"/>
          <w:left w:val="single" w:sz="4" w:space="0" w:color="0F9ED5"/>
          <w:bottom w:val="single" w:sz="4" w:space="0" w:color="0F9ED5"/>
          <w:right w:val="single" w:sz="4" w:space="0" w:color="0F9ED5"/>
          <w:insideH w:val="nil"/>
          <w:insideV w:val="nil"/>
        </w:tcBorders>
        <w:shd w:val="clear" w:color="auto" w:fill="0F9ED5"/>
      </w:tcPr>
    </w:tblStylePr>
    <w:tblStylePr w:type="lastRow">
      <w:rPr>
        <w:b/>
        <w:bCs/>
      </w:rPr>
      <w:tblPr/>
      <w:tcPr>
        <w:tcBorders>
          <w:top w:val="double" w:sz="4" w:space="0" w:color="0F9ED5"/>
        </w:tcBorders>
      </w:tcPr>
    </w:tblStylePr>
    <w:tblStylePr w:type="firstCol">
      <w:rPr>
        <w:b/>
        <w:bCs/>
      </w:rPr>
    </w:tblStylePr>
    <w:tblStylePr w:type="lastCol">
      <w:rPr>
        <w:b/>
        <w:bCs/>
      </w:rPr>
    </w:tblStylePr>
    <w:tblStylePr w:type="band1Vert">
      <w:tblPr/>
      <w:tcPr>
        <w:shd w:val="clear" w:color="auto" w:fill="CAEDFB"/>
      </w:tcPr>
    </w:tblStylePr>
    <w:tblStylePr w:type="band1Horz">
      <w:tblPr/>
      <w:tcPr>
        <w:shd w:val="clear" w:color="auto" w:fill="CAEDFB"/>
      </w:tcPr>
    </w:tblStylePr>
  </w:style>
  <w:style w:type="table" w:customStyle="1" w:styleId="GridTable4-Accent53">
    <w:name w:val="Grid Table 4 - Accent 53"/>
    <w:basedOn w:val="TableNormal"/>
    <w:next w:val="GridTable4-Accent5"/>
    <w:uiPriority w:val="49"/>
    <w:rsid w:val="001120A7"/>
    <w:pPr>
      <w:spacing w:after="0" w:line="240" w:lineRule="auto"/>
    </w:pPr>
    <w:rPr>
      <w:kern w:val="2"/>
      <w:sz w:val="24"/>
      <w:szCs w:val="24"/>
      <w:lang w:val="en-IE"/>
      <w14:ligatures w14:val="standardContextual"/>
    </w:rPr>
    <w:tblPr>
      <w:tblStyleRowBandSize w:val="1"/>
      <w:tblStyleColBandSize w:val="1"/>
      <w:tblBorders>
        <w:top w:val="single" w:sz="4" w:space="0" w:color="D86DCB"/>
        <w:left w:val="single" w:sz="4" w:space="0" w:color="D86DCB"/>
        <w:bottom w:val="single" w:sz="4" w:space="0" w:color="D86DCB"/>
        <w:right w:val="single" w:sz="4" w:space="0" w:color="D86DCB"/>
        <w:insideH w:val="single" w:sz="4" w:space="0" w:color="D86DCB"/>
        <w:insideV w:val="single" w:sz="4" w:space="0" w:color="D86DCB"/>
      </w:tblBorders>
    </w:tblPr>
    <w:tblStylePr w:type="firstRow">
      <w:rPr>
        <w:b/>
        <w:bCs/>
        <w:color w:val="FFFFFF"/>
      </w:rPr>
      <w:tblPr/>
      <w:tcPr>
        <w:tcBorders>
          <w:top w:val="single" w:sz="4" w:space="0" w:color="A02B93"/>
          <w:left w:val="single" w:sz="4" w:space="0" w:color="A02B93"/>
          <w:bottom w:val="single" w:sz="4" w:space="0" w:color="A02B93"/>
          <w:right w:val="single" w:sz="4" w:space="0" w:color="A02B93"/>
          <w:insideH w:val="nil"/>
          <w:insideV w:val="nil"/>
        </w:tcBorders>
        <w:shd w:val="clear" w:color="auto" w:fill="A02B93"/>
      </w:tcPr>
    </w:tblStylePr>
    <w:tblStylePr w:type="lastRow">
      <w:rPr>
        <w:b/>
        <w:bCs/>
      </w:rPr>
      <w:tblPr/>
      <w:tcPr>
        <w:tcBorders>
          <w:top w:val="double" w:sz="4" w:space="0" w:color="A02B93"/>
        </w:tcBorders>
      </w:tcPr>
    </w:tblStylePr>
    <w:tblStylePr w:type="firstCol">
      <w:rPr>
        <w:b/>
        <w:bCs/>
      </w:rPr>
    </w:tblStylePr>
    <w:tblStylePr w:type="lastCol">
      <w:rPr>
        <w:b/>
        <w:bCs/>
      </w:rPr>
    </w:tblStylePr>
    <w:tblStylePr w:type="band1Vert">
      <w:tblPr/>
      <w:tcPr>
        <w:shd w:val="clear" w:color="auto" w:fill="F2CEED"/>
      </w:tcPr>
    </w:tblStylePr>
    <w:tblStylePr w:type="band1Horz">
      <w:tblPr/>
      <w:tcPr>
        <w:shd w:val="clear" w:color="auto" w:fill="F2CEED"/>
      </w:tcPr>
    </w:tblStylePr>
  </w:style>
  <w:style w:type="table" w:customStyle="1" w:styleId="GridTable4-Accent63">
    <w:name w:val="Grid Table 4 - Accent 63"/>
    <w:basedOn w:val="TableNormal"/>
    <w:next w:val="GridTable4-Accent6"/>
    <w:uiPriority w:val="49"/>
    <w:rsid w:val="001120A7"/>
    <w:pPr>
      <w:spacing w:after="0" w:line="240" w:lineRule="auto"/>
    </w:pPr>
    <w:rPr>
      <w:kern w:val="2"/>
      <w:sz w:val="24"/>
      <w:szCs w:val="24"/>
      <w:lang w:val="en-IE"/>
      <w14:ligatures w14:val="standardContextual"/>
    </w:rPr>
    <w:tblPr>
      <w:tblStyleRowBandSize w:val="1"/>
      <w:tblStyleColBandSize w:val="1"/>
      <w:tblBorders>
        <w:top w:val="single" w:sz="4" w:space="0" w:color="8DD873"/>
        <w:left w:val="single" w:sz="4" w:space="0" w:color="8DD873"/>
        <w:bottom w:val="single" w:sz="4" w:space="0" w:color="8DD873"/>
        <w:right w:val="single" w:sz="4" w:space="0" w:color="8DD873"/>
        <w:insideH w:val="single" w:sz="4" w:space="0" w:color="8DD873"/>
        <w:insideV w:val="single" w:sz="4" w:space="0" w:color="8DD873"/>
      </w:tblBorders>
    </w:tblPr>
    <w:tblStylePr w:type="firstRow">
      <w:rPr>
        <w:b/>
        <w:bCs/>
        <w:color w:val="FFFFFF"/>
      </w:rPr>
      <w:tblPr/>
      <w:tcPr>
        <w:tcBorders>
          <w:top w:val="single" w:sz="4" w:space="0" w:color="4EA72E"/>
          <w:left w:val="single" w:sz="4" w:space="0" w:color="4EA72E"/>
          <w:bottom w:val="single" w:sz="4" w:space="0" w:color="4EA72E"/>
          <w:right w:val="single" w:sz="4" w:space="0" w:color="4EA72E"/>
          <w:insideH w:val="nil"/>
          <w:insideV w:val="nil"/>
        </w:tcBorders>
        <w:shd w:val="clear" w:color="auto" w:fill="4EA72E"/>
      </w:tcPr>
    </w:tblStylePr>
    <w:tblStylePr w:type="lastRow">
      <w:rPr>
        <w:b/>
        <w:bCs/>
      </w:rPr>
      <w:tblPr/>
      <w:tcPr>
        <w:tcBorders>
          <w:top w:val="double" w:sz="4" w:space="0" w:color="4EA72E"/>
        </w:tcBorders>
      </w:tcPr>
    </w:tblStylePr>
    <w:tblStylePr w:type="firstCol">
      <w:rPr>
        <w:b/>
        <w:bCs/>
      </w:rPr>
    </w:tblStylePr>
    <w:tblStylePr w:type="lastCol">
      <w:rPr>
        <w:b/>
        <w:bCs/>
      </w:rPr>
    </w:tblStylePr>
    <w:tblStylePr w:type="band1Vert">
      <w:tblPr/>
      <w:tcPr>
        <w:shd w:val="clear" w:color="auto" w:fill="D9F2D0"/>
      </w:tcPr>
    </w:tblStylePr>
    <w:tblStylePr w:type="band1Horz">
      <w:tblPr/>
      <w:tcPr>
        <w:shd w:val="clear" w:color="auto" w:fill="D9F2D0"/>
      </w:tcPr>
    </w:tblStylePr>
  </w:style>
  <w:style w:type="table" w:customStyle="1" w:styleId="GridTable5Dark3">
    <w:name w:val="Grid Table 5 Dark3"/>
    <w:basedOn w:val="TableNormal"/>
    <w:next w:val="GridTable5Dark"/>
    <w:uiPriority w:val="50"/>
    <w:rsid w:val="001120A7"/>
    <w:pPr>
      <w:spacing w:after="0" w:line="240" w:lineRule="auto"/>
    </w:pPr>
    <w:rPr>
      <w:kern w:val="2"/>
      <w:sz w:val="24"/>
      <w:szCs w:val="24"/>
      <w:lang w:val="en-IE"/>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CCCCCC"/>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000000"/>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000000"/>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000000"/>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000000"/>
      </w:tcPr>
    </w:tblStylePr>
    <w:tblStylePr w:type="band1Vert">
      <w:tblPr/>
      <w:tcPr>
        <w:shd w:val="clear" w:color="auto" w:fill="999999"/>
      </w:tcPr>
    </w:tblStylePr>
    <w:tblStylePr w:type="band1Horz">
      <w:tblPr/>
      <w:tcPr>
        <w:shd w:val="clear" w:color="auto" w:fill="999999"/>
      </w:tcPr>
    </w:tblStylePr>
  </w:style>
  <w:style w:type="table" w:customStyle="1" w:styleId="GridTable5Dark-Accent13">
    <w:name w:val="Grid Table 5 Dark - Accent 13"/>
    <w:basedOn w:val="TableNormal"/>
    <w:next w:val="GridTable5Dark-Accent1"/>
    <w:uiPriority w:val="50"/>
    <w:rsid w:val="001120A7"/>
    <w:pPr>
      <w:spacing w:after="0" w:line="240" w:lineRule="auto"/>
    </w:pPr>
    <w:rPr>
      <w:kern w:val="2"/>
      <w:sz w:val="24"/>
      <w:szCs w:val="24"/>
      <w:lang w:val="en-IE"/>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C1E4F5"/>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156082"/>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156082"/>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156082"/>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156082"/>
      </w:tcPr>
    </w:tblStylePr>
    <w:tblStylePr w:type="band1Vert">
      <w:tblPr/>
      <w:tcPr>
        <w:shd w:val="clear" w:color="auto" w:fill="83CAEB"/>
      </w:tcPr>
    </w:tblStylePr>
    <w:tblStylePr w:type="band1Horz">
      <w:tblPr/>
      <w:tcPr>
        <w:shd w:val="clear" w:color="auto" w:fill="83CAEB"/>
      </w:tcPr>
    </w:tblStylePr>
  </w:style>
  <w:style w:type="table" w:customStyle="1" w:styleId="GridTable5Dark-Accent23">
    <w:name w:val="Grid Table 5 Dark - Accent 23"/>
    <w:basedOn w:val="TableNormal"/>
    <w:next w:val="GridTable5Dark-Accent2"/>
    <w:uiPriority w:val="50"/>
    <w:rsid w:val="001120A7"/>
    <w:pPr>
      <w:spacing w:after="0" w:line="240" w:lineRule="auto"/>
    </w:pPr>
    <w:rPr>
      <w:kern w:val="2"/>
      <w:sz w:val="24"/>
      <w:szCs w:val="24"/>
      <w:lang w:val="en-IE"/>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FAE2D5"/>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E97132"/>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E97132"/>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E97132"/>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E97132"/>
      </w:tcPr>
    </w:tblStylePr>
    <w:tblStylePr w:type="band1Vert">
      <w:tblPr/>
      <w:tcPr>
        <w:shd w:val="clear" w:color="auto" w:fill="F6C5AC"/>
      </w:tcPr>
    </w:tblStylePr>
    <w:tblStylePr w:type="band1Horz">
      <w:tblPr/>
      <w:tcPr>
        <w:shd w:val="clear" w:color="auto" w:fill="F6C5AC"/>
      </w:tcPr>
    </w:tblStylePr>
  </w:style>
  <w:style w:type="table" w:customStyle="1" w:styleId="GridTable5Dark-Accent33">
    <w:name w:val="Grid Table 5 Dark - Accent 33"/>
    <w:basedOn w:val="TableNormal"/>
    <w:next w:val="GridTable5Dark-Accent3"/>
    <w:uiPriority w:val="50"/>
    <w:rsid w:val="001120A7"/>
    <w:pPr>
      <w:spacing w:after="0" w:line="240" w:lineRule="auto"/>
    </w:pPr>
    <w:rPr>
      <w:kern w:val="2"/>
      <w:sz w:val="24"/>
      <w:szCs w:val="24"/>
      <w:lang w:val="en-IE"/>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C1F0C7"/>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196B24"/>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196B24"/>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196B24"/>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196B24"/>
      </w:tcPr>
    </w:tblStylePr>
    <w:tblStylePr w:type="band1Vert">
      <w:tblPr/>
      <w:tcPr>
        <w:shd w:val="clear" w:color="auto" w:fill="84E290"/>
      </w:tcPr>
    </w:tblStylePr>
    <w:tblStylePr w:type="band1Horz">
      <w:tblPr/>
      <w:tcPr>
        <w:shd w:val="clear" w:color="auto" w:fill="84E290"/>
      </w:tcPr>
    </w:tblStylePr>
  </w:style>
  <w:style w:type="table" w:customStyle="1" w:styleId="GridTable5Dark-Accent43">
    <w:name w:val="Grid Table 5 Dark - Accent 43"/>
    <w:basedOn w:val="TableNormal"/>
    <w:next w:val="GridTable5Dark-Accent4"/>
    <w:uiPriority w:val="50"/>
    <w:rsid w:val="001120A7"/>
    <w:pPr>
      <w:spacing w:after="0" w:line="240" w:lineRule="auto"/>
    </w:pPr>
    <w:rPr>
      <w:kern w:val="2"/>
      <w:sz w:val="24"/>
      <w:szCs w:val="24"/>
      <w:lang w:val="en-IE"/>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CAEDFB"/>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0F9ED5"/>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0F9ED5"/>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0F9ED5"/>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0F9ED5"/>
      </w:tcPr>
    </w:tblStylePr>
    <w:tblStylePr w:type="band1Vert">
      <w:tblPr/>
      <w:tcPr>
        <w:shd w:val="clear" w:color="auto" w:fill="95DCF7"/>
      </w:tcPr>
    </w:tblStylePr>
    <w:tblStylePr w:type="band1Horz">
      <w:tblPr/>
      <w:tcPr>
        <w:shd w:val="clear" w:color="auto" w:fill="95DCF7"/>
      </w:tcPr>
    </w:tblStylePr>
  </w:style>
  <w:style w:type="table" w:customStyle="1" w:styleId="GridTable5Dark-Accent53">
    <w:name w:val="Grid Table 5 Dark - Accent 53"/>
    <w:basedOn w:val="TableNormal"/>
    <w:next w:val="GridTable5Dark-Accent5"/>
    <w:uiPriority w:val="50"/>
    <w:rsid w:val="001120A7"/>
    <w:pPr>
      <w:spacing w:after="0" w:line="240" w:lineRule="auto"/>
    </w:pPr>
    <w:rPr>
      <w:kern w:val="2"/>
      <w:sz w:val="24"/>
      <w:szCs w:val="24"/>
      <w:lang w:val="en-IE"/>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F2CEED"/>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A02B93"/>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A02B93"/>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A02B93"/>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A02B93"/>
      </w:tcPr>
    </w:tblStylePr>
    <w:tblStylePr w:type="band1Vert">
      <w:tblPr/>
      <w:tcPr>
        <w:shd w:val="clear" w:color="auto" w:fill="E59EDC"/>
      </w:tcPr>
    </w:tblStylePr>
    <w:tblStylePr w:type="band1Horz">
      <w:tblPr/>
      <w:tcPr>
        <w:shd w:val="clear" w:color="auto" w:fill="E59EDC"/>
      </w:tcPr>
    </w:tblStylePr>
  </w:style>
  <w:style w:type="table" w:customStyle="1" w:styleId="GridTable5Dark-Accent63">
    <w:name w:val="Grid Table 5 Dark - Accent 63"/>
    <w:basedOn w:val="TableNormal"/>
    <w:next w:val="GridTable5Dark-Accent6"/>
    <w:uiPriority w:val="50"/>
    <w:rsid w:val="001120A7"/>
    <w:pPr>
      <w:spacing w:after="0" w:line="240" w:lineRule="auto"/>
    </w:pPr>
    <w:rPr>
      <w:kern w:val="2"/>
      <w:sz w:val="24"/>
      <w:szCs w:val="24"/>
      <w:lang w:val="en-IE"/>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9F2D0"/>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EA72E"/>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EA72E"/>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EA72E"/>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EA72E"/>
      </w:tcPr>
    </w:tblStylePr>
    <w:tblStylePr w:type="band1Vert">
      <w:tblPr/>
      <w:tcPr>
        <w:shd w:val="clear" w:color="auto" w:fill="B3E5A1"/>
      </w:tcPr>
    </w:tblStylePr>
    <w:tblStylePr w:type="band1Horz">
      <w:tblPr/>
      <w:tcPr>
        <w:shd w:val="clear" w:color="auto" w:fill="B3E5A1"/>
      </w:tcPr>
    </w:tblStylePr>
  </w:style>
  <w:style w:type="table" w:customStyle="1" w:styleId="GridTable6Colourful3">
    <w:name w:val="Grid Table 6 Colourful3"/>
    <w:basedOn w:val="TableNormal"/>
    <w:next w:val="GridTable6Colorful"/>
    <w:uiPriority w:val="51"/>
    <w:rsid w:val="001120A7"/>
    <w:pPr>
      <w:spacing w:after="0" w:line="240" w:lineRule="auto"/>
    </w:pPr>
    <w:rPr>
      <w:color w:val="000000"/>
      <w:kern w:val="2"/>
      <w:sz w:val="24"/>
      <w:szCs w:val="24"/>
      <w:lang w:val="en-IE"/>
      <w14:ligatures w14:val="standardContextual"/>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rPr>
      <w:tblPr/>
      <w:tcPr>
        <w:tcBorders>
          <w:bottom w:val="single" w:sz="12" w:space="0" w:color="666666"/>
        </w:tcBorders>
      </w:tcPr>
    </w:tblStylePr>
    <w:tblStylePr w:type="lastRow">
      <w:rPr>
        <w:b/>
        <w:bCs/>
      </w:rPr>
      <w:tblPr/>
      <w:tcPr>
        <w:tcBorders>
          <w:top w:val="double" w:sz="4" w:space="0" w:color="666666"/>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GridTable6ColourfulAccent13">
    <w:name w:val="Grid Table 6 Colourful – Accent 13"/>
    <w:basedOn w:val="TableNormal"/>
    <w:next w:val="GridTable6Colorful-Accent1"/>
    <w:uiPriority w:val="51"/>
    <w:rsid w:val="001120A7"/>
    <w:pPr>
      <w:spacing w:after="0" w:line="240" w:lineRule="auto"/>
    </w:pPr>
    <w:rPr>
      <w:color w:val="0F4761"/>
      <w:kern w:val="2"/>
      <w:sz w:val="24"/>
      <w:szCs w:val="24"/>
      <w:lang w:val="en-IE"/>
      <w14:ligatures w14:val="standardContextual"/>
    </w:rPr>
    <w:tblPr>
      <w:tblStyleRowBandSize w:val="1"/>
      <w:tblStyleColBandSize w:val="1"/>
      <w:tblBorders>
        <w:top w:val="single" w:sz="4" w:space="0" w:color="45B0E1"/>
        <w:left w:val="single" w:sz="4" w:space="0" w:color="45B0E1"/>
        <w:bottom w:val="single" w:sz="4" w:space="0" w:color="45B0E1"/>
        <w:right w:val="single" w:sz="4" w:space="0" w:color="45B0E1"/>
        <w:insideH w:val="single" w:sz="4" w:space="0" w:color="45B0E1"/>
        <w:insideV w:val="single" w:sz="4" w:space="0" w:color="45B0E1"/>
      </w:tblBorders>
    </w:tblPr>
    <w:tblStylePr w:type="firstRow">
      <w:rPr>
        <w:b/>
        <w:bCs/>
      </w:rPr>
      <w:tblPr/>
      <w:tcPr>
        <w:tcBorders>
          <w:bottom w:val="single" w:sz="12" w:space="0" w:color="45B0E1"/>
        </w:tcBorders>
      </w:tcPr>
    </w:tblStylePr>
    <w:tblStylePr w:type="lastRow">
      <w:rPr>
        <w:b/>
        <w:bCs/>
      </w:rPr>
      <w:tblPr/>
      <w:tcPr>
        <w:tcBorders>
          <w:top w:val="double" w:sz="4" w:space="0" w:color="45B0E1"/>
        </w:tcBorders>
      </w:tcPr>
    </w:tblStylePr>
    <w:tblStylePr w:type="firstCol">
      <w:rPr>
        <w:b/>
        <w:bCs/>
      </w:rPr>
    </w:tblStylePr>
    <w:tblStylePr w:type="lastCol">
      <w:rPr>
        <w:b/>
        <w:bCs/>
      </w:rPr>
    </w:tblStylePr>
    <w:tblStylePr w:type="band1Vert">
      <w:tblPr/>
      <w:tcPr>
        <w:shd w:val="clear" w:color="auto" w:fill="C1E4F5"/>
      </w:tcPr>
    </w:tblStylePr>
    <w:tblStylePr w:type="band1Horz">
      <w:tblPr/>
      <w:tcPr>
        <w:shd w:val="clear" w:color="auto" w:fill="C1E4F5"/>
      </w:tcPr>
    </w:tblStylePr>
  </w:style>
  <w:style w:type="table" w:customStyle="1" w:styleId="GridTable6ColourfulAccent23">
    <w:name w:val="Grid Table 6 Colourful – Accent 23"/>
    <w:basedOn w:val="TableNormal"/>
    <w:next w:val="GridTable6Colorful-Accent2"/>
    <w:uiPriority w:val="51"/>
    <w:rsid w:val="001120A7"/>
    <w:pPr>
      <w:spacing w:after="0" w:line="240" w:lineRule="auto"/>
    </w:pPr>
    <w:rPr>
      <w:color w:val="BF4E14"/>
      <w:kern w:val="2"/>
      <w:sz w:val="24"/>
      <w:szCs w:val="24"/>
      <w:lang w:val="en-IE"/>
      <w14:ligatures w14:val="standardContextual"/>
    </w:rPr>
    <w:tblPr>
      <w:tblStyleRowBandSize w:val="1"/>
      <w:tblStyleColBandSize w:val="1"/>
      <w:tblBorders>
        <w:top w:val="single" w:sz="4" w:space="0" w:color="F1A983"/>
        <w:left w:val="single" w:sz="4" w:space="0" w:color="F1A983"/>
        <w:bottom w:val="single" w:sz="4" w:space="0" w:color="F1A983"/>
        <w:right w:val="single" w:sz="4" w:space="0" w:color="F1A983"/>
        <w:insideH w:val="single" w:sz="4" w:space="0" w:color="F1A983"/>
        <w:insideV w:val="single" w:sz="4" w:space="0" w:color="F1A983"/>
      </w:tblBorders>
    </w:tblPr>
    <w:tblStylePr w:type="firstRow">
      <w:rPr>
        <w:b/>
        <w:bCs/>
      </w:rPr>
      <w:tblPr/>
      <w:tcPr>
        <w:tcBorders>
          <w:bottom w:val="single" w:sz="12" w:space="0" w:color="F1A983"/>
        </w:tcBorders>
      </w:tcPr>
    </w:tblStylePr>
    <w:tblStylePr w:type="lastRow">
      <w:rPr>
        <w:b/>
        <w:bCs/>
      </w:rPr>
      <w:tblPr/>
      <w:tcPr>
        <w:tcBorders>
          <w:top w:val="double" w:sz="4" w:space="0" w:color="F1A983"/>
        </w:tcBorders>
      </w:tcPr>
    </w:tblStylePr>
    <w:tblStylePr w:type="firstCol">
      <w:rPr>
        <w:b/>
        <w:bCs/>
      </w:rPr>
    </w:tblStylePr>
    <w:tblStylePr w:type="lastCol">
      <w:rPr>
        <w:b/>
        <w:bCs/>
      </w:rPr>
    </w:tblStylePr>
    <w:tblStylePr w:type="band1Vert">
      <w:tblPr/>
      <w:tcPr>
        <w:shd w:val="clear" w:color="auto" w:fill="FAE2D5"/>
      </w:tcPr>
    </w:tblStylePr>
    <w:tblStylePr w:type="band1Horz">
      <w:tblPr/>
      <w:tcPr>
        <w:shd w:val="clear" w:color="auto" w:fill="FAE2D5"/>
      </w:tcPr>
    </w:tblStylePr>
  </w:style>
  <w:style w:type="table" w:customStyle="1" w:styleId="GridTable6ColourfulAccent33">
    <w:name w:val="Grid Table 6 Colourful – Accent 33"/>
    <w:basedOn w:val="TableNormal"/>
    <w:next w:val="GridTable6Colorful-Accent3"/>
    <w:uiPriority w:val="51"/>
    <w:rsid w:val="001120A7"/>
    <w:pPr>
      <w:spacing w:after="0" w:line="240" w:lineRule="auto"/>
    </w:pPr>
    <w:rPr>
      <w:color w:val="124F1A"/>
      <w:kern w:val="2"/>
      <w:sz w:val="24"/>
      <w:szCs w:val="24"/>
      <w:lang w:val="en-IE"/>
      <w14:ligatures w14:val="standardContextual"/>
    </w:rPr>
    <w:tblPr>
      <w:tblStyleRowBandSize w:val="1"/>
      <w:tblStyleColBandSize w:val="1"/>
      <w:tblBorders>
        <w:top w:val="single" w:sz="4" w:space="0" w:color="47D459"/>
        <w:left w:val="single" w:sz="4" w:space="0" w:color="47D459"/>
        <w:bottom w:val="single" w:sz="4" w:space="0" w:color="47D459"/>
        <w:right w:val="single" w:sz="4" w:space="0" w:color="47D459"/>
        <w:insideH w:val="single" w:sz="4" w:space="0" w:color="47D459"/>
        <w:insideV w:val="single" w:sz="4" w:space="0" w:color="47D459"/>
      </w:tblBorders>
    </w:tblPr>
    <w:tblStylePr w:type="firstRow">
      <w:rPr>
        <w:b/>
        <w:bCs/>
      </w:rPr>
      <w:tblPr/>
      <w:tcPr>
        <w:tcBorders>
          <w:bottom w:val="single" w:sz="12" w:space="0" w:color="47D459"/>
        </w:tcBorders>
      </w:tcPr>
    </w:tblStylePr>
    <w:tblStylePr w:type="lastRow">
      <w:rPr>
        <w:b/>
        <w:bCs/>
      </w:rPr>
      <w:tblPr/>
      <w:tcPr>
        <w:tcBorders>
          <w:top w:val="double" w:sz="4" w:space="0" w:color="47D459"/>
        </w:tcBorders>
      </w:tcPr>
    </w:tblStylePr>
    <w:tblStylePr w:type="firstCol">
      <w:rPr>
        <w:b/>
        <w:bCs/>
      </w:rPr>
    </w:tblStylePr>
    <w:tblStylePr w:type="lastCol">
      <w:rPr>
        <w:b/>
        <w:bCs/>
      </w:rPr>
    </w:tblStylePr>
    <w:tblStylePr w:type="band1Vert">
      <w:tblPr/>
      <w:tcPr>
        <w:shd w:val="clear" w:color="auto" w:fill="C1F0C7"/>
      </w:tcPr>
    </w:tblStylePr>
    <w:tblStylePr w:type="band1Horz">
      <w:tblPr/>
      <w:tcPr>
        <w:shd w:val="clear" w:color="auto" w:fill="C1F0C7"/>
      </w:tcPr>
    </w:tblStylePr>
  </w:style>
  <w:style w:type="table" w:customStyle="1" w:styleId="GridTable6ColourfulAccent43">
    <w:name w:val="Grid Table 6 Colourful – Accent 43"/>
    <w:basedOn w:val="TableNormal"/>
    <w:next w:val="GridTable6Colorful-Accent4"/>
    <w:uiPriority w:val="51"/>
    <w:rsid w:val="001120A7"/>
    <w:pPr>
      <w:spacing w:after="0" w:line="240" w:lineRule="auto"/>
    </w:pPr>
    <w:rPr>
      <w:color w:val="0B769F"/>
      <w:kern w:val="2"/>
      <w:sz w:val="24"/>
      <w:szCs w:val="24"/>
      <w:lang w:val="en-IE"/>
      <w14:ligatures w14:val="standardContextual"/>
    </w:rPr>
    <w:tblPr>
      <w:tblStyleRowBandSize w:val="1"/>
      <w:tblStyleColBandSize w:val="1"/>
      <w:tblBorders>
        <w:top w:val="single" w:sz="4" w:space="0" w:color="60CAF3"/>
        <w:left w:val="single" w:sz="4" w:space="0" w:color="60CAF3"/>
        <w:bottom w:val="single" w:sz="4" w:space="0" w:color="60CAF3"/>
        <w:right w:val="single" w:sz="4" w:space="0" w:color="60CAF3"/>
        <w:insideH w:val="single" w:sz="4" w:space="0" w:color="60CAF3"/>
        <w:insideV w:val="single" w:sz="4" w:space="0" w:color="60CAF3"/>
      </w:tblBorders>
    </w:tblPr>
    <w:tblStylePr w:type="firstRow">
      <w:rPr>
        <w:b/>
        <w:bCs/>
      </w:rPr>
      <w:tblPr/>
      <w:tcPr>
        <w:tcBorders>
          <w:bottom w:val="single" w:sz="12" w:space="0" w:color="60CAF3"/>
        </w:tcBorders>
      </w:tcPr>
    </w:tblStylePr>
    <w:tblStylePr w:type="lastRow">
      <w:rPr>
        <w:b/>
        <w:bCs/>
      </w:rPr>
      <w:tblPr/>
      <w:tcPr>
        <w:tcBorders>
          <w:top w:val="double" w:sz="4" w:space="0" w:color="60CAF3"/>
        </w:tcBorders>
      </w:tcPr>
    </w:tblStylePr>
    <w:tblStylePr w:type="firstCol">
      <w:rPr>
        <w:b/>
        <w:bCs/>
      </w:rPr>
    </w:tblStylePr>
    <w:tblStylePr w:type="lastCol">
      <w:rPr>
        <w:b/>
        <w:bCs/>
      </w:rPr>
    </w:tblStylePr>
    <w:tblStylePr w:type="band1Vert">
      <w:tblPr/>
      <w:tcPr>
        <w:shd w:val="clear" w:color="auto" w:fill="CAEDFB"/>
      </w:tcPr>
    </w:tblStylePr>
    <w:tblStylePr w:type="band1Horz">
      <w:tblPr/>
      <w:tcPr>
        <w:shd w:val="clear" w:color="auto" w:fill="CAEDFB"/>
      </w:tcPr>
    </w:tblStylePr>
  </w:style>
  <w:style w:type="table" w:customStyle="1" w:styleId="GridTable6ColourfulAccent53">
    <w:name w:val="Grid Table 6 Colourful – Accent 53"/>
    <w:basedOn w:val="TableNormal"/>
    <w:next w:val="GridTable6Colorful-Accent5"/>
    <w:uiPriority w:val="51"/>
    <w:rsid w:val="001120A7"/>
    <w:pPr>
      <w:spacing w:after="0" w:line="240" w:lineRule="auto"/>
    </w:pPr>
    <w:rPr>
      <w:color w:val="77206D"/>
      <w:kern w:val="2"/>
      <w:sz w:val="24"/>
      <w:szCs w:val="24"/>
      <w:lang w:val="en-IE"/>
      <w14:ligatures w14:val="standardContextual"/>
    </w:rPr>
    <w:tblPr>
      <w:tblStyleRowBandSize w:val="1"/>
      <w:tblStyleColBandSize w:val="1"/>
      <w:tblBorders>
        <w:top w:val="single" w:sz="4" w:space="0" w:color="D86DCB"/>
        <w:left w:val="single" w:sz="4" w:space="0" w:color="D86DCB"/>
        <w:bottom w:val="single" w:sz="4" w:space="0" w:color="D86DCB"/>
        <w:right w:val="single" w:sz="4" w:space="0" w:color="D86DCB"/>
        <w:insideH w:val="single" w:sz="4" w:space="0" w:color="D86DCB"/>
        <w:insideV w:val="single" w:sz="4" w:space="0" w:color="D86DCB"/>
      </w:tblBorders>
    </w:tblPr>
    <w:tblStylePr w:type="firstRow">
      <w:rPr>
        <w:b/>
        <w:bCs/>
      </w:rPr>
      <w:tblPr/>
      <w:tcPr>
        <w:tcBorders>
          <w:bottom w:val="single" w:sz="12" w:space="0" w:color="D86DCB"/>
        </w:tcBorders>
      </w:tcPr>
    </w:tblStylePr>
    <w:tblStylePr w:type="lastRow">
      <w:rPr>
        <w:b/>
        <w:bCs/>
      </w:rPr>
      <w:tblPr/>
      <w:tcPr>
        <w:tcBorders>
          <w:top w:val="double" w:sz="4" w:space="0" w:color="D86DCB"/>
        </w:tcBorders>
      </w:tcPr>
    </w:tblStylePr>
    <w:tblStylePr w:type="firstCol">
      <w:rPr>
        <w:b/>
        <w:bCs/>
      </w:rPr>
    </w:tblStylePr>
    <w:tblStylePr w:type="lastCol">
      <w:rPr>
        <w:b/>
        <w:bCs/>
      </w:rPr>
    </w:tblStylePr>
    <w:tblStylePr w:type="band1Vert">
      <w:tblPr/>
      <w:tcPr>
        <w:shd w:val="clear" w:color="auto" w:fill="F2CEED"/>
      </w:tcPr>
    </w:tblStylePr>
    <w:tblStylePr w:type="band1Horz">
      <w:tblPr/>
      <w:tcPr>
        <w:shd w:val="clear" w:color="auto" w:fill="F2CEED"/>
      </w:tcPr>
    </w:tblStylePr>
  </w:style>
  <w:style w:type="table" w:customStyle="1" w:styleId="GridTable6ColourfulAccent63">
    <w:name w:val="Grid Table 6 Colourful – Accent 63"/>
    <w:basedOn w:val="TableNormal"/>
    <w:next w:val="GridTable6Colorful-Accent6"/>
    <w:uiPriority w:val="51"/>
    <w:rsid w:val="001120A7"/>
    <w:pPr>
      <w:spacing w:after="0" w:line="240" w:lineRule="auto"/>
    </w:pPr>
    <w:rPr>
      <w:color w:val="3A7C22"/>
      <w:kern w:val="2"/>
      <w:sz w:val="24"/>
      <w:szCs w:val="24"/>
      <w:lang w:val="en-IE"/>
      <w14:ligatures w14:val="standardContextual"/>
    </w:rPr>
    <w:tblPr>
      <w:tblStyleRowBandSize w:val="1"/>
      <w:tblStyleColBandSize w:val="1"/>
      <w:tblBorders>
        <w:top w:val="single" w:sz="4" w:space="0" w:color="8DD873"/>
        <w:left w:val="single" w:sz="4" w:space="0" w:color="8DD873"/>
        <w:bottom w:val="single" w:sz="4" w:space="0" w:color="8DD873"/>
        <w:right w:val="single" w:sz="4" w:space="0" w:color="8DD873"/>
        <w:insideH w:val="single" w:sz="4" w:space="0" w:color="8DD873"/>
        <w:insideV w:val="single" w:sz="4" w:space="0" w:color="8DD873"/>
      </w:tblBorders>
    </w:tblPr>
    <w:tblStylePr w:type="firstRow">
      <w:rPr>
        <w:b/>
        <w:bCs/>
      </w:rPr>
      <w:tblPr/>
      <w:tcPr>
        <w:tcBorders>
          <w:bottom w:val="single" w:sz="12" w:space="0" w:color="8DD873"/>
        </w:tcBorders>
      </w:tcPr>
    </w:tblStylePr>
    <w:tblStylePr w:type="lastRow">
      <w:rPr>
        <w:b/>
        <w:bCs/>
      </w:rPr>
      <w:tblPr/>
      <w:tcPr>
        <w:tcBorders>
          <w:top w:val="double" w:sz="4" w:space="0" w:color="8DD873"/>
        </w:tcBorders>
      </w:tcPr>
    </w:tblStylePr>
    <w:tblStylePr w:type="firstCol">
      <w:rPr>
        <w:b/>
        <w:bCs/>
      </w:rPr>
    </w:tblStylePr>
    <w:tblStylePr w:type="lastCol">
      <w:rPr>
        <w:b/>
        <w:bCs/>
      </w:rPr>
    </w:tblStylePr>
    <w:tblStylePr w:type="band1Vert">
      <w:tblPr/>
      <w:tcPr>
        <w:shd w:val="clear" w:color="auto" w:fill="D9F2D0"/>
      </w:tcPr>
    </w:tblStylePr>
    <w:tblStylePr w:type="band1Horz">
      <w:tblPr/>
      <w:tcPr>
        <w:shd w:val="clear" w:color="auto" w:fill="D9F2D0"/>
      </w:tcPr>
    </w:tblStylePr>
  </w:style>
  <w:style w:type="table" w:customStyle="1" w:styleId="GridTable7Colourful3">
    <w:name w:val="Grid Table 7 Colourful3"/>
    <w:basedOn w:val="TableNormal"/>
    <w:next w:val="GridTable7Colorful"/>
    <w:uiPriority w:val="52"/>
    <w:rsid w:val="001120A7"/>
    <w:pPr>
      <w:spacing w:after="0" w:line="240" w:lineRule="auto"/>
    </w:pPr>
    <w:rPr>
      <w:color w:val="000000"/>
      <w:kern w:val="2"/>
      <w:sz w:val="24"/>
      <w:szCs w:val="24"/>
      <w:lang w:val="en-IE"/>
      <w14:ligatures w14:val="standardContextual"/>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CCCCC"/>
      </w:tcPr>
    </w:tblStylePr>
    <w:tblStylePr w:type="band1Horz">
      <w:tblPr/>
      <w:tcPr>
        <w:shd w:val="clear" w:color="auto" w:fill="CCCCCC"/>
      </w:tcPr>
    </w:tblStylePr>
    <w:tblStylePr w:type="neCell">
      <w:tblPr/>
      <w:tcPr>
        <w:tcBorders>
          <w:bottom w:val="single" w:sz="4" w:space="0" w:color="666666"/>
        </w:tcBorders>
      </w:tcPr>
    </w:tblStylePr>
    <w:tblStylePr w:type="nwCell">
      <w:tblPr/>
      <w:tcPr>
        <w:tcBorders>
          <w:bottom w:val="single" w:sz="4" w:space="0" w:color="666666"/>
        </w:tcBorders>
      </w:tcPr>
    </w:tblStylePr>
    <w:tblStylePr w:type="seCell">
      <w:tblPr/>
      <w:tcPr>
        <w:tcBorders>
          <w:top w:val="single" w:sz="4" w:space="0" w:color="666666"/>
        </w:tcBorders>
      </w:tcPr>
    </w:tblStylePr>
    <w:tblStylePr w:type="swCell">
      <w:tblPr/>
      <w:tcPr>
        <w:tcBorders>
          <w:top w:val="single" w:sz="4" w:space="0" w:color="666666"/>
        </w:tcBorders>
      </w:tcPr>
    </w:tblStylePr>
  </w:style>
  <w:style w:type="table" w:customStyle="1" w:styleId="GridTable7ColourfulAccent13">
    <w:name w:val="Grid Table 7 Colourful – Accent 13"/>
    <w:basedOn w:val="TableNormal"/>
    <w:next w:val="GridTable7Colorful-Accent1"/>
    <w:uiPriority w:val="52"/>
    <w:rsid w:val="001120A7"/>
    <w:pPr>
      <w:spacing w:after="0" w:line="240" w:lineRule="auto"/>
    </w:pPr>
    <w:rPr>
      <w:color w:val="0F4761"/>
      <w:kern w:val="2"/>
      <w:sz w:val="24"/>
      <w:szCs w:val="24"/>
      <w:lang w:val="en-IE"/>
      <w14:ligatures w14:val="standardContextual"/>
    </w:rPr>
    <w:tblPr>
      <w:tblStyleRowBandSize w:val="1"/>
      <w:tblStyleColBandSize w:val="1"/>
      <w:tblBorders>
        <w:top w:val="single" w:sz="4" w:space="0" w:color="45B0E1"/>
        <w:left w:val="single" w:sz="4" w:space="0" w:color="45B0E1"/>
        <w:bottom w:val="single" w:sz="4" w:space="0" w:color="45B0E1"/>
        <w:right w:val="single" w:sz="4" w:space="0" w:color="45B0E1"/>
        <w:insideH w:val="single" w:sz="4" w:space="0" w:color="45B0E1"/>
        <w:insideV w:val="single" w:sz="4" w:space="0" w:color="45B0E1"/>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1E4F5"/>
      </w:tcPr>
    </w:tblStylePr>
    <w:tblStylePr w:type="band1Horz">
      <w:tblPr/>
      <w:tcPr>
        <w:shd w:val="clear" w:color="auto" w:fill="C1E4F5"/>
      </w:tcPr>
    </w:tblStylePr>
    <w:tblStylePr w:type="neCell">
      <w:tblPr/>
      <w:tcPr>
        <w:tcBorders>
          <w:bottom w:val="single" w:sz="4" w:space="0" w:color="45B0E1"/>
        </w:tcBorders>
      </w:tcPr>
    </w:tblStylePr>
    <w:tblStylePr w:type="nwCell">
      <w:tblPr/>
      <w:tcPr>
        <w:tcBorders>
          <w:bottom w:val="single" w:sz="4" w:space="0" w:color="45B0E1"/>
        </w:tcBorders>
      </w:tcPr>
    </w:tblStylePr>
    <w:tblStylePr w:type="seCell">
      <w:tblPr/>
      <w:tcPr>
        <w:tcBorders>
          <w:top w:val="single" w:sz="4" w:space="0" w:color="45B0E1"/>
        </w:tcBorders>
      </w:tcPr>
    </w:tblStylePr>
    <w:tblStylePr w:type="swCell">
      <w:tblPr/>
      <w:tcPr>
        <w:tcBorders>
          <w:top w:val="single" w:sz="4" w:space="0" w:color="45B0E1"/>
        </w:tcBorders>
      </w:tcPr>
    </w:tblStylePr>
  </w:style>
  <w:style w:type="table" w:customStyle="1" w:styleId="GridTable7ColourfulAccent23">
    <w:name w:val="Grid Table 7 Colourful – Accent 23"/>
    <w:basedOn w:val="TableNormal"/>
    <w:next w:val="GridTable7Colorful-Accent2"/>
    <w:uiPriority w:val="52"/>
    <w:rsid w:val="001120A7"/>
    <w:pPr>
      <w:spacing w:after="0" w:line="240" w:lineRule="auto"/>
    </w:pPr>
    <w:rPr>
      <w:color w:val="BF4E14"/>
      <w:kern w:val="2"/>
      <w:sz w:val="24"/>
      <w:szCs w:val="24"/>
      <w:lang w:val="en-IE"/>
      <w14:ligatures w14:val="standardContextual"/>
    </w:rPr>
    <w:tblPr>
      <w:tblStyleRowBandSize w:val="1"/>
      <w:tblStyleColBandSize w:val="1"/>
      <w:tblBorders>
        <w:top w:val="single" w:sz="4" w:space="0" w:color="F1A983"/>
        <w:left w:val="single" w:sz="4" w:space="0" w:color="F1A983"/>
        <w:bottom w:val="single" w:sz="4" w:space="0" w:color="F1A983"/>
        <w:right w:val="single" w:sz="4" w:space="0" w:color="F1A983"/>
        <w:insideH w:val="single" w:sz="4" w:space="0" w:color="F1A983"/>
        <w:insideV w:val="single" w:sz="4" w:space="0" w:color="F1A98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AE2D5"/>
      </w:tcPr>
    </w:tblStylePr>
    <w:tblStylePr w:type="band1Horz">
      <w:tblPr/>
      <w:tcPr>
        <w:shd w:val="clear" w:color="auto" w:fill="FAE2D5"/>
      </w:tcPr>
    </w:tblStylePr>
    <w:tblStylePr w:type="neCell">
      <w:tblPr/>
      <w:tcPr>
        <w:tcBorders>
          <w:bottom w:val="single" w:sz="4" w:space="0" w:color="F1A983"/>
        </w:tcBorders>
      </w:tcPr>
    </w:tblStylePr>
    <w:tblStylePr w:type="nwCell">
      <w:tblPr/>
      <w:tcPr>
        <w:tcBorders>
          <w:bottom w:val="single" w:sz="4" w:space="0" w:color="F1A983"/>
        </w:tcBorders>
      </w:tcPr>
    </w:tblStylePr>
    <w:tblStylePr w:type="seCell">
      <w:tblPr/>
      <w:tcPr>
        <w:tcBorders>
          <w:top w:val="single" w:sz="4" w:space="0" w:color="F1A983"/>
        </w:tcBorders>
      </w:tcPr>
    </w:tblStylePr>
    <w:tblStylePr w:type="swCell">
      <w:tblPr/>
      <w:tcPr>
        <w:tcBorders>
          <w:top w:val="single" w:sz="4" w:space="0" w:color="F1A983"/>
        </w:tcBorders>
      </w:tcPr>
    </w:tblStylePr>
  </w:style>
  <w:style w:type="table" w:customStyle="1" w:styleId="GridTable7ColourfulAccent33">
    <w:name w:val="Grid Table 7 Colourful – Accent 33"/>
    <w:basedOn w:val="TableNormal"/>
    <w:next w:val="GridTable7Colorful-Accent3"/>
    <w:uiPriority w:val="52"/>
    <w:rsid w:val="001120A7"/>
    <w:pPr>
      <w:spacing w:after="0" w:line="240" w:lineRule="auto"/>
    </w:pPr>
    <w:rPr>
      <w:color w:val="124F1A"/>
      <w:kern w:val="2"/>
      <w:sz w:val="24"/>
      <w:szCs w:val="24"/>
      <w:lang w:val="en-IE"/>
      <w14:ligatures w14:val="standardContextual"/>
    </w:rPr>
    <w:tblPr>
      <w:tblStyleRowBandSize w:val="1"/>
      <w:tblStyleColBandSize w:val="1"/>
      <w:tblBorders>
        <w:top w:val="single" w:sz="4" w:space="0" w:color="47D459"/>
        <w:left w:val="single" w:sz="4" w:space="0" w:color="47D459"/>
        <w:bottom w:val="single" w:sz="4" w:space="0" w:color="47D459"/>
        <w:right w:val="single" w:sz="4" w:space="0" w:color="47D459"/>
        <w:insideH w:val="single" w:sz="4" w:space="0" w:color="47D459"/>
        <w:insideV w:val="single" w:sz="4" w:space="0" w:color="47D459"/>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1F0C7"/>
      </w:tcPr>
    </w:tblStylePr>
    <w:tblStylePr w:type="band1Horz">
      <w:tblPr/>
      <w:tcPr>
        <w:shd w:val="clear" w:color="auto" w:fill="C1F0C7"/>
      </w:tcPr>
    </w:tblStylePr>
    <w:tblStylePr w:type="neCell">
      <w:tblPr/>
      <w:tcPr>
        <w:tcBorders>
          <w:bottom w:val="single" w:sz="4" w:space="0" w:color="47D459"/>
        </w:tcBorders>
      </w:tcPr>
    </w:tblStylePr>
    <w:tblStylePr w:type="nwCell">
      <w:tblPr/>
      <w:tcPr>
        <w:tcBorders>
          <w:bottom w:val="single" w:sz="4" w:space="0" w:color="47D459"/>
        </w:tcBorders>
      </w:tcPr>
    </w:tblStylePr>
    <w:tblStylePr w:type="seCell">
      <w:tblPr/>
      <w:tcPr>
        <w:tcBorders>
          <w:top w:val="single" w:sz="4" w:space="0" w:color="47D459"/>
        </w:tcBorders>
      </w:tcPr>
    </w:tblStylePr>
    <w:tblStylePr w:type="swCell">
      <w:tblPr/>
      <w:tcPr>
        <w:tcBorders>
          <w:top w:val="single" w:sz="4" w:space="0" w:color="47D459"/>
        </w:tcBorders>
      </w:tcPr>
    </w:tblStylePr>
  </w:style>
  <w:style w:type="table" w:customStyle="1" w:styleId="GridTable7ColourfulAccent43">
    <w:name w:val="Grid Table 7 Colourful – Accent 43"/>
    <w:basedOn w:val="TableNormal"/>
    <w:next w:val="GridTable7Colorful-Accent4"/>
    <w:uiPriority w:val="52"/>
    <w:rsid w:val="001120A7"/>
    <w:pPr>
      <w:spacing w:after="0" w:line="240" w:lineRule="auto"/>
    </w:pPr>
    <w:rPr>
      <w:color w:val="0B769F"/>
      <w:kern w:val="2"/>
      <w:sz w:val="24"/>
      <w:szCs w:val="24"/>
      <w:lang w:val="en-IE"/>
      <w14:ligatures w14:val="standardContextual"/>
    </w:rPr>
    <w:tblPr>
      <w:tblStyleRowBandSize w:val="1"/>
      <w:tblStyleColBandSize w:val="1"/>
      <w:tblBorders>
        <w:top w:val="single" w:sz="4" w:space="0" w:color="60CAF3"/>
        <w:left w:val="single" w:sz="4" w:space="0" w:color="60CAF3"/>
        <w:bottom w:val="single" w:sz="4" w:space="0" w:color="60CAF3"/>
        <w:right w:val="single" w:sz="4" w:space="0" w:color="60CAF3"/>
        <w:insideH w:val="single" w:sz="4" w:space="0" w:color="60CAF3"/>
        <w:insideV w:val="single" w:sz="4" w:space="0" w:color="60CAF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AEDFB"/>
      </w:tcPr>
    </w:tblStylePr>
    <w:tblStylePr w:type="band1Horz">
      <w:tblPr/>
      <w:tcPr>
        <w:shd w:val="clear" w:color="auto" w:fill="CAEDFB"/>
      </w:tcPr>
    </w:tblStylePr>
    <w:tblStylePr w:type="neCell">
      <w:tblPr/>
      <w:tcPr>
        <w:tcBorders>
          <w:bottom w:val="single" w:sz="4" w:space="0" w:color="60CAF3"/>
        </w:tcBorders>
      </w:tcPr>
    </w:tblStylePr>
    <w:tblStylePr w:type="nwCell">
      <w:tblPr/>
      <w:tcPr>
        <w:tcBorders>
          <w:bottom w:val="single" w:sz="4" w:space="0" w:color="60CAF3"/>
        </w:tcBorders>
      </w:tcPr>
    </w:tblStylePr>
    <w:tblStylePr w:type="seCell">
      <w:tblPr/>
      <w:tcPr>
        <w:tcBorders>
          <w:top w:val="single" w:sz="4" w:space="0" w:color="60CAF3"/>
        </w:tcBorders>
      </w:tcPr>
    </w:tblStylePr>
    <w:tblStylePr w:type="swCell">
      <w:tblPr/>
      <w:tcPr>
        <w:tcBorders>
          <w:top w:val="single" w:sz="4" w:space="0" w:color="60CAF3"/>
        </w:tcBorders>
      </w:tcPr>
    </w:tblStylePr>
  </w:style>
  <w:style w:type="table" w:customStyle="1" w:styleId="GridTable7ColourfulAccent53">
    <w:name w:val="Grid Table 7 Colourful – Accent 53"/>
    <w:basedOn w:val="TableNormal"/>
    <w:next w:val="GridTable7Colorful-Accent5"/>
    <w:uiPriority w:val="52"/>
    <w:rsid w:val="001120A7"/>
    <w:pPr>
      <w:spacing w:after="0" w:line="240" w:lineRule="auto"/>
    </w:pPr>
    <w:rPr>
      <w:color w:val="77206D"/>
      <w:kern w:val="2"/>
      <w:sz w:val="24"/>
      <w:szCs w:val="24"/>
      <w:lang w:val="en-IE"/>
      <w14:ligatures w14:val="standardContextual"/>
    </w:rPr>
    <w:tblPr>
      <w:tblStyleRowBandSize w:val="1"/>
      <w:tblStyleColBandSize w:val="1"/>
      <w:tblBorders>
        <w:top w:val="single" w:sz="4" w:space="0" w:color="D86DCB"/>
        <w:left w:val="single" w:sz="4" w:space="0" w:color="D86DCB"/>
        <w:bottom w:val="single" w:sz="4" w:space="0" w:color="D86DCB"/>
        <w:right w:val="single" w:sz="4" w:space="0" w:color="D86DCB"/>
        <w:insideH w:val="single" w:sz="4" w:space="0" w:color="D86DCB"/>
        <w:insideV w:val="single" w:sz="4" w:space="0" w:color="D86DCB"/>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2CEED"/>
      </w:tcPr>
    </w:tblStylePr>
    <w:tblStylePr w:type="band1Horz">
      <w:tblPr/>
      <w:tcPr>
        <w:shd w:val="clear" w:color="auto" w:fill="F2CEED"/>
      </w:tcPr>
    </w:tblStylePr>
    <w:tblStylePr w:type="neCell">
      <w:tblPr/>
      <w:tcPr>
        <w:tcBorders>
          <w:bottom w:val="single" w:sz="4" w:space="0" w:color="D86DCB"/>
        </w:tcBorders>
      </w:tcPr>
    </w:tblStylePr>
    <w:tblStylePr w:type="nwCell">
      <w:tblPr/>
      <w:tcPr>
        <w:tcBorders>
          <w:bottom w:val="single" w:sz="4" w:space="0" w:color="D86DCB"/>
        </w:tcBorders>
      </w:tcPr>
    </w:tblStylePr>
    <w:tblStylePr w:type="seCell">
      <w:tblPr/>
      <w:tcPr>
        <w:tcBorders>
          <w:top w:val="single" w:sz="4" w:space="0" w:color="D86DCB"/>
        </w:tcBorders>
      </w:tcPr>
    </w:tblStylePr>
    <w:tblStylePr w:type="swCell">
      <w:tblPr/>
      <w:tcPr>
        <w:tcBorders>
          <w:top w:val="single" w:sz="4" w:space="0" w:color="D86DCB"/>
        </w:tcBorders>
      </w:tcPr>
    </w:tblStylePr>
  </w:style>
  <w:style w:type="table" w:customStyle="1" w:styleId="GridTable7ColourfulAccent63">
    <w:name w:val="Grid Table 7 Colourful – Accent 63"/>
    <w:basedOn w:val="TableNormal"/>
    <w:next w:val="GridTable7Colorful-Accent6"/>
    <w:uiPriority w:val="52"/>
    <w:rsid w:val="001120A7"/>
    <w:pPr>
      <w:spacing w:after="0" w:line="240" w:lineRule="auto"/>
    </w:pPr>
    <w:rPr>
      <w:color w:val="3A7C22"/>
      <w:kern w:val="2"/>
      <w:sz w:val="24"/>
      <w:szCs w:val="24"/>
      <w:lang w:val="en-IE"/>
      <w14:ligatures w14:val="standardContextual"/>
    </w:rPr>
    <w:tblPr>
      <w:tblStyleRowBandSize w:val="1"/>
      <w:tblStyleColBandSize w:val="1"/>
      <w:tblBorders>
        <w:top w:val="single" w:sz="4" w:space="0" w:color="8DD873"/>
        <w:left w:val="single" w:sz="4" w:space="0" w:color="8DD873"/>
        <w:bottom w:val="single" w:sz="4" w:space="0" w:color="8DD873"/>
        <w:right w:val="single" w:sz="4" w:space="0" w:color="8DD873"/>
        <w:insideH w:val="single" w:sz="4" w:space="0" w:color="8DD873"/>
        <w:insideV w:val="single" w:sz="4" w:space="0" w:color="8DD87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D9F2D0"/>
      </w:tcPr>
    </w:tblStylePr>
    <w:tblStylePr w:type="band1Horz">
      <w:tblPr/>
      <w:tcPr>
        <w:shd w:val="clear" w:color="auto" w:fill="D9F2D0"/>
      </w:tcPr>
    </w:tblStylePr>
    <w:tblStylePr w:type="neCell">
      <w:tblPr/>
      <w:tcPr>
        <w:tcBorders>
          <w:bottom w:val="single" w:sz="4" w:space="0" w:color="8DD873"/>
        </w:tcBorders>
      </w:tcPr>
    </w:tblStylePr>
    <w:tblStylePr w:type="nwCell">
      <w:tblPr/>
      <w:tcPr>
        <w:tcBorders>
          <w:bottom w:val="single" w:sz="4" w:space="0" w:color="8DD873"/>
        </w:tcBorders>
      </w:tcPr>
    </w:tblStylePr>
    <w:tblStylePr w:type="seCell">
      <w:tblPr/>
      <w:tcPr>
        <w:tcBorders>
          <w:top w:val="single" w:sz="4" w:space="0" w:color="8DD873"/>
        </w:tcBorders>
      </w:tcPr>
    </w:tblStylePr>
    <w:tblStylePr w:type="swCell">
      <w:tblPr/>
      <w:tcPr>
        <w:tcBorders>
          <w:top w:val="single" w:sz="4" w:space="0" w:color="8DD873"/>
        </w:tcBorders>
      </w:tcPr>
    </w:tblStylePr>
  </w:style>
  <w:style w:type="paragraph" w:customStyle="1" w:styleId="Index23">
    <w:name w:val="Index 23"/>
    <w:basedOn w:val="Normal"/>
    <w:next w:val="Normal"/>
    <w:autoRedefine/>
    <w:uiPriority w:val="99"/>
    <w:semiHidden/>
    <w:unhideWhenUsed/>
    <w:rsid w:val="001120A7"/>
    <w:pPr>
      <w:spacing w:after="0" w:line="240" w:lineRule="auto"/>
      <w:ind w:left="440" w:hanging="220"/>
    </w:pPr>
    <w:rPr>
      <w:rFonts w:ascii="Aptos" w:eastAsia="Aptos" w:hAnsi="Aptos" w:cs="Arial"/>
      <w:kern w:val="2"/>
      <w:lang w:val="en-IE"/>
      <w14:ligatures w14:val="standardContextual"/>
    </w:rPr>
  </w:style>
  <w:style w:type="paragraph" w:customStyle="1" w:styleId="Index33">
    <w:name w:val="Index 33"/>
    <w:basedOn w:val="Normal"/>
    <w:next w:val="Normal"/>
    <w:autoRedefine/>
    <w:uiPriority w:val="99"/>
    <w:semiHidden/>
    <w:unhideWhenUsed/>
    <w:rsid w:val="001120A7"/>
    <w:pPr>
      <w:spacing w:after="0" w:line="240" w:lineRule="auto"/>
      <w:ind w:left="660" w:hanging="220"/>
    </w:pPr>
    <w:rPr>
      <w:rFonts w:ascii="Aptos" w:eastAsia="Aptos" w:hAnsi="Aptos" w:cs="Arial"/>
      <w:kern w:val="2"/>
      <w:lang w:val="en-IE"/>
      <w14:ligatures w14:val="standardContextual"/>
    </w:rPr>
  </w:style>
  <w:style w:type="paragraph" w:customStyle="1" w:styleId="Index43">
    <w:name w:val="Index 43"/>
    <w:basedOn w:val="Normal"/>
    <w:next w:val="Normal"/>
    <w:autoRedefine/>
    <w:uiPriority w:val="99"/>
    <w:semiHidden/>
    <w:unhideWhenUsed/>
    <w:rsid w:val="001120A7"/>
    <w:pPr>
      <w:spacing w:after="0" w:line="240" w:lineRule="auto"/>
      <w:ind w:left="880" w:hanging="220"/>
    </w:pPr>
    <w:rPr>
      <w:rFonts w:ascii="Aptos" w:eastAsia="Aptos" w:hAnsi="Aptos" w:cs="Arial"/>
      <w:kern w:val="2"/>
      <w:lang w:val="en-IE"/>
      <w14:ligatures w14:val="standardContextual"/>
    </w:rPr>
  </w:style>
  <w:style w:type="paragraph" w:customStyle="1" w:styleId="Index53">
    <w:name w:val="Index 53"/>
    <w:basedOn w:val="Normal"/>
    <w:next w:val="Normal"/>
    <w:autoRedefine/>
    <w:uiPriority w:val="99"/>
    <w:semiHidden/>
    <w:unhideWhenUsed/>
    <w:rsid w:val="001120A7"/>
    <w:pPr>
      <w:spacing w:after="0" w:line="240" w:lineRule="auto"/>
      <w:ind w:left="1100" w:hanging="220"/>
    </w:pPr>
    <w:rPr>
      <w:rFonts w:ascii="Aptos" w:eastAsia="Aptos" w:hAnsi="Aptos" w:cs="Arial"/>
      <w:kern w:val="2"/>
      <w:lang w:val="en-IE"/>
      <w14:ligatures w14:val="standardContextual"/>
    </w:rPr>
  </w:style>
  <w:style w:type="paragraph" w:customStyle="1" w:styleId="Index63">
    <w:name w:val="Index 63"/>
    <w:basedOn w:val="Normal"/>
    <w:next w:val="Normal"/>
    <w:autoRedefine/>
    <w:uiPriority w:val="99"/>
    <w:semiHidden/>
    <w:unhideWhenUsed/>
    <w:rsid w:val="001120A7"/>
    <w:pPr>
      <w:spacing w:after="0" w:line="240" w:lineRule="auto"/>
      <w:ind w:left="1320" w:hanging="220"/>
    </w:pPr>
    <w:rPr>
      <w:rFonts w:ascii="Aptos" w:eastAsia="Aptos" w:hAnsi="Aptos" w:cs="Arial"/>
      <w:kern w:val="2"/>
      <w:lang w:val="en-IE"/>
      <w14:ligatures w14:val="standardContextual"/>
    </w:rPr>
  </w:style>
  <w:style w:type="paragraph" w:customStyle="1" w:styleId="Index73">
    <w:name w:val="Index 73"/>
    <w:basedOn w:val="Normal"/>
    <w:next w:val="Normal"/>
    <w:autoRedefine/>
    <w:uiPriority w:val="99"/>
    <w:semiHidden/>
    <w:unhideWhenUsed/>
    <w:rsid w:val="001120A7"/>
    <w:pPr>
      <w:spacing w:after="0" w:line="240" w:lineRule="auto"/>
      <w:ind w:left="1540" w:hanging="220"/>
    </w:pPr>
    <w:rPr>
      <w:rFonts w:ascii="Aptos" w:eastAsia="Aptos" w:hAnsi="Aptos" w:cs="Arial"/>
      <w:kern w:val="2"/>
      <w:lang w:val="en-IE"/>
      <w14:ligatures w14:val="standardContextual"/>
    </w:rPr>
  </w:style>
  <w:style w:type="paragraph" w:customStyle="1" w:styleId="Index83">
    <w:name w:val="Index 83"/>
    <w:basedOn w:val="Normal"/>
    <w:next w:val="Normal"/>
    <w:autoRedefine/>
    <w:uiPriority w:val="99"/>
    <w:semiHidden/>
    <w:unhideWhenUsed/>
    <w:rsid w:val="001120A7"/>
    <w:pPr>
      <w:spacing w:after="0" w:line="240" w:lineRule="auto"/>
      <w:ind w:left="1760" w:hanging="220"/>
    </w:pPr>
    <w:rPr>
      <w:rFonts w:ascii="Aptos" w:eastAsia="Aptos" w:hAnsi="Aptos" w:cs="Arial"/>
      <w:kern w:val="2"/>
      <w:lang w:val="en-IE"/>
      <w14:ligatures w14:val="standardContextual"/>
    </w:rPr>
  </w:style>
  <w:style w:type="paragraph" w:customStyle="1" w:styleId="Index93">
    <w:name w:val="Index 93"/>
    <w:basedOn w:val="Normal"/>
    <w:next w:val="Normal"/>
    <w:autoRedefine/>
    <w:uiPriority w:val="99"/>
    <w:semiHidden/>
    <w:unhideWhenUsed/>
    <w:rsid w:val="001120A7"/>
    <w:pPr>
      <w:spacing w:after="0" w:line="240" w:lineRule="auto"/>
      <w:ind w:left="1980" w:hanging="220"/>
    </w:pPr>
    <w:rPr>
      <w:rFonts w:ascii="Aptos" w:eastAsia="Aptos" w:hAnsi="Aptos" w:cs="Arial"/>
      <w:kern w:val="2"/>
      <w:lang w:val="en-IE"/>
      <w14:ligatures w14:val="standardContextual"/>
    </w:rPr>
  </w:style>
  <w:style w:type="paragraph" w:customStyle="1" w:styleId="IndexHeading3">
    <w:name w:val="Index Heading3"/>
    <w:basedOn w:val="Normal"/>
    <w:next w:val="Index1"/>
    <w:uiPriority w:val="99"/>
    <w:semiHidden/>
    <w:unhideWhenUsed/>
    <w:rsid w:val="001120A7"/>
    <w:pPr>
      <w:spacing w:after="160" w:line="278" w:lineRule="auto"/>
    </w:pPr>
    <w:rPr>
      <w:rFonts w:ascii="Aptos Display" w:eastAsia="Yu Gothic Light" w:hAnsi="Aptos Display"/>
      <w:b/>
      <w:bCs/>
      <w:kern w:val="2"/>
      <w:lang w:val="en-IE"/>
      <w14:ligatures w14:val="standardContextual"/>
    </w:rPr>
  </w:style>
  <w:style w:type="table" w:customStyle="1" w:styleId="LightGrid3">
    <w:name w:val="Light Grid3"/>
    <w:basedOn w:val="TableNormal"/>
    <w:next w:val="LightGrid"/>
    <w:uiPriority w:val="62"/>
    <w:semiHidden/>
    <w:unhideWhenUsed/>
    <w:rsid w:val="001120A7"/>
    <w:pPr>
      <w:spacing w:after="0" w:line="240" w:lineRule="auto"/>
    </w:pPr>
    <w:rPr>
      <w:kern w:val="2"/>
      <w:sz w:val="24"/>
      <w:szCs w:val="24"/>
      <w:lang w:val="en-IE"/>
      <w14:ligatures w14:val="standardContextual"/>
    </w:rPr>
    <w:tblPr>
      <w:tblStyleRowBandSize w:val="1"/>
      <w:tblStyleColBandSize w:val="1"/>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Pr>
    <w:tblStylePr w:type="firstRow">
      <w:pPr>
        <w:spacing w:before="0" w:after="0" w:line="240" w:lineRule="auto"/>
      </w:pPr>
      <w:rPr>
        <w:rFonts w:ascii="Aptos Display" w:eastAsia="Yu Gothic Light" w:hAnsi="Aptos Display" w:cs="Times New Roman"/>
        <w:b/>
        <w:bCs/>
      </w:rPr>
      <w:tblPr/>
      <w:tcPr>
        <w:tcBorders>
          <w:top w:val="single" w:sz="8" w:space="0" w:color="000000"/>
          <w:left w:val="single" w:sz="8" w:space="0" w:color="000000"/>
          <w:bottom w:val="single" w:sz="18" w:space="0" w:color="000000"/>
          <w:right w:val="single" w:sz="8" w:space="0" w:color="000000"/>
          <w:insideH w:val="nil"/>
          <w:insideV w:val="single" w:sz="8" w:space="0" w:color="000000"/>
        </w:tcBorders>
      </w:tcPr>
    </w:tblStylePr>
    <w:tblStylePr w:type="lastRow">
      <w:pPr>
        <w:spacing w:before="0" w:after="0" w:line="240" w:lineRule="auto"/>
      </w:pPr>
      <w:rPr>
        <w:rFonts w:ascii="Aptos Display" w:eastAsia="Yu Gothic Light" w:hAnsi="Aptos Display" w:cs="Times New Roman"/>
        <w:b/>
        <w:bCs/>
      </w:rPr>
      <w:tblPr/>
      <w:tcPr>
        <w:tcBorders>
          <w:top w:val="double" w:sz="6" w:space="0" w:color="000000"/>
          <w:left w:val="single" w:sz="8" w:space="0" w:color="000000"/>
          <w:bottom w:val="single" w:sz="8" w:space="0" w:color="000000"/>
          <w:right w:val="single" w:sz="8" w:space="0" w:color="000000"/>
          <w:insideH w:val="nil"/>
          <w:insideV w:val="single" w:sz="8" w:space="0" w:color="000000"/>
        </w:tcBorders>
      </w:tcPr>
    </w:tblStylePr>
    <w:tblStylePr w:type="firstCol">
      <w:rPr>
        <w:rFonts w:ascii="Aptos Display" w:eastAsia="Yu Gothic Light" w:hAnsi="Aptos Display" w:cs="Times New Roman"/>
        <w:b/>
        <w:bCs/>
      </w:rPr>
    </w:tblStylePr>
    <w:tblStylePr w:type="lastCol">
      <w:rPr>
        <w:rFonts w:ascii="Aptos Display" w:eastAsia="Yu Gothic Light" w:hAnsi="Aptos Display" w:cs="Times New Roman"/>
        <w:b/>
        <w:bCs/>
      </w:rPr>
      <w:tblPr/>
      <w:tcPr>
        <w:tcBorders>
          <w:top w:val="single" w:sz="8" w:space="0" w:color="000000"/>
          <w:left w:val="single" w:sz="8" w:space="0" w:color="000000"/>
          <w:bottom w:val="single" w:sz="8" w:space="0" w:color="000000"/>
          <w:right w:val="single" w:sz="8" w:space="0" w:color="000000"/>
        </w:tcBorders>
      </w:tcPr>
    </w:tblStylePr>
    <w:tblStylePr w:type="band1Vert">
      <w:tblPr/>
      <w:tcPr>
        <w:tcBorders>
          <w:top w:val="single" w:sz="8" w:space="0" w:color="000000"/>
          <w:left w:val="single" w:sz="8" w:space="0" w:color="000000"/>
          <w:bottom w:val="single" w:sz="8" w:space="0" w:color="000000"/>
          <w:right w:val="single" w:sz="8" w:space="0" w:color="000000"/>
        </w:tcBorders>
        <w:shd w:val="clear" w:color="auto" w:fill="C0C0C0"/>
      </w:tcPr>
    </w:tblStylePr>
    <w:tblStylePr w:type="band1Horz">
      <w:tblPr/>
      <w:tcPr>
        <w:tcBorders>
          <w:top w:val="single" w:sz="8" w:space="0" w:color="000000"/>
          <w:left w:val="single" w:sz="8" w:space="0" w:color="000000"/>
          <w:bottom w:val="single" w:sz="8" w:space="0" w:color="000000"/>
          <w:right w:val="single" w:sz="8" w:space="0" w:color="000000"/>
          <w:insideV w:val="single" w:sz="8" w:space="0" w:color="000000"/>
        </w:tcBorders>
        <w:shd w:val="clear" w:color="auto" w:fill="C0C0C0"/>
      </w:tcPr>
    </w:tblStylePr>
    <w:tblStylePr w:type="band2Horz">
      <w:tblPr/>
      <w:tcPr>
        <w:tcBorders>
          <w:top w:val="single" w:sz="8" w:space="0" w:color="000000"/>
          <w:left w:val="single" w:sz="8" w:space="0" w:color="000000"/>
          <w:bottom w:val="single" w:sz="8" w:space="0" w:color="000000"/>
          <w:right w:val="single" w:sz="8" w:space="0" w:color="000000"/>
          <w:insideV w:val="single" w:sz="8" w:space="0" w:color="000000"/>
        </w:tcBorders>
      </w:tcPr>
    </w:tblStylePr>
  </w:style>
  <w:style w:type="table" w:customStyle="1" w:styleId="LightGrid-Accent13">
    <w:name w:val="Light Grid - Accent 13"/>
    <w:basedOn w:val="TableNormal"/>
    <w:next w:val="LightGrid-Accent1"/>
    <w:uiPriority w:val="62"/>
    <w:semiHidden/>
    <w:unhideWhenUsed/>
    <w:rsid w:val="001120A7"/>
    <w:pPr>
      <w:spacing w:after="0" w:line="240" w:lineRule="auto"/>
    </w:pPr>
    <w:rPr>
      <w:kern w:val="2"/>
      <w:sz w:val="24"/>
      <w:szCs w:val="24"/>
      <w:lang w:val="en-IE"/>
      <w14:ligatures w14:val="standardContextual"/>
    </w:rPr>
    <w:tblPr>
      <w:tblStyleRowBandSize w:val="1"/>
      <w:tblStyleColBandSize w:val="1"/>
      <w:tblBorders>
        <w:top w:val="single" w:sz="8" w:space="0" w:color="156082"/>
        <w:left w:val="single" w:sz="8" w:space="0" w:color="156082"/>
        <w:bottom w:val="single" w:sz="8" w:space="0" w:color="156082"/>
        <w:right w:val="single" w:sz="8" w:space="0" w:color="156082"/>
        <w:insideH w:val="single" w:sz="8" w:space="0" w:color="156082"/>
        <w:insideV w:val="single" w:sz="8" w:space="0" w:color="156082"/>
      </w:tblBorders>
    </w:tblPr>
    <w:tblStylePr w:type="firstRow">
      <w:pPr>
        <w:spacing w:before="0" w:after="0" w:line="240" w:lineRule="auto"/>
      </w:pPr>
      <w:rPr>
        <w:rFonts w:ascii="Aptos Display" w:eastAsia="Yu Gothic Light" w:hAnsi="Aptos Display" w:cs="Times New Roman"/>
        <w:b/>
        <w:bCs/>
      </w:rPr>
      <w:tblPr/>
      <w:tcPr>
        <w:tcBorders>
          <w:top w:val="single" w:sz="8" w:space="0" w:color="156082"/>
          <w:left w:val="single" w:sz="8" w:space="0" w:color="156082"/>
          <w:bottom w:val="single" w:sz="18" w:space="0" w:color="156082"/>
          <w:right w:val="single" w:sz="8" w:space="0" w:color="156082"/>
          <w:insideH w:val="nil"/>
          <w:insideV w:val="single" w:sz="8" w:space="0" w:color="156082"/>
        </w:tcBorders>
      </w:tcPr>
    </w:tblStylePr>
    <w:tblStylePr w:type="lastRow">
      <w:pPr>
        <w:spacing w:before="0" w:after="0" w:line="240" w:lineRule="auto"/>
      </w:pPr>
      <w:rPr>
        <w:rFonts w:ascii="Aptos Display" w:eastAsia="Yu Gothic Light" w:hAnsi="Aptos Display" w:cs="Times New Roman"/>
        <w:b/>
        <w:bCs/>
      </w:rPr>
      <w:tblPr/>
      <w:tcPr>
        <w:tcBorders>
          <w:top w:val="double" w:sz="6" w:space="0" w:color="156082"/>
          <w:left w:val="single" w:sz="8" w:space="0" w:color="156082"/>
          <w:bottom w:val="single" w:sz="8" w:space="0" w:color="156082"/>
          <w:right w:val="single" w:sz="8" w:space="0" w:color="156082"/>
          <w:insideH w:val="nil"/>
          <w:insideV w:val="single" w:sz="8" w:space="0" w:color="156082"/>
        </w:tcBorders>
      </w:tcPr>
    </w:tblStylePr>
    <w:tblStylePr w:type="firstCol">
      <w:rPr>
        <w:rFonts w:ascii="Aptos Display" w:eastAsia="Yu Gothic Light" w:hAnsi="Aptos Display" w:cs="Times New Roman"/>
        <w:b/>
        <w:bCs/>
      </w:rPr>
    </w:tblStylePr>
    <w:tblStylePr w:type="lastCol">
      <w:rPr>
        <w:rFonts w:ascii="Aptos Display" w:eastAsia="Yu Gothic Light" w:hAnsi="Aptos Display" w:cs="Times New Roman"/>
        <w:b/>
        <w:bCs/>
      </w:rPr>
      <w:tblPr/>
      <w:tcPr>
        <w:tcBorders>
          <w:top w:val="single" w:sz="8" w:space="0" w:color="156082"/>
          <w:left w:val="single" w:sz="8" w:space="0" w:color="156082"/>
          <w:bottom w:val="single" w:sz="8" w:space="0" w:color="156082"/>
          <w:right w:val="single" w:sz="8" w:space="0" w:color="156082"/>
        </w:tcBorders>
      </w:tcPr>
    </w:tblStylePr>
    <w:tblStylePr w:type="band1Vert">
      <w:tblPr/>
      <w:tcPr>
        <w:tcBorders>
          <w:top w:val="single" w:sz="8" w:space="0" w:color="156082"/>
          <w:left w:val="single" w:sz="8" w:space="0" w:color="156082"/>
          <w:bottom w:val="single" w:sz="8" w:space="0" w:color="156082"/>
          <w:right w:val="single" w:sz="8" w:space="0" w:color="156082"/>
        </w:tcBorders>
        <w:shd w:val="clear" w:color="auto" w:fill="B2DEF2"/>
      </w:tcPr>
    </w:tblStylePr>
    <w:tblStylePr w:type="band1Horz">
      <w:tblPr/>
      <w:tcPr>
        <w:tcBorders>
          <w:top w:val="single" w:sz="8" w:space="0" w:color="156082"/>
          <w:left w:val="single" w:sz="8" w:space="0" w:color="156082"/>
          <w:bottom w:val="single" w:sz="8" w:space="0" w:color="156082"/>
          <w:right w:val="single" w:sz="8" w:space="0" w:color="156082"/>
          <w:insideV w:val="single" w:sz="8" w:space="0" w:color="156082"/>
        </w:tcBorders>
        <w:shd w:val="clear" w:color="auto" w:fill="B2DEF2"/>
      </w:tcPr>
    </w:tblStylePr>
    <w:tblStylePr w:type="band2Horz">
      <w:tblPr/>
      <w:tcPr>
        <w:tcBorders>
          <w:top w:val="single" w:sz="8" w:space="0" w:color="156082"/>
          <w:left w:val="single" w:sz="8" w:space="0" w:color="156082"/>
          <w:bottom w:val="single" w:sz="8" w:space="0" w:color="156082"/>
          <w:right w:val="single" w:sz="8" w:space="0" w:color="156082"/>
          <w:insideV w:val="single" w:sz="8" w:space="0" w:color="156082"/>
        </w:tcBorders>
      </w:tcPr>
    </w:tblStylePr>
  </w:style>
  <w:style w:type="table" w:customStyle="1" w:styleId="LightGrid-Accent23">
    <w:name w:val="Light Grid - Accent 23"/>
    <w:basedOn w:val="TableNormal"/>
    <w:next w:val="LightGrid-Accent2"/>
    <w:uiPriority w:val="62"/>
    <w:semiHidden/>
    <w:unhideWhenUsed/>
    <w:rsid w:val="001120A7"/>
    <w:pPr>
      <w:spacing w:after="0" w:line="240" w:lineRule="auto"/>
    </w:pPr>
    <w:rPr>
      <w:kern w:val="2"/>
      <w:sz w:val="24"/>
      <w:szCs w:val="24"/>
      <w:lang w:val="en-IE"/>
      <w14:ligatures w14:val="standardContextual"/>
    </w:rPr>
    <w:tblPr>
      <w:tblStyleRowBandSize w:val="1"/>
      <w:tblStyleColBandSize w:val="1"/>
      <w:tblBorders>
        <w:top w:val="single" w:sz="8" w:space="0" w:color="E97132"/>
        <w:left w:val="single" w:sz="8" w:space="0" w:color="E97132"/>
        <w:bottom w:val="single" w:sz="8" w:space="0" w:color="E97132"/>
        <w:right w:val="single" w:sz="8" w:space="0" w:color="E97132"/>
        <w:insideH w:val="single" w:sz="8" w:space="0" w:color="E97132"/>
        <w:insideV w:val="single" w:sz="8" w:space="0" w:color="E97132"/>
      </w:tblBorders>
    </w:tblPr>
    <w:tblStylePr w:type="firstRow">
      <w:pPr>
        <w:spacing w:before="0" w:after="0" w:line="240" w:lineRule="auto"/>
      </w:pPr>
      <w:rPr>
        <w:rFonts w:ascii="Aptos Display" w:eastAsia="Yu Gothic Light" w:hAnsi="Aptos Display" w:cs="Times New Roman"/>
        <w:b/>
        <w:bCs/>
      </w:rPr>
      <w:tblPr/>
      <w:tcPr>
        <w:tcBorders>
          <w:top w:val="single" w:sz="8" w:space="0" w:color="E97132"/>
          <w:left w:val="single" w:sz="8" w:space="0" w:color="E97132"/>
          <w:bottom w:val="single" w:sz="18" w:space="0" w:color="E97132"/>
          <w:right w:val="single" w:sz="8" w:space="0" w:color="E97132"/>
          <w:insideH w:val="nil"/>
          <w:insideV w:val="single" w:sz="8" w:space="0" w:color="E97132"/>
        </w:tcBorders>
      </w:tcPr>
    </w:tblStylePr>
    <w:tblStylePr w:type="lastRow">
      <w:pPr>
        <w:spacing w:before="0" w:after="0" w:line="240" w:lineRule="auto"/>
      </w:pPr>
      <w:rPr>
        <w:rFonts w:ascii="Aptos Display" w:eastAsia="Yu Gothic Light" w:hAnsi="Aptos Display" w:cs="Times New Roman"/>
        <w:b/>
        <w:bCs/>
      </w:rPr>
      <w:tblPr/>
      <w:tcPr>
        <w:tcBorders>
          <w:top w:val="double" w:sz="6" w:space="0" w:color="E97132"/>
          <w:left w:val="single" w:sz="8" w:space="0" w:color="E97132"/>
          <w:bottom w:val="single" w:sz="8" w:space="0" w:color="E97132"/>
          <w:right w:val="single" w:sz="8" w:space="0" w:color="E97132"/>
          <w:insideH w:val="nil"/>
          <w:insideV w:val="single" w:sz="8" w:space="0" w:color="E97132"/>
        </w:tcBorders>
      </w:tcPr>
    </w:tblStylePr>
    <w:tblStylePr w:type="firstCol">
      <w:rPr>
        <w:rFonts w:ascii="Aptos Display" w:eastAsia="Yu Gothic Light" w:hAnsi="Aptos Display" w:cs="Times New Roman"/>
        <w:b/>
        <w:bCs/>
      </w:rPr>
    </w:tblStylePr>
    <w:tblStylePr w:type="lastCol">
      <w:rPr>
        <w:rFonts w:ascii="Aptos Display" w:eastAsia="Yu Gothic Light" w:hAnsi="Aptos Display" w:cs="Times New Roman"/>
        <w:b/>
        <w:bCs/>
      </w:rPr>
      <w:tblPr/>
      <w:tcPr>
        <w:tcBorders>
          <w:top w:val="single" w:sz="8" w:space="0" w:color="E97132"/>
          <w:left w:val="single" w:sz="8" w:space="0" w:color="E97132"/>
          <w:bottom w:val="single" w:sz="8" w:space="0" w:color="E97132"/>
          <w:right w:val="single" w:sz="8" w:space="0" w:color="E97132"/>
        </w:tcBorders>
      </w:tcPr>
    </w:tblStylePr>
    <w:tblStylePr w:type="band1Vert">
      <w:tblPr/>
      <w:tcPr>
        <w:tcBorders>
          <w:top w:val="single" w:sz="8" w:space="0" w:color="E97132"/>
          <w:left w:val="single" w:sz="8" w:space="0" w:color="E97132"/>
          <w:bottom w:val="single" w:sz="8" w:space="0" w:color="E97132"/>
          <w:right w:val="single" w:sz="8" w:space="0" w:color="E97132"/>
        </w:tcBorders>
        <w:shd w:val="clear" w:color="auto" w:fill="F9DBCC"/>
      </w:tcPr>
    </w:tblStylePr>
    <w:tblStylePr w:type="band1Horz">
      <w:tblPr/>
      <w:tcPr>
        <w:tcBorders>
          <w:top w:val="single" w:sz="8" w:space="0" w:color="E97132"/>
          <w:left w:val="single" w:sz="8" w:space="0" w:color="E97132"/>
          <w:bottom w:val="single" w:sz="8" w:space="0" w:color="E97132"/>
          <w:right w:val="single" w:sz="8" w:space="0" w:color="E97132"/>
          <w:insideV w:val="single" w:sz="8" w:space="0" w:color="E97132"/>
        </w:tcBorders>
        <w:shd w:val="clear" w:color="auto" w:fill="F9DBCC"/>
      </w:tcPr>
    </w:tblStylePr>
    <w:tblStylePr w:type="band2Horz">
      <w:tblPr/>
      <w:tcPr>
        <w:tcBorders>
          <w:top w:val="single" w:sz="8" w:space="0" w:color="E97132"/>
          <w:left w:val="single" w:sz="8" w:space="0" w:color="E97132"/>
          <w:bottom w:val="single" w:sz="8" w:space="0" w:color="E97132"/>
          <w:right w:val="single" w:sz="8" w:space="0" w:color="E97132"/>
          <w:insideV w:val="single" w:sz="8" w:space="0" w:color="E97132"/>
        </w:tcBorders>
      </w:tcPr>
    </w:tblStylePr>
  </w:style>
  <w:style w:type="table" w:customStyle="1" w:styleId="LightGrid-Accent33">
    <w:name w:val="Light Grid - Accent 33"/>
    <w:basedOn w:val="TableNormal"/>
    <w:next w:val="LightGrid-Accent3"/>
    <w:uiPriority w:val="62"/>
    <w:semiHidden/>
    <w:unhideWhenUsed/>
    <w:rsid w:val="001120A7"/>
    <w:pPr>
      <w:spacing w:after="0" w:line="240" w:lineRule="auto"/>
    </w:pPr>
    <w:rPr>
      <w:kern w:val="2"/>
      <w:sz w:val="24"/>
      <w:szCs w:val="24"/>
      <w:lang w:val="en-IE"/>
      <w14:ligatures w14:val="standardContextual"/>
    </w:rPr>
    <w:tblPr>
      <w:tblStyleRowBandSize w:val="1"/>
      <w:tblStyleColBandSize w:val="1"/>
      <w:tblBorders>
        <w:top w:val="single" w:sz="8" w:space="0" w:color="196B24"/>
        <w:left w:val="single" w:sz="8" w:space="0" w:color="196B24"/>
        <w:bottom w:val="single" w:sz="8" w:space="0" w:color="196B24"/>
        <w:right w:val="single" w:sz="8" w:space="0" w:color="196B24"/>
        <w:insideH w:val="single" w:sz="8" w:space="0" w:color="196B24"/>
        <w:insideV w:val="single" w:sz="8" w:space="0" w:color="196B24"/>
      </w:tblBorders>
    </w:tblPr>
    <w:tblStylePr w:type="firstRow">
      <w:pPr>
        <w:spacing w:before="0" w:after="0" w:line="240" w:lineRule="auto"/>
      </w:pPr>
      <w:rPr>
        <w:rFonts w:ascii="Aptos Display" w:eastAsia="Yu Gothic Light" w:hAnsi="Aptos Display" w:cs="Times New Roman"/>
        <w:b/>
        <w:bCs/>
      </w:rPr>
      <w:tblPr/>
      <w:tcPr>
        <w:tcBorders>
          <w:top w:val="single" w:sz="8" w:space="0" w:color="196B24"/>
          <w:left w:val="single" w:sz="8" w:space="0" w:color="196B24"/>
          <w:bottom w:val="single" w:sz="18" w:space="0" w:color="196B24"/>
          <w:right w:val="single" w:sz="8" w:space="0" w:color="196B24"/>
          <w:insideH w:val="nil"/>
          <w:insideV w:val="single" w:sz="8" w:space="0" w:color="196B24"/>
        </w:tcBorders>
      </w:tcPr>
    </w:tblStylePr>
    <w:tblStylePr w:type="lastRow">
      <w:pPr>
        <w:spacing w:before="0" w:after="0" w:line="240" w:lineRule="auto"/>
      </w:pPr>
      <w:rPr>
        <w:rFonts w:ascii="Aptos Display" w:eastAsia="Yu Gothic Light" w:hAnsi="Aptos Display" w:cs="Times New Roman"/>
        <w:b/>
        <w:bCs/>
      </w:rPr>
      <w:tblPr/>
      <w:tcPr>
        <w:tcBorders>
          <w:top w:val="double" w:sz="6" w:space="0" w:color="196B24"/>
          <w:left w:val="single" w:sz="8" w:space="0" w:color="196B24"/>
          <w:bottom w:val="single" w:sz="8" w:space="0" w:color="196B24"/>
          <w:right w:val="single" w:sz="8" w:space="0" w:color="196B24"/>
          <w:insideH w:val="nil"/>
          <w:insideV w:val="single" w:sz="8" w:space="0" w:color="196B24"/>
        </w:tcBorders>
      </w:tcPr>
    </w:tblStylePr>
    <w:tblStylePr w:type="firstCol">
      <w:rPr>
        <w:rFonts w:ascii="Aptos Display" w:eastAsia="Yu Gothic Light" w:hAnsi="Aptos Display" w:cs="Times New Roman"/>
        <w:b/>
        <w:bCs/>
      </w:rPr>
    </w:tblStylePr>
    <w:tblStylePr w:type="lastCol">
      <w:rPr>
        <w:rFonts w:ascii="Aptos Display" w:eastAsia="Yu Gothic Light" w:hAnsi="Aptos Display" w:cs="Times New Roman"/>
        <w:b/>
        <w:bCs/>
      </w:rPr>
      <w:tblPr/>
      <w:tcPr>
        <w:tcBorders>
          <w:top w:val="single" w:sz="8" w:space="0" w:color="196B24"/>
          <w:left w:val="single" w:sz="8" w:space="0" w:color="196B24"/>
          <w:bottom w:val="single" w:sz="8" w:space="0" w:color="196B24"/>
          <w:right w:val="single" w:sz="8" w:space="0" w:color="196B24"/>
        </w:tcBorders>
      </w:tcPr>
    </w:tblStylePr>
    <w:tblStylePr w:type="band1Vert">
      <w:tblPr/>
      <w:tcPr>
        <w:tcBorders>
          <w:top w:val="single" w:sz="8" w:space="0" w:color="196B24"/>
          <w:left w:val="single" w:sz="8" w:space="0" w:color="196B24"/>
          <w:bottom w:val="single" w:sz="8" w:space="0" w:color="196B24"/>
          <w:right w:val="single" w:sz="8" w:space="0" w:color="196B24"/>
        </w:tcBorders>
        <w:shd w:val="clear" w:color="auto" w:fill="B3EDBA"/>
      </w:tcPr>
    </w:tblStylePr>
    <w:tblStylePr w:type="band1Horz">
      <w:tblPr/>
      <w:tcPr>
        <w:tcBorders>
          <w:top w:val="single" w:sz="8" w:space="0" w:color="196B24"/>
          <w:left w:val="single" w:sz="8" w:space="0" w:color="196B24"/>
          <w:bottom w:val="single" w:sz="8" w:space="0" w:color="196B24"/>
          <w:right w:val="single" w:sz="8" w:space="0" w:color="196B24"/>
          <w:insideV w:val="single" w:sz="8" w:space="0" w:color="196B24"/>
        </w:tcBorders>
        <w:shd w:val="clear" w:color="auto" w:fill="B3EDBA"/>
      </w:tcPr>
    </w:tblStylePr>
    <w:tblStylePr w:type="band2Horz">
      <w:tblPr/>
      <w:tcPr>
        <w:tcBorders>
          <w:top w:val="single" w:sz="8" w:space="0" w:color="196B24"/>
          <w:left w:val="single" w:sz="8" w:space="0" w:color="196B24"/>
          <w:bottom w:val="single" w:sz="8" w:space="0" w:color="196B24"/>
          <w:right w:val="single" w:sz="8" w:space="0" w:color="196B24"/>
          <w:insideV w:val="single" w:sz="8" w:space="0" w:color="196B24"/>
        </w:tcBorders>
      </w:tcPr>
    </w:tblStylePr>
  </w:style>
  <w:style w:type="table" w:customStyle="1" w:styleId="LightGrid-Accent43">
    <w:name w:val="Light Grid - Accent 43"/>
    <w:basedOn w:val="TableNormal"/>
    <w:next w:val="LightGrid-Accent4"/>
    <w:uiPriority w:val="62"/>
    <w:semiHidden/>
    <w:unhideWhenUsed/>
    <w:rsid w:val="001120A7"/>
    <w:pPr>
      <w:spacing w:after="0" w:line="240" w:lineRule="auto"/>
    </w:pPr>
    <w:rPr>
      <w:kern w:val="2"/>
      <w:sz w:val="24"/>
      <w:szCs w:val="24"/>
      <w:lang w:val="en-IE"/>
      <w14:ligatures w14:val="standardContextual"/>
    </w:rPr>
    <w:tblPr>
      <w:tblStyleRowBandSize w:val="1"/>
      <w:tblStyleColBandSize w:val="1"/>
      <w:tblBorders>
        <w:top w:val="single" w:sz="8" w:space="0" w:color="0F9ED5"/>
        <w:left w:val="single" w:sz="8" w:space="0" w:color="0F9ED5"/>
        <w:bottom w:val="single" w:sz="8" w:space="0" w:color="0F9ED5"/>
        <w:right w:val="single" w:sz="8" w:space="0" w:color="0F9ED5"/>
        <w:insideH w:val="single" w:sz="8" w:space="0" w:color="0F9ED5"/>
        <w:insideV w:val="single" w:sz="8" w:space="0" w:color="0F9ED5"/>
      </w:tblBorders>
    </w:tblPr>
    <w:tblStylePr w:type="firstRow">
      <w:pPr>
        <w:spacing w:before="0" w:after="0" w:line="240" w:lineRule="auto"/>
      </w:pPr>
      <w:rPr>
        <w:rFonts w:ascii="Aptos Display" w:eastAsia="Yu Gothic Light" w:hAnsi="Aptos Display" w:cs="Times New Roman"/>
        <w:b/>
        <w:bCs/>
      </w:rPr>
      <w:tblPr/>
      <w:tcPr>
        <w:tcBorders>
          <w:top w:val="single" w:sz="8" w:space="0" w:color="0F9ED5"/>
          <w:left w:val="single" w:sz="8" w:space="0" w:color="0F9ED5"/>
          <w:bottom w:val="single" w:sz="18" w:space="0" w:color="0F9ED5"/>
          <w:right w:val="single" w:sz="8" w:space="0" w:color="0F9ED5"/>
          <w:insideH w:val="nil"/>
          <w:insideV w:val="single" w:sz="8" w:space="0" w:color="0F9ED5"/>
        </w:tcBorders>
      </w:tcPr>
    </w:tblStylePr>
    <w:tblStylePr w:type="lastRow">
      <w:pPr>
        <w:spacing w:before="0" w:after="0" w:line="240" w:lineRule="auto"/>
      </w:pPr>
      <w:rPr>
        <w:rFonts w:ascii="Aptos Display" w:eastAsia="Yu Gothic Light" w:hAnsi="Aptos Display" w:cs="Times New Roman"/>
        <w:b/>
        <w:bCs/>
      </w:rPr>
      <w:tblPr/>
      <w:tcPr>
        <w:tcBorders>
          <w:top w:val="double" w:sz="6" w:space="0" w:color="0F9ED5"/>
          <w:left w:val="single" w:sz="8" w:space="0" w:color="0F9ED5"/>
          <w:bottom w:val="single" w:sz="8" w:space="0" w:color="0F9ED5"/>
          <w:right w:val="single" w:sz="8" w:space="0" w:color="0F9ED5"/>
          <w:insideH w:val="nil"/>
          <w:insideV w:val="single" w:sz="8" w:space="0" w:color="0F9ED5"/>
        </w:tcBorders>
      </w:tcPr>
    </w:tblStylePr>
    <w:tblStylePr w:type="firstCol">
      <w:rPr>
        <w:rFonts w:ascii="Aptos Display" w:eastAsia="Yu Gothic Light" w:hAnsi="Aptos Display" w:cs="Times New Roman"/>
        <w:b/>
        <w:bCs/>
      </w:rPr>
    </w:tblStylePr>
    <w:tblStylePr w:type="lastCol">
      <w:rPr>
        <w:rFonts w:ascii="Aptos Display" w:eastAsia="Yu Gothic Light" w:hAnsi="Aptos Display" w:cs="Times New Roman"/>
        <w:b/>
        <w:bCs/>
      </w:rPr>
      <w:tblPr/>
      <w:tcPr>
        <w:tcBorders>
          <w:top w:val="single" w:sz="8" w:space="0" w:color="0F9ED5"/>
          <w:left w:val="single" w:sz="8" w:space="0" w:color="0F9ED5"/>
          <w:bottom w:val="single" w:sz="8" w:space="0" w:color="0F9ED5"/>
          <w:right w:val="single" w:sz="8" w:space="0" w:color="0F9ED5"/>
        </w:tcBorders>
      </w:tcPr>
    </w:tblStylePr>
    <w:tblStylePr w:type="band1Vert">
      <w:tblPr/>
      <w:tcPr>
        <w:tcBorders>
          <w:top w:val="single" w:sz="8" w:space="0" w:color="0F9ED5"/>
          <w:left w:val="single" w:sz="8" w:space="0" w:color="0F9ED5"/>
          <w:bottom w:val="single" w:sz="8" w:space="0" w:color="0F9ED5"/>
          <w:right w:val="single" w:sz="8" w:space="0" w:color="0F9ED5"/>
        </w:tcBorders>
        <w:shd w:val="clear" w:color="auto" w:fill="BDE9FA"/>
      </w:tcPr>
    </w:tblStylePr>
    <w:tblStylePr w:type="band1Horz">
      <w:tblPr/>
      <w:tcPr>
        <w:tcBorders>
          <w:top w:val="single" w:sz="8" w:space="0" w:color="0F9ED5"/>
          <w:left w:val="single" w:sz="8" w:space="0" w:color="0F9ED5"/>
          <w:bottom w:val="single" w:sz="8" w:space="0" w:color="0F9ED5"/>
          <w:right w:val="single" w:sz="8" w:space="0" w:color="0F9ED5"/>
          <w:insideV w:val="single" w:sz="8" w:space="0" w:color="0F9ED5"/>
        </w:tcBorders>
        <w:shd w:val="clear" w:color="auto" w:fill="BDE9FA"/>
      </w:tcPr>
    </w:tblStylePr>
    <w:tblStylePr w:type="band2Horz">
      <w:tblPr/>
      <w:tcPr>
        <w:tcBorders>
          <w:top w:val="single" w:sz="8" w:space="0" w:color="0F9ED5"/>
          <w:left w:val="single" w:sz="8" w:space="0" w:color="0F9ED5"/>
          <w:bottom w:val="single" w:sz="8" w:space="0" w:color="0F9ED5"/>
          <w:right w:val="single" w:sz="8" w:space="0" w:color="0F9ED5"/>
          <w:insideV w:val="single" w:sz="8" w:space="0" w:color="0F9ED5"/>
        </w:tcBorders>
      </w:tcPr>
    </w:tblStylePr>
  </w:style>
  <w:style w:type="table" w:customStyle="1" w:styleId="LightGrid-Accent53">
    <w:name w:val="Light Grid - Accent 53"/>
    <w:basedOn w:val="TableNormal"/>
    <w:next w:val="LightGrid-Accent5"/>
    <w:uiPriority w:val="62"/>
    <w:semiHidden/>
    <w:unhideWhenUsed/>
    <w:rsid w:val="001120A7"/>
    <w:pPr>
      <w:spacing w:after="0" w:line="240" w:lineRule="auto"/>
    </w:pPr>
    <w:rPr>
      <w:kern w:val="2"/>
      <w:sz w:val="24"/>
      <w:szCs w:val="24"/>
      <w:lang w:val="en-IE"/>
      <w14:ligatures w14:val="standardContextual"/>
    </w:rPr>
    <w:tblPr>
      <w:tblStyleRowBandSize w:val="1"/>
      <w:tblStyleColBandSize w:val="1"/>
      <w:tblBorders>
        <w:top w:val="single" w:sz="8" w:space="0" w:color="A02B93"/>
        <w:left w:val="single" w:sz="8" w:space="0" w:color="A02B93"/>
        <w:bottom w:val="single" w:sz="8" w:space="0" w:color="A02B93"/>
        <w:right w:val="single" w:sz="8" w:space="0" w:color="A02B93"/>
        <w:insideH w:val="single" w:sz="8" w:space="0" w:color="A02B93"/>
        <w:insideV w:val="single" w:sz="8" w:space="0" w:color="A02B93"/>
      </w:tblBorders>
    </w:tblPr>
    <w:tblStylePr w:type="firstRow">
      <w:pPr>
        <w:spacing w:before="0" w:after="0" w:line="240" w:lineRule="auto"/>
      </w:pPr>
      <w:rPr>
        <w:rFonts w:ascii="Aptos Display" w:eastAsia="Yu Gothic Light" w:hAnsi="Aptos Display" w:cs="Times New Roman"/>
        <w:b/>
        <w:bCs/>
      </w:rPr>
      <w:tblPr/>
      <w:tcPr>
        <w:tcBorders>
          <w:top w:val="single" w:sz="8" w:space="0" w:color="A02B93"/>
          <w:left w:val="single" w:sz="8" w:space="0" w:color="A02B93"/>
          <w:bottom w:val="single" w:sz="18" w:space="0" w:color="A02B93"/>
          <w:right w:val="single" w:sz="8" w:space="0" w:color="A02B93"/>
          <w:insideH w:val="nil"/>
          <w:insideV w:val="single" w:sz="8" w:space="0" w:color="A02B93"/>
        </w:tcBorders>
      </w:tcPr>
    </w:tblStylePr>
    <w:tblStylePr w:type="lastRow">
      <w:pPr>
        <w:spacing w:before="0" w:after="0" w:line="240" w:lineRule="auto"/>
      </w:pPr>
      <w:rPr>
        <w:rFonts w:ascii="Aptos Display" w:eastAsia="Yu Gothic Light" w:hAnsi="Aptos Display" w:cs="Times New Roman"/>
        <w:b/>
        <w:bCs/>
      </w:rPr>
      <w:tblPr/>
      <w:tcPr>
        <w:tcBorders>
          <w:top w:val="double" w:sz="6" w:space="0" w:color="A02B93"/>
          <w:left w:val="single" w:sz="8" w:space="0" w:color="A02B93"/>
          <w:bottom w:val="single" w:sz="8" w:space="0" w:color="A02B93"/>
          <w:right w:val="single" w:sz="8" w:space="0" w:color="A02B93"/>
          <w:insideH w:val="nil"/>
          <w:insideV w:val="single" w:sz="8" w:space="0" w:color="A02B93"/>
        </w:tcBorders>
      </w:tcPr>
    </w:tblStylePr>
    <w:tblStylePr w:type="firstCol">
      <w:rPr>
        <w:rFonts w:ascii="Aptos Display" w:eastAsia="Yu Gothic Light" w:hAnsi="Aptos Display" w:cs="Times New Roman"/>
        <w:b/>
        <w:bCs/>
      </w:rPr>
    </w:tblStylePr>
    <w:tblStylePr w:type="lastCol">
      <w:rPr>
        <w:rFonts w:ascii="Aptos Display" w:eastAsia="Yu Gothic Light" w:hAnsi="Aptos Display" w:cs="Times New Roman"/>
        <w:b/>
        <w:bCs/>
      </w:rPr>
      <w:tblPr/>
      <w:tcPr>
        <w:tcBorders>
          <w:top w:val="single" w:sz="8" w:space="0" w:color="A02B93"/>
          <w:left w:val="single" w:sz="8" w:space="0" w:color="A02B93"/>
          <w:bottom w:val="single" w:sz="8" w:space="0" w:color="A02B93"/>
          <w:right w:val="single" w:sz="8" w:space="0" w:color="A02B93"/>
        </w:tcBorders>
      </w:tcPr>
    </w:tblStylePr>
    <w:tblStylePr w:type="band1Vert">
      <w:tblPr/>
      <w:tcPr>
        <w:tcBorders>
          <w:top w:val="single" w:sz="8" w:space="0" w:color="A02B93"/>
          <w:left w:val="single" w:sz="8" w:space="0" w:color="A02B93"/>
          <w:bottom w:val="single" w:sz="8" w:space="0" w:color="A02B93"/>
          <w:right w:val="single" w:sz="8" w:space="0" w:color="A02B93"/>
        </w:tcBorders>
        <w:shd w:val="clear" w:color="auto" w:fill="EFC3E9"/>
      </w:tcPr>
    </w:tblStylePr>
    <w:tblStylePr w:type="band1Horz">
      <w:tblPr/>
      <w:tcPr>
        <w:tcBorders>
          <w:top w:val="single" w:sz="8" w:space="0" w:color="A02B93"/>
          <w:left w:val="single" w:sz="8" w:space="0" w:color="A02B93"/>
          <w:bottom w:val="single" w:sz="8" w:space="0" w:color="A02B93"/>
          <w:right w:val="single" w:sz="8" w:space="0" w:color="A02B93"/>
          <w:insideV w:val="single" w:sz="8" w:space="0" w:color="A02B93"/>
        </w:tcBorders>
        <w:shd w:val="clear" w:color="auto" w:fill="EFC3E9"/>
      </w:tcPr>
    </w:tblStylePr>
    <w:tblStylePr w:type="band2Horz">
      <w:tblPr/>
      <w:tcPr>
        <w:tcBorders>
          <w:top w:val="single" w:sz="8" w:space="0" w:color="A02B93"/>
          <w:left w:val="single" w:sz="8" w:space="0" w:color="A02B93"/>
          <w:bottom w:val="single" w:sz="8" w:space="0" w:color="A02B93"/>
          <w:right w:val="single" w:sz="8" w:space="0" w:color="A02B93"/>
          <w:insideV w:val="single" w:sz="8" w:space="0" w:color="A02B93"/>
        </w:tcBorders>
      </w:tcPr>
    </w:tblStylePr>
  </w:style>
  <w:style w:type="table" w:customStyle="1" w:styleId="LightGrid-Accent63">
    <w:name w:val="Light Grid - Accent 63"/>
    <w:basedOn w:val="TableNormal"/>
    <w:next w:val="LightGrid-Accent6"/>
    <w:uiPriority w:val="62"/>
    <w:semiHidden/>
    <w:unhideWhenUsed/>
    <w:rsid w:val="001120A7"/>
    <w:pPr>
      <w:spacing w:after="0" w:line="240" w:lineRule="auto"/>
    </w:pPr>
    <w:rPr>
      <w:kern w:val="2"/>
      <w:sz w:val="24"/>
      <w:szCs w:val="24"/>
      <w:lang w:val="en-IE"/>
      <w14:ligatures w14:val="standardContextual"/>
    </w:rPr>
    <w:tblPr>
      <w:tblStyleRowBandSize w:val="1"/>
      <w:tblStyleColBandSize w:val="1"/>
      <w:tblBorders>
        <w:top w:val="single" w:sz="8" w:space="0" w:color="4EA72E"/>
        <w:left w:val="single" w:sz="8" w:space="0" w:color="4EA72E"/>
        <w:bottom w:val="single" w:sz="8" w:space="0" w:color="4EA72E"/>
        <w:right w:val="single" w:sz="8" w:space="0" w:color="4EA72E"/>
        <w:insideH w:val="single" w:sz="8" w:space="0" w:color="4EA72E"/>
        <w:insideV w:val="single" w:sz="8" w:space="0" w:color="4EA72E"/>
      </w:tblBorders>
    </w:tblPr>
    <w:tblStylePr w:type="firstRow">
      <w:pPr>
        <w:spacing w:before="0" w:after="0" w:line="240" w:lineRule="auto"/>
      </w:pPr>
      <w:rPr>
        <w:rFonts w:ascii="Aptos Display" w:eastAsia="Yu Gothic Light" w:hAnsi="Aptos Display" w:cs="Times New Roman"/>
        <w:b/>
        <w:bCs/>
      </w:rPr>
      <w:tblPr/>
      <w:tcPr>
        <w:tcBorders>
          <w:top w:val="single" w:sz="8" w:space="0" w:color="4EA72E"/>
          <w:left w:val="single" w:sz="8" w:space="0" w:color="4EA72E"/>
          <w:bottom w:val="single" w:sz="18" w:space="0" w:color="4EA72E"/>
          <w:right w:val="single" w:sz="8" w:space="0" w:color="4EA72E"/>
          <w:insideH w:val="nil"/>
          <w:insideV w:val="single" w:sz="8" w:space="0" w:color="4EA72E"/>
        </w:tcBorders>
      </w:tcPr>
    </w:tblStylePr>
    <w:tblStylePr w:type="lastRow">
      <w:pPr>
        <w:spacing w:before="0" w:after="0" w:line="240" w:lineRule="auto"/>
      </w:pPr>
      <w:rPr>
        <w:rFonts w:ascii="Aptos Display" w:eastAsia="Yu Gothic Light" w:hAnsi="Aptos Display" w:cs="Times New Roman"/>
        <w:b/>
        <w:bCs/>
      </w:rPr>
      <w:tblPr/>
      <w:tcPr>
        <w:tcBorders>
          <w:top w:val="double" w:sz="6" w:space="0" w:color="4EA72E"/>
          <w:left w:val="single" w:sz="8" w:space="0" w:color="4EA72E"/>
          <w:bottom w:val="single" w:sz="8" w:space="0" w:color="4EA72E"/>
          <w:right w:val="single" w:sz="8" w:space="0" w:color="4EA72E"/>
          <w:insideH w:val="nil"/>
          <w:insideV w:val="single" w:sz="8" w:space="0" w:color="4EA72E"/>
        </w:tcBorders>
      </w:tcPr>
    </w:tblStylePr>
    <w:tblStylePr w:type="firstCol">
      <w:rPr>
        <w:rFonts w:ascii="Aptos Display" w:eastAsia="Yu Gothic Light" w:hAnsi="Aptos Display" w:cs="Times New Roman"/>
        <w:b/>
        <w:bCs/>
      </w:rPr>
    </w:tblStylePr>
    <w:tblStylePr w:type="lastCol">
      <w:rPr>
        <w:rFonts w:ascii="Aptos Display" w:eastAsia="Yu Gothic Light" w:hAnsi="Aptos Display" w:cs="Times New Roman"/>
        <w:b/>
        <w:bCs/>
      </w:rPr>
      <w:tblPr/>
      <w:tcPr>
        <w:tcBorders>
          <w:top w:val="single" w:sz="8" w:space="0" w:color="4EA72E"/>
          <w:left w:val="single" w:sz="8" w:space="0" w:color="4EA72E"/>
          <w:bottom w:val="single" w:sz="8" w:space="0" w:color="4EA72E"/>
          <w:right w:val="single" w:sz="8" w:space="0" w:color="4EA72E"/>
        </w:tcBorders>
      </w:tcPr>
    </w:tblStylePr>
    <w:tblStylePr w:type="band1Vert">
      <w:tblPr/>
      <w:tcPr>
        <w:tcBorders>
          <w:top w:val="single" w:sz="8" w:space="0" w:color="4EA72E"/>
          <w:left w:val="single" w:sz="8" w:space="0" w:color="4EA72E"/>
          <w:bottom w:val="single" w:sz="8" w:space="0" w:color="4EA72E"/>
          <w:right w:val="single" w:sz="8" w:space="0" w:color="4EA72E"/>
        </w:tcBorders>
        <w:shd w:val="clear" w:color="auto" w:fill="D0EFC5"/>
      </w:tcPr>
    </w:tblStylePr>
    <w:tblStylePr w:type="band1Horz">
      <w:tblPr/>
      <w:tcPr>
        <w:tcBorders>
          <w:top w:val="single" w:sz="8" w:space="0" w:color="4EA72E"/>
          <w:left w:val="single" w:sz="8" w:space="0" w:color="4EA72E"/>
          <w:bottom w:val="single" w:sz="8" w:space="0" w:color="4EA72E"/>
          <w:right w:val="single" w:sz="8" w:space="0" w:color="4EA72E"/>
          <w:insideV w:val="single" w:sz="8" w:space="0" w:color="4EA72E"/>
        </w:tcBorders>
        <w:shd w:val="clear" w:color="auto" w:fill="D0EFC5"/>
      </w:tcPr>
    </w:tblStylePr>
    <w:tblStylePr w:type="band2Horz">
      <w:tblPr/>
      <w:tcPr>
        <w:tcBorders>
          <w:top w:val="single" w:sz="8" w:space="0" w:color="4EA72E"/>
          <w:left w:val="single" w:sz="8" w:space="0" w:color="4EA72E"/>
          <w:bottom w:val="single" w:sz="8" w:space="0" w:color="4EA72E"/>
          <w:right w:val="single" w:sz="8" w:space="0" w:color="4EA72E"/>
          <w:insideV w:val="single" w:sz="8" w:space="0" w:color="4EA72E"/>
        </w:tcBorders>
      </w:tcPr>
    </w:tblStylePr>
  </w:style>
  <w:style w:type="table" w:customStyle="1" w:styleId="LightList3">
    <w:name w:val="Light List3"/>
    <w:basedOn w:val="TableNormal"/>
    <w:next w:val="LightList"/>
    <w:uiPriority w:val="61"/>
    <w:semiHidden/>
    <w:unhideWhenUsed/>
    <w:rsid w:val="001120A7"/>
    <w:pPr>
      <w:spacing w:after="0" w:line="240" w:lineRule="auto"/>
    </w:pPr>
    <w:rPr>
      <w:kern w:val="2"/>
      <w:sz w:val="24"/>
      <w:szCs w:val="24"/>
      <w:lang w:val="en-IE"/>
      <w14:ligatures w14:val="standardContextual"/>
    </w:rPr>
    <w:tblPr>
      <w:tblStyleRowBandSize w:val="1"/>
      <w:tblStyleColBandSize w:val="1"/>
      <w:tblBorders>
        <w:top w:val="single" w:sz="8" w:space="0" w:color="000000"/>
        <w:left w:val="single" w:sz="8" w:space="0" w:color="000000"/>
        <w:bottom w:val="single" w:sz="8" w:space="0" w:color="000000"/>
        <w:right w:val="single" w:sz="8" w:space="0" w:color="000000"/>
      </w:tblBorders>
    </w:tblPr>
    <w:tblStylePr w:type="firstRow">
      <w:pPr>
        <w:spacing w:before="0" w:after="0" w:line="240" w:lineRule="auto"/>
      </w:pPr>
      <w:rPr>
        <w:b/>
        <w:bCs/>
        <w:color w:val="FFFFFF"/>
      </w:rPr>
      <w:tblPr/>
      <w:tcPr>
        <w:shd w:val="clear" w:color="auto" w:fill="000000"/>
      </w:tcPr>
    </w:tblStylePr>
    <w:tblStylePr w:type="lastRow">
      <w:pPr>
        <w:spacing w:before="0" w:after="0" w:line="240" w:lineRule="auto"/>
      </w:pPr>
      <w:rPr>
        <w:b/>
        <w:bCs/>
      </w:rPr>
      <w:tblPr/>
      <w:tcPr>
        <w:tcBorders>
          <w:top w:val="double" w:sz="6" w:space="0" w:color="000000"/>
          <w:left w:val="single" w:sz="8" w:space="0" w:color="000000"/>
          <w:bottom w:val="single" w:sz="8" w:space="0" w:color="000000"/>
          <w:right w:val="single" w:sz="8" w:space="0" w:color="000000"/>
        </w:tcBorders>
      </w:tcPr>
    </w:tblStylePr>
    <w:tblStylePr w:type="firstCol">
      <w:rPr>
        <w:b/>
        <w:bCs/>
      </w:rPr>
    </w:tblStylePr>
    <w:tblStylePr w:type="lastCol">
      <w:rPr>
        <w:b/>
        <w:bCs/>
      </w:rPr>
    </w:tblStylePr>
    <w:tblStylePr w:type="band1Vert">
      <w:tblPr/>
      <w:tcPr>
        <w:tcBorders>
          <w:top w:val="single" w:sz="8" w:space="0" w:color="000000"/>
          <w:left w:val="single" w:sz="8" w:space="0" w:color="000000"/>
          <w:bottom w:val="single" w:sz="8" w:space="0" w:color="000000"/>
          <w:right w:val="single" w:sz="8" w:space="0" w:color="000000"/>
        </w:tcBorders>
      </w:tcPr>
    </w:tblStylePr>
    <w:tblStylePr w:type="band1Horz">
      <w:tblPr/>
      <w:tcPr>
        <w:tcBorders>
          <w:top w:val="single" w:sz="8" w:space="0" w:color="000000"/>
          <w:left w:val="single" w:sz="8" w:space="0" w:color="000000"/>
          <w:bottom w:val="single" w:sz="8" w:space="0" w:color="000000"/>
          <w:right w:val="single" w:sz="8" w:space="0" w:color="000000"/>
        </w:tcBorders>
      </w:tcPr>
    </w:tblStylePr>
  </w:style>
  <w:style w:type="table" w:customStyle="1" w:styleId="LightList-Accent13">
    <w:name w:val="Light List - Accent 13"/>
    <w:basedOn w:val="TableNormal"/>
    <w:next w:val="LightList-Accent1"/>
    <w:uiPriority w:val="61"/>
    <w:semiHidden/>
    <w:unhideWhenUsed/>
    <w:rsid w:val="001120A7"/>
    <w:pPr>
      <w:spacing w:after="0" w:line="240" w:lineRule="auto"/>
    </w:pPr>
    <w:rPr>
      <w:kern w:val="2"/>
      <w:sz w:val="24"/>
      <w:szCs w:val="24"/>
      <w:lang w:val="en-IE"/>
      <w14:ligatures w14:val="standardContextual"/>
    </w:rPr>
    <w:tblPr>
      <w:tblStyleRowBandSize w:val="1"/>
      <w:tblStyleColBandSize w:val="1"/>
      <w:tblBorders>
        <w:top w:val="single" w:sz="8" w:space="0" w:color="156082"/>
        <w:left w:val="single" w:sz="8" w:space="0" w:color="156082"/>
        <w:bottom w:val="single" w:sz="8" w:space="0" w:color="156082"/>
        <w:right w:val="single" w:sz="8" w:space="0" w:color="156082"/>
      </w:tblBorders>
    </w:tblPr>
    <w:tblStylePr w:type="firstRow">
      <w:pPr>
        <w:spacing w:before="0" w:after="0" w:line="240" w:lineRule="auto"/>
      </w:pPr>
      <w:rPr>
        <w:b/>
        <w:bCs/>
        <w:color w:val="FFFFFF"/>
      </w:rPr>
      <w:tblPr/>
      <w:tcPr>
        <w:shd w:val="clear" w:color="auto" w:fill="156082"/>
      </w:tcPr>
    </w:tblStylePr>
    <w:tblStylePr w:type="lastRow">
      <w:pPr>
        <w:spacing w:before="0" w:after="0" w:line="240" w:lineRule="auto"/>
      </w:pPr>
      <w:rPr>
        <w:b/>
        <w:bCs/>
      </w:rPr>
      <w:tblPr/>
      <w:tcPr>
        <w:tcBorders>
          <w:top w:val="double" w:sz="6" w:space="0" w:color="156082"/>
          <w:left w:val="single" w:sz="8" w:space="0" w:color="156082"/>
          <w:bottom w:val="single" w:sz="8" w:space="0" w:color="156082"/>
          <w:right w:val="single" w:sz="8" w:space="0" w:color="156082"/>
        </w:tcBorders>
      </w:tcPr>
    </w:tblStylePr>
    <w:tblStylePr w:type="firstCol">
      <w:rPr>
        <w:b/>
        <w:bCs/>
      </w:rPr>
    </w:tblStylePr>
    <w:tblStylePr w:type="lastCol">
      <w:rPr>
        <w:b/>
        <w:bCs/>
      </w:rPr>
    </w:tblStylePr>
    <w:tblStylePr w:type="band1Vert">
      <w:tblPr/>
      <w:tcPr>
        <w:tcBorders>
          <w:top w:val="single" w:sz="8" w:space="0" w:color="156082"/>
          <w:left w:val="single" w:sz="8" w:space="0" w:color="156082"/>
          <w:bottom w:val="single" w:sz="8" w:space="0" w:color="156082"/>
          <w:right w:val="single" w:sz="8" w:space="0" w:color="156082"/>
        </w:tcBorders>
      </w:tcPr>
    </w:tblStylePr>
    <w:tblStylePr w:type="band1Horz">
      <w:tblPr/>
      <w:tcPr>
        <w:tcBorders>
          <w:top w:val="single" w:sz="8" w:space="0" w:color="156082"/>
          <w:left w:val="single" w:sz="8" w:space="0" w:color="156082"/>
          <w:bottom w:val="single" w:sz="8" w:space="0" w:color="156082"/>
          <w:right w:val="single" w:sz="8" w:space="0" w:color="156082"/>
        </w:tcBorders>
      </w:tcPr>
    </w:tblStylePr>
  </w:style>
  <w:style w:type="table" w:customStyle="1" w:styleId="LightList-Accent23">
    <w:name w:val="Light List - Accent 23"/>
    <w:basedOn w:val="TableNormal"/>
    <w:next w:val="LightList-Accent2"/>
    <w:uiPriority w:val="61"/>
    <w:semiHidden/>
    <w:unhideWhenUsed/>
    <w:rsid w:val="001120A7"/>
    <w:pPr>
      <w:spacing w:after="0" w:line="240" w:lineRule="auto"/>
    </w:pPr>
    <w:rPr>
      <w:kern w:val="2"/>
      <w:sz w:val="24"/>
      <w:szCs w:val="24"/>
      <w:lang w:val="en-IE"/>
      <w14:ligatures w14:val="standardContextual"/>
    </w:rPr>
    <w:tblPr>
      <w:tblStyleRowBandSize w:val="1"/>
      <w:tblStyleColBandSize w:val="1"/>
      <w:tblBorders>
        <w:top w:val="single" w:sz="8" w:space="0" w:color="E97132"/>
        <w:left w:val="single" w:sz="8" w:space="0" w:color="E97132"/>
        <w:bottom w:val="single" w:sz="8" w:space="0" w:color="E97132"/>
        <w:right w:val="single" w:sz="8" w:space="0" w:color="E97132"/>
      </w:tblBorders>
    </w:tblPr>
    <w:tblStylePr w:type="firstRow">
      <w:pPr>
        <w:spacing w:before="0" w:after="0" w:line="240" w:lineRule="auto"/>
      </w:pPr>
      <w:rPr>
        <w:b/>
        <w:bCs/>
        <w:color w:val="FFFFFF"/>
      </w:rPr>
      <w:tblPr/>
      <w:tcPr>
        <w:shd w:val="clear" w:color="auto" w:fill="E97132"/>
      </w:tcPr>
    </w:tblStylePr>
    <w:tblStylePr w:type="lastRow">
      <w:pPr>
        <w:spacing w:before="0" w:after="0" w:line="240" w:lineRule="auto"/>
      </w:pPr>
      <w:rPr>
        <w:b/>
        <w:bCs/>
      </w:rPr>
      <w:tblPr/>
      <w:tcPr>
        <w:tcBorders>
          <w:top w:val="double" w:sz="6" w:space="0" w:color="E97132"/>
          <w:left w:val="single" w:sz="8" w:space="0" w:color="E97132"/>
          <w:bottom w:val="single" w:sz="8" w:space="0" w:color="E97132"/>
          <w:right w:val="single" w:sz="8" w:space="0" w:color="E97132"/>
        </w:tcBorders>
      </w:tcPr>
    </w:tblStylePr>
    <w:tblStylePr w:type="firstCol">
      <w:rPr>
        <w:b/>
        <w:bCs/>
      </w:rPr>
    </w:tblStylePr>
    <w:tblStylePr w:type="lastCol">
      <w:rPr>
        <w:b/>
        <w:bCs/>
      </w:rPr>
    </w:tblStylePr>
    <w:tblStylePr w:type="band1Vert">
      <w:tblPr/>
      <w:tcPr>
        <w:tcBorders>
          <w:top w:val="single" w:sz="8" w:space="0" w:color="E97132"/>
          <w:left w:val="single" w:sz="8" w:space="0" w:color="E97132"/>
          <w:bottom w:val="single" w:sz="8" w:space="0" w:color="E97132"/>
          <w:right w:val="single" w:sz="8" w:space="0" w:color="E97132"/>
        </w:tcBorders>
      </w:tcPr>
    </w:tblStylePr>
    <w:tblStylePr w:type="band1Horz">
      <w:tblPr/>
      <w:tcPr>
        <w:tcBorders>
          <w:top w:val="single" w:sz="8" w:space="0" w:color="E97132"/>
          <w:left w:val="single" w:sz="8" w:space="0" w:color="E97132"/>
          <w:bottom w:val="single" w:sz="8" w:space="0" w:color="E97132"/>
          <w:right w:val="single" w:sz="8" w:space="0" w:color="E97132"/>
        </w:tcBorders>
      </w:tcPr>
    </w:tblStylePr>
  </w:style>
  <w:style w:type="table" w:customStyle="1" w:styleId="LightList-Accent33">
    <w:name w:val="Light List - Accent 33"/>
    <w:basedOn w:val="TableNormal"/>
    <w:next w:val="LightList-Accent3"/>
    <w:uiPriority w:val="61"/>
    <w:semiHidden/>
    <w:unhideWhenUsed/>
    <w:rsid w:val="001120A7"/>
    <w:pPr>
      <w:spacing w:after="0" w:line="240" w:lineRule="auto"/>
    </w:pPr>
    <w:rPr>
      <w:kern w:val="2"/>
      <w:sz w:val="24"/>
      <w:szCs w:val="24"/>
      <w:lang w:val="en-IE"/>
      <w14:ligatures w14:val="standardContextual"/>
    </w:rPr>
    <w:tblPr>
      <w:tblStyleRowBandSize w:val="1"/>
      <w:tblStyleColBandSize w:val="1"/>
      <w:tblBorders>
        <w:top w:val="single" w:sz="8" w:space="0" w:color="196B24"/>
        <w:left w:val="single" w:sz="8" w:space="0" w:color="196B24"/>
        <w:bottom w:val="single" w:sz="8" w:space="0" w:color="196B24"/>
        <w:right w:val="single" w:sz="8" w:space="0" w:color="196B24"/>
      </w:tblBorders>
    </w:tblPr>
    <w:tblStylePr w:type="firstRow">
      <w:pPr>
        <w:spacing w:before="0" w:after="0" w:line="240" w:lineRule="auto"/>
      </w:pPr>
      <w:rPr>
        <w:b/>
        <w:bCs/>
        <w:color w:val="FFFFFF"/>
      </w:rPr>
      <w:tblPr/>
      <w:tcPr>
        <w:shd w:val="clear" w:color="auto" w:fill="196B24"/>
      </w:tcPr>
    </w:tblStylePr>
    <w:tblStylePr w:type="lastRow">
      <w:pPr>
        <w:spacing w:before="0" w:after="0" w:line="240" w:lineRule="auto"/>
      </w:pPr>
      <w:rPr>
        <w:b/>
        <w:bCs/>
      </w:rPr>
      <w:tblPr/>
      <w:tcPr>
        <w:tcBorders>
          <w:top w:val="double" w:sz="6" w:space="0" w:color="196B24"/>
          <w:left w:val="single" w:sz="8" w:space="0" w:color="196B24"/>
          <w:bottom w:val="single" w:sz="8" w:space="0" w:color="196B24"/>
          <w:right w:val="single" w:sz="8" w:space="0" w:color="196B24"/>
        </w:tcBorders>
      </w:tcPr>
    </w:tblStylePr>
    <w:tblStylePr w:type="firstCol">
      <w:rPr>
        <w:b/>
        <w:bCs/>
      </w:rPr>
    </w:tblStylePr>
    <w:tblStylePr w:type="lastCol">
      <w:rPr>
        <w:b/>
        <w:bCs/>
      </w:rPr>
    </w:tblStylePr>
    <w:tblStylePr w:type="band1Vert">
      <w:tblPr/>
      <w:tcPr>
        <w:tcBorders>
          <w:top w:val="single" w:sz="8" w:space="0" w:color="196B24"/>
          <w:left w:val="single" w:sz="8" w:space="0" w:color="196B24"/>
          <w:bottom w:val="single" w:sz="8" w:space="0" w:color="196B24"/>
          <w:right w:val="single" w:sz="8" w:space="0" w:color="196B24"/>
        </w:tcBorders>
      </w:tcPr>
    </w:tblStylePr>
    <w:tblStylePr w:type="band1Horz">
      <w:tblPr/>
      <w:tcPr>
        <w:tcBorders>
          <w:top w:val="single" w:sz="8" w:space="0" w:color="196B24"/>
          <w:left w:val="single" w:sz="8" w:space="0" w:color="196B24"/>
          <w:bottom w:val="single" w:sz="8" w:space="0" w:color="196B24"/>
          <w:right w:val="single" w:sz="8" w:space="0" w:color="196B24"/>
        </w:tcBorders>
      </w:tcPr>
    </w:tblStylePr>
  </w:style>
  <w:style w:type="table" w:customStyle="1" w:styleId="LightList-Accent43">
    <w:name w:val="Light List - Accent 43"/>
    <w:basedOn w:val="TableNormal"/>
    <w:next w:val="LightList-Accent4"/>
    <w:uiPriority w:val="61"/>
    <w:semiHidden/>
    <w:unhideWhenUsed/>
    <w:rsid w:val="001120A7"/>
    <w:pPr>
      <w:spacing w:after="0" w:line="240" w:lineRule="auto"/>
    </w:pPr>
    <w:rPr>
      <w:kern w:val="2"/>
      <w:sz w:val="24"/>
      <w:szCs w:val="24"/>
      <w:lang w:val="en-IE"/>
      <w14:ligatures w14:val="standardContextual"/>
    </w:rPr>
    <w:tblPr>
      <w:tblStyleRowBandSize w:val="1"/>
      <w:tblStyleColBandSize w:val="1"/>
      <w:tblBorders>
        <w:top w:val="single" w:sz="8" w:space="0" w:color="0F9ED5"/>
        <w:left w:val="single" w:sz="8" w:space="0" w:color="0F9ED5"/>
        <w:bottom w:val="single" w:sz="8" w:space="0" w:color="0F9ED5"/>
        <w:right w:val="single" w:sz="8" w:space="0" w:color="0F9ED5"/>
      </w:tblBorders>
    </w:tblPr>
    <w:tblStylePr w:type="firstRow">
      <w:pPr>
        <w:spacing w:before="0" w:after="0" w:line="240" w:lineRule="auto"/>
      </w:pPr>
      <w:rPr>
        <w:b/>
        <w:bCs/>
        <w:color w:val="FFFFFF"/>
      </w:rPr>
      <w:tblPr/>
      <w:tcPr>
        <w:shd w:val="clear" w:color="auto" w:fill="0F9ED5"/>
      </w:tcPr>
    </w:tblStylePr>
    <w:tblStylePr w:type="lastRow">
      <w:pPr>
        <w:spacing w:before="0" w:after="0" w:line="240" w:lineRule="auto"/>
      </w:pPr>
      <w:rPr>
        <w:b/>
        <w:bCs/>
      </w:rPr>
      <w:tblPr/>
      <w:tcPr>
        <w:tcBorders>
          <w:top w:val="double" w:sz="6" w:space="0" w:color="0F9ED5"/>
          <w:left w:val="single" w:sz="8" w:space="0" w:color="0F9ED5"/>
          <w:bottom w:val="single" w:sz="8" w:space="0" w:color="0F9ED5"/>
          <w:right w:val="single" w:sz="8" w:space="0" w:color="0F9ED5"/>
        </w:tcBorders>
      </w:tcPr>
    </w:tblStylePr>
    <w:tblStylePr w:type="firstCol">
      <w:rPr>
        <w:b/>
        <w:bCs/>
      </w:rPr>
    </w:tblStylePr>
    <w:tblStylePr w:type="lastCol">
      <w:rPr>
        <w:b/>
        <w:bCs/>
      </w:rPr>
    </w:tblStylePr>
    <w:tblStylePr w:type="band1Vert">
      <w:tblPr/>
      <w:tcPr>
        <w:tcBorders>
          <w:top w:val="single" w:sz="8" w:space="0" w:color="0F9ED5"/>
          <w:left w:val="single" w:sz="8" w:space="0" w:color="0F9ED5"/>
          <w:bottom w:val="single" w:sz="8" w:space="0" w:color="0F9ED5"/>
          <w:right w:val="single" w:sz="8" w:space="0" w:color="0F9ED5"/>
        </w:tcBorders>
      </w:tcPr>
    </w:tblStylePr>
    <w:tblStylePr w:type="band1Horz">
      <w:tblPr/>
      <w:tcPr>
        <w:tcBorders>
          <w:top w:val="single" w:sz="8" w:space="0" w:color="0F9ED5"/>
          <w:left w:val="single" w:sz="8" w:space="0" w:color="0F9ED5"/>
          <w:bottom w:val="single" w:sz="8" w:space="0" w:color="0F9ED5"/>
          <w:right w:val="single" w:sz="8" w:space="0" w:color="0F9ED5"/>
        </w:tcBorders>
      </w:tcPr>
    </w:tblStylePr>
  </w:style>
  <w:style w:type="table" w:customStyle="1" w:styleId="LightList-Accent53">
    <w:name w:val="Light List - Accent 53"/>
    <w:basedOn w:val="TableNormal"/>
    <w:next w:val="LightList-Accent5"/>
    <w:uiPriority w:val="61"/>
    <w:semiHidden/>
    <w:unhideWhenUsed/>
    <w:rsid w:val="001120A7"/>
    <w:pPr>
      <w:spacing w:after="0" w:line="240" w:lineRule="auto"/>
    </w:pPr>
    <w:rPr>
      <w:kern w:val="2"/>
      <w:sz w:val="24"/>
      <w:szCs w:val="24"/>
      <w:lang w:val="en-IE"/>
      <w14:ligatures w14:val="standardContextual"/>
    </w:rPr>
    <w:tblPr>
      <w:tblStyleRowBandSize w:val="1"/>
      <w:tblStyleColBandSize w:val="1"/>
      <w:tblBorders>
        <w:top w:val="single" w:sz="8" w:space="0" w:color="A02B93"/>
        <w:left w:val="single" w:sz="8" w:space="0" w:color="A02B93"/>
        <w:bottom w:val="single" w:sz="8" w:space="0" w:color="A02B93"/>
        <w:right w:val="single" w:sz="8" w:space="0" w:color="A02B93"/>
      </w:tblBorders>
    </w:tblPr>
    <w:tblStylePr w:type="firstRow">
      <w:pPr>
        <w:spacing w:before="0" w:after="0" w:line="240" w:lineRule="auto"/>
      </w:pPr>
      <w:rPr>
        <w:b/>
        <w:bCs/>
        <w:color w:val="FFFFFF"/>
      </w:rPr>
      <w:tblPr/>
      <w:tcPr>
        <w:shd w:val="clear" w:color="auto" w:fill="A02B93"/>
      </w:tcPr>
    </w:tblStylePr>
    <w:tblStylePr w:type="lastRow">
      <w:pPr>
        <w:spacing w:before="0" w:after="0" w:line="240" w:lineRule="auto"/>
      </w:pPr>
      <w:rPr>
        <w:b/>
        <w:bCs/>
      </w:rPr>
      <w:tblPr/>
      <w:tcPr>
        <w:tcBorders>
          <w:top w:val="double" w:sz="6" w:space="0" w:color="A02B93"/>
          <w:left w:val="single" w:sz="8" w:space="0" w:color="A02B93"/>
          <w:bottom w:val="single" w:sz="8" w:space="0" w:color="A02B93"/>
          <w:right w:val="single" w:sz="8" w:space="0" w:color="A02B93"/>
        </w:tcBorders>
      </w:tcPr>
    </w:tblStylePr>
    <w:tblStylePr w:type="firstCol">
      <w:rPr>
        <w:b/>
        <w:bCs/>
      </w:rPr>
    </w:tblStylePr>
    <w:tblStylePr w:type="lastCol">
      <w:rPr>
        <w:b/>
        <w:bCs/>
      </w:rPr>
    </w:tblStylePr>
    <w:tblStylePr w:type="band1Vert">
      <w:tblPr/>
      <w:tcPr>
        <w:tcBorders>
          <w:top w:val="single" w:sz="8" w:space="0" w:color="A02B93"/>
          <w:left w:val="single" w:sz="8" w:space="0" w:color="A02B93"/>
          <w:bottom w:val="single" w:sz="8" w:space="0" w:color="A02B93"/>
          <w:right w:val="single" w:sz="8" w:space="0" w:color="A02B93"/>
        </w:tcBorders>
      </w:tcPr>
    </w:tblStylePr>
    <w:tblStylePr w:type="band1Horz">
      <w:tblPr/>
      <w:tcPr>
        <w:tcBorders>
          <w:top w:val="single" w:sz="8" w:space="0" w:color="A02B93"/>
          <w:left w:val="single" w:sz="8" w:space="0" w:color="A02B93"/>
          <w:bottom w:val="single" w:sz="8" w:space="0" w:color="A02B93"/>
          <w:right w:val="single" w:sz="8" w:space="0" w:color="A02B93"/>
        </w:tcBorders>
      </w:tcPr>
    </w:tblStylePr>
  </w:style>
  <w:style w:type="table" w:customStyle="1" w:styleId="LightList-Accent63">
    <w:name w:val="Light List - Accent 63"/>
    <w:basedOn w:val="TableNormal"/>
    <w:next w:val="LightList-Accent6"/>
    <w:uiPriority w:val="61"/>
    <w:semiHidden/>
    <w:unhideWhenUsed/>
    <w:rsid w:val="001120A7"/>
    <w:pPr>
      <w:spacing w:after="0" w:line="240" w:lineRule="auto"/>
    </w:pPr>
    <w:rPr>
      <w:kern w:val="2"/>
      <w:sz w:val="24"/>
      <w:szCs w:val="24"/>
      <w:lang w:val="en-IE"/>
      <w14:ligatures w14:val="standardContextual"/>
    </w:rPr>
    <w:tblPr>
      <w:tblStyleRowBandSize w:val="1"/>
      <w:tblStyleColBandSize w:val="1"/>
      <w:tblBorders>
        <w:top w:val="single" w:sz="8" w:space="0" w:color="4EA72E"/>
        <w:left w:val="single" w:sz="8" w:space="0" w:color="4EA72E"/>
        <w:bottom w:val="single" w:sz="8" w:space="0" w:color="4EA72E"/>
        <w:right w:val="single" w:sz="8" w:space="0" w:color="4EA72E"/>
      </w:tblBorders>
    </w:tblPr>
    <w:tblStylePr w:type="firstRow">
      <w:pPr>
        <w:spacing w:before="0" w:after="0" w:line="240" w:lineRule="auto"/>
      </w:pPr>
      <w:rPr>
        <w:b/>
        <w:bCs/>
        <w:color w:val="FFFFFF"/>
      </w:rPr>
      <w:tblPr/>
      <w:tcPr>
        <w:shd w:val="clear" w:color="auto" w:fill="4EA72E"/>
      </w:tcPr>
    </w:tblStylePr>
    <w:tblStylePr w:type="lastRow">
      <w:pPr>
        <w:spacing w:before="0" w:after="0" w:line="240" w:lineRule="auto"/>
      </w:pPr>
      <w:rPr>
        <w:b/>
        <w:bCs/>
      </w:rPr>
      <w:tblPr/>
      <w:tcPr>
        <w:tcBorders>
          <w:top w:val="double" w:sz="6" w:space="0" w:color="4EA72E"/>
          <w:left w:val="single" w:sz="8" w:space="0" w:color="4EA72E"/>
          <w:bottom w:val="single" w:sz="8" w:space="0" w:color="4EA72E"/>
          <w:right w:val="single" w:sz="8" w:space="0" w:color="4EA72E"/>
        </w:tcBorders>
      </w:tcPr>
    </w:tblStylePr>
    <w:tblStylePr w:type="firstCol">
      <w:rPr>
        <w:b/>
        <w:bCs/>
      </w:rPr>
    </w:tblStylePr>
    <w:tblStylePr w:type="lastCol">
      <w:rPr>
        <w:b/>
        <w:bCs/>
      </w:rPr>
    </w:tblStylePr>
    <w:tblStylePr w:type="band1Vert">
      <w:tblPr/>
      <w:tcPr>
        <w:tcBorders>
          <w:top w:val="single" w:sz="8" w:space="0" w:color="4EA72E"/>
          <w:left w:val="single" w:sz="8" w:space="0" w:color="4EA72E"/>
          <w:bottom w:val="single" w:sz="8" w:space="0" w:color="4EA72E"/>
          <w:right w:val="single" w:sz="8" w:space="0" w:color="4EA72E"/>
        </w:tcBorders>
      </w:tcPr>
    </w:tblStylePr>
    <w:tblStylePr w:type="band1Horz">
      <w:tblPr/>
      <w:tcPr>
        <w:tcBorders>
          <w:top w:val="single" w:sz="8" w:space="0" w:color="4EA72E"/>
          <w:left w:val="single" w:sz="8" w:space="0" w:color="4EA72E"/>
          <w:bottom w:val="single" w:sz="8" w:space="0" w:color="4EA72E"/>
          <w:right w:val="single" w:sz="8" w:space="0" w:color="4EA72E"/>
        </w:tcBorders>
      </w:tcPr>
    </w:tblStylePr>
  </w:style>
  <w:style w:type="table" w:customStyle="1" w:styleId="LightShading3">
    <w:name w:val="Light Shading3"/>
    <w:basedOn w:val="TableNormal"/>
    <w:next w:val="LightShading"/>
    <w:uiPriority w:val="60"/>
    <w:semiHidden/>
    <w:unhideWhenUsed/>
    <w:rsid w:val="001120A7"/>
    <w:pPr>
      <w:spacing w:after="0" w:line="240" w:lineRule="auto"/>
    </w:pPr>
    <w:rPr>
      <w:color w:val="000000"/>
      <w:kern w:val="2"/>
      <w:sz w:val="24"/>
      <w:szCs w:val="24"/>
      <w:lang w:val="en-IE"/>
      <w14:ligatures w14:val="standardContextual"/>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LightShading-Accent13">
    <w:name w:val="Light Shading - Accent 13"/>
    <w:basedOn w:val="TableNormal"/>
    <w:next w:val="LightShading-Accent1"/>
    <w:uiPriority w:val="60"/>
    <w:semiHidden/>
    <w:unhideWhenUsed/>
    <w:rsid w:val="001120A7"/>
    <w:pPr>
      <w:spacing w:after="0" w:line="240" w:lineRule="auto"/>
    </w:pPr>
    <w:rPr>
      <w:color w:val="0F4761"/>
      <w:kern w:val="2"/>
      <w:sz w:val="24"/>
      <w:szCs w:val="24"/>
      <w:lang w:val="en-IE"/>
      <w14:ligatures w14:val="standardContextual"/>
    </w:rPr>
    <w:tblPr>
      <w:tblStyleRowBandSize w:val="1"/>
      <w:tblStyleColBandSize w:val="1"/>
      <w:tblBorders>
        <w:top w:val="single" w:sz="8" w:space="0" w:color="156082"/>
        <w:bottom w:val="single" w:sz="8" w:space="0" w:color="156082"/>
      </w:tblBorders>
    </w:tblPr>
    <w:tblStylePr w:type="firstRow">
      <w:pPr>
        <w:spacing w:before="0" w:after="0" w:line="240" w:lineRule="auto"/>
      </w:pPr>
      <w:rPr>
        <w:b/>
        <w:bCs/>
      </w:rPr>
      <w:tblPr/>
      <w:tcPr>
        <w:tcBorders>
          <w:top w:val="single" w:sz="8" w:space="0" w:color="156082"/>
          <w:left w:val="nil"/>
          <w:bottom w:val="single" w:sz="8" w:space="0" w:color="156082"/>
          <w:right w:val="nil"/>
          <w:insideH w:val="nil"/>
          <w:insideV w:val="nil"/>
        </w:tcBorders>
      </w:tcPr>
    </w:tblStylePr>
    <w:tblStylePr w:type="lastRow">
      <w:pPr>
        <w:spacing w:before="0" w:after="0" w:line="240" w:lineRule="auto"/>
      </w:pPr>
      <w:rPr>
        <w:b/>
        <w:bCs/>
      </w:rPr>
      <w:tblPr/>
      <w:tcPr>
        <w:tcBorders>
          <w:top w:val="single" w:sz="8" w:space="0" w:color="156082"/>
          <w:left w:val="nil"/>
          <w:bottom w:val="single" w:sz="8" w:space="0" w:color="15608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2DEF2"/>
      </w:tcPr>
    </w:tblStylePr>
    <w:tblStylePr w:type="band1Horz">
      <w:tblPr/>
      <w:tcPr>
        <w:tcBorders>
          <w:left w:val="nil"/>
          <w:right w:val="nil"/>
          <w:insideH w:val="nil"/>
          <w:insideV w:val="nil"/>
        </w:tcBorders>
        <w:shd w:val="clear" w:color="auto" w:fill="B2DEF2"/>
      </w:tcPr>
    </w:tblStylePr>
  </w:style>
  <w:style w:type="table" w:customStyle="1" w:styleId="LightShading-Accent23">
    <w:name w:val="Light Shading - Accent 23"/>
    <w:basedOn w:val="TableNormal"/>
    <w:next w:val="LightShading-Accent2"/>
    <w:uiPriority w:val="60"/>
    <w:semiHidden/>
    <w:unhideWhenUsed/>
    <w:rsid w:val="001120A7"/>
    <w:pPr>
      <w:spacing w:after="0" w:line="240" w:lineRule="auto"/>
    </w:pPr>
    <w:rPr>
      <w:color w:val="BF4E14"/>
      <w:kern w:val="2"/>
      <w:sz w:val="24"/>
      <w:szCs w:val="24"/>
      <w:lang w:val="en-IE"/>
      <w14:ligatures w14:val="standardContextual"/>
    </w:rPr>
    <w:tblPr>
      <w:tblStyleRowBandSize w:val="1"/>
      <w:tblStyleColBandSize w:val="1"/>
      <w:tblBorders>
        <w:top w:val="single" w:sz="8" w:space="0" w:color="E97132"/>
        <w:bottom w:val="single" w:sz="8" w:space="0" w:color="E97132"/>
      </w:tblBorders>
    </w:tblPr>
    <w:tblStylePr w:type="firstRow">
      <w:pPr>
        <w:spacing w:before="0" w:after="0" w:line="240" w:lineRule="auto"/>
      </w:pPr>
      <w:rPr>
        <w:b/>
        <w:bCs/>
      </w:rPr>
      <w:tblPr/>
      <w:tcPr>
        <w:tcBorders>
          <w:top w:val="single" w:sz="8" w:space="0" w:color="E97132"/>
          <w:left w:val="nil"/>
          <w:bottom w:val="single" w:sz="8" w:space="0" w:color="E97132"/>
          <w:right w:val="nil"/>
          <w:insideH w:val="nil"/>
          <w:insideV w:val="nil"/>
        </w:tcBorders>
      </w:tcPr>
    </w:tblStylePr>
    <w:tblStylePr w:type="lastRow">
      <w:pPr>
        <w:spacing w:before="0" w:after="0" w:line="240" w:lineRule="auto"/>
      </w:pPr>
      <w:rPr>
        <w:b/>
        <w:bCs/>
      </w:rPr>
      <w:tblPr/>
      <w:tcPr>
        <w:tcBorders>
          <w:top w:val="single" w:sz="8" w:space="0" w:color="E97132"/>
          <w:left w:val="nil"/>
          <w:bottom w:val="single" w:sz="8" w:space="0" w:color="E9713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9DBCC"/>
      </w:tcPr>
    </w:tblStylePr>
    <w:tblStylePr w:type="band1Horz">
      <w:tblPr/>
      <w:tcPr>
        <w:tcBorders>
          <w:left w:val="nil"/>
          <w:right w:val="nil"/>
          <w:insideH w:val="nil"/>
          <w:insideV w:val="nil"/>
        </w:tcBorders>
        <w:shd w:val="clear" w:color="auto" w:fill="F9DBCC"/>
      </w:tcPr>
    </w:tblStylePr>
  </w:style>
  <w:style w:type="table" w:customStyle="1" w:styleId="LightShading-Accent33">
    <w:name w:val="Light Shading - Accent 33"/>
    <w:basedOn w:val="TableNormal"/>
    <w:next w:val="LightShading-Accent3"/>
    <w:uiPriority w:val="60"/>
    <w:semiHidden/>
    <w:unhideWhenUsed/>
    <w:rsid w:val="001120A7"/>
    <w:pPr>
      <w:spacing w:after="0" w:line="240" w:lineRule="auto"/>
    </w:pPr>
    <w:rPr>
      <w:color w:val="124F1A"/>
      <w:kern w:val="2"/>
      <w:sz w:val="24"/>
      <w:szCs w:val="24"/>
      <w:lang w:val="en-IE"/>
      <w14:ligatures w14:val="standardContextual"/>
    </w:rPr>
    <w:tblPr>
      <w:tblStyleRowBandSize w:val="1"/>
      <w:tblStyleColBandSize w:val="1"/>
      <w:tblBorders>
        <w:top w:val="single" w:sz="8" w:space="0" w:color="196B24"/>
        <w:bottom w:val="single" w:sz="8" w:space="0" w:color="196B24"/>
      </w:tblBorders>
    </w:tblPr>
    <w:tblStylePr w:type="firstRow">
      <w:pPr>
        <w:spacing w:before="0" w:after="0" w:line="240" w:lineRule="auto"/>
      </w:pPr>
      <w:rPr>
        <w:b/>
        <w:bCs/>
      </w:rPr>
      <w:tblPr/>
      <w:tcPr>
        <w:tcBorders>
          <w:top w:val="single" w:sz="8" w:space="0" w:color="196B24"/>
          <w:left w:val="nil"/>
          <w:bottom w:val="single" w:sz="8" w:space="0" w:color="196B24"/>
          <w:right w:val="nil"/>
          <w:insideH w:val="nil"/>
          <w:insideV w:val="nil"/>
        </w:tcBorders>
      </w:tcPr>
    </w:tblStylePr>
    <w:tblStylePr w:type="lastRow">
      <w:pPr>
        <w:spacing w:before="0" w:after="0" w:line="240" w:lineRule="auto"/>
      </w:pPr>
      <w:rPr>
        <w:b/>
        <w:bCs/>
      </w:rPr>
      <w:tblPr/>
      <w:tcPr>
        <w:tcBorders>
          <w:top w:val="single" w:sz="8" w:space="0" w:color="196B24"/>
          <w:left w:val="nil"/>
          <w:bottom w:val="single" w:sz="8" w:space="0" w:color="196B2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EDBA"/>
      </w:tcPr>
    </w:tblStylePr>
    <w:tblStylePr w:type="band1Horz">
      <w:tblPr/>
      <w:tcPr>
        <w:tcBorders>
          <w:left w:val="nil"/>
          <w:right w:val="nil"/>
          <w:insideH w:val="nil"/>
          <w:insideV w:val="nil"/>
        </w:tcBorders>
        <w:shd w:val="clear" w:color="auto" w:fill="B3EDBA"/>
      </w:tcPr>
    </w:tblStylePr>
  </w:style>
  <w:style w:type="table" w:customStyle="1" w:styleId="LightShading-Accent43">
    <w:name w:val="Light Shading - Accent 43"/>
    <w:basedOn w:val="TableNormal"/>
    <w:next w:val="LightShading-Accent4"/>
    <w:uiPriority w:val="60"/>
    <w:semiHidden/>
    <w:unhideWhenUsed/>
    <w:rsid w:val="001120A7"/>
    <w:pPr>
      <w:spacing w:after="0" w:line="240" w:lineRule="auto"/>
    </w:pPr>
    <w:rPr>
      <w:color w:val="0B769F"/>
      <w:kern w:val="2"/>
      <w:sz w:val="24"/>
      <w:szCs w:val="24"/>
      <w:lang w:val="en-IE"/>
      <w14:ligatures w14:val="standardContextual"/>
    </w:rPr>
    <w:tblPr>
      <w:tblStyleRowBandSize w:val="1"/>
      <w:tblStyleColBandSize w:val="1"/>
      <w:tblBorders>
        <w:top w:val="single" w:sz="8" w:space="0" w:color="0F9ED5"/>
        <w:bottom w:val="single" w:sz="8" w:space="0" w:color="0F9ED5"/>
      </w:tblBorders>
    </w:tblPr>
    <w:tblStylePr w:type="firstRow">
      <w:pPr>
        <w:spacing w:before="0" w:after="0" w:line="240" w:lineRule="auto"/>
      </w:pPr>
      <w:rPr>
        <w:b/>
        <w:bCs/>
      </w:rPr>
      <w:tblPr/>
      <w:tcPr>
        <w:tcBorders>
          <w:top w:val="single" w:sz="8" w:space="0" w:color="0F9ED5"/>
          <w:left w:val="nil"/>
          <w:bottom w:val="single" w:sz="8" w:space="0" w:color="0F9ED5"/>
          <w:right w:val="nil"/>
          <w:insideH w:val="nil"/>
          <w:insideV w:val="nil"/>
        </w:tcBorders>
      </w:tcPr>
    </w:tblStylePr>
    <w:tblStylePr w:type="lastRow">
      <w:pPr>
        <w:spacing w:before="0" w:after="0" w:line="240" w:lineRule="auto"/>
      </w:pPr>
      <w:rPr>
        <w:b/>
        <w:bCs/>
      </w:rPr>
      <w:tblPr/>
      <w:tcPr>
        <w:tcBorders>
          <w:top w:val="single" w:sz="8" w:space="0" w:color="0F9ED5"/>
          <w:left w:val="nil"/>
          <w:bottom w:val="single" w:sz="8" w:space="0" w:color="0F9ED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DE9FA"/>
      </w:tcPr>
    </w:tblStylePr>
    <w:tblStylePr w:type="band1Horz">
      <w:tblPr/>
      <w:tcPr>
        <w:tcBorders>
          <w:left w:val="nil"/>
          <w:right w:val="nil"/>
          <w:insideH w:val="nil"/>
          <w:insideV w:val="nil"/>
        </w:tcBorders>
        <w:shd w:val="clear" w:color="auto" w:fill="BDE9FA"/>
      </w:tcPr>
    </w:tblStylePr>
  </w:style>
  <w:style w:type="table" w:customStyle="1" w:styleId="LightShading-Accent53">
    <w:name w:val="Light Shading - Accent 53"/>
    <w:basedOn w:val="TableNormal"/>
    <w:next w:val="LightShading-Accent5"/>
    <w:uiPriority w:val="60"/>
    <w:semiHidden/>
    <w:unhideWhenUsed/>
    <w:rsid w:val="001120A7"/>
    <w:pPr>
      <w:spacing w:after="0" w:line="240" w:lineRule="auto"/>
    </w:pPr>
    <w:rPr>
      <w:color w:val="77206D"/>
      <w:kern w:val="2"/>
      <w:sz w:val="24"/>
      <w:szCs w:val="24"/>
      <w:lang w:val="en-IE"/>
      <w14:ligatures w14:val="standardContextual"/>
    </w:rPr>
    <w:tblPr>
      <w:tblStyleRowBandSize w:val="1"/>
      <w:tblStyleColBandSize w:val="1"/>
      <w:tblBorders>
        <w:top w:val="single" w:sz="8" w:space="0" w:color="A02B93"/>
        <w:bottom w:val="single" w:sz="8" w:space="0" w:color="A02B93"/>
      </w:tblBorders>
    </w:tblPr>
    <w:tblStylePr w:type="firstRow">
      <w:pPr>
        <w:spacing w:before="0" w:after="0" w:line="240" w:lineRule="auto"/>
      </w:pPr>
      <w:rPr>
        <w:b/>
        <w:bCs/>
      </w:rPr>
      <w:tblPr/>
      <w:tcPr>
        <w:tcBorders>
          <w:top w:val="single" w:sz="8" w:space="0" w:color="A02B93"/>
          <w:left w:val="nil"/>
          <w:bottom w:val="single" w:sz="8" w:space="0" w:color="A02B93"/>
          <w:right w:val="nil"/>
          <w:insideH w:val="nil"/>
          <w:insideV w:val="nil"/>
        </w:tcBorders>
      </w:tcPr>
    </w:tblStylePr>
    <w:tblStylePr w:type="lastRow">
      <w:pPr>
        <w:spacing w:before="0" w:after="0" w:line="240" w:lineRule="auto"/>
      </w:pPr>
      <w:rPr>
        <w:b/>
        <w:bCs/>
      </w:rPr>
      <w:tblPr/>
      <w:tcPr>
        <w:tcBorders>
          <w:top w:val="single" w:sz="8" w:space="0" w:color="A02B93"/>
          <w:left w:val="nil"/>
          <w:bottom w:val="single" w:sz="8" w:space="0" w:color="A02B9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C3E9"/>
      </w:tcPr>
    </w:tblStylePr>
    <w:tblStylePr w:type="band1Horz">
      <w:tblPr/>
      <w:tcPr>
        <w:tcBorders>
          <w:left w:val="nil"/>
          <w:right w:val="nil"/>
          <w:insideH w:val="nil"/>
          <w:insideV w:val="nil"/>
        </w:tcBorders>
        <w:shd w:val="clear" w:color="auto" w:fill="EFC3E9"/>
      </w:tcPr>
    </w:tblStylePr>
  </w:style>
  <w:style w:type="table" w:customStyle="1" w:styleId="LightShading-Accent63">
    <w:name w:val="Light Shading - Accent 63"/>
    <w:basedOn w:val="TableNormal"/>
    <w:next w:val="LightShading-Accent6"/>
    <w:uiPriority w:val="60"/>
    <w:semiHidden/>
    <w:unhideWhenUsed/>
    <w:rsid w:val="001120A7"/>
    <w:pPr>
      <w:spacing w:after="0" w:line="240" w:lineRule="auto"/>
    </w:pPr>
    <w:rPr>
      <w:color w:val="3A7C22"/>
      <w:kern w:val="2"/>
      <w:sz w:val="24"/>
      <w:szCs w:val="24"/>
      <w:lang w:val="en-IE"/>
      <w14:ligatures w14:val="standardContextual"/>
    </w:rPr>
    <w:tblPr>
      <w:tblStyleRowBandSize w:val="1"/>
      <w:tblStyleColBandSize w:val="1"/>
      <w:tblBorders>
        <w:top w:val="single" w:sz="8" w:space="0" w:color="4EA72E"/>
        <w:bottom w:val="single" w:sz="8" w:space="0" w:color="4EA72E"/>
      </w:tblBorders>
    </w:tblPr>
    <w:tblStylePr w:type="firstRow">
      <w:pPr>
        <w:spacing w:before="0" w:after="0" w:line="240" w:lineRule="auto"/>
      </w:pPr>
      <w:rPr>
        <w:b/>
        <w:bCs/>
      </w:rPr>
      <w:tblPr/>
      <w:tcPr>
        <w:tcBorders>
          <w:top w:val="single" w:sz="8" w:space="0" w:color="4EA72E"/>
          <w:left w:val="nil"/>
          <w:bottom w:val="single" w:sz="8" w:space="0" w:color="4EA72E"/>
          <w:right w:val="nil"/>
          <w:insideH w:val="nil"/>
          <w:insideV w:val="nil"/>
        </w:tcBorders>
      </w:tcPr>
    </w:tblStylePr>
    <w:tblStylePr w:type="lastRow">
      <w:pPr>
        <w:spacing w:before="0" w:after="0" w:line="240" w:lineRule="auto"/>
      </w:pPr>
      <w:rPr>
        <w:b/>
        <w:bCs/>
      </w:rPr>
      <w:tblPr/>
      <w:tcPr>
        <w:tcBorders>
          <w:top w:val="single" w:sz="8" w:space="0" w:color="4EA72E"/>
          <w:left w:val="nil"/>
          <w:bottom w:val="single" w:sz="8" w:space="0" w:color="4EA72E"/>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EFC5"/>
      </w:tcPr>
    </w:tblStylePr>
    <w:tblStylePr w:type="band1Horz">
      <w:tblPr/>
      <w:tcPr>
        <w:tcBorders>
          <w:left w:val="nil"/>
          <w:right w:val="nil"/>
          <w:insideH w:val="nil"/>
          <w:insideV w:val="nil"/>
        </w:tcBorders>
        <w:shd w:val="clear" w:color="auto" w:fill="D0EFC5"/>
      </w:tcPr>
    </w:tblStylePr>
  </w:style>
  <w:style w:type="table" w:customStyle="1" w:styleId="ListTable1Light3">
    <w:name w:val="List Table 1 Light3"/>
    <w:basedOn w:val="TableNormal"/>
    <w:next w:val="ListTable1Light"/>
    <w:uiPriority w:val="46"/>
    <w:rsid w:val="001120A7"/>
    <w:pPr>
      <w:spacing w:after="0" w:line="240" w:lineRule="auto"/>
    </w:pPr>
    <w:rPr>
      <w:kern w:val="2"/>
      <w:sz w:val="24"/>
      <w:szCs w:val="24"/>
      <w:lang w:val="en-IE"/>
      <w14:ligatures w14:val="standardContextual"/>
    </w:rPr>
    <w:tblPr>
      <w:tblStyleRowBandSize w:val="1"/>
      <w:tblStyleColBandSize w:val="1"/>
    </w:tblPr>
    <w:tblStylePr w:type="firstRow">
      <w:rPr>
        <w:b/>
        <w:bCs/>
      </w:rPr>
      <w:tblPr/>
      <w:tcPr>
        <w:tcBorders>
          <w:bottom w:val="single" w:sz="4" w:space="0" w:color="666666"/>
        </w:tcBorders>
      </w:tcPr>
    </w:tblStylePr>
    <w:tblStylePr w:type="lastRow">
      <w:rPr>
        <w:b/>
        <w:bCs/>
      </w:rPr>
      <w:tblPr/>
      <w:tcPr>
        <w:tcBorders>
          <w:top w:val="single" w:sz="4" w:space="0" w:color="666666"/>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ListTable1Light-Accent13">
    <w:name w:val="List Table 1 Light - Accent 13"/>
    <w:basedOn w:val="TableNormal"/>
    <w:next w:val="ListTable1Light-Accent1"/>
    <w:uiPriority w:val="46"/>
    <w:rsid w:val="001120A7"/>
    <w:pPr>
      <w:spacing w:after="0" w:line="240" w:lineRule="auto"/>
    </w:pPr>
    <w:rPr>
      <w:kern w:val="2"/>
      <w:sz w:val="24"/>
      <w:szCs w:val="24"/>
      <w:lang w:val="en-IE"/>
      <w14:ligatures w14:val="standardContextual"/>
    </w:rPr>
    <w:tblPr>
      <w:tblStyleRowBandSize w:val="1"/>
      <w:tblStyleColBandSize w:val="1"/>
    </w:tblPr>
    <w:tblStylePr w:type="firstRow">
      <w:rPr>
        <w:b/>
        <w:bCs/>
      </w:rPr>
      <w:tblPr/>
      <w:tcPr>
        <w:tcBorders>
          <w:bottom w:val="single" w:sz="4" w:space="0" w:color="45B0E1"/>
        </w:tcBorders>
      </w:tcPr>
    </w:tblStylePr>
    <w:tblStylePr w:type="lastRow">
      <w:rPr>
        <w:b/>
        <w:bCs/>
      </w:rPr>
      <w:tblPr/>
      <w:tcPr>
        <w:tcBorders>
          <w:top w:val="single" w:sz="4" w:space="0" w:color="45B0E1"/>
        </w:tcBorders>
      </w:tcPr>
    </w:tblStylePr>
    <w:tblStylePr w:type="firstCol">
      <w:rPr>
        <w:b/>
        <w:bCs/>
      </w:rPr>
    </w:tblStylePr>
    <w:tblStylePr w:type="lastCol">
      <w:rPr>
        <w:b/>
        <w:bCs/>
      </w:rPr>
    </w:tblStylePr>
    <w:tblStylePr w:type="band1Vert">
      <w:tblPr/>
      <w:tcPr>
        <w:shd w:val="clear" w:color="auto" w:fill="C1E4F5"/>
      </w:tcPr>
    </w:tblStylePr>
    <w:tblStylePr w:type="band1Horz">
      <w:tblPr/>
      <w:tcPr>
        <w:shd w:val="clear" w:color="auto" w:fill="C1E4F5"/>
      </w:tcPr>
    </w:tblStylePr>
  </w:style>
  <w:style w:type="table" w:customStyle="1" w:styleId="ListTable1Light-Accent23">
    <w:name w:val="List Table 1 Light - Accent 23"/>
    <w:basedOn w:val="TableNormal"/>
    <w:next w:val="ListTable1Light-Accent2"/>
    <w:uiPriority w:val="46"/>
    <w:rsid w:val="001120A7"/>
    <w:pPr>
      <w:spacing w:after="0" w:line="240" w:lineRule="auto"/>
    </w:pPr>
    <w:rPr>
      <w:kern w:val="2"/>
      <w:sz w:val="24"/>
      <w:szCs w:val="24"/>
      <w:lang w:val="en-IE"/>
      <w14:ligatures w14:val="standardContextual"/>
    </w:rPr>
    <w:tblPr>
      <w:tblStyleRowBandSize w:val="1"/>
      <w:tblStyleColBandSize w:val="1"/>
    </w:tblPr>
    <w:tblStylePr w:type="firstRow">
      <w:rPr>
        <w:b/>
        <w:bCs/>
      </w:rPr>
      <w:tblPr/>
      <w:tcPr>
        <w:tcBorders>
          <w:bottom w:val="single" w:sz="4" w:space="0" w:color="F1A983"/>
        </w:tcBorders>
      </w:tcPr>
    </w:tblStylePr>
    <w:tblStylePr w:type="lastRow">
      <w:rPr>
        <w:b/>
        <w:bCs/>
      </w:rPr>
      <w:tblPr/>
      <w:tcPr>
        <w:tcBorders>
          <w:top w:val="single" w:sz="4" w:space="0" w:color="F1A983"/>
        </w:tcBorders>
      </w:tcPr>
    </w:tblStylePr>
    <w:tblStylePr w:type="firstCol">
      <w:rPr>
        <w:b/>
        <w:bCs/>
      </w:rPr>
    </w:tblStylePr>
    <w:tblStylePr w:type="lastCol">
      <w:rPr>
        <w:b/>
        <w:bCs/>
      </w:rPr>
    </w:tblStylePr>
    <w:tblStylePr w:type="band1Vert">
      <w:tblPr/>
      <w:tcPr>
        <w:shd w:val="clear" w:color="auto" w:fill="FAE2D5"/>
      </w:tcPr>
    </w:tblStylePr>
    <w:tblStylePr w:type="band1Horz">
      <w:tblPr/>
      <w:tcPr>
        <w:shd w:val="clear" w:color="auto" w:fill="FAE2D5"/>
      </w:tcPr>
    </w:tblStylePr>
  </w:style>
  <w:style w:type="table" w:customStyle="1" w:styleId="ListTable1Light-Accent33">
    <w:name w:val="List Table 1 Light - Accent 33"/>
    <w:basedOn w:val="TableNormal"/>
    <w:next w:val="ListTable1Light-Accent3"/>
    <w:uiPriority w:val="46"/>
    <w:rsid w:val="001120A7"/>
    <w:pPr>
      <w:spacing w:after="0" w:line="240" w:lineRule="auto"/>
    </w:pPr>
    <w:rPr>
      <w:kern w:val="2"/>
      <w:sz w:val="24"/>
      <w:szCs w:val="24"/>
      <w:lang w:val="en-IE"/>
      <w14:ligatures w14:val="standardContextual"/>
    </w:rPr>
    <w:tblPr>
      <w:tblStyleRowBandSize w:val="1"/>
      <w:tblStyleColBandSize w:val="1"/>
    </w:tblPr>
    <w:tblStylePr w:type="firstRow">
      <w:rPr>
        <w:b/>
        <w:bCs/>
      </w:rPr>
      <w:tblPr/>
      <w:tcPr>
        <w:tcBorders>
          <w:bottom w:val="single" w:sz="4" w:space="0" w:color="47D459"/>
        </w:tcBorders>
      </w:tcPr>
    </w:tblStylePr>
    <w:tblStylePr w:type="lastRow">
      <w:rPr>
        <w:b/>
        <w:bCs/>
      </w:rPr>
      <w:tblPr/>
      <w:tcPr>
        <w:tcBorders>
          <w:top w:val="single" w:sz="4" w:space="0" w:color="47D459"/>
        </w:tcBorders>
      </w:tcPr>
    </w:tblStylePr>
    <w:tblStylePr w:type="firstCol">
      <w:rPr>
        <w:b/>
        <w:bCs/>
      </w:rPr>
    </w:tblStylePr>
    <w:tblStylePr w:type="lastCol">
      <w:rPr>
        <w:b/>
        <w:bCs/>
      </w:rPr>
    </w:tblStylePr>
    <w:tblStylePr w:type="band1Vert">
      <w:tblPr/>
      <w:tcPr>
        <w:shd w:val="clear" w:color="auto" w:fill="C1F0C7"/>
      </w:tcPr>
    </w:tblStylePr>
    <w:tblStylePr w:type="band1Horz">
      <w:tblPr/>
      <w:tcPr>
        <w:shd w:val="clear" w:color="auto" w:fill="C1F0C7"/>
      </w:tcPr>
    </w:tblStylePr>
  </w:style>
  <w:style w:type="table" w:customStyle="1" w:styleId="ListTable1Light-Accent43">
    <w:name w:val="List Table 1 Light - Accent 43"/>
    <w:basedOn w:val="TableNormal"/>
    <w:next w:val="ListTable1Light-Accent4"/>
    <w:uiPriority w:val="46"/>
    <w:rsid w:val="001120A7"/>
    <w:pPr>
      <w:spacing w:after="0" w:line="240" w:lineRule="auto"/>
    </w:pPr>
    <w:rPr>
      <w:kern w:val="2"/>
      <w:sz w:val="24"/>
      <w:szCs w:val="24"/>
      <w:lang w:val="en-IE"/>
      <w14:ligatures w14:val="standardContextual"/>
    </w:rPr>
    <w:tblPr>
      <w:tblStyleRowBandSize w:val="1"/>
      <w:tblStyleColBandSize w:val="1"/>
    </w:tblPr>
    <w:tblStylePr w:type="firstRow">
      <w:rPr>
        <w:b/>
        <w:bCs/>
      </w:rPr>
      <w:tblPr/>
      <w:tcPr>
        <w:tcBorders>
          <w:bottom w:val="single" w:sz="4" w:space="0" w:color="60CAF3"/>
        </w:tcBorders>
      </w:tcPr>
    </w:tblStylePr>
    <w:tblStylePr w:type="lastRow">
      <w:rPr>
        <w:b/>
        <w:bCs/>
      </w:rPr>
      <w:tblPr/>
      <w:tcPr>
        <w:tcBorders>
          <w:top w:val="single" w:sz="4" w:space="0" w:color="60CAF3"/>
        </w:tcBorders>
      </w:tcPr>
    </w:tblStylePr>
    <w:tblStylePr w:type="firstCol">
      <w:rPr>
        <w:b/>
        <w:bCs/>
      </w:rPr>
    </w:tblStylePr>
    <w:tblStylePr w:type="lastCol">
      <w:rPr>
        <w:b/>
        <w:bCs/>
      </w:rPr>
    </w:tblStylePr>
    <w:tblStylePr w:type="band1Vert">
      <w:tblPr/>
      <w:tcPr>
        <w:shd w:val="clear" w:color="auto" w:fill="CAEDFB"/>
      </w:tcPr>
    </w:tblStylePr>
    <w:tblStylePr w:type="band1Horz">
      <w:tblPr/>
      <w:tcPr>
        <w:shd w:val="clear" w:color="auto" w:fill="CAEDFB"/>
      </w:tcPr>
    </w:tblStylePr>
  </w:style>
  <w:style w:type="table" w:customStyle="1" w:styleId="ListTable1Light-Accent53">
    <w:name w:val="List Table 1 Light - Accent 53"/>
    <w:basedOn w:val="TableNormal"/>
    <w:next w:val="ListTable1Light-Accent5"/>
    <w:uiPriority w:val="46"/>
    <w:rsid w:val="001120A7"/>
    <w:pPr>
      <w:spacing w:after="0" w:line="240" w:lineRule="auto"/>
    </w:pPr>
    <w:rPr>
      <w:kern w:val="2"/>
      <w:sz w:val="24"/>
      <w:szCs w:val="24"/>
      <w:lang w:val="en-IE"/>
      <w14:ligatures w14:val="standardContextual"/>
    </w:rPr>
    <w:tblPr>
      <w:tblStyleRowBandSize w:val="1"/>
      <w:tblStyleColBandSize w:val="1"/>
    </w:tblPr>
    <w:tblStylePr w:type="firstRow">
      <w:rPr>
        <w:b/>
        <w:bCs/>
      </w:rPr>
      <w:tblPr/>
      <w:tcPr>
        <w:tcBorders>
          <w:bottom w:val="single" w:sz="4" w:space="0" w:color="D86DCB"/>
        </w:tcBorders>
      </w:tcPr>
    </w:tblStylePr>
    <w:tblStylePr w:type="lastRow">
      <w:rPr>
        <w:b/>
        <w:bCs/>
      </w:rPr>
      <w:tblPr/>
      <w:tcPr>
        <w:tcBorders>
          <w:top w:val="single" w:sz="4" w:space="0" w:color="D86DCB"/>
        </w:tcBorders>
      </w:tcPr>
    </w:tblStylePr>
    <w:tblStylePr w:type="firstCol">
      <w:rPr>
        <w:b/>
        <w:bCs/>
      </w:rPr>
    </w:tblStylePr>
    <w:tblStylePr w:type="lastCol">
      <w:rPr>
        <w:b/>
        <w:bCs/>
      </w:rPr>
    </w:tblStylePr>
    <w:tblStylePr w:type="band1Vert">
      <w:tblPr/>
      <w:tcPr>
        <w:shd w:val="clear" w:color="auto" w:fill="F2CEED"/>
      </w:tcPr>
    </w:tblStylePr>
    <w:tblStylePr w:type="band1Horz">
      <w:tblPr/>
      <w:tcPr>
        <w:shd w:val="clear" w:color="auto" w:fill="F2CEED"/>
      </w:tcPr>
    </w:tblStylePr>
  </w:style>
  <w:style w:type="table" w:customStyle="1" w:styleId="ListTable1Light-Accent63">
    <w:name w:val="List Table 1 Light - Accent 63"/>
    <w:basedOn w:val="TableNormal"/>
    <w:next w:val="ListTable1Light-Accent6"/>
    <w:uiPriority w:val="46"/>
    <w:rsid w:val="001120A7"/>
    <w:pPr>
      <w:spacing w:after="0" w:line="240" w:lineRule="auto"/>
    </w:pPr>
    <w:rPr>
      <w:kern w:val="2"/>
      <w:sz w:val="24"/>
      <w:szCs w:val="24"/>
      <w:lang w:val="en-IE"/>
      <w14:ligatures w14:val="standardContextual"/>
    </w:rPr>
    <w:tblPr>
      <w:tblStyleRowBandSize w:val="1"/>
      <w:tblStyleColBandSize w:val="1"/>
    </w:tblPr>
    <w:tblStylePr w:type="firstRow">
      <w:rPr>
        <w:b/>
        <w:bCs/>
      </w:rPr>
      <w:tblPr/>
      <w:tcPr>
        <w:tcBorders>
          <w:bottom w:val="single" w:sz="4" w:space="0" w:color="8DD873"/>
        </w:tcBorders>
      </w:tcPr>
    </w:tblStylePr>
    <w:tblStylePr w:type="lastRow">
      <w:rPr>
        <w:b/>
        <w:bCs/>
      </w:rPr>
      <w:tblPr/>
      <w:tcPr>
        <w:tcBorders>
          <w:top w:val="single" w:sz="4" w:space="0" w:color="8DD873"/>
        </w:tcBorders>
      </w:tcPr>
    </w:tblStylePr>
    <w:tblStylePr w:type="firstCol">
      <w:rPr>
        <w:b/>
        <w:bCs/>
      </w:rPr>
    </w:tblStylePr>
    <w:tblStylePr w:type="lastCol">
      <w:rPr>
        <w:b/>
        <w:bCs/>
      </w:rPr>
    </w:tblStylePr>
    <w:tblStylePr w:type="band1Vert">
      <w:tblPr/>
      <w:tcPr>
        <w:shd w:val="clear" w:color="auto" w:fill="D9F2D0"/>
      </w:tcPr>
    </w:tblStylePr>
    <w:tblStylePr w:type="band1Horz">
      <w:tblPr/>
      <w:tcPr>
        <w:shd w:val="clear" w:color="auto" w:fill="D9F2D0"/>
      </w:tcPr>
    </w:tblStylePr>
  </w:style>
  <w:style w:type="table" w:customStyle="1" w:styleId="ListTable23">
    <w:name w:val="List Table 23"/>
    <w:basedOn w:val="TableNormal"/>
    <w:next w:val="ListTable2"/>
    <w:uiPriority w:val="47"/>
    <w:rsid w:val="001120A7"/>
    <w:pPr>
      <w:spacing w:after="0" w:line="240" w:lineRule="auto"/>
    </w:pPr>
    <w:rPr>
      <w:kern w:val="2"/>
      <w:sz w:val="24"/>
      <w:szCs w:val="24"/>
      <w:lang w:val="en-IE"/>
      <w14:ligatures w14:val="standardContextual"/>
    </w:rPr>
    <w:tblPr>
      <w:tblStyleRowBandSize w:val="1"/>
      <w:tblStyleColBandSize w:val="1"/>
      <w:tblBorders>
        <w:top w:val="single" w:sz="4" w:space="0" w:color="666666"/>
        <w:bottom w:val="single" w:sz="4" w:space="0" w:color="666666"/>
        <w:insideH w:val="single" w:sz="4" w:space="0" w:color="666666"/>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ListTable2-Accent13">
    <w:name w:val="List Table 2 - Accent 13"/>
    <w:basedOn w:val="TableNormal"/>
    <w:next w:val="ListTable2-Accent1"/>
    <w:uiPriority w:val="47"/>
    <w:rsid w:val="001120A7"/>
    <w:pPr>
      <w:spacing w:after="0" w:line="240" w:lineRule="auto"/>
    </w:pPr>
    <w:rPr>
      <w:kern w:val="2"/>
      <w:sz w:val="24"/>
      <w:szCs w:val="24"/>
      <w:lang w:val="en-IE"/>
      <w14:ligatures w14:val="standardContextual"/>
    </w:rPr>
    <w:tblPr>
      <w:tblStyleRowBandSize w:val="1"/>
      <w:tblStyleColBandSize w:val="1"/>
      <w:tblBorders>
        <w:top w:val="single" w:sz="4" w:space="0" w:color="45B0E1"/>
        <w:bottom w:val="single" w:sz="4" w:space="0" w:color="45B0E1"/>
        <w:insideH w:val="single" w:sz="4" w:space="0" w:color="45B0E1"/>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E4F5"/>
      </w:tcPr>
    </w:tblStylePr>
    <w:tblStylePr w:type="band1Horz">
      <w:tblPr/>
      <w:tcPr>
        <w:shd w:val="clear" w:color="auto" w:fill="C1E4F5"/>
      </w:tcPr>
    </w:tblStylePr>
  </w:style>
  <w:style w:type="table" w:customStyle="1" w:styleId="ListTable2-Accent23">
    <w:name w:val="List Table 2 - Accent 23"/>
    <w:basedOn w:val="TableNormal"/>
    <w:next w:val="ListTable2-Accent2"/>
    <w:uiPriority w:val="47"/>
    <w:rsid w:val="001120A7"/>
    <w:pPr>
      <w:spacing w:after="0" w:line="240" w:lineRule="auto"/>
    </w:pPr>
    <w:rPr>
      <w:kern w:val="2"/>
      <w:sz w:val="24"/>
      <w:szCs w:val="24"/>
      <w:lang w:val="en-IE"/>
      <w14:ligatures w14:val="standardContextual"/>
    </w:rPr>
    <w:tblPr>
      <w:tblStyleRowBandSize w:val="1"/>
      <w:tblStyleColBandSize w:val="1"/>
      <w:tblBorders>
        <w:top w:val="single" w:sz="4" w:space="0" w:color="F1A983"/>
        <w:bottom w:val="single" w:sz="4" w:space="0" w:color="F1A983"/>
        <w:insideH w:val="single" w:sz="4" w:space="0" w:color="F1A983"/>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AE2D5"/>
      </w:tcPr>
    </w:tblStylePr>
    <w:tblStylePr w:type="band1Horz">
      <w:tblPr/>
      <w:tcPr>
        <w:shd w:val="clear" w:color="auto" w:fill="FAE2D5"/>
      </w:tcPr>
    </w:tblStylePr>
  </w:style>
  <w:style w:type="table" w:customStyle="1" w:styleId="ListTable2-Accent33">
    <w:name w:val="List Table 2 - Accent 33"/>
    <w:basedOn w:val="TableNormal"/>
    <w:next w:val="ListTable2-Accent3"/>
    <w:uiPriority w:val="47"/>
    <w:rsid w:val="001120A7"/>
    <w:pPr>
      <w:spacing w:after="0" w:line="240" w:lineRule="auto"/>
    </w:pPr>
    <w:rPr>
      <w:kern w:val="2"/>
      <w:sz w:val="24"/>
      <w:szCs w:val="24"/>
      <w:lang w:val="en-IE"/>
      <w14:ligatures w14:val="standardContextual"/>
    </w:rPr>
    <w:tblPr>
      <w:tblStyleRowBandSize w:val="1"/>
      <w:tblStyleColBandSize w:val="1"/>
      <w:tblBorders>
        <w:top w:val="single" w:sz="4" w:space="0" w:color="47D459"/>
        <w:bottom w:val="single" w:sz="4" w:space="0" w:color="47D459"/>
        <w:insideH w:val="single" w:sz="4" w:space="0" w:color="47D45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F0C7"/>
      </w:tcPr>
    </w:tblStylePr>
    <w:tblStylePr w:type="band1Horz">
      <w:tblPr/>
      <w:tcPr>
        <w:shd w:val="clear" w:color="auto" w:fill="C1F0C7"/>
      </w:tcPr>
    </w:tblStylePr>
  </w:style>
  <w:style w:type="table" w:customStyle="1" w:styleId="ListTable2-Accent43">
    <w:name w:val="List Table 2 - Accent 43"/>
    <w:basedOn w:val="TableNormal"/>
    <w:next w:val="ListTable2-Accent4"/>
    <w:uiPriority w:val="47"/>
    <w:rsid w:val="001120A7"/>
    <w:pPr>
      <w:spacing w:after="0" w:line="240" w:lineRule="auto"/>
    </w:pPr>
    <w:rPr>
      <w:kern w:val="2"/>
      <w:sz w:val="24"/>
      <w:szCs w:val="24"/>
      <w:lang w:val="en-IE"/>
      <w14:ligatures w14:val="standardContextual"/>
    </w:rPr>
    <w:tblPr>
      <w:tblStyleRowBandSize w:val="1"/>
      <w:tblStyleColBandSize w:val="1"/>
      <w:tblBorders>
        <w:top w:val="single" w:sz="4" w:space="0" w:color="60CAF3"/>
        <w:bottom w:val="single" w:sz="4" w:space="0" w:color="60CAF3"/>
        <w:insideH w:val="single" w:sz="4" w:space="0" w:color="60CAF3"/>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AEDFB"/>
      </w:tcPr>
    </w:tblStylePr>
    <w:tblStylePr w:type="band1Horz">
      <w:tblPr/>
      <w:tcPr>
        <w:shd w:val="clear" w:color="auto" w:fill="CAEDFB"/>
      </w:tcPr>
    </w:tblStylePr>
  </w:style>
  <w:style w:type="table" w:customStyle="1" w:styleId="ListTable2-Accent53">
    <w:name w:val="List Table 2 - Accent 53"/>
    <w:basedOn w:val="TableNormal"/>
    <w:next w:val="ListTable2-Accent5"/>
    <w:uiPriority w:val="47"/>
    <w:rsid w:val="001120A7"/>
    <w:pPr>
      <w:spacing w:after="0" w:line="240" w:lineRule="auto"/>
    </w:pPr>
    <w:rPr>
      <w:kern w:val="2"/>
      <w:sz w:val="24"/>
      <w:szCs w:val="24"/>
      <w:lang w:val="en-IE"/>
      <w14:ligatures w14:val="standardContextual"/>
    </w:rPr>
    <w:tblPr>
      <w:tblStyleRowBandSize w:val="1"/>
      <w:tblStyleColBandSize w:val="1"/>
      <w:tblBorders>
        <w:top w:val="single" w:sz="4" w:space="0" w:color="D86DCB"/>
        <w:bottom w:val="single" w:sz="4" w:space="0" w:color="D86DCB"/>
        <w:insideH w:val="single" w:sz="4" w:space="0" w:color="D86DCB"/>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CEED"/>
      </w:tcPr>
    </w:tblStylePr>
    <w:tblStylePr w:type="band1Horz">
      <w:tblPr/>
      <w:tcPr>
        <w:shd w:val="clear" w:color="auto" w:fill="F2CEED"/>
      </w:tcPr>
    </w:tblStylePr>
  </w:style>
  <w:style w:type="table" w:customStyle="1" w:styleId="ListTable2-Accent63">
    <w:name w:val="List Table 2 - Accent 63"/>
    <w:basedOn w:val="TableNormal"/>
    <w:next w:val="ListTable2-Accent6"/>
    <w:uiPriority w:val="47"/>
    <w:rsid w:val="001120A7"/>
    <w:pPr>
      <w:spacing w:after="0" w:line="240" w:lineRule="auto"/>
    </w:pPr>
    <w:rPr>
      <w:kern w:val="2"/>
      <w:sz w:val="24"/>
      <w:szCs w:val="24"/>
      <w:lang w:val="en-IE"/>
      <w14:ligatures w14:val="standardContextual"/>
    </w:rPr>
    <w:tblPr>
      <w:tblStyleRowBandSize w:val="1"/>
      <w:tblStyleColBandSize w:val="1"/>
      <w:tblBorders>
        <w:top w:val="single" w:sz="4" w:space="0" w:color="8DD873"/>
        <w:bottom w:val="single" w:sz="4" w:space="0" w:color="8DD873"/>
        <w:insideH w:val="single" w:sz="4" w:space="0" w:color="8DD873"/>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9F2D0"/>
      </w:tcPr>
    </w:tblStylePr>
    <w:tblStylePr w:type="band1Horz">
      <w:tblPr/>
      <w:tcPr>
        <w:shd w:val="clear" w:color="auto" w:fill="D9F2D0"/>
      </w:tcPr>
    </w:tblStylePr>
  </w:style>
  <w:style w:type="table" w:customStyle="1" w:styleId="ListTable33">
    <w:name w:val="List Table 33"/>
    <w:basedOn w:val="TableNormal"/>
    <w:next w:val="ListTable3"/>
    <w:uiPriority w:val="48"/>
    <w:rsid w:val="001120A7"/>
    <w:pPr>
      <w:spacing w:after="0" w:line="240" w:lineRule="auto"/>
    </w:pPr>
    <w:rPr>
      <w:kern w:val="2"/>
      <w:sz w:val="24"/>
      <w:szCs w:val="24"/>
      <w:lang w:val="en-IE"/>
      <w14:ligatures w14:val="standardContextual"/>
    </w:rPr>
    <w:tblPr>
      <w:tblStyleRowBandSize w:val="1"/>
      <w:tblStyleColBandSize w:val="1"/>
      <w:tblBorders>
        <w:top w:val="single" w:sz="4" w:space="0" w:color="000000"/>
        <w:left w:val="single" w:sz="4" w:space="0" w:color="000000"/>
        <w:bottom w:val="single" w:sz="4" w:space="0" w:color="000000"/>
        <w:right w:val="single" w:sz="4" w:space="0" w:color="000000"/>
      </w:tblBorders>
    </w:tblPr>
    <w:tblStylePr w:type="firstRow">
      <w:rPr>
        <w:b/>
        <w:bCs/>
        <w:color w:val="FFFFFF"/>
      </w:rPr>
      <w:tblPr/>
      <w:tcPr>
        <w:shd w:val="clear" w:color="auto" w:fill="000000"/>
      </w:tcPr>
    </w:tblStylePr>
    <w:tblStylePr w:type="lastRow">
      <w:rPr>
        <w:b/>
        <w:bCs/>
      </w:rPr>
      <w:tblPr/>
      <w:tcPr>
        <w:tcBorders>
          <w:top w:val="double" w:sz="4" w:space="0" w:color="000000"/>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000000"/>
          <w:right w:val="single" w:sz="4" w:space="0" w:color="000000"/>
        </w:tcBorders>
      </w:tcPr>
    </w:tblStylePr>
    <w:tblStylePr w:type="band1Horz">
      <w:tblPr/>
      <w:tcPr>
        <w:tcBorders>
          <w:top w:val="single" w:sz="4" w:space="0" w:color="000000"/>
          <w:bottom w:val="single" w:sz="4" w:space="0" w:color="000000"/>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left w:val="nil"/>
        </w:tcBorders>
      </w:tcPr>
    </w:tblStylePr>
    <w:tblStylePr w:type="swCell">
      <w:tblPr/>
      <w:tcPr>
        <w:tcBorders>
          <w:top w:val="double" w:sz="4" w:space="0" w:color="000000"/>
          <w:right w:val="nil"/>
        </w:tcBorders>
      </w:tcPr>
    </w:tblStylePr>
  </w:style>
  <w:style w:type="table" w:customStyle="1" w:styleId="ListTable3-Accent13">
    <w:name w:val="List Table 3 - Accent 13"/>
    <w:basedOn w:val="TableNormal"/>
    <w:next w:val="ListTable3-Accent1"/>
    <w:uiPriority w:val="48"/>
    <w:rsid w:val="001120A7"/>
    <w:pPr>
      <w:spacing w:after="0" w:line="240" w:lineRule="auto"/>
    </w:pPr>
    <w:rPr>
      <w:kern w:val="2"/>
      <w:sz w:val="24"/>
      <w:szCs w:val="24"/>
      <w:lang w:val="en-IE"/>
      <w14:ligatures w14:val="standardContextual"/>
    </w:rPr>
    <w:tblPr>
      <w:tblStyleRowBandSize w:val="1"/>
      <w:tblStyleColBandSize w:val="1"/>
      <w:tblBorders>
        <w:top w:val="single" w:sz="4" w:space="0" w:color="156082"/>
        <w:left w:val="single" w:sz="4" w:space="0" w:color="156082"/>
        <w:bottom w:val="single" w:sz="4" w:space="0" w:color="156082"/>
        <w:right w:val="single" w:sz="4" w:space="0" w:color="156082"/>
      </w:tblBorders>
    </w:tblPr>
    <w:tblStylePr w:type="firstRow">
      <w:rPr>
        <w:b/>
        <w:bCs/>
        <w:color w:val="FFFFFF"/>
      </w:rPr>
      <w:tblPr/>
      <w:tcPr>
        <w:shd w:val="clear" w:color="auto" w:fill="156082"/>
      </w:tcPr>
    </w:tblStylePr>
    <w:tblStylePr w:type="lastRow">
      <w:rPr>
        <w:b/>
        <w:bCs/>
      </w:rPr>
      <w:tblPr/>
      <w:tcPr>
        <w:tcBorders>
          <w:top w:val="double" w:sz="4" w:space="0" w:color="156082"/>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156082"/>
          <w:right w:val="single" w:sz="4" w:space="0" w:color="156082"/>
        </w:tcBorders>
      </w:tcPr>
    </w:tblStylePr>
    <w:tblStylePr w:type="band1Horz">
      <w:tblPr/>
      <w:tcPr>
        <w:tcBorders>
          <w:top w:val="single" w:sz="4" w:space="0" w:color="156082"/>
          <w:bottom w:val="single" w:sz="4" w:space="0" w:color="15608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56082"/>
          <w:left w:val="nil"/>
        </w:tcBorders>
      </w:tcPr>
    </w:tblStylePr>
    <w:tblStylePr w:type="swCell">
      <w:tblPr/>
      <w:tcPr>
        <w:tcBorders>
          <w:top w:val="double" w:sz="4" w:space="0" w:color="156082"/>
          <w:right w:val="nil"/>
        </w:tcBorders>
      </w:tcPr>
    </w:tblStylePr>
  </w:style>
  <w:style w:type="table" w:customStyle="1" w:styleId="ListTable3-Accent23">
    <w:name w:val="List Table 3 - Accent 23"/>
    <w:basedOn w:val="TableNormal"/>
    <w:next w:val="ListTable3-Accent2"/>
    <w:uiPriority w:val="48"/>
    <w:rsid w:val="001120A7"/>
    <w:pPr>
      <w:spacing w:after="0" w:line="240" w:lineRule="auto"/>
    </w:pPr>
    <w:rPr>
      <w:kern w:val="2"/>
      <w:sz w:val="24"/>
      <w:szCs w:val="24"/>
      <w:lang w:val="en-IE"/>
      <w14:ligatures w14:val="standardContextual"/>
    </w:rPr>
    <w:tblPr>
      <w:tblStyleRowBandSize w:val="1"/>
      <w:tblStyleColBandSize w:val="1"/>
      <w:tblBorders>
        <w:top w:val="single" w:sz="4" w:space="0" w:color="E97132"/>
        <w:left w:val="single" w:sz="4" w:space="0" w:color="E97132"/>
        <w:bottom w:val="single" w:sz="4" w:space="0" w:color="E97132"/>
        <w:right w:val="single" w:sz="4" w:space="0" w:color="E97132"/>
      </w:tblBorders>
    </w:tblPr>
    <w:tblStylePr w:type="firstRow">
      <w:rPr>
        <w:b/>
        <w:bCs/>
        <w:color w:val="FFFFFF"/>
      </w:rPr>
      <w:tblPr/>
      <w:tcPr>
        <w:shd w:val="clear" w:color="auto" w:fill="E97132"/>
      </w:tcPr>
    </w:tblStylePr>
    <w:tblStylePr w:type="lastRow">
      <w:rPr>
        <w:b/>
        <w:bCs/>
      </w:rPr>
      <w:tblPr/>
      <w:tcPr>
        <w:tcBorders>
          <w:top w:val="double" w:sz="4" w:space="0" w:color="E97132"/>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E97132"/>
          <w:right w:val="single" w:sz="4" w:space="0" w:color="E97132"/>
        </w:tcBorders>
      </w:tcPr>
    </w:tblStylePr>
    <w:tblStylePr w:type="band1Horz">
      <w:tblPr/>
      <w:tcPr>
        <w:tcBorders>
          <w:top w:val="single" w:sz="4" w:space="0" w:color="E97132"/>
          <w:bottom w:val="single" w:sz="4" w:space="0" w:color="E9713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97132"/>
          <w:left w:val="nil"/>
        </w:tcBorders>
      </w:tcPr>
    </w:tblStylePr>
    <w:tblStylePr w:type="swCell">
      <w:tblPr/>
      <w:tcPr>
        <w:tcBorders>
          <w:top w:val="double" w:sz="4" w:space="0" w:color="E97132"/>
          <w:right w:val="nil"/>
        </w:tcBorders>
      </w:tcPr>
    </w:tblStylePr>
  </w:style>
  <w:style w:type="table" w:customStyle="1" w:styleId="ListTable3-Accent33">
    <w:name w:val="List Table 3 - Accent 33"/>
    <w:basedOn w:val="TableNormal"/>
    <w:next w:val="ListTable3-Accent3"/>
    <w:uiPriority w:val="48"/>
    <w:rsid w:val="001120A7"/>
    <w:pPr>
      <w:spacing w:after="0" w:line="240" w:lineRule="auto"/>
    </w:pPr>
    <w:rPr>
      <w:kern w:val="2"/>
      <w:sz w:val="24"/>
      <w:szCs w:val="24"/>
      <w:lang w:val="en-IE"/>
      <w14:ligatures w14:val="standardContextual"/>
    </w:rPr>
    <w:tblPr>
      <w:tblStyleRowBandSize w:val="1"/>
      <w:tblStyleColBandSize w:val="1"/>
      <w:tblBorders>
        <w:top w:val="single" w:sz="4" w:space="0" w:color="196B24"/>
        <w:left w:val="single" w:sz="4" w:space="0" w:color="196B24"/>
        <w:bottom w:val="single" w:sz="4" w:space="0" w:color="196B24"/>
        <w:right w:val="single" w:sz="4" w:space="0" w:color="196B24"/>
      </w:tblBorders>
    </w:tblPr>
    <w:tblStylePr w:type="firstRow">
      <w:rPr>
        <w:b/>
        <w:bCs/>
        <w:color w:val="FFFFFF"/>
      </w:rPr>
      <w:tblPr/>
      <w:tcPr>
        <w:shd w:val="clear" w:color="auto" w:fill="196B24"/>
      </w:tcPr>
    </w:tblStylePr>
    <w:tblStylePr w:type="lastRow">
      <w:rPr>
        <w:b/>
        <w:bCs/>
      </w:rPr>
      <w:tblPr/>
      <w:tcPr>
        <w:tcBorders>
          <w:top w:val="double" w:sz="4" w:space="0" w:color="196B24"/>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196B24"/>
          <w:right w:val="single" w:sz="4" w:space="0" w:color="196B24"/>
        </w:tcBorders>
      </w:tcPr>
    </w:tblStylePr>
    <w:tblStylePr w:type="band1Horz">
      <w:tblPr/>
      <w:tcPr>
        <w:tcBorders>
          <w:top w:val="single" w:sz="4" w:space="0" w:color="196B24"/>
          <w:bottom w:val="single" w:sz="4" w:space="0" w:color="196B2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96B24"/>
          <w:left w:val="nil"/>
        </w:tcBorders>
      </w:tcPr>
    </w:tblStylePr>
    <w:tblStylePr w:type="swCell">
      <w:tblPr/>
      <w:tcPr>
        <w:tcBorders>
          <w:top w:val="double" w:sz="4" w:space="0" w:color="196B24"/>
          <w:right w:val="nil"/>
        </w:tcBorders>
      </w:tcPr>
    </w:tblStylePr>
  </w:style>
  <w:style w:type="table" w:customStyle="1" w:styleId="ListTable3-Accent43">
    <w:name w:val="List Table 3 - Accent 43"/>
    <w:basedOn w:val="TableNormal"/>
    <w:next w:val="ListTable3-Accent4"/>
    <w:uiPriority w:val="48"/>
    <w:rsid w:val="001120A7"/>
    <w:pPr>
      <w:spacing w:after="0" w:line="240" w:lineRule="auto"/>
    </w:pPr>
    <w:rPr>
      <w:kern w:val="2"/>
      <w:sz w:val="24"/>
      <w:szCs w:val="24"/>
      <w:lang w:val="en-IE"/>
      <w14:ligatures w14:val="standardContextual"/>
    </w:rPr>
    <w:tblPr>
      <w:tblStyleRowBandSize w:val="1"/>
      <w:tblStyleColBandSize w:val="1"/>
      <w:tblBorders>
        <w:top w:val="single" w:sz="4" w:space="0" w:color="0F9ED5"/>
        <w:left w:val="single" w:sz="4" w:space="0" w:color="0F9ED5"/>
        <w:bottom w:val="single" w:sz="4" w:space="0" w:color="0F9ED5"/>
        <w:right w:val="single" w:sz="4" w:space="0" w:color="0F9ED5"/>
      </w:tblBorders>
    </w:tblPr>
    <w:tblStylePr w:type="firstRow">
      <w:rPr>
        <w:b/>
        <w:bCs/>
        <w:color w:val="FFFFFF"/>
      </w:rPr>
      <w:tblPr/>
      <w:tcPr>
        <w:shd w:val="clear" w:color="auto" w:fill="0F9ED5"/>
      </w:tcPr>
    </w:tblStylePr>
    <w:tblStylePr w:type="lastRow">
      <w:rPr>
        <w:b/>
        <w:bCs/>
      </w:rPr>
      <w:tblPr/>
      <w:tcPr>
        <w:tcBorders>
          <w:top w:val="double" w:sz="4" w:space="0" w:color="0F9ED5"/>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0F9ED5"/>
          <w:right w:val="single" w:sz="4" w:space="0" w:color="0F9ED5"/>
        </w:tcBorders>
      </w:tcPr>
    </w:tblStylePr>
    <w:tblStylePr w:type="band1Horz">
      <w:tblPr/>
      <w:tcPr>
        <w:tcBorders>
          <w:top w:val="single" w:sz="4" w:space="0" w:color="0F9ED5"/>
          <w:bottom w:val="single" w:sz="4" w:space="0" w:color="0F9ED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F9ED5"/>
          <w:left w:val="nil"/>
        </w:tcBorders>
      </w:tcPr>
    </w:tblStylePr>
    <w:tblStylePr w:type="swCell">
      <w:tblPr/>
      <w:tcPr>
        <w:tcBorders>
          <w:top w:val="double" w:sz="4" w:space="0" w:color="0F9ED5"/>
          <w:right w:val="nil"/>
        </w:tcBorders>
      </w:tcPr>
    </w:tblStylePr>
  </w:style>
  <w:style w:type="table" w:customStyle="1" w:styleId="ListTable3-Accent53">
    <w:name w:val="List Table 3 - Accent 53"/>
    <w:basedOn w:val="TableNormal"/>
    <w:next w:val="ListTable3-Accent5"/>
    <w:uiPriority w:val="48"/>
    <w:rsid w:val="001120A7"/>
    <w:pPr>
      <w:spacing w:after="0" w:line="240" w:lineRule="auto"/>
    </w:pPr>
    <w:rPr>
      <w:kern w:val="2"/>
      <w:sz w:val="24"/>
      <w:szCs w:val="24"/>
      <w:lang w:val="en-IE"/>
      <w14:ligatures w14:val="standardContextual"/>
    </w:rPr>
    <w:tblPr>
      <w:tblStyleRowBandSize w:val="1"/>
      <w:tblStyleColBandSize w:val="1"/>
      <w:tblBorders>
        <w:top w:val="single" w:sz="4" w:space="0" w:color="A02B93"/>
        <w:left w:val="single" w:sz="4" w:space="0" w:color="A02B93"/>
        <w:bottom w:val="single" w:sz="4" w:space="0" w:color="A02B93"/>
        <w:right w:val="single" w:sz="4" w:space="0" w:color="A02B93"/>
      </w:tblBorders>
    </w:tblPr>
    <w:tblStylePr w:type="firstRow">
      <w:rPr>
        <w:b/>
        <w:bCs/>
        <w:color w:val="FFFFFF"/>
      </w:rPr>
      <w:tblPr/>
      <w:tcPr>
        <w:shd w:val="clear" w:color="auto" w:fill="A02B93"/>
      </w:tcPr>
    </w:tblStylePr>
    <w:tblStylePr w:type="lastRow">
      <w:rPr>
        <w:b/>
        <w:bCs/>
      </w:rPr>
      <w:tblPr/>
      <w:tcPr>
        <w:tcBorders>
          <w:top w:val="double" w:sz="4" w:space="0" w:color="A02B93"/>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A02B93"/>
          <w:right w:val="single" w:sz="4" w:space="0" w:color="A02B93"/>
        </w:tcBorders>
      </w:tcPr>
    </w:tblStylePr>
    <w:tblStylePr w:type="band1Horz">
      <w:tblPr/>
      <w:tcPr>
        <w:tcBorders>
          <w:top w:val="single" w:sz="4" w:space="0" w:color="A02B93"/>
          <w:bottom w:val="single" w:sz="4" w:space="0" w:color="A02B9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2B93"/>
          <w:left w:val="nil"/>
        </w:tcBorders>
      </w:tcPr>
    </w:tblStylePr>
    <w:tblStylePr w:type="swCell">
      <w:tblPr/>
      <w:tcPr>
        <w:tcBorders>
          <w:top w:val="double" w:sz="4" w:space="0" w:color="A02B93"/>
          <w:right w:val="nil"/>
        </w:tcBorders>
      </w:tcPr>
    </w:tblStylePr>
  </w:style>
  <w:style w:type="table" w:customStyle="1" w:styleId="ListTable3-Accent63">
    <w:name w:val="List Table 3 - Accent 63"/>
    <w:basedOn w:val="TableNormal"/>
    <w:next w:val="ListTable3-Accent6"/>
    <w:uiPriority w:val="48"/>
    <w:rsid w:val="001120A7"/>
    <w:pPr>
      <w:spacing w:after="0" w:line="240" w:lineRule="auto"/>
    </w:pPr>
    <w:rPr>
      <w:kern w:val="2"/>
      <w:sz w:val="24"/>
      <w:szCs w:val="24"/>
      <w:lang w:val="en-IE"/>
      <w14:ligatures w14:val="standardContextual"/>
    </w:rPr>
    <w:tblPr>
      <w:tblStyleRowBandSize w:val="1"/>
      <w:tblStyleColBandSize w:val="1"/>
      <w:tblBorders>
        <w:top w:val="single" w:sz="4" w:space="0" w:color="4EA72E"/>
        <w:left w:val="single" w:sz="4" w:space="0" w:color="4EA72E"/>
        <w:bottom w:val="single" w:sz="4" w:space="0" w:color="4EA72E"/>
        <w:right w:val="single" w:sz="4" w:space="0" w:color="4EA72E"/>
      </w:tblBorders>
    </w:tblPr>
    <w:tblStylePr w:type="firstRow">
      <w:rPr>
        <w:b/>
        <w:bCs/>
        <w:color w:val="FFFFFF"/>
      </w:rPr>
      <w:tblPr/>
      <w:tcPr>
        <w:shd w:val="clear" w:color="auto" w:fill="4EA72E"/>
      </w:tcPr>
    </w:tblStylePr>
    <w:tblStylePr w:type="lastRow">
      <w:rPr>
        <w:b/>
        <w:bCs/>
      </w:rPr>
      <w:tblPr/>
      <w:tcPr>
        <w:tcBorders>
          <w:top w:val="double" w:sz="4" w:space="0" w:color="4EA72E"/>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4EA72E"/>
          <w:right w:val="single" w:sz="4" w:space="0" w:color="4EA72E"/>
        </w:tcBorders>
      </w:tcPr>
    </w:tblStylePr>
    <w:tblStylePr w:type="band1Horz">
      <w:tblPr/>
      <w:tcPr>
        <w:tcBorders>
          <w:top w:val="single" w:sz="4" w:space="0" w:color="4EA72E"/>
          <w:bottom w:val="single" w:sz="4" w:space="0" w:color="4EA72E"/>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EA72E"/>
          <w:left w:val="nil"/>
        </w:tcBorders>
      </w:tcPr>
    </w:tblStylePr>
    <w:tblStylePr w:type="swCell">
      <w:tblPr/>
      <w:tcPr>
        <w:tcBorders>
          <w:top w:val="double" w:sz="4" w:space="0" w:color="4EA72E"/>
          <w:right w:val="nil"/>
        </w:tcBorders>
      </w:tcPr>
    </w:tblStylePr>
  </w:style>
  <w:style w:type="table" w:customStyle="1" w:styleId="ListTable43">
    <w:name w:val="List Table 43"/>
    <w:basedOn w:val="TableNormal"/>
    <w:next w:val="ListTable4"/>
    <w:uiPriority w:val="49"/>
    <w:rsid w:val="001120A7"/>
    <w:pPr>
      <w:spacing w:after="0" w:line="240" w:lineRule="auto"/>
    </w:pPr>
    <w:rPr>
      <w:kern w:val="2"/>
      <w:sz w:val="24"/>
      <w:szCs w:val="24"/>
      <w:lang w:val="en-IE"/>
      <w14:ligatures w14:val="standardContextual"/>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tblBorders>
    </w:tblPr>
    <w:tblStylePr w:type="firstRow">
      <w:rPr>
        <w:b/>
        <w:bCs/>
        <w:color w:val="FFFFFF"/>
      </w:rPr>
      <w:tblPr/>
      <w:tcPr>
        <w:tcBorders>
          <w:top w:val="single" w:sz="4" w:space="0" w:color="000000"/>
          <w:left w:val="single" w:sz="4" w:space="0" w:color="000000"/>
          <w:bottom w:val="single" w:sz="4" w:space="0" w:color="000000"/>
          <w:right w:val="single" w:sz="4" w:space="0" w:color="000000"/>
          <w:insideH w:val="nil"/>
        </w:tcBorders>
        <w:shd w:val="clear" w:color="auto" w:fill="000000"/>
      </w:tcPr>
    </w:tblStylePr>
    <w:tblStylePr w:type="lastRow">
      <w:rPr>
        <w:b/>
        <w:bCs/>
      </w:rPr>
      <w:tblPr/>
      <w:tcPr>
        <w:tcBorders>
          <w:top w:val="double" w:sz="4" w:space="0" w:color="666666"/>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ListTable4-Accent13">
    <w:name w:val="List Table 4 - Accent 13"/>
    <w:basedOn w:val="TableNormal"/>
    <w:next w:val="ListTable4-Accent1"/>
    <w:uiPriority w:val="49"/>
    <w:rsid w:val="001120A7"/>
    <w:pPr>
      <w:spacing w:after="0" w:line="240" w:lineRule="auto"/>
    </w:pPr>
    <w:rPr>
      <w:kern w:val="2"/>
      <w:sz w:val="24"/>
      <w:szCs w:val="24"/>
      <w:lang w:val="en-IE"/>
      <w14:ligatures w14:val="standardContextual"/>
    </w:rPr>
    <w:tblPr>
      <w:tblStyleRowBandSize w:val="1"/>
      <w:tblStyleColBandSize w:val="1"/>
      <w:tblBorders>
        <w:top w:val="single" w:sz="4" w:space="0" w:color="45B0E1"/>
        <w:left w:val="single" w:sz="4" w:space="0" w:color="45B0E1"/>
        <w:bottom w:val="single" w:sz="4" w:space="0" w:color="45B0E1"/>
        <w:right w:val="single" w:sz="4" w:space="0" w:color="45B0E1"/>
        <w:insideH w:val="single" w:sz="4" w:space="0" w:color="45B0E1"/>
      </w:tblBorders>
    </w:tblPr>
    <w:tblStylePr w:type="firstRow">
      <w:rPr>
        <w:b/>
        <w:bCs/>
        <w:color w:val="FFFFFF"/>
      </w:rPr>
      <w:tblPr/>
      <w:tcPr>
        <w:tcBorders>
          <w:top w:val="single" w:sz="4" w:space="0" w:color="156082"/>
          <w:left w:val="single" w:sz="4" w:space="0" w:color="156082"/>
          <w:bottom w:val="single" w:sz="4" w:space="0" w:color="156082"/>
          <w:right w:val="single" w:sz="4" w:space="0" w:color="156082"/>
          <w:insideH w:val="nil"/>
        </w:tcBorders>
        <w:shd w:val="clear" w:color="auto" w:fill="156082"/>
      </w:tcPr>
    </w:tblStylePr>
    <w:tblStylePr w:type="lastRow">
      <w:rPr>
        <w:b/>
        <w:bCs/>
      </w:rPr>
      <w:tblPr/>
      <w:tcPr>
        <w:tcBorders>
          <w:top w:val="double" w:sz="4" w:space="0" w:color="45B0E1"/>
        </w:tcBorders>
      </w:tcPr>
    </w:tblStylePr>
    <w:tblStylePr w:type="firstCol">
      <w:rPr>
        <w:b/>
        <w:bCs/>
      </w:rPr>
    </w:tblStylePr>
    <w:tblStylePr w:type="lastCol">
      <w:rPr>
        <w:b/>
        <w:bCs/>
      </w:rPr>
    </w:tblStylePr>
    <w:tblStylePr w:type="band1Vert">
      <w:tblPr/>
      <w:tcPr>
        <w:shd w:val="clear" w:color="auto" w:fill="C1E4F5"/>
      </w:tcPr>
    </w:tblStylePr>
    <w:tblStylePr w:type="band1Horz">
      <w:tblPr/>
      <w:tcPr>
        <w:shd w:val="clear" w:color="auto" w:fill="C1E4F5"/>
      </w:tcPr>
    </w:tblStylePr>
  </w:style>
  <w:style w:type="table" w:customStyle="1" w:styleId="ListTable4-Accent23">
    <w:name w:val="List Table 4 - Accent 23"/>
    <w:basedOn w:val="TableNormal"/>
    <w:next w:val="ListTable4-Accent2"/>
    <w:uiPriority w:val="49"/>
    <w:rsid w:val="001120A7"/>
    <w:pPr>
      <w:spacing w:after="0" w:line="240" w:lineRule="auto"/>
    </w:pPr>
    <w:rPr>
      <w:kern w:val="2"/>
      <w:sz w:val="24"/>
      <w:szCs w:val="24"/>
      <w:lang w:val="en-IE"/>
      <w14:ligatures w14:val="standardContextual"/>
    </w:rPr>
    <w:tblPr>
      <w:tblStyleRowBandSize w:val="1"/>
      <w:tblStyleColBandSize w:val="1"/>
      <w:tblBorders>
        <w:top w:val="single" w:sz="4" w:space="0" w:color="F1A983"/>
        <w:left w:val="single" w:sz="4" w:space="0" w:color="F1A983"/>
        <w:bottom w:val="single" w:sz="4" w:space="0" w:color="F1A983"/>
        <w:right w:val="single" w:sz="4" w:space="0" w:color="F1A983"/>
        <w:insideH w:val="single" w:sz="4" w:space="0" w:color="F1A983"/>
      </w:tblBorders>
    </w:tblPr>
    <w:tblStylePr w:type="firstRow">
      <w:rPr>
        <w:b/>
        <w:bCs/>
        <w:color w:val="FFFFFF"/>
      </w:rPr>
      <w:tblPr/>
      <w:tcPr>
        <w:tcBorders>
          <w:top w:val="single" w:sz="4" w:space="0" w:color="E97132"/>
          <w:left w:val="single" w:sz="4" w:space="0" w:color="E97132"/>
          <w:bottom w:val="single" w:sz="4" w:space="0" w:color="E97132"/>
          <w:right w:val="single" w:sz="4" w:space="0" w:color="E97132"/>
          <w:insideH w:val="nil"/>
        </w:tcBorders>
        <w:shd w:val="clear" w:color="auto" w:fill="E97132"/>
      </w:tcPr>
    </w:tblStylePr>
    <w:tblStylePr w:type="lastRow">
      <w:rPr>
        <w:b/>
        <w:bCs/>
      </w:rPr>
      <w:tblPr/>
      <w:tcPr>
        <w:tcBorders>
          <w:top w:val="double" w:sz="4" w:space="0" w:color="F1A983"/>
        </w:tcBorders>
      </w:tcPr>
    </w:tblStylePr>
    <w:tblStylePr w:type="firstCol">
      <w:rPr>
        <w:b/>
        <w:bCs/>
      </w:rPr>
    </w:tblStylePr>
    <w:tblStylePr w:type="lastCol">
      <w:rPr>
        <w:b/>
        <w:bCs/>
      </w:rPr>
    </w:tblStylePr>
    <w:tblStylePr w:type="band1Vert">
      <w:tblPr/>
      <w:tcPr>
        <w:shd w:val="clear" w:color="auto" w:fill="FAE2D5"/>
      </w:tcPr>
    </w:tblStylePr>
    <w:tblStylePr w:type="band1Horz">
      <w:tblPr/>
      <w:tcPr>
        <w:shd w:val="clear" w:color="auto" w:fill="FAE2D5"/>
      </w:tcPr>
    </w:tblStylePr>
  </w:style>
  <w:style w:type="table" w:customStyle="1" w:styleId="ListTable4-Accent33">
    <w:name w:val="List Table 4 - Accent 33"/>
    <w:basedOn w:val="TableNormal"/>
    <w:next w:val="ListTable4-Accent3"/>
    <w:uiPriority w:val="49"/>
    <w:rsid w:val="001120A7"/>
    <w:pPr>
      <w:spacing w:after="0" w:line="240" w:lineRule="auto"/>
    </w:pPr>
    <w:rPr>
      <w:kern w:val="2"/>
      <w:sz w:val="24"/>
      <w:szCs w:val="24"/>
      <w:lang w:val="en-IE"/>
      <w14:ligatures w14:val="standardContextual"/>
    </w:rPr>
    <w:tblPr>
      <w:tblStyleRowBandSize w:val="1"/>
      <w:tblStyleColBandSize w:val="1"/>
      <w:tblBorders>
        <w:top w:val="single" w:sz="4" w:space="0" w:color="47D459"/>
        <w:left w:val="single" w:sz="4" w:space="0" w:color="47D459"/>
        <w:bottom w:val="single" w:sz="4" w:space="0" w:color="47D459"/>
        <w:right w:val="single" w:sz="4" w:space="0" w:color="47D459"/>
        <w:insideH w:val="single" w:sz="4" w:space="0" w:color="47D459"/>
      </w:tblBorders>
    </w:tblPr>
    <w:tblStylePr w:type="firstRow">
      <w:rPr>
        <w:b/>
        <w:bCs/>
        <w:color w:val="FFFFFF"/>
      </w:rPr>
      <w:tblPr/>
      <w:tcPr>
        <w:tcBorders>
          <w:top w:val="single" w:sz="4" w:space="0" w:color="196B24"/>
          <w:left w:val="single" w:sz="4" w:space="0" w:color="196B24"/>
          <w:bottom w:val="single" w:sz="4" w:space="0" w:color="196B24"/>
          <w:right w:val="single" w:sz="4" w:space="0" w:color="196B24"/>
          <w:insideH w:val="nil"/>
        </w:tcBorders>
        <w:shd w:val="clear" w:color="auto" w:fill="196B24"/>
      </w:tcPr>
    </w:tblStylePr>
    <w:tblStylePr w:type="lastRow">
      <w:rPr>
        <w:b/>
        <w:bCs/>
      </w:rPr>
      <w:tblPr/>
      <w:tcPr>
        <w:tcBorders>
          <w:top w:val="double" w:sz="4" w:space="0" w:color="47D459"/>
        </w:tcBorders>
      </w:tcPr>
    </w:tblStylePr>
    <w:tblStylePr w:type="firstCol">
      <w:rPr>
        <w:b/>
        <w:bCs/>
      </w:rPr>
    </w:tblStylePr>
    <w:tblStylePr w:type="lastCol">
      <w:rPr>
        <w:b/>
        <w:bCs/>
      </w:rPr>
    </w:tblStylePr>
    <w:tblStylePr w:type="band1Vert">
      <w:tblPr/>
      <w:tcPr>
        <w:shd w:val="clear" w:color="auto" w:fill="C1F0C7"/>
      </w:tcPr>
    </w:tblStylePr>
    <w:tblStylePr w:type="band1Horz">
      <w:tblPr/>
      <w:tcPr>
        <w:shd w:val="clear" w:color="auto" w:fill="C1F0C7"/>
      </w:tcPr>
    </w:tblStylePr>
  </w:style>
  <w:style w:type="table" w:customStyle="1" w:styleId="ListTable4-Accent43">
    <w:name w:val="List Table 4 - Accent 43"/>
    <w:basedOn w:val="TableNormal"/>
    <w:next w:val="ListTable4-Accent4"/>
    <w:uiPriority w:val="49"/>
    <w:rsid w:val="001120A7"/>
    <w:pPr>
      <w:spacing w:after="0" w:line="240" w:lineRule="auto"/>
    </w:pPr>
    <w:rPr>
      <w:kern w:val="2"/>
      <w:sz w:val="24"/>
      <w:szCs w:val="24"/>
      <w:lang w:val="en-IE"/>
      <w14:ligatures w14:val="standardContextual"/>
    </w:rPr>
    <w:tblPr>
      <w:tblStyleRowBandSize w:val="1"/>
      <w:tblStyleColBandSize w:val="1"/>
      <w:tblBorders>
        <w:top w:val="single" w:sz="4" w:space="0" w:color="60CAF3"/>
        <w:left w:val="single" w:sz="4" w:space="0" w:color="60CAF3"/>
        <w:bottom w:val="single" w:sz="4" w:space="0" w:color="60CAF3"/>
        <w:right w:val="single" w:sz="4" w:space="0" w:color="60CAF3"/>
        <w:insideH w:val="single" w:sz="4" w:space="0" w:color="60CAF3"/>
      </w:tblBorders>
    </w:tblPr>
    <w:tblStylePr w:type="firstRow">
      <w:rPr>
        <w:b/>
        <w:bCs/>
        <w:color w:val="FFFFFF"/>
      </w:rPr>
      <w:tblPr/>
      <w:tcPr>
        <w:tcBorders>
          <w:top w:val="single" w:sz="4" w:space="0" w:color="0F9ED5"/>
          <w:left w:val="single" w:sz="4" w:space="0" w:color="0F9ED5"/>
          <w:bottom w:val="single" w:sz="4" w:space="0" w:color="0F9ED5"/>
          <w:right w:val="single" w:sz="4" w:space="0" w:color="0F9ED5"/>
          <w:insideH w:val="nil"/>
        </w:tcBorders>
        <w:shd w:val="clear" w:color="auto" w:fill="0F9ED5"/>
      </w:tcPr>
    </w:tblStylePr>
    <w:tblStylePr w:type="lastRow">
      <w:rPr>
        <w:b/>
        <w:bCs/>
      </w:rPr>
      <w:tblPr/>
      <w:tcPr>
        <w:tcBorders>
          <w:top w:val="double" w:sz="4" w:space="0" w:color="60CAF3"/>
        </w:tcBorders>
      </w:tcPr>
    </w:tblStylePr>
    <w:tblStylePr w:type="firstCol">
      <w:rPr>
        <w:b/>
        <w:bCs/>
      </w:rPr>
    </w:tblStylePr>
    <w:tblStylePr w:type="lastCol">
      <w:rPr>
        <w:b/>
        <w:bCs/>
      </w:rPr>
    </w:tblStylePr>
    <w:tblStylePr w:type="band1Vert">
      <w:tblPr/>
      <w:tcPr>
        <w:shd w:val="clear" w:color="auto" w:fill="CAEDFB"/>
      </w:tcPr>
    </w:tblStylePr>
    <w:tblStylePr w:type="band1Horz">
      <w:tblPr/>
      <w:tcPr>
        <w:shd w:val="clear" w:color="auto" w:fill="CAEDFB"/>
      </w:tcPr>
    </w:tblStylePr>
  </w:style>
  <w:style w:type="table" w:customStyle="1" w:styleId="ListTable4-Accent53">
    <w:name w:val="List Table 4 - Accent 53"/>
    <w:basedOn w:val="TableNormal"/>
    <w:next w:val="ListTable4-Accent5"/>
    <w:uiPriority w:val="49"/>
    <w:rsid w:val="001120A7"/>
    <w:pPr>
      <w:spacing w:after="0" w:line="240" w:lineRule="auto"/>
    </w:pPr>
    <w:rPr>
      <w:kern w:val="2"/>
      <w:sz w:val="24"/>
      <w:szCs w:val="24"/>
      <w:lang w:val="en-IE"/>
      <w14:ligatures w14:val="standardContextual"/>
    </w:rPr>
    <w:tblPr>
      <w:tblStyleRowBandSize w:val="1"/>
      <w:tblStyleColBandSize w:val="1"/>
      <w:tblBorders>
        <w:top w:val="single" w:sz="4" w:space="0" w:color="D86DCB"/>
        <w:left w:val="single" w:sz="4" w:space="0" w:color="D86DCB"/>
        <w:bottom w:val="single" w:sz="4" w:space="0" w:color="D86DCB"/>
        <w:right w:val="single" w:sz="4" w:space="0" w:color="D86DCB"/>
        <w:insideH w:val="single" w:sz="4" w:space="0" w:color="D86DCB"/>
      </w:tblBorders>
    </w:tblPr>
    <w:tblStylePr w:type="firstRow">
      <w:rPr>
        <w:b/>
        <w:bCs/>
        <w:color w:val="FFFFFF"/>
      </w:rPr>
      <w:tblPr/>
      <w:tcPr>
        <w:tcBorders>
          <w:top w:val="single" w:sz="4" w:space="0" w:color="A02B93"/>
          <w:left w:val="single" w:sz="4" w:space="0" w:color="A02B93"/>
          <w:bottom w:val="single" w:sz="4" w:space="0" w:color="A02B93"/>
          <w:right w:val="single" w:sz="4" w:space="0" w:color="A02B93"/>
          <w:insideH w:val="nil"/>
        </w:tcBorders>
        <w:shd w:val="clear" w:color="auto" w:fill="A02B93"/>
      </w:tcPr>
    </w:tblStylePr>
    <w:tblStylePr w:type="lastRow">
      <w:rPr>
        <w:b/>
        <w:bCs/>
      </w:rPr>
      <w:tblPr/>
      <w:tcPr>
        <w:tcBorders>
          <w:top w:val="double" w:sz="4" w:space="0" w:color="D86DCB"/>
        </w:tcBorders>
      </w:tcPr>
    </w:tblStylePr>
    <w:tblStylePr w:type="firstCol">
      <w:rPr>
        <w:b/>
        <w:bCs/>
      </w:rPr>
    </w:tblStylePr>
    <w:tblStylePr w:type="lastCol">
      <w:rPr>
        <w:b/>
        <w:bCs/>
      </w:rPr>
    </w:tblStylePr>
    <w:tblStylePr w:type="band1Vert">
      <w:tblPr/>
      <w:tcPr>
        <w:shd w:val="clear" w:color="auto" w:fill="F2CEED"/>
      </w:tcPr>
    </w:tblStylePr>
    <w:tblStylePr w:type="band1Horz">
      <w:tblPr/>
      <w:tcPr>
        <w:shd w:val="clear" w:color="auto" w:fill="F2CEED"/>
      </w:tcPr>
    </w:tblStylePr>
  </w:style>
  <w:style w:type="table" w:customStyle="1" w:styleId="ListTable4-Accent63">
    <w:name w:val="List Table 4 - Accent 63"/>
    <w:basedOn w:val="TableNormal"/>
    <w:next w:val="ListTable4-Accent6"/>
    <w:uiPriority w:val="49"/>
    <w:rsid w:val="001120A7"/>
    <w:pPr>
      <w:spacing w:after="0" w:line="240" w:lineRule="auto"/>
    </w:pPr>
    <w:rPr>
      <w:kern w:val="2"/>
      <w:sz w:val="24"/>
      <w:szCs w:val="24"/>
      <w:lang w:val="en-IE"/>
      <w14:ligatures w14:val="standardContextual"/>
    </w:rPr>
    <w:tblPr>
      <w:tblStyleRowBandSize w:val="1"/>
      <w:tblStyleColBandSize w:val="1"/>
      <w:tblBorders>
        <w:top w:val="single" w:sz="4" w:space="0" w:color="8DD873"/>
        <w:left w:val="single" w:sz="4" w:space="0" w:color="8DD873"/>
        <w:bottom w:val="single" w:sz="4" w:space="0" w:color="8DD873"/>
        <w:right w:val="single" w:sz="4" w:space="0" w:color="8DD873"/>
        <w:insideH w:val="single" w:sz="4" w:space="0" w:color="8DD873"/>
      </w:tblBorders>
    </w:tblPr>
    <w:tblStylePr w:type="firstRow">
      <w:rPr>
        <w:b/>
        <w:bCs/>
        <w:color w:val="FFFFFF"/>
      </w:rPr>
      <w:tblPr/>
      <w:tcPr>
        <w:tcBorders>
          <w:top w:val="single" w:sz="4" w:space="0" w:color="4EA72E"/>
          <w:left w:val="single" w:sz="4" w:space="0" w:color="4EA72E"/>
          <w:bottom w:val="single" w:sz="4" w:space="0" w:color="4EA72E"/>
          <w:right w:val="single" w:sz="4" w:space="0" w:color="4EA72E"/>
          <w:insideH w:val="nil"/>
        </w:tcBorders>
        <w:shd w:val="clear" w:color="auto" w:fill="4EA72E"/>
      </w:tcPr>
    </w:tblStylePr>
    <w:tblStylePr w:type="lastRow">
      <w:rPr>
        <w:b/>
        <w:bCs/>
      </w:rPr>
      <w:tblPr/>
      <w:tcPr>
        <w:tcBorders>
          <w:top w:val="double" w:sz="4" w:space="0" w:color="8DD873"/>
        </w:tcBorders>
      </w:tcPr>
    </w:tblStylePr>
    <w:tblStylePr w:type="firstCol">
      <w:rPr>
        <w:b/>
        <w:bCs/>
      </w:rPr>
    </w:tblStylePr>
    <w:tblStylePr w:type="lastCol">
      <w:rPr>
        <w:b/>
        <w:bCs/>
      </w:rPr>
    </w:tblStylePr>
    <w:tblStylePr w:type="band1Vert">
      <w:tblPr/>
      <w:tcPr>
        <w:shd w:val="clear" w:color="auto" w:fill="D9F2D0"/>
      </w:tcPr>
    </w:tblStylePr>
    <w:tblStylePr w:type="band1Horz">
      <w:tblPr/>
      <w:tcPr>
        <w:shd w:val="clear" w:color="auto" w:fill="D9F2D0"/>
      </w:tcPr>
    </w:tblStylePr>
  </w:style>
  <w:style w:type="table" w:customStyle="1" w:styleId="ListTable5Dark3">
    <w:name w:val="List Table 5 Dark3"/>
    <w:basedOn w:val="TableNormal"/>
    <w:next w:val="ListTable5Dark"/>
    <w:uiPriority w:val="50"/>
    <w:rsid w:val="001120A7"/>
    <w:pPr>
      <w:spacing w:after="0" w:line="240" w:lineRule="auto"/>
    </w:pPr>
    <w:rPr>
      <w:color w:val="FFFFFF"/>
      <w:kern w:val="2"/>
      <w:sz w:val="24"/>
      <w:szCs w:val="24"/>
      <w:lang w:val="en-IE"/>
      <w14:ligatures w14:val="standardContextual"/>
    </w:rPr>
    <w:tblPr>
      <w:tblStyleRowBandSize w:val="1"/>
      <w:tblStyleColBandSize w:val="1"/>
      <w:tblBorders>
        <w:top w:val="single" w:sz="24" w:space="0" w:color="000000"/>
        <w:left w:val="single" w:sz="24" w:space="0" w:color="000000"/>
        <w:bottom w:val="single" w:sz="24" w:space="0" w:color="000000"/>
        <w:right w:val="single" w:sz="24" w:space="0" w:color="000000"/>
      </w:tblBorders>
    </w:tblPr>
    <w:tcPr>
      <w:shd w:val="clear" w:color="auto" w:fill="000000"/>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13">
    <w:name w:val="List Table 5 Dark - Accent 13"/>
    <w:basedOn w:val="TableNormal"/>
    <w:next w:val="ListTable5Dark-Accent1"/>
    <w:uiPriority w:val="50"/>
    <w:rsid w:val="001120A7"/>
    <w:pPr>
      <w:spacing w:after="0" w:line="240" w:lineRule="auto"/>
    </w:pPr>
    <w:rPr>
      <w:color w:val="FFFFFF"/>
      <w:kern w:val="2"/>
      <w:sz w:val="24"/>
      <w:szCs w:val="24"/>
      <w:lang w:val="en-IE"/>
      <w14:ligatures w14:val="standardContextual"/>
    </w:rPr>
    <w:tblPr>
      <w:tblStyleRowBandSize w:val="1"/>
      <w:tblStyleColBandSize w:val="1"/>
      <w:tblBorders>
        <w:top w:val="single" w:sz="24" w:space="0" w:color="156082"/>
        <w:left w:val="single" w:sz="24" w:space="0" w:color="156082"/>
        <w:bottom w:val="single" w:sz="24" w:space="0" w:color="156082"/>
        <w:right w:val="single" w:sz="24" w:space="0" w:color="156082"/>
      </w:tblBorders>
    </w:tblPr>
    <w:tcPr>
      <w:shd w:val="clear" w:color="auto" w:fill="156082"/>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23">
    <w:name w:val="List Table 5 Dark - Accent 23"/>
    <w:basedOn w:val="TableNormal"/>
    <w:next w:val="ListTable5Dark-Accent2"/>
    <w:uiPriority w:val="50"/>
    <w:rsid w:val="001120A7"/>
    <w:pPr>
      <w:spacing w:after="0" w:line="240" w:lineRule="auto"/>
    </w:pPr>
    <w:rPr>
      <w:color w:val="FFFFFF"/>
      <w:kern w:val="2"/>
      <w:sz w:val="24"/>
      <w:szCs w:val="24"/>
      <w:lang w:val="en-IE"/>
      <w14:ligatures w14:val="standardContextual"/>
    </w:rPr>
    <w:tblPr>
      <w:tblStyleRowBandSize w:val="1"/>
      <w:tblStyleColBandSize w:val="1"/>
      <w:tblBorders>
        <w:top w:val="single" w:sz="24" w:space="0" w:color="E97132"/>
        <w:left w:val="single" w:sz="24" w:space="0" w:color="E97132"/>
        <w:bottom w:val="single" w:sz="24" w:space="0" w:color="E97132"/>
        <w:right w:val="single" w:sz="24" w:space="0" w:color="E97132"/>
      </w:tblBorders>
    </w:tblPr>
    <w:tcPr>
      <w:shd w:val="clear" w:color="auto" w:fill="E97132"/>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33">
    <w:name w:val="List Table 5 Dark - Accent 33"/>
    <w:basedOn w:val="TableNormal"/>
    <w:next w:val="ListTable5Dark-Accent3"/>
    <w:uiPriority w:val="50"/>
    <w:rsid w:val="001120A7"/>
    <w:pPr>
      <w:spacing w:after="0" w:line="240" w:lineRule="auto"/>
    </w:pPr>
    <w:rPr>
      <w:color w:val="FFFFFF"/>
      <w:kern w:val="2"/>
      <w:sz w:val="24"/>
      <w:szCs w:val="24"/>
      <w:lang w:val="en-IE"/>
      <w14:ligatures w14:val="standardContextual"/>
    </w:rPr>
    <w:tblPr>
      <w:tblStyleRowBandSize w:val="1"/>
      <w:tblStyleColBandSize w:val="1"/>
      <w:tblBorders>
        <w:top w:val="single" w:sz="24" w:space="0" w:color="196B24"/>
        <w:left w:val="single" w:sz="24" w:space="0" w:color="196B24"/>
        <w:bottom w:val="single" w:sz="24" w:space="0" w:color="196B24"/>
        <w:right w:val="single" w:sz="24" w:space="0" w:color="196B24"/>
      </w:tblBorders>
    </w:tblPr>
    <w:tcPr>
      <w:shd w:val="clear" w:color="auto" w:fill="196B24"/>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43">
    <w:name w:val="List Table 5 Dark - Accent 43"/>
    <w:basedOn w:val="TableNormal"/>
    <w:next w:val="ListTable5Dark-Accent4"/>
    <w:uiPriority w:val="50"/>
    <w:rsid w:val="001120A7"/>
    <w:pPr>
      <w:spacing w:after="0" w:line="240" w:lineRule="auto"/>
    </w:pPr>
    <w:rPr>
      <w:color w:val="FFFFFF"/>
      <w:kern w:val="2"/>
      <w:sz w:val="24"/>
      <w:szCs w:val="24"/>
      <w:lang w:val="en-IE"/>
      <w14:ligatures w14:val="standardContextual"/>
    </w:rPr>
    <w:tblPr>
      <w:tblStyleRowBandSize w:val="1"/>
      <w:tblStyleColBandSize w:val="1"/>
      <w:tblBorders>
        <w:top w:val="single" w:sz="24" w:space="0" w:color="0F9ED5"/>
        <w:left w:val="single" w:sz="24" w:space="0" w:color="0F9ED5"/>
        <w:bottom w:val="single" w:sz="24" w:space="0" w:color="0F9ED5"/>
        <w:right w:val="single" w:sz="24" w:space="0" w:color="0F9ED5"/>
      </w:tblBorders>
    </w:tblPr>
    <w:tcPr>
      <w:shd w:val="clear" w:color="auto" w:fill="0F9ED5"/>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53">
    <w:name w:val="List Table 5 Dark - Accent 53"/>
    <w:basedOn w:val="TableNormal"/>
    <w:next w:val="ListTable5Dark-Accent5"/>
    <w:uiPriority w:val="50"/>
    <w:rsid w:val="001120A7"/>
    <w:pPr>
      <w:spacing w:after="0" w:line="240" w:lineRule="auto"/>
    </w:pPr>
    <w:rPr>
      <w:color w:val="FFFFFF"/>
      <w:kern w:val="2"/>
      <w:sz w:val="24"/>
      <w:szCs w:val="24"/>
      <w:lang w:val="en-IE"/>
      <w14:ligatures w14:val="standardContextual"/>
    </w:rPr>
    <w:tblPr>
      <w:tblStyleRowBandSize w:val="1"/>
      <w:tblStyleColBandSize w:val="1"/>
      <w:tblBorders>
        <w:top w:val="single" w:sz="24" w:space="0" w:color="A02B93"/>
        <w:left w:val="single" w:sz="24" w:space="0" w:color="A02B93"/>
        <w:bottom w:val="single" w:sz="24" w:space="0" w:color="A02B93"/>
        <w:right w:val="single" w:sz="24" w:space="0" w:color="A02B93"/>
      </w:tblBorders>
    </w:tblPr>
    <w:tcPr>
      <w:shd w:val="clear" w:color="auto" w:fill="A02B93"/>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63">
    <w:name w:val="List Table 5 Dark - Accent 63"/>
    <w:basedOn w:val="TableNormal"/>
    <w:next w:val="ListTable5Dark-Accent6"/>
    <w:uiPriority w:val="50"/>
    <w:rsid w:val="001120A7"/>
    <w:pPr>
      <w:spacing w:after="0" w:line="240" w:lineRule="auto"/>
    </w:pPr>
    <w:rPr>
      <w:color w:val="FFFFFF"/>
      <w:kern w:val="2"/>
      <w:sz w:val="24"/>
      <w:szCs w:val="24"/>
      <w:lang w:val="en-IE"/>
      <w14:ligatures w14:val="standardContextual"/>
    </w:rPr>
    <w:tblPr>
      <w:tblStyleRowBandSize w:val="1"/>
      <w:tblStyleColBandSize w:val="1"/>
      <w:tblBorders>
        <w:top w:val="single" w:sz="24" w:space="0" w:color="4EA72E"/>
        <w:left w:val="single" w:sz="24" w:space="0" w:color="4EA72E"/>
        <w:bottom w:val="single" w:sz="24" w:space="0" w:color="4EA72E"/>
        <w:right w:val="single" w:sz="24" w:space="0" w:color="4EA72E"/>
      </w:tblBorders>
    </w:tblPr>
    <w:tcPr>
      <w:shd w:val="clear" w:color="auto" w:fill="4EA72E"/>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6Colourful3">
    <w:name w:val="List Table 6 Colourful3"/>
    <w:basedOn w:val="TableNormal"/>
    <w:next w:val="ListTable6Colorful"/>
    <w:uiPriority w:val="51"/>
    <w:rsid w:val="001120A7"/>
    <w:pPr>
      <w:spacing w:after="0" w:line="240" w:lineRule="auto"/>
    </w:pPr>
    <w:rPr>
      <w:color w:val="000000"/>
      <w:kern w:val="2"/>
      <w:sz w:val="24"/>
      <w:szCs w:val="24"/>
      <w:lang w:val="en-IE"/>
      <w14:ligatures w14:val="standardContextual"/>
    </w:rPr>
    <w:tblPr>
      <w:tblStyleRowBandSize w:val="1"/>
      <w:tblStyleColBandSize w:val="1"/>
      <w:tblBorders>
        <w:top w:val="single" w:sz="4" w:space="0" w:color="000000"/>
        <w:bottom w:val="single" w:sz="4" w:space="0" w:color="000000"/>
      </w:tblBorders>
    </w:tblPr>
    <w:tblStylePr w:type="firstRow">
      <w:rPr>
        <w:b/>
        <w:bCs/>
      </w:rPr>
      <w:tblPr/>
      <w:tcPr>
        <w:tcBorders>
          <w:bottom w:val="single" w:sz="4" w:space="0" w:color="000000"/>
        </w:tcBorders>
      </w:tcPr>
    </w:tblStylePr>
    <w:tblStylePr w:type="lastRow">
      <w:rPr>
        <w:b/>
        <w:bCs/>
      </w:rPr>
      <w:tblPr/>
      <w:tcPr>
        <w:tcBorders>
          <w:top w:val="double" w:sz="4" w:space="0" w:color="000000"/>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ListTable6ColourfulAccent13">
    <w:name w:val="List Table 6 Colourful – Accent 13"/>
    <w:basedOn w:val="TableNormal"/>
    <w:next w:val="ListTable6Colorful-Accent1"/>
    <w:uiPriority w:val="51"/>
    <w:rsid w:val="001120A7"/>
    <w:pPr>
      <w:spacing w:after="0" w:line="240" w:lineRule="auto"/>
    </w:pPr>
    <w:rPr>
      <w:color w:val="0F4761"/>
      <w:kern w:val="2"/>
      <w:sz w:val="24"/>
      <w:szCs w:val="24"/>
      <w:lang w:val="en-IE"/>
      <w14:ligatures w14:val="standardContextual"/>
    </w:rPr>
    <w:tblPr>
      <w:tblStyleRowBandSize w:val="1"/>
      <w:tblStyleColBandSize w:val="1"/>
      <w:tblBorders>
        <w:top w:val="single" w:sz="4" w:space="0" w:color="156082"/>
        <w:bottom w:val="single" w:sz="4" w:space="0" w:color="156082"/>
      </w:tblBorders>
    </w:tblPr>
    <w:tblStylePr w:type="firstRow">
      <w:rPr>
        <w:b/>
        <w:bCs/>
      </w:rPr>
      <w:tblPr/>
      <w:tcPr>
        <w:tcBorders>
          <w:bottom w:val="single" w:sz="4" w:space="0" w:color="156082"/>
        </w:tcBorders>
      </w:tcPr>
    </w:tblStylePr>
    <w:tblStylePr w:type="lastRow">
      <w:rPr>
        <w:b/>
        <w:bCs/>
      </w:rPr>
      <w:tblPr/>
      <w:tcPr>
        <w:tcBorders>
          <w:top w:val="double" w:sz="4" w:space="0" w:color="156082"/>
        </w:tcBorders>
      </w:tcPr>
    </w:tblStylePr>
    <w:tblStylePr w:type="firstCol">
      <w:rPr>
        <w:b/>
        <w:bCs/>
      </w:rPr>
    </w:tblStylePr>
    <w:tblStylePr w:type="lastCol">
      <w:rPr>
        <w:b/>
        <w:bCs/>
      </w:rPr>
    </w:tblStylePr>
    <w:tblStylePr w:type="band1Vert">
      <w:tblPr/>
      <w:tcPr>
        <w:shd w:val="clear" w:color="auto" w:fill="C1E4F5"/>
      </w:tcPr>
    </w:tblStylePr>
    <w:tblStylePr w:type="band1Horz">
      <w:tblPr/>
      <w:tcPr>
        <w:shd w:val="clear" w:color="auto" w:fill="C1E4F5"/>
      </w:tcPr>
    </w:tblStylePr>
  </w:style>
  <w:style w:type="table" w:customStyle="1" w:styleId="ListTable6ColourfulAccent23">
    <w:name w:val="List Table 6 Colourful – Accent 23"/>
    <w:basedOn w:val="TableNormal"/>
    <w:next w:val="ListTable6Colorful-Accent2"/>
    <w:uiPriority w:val="51"/>
    <w:rsid w:val="001120A7"/>
    <w:pPr>
      <w:spacing w:after="0" w:line="240" w:lineRule="auto"/>
    </w:pPr>
    <w:rPr>
      <w:color w:val="BF4E14"/>
      <w:kern w:val="2"/>
      <w:sz w:val="24"/>
      <w:szCs w:val="24"/>
      <w:lang w:val="en-IE"/>
      <w14:ligatures w14:val="standardContextual"/>
    </w:rPr>
    <w:tblPr>
      <w:tblStyleRowBandSize w:val="1"/>
      <w:tblStyleColBandSize w:val="1"/>
      <w:tblBorders>
        <w:top w:val="single" w:sz="4" w:space="0" w:color="E97132"/>
        <w:bottom w:val="single" w:sz="4" w:space="0" w:color="E97132"/>
      </w:tblBorders>
    </w:tblPr>
    <w:tblStylePr w:type="firstRow">
      <w:rPr>
        <w:b/>
        <w:bCs/>
      </w:rPr>
      <w:tblPr/>
      <w:tcPr>
        <w:tcBorders>
          <w:bottom w:val="single" w:sz="4" w:space="0" w:color="E97132"/>
        </w:tcBorders>
      </w:tcPr>
    </w:tblStylePr>
    <w:tblStylePr w:type="lastRow">
      <w:rPr>
        <w:b/>
        <w:bCs/>
      </w:rPr>
      <w:tblPr/>
      <w:tcPr>
        <w:tcBorders>
          <w:top w:val="double" w:sz="4" w:space="0" w:color="E97132"/>
        </w:tcBorders>
      </w:tcPr>
    </w:tblStylePr>
    <w:tblStylePr w:type="firstCol">
      <w:rPr>
        <w:b/>
        <w:bCs/>
      </w:rPr>
    </w:tblStylePr>
    <w:tblStylePr w:type="lastCol">
      <w:rPr>
        <w:b/>
        <w:bCs/>
      </w:rPr>
    </w:tblStylePr>
    <w:tblStylePr w:type="band1Vert">
      <w:tblPr/>
      <w:tcPr>
        <w:shd w:val="clear" w:color="auto" w:fill="FAE2D5"/>
      </w:tcPr>
    </w:tblStylePr>
    <w:tblStylePr w:type="band1Horz">
      <w:tblPr/>
      <w:tcPr>
        <w:shd w:val="clear" w:color="auto" w:fill="FAE2D5"/>
      </w:tcPr>
    </w:tblStylePr>
  </w:style>
  <w:style w:type="table" w:customStyle="1" w:styleId="ListTable6ColourfulAccent33">
    <w:name w:val="List Table 6 Colourful – Accent 33"/>
    <w:basedOn w:val="TableNormal"/>
    <w:next w:val="ListTable6Colorful-Accent3"/>
    <w:uiPriority w:val="51"/>
    <w:rsid w:val="001120A7"/>
    <w:pPr>
      <w:spacing w:after="0" w:line="240" w:lineRule="auto"/>
    </w:pPr>
    <w:rPr>
      <w:color w:val="124F1A"/>
      <w:kern w:val="2"/>
      <w:sz w:val="24"/>
      <w:szCs w:val="24"/>
      <w:lang w:val="en-IE"/>
      <w14:ligatures w14:val="standardContextual"/>
    </w:rPr>
    <w:tblPr>
      <w:tblStyleRowBandSize w:val="1"/>
      <w:tblStyleColBandSize w:val="1"/>
      <w:tblBorders>
        <w:top w:val="single" w:sz="4" w:space="0" w:color="196B24"/>
        <w:bottom w:val="single" w:sz="4" w:space="0" w:color="196B24"/>
      </w:tblBorders>
    </w:tblPr>
    <w:tblStylePr w:type="firstRow">
      <w:rPr>
        <w:b/>
        <w:bCs/>
      </w:rPr>
      <w:tblPr/>
      <w:tcPr>
        <w:tcBorders>
          <w:bottom w:val="single" w:sz="4" w:space="0" w:color="196B24"/>
        </w:tcBorders>
      </w:tcPr>
    </w:tblStylePr>
    <w:tblStylePr w:type="lastRow">
      <w:rPr>
        <w:b/>
        <w:bCs/>
      </w:rPr>
      <w:tblPr/>
      <w:tcPr>
        <w:tcBorders>
          <w:top w:val="double" w:sz="4" w:space="0" w:color="196B24"/>
        </w:tcBorders>
      </w:tcPr>
    </w:tblStylePr>
    <w:tblStylePr w:type="firstCol">
      <w:rPr>
        <w:b/>
        <w:bCs/>
      </w:rPr>
    </w:tblStylePr>
    <w:tblStylePr w:type="lastCol">
      <w:rPr>
        <w:b/>
        <w:bCs/>
      </w:rPr>
    </w:tblStylePr>
    <w:tblStylePr w:type="band1Vert">
      <w:tblPr/>
      <w:tcPr>
        <w:shd w:val="clear" w:color="auto" w:fill="C1F0C7"/>
      </w:tcPr>
    </w:tblStylePr>
    <w:tblStylePr w:type="band1Horz">
      <w:tblPr/>
      <w:tcPr>
        <w:shd w:val="clear" w:color="auto" w:fill="C1F0C7"/>
      </w:tcPr>
    </w:tblStylePr>
  </w:style>
  <w:style w:type="table" w:customStyle="1" w:styleId="ListTable6ColourfulAccent43">
    <w:name w:val="List Table 6 Colourful – Accent 43"/>
    <w:basedOn w:val="TableNormal"/>
    <w:next w:val="ListTable6Colorful-Accent4"/>
    <w:uiPriority w:val="51"/>
    <w:rsid w:val="001120A7"/>
    <w:pPr>
      <w:spacing w:after="0" w:line="240" w:lineRule="auto"/>
    </w:pPr>
    <w:rPr>
      <w:color w:val="0B769F"/>
      <w:kern w:val="2"/>
      <w:sz w:val="24"/>
      <w:szCs w:val="24"/>
      <w:lang w:val="en-IE"/>
      <w14:ligatures w14:val="standardContextual"/>
    </w:rPr>
    <w:tblPr>
      <w:tblStyleRowBandSize w:val="1"/>
      <w:tblStyleColBandSize w:val="1"/>
      <w:tblBorders>
        <w:top w:val="single" w:sz="4" w:space="0" w:color="0F9ED5"/>
        <w:bottom w:val="single" w:sz="4" w:space="0" w:color="0F9ED5"/>
      </w:tblBorders>
    </w:tblPr>
    <w:tblStylePr w:type="firstRow">
      <w:rPr>
        <w:b/>
        <w:bCs/>
      </w:rPr>
      <w:tblPr/>
      <w:tcPr>
        <w:tcBorders>
          <w:bottom w:val="single" w:sz="4" w:space="0" w:color="0F9ED5"/>
        </w:tcBorders>
      </w:tcPr>
    </w:tblStylePr>
    <w:tblStylePr w:type="lastRow">
      <w:rPr>
        <w:b/>
        <w:bCs/>
      </w:rPr>
      <w:tblPr/>
      <w:tcPr>
        <w:tcBorders>
          <w:top w:val="double" w:sz="4" w:space="0" w:color="0F9ED5"/>
        </w:tcBorders>
      </w:tcPr>
    </w:tblStylePr>
    <w:tblStylePr w:type="firstCol">
      <w:rPr>
        <w:b/>
        <w:bCs/>
      </w:rPr>
    </w:tblStylePr>
    <w:tblStylePr w:type="lastCol">
      <w:rPr>
        <w:b/>
        <w:bCs/>
      </w:rPr>
    </w:tblStylePr>
    <w:tblStylePr w:type="band1Vert">
      <w:tblPr/>
      <w:tcPr>
        <w:shd w:val="clear" w:color="auto" w:fill="CAEDFB"/>
      </w:tcPr>
    </w:tblStylePr>
    <w:tblStylePr w:type="band1Horz">
      <w:tblPr/>
      <w:tcPr>
        <w:shd w:val="clear" w:color="auto" w:fill="CAEDFB"/>
      </w:tcPr>
    </w:tblStylePr>
  </w:style>
  <w:style w:type="table" w:customStyle="1" w:styleId="ListTable6ColourfulAccent53">
    <w:name w:val="List Table 6 Colourful – Accent 53"/>
    <w:basedOn w:val="TableNormal"/>
    <w:next w:val="ListTable6Colorful-Accent5"/>
    <w:uiPriority w:val="51"/>
    <w:rsid w:val="001120A7"/>
    <w:pPr>
      <w:spacing w:after="0" w:line="240" w:lineRule="auto"/>
    </w:pPr>
    <w:rPr>
      <w:color w:val="77206D"/>
      <w:kern w:val="2"/>
      <w:sz w:val="24"/>
      <w:szCs w:val="24"/>
      <w:lang w:val="en-IE"/>
      <w14:ligatures w14:val="standardContextual"/>
    </w:rPr>
    <w:tblPr>
      <w:tblStyleRowBandSize w:val="1"/>
      <w:tblStyleColBandSize w:val="1"/>
      <w:tblBorders>
        <w:top w:val="single" w:sz="4" w:space="0" w:color="A02B93"/>
        <w:bottom w:val="single" w:sz="4" w:space="0" w:color="A02B93"/>
      </w:tblBorders>
    </w:tblPr>
    <w:tblStylePr w:type="firstRow">
      <w:rPr>
        <w:b/>
        <w:bCs/>
      </w:rPr>
      <w:tblPr/>
      <w:tcPr>
        <w:tcBorders>
          <w:bottom w:val="single" w:sz="4" w:space="0" w:color="A02B93"/>
        </w:tcBorders>
      </w:tcPr>
    </w:tblStylePr>
    <w:tblStylePr w:type="lastRow">
      <w:rPr>
        <w:b/>
        <w:bCs/>
      </w:rPr>
      <w:tblPr/>
      <w:tcPr>
        <w:tcBorders>
          <w:top w:val="double" w:sz="4" w:space="0" w:color="A02B93"/>
        </w:tcBorders>
      </w:tcPr>
    </w:tblStylePr>
    <w:tblStylePr w:type="firstCol">
      <w:rPr>
        <w:b/>
        <w:bCs/>
      </w:rPr>
    </w:tblStylePr>
    <w:tblStylePr w:type="lastCol">
      <w:rPr>
        <w:b/>
        <w:bCs/>
      </w:rPr>
    </w:tblStylePr>
    <w:tblStylePr w:type="band1Vert">
      <w:tblPr/>
      <w:tcPr>
        <w:shd w:val="clear" w:color="auto" w:fill="F2CEED"/>
      </w:tcPr>
    </w:tblStylePr>
    <w:tblStylePr w:type="band1Horz">
      <w:tblPr/>
      <w:tcPr>
        <w:shd w:val="clear" w:color="auto" w:fill="F2CEED"/>
      </w:tcPr>
    </w:tblStylePr>
  </w:style>
  <w:style w:type="table" w:customStyle="1" w:styleId="ListTable6ColourfulAccent63">
    <w:name w:val="List Table 6 Colourful – Accent 63"/>
    <w:basedOn w:val="TableNormal"/>
    <w:next w:val="ListTable6Colorful-Accent6"/>
    <w:uiPriority w:val="51"/>
    <w:rsid w:val="001120A7"/>
    <w:pPr>
      <w:spacing w:after="0" w:line="240" w:lineRule="auto"/>
    </w:pPr>
    <w:rPr>
      <w:color w:val="3A7C22"/>
      <w:kern w:val="2"/>
      <w:sz w:val="24"/>
      <w:szCs w:val="24"/>
      <w:lang w:val="en-IE"/>
      <w14:ligatures w14:val="standardContextual"/>
    </w:rPr>
    <w:tblPr>
      <w:tblStyleRowBandSize w:val="1"/>
      <w:tblStyleColBandSize w:val="1"/>
      <w:tblBorders>
        <w:top w:val="single" w:sz="4" w:space="0" w:color="4EA72E"/>
        <w:bottom w:val="single" w:sz="4" w:space="0" w:color="4EA72E"/>
      </w:tblBorders>
    </w:tblPr>
    <w:tblStylePr w:type="firstRow">
      <w:rPr>
        <w:b/>
        <w:bCs/>
      </w:rPr>
      <w:tblPr/>
      <w:tcPr>
        <w:tcBorders>
          <w:bottom w:val="single" w:sz="4" w:space="0" w:color="4EA72E"/>
        </w:tcBorders>
      </w:tcPr>
    </w:tblStylePr>
    <w:tblStylePr w:type="lastRow">
      <w:rPr>
        <w:b/>
        <w:bCs/>
      </w:rPr>
      <w:tblPr/>
      <w:tcPr>
        <w:tcBorders>
          <w:top w:val="double" w:sz="4" w:space="0" w:color="4EA72E"/>
        </w:tcBorders>
      </w:tcPr>
    </w:tblStylePr>
    <w:tblStylePr w:type="firstCol">
      <w:rPr>
        <w:b/>
        <w:bCs/>
      </w:rPr>
    </w:tblStylePr>
    <w:tblStylePr w:type="lastCol">
      <w:rPr>
        <w:b/>
        <w:bCs/>
      </w:rPr>
    </w:tblStylePr>
    <w:tblStylePr w:type="band1Vert">
      <w:tblPr/>
      <w:tcPr>
        <w:shd w:val="clear" w:color="auto" w:fill="D9F2D0"/>
      </w:tcPr>
    </w:tblStylePr>
    <w:tblStylePr w:type="band1Horz">
      <w:tblPr/>
      <w:tcPr>
        <w:shd w:val="clear" w:color="auto" w:fill="D9F2D0"/>
      </w:tcPr>
    </w:tblStylePr>
  </w:style>
  <w:style w:type="table" w:customStyle="1" w:styleId="ListTable7Colourful3">
    <w:name w:val="List Table 7 Colourful3"/>
    <w:basedOn w:val="TableNormal"/>
    <w:next w:val="ListTable7Colorful"/>
    <w:uiPriority w:val="52"/>
    <w:rsid w:val="001120A7"/>
    <w:pPr>
      <w:spacing w:after="0" w:line="240" w:lineRule="auto"/>
    </w:pPr>
    <w:rPr>
      <w:color w:val="000000"/>
      <w:kern w:val="2"/>
      <w:sz w:val="24"/>
      <w:szCs w:val="24"/>
      <w:lang w:val="en-IE"/>
      <w14:ligatures w14:val="standardContextual"/>
    </w:rPr>
    <w:tblPr>
      <w:tblStyleRowBandSize w:val="1"/>
      <w:tblStyleColBandSize w:val="1"/>
    </w:tblPr>
    <w:tblStylePr w:type="firstRow">
      <w:rPr>
        <w:rFonts w:ascii="Aptos Display" w:eastAsia="Yu Gothic Light" w:hAnsi="Aptos Display" w:cs="Times New Roman"/>
        <w:i/>
        <w:iCs/>
        <w:sz w:val="26"/>
      </w:rPr>
      <w:tblPr/>
      <w:tcPr>
        <w:tcBorders>
          <w:bottom w:val="single" w:sz="4" w:space="0" w:color="000000"/>
        </w:tcBorders>
        <w:shd w:val="clear" w:color="auto" w:fill="FFFFFF"/>
      </w:tcPr>
    </w:tblStylePr>
    <w:tblStylePr w:type="lastRow">
      <w:rPr>
        <w:rFonts w:ascii="Aptos Display" w:eastAsia="Yu Gothic Light" w:hAnsi="Aptos Display" w:cs="Times New Roman"/>
        <w:i/>
        <w:iCs/>
        <w:sz w:val="26"/>
      </w:rPr>
      <w:tblPr/>
      <w:tcPr>
        <w:tcBorders>
          <w:top w:val="single" w:sz="4" w:space="0" w:color="000000"/>
        </w:tcBorders>
        <w:shd w:val="clear" w:color="auto" w:fill="FFFFFF"/>
      </w:tcPr>
    </w:tblStylePr>
    <w:tblStylePr w:type="firstCol">
      <w:pPr>
        <w:jc w:val="right"/>
      </w:pPr>
      <w:rPr>
        <w:rFonts w:ascii="Aptos Display" w:eastAsia="Yu Gothic Light" w:hAnsi="Aptos Display" w:cs="Times New Roman"/>
        <w:i/>
        <w:iCs/>
        <w:sz w:val="26"/>
      </w:rPr>
      <w:tblPr/>
      <w:tcPr>
        <w:tcBorders>
          <w:right w:val="single" w:sz="4" w:space="0" w:color="000000"/>
        </w:tcBorders>
        <w:shd w:val="clear" w:color="auto" w:fill="FFFFFF"/>
      </w:tcPr>
    </w:tblStylePr>
    <w:tblStylePr w:type="lastCol">
      <w:rPr>
        <w:rFonts w:ascii="Aptos Display" w:eastAsia="Yu Gothic Light" w:hAnsi="Aptos Display" w:cs="Times New Roman"/>
        <w:i/>
        <w:iCs/>
        <w:sz w:val="26"/>
      </w:rPr>
      <w:tblPr/>
      <w:tcPr>
        <w:tcBorders>
          <w:left w:val="single" w:sz="4" w:space="0" w:color="000000"/>
        </w:tcBorders>
        <w:shd w:val="clear" w:color="auto" w:fill="FFFFFF"/>
      </w:tcPr>
    </w:tblStylePr>
    <w:tblStylePr w:type="band1Vert">
      <w:tblPr/>
      <w:tcPr>
        <w:shd w:val="clear" w:color="auto" w:fill="CCCCCC"/>
      </w:tcPr>
    </w:tblStylePr>
    <w:tblStylePr w:type="band1Horz">
      <w:tblPr/>
      <w:tcPr>
        <w:shd w:val="clear" w:color="auto" w:fill="CCCCCC"/>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13">
    <w:name w:val="List Table 7 Colourful – Accent 13"/>
    <w:basedOn w:val="TableNormal"/>
    <w:next w:val="ListTable7Colorful-Accent1"/>
    <w:uiPriority w:val="52"/>
    <w:rsid w:val="001120A7"/>
    <w:pPr>
      <w:spacing w:after="0" w:line="240" w:lineRule="auto"/>
    </w:pPr>
    <w:rPr>
      <w:color w:val="0F4761"/>
      <w:kern w:val="2"/>
      <w:sz w:val="24"/>
      <w:szCs w:val="24"/>
      <w:lang w:val="en-IE"/>
      <w14:ligatures w14:val="standardContextual"/>
    </w:rPr>
    <w:tblPr>
      <w:tblStyleRowBandSize w:val="1"/>
      <w:tblStyleColBandSize w:val="1"/>
    </w:tblPr>
    <w:tblStylePr w:type="firstRow">
      <w:rPr>
        <w:rFonts w:ascii="Aptos Display" w:eastAsia="Yu Gothic Light" w:hAnsi="Aptos Display" w:cs="Times New Roman"/>
        <w:i/>
        <w:iCs/>
        <w:sz w:val="26"/>
      </w:rPr>
      <w:tblPr/>
      <w:tcPr>
        <w:tcBorders>
          <w:bottom w:val="single" w:sz="4" w:space="0" w:color="156082"/>
        </w:tcBorders>
        <w:shd w:val="clear" w:color="auto" w:fill="FFFFFF"/>
      </w:tcPr>
    </w:tblStylePr>
    <w:tblStylePr w:type="lastRow">
      <w:rPr>
        <w:rFonts w:ascii="Aptos Display" w:eastAsia="Yu Gothic Light" w:hAnsi="Aptos Display" w:cs="Times New Roman"/>
        <w:i/>
        <w:iCs/>
        <w:sz w:val="26"/>
      </w:rPr>
      <w:tblPr/>
      <w:tcPr>
        <w:tcBorders>
          <w:top w:val="single" w:sz="4" w:space="0" w:color="156082"/>
        </w:tcBorders>
        <w:shd w:val="clear" w:color="auto" w:fill="FFFFFF"/>
      </w:tcPr>
    </w:tblStylePr>
    <w:tblStylePr w:type="firstCol">
      <w:pPr>
        <w:jc w:val="right"/>
      </w:pPr>
      <w:rPr>
        <w:rFonts w:ascii="Aptos Display" w:eastAsia="Yu Gothic Light" w:hAnsi="Aptos Display" w:cs="Times New Roman"/>
        <w:i/>
        <w:iCs/>
        <w:sz w:val="26"/>
      </w:rPr>
      <w:tblPr/>
      <w:tcPr>
        <w:tcBorders>
          <w:right w:val="single" w:sz="4" w:space="0" w:color="156082"/>
        </w:tcBorders>
        <w:shd w:val="clear" w:color="auto" w:fill="FFFFFF"/>
      </w:tcPr>
    </w:tblStylePr>
    <w:tblStylePr w:type="lastCol">
      <w:rPr>
        <w:rFonts w:ascii="Aptos Display" w:eastAsia="Yu Gothic Light" w:hAnsi="Aptos Display" w:cs="Times New Roman"/>
        <w:i/>
        <w:iCs/>
        <w:sz w:val="26"/>
      </w:rPr>
      <w:tblPr/>
      <w:tcPr>
        <w:tcBorders>
          <w:left w:val="single" w:sz="4" w:space="0" w:color="156082"/>
        </w:tcBorders>
        <w:shd w:val="clear" w:color="auto" w:fill="FFFFFF"/>
      </w:tcPr>
    </w:tblStylePr>
    <w:tblStylePr w:type="band1Vert">
      <w:tblPr/>
      <w:tcPr>
        <w:shd w:val="clear" w:color="auto" w:fill="C1E4F5"/>
      </w:tcPr>
    </w:tblStylePr>
    <w:tblStylePr w:type="band1Horz">
      <w:tblPr/>
      <w:tcPr>
        <w:shd w:val="clear" w:color="auto" w:fill="C1E4F5"/>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23">
    <w:name w:val="List Table 7 Colourful – Accent 23"/>
    <w:basedOn w:val="TableNormal"/>
    <w:next w:val="ListTable7Colorful-Accent2"/>
    <w:uiPriority w:val="52"/>
    <w:rsid w:val="001120A7"/>
    <w:pPr>
      <w:spacing w:after="0" w:line="240" w:lineRule="auto"/>
    </w:pPr>
    <w:rPr>
      <w:color w:val="BF4E14"/>
      <w:kern w:val="2"/>
      <w:sz w:val="24"/>
      <w:szCs w:val="24"/>
      <w:lang w:val="en-IE"/>
      <w14:ligatures w14:val="standardContextual"/>
    </w:rPr>
    <w:tblPr>
      <w:tblStyleRowBandSize w:val="1"/>
      <w:tblStyleColBandSize w:val="1"/>
    </w:tblPr>
    <w:tblStylePr w:type="firstRow">
      <w:rPr>
        <w:rFonts w:ascii="Aptos Display" w:eastAsia="Yu Gothic Light" w:hAnsi="Aptos Display" w:cs="Times New Roman"/>
        <w:i/>
        <w:iCs/>
        <w:sz w:val="26"/>
      </w:rPr>
      <w:tblPr/>
      <w:tcPr>
        <w:tcBorders>
          <w:bottom w:val="single" w:sz="4" w:space="0" w:color="E97132"/>
        </w:tcBorders>
        <w:shd w:val="clear" w:color="auto" w:fill="FFFFFF"/>
      </w:tcPr>
    </w:tblStylePr>
    <w:tblStylePr w:type="lastRow">
      <w:rPr>
        <w:rFonts w:ascii="Aptos Display" w:eastAsia="Yu Gothic Light" w:hAnsi="Aptos Display" w:cs="Times New Roman"/>
        <w:i/>
        <w:iCs/>
        <w:sz w:val="26"/>
      </w:rPr>
      <w:tblPr/>
      <w:tcPr>
        <w:tcBorders>
          <w:top w:val="single" w:sz="4" w:space="0" w:color="E97132"/>
        </w:tcBorders>
        <w:shd w:val="clear" w:color="auto" w:fill="FFFFFF"/>
      </w:tcPr>
    </w:tblStylePr>
    <w:tblStylePr w:type="firstCol">
      <w:pPr>
        <w:jc w:val="right"/>
      </w:pPr>
      <w:rPr>
        <w:rFonts w:ascii="Aptos Display" w:eastAsia="Yu Gothic Light" w:hAnsi="Aptos Display" w:cs="Times New Roman"/>
        <w:i/>
        <w:iCs/>
        <w:sz w:val="26"/>
      </w:rPr>
      <w:tblPr/>
      <w:tcPr>
        <w:tcBorders>
          <w:right w:val="single" w:sz="4" w:space="0" w:color="E97132"/>
        </w:tcBorders>
        <w:shd w:val="clear" w:color="auto" w:fill="FFFFFF"/>
      </w:tcPr>
    </w:tblStylePr>
    <w:tblStylePr w:type="lastCol">
      <w:rPr>
        <w:rFonts w:ascii="Aptos Display" w:eastAsia="Yu Gothic Light" w:hAnsi="Aptos Display" w:cs="Times New Roman"/>
        <w:i/>
        <w:iCs/>
        <w:sz w:val="26"/>
      </w:rPr>
      <w:tblPr/>
      <w:tcPr>
        <w:tcBorders>
          <w:left w:val="single" w:sz="4" w:space="0" w:color="E97132"/>
        </w:tcBorders>
        <w:shd w:val="clear" w:color="auto" w:fill="FFFFFF"/>
      </w:tcPr>
    </w:tblStylePr>
    <w:tblStylePr w:type="band1Vert">
      <w:tblPr/>
      <w:tcPr>
        <w:shd w:val="clear" w:color="auto" w:fill="FAE2D5"/>
      </w:tcPr>
    </w:tblStylePr>
    <w:tblStylePr w:type="band1Horz">
      <w:tblPr/>
      <w:tcPr>
        <w:shd w:val="clear" w:color="auto" w:fill="FAE2D5"/>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33">
    <w:name w:val="List Table 7 Colourful – Accent 33"/>
    <w:basedOn w:val="TableNormal"/>
    <w:next w:val="ListTable7Colorful-Accent3"/>
    <w:uiPriority w:val="52"/>
    <w:rsid w:val="001120A7"/>
    <w:pPr>
      <w:spacing w:after="0" w:line="240" w:lineRule="auto"/>
    </w:pPr>
    <w:rPr>
      <w:color w:val="124F1A"/>
      <w:kern w:val="2"/>
      <w:sz w:val="24"/>
      <w:szCs w:val="24"/>
      <w:lang w:val="en-IE"/>
      <w14:ligatures w14:val="standardContextual"/>
    </w:rPr>
    <w:tblPr>
      <w:tblStyleRowBandSize w:val="1"/>
      <w:tblStyleColBandSize w:val="1"/>
    </w:tblPr>
    <w:tblStylePr w:type="firstRow">
      <w:rPr>
        <w:rFonts w:ascii="Aptos Display" w:eastAsia="Yu Gothic Light" w:hAnsi="Aptos Display" w:cs="Times New Roman"/>
        <w:i/>
        <w:iCs/>
        <w:sz w:val="26"/>
      </w:rPr>
      <w:tblPr/>
      <w:tcPr>
        <w:tcBorders>
          <w:bottom w:val="single" w:sz="4" w:space="0" w:color="196B24"/>
        </w:tcBorders>
        <w:shd w:val="clear" w:color="auto" w:fill="FFFFFF"/>
      </w:tcPr>
    </w:tblStylePr>
    <w:tblStylePr w:type="lastRow">
      <w:rPr>
        <w:rFonts w:ascii="Aptos Display" w:eastAsia="Yu Gothic Light" w:hAnsi="Aptos Display" w:cs="Times New Roman"/>
        <w:i/>
        <w:iCs/>
        <w:sz w:val="26"/>
      </w:rPr>
      <w:tblPr/>
      <w:tcPr>
        <w:tcBorders>
          <w:top w:val="single" w:sz="4" w:space="0" w:color="196B24"/>
        </w:tcBorders>
        <w:shd w:val="clear" w:color="auto" w:fill="FFFFFF"/>
      </w:tcPr>
    </w:tblStylePr>
    <w:tblStylePr w:type="firstCol">
      <w:pPr>
        <w:jc w:val="right"/>
      </w:pPr>
      <w:rPr>
        <w:rFonts w:ascii="Aptos Display" w:eastAsia="Yu Gothic Light" w:hAnsi="Aptos Display" w:cs="Times New Roman"/>
        <w:i/>
        <w:iCs/>
        <w:sz w:val="26"/>
      </w:rPr>
      <w:tblPr/>
      <w:tcPr>
        <w:tcBorders>
          <w:right w:val="single" w:sz="4" w:space="0" w:color="196B24"/>
        </w:tcBorders>
        <w:shd w:val="clear" w:color="auto" w:fill="FFFFFF"/>
      </w:tcPr>
    </w:tblStylePr>
    <w:tblStylePr w:type="lastCol">
      <w:rPr>
        <w:rFonts w:ascii="Aptos Display" w:eastAsia="Yu Gothic Light" w:hAnsi="Aptos Display" w:cs="Times New Roman"/>
        <w:i/>
        <w:iCs/>
        <w:sz w:val="26"/>
      </w:rPr>
      <w:tblPr/>
      <w:tcPr>
        <w:tcBorders>
          <w:left w:val="single" w:sz="4" w:space="0" w:color="196B24"/>
        </w:tcBorders>
        <w:shd w:val="clear" w:color="auto" w:fill="FFFFFF"/>
      </w:tcPr>
    </w:tblStylePr>
    <w:tblStylePr w:type="band1Vert">
      <w:tblPr/>
      <w:tcPr>
        <w:shd w:val="clear" w:color="auto" w:fill="C1F0C7"/>
      </w:tcPr>
    </w:tblStylePr>
    <w:tblStylePr w:type="band1Horz">
      <w:tblPr/>
      <w:tcPr>
        <w:shd w:val="clear" w:color="auto" w:fill="C1F0C7"/>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43">
    <w:name w:val="List Table 7 Colourful – Accent 43"/>
    <w:basedOn w:val="TableNormal"/>
    <w:next w:val="ListTable7Colorful-Accent4"/>
    <w:uiPriority w:val="52"/>
    <w:rsid w:val="001120A7"/>
    <w:pPr>
      <w:spacing w:after="0" w:line="240" w:lineRule="auto"/>
    </w:pPr>
    <w:rPr>
      <w:color w:val="0B769F"/>
      <w:kern w:val="2"/>
      <w:sz w:val="24"/>
      <w:szCs w:val="24"/>
      <w:lang w:val="en-IE"/>
      <w14:ligatures w14:val="standardContextual"/>
    </w:rPr>
    <w:tblPr>
      <w:tblStyleRowBandSize w:val="1"/>
      <w:tblStyleColBandSize w:val="1"/>
    </w:tblPr>
    <w:tblStylePr w:type="firstRow">
      <w:rPr>
        <w:rFonts w:ascii="Aptos Display" w:eastAsia="Yu Gothic Light" w:hAnsi="Aptos Display" w:cs="Times New Roman"/>
        <w:i/>
        <w:iCs/>
        <w:sz w:val="26"/>
      </w:rPr>
      <w:tblPr/>
      <w:tcPr>
        <w:tcBorders>
          <w:bottom w:val="single" w:sz="4" w:space="0" w:color="0F9ED5"/>
        </w:tcBorders>
        <w:shd w:val="clear" w:color="auto" w:fill="FFFFFF"/>
      </w:tcPr>
    </w:tblStylePr>
    <w:tblStylePr w:type="lastRow">
      <w:rPr>
        <w:rFonts w:ascii="Aptos Display" w:eastAsia="Yu Gothic Light" w:hAnsi="Aptos Display" w:cs="Times New Roman"/>
        <w:i/>
        <w:iCs/>
        <w:sz w:val="26"/>
      </w:rPr>
      <w:tblPr/>
      <w:tcPr>
        <w:tcBorders>
          <w:top w:val="single" w:sz="4" w:space="0" w:color="0F9ED5"/>
        </w:tcBorders>
        <w:shd w:val="clear" w:color="auto" w:fill="FFFFFF"/>
      </w:tcPr>
    </w:tblStylePr>
    <w:tblStylePr w:type="firstCol">
      <w:pPr>
        <w:jc w:val="right"/>
      </w:pPr>
      <w:rPr>
        <w:rFonts w:ascii="Aptos Display" w:eastAsia="Yu Gothic Light" w:hAnsi="Aptos Display" w:cs="Times New Roman"/>
        <w:i/>
        <w:iCs/>
        <w:sz w:val="26"/>
      </w:rPr>
      <w:tblPr/>
      <w:tcPr>
        <w:tcBorders>
          <w:right w:val="single" w:sz="4" w:space="0" w:color="0F9ED5"/>
        </w:tcBorders>
        <w:shd w:val="clear" w:color="auto" w:fill="FFFFFF"/>
      </w:tcPr>
    </w:tblStylePr>
    <w:tblStylePr w:type="lastCol">
      <w:rPr>
        <w:rFonts w:ascii="Aptos Display" w:eastAsia="Yu Gothic Light" w:hAnsi="Aptos Display" w:cs="Times New Roman"/>
        <w:i/>
        <w:iCs/>
        <w:sz w:val="26"/>
      </w:rPr>
      <w:tblPr/>
      <w:tcPr>
        <w:tcBorders>
          <w:left w:val="single" w:sz="4" w:space="0" w:color="0F9ED5"/>
        </w:tcBorders>
        <w:shd w:val="clear" w:color="auto" w:fill="FFFFFF"/>
      </w:tcPr>
    </w:tblStylePr>
    <w:tblStylePr w:type="band1Vert">
      <w:tblPr/>
      <w:tcPr>
        <w:shd w:val="clear" w:color="auto" w:fill="CAEDFB"/>
      </w:tcPr>
    </w:tblStylePr>
    <w:tblStylePr w:type="band1Horz">
      <w:tblPr/>
      <w:tcPr>
        <w:shd w:val="clear" w:color="auto" w:fill="CAEDFB"/>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53">
    <w:name w:val="List Table 7 Colourful – Accent 53"/>
    <w:basedOn w:val="TableNormal"/>
    <w:next w:val="ListTable7Colorful-Accent5"/>
    <w:uiPriority w:val="52"/>
    <w:rsid w:val="001120A7"/>
    <w:pPr>
      <w:spacing w:after="0" w:line="240" w:lineRule="auto"/>
    </w:pPr>
    <w:rPr>
      <w:color w:val="77206D"/>
      <w:kern w:val="2"/>
      <w:sz w:val="24"/>
      <w:szCs w:val="24"/>
      <w:lang w:val="en-IE"/>
      <w14:ligatures w14:val="standardContextual"/>
    </w:rPr>
    <w:tblPr>
      <w:tblStyleRowBandSize w:val="1"/>
      <w:tblStyleColBandSize w:val="1"/>
    </w:tblPr>
    <w:tblStylePr w:type="firstRow">
      <w:rPr>
        <w:rFonts w:ascii="Aptos Display" w:eastAsia="Yu Gothic Light" w:hAnsi="Aptos Display" w:cs="Times New Roman"/>
        <w:i/>
        <w:iCs/>
        <w:sz w:val="26"/>
      </w:rPr>
      <w:tblPr/>
      <w:tcPr>
        <w:tcBorders>
          <w:bottom w:val="single" w:sz="4" w:space="0" w:color="A02B93"/>
        </w:tcBorders>
        <w:shd w:val="clear" w:color="auto" w:fill="FFFFFF"/>
      </w:tcPr>
    </w:tblStylePr>
    <w:tblStylePr w:type="lastRow">
      <w:rPr>
        <w:rFonts w:ascii="Aptos Display" w:eastAsia="Yu Gothic Light" w:hAnsi="Aptos Display" w:cs="Times New Roman"/>
        <w:i/>
        <w:iCs/>
        <w:sz w:val="26"/>
      </w:rPr>
      <w:tblPr/>
      <w:tcPr>
        <w:tcBorders>
          <w:top w:val="single" w:sz="4" w:space="0" w:color="A02B93"/>
        </w:tcBorders>
        <w:shd w:val="clear" w:color="auto" w:fill="FFFFFF"/>
      </w:tcPr>
    </w:tblStylePr>
    <w:tblStylePr w:type="firstCol">
      <w:pPr>
        <w:jc w:val="right"/>
      </w:pPr>
      <w:rPr>
        <w:rFonts w:ascii="Aptos Display" w:eastAsia="Yu Gothic Light" w:hAnsi="Aptos Display" w:cs="Times New Roman"/>
        <w:i/>
        <w:iCs/>
        <w:sz w:val="26"/>
      </w:rPr>
      <w:tblPr/>
      <w:tcPr>
        <w:tcBorders>
          <w:right w:val="single" w:sz="4" w:space="0" w:color="A02B93"/>
        </w:tcBorders>
        <w:shd w:val="clear" w:color="auto" w:fill="FFFFFF"/>
      </w:tcPr>
    </w:tblStylePr>
    <w:tblStylePr w:type="lastCol">
      <w:rPr>
        <w:rFonts w:ascii="Aptos Display" w:eastAsia="Yu Gothic Light" w:hAnsi="Aptos Display" w:cs="Times New Roman"/>
        <w:i/>
        <w:iCs/>
        <w:sz w:val="26"/>
      </w:rPr>
      <w:tblPr/>
      <w:tcPr>
        <w:tcBorders>
          <w:left w:val="single" w:sz="4" w:space="0" w:color="A02B93"/>
        </w:tcBorders>
        <w:shd w:val="clear" w:color="auto" w:fill="FFFFFF"/>
      </w:tcPr>
    </w:tblStylePr>
    <w:tblStylePr w:type="band1Vert">
      <w:tblPr/>
      <w:tcPr>
        <w:shd w:val="clear" w:color="auto" w:fill="F2CEED"/>
      </w:tcPr>
    </w:tblStylePr>
    <w:tblStylePr w:type="band1Horz">
      <w:tblPr/>
      <w:tcPr>
        <w:shd w:val="clear" w:color="auto" w:fill="F2CEED"/>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63">
    <w:name w:val="List Table 7 Colourful – Accent 63"/>
    <w:basedOn w:val="TableNormal"/>
    <w:next w:val="ListTable7Colorful-Accent6"/>
    <w:uiPriority w:val="52"/>
    <w:rsid w:val="001120A7"/>
    <w:pPr>
      <w:spacing w:after="0" w:line="240" w:lineRule="auto"/>
    </w:pPr>
    <w:rPr>
      <w:color w:val="3A7C22"/>
      <w:kern w:val="2"/>
      <w:sz w:val="24"/>
      <w:szCs w:val="24"/>
      <w:lang w:val="en-IE"/>
      <w14:ligatures w14:val="standardContextual"/>
    </w:rPr>
    <w:tblPr>
      <w:tblStyleRowBandSize w:val="1"/>
      <w:tblStyleColBandSize w:val="1"/>
    </w:tblPr>
    <w:tblStylePr w:type="firstRow">
      <w:rPr>
        <w:rFonts w:ascii="Aptos Display" w:eastAsia="Yu Gothic Light" w:hAnsi="Aptos Display" w:cs="Times New Roman"/>
        <w:i/>
        <w:iCs/>
        <w:sz w:val="26"/>
      </w:rPr>
      <w:tblPr/>
      <w:tcPr>
        <w:tcBorders>
          <w:bottom w:val="single" w:sz="4" w:space="0" w:color="4EA72E"/>
        </w:tcBorders>
        <w:shd w:val="clear" w:color="auto" w:fill="FFFFFF"/>
      </w:tcPr>
    </w:tblStylePr>
    <w:tblStylePr w:type="lastRow">
      <w:rPr>
        <w:rFonts w:ascii="Aptos Display" w:eastAsia="Yu Gothic Light" w:hAnsi="Aptos Display" w:cs="Times New Roman"/>
        <w:i/>
        <w:iCs/>
        <w:sz w:val="26"/>
      </w:rPr>
      <w:tblPr/>
      <w:tcPr>
        <w:tcBorders>
          <w:top w:val="single" w:sz="4" w:space="0" w:color="4EA72E"/>
        </w:tcBorders>
        <w:shd w:val="clear" w:color="auto" w:fill="FFFFFF"/>
      </w:tcPr>
    </w:tblStylePr>
    <w:tblStylePr w:type="firstCol">
      <w:pPr>
        <w:jc w:val="right"/>
      </w:pPr>
      <w:rPr>
        <w:rFonts w:ascii="Aptos Display" w:eastAsia="Yu Gothic Light" w:hAnsi="Aptos Display" w:cs="Times New Roman"/>
        <w:i/>
        <w:iCs/>
        <w:sz w:val="26"/>
      </w:rPr>
      <w:tblPr/>
      <w:tcPr>
        <w:tcBorders>
          <w:right w:val="single" w:sz="4" w:space="0" w:color="4EA72E"/>
        </w:tcBorders>
        <w:shd w:val="clear" w:color="auto" w:fill="FFFFFF"/>
      </w:tcPr>
    </w:tblStylePr>
    <w:tblStylePr w:type="lastCol">
      <w:rPr>
        <w:rFonts w:ascii="Aptos Display" w:eastAsia="Yu Gothic Light" w:hAnsi="Aptos Display" w:cs="Times New Roman"/>
        <w:i/>
        <w:iCs/>
        <w:sz w:val="26"/>
      </w:rPr>
      <w:tblPr/>
      <w:tcPr>
        <w:tcBorders>
          <w:left w:val="single" w:sz="4" w:space="0" w:color="4EA72E"/>
        </w:tcBorders>
        <w:shd w:val="clear" w:color="auto" w:fill="FFFFFF"/>
      </w:tcPr>
    </w:tblStylePr>
    <w:tblStylePr w:type="band1Vert">
      <w:tblPr/>
      <w:tcPr>
        <w:shd w:val="clear" w:color="auto" w:fill="D9F2D0"/>
      </w:tcPr>
    </w:tblStylePr>
    <w:tblStylePr w:type="band1Horz">
      <w:tblPr/>
      <w:tcPr>
        <w:shd w:val="clear" w:color="auto" w:fill="D9F2D0"/>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MediumGrid13">
    <w:name w:val="Medium Grid 13"/>
    <w:basedOn w:val="TableNormal"/>
    <w:next w:val="MediumGrid1"/>
    <w:uiPriority w:val="67"/>
    <w:semiHidden/>
    <w:unhideWhenUsed/>
    <w:rsid w:val="001120A7"/>
    <w:pPr>
      <w:spacing w:after="0" w:line="240" w:lineRule="auto"/>
    </w:pPr>
    <w:rPr>
      <w:kern w:val="2"/>
      <w:sz w:val="24"/>
      <w:szCs w:val="24"/>
      <w:lang w:val="en-IE"/>
      <w14:ligatures w14:val="standardContextual"/>
    </w:rPr>
    <w:tblPr>
      <w:tblStyleRowBandSize w:val="1"/>
      <w:tblStyleColBandSize w:val="1"/>
      <w:tblBorders>
        <w:top w:val="single" w:sz="8" w:space="0" w:color="404040"/>
        <w:left w:val="single" w:sz="8" w:space="0" w:color="404040"/>
        <w:bottom w:val="single" w:sz="8" w:space="0" w:color="404040"/>
        <w:right w:val="single" w:sz="8" w:space="0" w:color="404040"/>
        <w:insideH w:val="single" w:sz="8" w:space="0" w:color="404040"/>
        <w:insideV w:val="single" w:sz="8" w:space="0" w:color="404040"/>
      </w:tblBorders>
    </w:tblPr>
    <w:tcPr>
      <w:shd w:val="clear" w:color="auto" w:fill="C0C0C0"/>
    </w:tcPr>
    <w:tblStylePr w:type="firstRow">
      <w:rPr>
        <w:b/>
        <w:bCs/>
      </w:rPr>
    </w:tblStylePr>
    <w:tblStylePr w:type="lastRow">
      <w:rPr>
        <w:b/>
        <w:bCs/>
      </w:rPr>
      <w:tblPr/>
      <w:tcPr>
        <w:tcBorders>
          <w:top w:val="single" w:sz="18" w:space="0" w:color="404040"/>
        </w:tcBorders>
      </w:tcPr>
    </w:tblStylePr>
    <w:tblStylePr w:type="firstCol">
      <w:rPr>
        <w:b/>
        <w:bCs/>
      </w:rPr>
    </w:tblStylePr>
    <w:tblStylePr w:type="lastCol">
      <w:rPr>
        <w:b/>
        <w:bCs/>
      </w:rPr>
    </w:tblStylePr>
    <w:tblStylePr w:type="band1Vert">
      <w:tblPr/>
      <w:tcPr>
        <w:shd w:val="clear" w:color="auto" w:fill="808080"/>
      </w:tcPr>
    </w:tblStylePr>
    <w:tblStylePr w:type="band1Horz">
      <w:tblPr/>
      <w:tcPr>
        <w:shd w:val="clear" w:color="auto" w:fill="808080"/>
      </w:tcPr>
    </w:tblStylePr>
  </w:style>
  <w:style w:type="table" w:customStyle="1" w:styleId="MediumGrid1-Accent13">
    <w:name w:val="Medium Grid 1 - Accent 13"/>
    <w:basedOn w:val="TableNormal"/>
    <w:next w:val="MediumGrid1-Accent1"/>
    <w:uiPriority w:val="67"/>
    <w:semiHidden/>
    <w:unhideWhenUsed/>
    <w:rsid w:val="001120A7"/>
    <w:pPr>
      <w:spacing w:after="0" w:line="240" w:lineRule="auto"/>
    </w:pPr>
    <w:rPr>
      <w:kern w:val="2"/>
      <w:sz w:val="24"/>
      <w:szCs w:val="24"/>
      <w:lang w:val="en-IE"/>
      <w14:ligatures w14:val="standardContextual"/>
    </w:rPr>
    <w:tblPr>
      <w:tblStyleRowBandSize w:val="1"/>
      <w:tblStyleColBandSize w:val="1"/>
      <w:tblBorders>
        <w:top w:val="single" w:sz="8" w:space="0" w:color="2198CF"/>
        <w:left w:val="single" w:sz="8" w:space="0" w:color="2198CF"/>
        <w:bottom w:val="single" w:sz="8" w:space="0" w:color="2198CF"/>
        <w:right w:val="single" w:sz="8" w:space="0" w:color="2198CF"/>
        <w:insideH w:val="single" w:sz="8" w:space="0" w:color="2198CF"/>
        <w:insideV w:val="single" w:sz="8" w:space="0" w:color="2198CF"/>
      </w:tblBorders>
    </w:tblPr>
    <w:tcPr>
      <w:shd w:val="clear" w:color="auto" w:fill="B2DEF2"/>
    </w:tcPr>
    <w:tblStylePr w:type="firstRow">
      <w:rPr>
        <w:b/>
        <w:bCs/>
      </w:rPr>
    </w:tblStylePr>
    <w:tblStylePr w:type="lastRow">
      <w:rPr>
        <w:b/>
        <w:bCs/>
      </w:rPr>
      <w:tblPr/>
      <w:tcPr>
        <w:tcBorders>
          <w:top w:val="single" w:sz="18" w:space="0" w:color="2198CF"/>
        </w:tcBorders>
      </w:tcPr>
    </w:tblStylePr>
    <w:tblStylePr w:type="firstCol">
      <w:rPr>
        <w:b/>
        <w:bCs/>
      </w:rPr>
    </w:tblStylePr>
    <w:tblStylePr w:type="lastCol">
      <w:rPr>
        <w:b/>
        <w:bCs/>
      </w:rPr>
    </w:tblStylePr>
    <w:tblStylePr w:type="band1Vert">
      <w:tblPr/>
      <w:tcPr>
        <w:shd w:val="clear" w:color="auto" w:fill="64BDE6"/>
      </w:tcPr>
    </w:tblStylePr>
    <w:tblStylePr w:type="band1Horz">
      <w:tblPr/>
      <w:tcPr>
        <w:shd w:val="clear" w:color="auto" w:fill="64BDE6"/>
      </w:tcPr>
    </w:tblStylePr>
  </w:style>
  <w:style w:type="table" w:customStyle="1" w:styleId="MediumGrid1-Accent23">
    <w:name w:val="Medium Grid 1 - Accent 23"/>
    <w:basedOn w:val="TableNormal"/>
    <w:next w:val="MediumGrid1-Accent2"/>
    <w:uiPriority w:val="67"/>
    <w:semiHidden/>
    <w:unhideWhenUsed/>
    <w:rsid w:val="001120A7"/>
    <w:pPr>
      <w:spacing w:after="0" w:line="240" w:lineRule="auto"/>
    </w:pPr>
    <w:rPr>
      <w:kern w:val="2"/>
      <w:sz w:val="24"/>
      <w:szCs w:val="24"/>
      <w:lang w:val="en-IE"/>
      <w14:ligatures w14:val="standardContextual"/>
    </w:rPr>
    <w:tblPr>
      <w:tblStyleRowBandSize w:val="1"/>
      <w:tblStyleColBandSize w:val="1"/>
      <w:tblBorders>
        <w:top w:val="single" w:sz="8" w:space="0" w:color="EE9465"/>
        <w:left w:val="single" w:sz="8" w:space="0" w:color="EE9465"/>
        <w:bottom w:val="single" w:sz="8" w:space="0" w:color="EE9465"/>
        <w:right w:val="single" w:sz="8" w:space="0" w:color="EE9465"/>
        <w:insideH w:val="single" w:sz="8" w:space="0" w:color="EE9465"/>
        <w:insideV w:val="single" w:sz="8" w:space="0" w:color="EE9465"/>
      </w:tblBorders>
    </w:tblPr>
    <w:tcPr>
      <w:shd w:val="clear" w:color="auto" w:fill="F9DBCC"/>
    </w:tcPr>
    <w:tblStylePr w:type="firstRow">
      <w:rPr>
        <w:b/>
        <w:bCs/>
      </w:rPr>
    </w:tblStylePr>
    <w:tblStylePr w:type="lastRow">
      <w:rPr>
        <w:b/>
        <w:bCs/>
      </w:rPr>
      <w:tblPr/>
      <w:tcPr>
        <w:tcBorders>
          <w:top w:val="single" w:sz="18" w:space="0" w:color="EE9465"/>
        </w:tcBorders>
      </w:tcPr>
    </w:tblStylePr>
    <w:tblStylePr w:type="firstCol">
      <w:rPr>
        <w:b/>
        <w:bCs/>
      </w:rPr>
    </w:tblStylePr>
    <w:tblStylePr w:type="lastCol">
      <w:rPr>
        <w:b/>
        <w:bCs/>
      </w:rPr>
    </w:tblStylePr>
    <w:tblStylePr w:type="band1Vert">
      <w:tblPr/>
      <w:tcPr>
        <w:shd w:val="clear" w:color="auto" w:fill="F4B798"/>
      </w:tcPr>
    </w:tblStylePr>
    <w:tblStylePr w:type="band1Horz">
      <w:tblPr/>
      <w:tcPr>
        <w:shd w:val="clear" w:color="auto" w:fill="F4B798"/>
      </w:tcPr>
    </w:tblStylePr>
  </w:style>
  <w:style w:type="table" w:customStyle="1" w:styleId="MediumGrid1-Accent33">
    <w:name w:val="Medium Grid 1 - Accent 33"/>
    <w:basedOn w:val="TableNormal"/>
    <w:next w:val="MediumGrid1-Accent3"/>
    <w:uiPriority w:val="67"/>
    <w:semiHidden/>
    <w:unhideWhenUsed/>
    <w:rsid w:val="001120A7"/>
    <w:pPr>
      <w:spacing w:after="0" w:line="240" w:lineRule="auto"/>
    </w:pPr>
    <w:rPr>
      <w:kern w:val="2"/>
      <w:sz w:val="24"/>
      <w:szCs w:val="24"/>
      <w:lang w:val="en-IE"/>
      <w14:ligatures w14:val="standardContextual"/>
    </w:rPr>
    <w:tblPr>
      <w:tblStyleRowBandSize w:val="1"/>
      <w:tblStyleColBandSize w:val="1"/>
      <w:tblBorders>
        <w:top w:val="single" w:sz="8" w:space="0" w:color="2BB73D"/>
        <w:left w:val="single" w:sz="8" w:space="0" w:color="2BB73D"/>
        <w:bottom w:val="single" w:sz="8" w:space="0" w:color="2BB73D"/>
        <w:right w:val="single" w:sz="8" w:space="0" w:color="2BB73D"/>
        <w:insideH w:val="single" w:sz="8" w:space="0" w:color="2BB73D"/>
        <w:insideV w:val="single" w:sz="8" w:space="0" w:color="2BB73D"/>
      </w:tblBorders>
    </w:tblPr>
    <w:tcPr>
      <w:shd w:val="clear" w:color="auto" w:fill="B3EDBA"/>
    </w:tcPr>
    <w:tblStylePr w:type="firstRow">
      <w:rPr>
        <w:b/>
        <w:bCs/>
      </w:rPr>
    </w:tblStylePr>
    <w:tblStylePr w:type="lastRow">
      <w:rPr>
        <w:b/>
        <w:bCs/>
      </w:rPr>
      <w:tblPr/>
      <w:tcPr>
        <w:tcBorders>
          <w:top w:val="single" w:sz="18" w:space="0" w:color="2BB73D"/>
        </w:tcBorders>
      </w:tcPr>
    </w:tblStylePr>
    <w:tblStylePr w:type="firstCol">
      <w:rPr>
        <w:b/>
        <w:bCs/>
      </w:rPr>
    </w:tblStylePr>
    <w:tblStylePr w:type="lastCol">
      <w:rPr>
        <w:b/>
        <w:bCs/>
      </w:rPr>
    </w:tblStylePr>
    <w:tblStylePr w:type="band1Vert">
      <w:tblPr/>
      <w:tcPr>
        <w:shd w:val="clear" w:color="auto" w:fill="66DB75"/>
      </w:tcPr>
    </w:tblStylePr>
    <w:tblStylePr w:type="band1Horz">
      <w:tblPr/>
      <w:tcPr>
        <w:shd w:val="clear" w:color="auto" w:fill="66DB75"/>
      </w:tcPr>
    </w:tblStylePr>
  </w:style>
  <w:style w:type="table" w:customStyle="1" w:styleId="MediumGrid1-Accent43">
    <w:name w:val="Medium Grid 1 - Accent 43"/>
    <w:basedOn w:val="TableNormal"/>
    <w:next w:val="MediumGrid1-Accent4"/>
    <w:uiPriority w:val="67"/>
    <w:semiHidden/>
    <w:unhideWhenUsed/>
    <w:rsid w:val="001120A7"/>
    <w:pPr>
      <w:spacing w:after="0" w:line="240" w:lineRule="auto"/>
    </w:pPr>
    <w:rPr>
      <w:kern w:val="2"/>
      <w:sz w:val="24"/>
      <w:szCs w:val="24"/>
      <w:lang w:val="en-IE"/>
      <w14:ligatures w14:val="standardContextual"/>
    </w:rPr>
    <w:tblPr>
      <w:tblStyleRowBandSize w:val="1"/>
      <w:tblStyleColBandSize w:val="1"/>
      <w:tblBorders>
        <w:top w:val="single" w:sz="8" w:space="0" w:color="39BEF1"/>
        <w:left w:val="single" w:sz="8" w:space="0" w:color="39BEF1"/>
        <w:bottom w:val="single" w:sz="8" w:space="0" w:color="39BEF1"/>
        <w:right w:val="single" w:sz="8" w:space="0" w:color="39BEF1"/>
        <w:insideH w:val="single" w:sz="8" w:space="0" w:color="39BEF1"/>
        <w:insideV w:val="single" w:sz="8" w:space="0" w:color="39BEF1"/>
      </w:tblBorders>
    </w:tblPr>
    <w:tcPr>
      <w:shd w:val="clear" w:color="auto" w:fill="BDE9FA"/>
    </w:tcPr>
    <w:tblStylePr w:type="firstRow">
      <w:rPr>
        <w:b/>
        <w:bCs/>
      </w:rPr>
    </w:tblStylePr>
    <w:tblStylePr w:type="lastRow">
      <w:rPr>
        <w:b/>
        <w:bCs/>
      </w:rPr>
      <w:tblPr/>
      <w:tcPr>
        <w:tcBorders>
          <w:top w:val="single" w:sz="18" w:space="0" w:color="39BEF1"/>
        </w:tcBorders>
      </w:tcPr>
    </w:tblStylePr>
    <w:tblStylePr w:type="firstCol">
      <w:rPr>
        <w:b/>
        <w:bCs/>
      </w:rPr>
    </w:tblStylePr>
    <w:tblStylePr w:type="lastCol">
      <w:rPr>
        <w:b/>
        <w:bCs/>
      </w:rPr>
    </w:tblStylePr>
    <w:tblStylePr w:type="band1Vert">
      <w:tblPr/>
      <w:tcPr>
        <w:shd w:val="clear" w:color="auto" w:fill="7BD3F5"/>
      </w:tcPr>
    </w:tblStylePr>
    <w:tblStylePr w:type="band1Horz">
      <w:tblPr/>
      <w:tcPr>
        <w:shd w:val="clear" w:color="auto" w:fill="7BD3F5"/>
      </w:tcPr>
    </w:tblStylePr>
  </w:style>
  <w:style w:type="table" w:customStyle="1" w:styleId="MediumGrid1-Accent53">
    <w:name w:val="Medium Grid 1 - Accent 53"/>
    <w:basedOn w:val="TableNormal"/>
    <w:next w:val="MediumGrid1-Accent5"/>
    <w:uiPriority w:val="67"/>
    <w:semiHidden/>
    <w:unhideWhenUsed/>
    <w:rsid w:val="001120A7"/>
    <w:pPr>
      <w:spacing w:after="0" w:line="240" w:lineRule="auto"/>
    </w:pPr>
    <w:rPr>
      <w:kern w:val="2"/>
      <w:sz w:val="24"/>
      <w:szCs w:val="24"/>
      <w:lang w:val="en-IE"/>
      <w14:ligatures w14:val="standardContextual"/>
    </w:rPr>
    <w:tblPr>
      <w:tblStyleRowBandSize w:val="1"/>
      <w:tblStyleColBandSize w:val="1"/>
      <w:tblBorders>
        <w:top w:val="single" w:sz="8" w:space="0" w:color="CE49BF"/>
        <w:left w:val="single" w:sz="8" w:space="0" w:color="CE49BF"/>
        <w:bottom w:val="single" w:sz="8" w:space="0" w:color="CE49BF"/>
        <w:right w:val="single" w:sz="8" w:space="0" w:color="CE49BF"/>
        <w:insideH w:val="single" w:sz="8" w:space="0" w:color="CE49BF"/>
        <w:insideV w:val="single" w:sz="8" w:space="0" w:color="CE49BF"/>
      </w:tblBorders>
    </w:tblPr>
    <w:tcPr>
      <w:shd w:val="clear" w:color="auto" w:fill="EFC3E9"/>
    </w:tcPr>
    <w:tblStylePr w:type="firstRow">
      <w:rPr>
        <w:b/>
        <w:bCs/>
      </w:rPr>
    </w:tblStylePr>
    <w:tblStylePr w:type="lastRow">
      <w:rPr>
        <w:b/>
        <w:bCs/>
      </w:rPr>
      <w:tblPr/>
      <w:tcPr>
        <w:tcBorders>
          <w:top w:val="single" w:sz="18" w:space="0" w:color="CE49BF"/>
        </w:tcBorders>
      </w:tcPr>
    </w:tblStylePr>
    <w:tblStylePr w:type="firstCol">
      <w:rPr>
        <w:b/>
        <w:bCs/>
      </w:rPr>
    </w:tblStylePr>
    <w:tblStylePr w:type="lastCol">
      <w:rPr>
        <w:b/>
        <w:bCs/>
      </w:rPr>
    </w:tblStylePr>
    <w:tblStylePr w:type="band1Vert">
      <w:tblPr/>
      <w:tcPr>
        <w:shd w:val="clear" w:color="auto" w:fill="DE86D4"/>
      </w:tcPr>
    </w:tblStylePr>
    <w:tblStylePr w:type="band1Horz">
      <w:tblPr/>
      <w:tcPr>
        <w:shd w:val="clear" w:color="auto" w:fill="DE86D4"/>
      </w:tcPr>
    </w:tblStylePr>
  </w:style>
  <w:style w:type="table" w:customStyle="1" w:styleId="MediumGrid1-Accent63">
    <w:name w:val="Medium Grid 1 - Accent 63"/>
    <w:basedOn w:val="TableNormal"/>
    <w:next w:val="MediumGrid1-Accent6"/>
    <w:uiPriority w:val="67"/>
    <w:semiHidden/>
    <w:unhideWhenUsed/>
    <w:rsid w:val="001120A7"/>
    <w:pPr>
      <w:spacing w:after="0" w:line="240" w:lineRule="auto"/>
    </w:pPr>
    <w:rPr>
      <w:kern w:val="2"/>
      <w:sz w:val="24"/>
      <w:szCs w:val="24"/>
      <w:lang w:val="en-IE"/>
      <w14:ligatures w14:val="standardContextual"/>
    </w:rPr>
    <w:tblPr>
      <w:tblStyleRowBandSize w:val="1"/>
      <w:tblStyleColBandSize w:val="1"/>
      <w:tblBorders>
        <w:top w:val="single" w:sz="8" w:space="0" w:color="71CF50"/>
        <w:left w:val="single" w:sz="8" w:space="0" w:color="71CF50"/>
        <w:bottom w:val="single" w:sz="8" w:space="0" w:color="71CF50"/>
        <w:right w:val="single" w:sz="8" w:space="0" w:color="71CF50"/>
        <w:insideH w:val="single" w:sz="8" w:space="0" w:color="71CF50"/>
        <w:insideV w:val="single" w:sz="8" w:space="0" w:color="71CF50"/>
      </w:tblBorders>
    </w:tblPr>
    <w:tcPr>
      <w:shd w:val="clear" w:color="auto" w:fill="D0EFC5"/>
    </w:tcPr>
    <w:tblStylePr w:type="firstRow">
      <w:rPr>
        <w:b/>
        <w:bCs/>
      </w:rPr>
    </w:tblStylePr>
    <w:tblStylePr w:type="lastRow">
      <w:rPr>
        <w:b/>
        <w:bCs/>
      </w:rPr>
      <w:tblPr/>
      <w:tcPr>
        <w:tcBorders>
          <w:top w:val="single" w:sz="18" w:space="0" w:color="71CF50"/>
        </w:tcBorders>
      </w:tcPr>
    </w:tblStylePr>
    <w:tblStylePr w:type="firstCol">
      <w:rPr>
        <w:b/>
        <w:bCs/>
      </w:rPr>
    </w:tblStylePr>
    <w:tblStylePr w:type="lastCol">
      <w:rPr>
        <w:b/>
        <w:bCs/>
      </w:rPr>
    </w:tblStylePr>
    <w:tblStylePr w:type="band1Vert">
      <w:tblPr/>
      <w:tcPr>
        <w:shd w:val="clear" w:color="auto" w:fill="A0DF8A"/>
      </w:tcPr>
    </w:tblStylePr>
    <w:tblStylePr w:type="band1Horz">
      <w:tblPr/>
      <w:tcPr>
        <w:shd w:val="clear" w:color="auto" w:fill="A0DF8A"/>
      </w:tcPr>
    </w:tblStylePr>
  </w:style>
  <w:style w:type="table" w:customStyle="1" w:styleId="MediumGrid23">
    <w:name w:val="Medium Grid 23"/>
    <w:basedOn w:val="TableNormal"/>
    <w:next w:val="MediumGrid2"/>
    <w:uiPriority w:val="68"/>
    <w:semiHidden/>
    <w:unhideWhenUsed/>
    <w:rsid w:val="001120A7"/>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Pr>
    <w:tcPr>
      <w:shd w:val="clear" w:color="auto" w:fill="C0C0C0"/>
    </w:tcPr>
    <w:tblStylePr w:type="firstRow">
      <w:rPr>
        <w:b/>
        <w:bCs/>
        <w:color w:val="000000"/>
      </w:rPr>
      <w:tblPr/>
      <w:tcPr>
        <w:shd w:val="clear" w:color="auto" w:fill="E6E6E6"/>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CCCCCC"/>
      </w:tcPr>
    </w:tblStylePr>
    <w:tblStylePr w:type="band1Vert">
      <w:tblPr/>
      <w:tcPr>
        <w:shd w:val="clear" w:color="auto" w:fill="808080"/>
      </w:tcPr>
    </w:tblStylePr>
    <w:tblStylePr w:type="band1Horz">
      <w:tblPr/>
      <w:tcPr>
        <w:tcBorders>
          <w:insideH w:val="single" w:sz="6" w:space="0" w:color="000000"/>
          <w:insideV w:val="single" w:sz="6" w:space="0" w:color="000000"/>
        </w:tcBorders>
        <w:shd w:val="clear" w:color="auto" w:fill="808080"/>
      </w:tcPr>
    </w:tblStylePr>
    <w:tblStylePr w:type="nwCell">
      <w:tblPr/>
      <w:tcPr>
        <w:shd w:val="clear" w:color="auto" w:fill="FFFFFF"/>
      </w:tcPr>
    </w:tblStylePr>
  </w:style>
  <w:style w:type="table" w:customStyle="1" w:styleId="MediumGrid2-Accent13">
    <w:name w:val="Medium Grid 2 - Accent 13"/>
    <w:basedOn w:val="TableNormal"/>
    <w:next w:val="MediumGrid2-Accent1"/>
    <w:uiPriority w:val="68"/>
    <w:semiHidden/>
    <w:unhideWhenUsed/>
    <w:rsid w:val="001120A7"/>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156082"/>
        <w:left w:val="single" w:sz="8" w:space="0" w:color="156082"/>
        <w:bottom w:val="single" w:sz="8" w:space="0" w:color="156082"/>
        <w:right w:val="single" w:sz="8" w:space="0" w:color="156082"/>
        <w:insideH w:val="single" w:sz="8" w:space="0" w:color="156082"/>
        <w:insideV w:val="single" w:sz="8" w:space="0" w:color="156082"/>
      </w:tblBorders>
    </w:tblPr>
    <w:tcPr>
      <w:shd w:val="clear" w:color="auto" w:fill="B2DEF2"/>
    </w:tcPr>
    <w:tblStylePr w:type="firstRow">
      <w:rPr>
        <w:b/>
        <w:bCs/>
        <w:color w:val="000000"/>
      </w:rPr>
      <w:tblPr/>
      <w:tcPr>
        <w:shd w:val="clear" w:color="auto" w:fill="E0F2FA"/>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C1E4F5"/>
      </w:tcPr>
    </w:tblStylePr>
    <w:tblStylePr w:type="band1Vert">
      <w:tblPr/>
      <w:tcPr>
        <w:shd w:val="clear" w:color="auto" w:fill="64BDE6"/>
      </w:tcPr>
    </w:tblStylePr>
    <w:tblStylePr w:type="band1Horz">
      <w:tblPr/>
      <w:tcPr>
        <w:tcBorders>
          <w:insideH w:val="single" w:sz="6" w:space="0" w:color="156082"/>
          <w:insideV w:val="single" w:sz="6" w:space="0" w:color="156082"/>
        </w:tcBorders>
        <w:shd w:val="clear" w:color="auto" w:fill="64BDE6"/>
      </w:tcPr>
    </w:tblStylePr>
    <w:tblStylePr w:type="nwCell">
      <w:tblPr/>
      <w:tcPr>
        <w:shd w:val="clear" w:color="auto" w:fill="FFFFFF"/>
      </w:tcPr>
    </w:tblStylePr>
  </w:style>
  <w:style w:type="table" w:customStyle="1" w:styleId="MediumGrid2-Accent23">
    <w:name w:val="Medium Grid 2 - Accent 23"/>
    <w:basedOn w:val="TableNormal"/>
    <w:next w:val="MediumGrid2-Accent2"/>
    <w:uiPriority w:val="68"/>
    <w:semiHidden/>
    <w:unhideWhenUsed/>
    <w:rsid w:val="001120A7"/>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E97132"/>
        <w:left w:val="single" w:sz="8" w:space="0" w:color="E97132"/>
        <w:bottom w:val="single" w:sz="8" w:space="0" w:color="E97132"/>
        <w:right w:val="single" w:sz="8" w:space="0" w:color="E97132"/>
        <w:insideH w:val="single" w:sz="8" w:space="0" w:color="E97132"/>
        <w:insideV w:val="single" w:sz="8" w:space="0" w:color="E97132"/>
      </w:tblBorders>
    </w:tblPr>
    <w:tcPr>
      <w:shd w:val="clear" w:color="auto" w:fill="F9DBCC"/>
    </w:tcPr>
    <w:tblStylePr w:type="firstRow">
      <w:rPr>
        <w:b/>
        <w:bCs/>
        <w:color w:val="000000"/>
      </w:rPr>
      <w:tblPr/>
      <w:tcPr>
        <w:shd w:val="clear" w:color="auto" w:fill="FCF0EA"/>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FAE2D5"/>
      </w:tcPr>
    </w:tblStylePr>
    <w:tblStylePr w:type="band1Vert">
      <w:tblPr/>
      <w:tcPr>
        <w:shd w:val="clear" w:color="auto" w:fill="F4B798"/>
      </w:tcPr>
    </w:tblStylePr>
    <w:tblStylePr w:type="band1Horz">
      <w:tblPr/>
      <w:tcPr>
        <w:tcBorders>
          <w:insideH w:val="single" w:sz="6" w:space="0" w:color="E97132"/>
          <w:insideV w:val="single" w:sz="6" w:space="0" w:color="E97132"/>
        </w:tcBorders>
        <w:shd w:val="clear" w:color="auto" w:fill="F4B798"/>
      </w:tcPr>
    </w:tblStylePr>
    <w:tblStylePr w:type="nwCell">
      <w:tblPr/>
      <w:tcPr>
        <w:shd w:val="clear" w:color="auto" w:fill="FFFFFF"/>
      </w:tcPr>
    </w:tblStylePr>
  </w:style>
  <w:style w:type="table" w:customStyle="1" w:styleId="MediumGrid2-Accent33">
    <w:name w:val="Medium Grid 2 - Accent 33"/>
    <w:basedOn w:val="TableNormal"/>
    <w:next w:val="MediumGrid2-Accent3"/>
    <w:uiPriority w:val="68"/>
    <w:semiHidden/>
    <w:unhideWhenUsed/>
    <w:rsid w:val="001120A7"/>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196B24"/>
        <w:left w:val="single" w:sz="8" w:space="0" w:color="196B24"/>
        <w:bottom w:val="single" w:sz="8" w:space="0" w:color="196B24"/>
        <w:right w:val="single" w:sz="8" w:space="0" w:color="196B24"/>
        <w:insideH w:val="single" w:sz="8" w:space="0" w:color="196B24"/>
        <w:insideV w:val="single" w:sz="8" w:space="0" w:color="196B24"/>
      </w:tblBorders>
    </w:tblPr>
    <w:tcPr>
      <w:shd w:val="clear" w:color="auto" w:fill="B3EDBA"/>
    </w:tcPr>
    <w:tblStylePr w:type="firstRow">
      <w:rPr>
        <w:b/>
        <w:bCs/>
        <w:color w:val="000000"/>
      </w:rPr>
      <w:tblPr/>
      <w:tcPr>
        <w:shd w:val="clear" w:color="auto" w:fill="E0F8E3"/>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C1F0C7"/>
      </w:tcPr>
    </w:tblStylePr>
    <w:tblStylePr w:type="band1Vert">
      <w:tblPr/>
      <w:tcPr>
        <w:shd w:val="clear" w:color="auto" w:fill="66DB75"/>
      </w:tcPr>
    </w:tblStylePr>
    <w:tblStylePr w:type="band1Horz">
      <w:tblPr/>
      <w:tcPr>
        <w:tcBorders>
          <w:insideH w:val="single" w:sz="6" w:space="0" w:color="196B24"/>
          <w:insideV w:val="single" w:sz="6" w:space="0" w:color="196B24"/>
        </w:tcBorders>
        <w:shd w:val="clear" w:color="auto" w:fill="66DB75"/>
      </w:tcPr>
    </w:tblStylePr>
    <w:tblStylePr w:type="nwCell">
      <w:tblPr/>
      <w:tcPr>
        <w:shd w:val="clear" w:color="auto" w:fill="FFFFFF"/>
      </w:tcPr>
    </w:tblStylePr>
  </w:style>
  <w:style w:type="table" w:customStyle="1" w:styleId="MediumGrid2-Accent43">
    <w:name w:val="Medium Grid 2 - Accent 43"/>
    <w:basedOn w:val="TableNormal"/>
    <w:next w:val="MediumGrid2-Accent4"/>
    <w:uiPriority w:val="68"/>
    <w:semiHidden/>
    <w:unhideWhenUsed/>
    <w:rsid w:val="001120A7"/>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0F9ED5"/>
        <w:left w:val="single" w:sz="8" w:space="0" w:color="0F9ED5"/>
        <w:bottom w:val="single" w:sz="8" w:space="0" w:color="0F9ED5"/>
        <w:right w:val="single" w:sz="8" w:space="0" w:color="0F9ED5"/>
        <w:insideH w:val="single" w:sz="8" w:space="0" w:color="0F9ED5"/>
        <w:insideV w:val="single" w:sz="8" w:space="0" w:color="0F9ED5"/>
      </w:tblBorders>
    </w:tblPr>
    <w:tcPr>
      <w:shd w:val="clear" w:color="auto" w:fill="BDE9FA"/>
    </w:tcPr>
    <w:tblStylePr w:type="firstRow">
      <w:rPr>
        <w:b/>
        <w:bCs/>
        <w:color w:val="000000"/>
      </w:rPr>
      <w:tblPr/>
      <w:tcPr>
        <w:shd w:val="clear" w:color="auto" w:fill="E5F6FD"/>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CAEDFB"/>
      </w:tcPr>
    </w:tblStylePr>
    <w:tblStylePr w:type="band1Vert">
      <w:tblPr/>
      <w:tcPr>
        <w:shd w:val="clear" w:color="auto" w:fill="7BD3F5"/>
      </w:tcPr>
    </w:tblStylePr>
    <w:tblStylePr w:type="band1Horz">
      <w:tblPr/>
      <w:tcPr>
        <w:tcBorders>
          <w:insideH w:val="single" w:sz="6" w:space="0" w:color="0F9ED5"/>
          <w:insideV w:val="single" w:sz="6" w:space="0" w:color="0F9ED5"/>
        </w:tcBorders>
        <w:shd w:val="clear" w:color="auto" w:fill="7BD3F5"/>
      </w:tcPr>
    </w:tblStylePr>
    <w:tblStylePr w:type="nwCell">
      <w:tblPr/>
      <w:tcPr>
        <w:shd w:val="clear" w:color="auto" w:fill="FFFFFF"/>
      </w:tcPr>
    </w:tblStylePr>
  </w:style>
  <w:style w:type="table" w:customStyle="1" w:styleId="MediumGrid2-Accent53">
    <w:name w:val="Medium Grid 2 - Accent 53"/>
    <w:basedOn w:val="TableNormal"/>
    <w:next w:val="MediumGrid2-Accent5"/>
    <w:uiPriority w:val="68"/>
    <w:semiHidden/>
    <w:unhideWhenUsed/>
    <w:rsid w:val="001120A7"/>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A02B93"/>
        <w:left w:val="single" w:sz="8" w:space="0" w:color="A02B93"/>
        <w:bottom w:val="single" w:sz="8" w:space="0" w:color="A02B93"/>
        <w:right w:val="single" w:sz="8" w:space="0" w:color="A02B93"/>
        <w:insideH w:val="single" w:sz="8" w:space="0" w:color="A02B93"/>
        <w:insideV w:val="single" w:sz="8" w:space="0" w:color="A02B93"/>
      </w:tblBorders>
    </w:tblPr>
    <w:tcPr>
      <w:shd w:val="clear" w:color="auto" w:fill="EFC3E9"/>
    </w:tcPr>
    <w:tblStylePr w:type="firstRow">
      <w:rPr>
        <w:b/>
        <w:bCs/>
        <w:color w:val="000000"/>
      </w:rPr>
      <w:tblPr/>
      <w:tcPr>
        <w:shd w:val="clear" w:color="auto" w:fill="F8E7F6"/>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F2CEED"/>
      </w:tcPr>
    </w:tblStylePr>
    <w:tblStylePr w:type="band1Vert">
      <w:tblPr/>
      <w:tcPr>
        <w:shd w:val="clear" w:color="auto" w:fill="DE86D4"/>
      </w:tcPr>
    </w:tblStylePr>
    <w:tblStylePr w:type="band1Horz">
      <w:tblPr/>
      <w:tcPr>
        <w:tcBorders>
          <w:insideH w:val="single" w:sz="6" w:space="0" w:color="A02B93"/>
          <w:insideV w:val="single" w:sz="6" w:space="0" w:color="A02B93"/>
        </w:tcBorders>
        <w:shd w:val="clear" w:color="auto" w:fill="DE86D4"/>
      </w:tcPr>
    </w:tblStylePr>
    <w:tblStylePr w:type="nwCell">
      <w:tblPr/>
      <w:tcPr>
        <w:shd w:val="clear" w:color="auto" w:fill="FFFFFF"/>
      </w:tcPr>
    </w:tblStylePr>
  </w:style>
  <w:style w:type="table" w:customStyle="1" w:styleId="MediumGrid2-Accent63">
    <w:name w:val="Medium Grid 2 - Accent 63"/>
    <w:basedOn w:val="TableNormal"/>
    <w:next w:val="MediumGrid2-Accent6"/>
    <w:uiPriority w:val="68"/>
    <w:semiHidden/>
    <w:unhideWhenUsed/>
    <w:rsid w:val="001120A7"/>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4EA72E"/>
        <w:left w:val="single" w:sz="8" w:space="0" w:color="4EA72E"/>
        <w:bottom w:val="single" w:sz="8" w:space="0" w:color="4EA72E"/>
        <w:right w:val="single" w:sz="8" w:space="0" w:color="4EA72E"/>
        <w:insideH w:val="single" w:sz="8" w:space="0" w:color="4EA72E"/>
        <w:insideV w:val="single" w:sz="8" w:space="0" w:color="4EA72E"/>
      </w:tblBorders>
    </w:tblPr>
    <w:tcPr>
      <w:shd w:val="clear" w:color="auto" w:fill="D0EFC5"/>
    </w:tcPr>
    <w:tblStylePr w:type="firstRow">
      <w:rPr>
        <w:b/>
        <w:bCs/>
        <w:color w:val="000000"/>
      </w:rPr>
      <w:tblPr/>
      <w:tcPr>
        <w:shd w:val="clear" w:color="auto" w:fill="ECF8E8"/>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D9F2D0"/>
      </w:tcPr>
    </w:tblStylePr>
    <w:tblStylePr w:type="band1Vert">
      <w:tblPr/>
      <w:tcPr>
        <w:shd w:val="clear" w:color="auto" w:fill="A0DF8A"/>
      </w:tcPr>
    </w:tblStylePr>
    <w:tblStylePr w:type="band1Horz">
      <w:tblPr/>
      <w:tcPr>
        <w:tcBorders>
          <w:insideH w:val="single" w:sz="6" w:space="0" w:color="4EA72E"/>
          <w:insideV w:val="single" w:sz="6" w:space="0" w:color="4EA72E"/>
        </w:tcBorders>
        <w:shd w:val="clear" w:color="auto" w:fill="A0DF8A"/>
      </w:tcPr>
    </w:tblStylePr>
    <w:tblStylePr w:type="nwCell">
      <w:tblPr/>
      <w:tcPr>
        <w:shd w:val="clear" w:color="auto" w:fill="FFFFFF"/>
      </w:tcPr>
    </w:tblStylePr>
  </w:style>
  <w:style w:type="table" w:customStyle="1" w:styleId="MediumGrid33">
    <w:name w:val="Medium Grid 33"/>
    <w:basedOn w:val="TableNormal"/>
    <w:next w:val="MediumGrid3"/>
    <w:uiPriority w:val="69"/>
    <w:semiHidden/>
    <w:unhideWhenUsed/>
    <w:rsid w:val="001120A7"/>
    <w:pPr>
      <w:spacing w:after="0" w:line="240" w:lineRule="auto"/>
    </w:pPr>
    <w:rPr>
      <w:kern w:val="2"/>
      <w:sz w:val="24"/>
      <w:szCs w:val="24"/>
      <w:lang w:val="en-IE"/>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C0C0C0"/>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000000"/>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000000"/>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000000"/>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000000"/>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808080"/>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808080"/>
      </w:tcPr>
    </w:tblStylePr>
  </w:style>
  <w:style w:type="table" w:customStyle="1" w:styleId="MediumGrid3-Accent13">
    <w:name w:val="Medium Grid 3 - Accent 13"/>
    <w:basedOn w:val="TableNormal"/>
    <w:next w:val="MediumGrid3-Accent1"/>
    <w:uiPriority w:val="69"/>
    <w:semiHidden/>
    <w:unhideWhenUsed/>
    <w:rsid w:val="001120A7"/>
    <w:pPr>
      <w:spacing w:after="0" w:line="240" w:lineRule="auto"/>
    </w:pPr>
    <w:rPr>
      <w:kern w:val="2"/>
      <w:sz w:val="24"/>
      <w:szCs w:val="24"/>
      <w:lang w:val="en-IE"/>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B2DEF2"/>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156082"/>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156082"/>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156082"/>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156082"/>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64BDE6"/>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64BDE6"/>
      </w:tcPr>
    </w:tblStylePr>
  </w:style>
  <w:style w:type="table" w:customStyle="1" w:styleId="MediumGrid3-Accent23">
    <w:name w:val="Medium Grid 3 - Accent 23"/>
    <w:basedOn w:val="TableNormal"/>
    <w:next w:val="MediumGrid3-Accent2"/>
    <w:uiPriority w:val="69"/>
    <w:semiHidden/>
    <w:unhideWhenUsed/>
    <w:rsid w:val="001120A7"/>
    <w:pPr>
      <w:spacing w:after="0" w:line="240" w:lineRule="auto"/>
    </w:pPr>
    <w:rPr>
      <w:kern w:val="2"/>
      <w:sz w:val="24"/>
      <w:szCs w:val="24"/>
      <w:lang w:val="en-IE"/>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F9DBCC"/>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E97132"/>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E97132"/>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E97132"/>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E97132"/>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F4B798"/>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F4B798"/>
      </w:tcPr>
    </w:tblStylePr>
  </w:style>
  <w:style w:type="table" w:customStyle="1" w:styleId="MediumGrid3-Accent33">
    <w:name w:val="Medium Grid 3 - Accent 33"/>
    <w:basedOn w:val="TableNormal"/>
    <w:next w:val="MediumGrid3-Accent3"/>
    <w:uiPriority w:val="69"/>
    <w:semiHidden/>
    <w:unhideWhenUsed/>
    <w:rsid w:val="001120A7"/>
    <w:pPr>
      <w:spacing w:after="0" w:line="240" w:lineRule="auto"/>
    </w:pPr>
    <w:rPr>
      <w:kern w:val="2"/>
      <w:sz w:val="24"/>
      <w:szCs w:val="24"/>
      <w:lang w:val="en-IE"/>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B3EDBA"/>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196B24"/>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196B24"/>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196B24"/>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196B24"/>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66DB75"/>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66DB75"/>
      </w:tcPr>
    </w:tblStylePr>
  </w:style>
  <w:style w:type="table" w:customStyle="1" w:styleId="MediumGrid3-Accent43">
    <w:name w:val="Medium Grid 3 - Accent 43"/>
    <w:basedOn w:val="TableNormal"/>
    <w:next w:val="MediumGrid3-Accent4"/>
    <w:uiPriority w:val="69"/>
    <w:semiHidden/>
    <w:unhideWhenUsed/>
    <w:rsid w:val="001120A7"/>
    <w:pPr>
      <w:spacing w:after="0" w:line="240" w:lineRule="auto"/>
    </w:pPr>
    <w:rPr>
      <w:kern w:val="2"/>
      <w:sz w:val="24"/>
      <w:szCs w:val="24"/>
      <w:lang w:val="en-IE"/>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BDE9FA"/>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0F9ED5"/>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0F9ED5"/>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0F9ED5"/>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0F9ED5"/>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7BD3F5"/>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7BD3F5"/>
      </w:tcPr>
    </w:tblStylePr>
  </w:style>
  <w:style w:type="table" w:customStyle="1" w:styleId="MediumGrid3-Accent53">
    <w:name w:val="Medium Grid 3 - Accent 53"/>
    <w:basedOn w:val="TableNormal"/>
    <w:next w:val="MediumGrid3-Accent5"/>
    <w:uiPriority w:val="69"/>
    <w:semiHidden/>
    <w:unhideWhenUsed/>
    <w:rsid w:val="001120A7"/>
    <w:pPr>
      <w:spacing w:after="0" w:line="240" w:lineRule="auto"/>
    </w:pPr>
    <w:rPr>
      <w:kern w:val="2"/>
      <w:sz w:val="24"/>
      <w:szCs w:val="24"/>
      <w:lang w:val="en-IE"/>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EFC3E9"/>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A02B93"/>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A02B93"/>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A02B93"/>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A02B93"/>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DE86D4"/>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DE86D4"/>
      </w:tcPr>
    </w:tblStylePr>
  </w:style>
  <w:style w:type="table" w:customStyle="1" w:styleId="MediumGrid3-Accent63">
    <w:name w:val="Medium Grid 3 - Accent 63"/>
    <w:basedOn w:val="TableNormal"/>
    <w:next w:val="MediumGrid3-Accent6"/>
    <w:uiPriority w:val="69"/>
    <w:semiHidden/>
    <w:unhideWhenUsed/>
    <w:rsid w:val="001120A7"/>
    <w:pPr>
      <w:spacing w:after="0" w:line="240" w:lineRule="auto"/>
    </w:pPr>
    <w:rPr>
      <w:kern w:val="2"/>
      <w:sz w:val="24"/>
      <w:szCs w:val="24"/>
      <w:lang w:val="en-IE"/>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0EFC5"/>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EA72E"/>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EA72E"/>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EA72E"/>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EA72E"/>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0DF8A"/>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0DF8A"/>
      </w:tcPr>
    </w:tblStylePr>
  </w:style>
  <w:style w:type="table" w:customStyle="1" w:styleId="MediumList13">
    <w:name w:val="Medium List 13"/>
    <w:basedOn w:val="TableNormal"/>
    <w:next w:val="MediumList1"/>
    <w:uiPriority w:val="65"/>
    <w:semiHidden/>
    <w:unhideWhenUsed/>
    <w:rsid w:val="001120A7"/>
    <w:pPr>
      <w:spacing w:after="0" w:line="240" w:lineRule="auto"/>
    </w:pPr>
    <w:rPr>
      <w:color w:val="000000"/>
      <w:kern w:val="2"/>
      <w:sz w:val="24"/>
      <w:szCs w:val="24"/>
      <w:lang w:val="en-IE"/>
      <w14:ligatures w14:val="standardContextual"/>
    </w:rPr>
    <w:tblPr>
      <w:tblStyleRowBandSize w:val="1"/>
      <w:tblStyleColBandSize w:val="1"/>
      <w:tblBorders>
        <w:top w:val="single" w:sz="8" w:space="0" w:color="000000"/>
        <w:bottom w:val="single" w:sz="8" w:space="0" w:color="000000"/>
      </w:tblBorders>
    </w:tblPr>
    <w:tblStylePr w:type="firstRow">
      <w:rPr>
        <w:rFonts w:ascii="Aptos Display" w:eastAsia="Yu Gothic Light" w:hAnsi="Aptos Display" w:cs="Times New Roman"/>
      </w:rPr>
      <w:tblPr/>
      <w:tcPr>
        <w:tcBorders>
          <w:top w:val="nil"/>
          <w:bottom w:val="single" w:sz="8" w:space="0" w:color="000000"/>
        </w:tcBorders>
      </w:tcPr>
    </w:tblStylePr>
    <w:tblStylePr w:type="lastRow">
      <w:rPr>
        <w:b/>
        <w:bCs/>
        <w:color w:val="0E2841"/>
      </w:rPr>
      <w:tblPr/>
      <w:tcPr>
        <w:tcBorders>
          <w:top w:val="single" w:sz="8" w:space="0" w:color="000000"/>
          <w:bottom w:val="single" w:sz="8" w:space="0" w:color="000000"/>
        </w:tcBorders>
      </w:tcPr>
    </w:tblStylePr>
    <w:tblStylePr w:type="firstCol">
      <w:rPr>
        <w:b/>
        <w:bCs/>
      </w:rPr>
    </w:tblStylePr>
    <w:tblStylePr w:type="lastCol">
      <w:rPr>
        <w:b/>
        <w:bCs/>
      </w:rPr>
      <w:tblPr/>
      <w:tcPr>
        <w:tcBorders>
          <w:top w:val="single" w:sz="8" w:space="0" w:color="000000"/>
          <w:bottom w:val="single" w:sz="8" w:space="0" w:color="000000"/>
        </w:tcBorders>
      </w:tcPr>
    </w:tblStylePr>
    <w:tblStylePr w:type="band1Vert">
      <w:tblPr/>
      <w:tcPr>
        <w:shd w:val="clear" w:color="auto" w:fill="C0C0C0"/>
      </w:tcPr>
    </w:tblStylePr>
    <w:tblStylePr w:type="band1Horz">
      <w:tblPr/>
      <w:tcPr>
        <w:shd w:val="clear" w:color="auto" w:fill="C0C0C0"/>
      </w:tcPr>
    </w:tblStylePr>
  </w:style>
  <w:style w:type="table" w:customStyle="1" w:styleId="MediumList1-Accent13">
    <w:name w:val="Medium List 1 - Accent 13"/>
    <w:basedOn w:val="TableNormal"/>
    <w:next w:val="MediumList1-Accent1"/>
    <w:uiPriority w:val="65"/>
    <w:semiHidden/>
    <w:unhideWhenUsed/>
    <w:rsid w:val="001120A7"/>
    <w:pPr>
      <w:spacing w:after="0" w:line="240" w:lineRule="auto"/>
    </w:pPr>
    <w:rPr>
      <w:color w:val="000000"/>
      <w:kern w:val="2"/>
      <w:sz w:val="24"/>
      <w:szCs w:val="24"/>
      <w:lang w:val="en-IE"/>
      <w14:ligatures w14:val="standardContextual"/>
    </w:rPr>
    <w:tblPr>
      <w:tblStyleRowBandSize w:val="1"/>
      <w:tblStyleColBandSize w:val="1"/>
      <w:tblBorders>
        <w:top w:val="single" w:sz="8" w:space="0" w:color="156082"/>
        <w:bottom w:val="single" w:sz="8" w:space="0" w:color="156082"/>
      </w:tblBorders>
    </w:tblPr>
    <w:tblStylePr w:type="firstRow">
      <w:rPr>
        <w:rFonts w:ascii="Aptos Display" w:eastAsia="Yu Gothic Light" w:hAnsi="Aptos Display" w:cs="Times New Roman"/>
      </w:rPr>
      <w:tblPr/>
      <w:tcPr>
        <w:tcBorders>
          <w:top w:val="nil"/>
          <w:bottom w:val="single" w:sz="8" w:space="0" w:color="156082"/>
        </w:tcBorders>
      </w:tcPr>
    </w:tblStylePr>
    <w:tblStylePr w:type="lastRow">
      <w:rPr>
        <w:b/>
        <w:bCs/>
        <w:color w:val="0E2841"/>
      </w:rPr>
      <w:tblPr/>
      <w:tcPr>
        <w:tcBorders>
          <w:top w:val="single" w:sz="8" w:space="0" w:color="156082"/>
          <w:bottom w:val="single" w:sz="8" w:space="0" w:color="156082"/>
        </w:tcBorders>
      </w:tcPr>
    </w:tblStylePr>
    <w:tblStylePr w:type="firstCol">
      <w:rPr>
        <w:b/>
        <w:bCs/>
      </w:rPr>
    </w:tblStylePr>
    <w:tblStylePr w:type="lastCol">
      <w:rPr>
        <w:b/>
        <w:bCs/>
      </w:rPr>
      <w:tblPr/>
      <w:tcPr>
        <w:tcBorders>
          <w:top w:val="single" w:sz="8" w:space="0" w:color="156082"/>
          <w:bottom w:val="single" w:sz="8" w:space="0" w:color="156082"/>
        </w:tcBorders>
      </w:tcPr>
    </w:tblStylePr>
    <w:tblStylePr w:type="band1Vert">
      <w:tblPr/>
      <w:tcPr>
        <w:shd w:val="clear" w:color="auto" w:fill="B2DEF2"/>
      </w:tcPr>
    </w:tblStylePr>
    <w:tblStylePr w:type="band1Horz">
      <w:tblPr/>
      <w:tcPr>
        <w:shd w:val="clear" w:color="auto" w:fill="B2DEF2"/>
      </w:tcPr>
    </w:tblStylePr>
  </w:style>
  <w:style w:type="table" w:customStyle="1" w:styleId="MediumList1-Accent23">
    <w:name w:val="Medium List 1 - Accent 23"/>
    <w:basedOn w:val="TableNormal"/>
    <w:next w:val="MediumList1-Accent2"/>
    <w:uiPriority w:val="65"/>
    <w:semiHidden/>
    <w:unhideWhenUsed/>
    <w:rsid w:val="001120A7"/>
    <w:pPr>
      <w:spacing w:after="0" w:line="240" w:lineRule="auto"/>
    </w:pPr>
    <w:rPr>
      <w:color w:val="000000"/>
      <w:kern w:val="2"/>
      <w:sz w:val="24"/>
      <w:szCs w:val="24"/>
      <w:lang w:val="en-IE"/>
      <w14:ligatures w14:val="standardContextual"/>
    </w:rPr>
    <w:tblPr>
      <w:tblStyleRowBandSize w:val="1"/>
      <w:tblStyleColBandSize w:val="1"/>
      <w:tblBorders>
        <w:top w:val="single" w:sz="8" w:space="0" w:color="E97132"/>
        <w:bottom w:val="single" w:sz="8" w:space="0" w:color="E97132"/>
      </w:tblBorders>
    </w:tblPr>
    <w:tblStylePr w:type="firstRow">
      <w:rPr>
        <w:rFonts w:ascii="Aptos Display" w:eastAsia="Yu Gothic Light" w:hAnsi="Aptos Display" w:cs="Times New Roman"/>
      </w:rPr>
      <w:tblPr/>
      <w:tcPr>
        <w:tcBorders>
          <w:top w:val="nil"/>
          <w:bottom w:val="single" w:sz="8" w:space="0" w:color="E97132"/>
        </w:tcBorders>
      </w:tcPr>
    </w:tblStylePr>
    <w:tblStylePr w:type="lastRow">
      <w:rPr>
        <w:b/>
        <w:bCs/>
        <w:color w:val="0E2841"/>
      </w:rPr>
      <w:tblPr/>
      <w:tcPr>
        <w:tcBorders>
          <w:top w:val="single" w:sz="8" w:space="0" w:color="E97132"/>
          <w:bottom w:val="single" w:sz="8" w:space="0" w:color="E97132"/>
        </w:tcBorders>
      </w:tcPr>
    </w:tblStylePr>
    <w:tblStylePr w:type="firstCol">
      <w:rPr>
        <w:b/>
        <w:bCs/>
      </w:rPr>
    </w:tblStylePr>
    <w:tblStylePr w:type="lastCol">
      <w:rPr>
        <w:b/>
        <w:bCs/>
      </w:rPr>
      <w:tblPr/>
      <w:tcPr>
        <w:tcBorders>
          <w:top w:val="single" w:sz="8" w:space="0" w:color="E97132"/>
          <w:bottom w:val="single" w:sz="8" w:space="0" w:color="E97132"/>
        </w:tcBorders>
      </w:tcPr>
    </w:tblStylePr>
    <w:tblStylePr w:type="band1Vert">
      <w:tblPr/>
      <w:tcPr>
        <w:shd w:val="clear" w:color="auto" w:fill="F9DBCC"/>
      </w:tcPr>
    </w:tblStylePr>
    <w:tblStylePr w:type="band1Horz">
      <w:tblPr/>
      <w:tcPr>
        <w:shd w:val="clear" w:color="auto" w:fill="F9DBCC"/>
      </w:tcPr>
    </w:tblStylePr>
  </w:style>
  <w:style w:type="table" w:customStyle="1" w:styleId="MediumList1-Accent33">
    <w:name w:val="Medium List 1 - Accent 33"/>
    <w:basedOn w:val="TableNormal"/>
    <w:next w:val="MediumList1-Accent3"/>
    <w:uiPriority w:val="65"/>
    <w:semiHidden/>
    <w:unhideWhenUsed/>
    <w:rsid w:val="001120A7"/>
    <w:pPr>
      <w:spacing w:after="0" w:line="240" w:lineRule="auto"/>
    </w:pPr>
    <w:rPr>
      <w:color w:val="000000"/>
      <w:kern w:val="2"/>
      <w:sz w:val="24"/>
      <w:szCs w:val="24"/>
      <w:lang w:val="en-IE"/>
      <w14:ligatures w14:val="standardContextual"/>
    </w:rPr>
    <w:tblPr>
      <w:tblStyleRowBandSize w:val="1"/>
      <w:tblStyleColBandSize w:val="1"/>
      <w:tblBorders>
        <w:top w:val="single" w:sz="8" w:space="0" w:color="196B24"/>
        <w:bottom w:val="single" w:sz="8" w:space="0" w:color="196B24"/>
      </w:tblBorders>
    </w:tblPr>
    <w:tblStylePr w:type="firstRow">
      <w:rPr>
        <w:rFonts w:ascii="Aptos Display" w:eastAsia="Yu Gothic Light" w:hAnsi="Aptos Display" w:cs="Times New Roman"/>
      </w:rPr>
      <w:tblPr/>
      <w:tcPr>
        <w:tcBorders>
          <w:top w:val="nil"/>
          <w:bottom w:val="single" w:sz="8" w:space="0" w:color="196B24"/>
        </w:tcBorders>
      </w:tcPr>
    </w:tblStylePr>
    <w:tblStylePr w:type="lastRow">
      <w:rPr>
        <w:b/>
        <w:bCs/>
        <w:color w:val="0E2841"/>
      </w:rPr>
      <w:tblPr/>
      <w:tcPr>
        <w:tcBorders>
          <w:top w:val="single" w:sz="8" w:space="0" w:color="196B24"/>
          <w:bottom w:val="single" w:sz="8" w:space="0" w:color="196B24"/>
        </w:tcBorders>
      </w:tcPr>
    </w:tblStylePr>
    <w:tblStylePr w:type="firstCol">
      <w:rPr>
        <w:b/>
        <w:bCs/>
      </w:rPr>
    </w:tblStylePr>
    <w:tblStylePr w:type="lastCol">
      <w:rPr>
        <w:b/>
        <w:bCs/>
      </w:rPr>
      <w:tblPr/>
      <w:tcPr>
        <w:tcBorders>
          <w:top w:val="single" w:sz="8" w:space="0" w:color="196B24"/>
          <w:bottom w:val="single" w:sz="8" w:space="0" w:color="196B24"/>
        </w:tcBorders>
      </w:tcPr>
    </w:tblStylePr>
    <w:tblStylePr w:type="band1Vert">
      <w:tblPr/>
      <w:tcPr>
        <w:shd w:val="clear" w:color="auto" w:fill="B3EDBA"/>
      </w:tcPr>
    </w:tblStylePr>
    <w:tblStylePr w:type="band1Horz">
      <w:tblPr/>
      <w:tcPr>
        <w:shd w:val="clear" w:color="auto" w:fill="B3EDBA"/>
      </w:tcPr>
    </w:tblStylePr>
  </w:style>
  <w:style w:type="table" w:customStyle="1" w:styleId="MediumList1-Accent43">
    <w:name w:val="Medium List 1 - Accent 43"/>
    <w:basedOn w:val="TableNormal"/>
    <w:next w:val="MediumList1-Accent4"/>
    <w:uiPriority w:val="65"/>
    <w:semiHidden/>
    <w:unhideWhenUsed/>
    <w:rsid w:val="001120A7"/>
    <w:pPr>
      <w:spacing w:after="0" w:line="240" w:lineRule="auto"/>
    </w:pPr>
    <w:rPr>
      <w:color w:val="000000"/>
      <w:kern w:val="2"/>
      <w:sz w:val="24"/>
      <w:szCs w:val="24"/>
      <w:lang w:val="en-IE"/>
      <w14:ligatures w14:val="standardContextual"/>
    </w:rPr>
    <w:tblPr>
      <w:tblStyleRowBandSize w:val="1"/>
      <w:tblStyleColBandSize w:val="1"/>
      <w:tblBorders>
        <w:top w:val="single" w:sz="8" w:space="0" w:color="0F9ED5"/>
        <w:bottom w:val="single" w:sz="8" w:space="0" w:color="0F9ED5"/>
      </w:tblBorders>
    </w:tblPr>
    <w:tblStylePr w:type="firstRow">
      <w:rPr>
        <w:rFonts w:ascii="Aptos Display" w:eastAsia="Yu Gothic Light" w:hAnsi="Aptos Display" w:cs="Times New Roman"/>
      </w:rPr>
      <w:tblPr/>
      <w:tcPr>
        <w:tcBorders>
          <w:top w:val="nil"/>
          <w:bottom w:val="single" w:sz="8" w:space="0" w:color="0F9ED5"/>
        </w:tcBorders>
      </w:tcPr>
    </w:tblStylePr>
    <w:tblStylePr w:type="lastRow">
      <w:rPr>
        <w:b/>
        <w:bCs/>
        <w:color w:val="0E2841"/>
      </w:rPr>
      <w:tblPr/>
      <w:tcPr>
        <w:tcBorders>
          <w:top w:val="single" w:sz="8" w:space="0" w:color="0F9ED5"/>
          <w:bottom w:val="single" w:sz="8" w:space="0" w:color="0F9ED5"/>
        </w:tcBorders>
      </w:tcPr>
    </w:tblStylePr>
    <w:tblStylePr w:type="firstCol">
      <w:rPr>
        <w:b/>
        <w:bCs/>
      </w:rPr>
    </w:tblStylePr>
    <w:tblStylePr w:type="lastCol">
      <w:rPr>
        <w:b/>
        <w:bCs/>
      </w:rPr>
      <w:tblPr/>
      <w:tcPr>
        <w:tcBorders>
          <w:top w:val="single" w:sz="8" w:space="0" w:color="0F9ED5"/>
          <w:bottom w:val="single" w:sz="8" w:space="0" w:color="0F9ED5"/>
        </w:tcBorders>
      </w:tcPr>
    </w:tblStylePr>
    <w:tblStylePr w:type="band1Vert">
      <w:tblPr/>
      <w:tcPr>
        <w:shd w:val="clear" w:color="auto" w:fill="BDE9FA"/>
      </w:tcPr>
    </w:tblStylePr>
    <w:tblStylePr w:type="band1Horz">
      <w:tblPr/>
      <w:tcPr>
        <w:shd w:val="clear" w:color="auto" w:fill="BDE9FA"/>
      </w:tcPr>
    </w:tblStylePr>
  </w:style>
  <w:style w:type="table" w:customStyle="1" w:styleId="MediumList1-Accent53">
    <w:name w:val="Medium List 1 - Accent 53"/>
    <w:basedOn w:val="TableNormal"/>
    <w:next w:val="MediumList1-Accent5"/>
    <w:uiPriority w:val="65"/>
    <w:semiHidden/>
    <w:unhideWhenUsed/>
    <w:rsid w:val="001120A7"/>
    <w:pPr>
      <w:spacing w:after="0" w:line="240" w:lineRule="auto"/>
    </w:pPr>
    <w:rPr>
      <w:color w:val="000000"/>
      <w:kern w:val="2"/>
      <w:sz w:val="24"/>
      <w:szCs w:val="24"/>
      <w:lang w:val="en-IE"/>
      <w14:ligatures w14:val="standardContextual"/>
    </w:rPr>
    <w:tblPr>
      <w:tblStyleRowBandSize w:val="1"/>
      <w:tblStyleColBandSize w:val="1"/>
      <w:tblBorders>
        <w:top w:val="single" w:sz="8" w:space="0" w:color="A02B93"/>
        <w:bottom w:val="single" w:sz="8" w:space="0" w:color="A02B93"/>
      </w:tblBorders>
    </w:tblPr>
    <w:tblStylePr w:type="firstRow">
      <w:rPr>
        <w:rFonts w:ascii="Aptos Display" w:eastAsia="Yu Gothic Light" w:hAnsi="Aptos Display" w:cs="Times New Roman"/>
      </w:rPr>
      <w:tblPr/>
      <w:tcPr>
        <w:tcBorders>
          <w:top w:val="nil"/>
          <w:bottom w:val="single" w:sz="8" w:space="0" w:color="A02B93"/>
        </w:tcBorders>
      </w:tcPr>
    </w:tblStylePr>
    <w:tblStylePr w:type="lastRow">
      <w:rPr>
        <w:b/>
        <w:bCs/>
        <w:color w:val="0E2841"/>
      </w:rPr>
      <w:tblPr/>
      <w:tcPr>
        <w:tcBorders>
          <w:top w:val="single" w:sz="8" w:space="0" w:color="A02B93"/>
          <w:bottom w:val="single" w:sz="8" w:space="0" w:color="A02B93"/>
        </w:tcBorders>
      </w:tcPr>
    </w:tblStylePr>
    <w:tblStylePr w:type="firstCol">
      <w:rPr>
        <w:b/>
        <w:bCs/>
      </w:rPr>
    </w:tblStylePr>
    <w:tblStylePr w:type="lastCol">
      <w:rPr>
        <w:b/>
        <w:bCs/>
      </w:rPr>
      <w:tblPr/>
      <w:tcPr>
        <w:tcBorders>
          <w:top w:val="single" w:sz="8" w:space="0" w:color="A02B93"/>
          <w:bottom w:val="single" w:sz="8" w:space="0" w:color="A02B93"/>
        </w:tcBorders>
      </w:tcPr>
    </w:tblStylePr>
    <w:tblStylePr w:type="band1Vert">
      <w:tblPr/>
      <w:tcPr>
        <w:shd w:val="clear" w:color="auto" w:fill="EFC3E9"/>
      </w:tcPr>
    </w:tblStylePr>
    <w:tblStylePr w:type="band1Horz">
      <w:tblPr/>
      <w:tcPr>
        <w:shd w:val="clear" w:color="auto" w:fill="EFC3E9"/>
      </w:tcPr>
    </w:tblStylePr>
  </w:style>
  <w:style w:type="table" w:customStyle="1" w:styleId="MediumList1-Accent63">
    <w:name w:val="Medium List 1 - Accent 63"/>
    <w:basedOn w:val="TableNormal"/>
    <w:next w:val="MediumList1-Accent6"/>
    <w:uiPriority w:val="65"/>
    <w:semiHidden/>
    <w:unhideWhenUsed/>
    <w:rsid w:val="001120A7"/>
    <w:pPr>
      <w:spacing w:after="0" w:line="240" w:lineRule="auto"/>
    </w:pPr>
    <w:rPr>
      <w:color w:val="000000"/>
      <w:kern w:val="2"/>
      <w:sz w:val="24"/>
      <w:szCs w:val="24"/>
      <w:lang w:val="en-IE"/>
      <w14:ligatures w14:val="standardContextual"/>
    </w:rPr>
    <w:tblPr>
      <w:tblStyleRowBandSize w:val="1"/>
      <w:tblStyleColBandSize w:val="1"/>
      <w:tblBorders>
        <w:top w:val="single" w:sz="8" w:space="0" w:color="4EA72E"/>
        <w:bottom w:val="single" w:sz="8" w:space="0" w:color="4EA72E"/>
      </w:tblBorders>
    </w:tblPr>
    <w:tblStylePr w:type="firstRow">
      <w:rPr>
        <w:rFonts w:ascii="Aptos Display" w:eastAsia="Yu Gothic Light" w:hAnsi="Aptos Display" w:cs="Times New Roman"/>
      </w:rPr>
      <w:tblPr/>
      <w:tcPr>
        <w:tcBorders>
          <w:top w:val="nil"/>
          <w:bottom w:val="single" w:sz="8" w:space="0" w:color="4EA72E"/>
        </w:tcBorders>
      </w:tcPr>
    </w:tblStylePr>
    <w:tblStylePr w:type="lastRow">
      <w:rPr>
        <w:b/>
        <w:bCs/>
        <w:color w:val="0E2841"/>
      </w:rPr>
      <w:tblPr/>
      <w:tcPr>
        <w:tcBorders>
          <w:top w:val="single" w:sz="8" w:space="0" w:color="4EA72E"/>
          <w:bottom w:val="single" w:sz="8" w:space="0" w:color="4EA72E"/>
        </w:tcBorders>
      </w:tcPr>
    </w:tblStylePr>
    <w:tblStylePr w:type="firstCol">
      <w:rPr>
        <w:b/>
        <w:bCs/>
      </w:rPr>
    </w:tblStylePr>
    <w:tblStylePr w:type="lastCol">
      <w:rPr>
        <w:b/>
        <w:bCs/>
      </w:rPr>
      <w:tblPr/>
      <w:tcPr>
        <w:tcBorders>
          <w:top w:val="single" w:sz="8" w:space="0" w:color="4EA72E"/>
          <w:bottom w:val="single" w:sz="8" w:space="0" w:color="4EA72E"/>
        </w:tcBorders>
      </w:tcPr>
    </w:tblStylePr>
    <w:tblStylePr w:type="band1Vert">
      <w:tblPr/>
      <w:tcPr>
        <w:shd w:val="clear" w:color="auto" w:fill="D0EFC5"/>
      </w:tcPr>
    </w:tblStylePr>
    <w:tblStylePr w:type="band1Horz">
      <w:tblPr/>
      <w:tcPr>
        <w:shd w:val="clear" w:color="auto" w:fill="D0EFC5"/>
      </w:tcPr>
    </w:tblStylePr>
  </w:style>
  <w:style w:type="table" w:customStyle="1" w:styleId="MediumList23">
    <w:name w:val="Medium List 23"/>
    <w:basedOn w:val="TableNormal"/>
    <w:next w:val="MediumList2"/>
    <w:uiPriority w:val="66"/>
    <w:semiHidden/>
    <w:unhideWhenUsed/>
    <w:rsid w:val="001120A7"/>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000000"/>
        <w:left w:val="single" w:sz="8" w:space="0" w:color="000000"/>
        <w:bottom w:val="single" w:sz="8" w:space="0" w:color="000000"/>
        <w:right w:val="single" w:sz="8" w:space="0" w:color="000000"/>
      </w:tblBorders>
    </w:tblPr>
    <w:tblStylePr w:type="firstRow">
      <w:rPr>
        <w:sz w:val="24"/>
        <w:szCs w:val="24"/>
      </w:rPr>
      <w:tblPr/>
      <w:tcPr>
        <w:tcBorders>
          <w:top w:val="nil"/>
          <w:left w:val="nil"/>
          <w:bottom w:val="single" w:sz="24" w:space="0" w:color="000000"/>
          <w:right w:val="nil"/>
          <w:insideH w:val="nil"/>
          <w:insideV w:val="nil"/>
        </w:tcBorders>
        <w:shd w:val="clear" w:color="auto" w:fill="FFFFFF"/>
      </w:tcPr>
    </w:tblStylePr>
    <w:tblStylePr w:type="lastRow">
      <w:tblPr/>
      <w:tcPr>
        <w:tcBorders>
          <w:top w:val="single" w:sz="8" w:space="0" w:color="000000"/>
          <w:left w:val="nil"/>
          <w:bottom w:val="nil"/>
          <w:right w:val="nil"/>
          <w:insideH w:val="nil"/>
          <w:insideV w:val="nil"/>
        </w:tcBorders>
        <w:shd w:val="clear" w:color="auto" w:fill="FFFFFF"/>
      </w:tcPr>
    </w:tblStylePr>
    <w:tblStylePr w:type="firstCol">
      <w:tblPr/>
      <w:tcPr>
        <w:tcBorders>
          <w:top w:val="nil"/>
          <w:left w:val="nil"/>
          <w:bottom w:val="nil"/>
          <w:right w:val="single" w:sz="8" w:space="0" w:color="000000"/>
          <w:insideH w:val="nil"/>
          <w:insideV w:val="nil"/>
        </w:tcBorders>
        <w:shd w:val="clear" w:color="auto" w:fill="FFFFFF"/>
      </w:tcPr>
    </w:tblStylePr>
    <w:tblStylePr w:type="lastCol">
      <w:tblPr/>
      <w:tcPr>
        <w:tcBorders>
          <w:top w:val="nil"/>
          <w:left w:val="single" w:sz="8" w:space="0" w:color="000000"/>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C0C0C0"/>
      </w:tcPr>
    </w:tblStylePr>
    <w:tblStylePr w:type="band1Horz">
      <w:tblPr/>
      <w:tcPr>
        <w:tcBorders>
          <w:top w:val="nil"/>
          <w:bottom w:val="nil"/>
          <w:insideH w:val="nil"/>
          <w:insideV w:val="nil"/>
        </w:tcBorders>
        <w:shd w:val="clear" w:color="auto" w:fill="C0C0C0"/>
      </w:tcPr>
    </w:tblStylePr>
    <w:tblStylePr w:type="nwCell">
      <w:tblPr/>
      <w:tcPr>
        <w:shd w:val="clear" w:color="auto" w:fill="FFFFFF"/>
      </w:tcPr>
    </w:tblStylePr>
    <w:tblStylePr w:type="swCell">
      <w:tblPr/>
      <w:tcPr>
        <w:tcBorders>
          <w:top w:val="nil"/>
        </w:tcBorders>
      </w:tcPr>
    </w:tblStylePr>
  </w:style>
  <w:style w:type="table" w:customStyle="1" w:styleId="MediumList2-Accent13">
    <w:name w:val="Medium List 2 - Accent 13"/>
    <w:basedOn w:val="TableNormal"/>
    <w:next w:val="MediumList2-Accent1"/>
    <w:uiPriority w:val="66"/>
    <w:semiHidden/>
    <w:unhideWhenUsed/>
    <w:rsid w:val="001120A7"/>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156082"/>
        <w:left w:val="single" w:sz="8" w:space="0" w:color="156082"/>
        <w:bottom w:val="single" w:sz="8" w:space="0" w:color="156082"/>
        <w:right w:val="single" w:sz="8" w:space="0" w:color="156082"/>
      </w:tblBorders>
    </w:tblPr>
    <w:tblStylePr w:type="firstRow">
      <w:rPr>
        <w:sz w:val="24"/>
        <w:szCs w:val="24"/>
      </w:rPr>
      <w:tblPr/>
      <w:tcPr>
        <w:tcBorders>
          <w:top w:val="nil"/>
          <w:left w:val="nil"/>
          <w:bottom w:val="single" w:sz="24" w:space="0" w:color="156082"/>
          <w:right w:val="nil"/>
          <w:insideH w:val="nil"/>
          <w:insideV w:val="nil"/>
        </w:tcBorders>
        <w:shd w:val="clear" w:color="auto" w:fill="FFFFFF"/>
      </w:tcPr>
    </w:tblStylePr>
    <w:tblStylePr w:type="lastRow">
      <w:tblPr/>
      <w:tcPr>
        <w:tcBorders>
          <w:top w:val="single" w:sz="8" w:space="0" w:color="156082"/>
          <w:left w:val="nil"/>
          <w:bottom w:val="nil"/>
          <w:right w:val="nil"/>
          <w:insideH w:val="nil"/>
          <w:insideV w:val="nil"/>
        </w:tcBorders>
        <w:shd w:val="clear" w:color="auto" w:fill="FFFFFF"/>
      </w:tcPr>
    </w:tblStylePr>
    <w:tblStylePr w:type="firstCol">
      <w:tblPr/>
      <w:tcPr>
        <w:tcBorders>
          <w:top w:val="nil"/>
          <w:left w:val="nil"/>
          <w:bottom w:val="nil"/>
          <w:right w:val="single" w:sz="8" w:space="0" w:color="156082"/>
          <w:insideH w:val="nil"/>
          <w:insideV w:val="nil"/>
        </w:tcBorders>
        <w:shd w:val="clear" w:color="auto" w:fill="FFFFFF"/>
      </w:tcPr>
    </w:tblStylePr>
    <w:tblStylePr w:type="lastCol">
      <w:tblPr/>
      <w:tcPr>
        <w:tcBorders>
          <w:top w:val="nil"/>
          <w:left w:val="single" w:sz="8" w:space="0" w:color="156082"/>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B2DEF2"/>
      </w:tcPr>
    </w:tblStylePr>
    <w:tblStylePr w:type="band1Horz">
      <w:tblPr/>
      <w:tcPr>
        <w:tcBorders>
          <w:top w:val="nil"/>
          <w:bottom w:val="nil"/>
          <w:insideH w:val="nil"/>
          <w:insideV w:val="nil"/>
        </w:tcBorders>
        <w:shd w:val="clear" w:color="auto" w:fill="B2DEF2"/>
      </w:tcPr>
    </w:tblStylePr>
    <w:tblStylePr w:type="nwCell">
      <w:tblPr/>
      <w:tcPr>
        <w:shd w:val="clear" w:color="auto" w:fill="FFFFFF"/>
      </w:tcPr>
    </w:tblStylePr>
    <w:tblStylePr w:type="swCell">
      <w:tblPr/>
      <w:tcPr>
        <w:tcBorders>
          <w:top w:val="nil"/>
        </w:tcBorders>
      </w:tcPr>
    </w:tblStylePr>
  </w:style>
  <w:style w:type="table" w:customStyle="1" w:styleId="MediumList2-Accent23">
    <w:name w:val="Medium List 2 - Accent 23"/>
    <w:basedOn w:val="TableNormal"/>
    <w:next w:val="MediumList2-Accent2"/>
    <w:uiPriority w:val="66"/>
    <w:semiHidden/>
    <w:unhideWhenUsed/>
    <w:rsid w:val="001120A7"/>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E97132"/>
        <w:left w:val="single" w:sz="8" w:space="0" w:color="E97132"/>
        <w:bottom w:val="single" w:sz="8" w:space="0" w:color="E97132"/>
        <w:right w:val="single" w:sz="8" w:space="0" w:color="E97132"/>
      </w:tblBorders>
    </w:tblPr>
    <w:tblStylePr w:type="firstRow">
      <w:rPr>
        <w:sz w:val="24"/>
        <w:szCs w:val="24"/>
      </w:rPr>
      <w:tblPr/>
      <w:tcPr>
        <w:tcBorders>
          <w:top w:val="nil"/>
          <w:left w:val="nil"/>
          <w:bottom w:val="single" w:sz="24" w:space="0" w:color="E97132"/>
          <w:right w:val="nil"/>
          <w:insideH w:val="nil"/>
          <w:insideV w:val="nil"/>
        </w:tcBorders>
        <w:shd w:val="clear" w:color="auto" w:fill="FFFFFF"/>
      </w:tcPr>
    </w:tblStylePr>
    <w:tblStylePr w:type="lastRow">
      <w:tblPr/>
      <w:tcPr>
        <w:tcBorders>
          <w:top w:val="single" w:sz="8" w:space="0" w:color="E97132"/>
          <w:left w:val="nil"/>
          <w:right w:val="nil"/>
          <w:insideH w:val="nil"/>
          <w:insideV w:val="nil"/>
        </w:tcBorders>
        <w:shd w:val="clear" w:color="auto" w:fill="FFFFFF"/>
      </w:tcPr>
    </w:tblStylePr>
    <w:tblStylePr w:type="firstCol">
      <w:tblPr/>
      <w:tcPr>
        <w:tcBorders>
          <w:top w:val="nil"/>
          <w:left w:val="nil"/>
          <w:bottom w:val="nil"/>
          <w:right w:val="single" w:sz="8" w:space="0" w:color="E97132"/>
          <w:insideH w:val="nil"/>
          <w:insideV w:val="nil"/>
        </w:tcBorders>
        <w:shd w:val="clear" w:color="auto" w:fill="FFFFFF"/>
      </w:tcPr>
    </w:tblStylePr>
    <w:tblStylePr w:type="lastCol">
      <w:tblPr/>
      <w:tcPr>
        <w:tcBorders>
          <w:top w:val="nil"/>
          <w:left w:val="single" w:sz="8" w:space="0" w:color="E97132"/>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F9DBCC"/>
      </w:tcPr>
    </w:tblStylePr>
    <w:tblStylePr w:type="band1Horz">
      <w:tblPr/>
      <w:tcPr>
        <w:tcBorders>
          <w:top w:val="nil"/>
          <w:bottom w:val="nil"/>
          <w:insideH w:val="nil"/>
          <w:insideV w:val="nil"/>
        </w:tcBorders>
        <w:shd w:val="clear" w:color="auto" w:fill="F9DBCC"/>
      </w:tcPr>
    </w:tblStylePr>
    <w:tblStylePr w:type="nwCell">
      <w:tblPr/>
      <w:tcPr>
        <w:shd w:val="clear" w:color="auto" w:fill="FFFFFF"/>
      </w:tcPr>
    </w:tblStylePr>
    <w:tblStylePr w:type="swCell">
      <w:tblPr/>
      <w:tcPr>
        <w:tcBorders>
          <w:top w:val="nil"/>
        </w:tcBorders>
      </w:tcPr>
    </w:tblStylePr>
  </w:style>
  <w:style w:type="table" w:customStyle="1" w:styleId="MediumList2-Accent33">
    <w:name w:val="Medium List 2 - Accent 33"/>
    <w:basedOn w:val="TableNormal"/>
    <w:next w:val="MediumList2-Accent3"/>
    <w:uiPriority w:val="66"/>
    <w:semiHidden/>
    <w:unhideWhenUsed/>
    <w:rsid w:val="001120A7"/>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196B24"/>
        <w:left w:val="single" w:sz="8" w:space="0" w:color="196B24"/>
        <w:bottom w:val="single" w:sz="8" w:space="0" w:color="196B24"/>
        <w:right w:val="single" w:sz="8" w:space="0" w:color="196B24"/>
      </w:tblBorders>
    </w:tblPr>
    <w:tblStylePr w:type="firstRow">
      <w:rPr>
        <w:sz w:val="24"/>
        <w:szCs w:val="24"/>
      </w:rPr>
      <w:tblPr/>
      <w:tcPr>
        <w:tcBorders>
          <w:top w:val="nil"/>
          <w:left w:val="nil"/>
          <w:bottom w:val="single" w:sz="24" w:space="0" w:color="196B24"/>
          <w:right w:val="nil"/>
          <w:insideH w:val="nil"/>
          <w:insideV w:val="nil"/>
        </w:tcBorders>
        <w:shd w:val="clear" w:color="auto" w:fill="FFFFFF"/>
      </w:tcPr>
    </w:tblStylePr>
    <w:tblStylePr w:type="lastRow">
      <w:tblPr/>
      <w:tcPr>
        <w:tcBorders>
          <w:top w:val="single" w:sz="8" w:space="0" w:color="196B24"/>
          <w:left w:val="nil"/>
          <w:bottom w:val="nil"/>
          <w:right w:val="nil"/>
          <w:insideH w:val="nil"/>
          <w:insideV w:val="nil"/>
        </w:tcBorders>
        <w:shd w:val="clear" w:color="auto" w:fill="FFFFFF"/>
      </w:tcPr>
    </w:tblStylePr>
    <w:tblStylePr w:type="firstCol">
      <w:tblPr/>
      <w:tcPr>
        <w:tcBorders>
          <w:top w:val="nil"/>
          <w:left w:val="nil"/>
          <w:bottom w:val="nil"/>
          <w:right w:val="single" w:sz="8" w:space="0" w:color="196B24"/>
          <w:insideH w:val="nil"/>
          <w:insideV w:val="nil"/>
        </w:tcBorders>
        <w:shd w:val="clear" w:color="auto" w:fill="FFFFFF"/>
      </w:tcPr>
    </w:tblStylePr>
    <w:tblStylePr w:type="lastCol">
      <w:tblPr/>
      <w:tcPr>
        <w:tcBorders>
          <w:top w:val="nil"/>
          <w:left w:val="single" w:sz="8" w:space="0" w:color="196B24"/>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B3EDBA"/>
      </w:tcPr>
    </w:tblStylePr>
    <w:tblStylePr w:type="band1Horz">
      <w:tblPr/>
      <w:tcPr>
        <w:tcBorders>
          <w:top w:val="nil"/>
          <w:bottom w:val="nil"/>
          <w:insideH w:val="nil"/>
          <w:insideV w:val="nil"/>
        </w:tcBorders>
        <w:shd w:val="clear" w:color="auto" w:fill="B3EDBA"/>
      </w:tcPr>
    </w:tblStylePr>
    <w:tblStylePr w:type="nwCell">
      <w:tblPr/>
      <w:tcPr>
        <w:shd w:val="clear" w:color="auto" w:fill="FFFFFF"/>
      </w:tcPr>
    </w:tblStylePr>
    <w:tblStylePr w:type="swCell">
      <w:tblPr/>
      <w:tcPr>
        <w:tcBorders>
          <w:top w:val="nil"/>
        </w:tcBorders>
      </w:tcPr>
    </w:tblStylePr>
  </w:style>
  <w:style w:type="table" w:customStyle="1" w:styleId="MediumList2-Accent43">
    <w:name w:val="Medium List 2 - Accent 43"/>
    <w:basedOn w:val="TableNormal"/>
    <w:next w:val="MediumList2-Accent4"/>
    <w:uiPriority w:val="66"/>
    <w:semiHidden/>
    <w:unhideWhenUsed/>
    <w:rsid w:val="001120A7"/>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0F9ED5"/>
        <w:left w:val="single" w:sz="8" w:space="0" w:color="0F9ED5"/>
        <w:bottom w:val="single" w:sz="8" w:space="0" w:color="0F9ED5"/>
        <w:right w:val="single" w:sz="8" w:space="0" w:color="0F9ED5"/>
      </w:tblBorders>
    </w:tblPr>
    <w:tblStylePr w:type="firstRow">
      <w:rPr>
        <w:sz w:val="24"/>
        <w:szCs w:val="24"/>
      </w:rPr>
      <w:tblPr/>
      <w:tcPr>
        <w:tcBorders>
          <w:top w:val="nil"/>
          <w:left w:val="nil"/>
          <w:bottom w:val="single" w:sz="24" w:space="0" w:color="0F9ED5"/>
          <w:right w:val="nil"/>
          <w:insideH w:val="nil"/>
          <w:insideV w:val="nil"/>
        </w:tcBorders>
        <w:shd w:val="clear" w:color="auto" w:fill="FFFFFF"/>
      </w:tcPr>
    </w:tblStylePr>
    <w:tblStylePr w:type="lastRow">
      <w:tblPr/>
      <w:tcPr>
        <w:tcBorders>
          <w:top w:val="single" w:sz="8" w:space="0" w:color="0F9ED5"/>
          <w:left w:val="nil"/>
          <w:bottom w:val="nil"/>
          <w:right w:val="nil"/>
          <w:insideH w:val="nil"/>
          <w:insideV w:val="nil"/>
        </w:tcBorders>
        <w:shd w:val="clear" w:color="auto" w:fill="FFFFFF"/>
      </w:tcPr>
    </w:tblStylePr>
    <w:tblStylePr w:type="firstCol">
      <w:tblPr/>
      <w:tcPr>
        <w:tcBorders>
          <w:top w:val="nil"/>
          <w:left w:val="nil"/>
          <w:bottom w:val="nil"/>
          <w:right w:val="single" w:sz="8" w:space="0" w:color="0F9ED5"/>
          <w:insideH w:val="nil"/>
          <w:insideV w:val="nil"/>
        </w:tcBorders>
        <w:shd w:val="clear" w:color="auto" w:fill="FFFFFF"/>
      </w:tcPr>
    </w:tblStylePr>
    <w:tblStylePr w:type="lastCol">
      <w:tblPr/>
      <w:tcPr>
        <w:tcBorders>
          <w:top w:val="nil"/>
          <w:left w:val="single" w:sz="8" w:space="0" w:color="0F9ED5"/>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BDE9FA"/>
      </w:tcPr>
    </w:tblStylePr>
    <w:tblStylePr w:type="band1Horz">
      <w:tblPr/>
      <w:tcPr>
        <w:tcBorders>
          <w:top w:val="nil"/>
          <w:bottom w:val="nil"/>
          <w:insideH w:val="nil"/>
          <w:insideV w:val="nil"/>
        </w:tcBorders>
        <w:shd w:val="clear" w:color="auto" w:fill="BDE9FA"/>
      </w:tcPr>
    </w:tblStylePr>
    <w:tblStylePr w:type="nwCell">
      <w:tblPr/>
      <w:tcPr>
        <w:shd w:val="clear" w:color="auto" w:fill="FFFFFF"/>
      </w:tcPr>
    </w:tblStylePr>
    <w:tblStylePr w:type="swCell">
      <w:tblPr/>
      <w:tcPr>
        <w:tcBorders>
          <w:top w:val="nil"/>
        </w:tcBorders>
      </w:tcPr>
    </w:tblStylePr>
  </w:style>
  <w:style w:type="table" w:customStyle="1" w:styleId="MediumList2-Accent53">
    <w:name w:val="Medium List 2 - Accent 53"/>
    <w:basedOn w:val="TableNormal"/>
    <w:next w:val="MediumList2-Accent5"/>
    <w:uiPriority w:val="66"/>
    <w:semiHidden/>
    <w:unhideWhenUsed/>
    <w:rsid w:val="001120A7"/>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A02B93"/>
        <w:left w:val="single" w:sz="8" w:space="0" w:color="A02B93"/>
        <w:bottom w:val="single" w:sz="8" w:space="0" w:color="A02B93"/>
        <w:right w:val="single" w:sz="8" w:space="0" w:color="A02B93"/>
      </w:tblBorders>
    </w:tblPr>
    <w:tblStylePr w:type="firstRow">
      <w:rPr>
        <w:sz w:val="24"/>
        <w:szCs w:val="24"/>
      </w:rPr>
      <w:tblPr/>
      <w:tcPr>
        <w:tcBorders>
          <w:top w:val="nil"/>
          <w:left w:val="nil"/>
          <w:bottom w:val="single" w:sz="24" w:space="0" w:color="A02B93"/>
          <w:right w:val="nil"/>
          <w:insideH w:val="nil"/>
          <w:insideV w:val="nil"/>
        </w:tcBorders>
        <w:shd w:val="clear" w:color="auto" w:fill="FFFFFF"/>
      </w:tcPr>
    </w:tblStylePr>
    <w:tblStylePr w:type="lastRow">
      <w:tblPr/>
      <w:tcPr>
        <w:tcBorders>
          <w:top w:val="single" w:sz="8" w:space="0" w:color="A02B93"/>
          <w:left w:val="nil"/>
          <w:bottom w:val="nil"/>
          <w:right w:val="nil"/>
          <w:insideH w:val="nil"/>
          <w:insideV w:val="nil"/>
        </w:tcBorders>
        <w:shd w:val="clear" w:color="auto" w:fill="FFFFFF"/>
      </w:tcPr>
    </w:tblStylePr>
    <w:tblStylePr w:type="firstCol">
      <w:tblPr/>
      <w:tcPr>
        <w:tcBorders>
          <w:top w:val="nil"/>
          <w:left w:val="nil"/>
          <w:bottom w:val="nil"/>
          <w:right w:val="single" w:sz="8" w:space="0" w:color="A02B93"/>
          <w:insideH w:val="nil"/>
          <w:insideV w:val="nil"/>
        </w:tcBorders>
        <w:shd w:val="clear" w:color="auto" w:fill="FFFFFF"/>
      </w:tcPr>
    </w:tblStylePr>
    <w:tblStylePr w:type="lastCol">
      <w:tblPr/>
      <w:tcPr>
        <w:tcBorders>
          <w:top w:val="nil"/>
          <w:left w:val="single" w:sz="8" w:space="0" w:color="A02B93"/>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EFC3E9"/>
      </w:tcPr>
    </w:tblStylePr>
    <w:tblStylePr w:type="band1Horz">
      <w:tblPr/>
      <w:tcPr>
        <w:tcBorders>
          <w:top w:val="nil"/>
          <w:bottom w:val="nil"/>
          <w:insideH w:val="nil"/>
          <w:insideV w:val="nil"/>
        </w:tcBorders>
        <w:shd w:val="clear" w:color="auto" w:fill="EFC3E9"/>
      </w:tcPr>
    </w:tblStylePr>
    <w:tblStylePr w:type="nwCell">
      <w:tblPr/>
      <w:tcPr>
        <w:shd w:val="clear" w:color="auto" w:fill="FFFFFF"/>
      </w:tcPr>
    </w:tblStylePr>
    <w:tblStylePr w:type="swCell">
      <w:tblPr/>
      <w:tcPr>
        <w:tcBorders>
          <w:top w:val="nil"/>
        </w:tcBorders>
      </w:tcPr>
    </w:tblStylePr>
  </w:style>
  <w:style w:type="table" w:customStyle="1" w:styleId="MediumList2-Accent63">
    <w:name w:val="Medium List 2 - Accent 63"/>
    <w:basedOn w:val="TableNormal"/>
    <w:next w:val="MediumList2-Accent6"/>
    <w:uiPriority w:val="66"/>
    <w:semiHidden/>
    <w:unhideWhenUsed/>
    <w:rsid w:val="001120A7"/>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4EA72E"/>
        <w:left w:val="single" w:sz="8" w:space="0" w:color="4EA72E"/>
        <w:bottom w:val="single" w:sz="8" w:space="0" w:color="4EA72E"/>
        <w:right w:val="single" w:sz="8" w:space="0" w:color="4EA72E"/>
      </w:tblBorders>
    </w:tblPr>
    <w:tblStylePr w:type="firstRow">
      <w:rPr>
        <w:sz w:val="24"/>
        <w:szCs w:val="24"/>
      </w:rPr>
      <w:tblPr/>
      <w:tcPr>
        <w:tcBorders>
          <w:top w:val="nil"/>
          <w:left w:val="nil"/>
          <w:bottom w:val="single" w:sz="24" w:space="0" w:color="4EA72E"/>
          <w:right w:val="nil"/>
          <w:insideH w:val="nil"/>
          <w:insideV w:val="nil"/>
        </w:tcBorders>
        <w:shd w:val="clear" w:color="auto" w:fill="FFFFFF"/>
      </w:tcPr>
    </w:tblStylePr>
    <w:tblStylePr w:type="lastRow">
      <w:tblPr/>
      <w:tcPr>
        <w:tcBorders>
          <w:top w:val="single" w:sz="8" w:space="0" w:color="4EA72E"/>
          <w:left w:val="nil"/>
          <w:bottom w:val="nil"/>
          <w:right w:val="nil"/>
          <w:insideH w:val="nil"/>
          <w:insideV w:val="nil"/>
        </w:tcBorders>
        <w:shd w:val="clear" w:color="auto" w:fill="FFFFFF"/>
      </w:tcPr>
    </w:tblStylePr>
    <w:tblStylePr w:type="firstCol">
      <w:tblPr/>
      <w:tcPr>
        <w:tcBorders>
          <w:top w:val="nil"/>
          <w:left w:val="nil"/>
          <w:bottom w:val="nil"/>
          <w:right w:val="single" w:sz="8" w:space="0" w:color="4EA72E"/>
          <w:insideH w:val="nil"/>
          <w:insideV w:val="nil"/>
        </w:tcBorders>
        <w:shd w:val="clear" w:color="auto" w:fill="FFFFFF"/>
      </w:tcPr>
    </w:tblStylePr>
    <w:tblStylePr w:type="lastCol">
      <w:tblPr/>
      <w:tcPr>
        <w:tcBorders>
          <w:top w:val="nil"/>
          <w:left w:val="single" w:sz="8" w:space="0" w:color="4EA72E"/>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D0EFC5"/>
      </w:tcPr>
    </w:tblStylePr>
    <w:tblStylePr w:type="band1Horz">
      <w:tblPr/>
      <w:tcPr>
        <w:tcBorders>
          <w:top w:val="nil"/>
          <w:bottom w:val="nil"/>
          <w:insideH w:val="nil"/>
          <w:insideV w:val="nil"/>
        </w:tcBorders>
        <w:shd w:val="clear" w:color="auto" w:fill="D0EFC5"/>
      </w:tcPr>
    </w:tblStylePr>
    <w:tblStylePr w:type="nwCell">
      <w:tblPr/>
      <w:tcPr>
        <w:shd w:val="clear" w:color="auto" w:fill="FFFFFF"/>
      </w:tcPr>
    </w:tblStylePr>
    <w:tblStylePr w:type="swCell">
      <w:tblPr/>
      <w:tcPr>
        <w:tcBorders>
          <w:top w:val="nil"/>
        </w:tcBorders>
      </w:tcPr>
    </w:tblStylePr>
  </w:style>
  <w:style w:type="table" w:customStyle="1" w:styleId="MediumShading13">
    <w:name w:val="Medium Shading 13"/>
    <w:basedOn w:val="TableNormal"/>
    <w:next w:val="MediumShading1"/>
    <w:uiPriority w:val="63"/>
    <w:semiHidden/>
    <w:unhideWhenUsed/>
    <w:rsid w:val="001120A7"/>
    <w:pPr>
      <w:spacing w:after="0" w:line="240" w:lineRule="auto"/>
    </w:pPr>
    <w:rPr>
      <w:kern w:val="2"/>
      <w:sz w:val="24"/>
      <w:szCs w:val="24"/>
      <w:lang w:val="en-IE"/>
      <w14:ligatures w14:val="standardContextual"/>
    </w:rPr>
    <w:tblPr>
      <w:tblStyleRowBandSize w:val="1"/>
      <w:tblStyleColBandSize w:val="1"/>
      <w:tblBorders>
        <w:top w:val="single" w:sz="8" w:space="0" w:color="404040"/>
        <w:left w:val="single" w:sz="8" w:space="0" w:color="404040"/>
        <w:bottom w:val="single" w:sz="8" w:space="0" w:color="404040"/>
        <w:right w:val="single" w:sz="8" w:space="0" w:color="404040"/>
        <w:insideH w:val="single" w:sz="8" w:space="0" w:color="404040"/>
      </w:tblBorders>
    </w:tblPr>
    <w:tblStylePr w:type="firstRow">
      <w:pPr>
        <w:spacing w:before="0" w:after="0" w:line="240" w:lineRule="auto"/>
      </w:pPr>
      <w:rPr>
        <w:b/>
        <w:bCs/>
        <w:color w:val="FFFFFF"/>
      </w:rPr>
      <w:tblPr/>
      <w:tcPr>
        <w:tcBorders>
          <w:top w:val="single" w:sz="8" w:space="0" w:color="404040"/>
          <w:left w:val="single" w:sz="8" w:space="0" w:color="404040"/>
          <w:bottom w:val="single" w:sz="8" w:space="0" w:color="404040"/>
          <w:right w:val="single" w:sz="8" w:space="0" w:color="404040"/>
          <w:insideH w:val="nil"/>
          <w:insideV w:val="nil"/>
        </w:tcBorders>
        <w:shd w:val="clear" w:color="auto" w:fill="000000"/>
      </w:tcPr>
    </w:tblStylePr>
    <w:tblStylePr w:type="lastRow">
      <w:pPr>
        <w:spacing w:before="0" w:after="0" w:line="240" w:lineRule="auto"/>
      </w:pPr>
      <w:rPr>
        <w:b/>
        <w:bCs/>
      </w:rPr>
      <w:tblPr/>
      <w:tcPr>
        <w:tcBorders>
          <w:top w:val="double" w:sz="6" w:space="0" w:color="404040"/>
          <w:left w:val="single" w:sz="8" w:space="0" w:color="404040"/>
          <w:bottom w:val="single" w:sz="8" w:space="0" w:color="404040"/>
          <w:right w:val="single" w:sz="8" w:space="0" w:color="404040"/>
          <w:insideH w:val="nil"/>
          <w:insideV w:val="nil"/>
        </w:tcBorders>
      </w:tcPr>
    </w:tblStylePr>
    <w:tblStylePr w:type="firstCol">
      <w:rPr>
        <w:b/>
        <w:bCs/>
      </w:rPr>
    </w:tblStylePr>
    <w:tblStylePr w:type="lastCol">
      <w:rPr>
        <w:b/>
        <w:bCs/>
      </w:rPr>
    </w:tblStylePr>
    <w:tblStylePr w:type="band1Vert">
      <w:tblPr/>
      <w:tcPr>
        <w:shd w:val="clear" w:color="auto" w:fill="C0C0C0"/>
      </w:tcPr>
    </w:tblStylePr>
    <w:tblStylePr w:type="band1Horz">
      <w:tblPr/>
      <w:tcPr>
        <w:tcBorders>
          <w:insideH w:val="nil"/>
          <w:insideV w:val="nil"/>
        </w:tcBorders>
        <w:shd w:val="clear" w:color="auto" w:fill="C0C0C0"/>
      </w:tcPr>
    </w:tblStylePr>
    <w:tblStylePr w:type="band2Horz">
      <w:tblPr/>
      <w:tcPr>
        <w:tcBorders>
          <w:insideH w:val="nil"/>
          <w:insideV w:val="nil"/>
        </w:tcBorders>
      </w:tcPr>
    </w:tblStylePr>
  </w:style>
  <w:style w:type="table" w:customStyle="1" w:styleId="MediumShading1-Accent13">
    <w:name w:val="Medium Shading 1 - Accent 13"/>
    <w:basedOn w:val="TableNormal"/>
    <w:next w:val="MediumShading1-Accent1"/>
    <w:uiPriority w:val="63"/>
    <w:semiHidden/>
    <w:unhideWhenUsed/>
    <w:rsid w:val="001120A7"/>
    <w:pPr>
      <w:spacing w:after="0" w:line="240" w:lineRule="auto"/>
    </w:pPr>
    <w:rPr>
      <w:kern w:val="2"/>
      <w:sz w:val="24"/>
      <w:szCs w:val="24"/>
      <w:lang w:val="en-IE"/>
      <w14:ligatures w14:val="standardContextual"/>
    </w:rPr>
    <w:tblPr>
      <w:tblStyleRowBandSize w:val="1"/>
      <w:tblStyleColBandSize w:val="1"/>
      <w:tblBorders>
        <w:top w:val="single" w:sz="8" w:space="0" w:color="2198CF"/>
        <w:left w:val="single" w:sz="8" w:space="0" w:color="2198CF"/>
        <w:bottom w:val="single" w:sz="8" w:space="0" w:color="2198CF"/>
        <w:right w:val="single" w:sz="8" w:space="0" w:color="2198CF"/>
        <w:insideH w:val="single" w:sz="8" w:space="0" w:color="2198CF"/>
      </w:tblBorders>
    </w:tblPr>
    <w:tblStylePr w:type="firstRow">
      <w:pPr>
        <w:spacing w:before="0" w:after="0" w:line="240" w:lineRule="auto"/>
      </w:pPr>
      <w:rPr>
        <w:b/>
        <w:bCs/>
        <w:color w:val="FFFFFF"/>
      </w:rPr>
      <w:tblPr/>
      <w:tcPr>
        <w:tcBorders>
          <w:top w:val="single" w:sz="8" w:space="0" w:color="2198CF"/>
          <w:left w:val="single" w:sz="8" w:space="0" w:color="2198CF"/>
          <w:bottom w:val="single" w:sz="8" w:space="0" w:color="2198CF"/>
          <w:right w:val="single" w:sz="8" w:space="0" w:color="2198CF"/>
          <w:insideH w:val="nil"/>
          <w:insideV w:val="nil"/>
        </w:tcBorders>
        <w:shd w:val="clear" w:color="auto" w:fill="156082"/>
      </w:tcPr>
    </w:tblStylePr>
    <w:tblStylePr w:type="lastRow">
      <w:pPr>
        <w:spacing w:before="0" w:after="0" w:line="240" w:lineRule="auto"/>
      </w:pPr>
      <w:rPr>
        <w:b/>
        <w:bCs/>
      </w:rPr>
      <w:tblPr/>
      <w:tcPr>
        <w:tcBorders>
          <w:top w:val="double" w:sz="6" w:space="0" w:color="2198CF"/>
          <w:left w:val="single" w:sz="8" w:space="0" w:color="2198CF"/>
          <w:bottom w:val="single" w:sz="8" w:space="0" w:color="2198CF"/>
          <w:right w:val="single" w:sz="8" w:space="0" w:color="2198CF"/>
          <w:insideH w:val="nil"/>
          <w:insideV w:val="nil"/>
        </w:tcBorders>
      </w:tcPr>
    </w:tblStylePr>
    <w:tblStylePr w:type="firstCol">
      <w:rPr>
        <w:b/>
        <w:bCs/>
      </w:rPr>
    </w:tblStylePr>
    <w:tblStylePr w:type="lastCol">
      <w:rPr>
        <w:b/>
        <w:bCs/>
      </w:rPr>
    </w:tblStylePr>
    <w:tblStylePr w:type="band1Vert">
      <w:tblPr/>
      <w:tcPr>
        <w:shd w:val="clear" w:color="auto" w:fill="B2DEF2"/>
      </w:tcPr>
    </w:tblStylePr>
    <w:tblStylePr w:type="band1Horz">
      <w:tblPr/>
      <w:tcPr>
        <w:tcBorders>
          <w:insideH w:val="nil"/>
          <w:insideV w:val="nil"/>
        </w:tcBorders>
        <w:shd w:val="clear" w:color="auto" w:fill="B2DEF2"/>
      </w:tcPr>
    </w:tblStylePr>
    <w:tblStylePr w:type="band2Horz">
      <w:tblPr/>
      <w:tcPr>
        <w:tcBorders>
          <w:insideH w:val="nil"/>
          <w:insideV w:val="nil"/>
        </w:tcBorders>
      </w:tcPr>
    </w:tblStylePr>
  </w:style>
  <w:style w:type="table" w:customStyle="1" w:styleId="MediumShading1-Accent23">
    <w:name w:val="Medium Shading 1 - Accent 23"/>
    <w:basedOn w:val="TableNormal"/>
    <w:next w:val="MediumShading1-Accent2"/>
    <w:uiPriority w:val="63"/>
    <w:semiHidden/>
    <w:unhideWhenUsed/>
    <w:rsid w:val="001120A7"/>
    <w:pPr>
      <w:spacing w:after="0" w:line="240" w:lineRule="auto"/>
    </w:pPr>
    <w:rPr>
      <w:kern w:val="2"/>
      <w:sz w:val="24"/>
      <w:szCs w:val="24"/>
      <w:lang w:val="en-IE"/>
      <w14:ligatures w14:val="standardContextual"/>
    </w:rPr>
    <w:tblPr>
      <w:tblStyleRowBandSize w:val="1"/>
      <w:tblStyleColBandSize w:val="1"/>
      <w:tblBorders>
        <w:top w:val="single" w:sz="8" w:space="0" w:color="EE9465"/>
        <w:left w:val="single" w:sz="8" w:space="0" w:color="EE9465"/>
        <w:bottom w:val="single" w:sz="8" w:space="0" w:color="EE9465"/>
        <w:right w:val="single" w:sz="8" w:space="0" w:color="EE9465"/>
        <w:insideH w:val="single" w:sz="8" w:space="0" w:color="EE9465"/>
      </w:tblBorders>
    </w:tblPr>
    <w:tblStylePr w:type="firstRow">
      <w:pPr>
        <w:spacing w:before="0" w:after="0" w:line="240" w:lineRule="auto"/>
      </w:pPr>
      <w:rPr>
        <w:b/>
        <w:bCs/>
        <w:color w:val="FFFFFF"/>
      </w:rPr>
      <w:tblPr/>
      <w:tcPr>
        <w:tcBorders>
          <w:top w:val="single" w:sz="8" w:space="0" w:color="EE9465"/>
          <w:left w:val="single" w:sz="8" w:space="0" w:color="EE9465"/>
          <w:bottom w:val="single" w:sz="8" w:space="0" w:color="EE9465"/>
          <w:right w:val="single" w:sz="8" w:space="0" w:color="EE9465"/>
          <w:insideH w:val="nil"/>
          <w:insideV w:val="nil"/>
        </w:tcBorders>
        <w:shd w:val="clear" w:color="auto" w:fill="E97132"/>
      </w:tcPr>
    </w:tblStylePr>
    <w:tblStylePr w:type="lastRow">
      <w:pPr>
        <w:spacing w:before="0" w:after="0" w:line="240" w:lineRule="auto"/>
      </w:pPr>
      <w:rPr>
        <w:b/>
        <w:bCs/>
      </w:rPr>
      <w:tblPr/>
      <w:tcPr>
        <w:tcBorders>
          <w:top w:val="double" w:sz="6" w:space="0" w:color="EE9465"/>
          <w:left w:val="single" w:sz="8" w:space="0" w:color="EE9465"/>
          <w:bottom w:val="single" w:sz="8" w:space="0" w:color="EE9465"/>
          <w:right w:val="single" w:sz="8" w:space="0" w:color="EE9465"/>
          <w:insideH w:val="nil"/>
          <w:insideV w:val="nil"/>
        </w:tcBorders>
      </w:tcPr>
    </w:tblStylePr>
    <w:tblStylePr w:type="firstCol">
      <w:rPr>
        <w:b/>
        <w:bCs/>
      </w:rPr>
    </w:tblStylePr>
    <w:tblStylePr w:type="lastCol">
      <w:rPr>
        <w:b/>
        <w:bCs/>
      </w:rPr>
    </w:tblStylePr>
    <w:tblStylePr w:type="band1Vert">
      <w:tblPr/>
      <w:tcPr>
        <w:shd w:val="clear" w:color="auto" w:fill="F9DBCC"/>
      </w:tcPr>
    </w:tblStylePr>
    <w:tblStylePr w:type="band1Horz">
      <w:tblPr/>
      <w:tcPr>
        <w:tcBorders>
          <w:insideH w:val="nil"/>
          <w:insideV w:val="nil"/>
        </w:tcBorders>
        <w:shd w:val="clear" w:color="auto" w:fill="F9DBCC"/>
      </w:tcPr>
    </w:tblStylePr>
    <w:tblStylePr w:type="band2Horz">
      <w:tblPr/>
      <w:tcPr>
        <w:tcBorders>
          <w:insideH w:val="nil"/>
          <w:insideV w:val="nil"/>
        </w:tcBorders>
      </w:tcPr>
    </w:tblStylePr>
  </w:style>
  <w:style w:type="table" w:customStyle="1" w:styleId="MediumShading1-Accent33">
    <w:name w:val="Medium Shading 1 - Accent 33"/>
    <w:basedOn w:val="TableNormal"/>
    <w:next w:val="MediumShading1-Accent3"/>
    <w:uiPriority w:val="63"/>
    <w:semiHidden/>
    <w:unhideWhenUsed/>
    <w:rsid w:val="001120A7"/>
    <w:pPr>
      <w:spacing w:after="0" w:line="240" w:lineRule="auto"/>
    </w:pPr>
    <w:rPr>
      <w:kern w:val="2"/>
      <w:sz w:val="24"/>
      <w:szCs w:val="24"/>
      <w:lang w:val="en-IE"/>
      <w14:ligatures w14:val="standardContextual"/>
    </w:rPr>
    <w:tblPr>
      <w:tblStyleRowBandSize w:val="1"/>
      <w:tblStyleColBandSize w:val="1"/>
      <w:tblBorders>
        <w:top w:val="single" w:sz="8" w:space="0" w:color="2BB73D"/>
        <w:left w:val="single" w:sz="8" w:space="0" w:color="2BB73D"/>
        <w:bottom w:val="single" w:sz="8" w:space="0" w:color="2BB73D"/>
        <w:right w:val="single" w:sz="8" w:space="0" w:color="2BB73D"/>
        <w:insideH w:val="single" w:sz="8" w:space="0" w:color="2BB73D"/>
      </w:tblBorders>
    </w:tblPr>
    <w:tblStylePr w:type="firstRow">
      <w:pPr>
        <w:spacing w:before="0" w:after="0" w:line="240" w:lineRule="auto"/>
      </w:pPr>
      <w:rPr>
        <w:b/>
        <w:bCs/>
        <w:color w:val="FFFFFF"/>
      </w:rPr>
      <w:tblPr/>
      <w:tcPr>
        <w:tcBorders>
          <w:top w:val="single" w:sz="8" w:space="0" w:color="2BB73D"/>
          <w:left w:val="single" w:sz="8" w:space="0" w:color="2BB73D"/>
          <w:bottom w:val="single" w:sz="8" w:space="0" w:color="2BB73D"/>
          <w:right w:val="single" w:sz="8" w:space="0" w:color="2BB73D"/>
          <w:insideH w:val="nil"/>
          <w:insideV w:val="nil"/>
        </w:tcBorders>
        <w:shd w:val="clear" w:color="auto" w:fill="196B24"/>
      </w:tcPr>
    </w:tblStylePr>
    <w:tblStylePr w:type="lastRow">
      <w:pPr>
        <w:spacing w:before="0" w:after="0" w:line="240" w:lineRule="auto"/>
      </w:pPr>
      <w:rPr>
        <w:b/>
        <w:bCs/>
      </w:rPr>
      <w:tblPr/>
      <w:tcPr>
        <w:tcBorders>
          <w:top w:val="double" w:sz="6" w:space="0" w:color="2BB73D"/>
          <w:left w:val="single" w:sz="8" w:space="0" w:color="2BB73D"/>
          <w:bottom w:val="single" w:sz="8" w:space="0" w:color="2BB73D"/>
          <w:right w:val="single" w:sz="8" w:space="0" w:color="2BB73D"/>
          <w:insideH w:val="nil"/>
          <w:insideV w:val="nil"/>
        </w:tcBorders>
      </w:tcPr>
    </w:tblStylePr>
    <w:tblStylePr w:type="firstCol">
      <w:rPr>
        <w:b/>
        <w:bCs/>
      </w:rPr>
    </w:tblStylePr>
    <w:tblStylePr w:type="lastCol">
      <w:rPr>
        <w:b/>
        <w:bCs/>
      </w:rPr>
    </w:tblStylePr>
    <w:tblStylePr w:type="band1Vert">
      <w:tblPr/>
      <w:tcPr>
        <w:shd w:val="clear" w:color="auto" w:fill="B3EDBA"/>
      </w:tcPr>
    </w:tblStylePr>
    <w:tblStylePr w:type="band1Horz">
      <w:tblPr/>
      <w:tcPr>
        <w:tcBorders>
          <w:insideH w:val="nil"/>
          <w:insideV w:val="nil"/>
        </w:tcBorders>
        <w:shd w:val="clear" w:color="auto" w:fill="B3EDBA"/>
      </w:tcPr>
    </w:tblStylePr>
    <w:tblStylePr w:type="band2Horz">
      <w:tblPr/>
      <w:tcPr>
        <w:tcBorders>
          <w:insideH w:val="nil"/>
          <w:insideV w:val="nil"/>
        </w:tcBorders>
      </w:tcPr>
    </w:tblStylePr>
  </w:style>
  <w:style w:type="table" w:customStyle="1" w:styleId="MediumShading1-Accent43">
    <w:name w:val="Medium Shading 1 - Accent 43"/>
    <w:basedOn w:val="TableNormal"/>
    <w:next w:val="MediumShading1-Accent4"/>
    <w:uiPriority w:val="63"/>
    <w:semiHidden/>
    <w:unhideWhenUsed/>
    <w:rsid w:val="001120A7"/>
    <w:pPr>
      <w:spacing w:after="0" w:line="240" w:lineRule="auto"/>
    </w:pPr>
    <w:rPr>
      <w:kern w:val="2"/>
      <w:sz w:val="24"/>
      <w:szCs w:val="24"/>
      <w:lang w:val="en-IE"/>
      <w14:ligatures w14:val="standardContextual"/>
    </w:rPr>
    <w:tblPr>
      <w:tblStyleRowBandSize w:val="1"/>
      <w:tblStyleColBandSize w:val="1"/>
      <w:tblBorders>
        <w:top w:val="single" w:sz="8" w:space="0" w:color="39BEF1"/>
        <w:left w:val="single" w:sz="8" w:space="0" w:color="39BEF1"/>
        <w:bottom w:val="single" w:sz="8" w:space="0" w:color="39BEF1"/>
        <w:right w:val="single" w:sz="8" w:space="0" w:color="39BEF1"/>
        <w:insideH w:val="single" w:sz="8" w:space="0" w:color="39BEF1"/>
      </w:tblBorders>
    </w:tblPr>
    <w:tblStylePr w:type="firstRow">
      <w:pPr>
        <w:spacing w:before="0" w:after="0" w:line="240" w:lineRule="auto"/>
      </w:pPr>
      <w:rPr>
        <w:b/>
        <w:bCs/>
        <w:color w:val="FFFFFF"/>
      </w:rPr>
      <w:tblPr/>
      <w:tcPr>
        <w:tcBorders>
          <w:top w:val="single" w:sz="8" w:space="0" w:color="39BEF1"/>
          <w:left w:val="single" w:sz="8" w:space="0" w:color="39BEF1"/>
          <w:bottom w:val="single" w:sz="8" w:space="0" w:color="39BEF1"/>
          <w:right w:val="single" w:sz="8" w:space="0" w:color="39BEF1"/>
          <w:insideH w:val="nil"/>
          <w:insideV w:val="nil"/>
        </w:tcBorders>
        <w:shd w:val="clear" w:color="auto" w:fill="0F9ED5"/>
      </w:tcPr>
    </w:tblStylePr>
    <w:tblStylePr w:type="lastRow">
      <w:pPr>
        <w:spacing w:before="0" w:after="0" w:line="240" w:lineRule="auto"/>
      </w:pPr>
      <w:rPr>
        <w:b/>
        <w:bCs/>
      </w:rPr>
      <w:tblPr/>
      <w:tcPr>
        <w:tcBorders>
          <w:top w:val="double" w:sz="6" w:space="0" w:color="39BEF1"/>
          <w:left w:val="single" w:sz="8" w:space="0" w:color="39BEF1"/>
          <w:bottom w:val="single" w:sz="8" w:space="0" w:color="39BEF1"/>
          <w:right w:val="single" w:sz="8" w:space="0" w:color="39BEF1"/>
          <w:insideH w:val="nil"/>
          <w:insideV w:val="nil"/>
        </w:tcBorders>
      </w:tcPr>
    </w:tblStylePr>
    <w:tblStylePr w:type="firstCol">
      <w:rPr>
        <w:b/>
        <w:bCs/>
      </w:rPr>
    </w:tblStylePr>
    <w:tblStylePr w:type="lastCol">
      <w:rPr>
        <w:b/>
        <w:bCs/>
      </w:rPr>
    </w:tblStylePr>
    <w:tblStylePr w:type="band1Vert">
      <w:tblPr/>
      <w:tcPr>
        <w:shd w:val="clear" w:color="auto" w:fill="BDE9FA"/>
      </w:tcPr>
    </w:tblStylePr>
    <w:tblStylePr w:type="band1Horz">
      <w:tblPr/>
      <w:tcPr>
        <w:tcBorders>
          <w:insideH w:val="nil"/>
          <w:insideV w:val="nil"/>
        </w:tcBorders>
        <w:shd w:val="clear" w:color="auto" w:fill="BDE9FA"/>
      </w:tcPr>
    </w:tblStylePr>
    <w:tblStylePr w:type="band2Horz">
      <w:tblPr/>
      <w:tcPr>
        <w:tcBorders>
          <w:insideH w:val="nil"/>
          <w:insideV w:val="nil"/>
        </w:tcBorders>
      </w:tcPr>
    </w:tblStylePr>
  </w:style>
  <w:style w:type="table" w:customStyle="1" w:styleId="MediumShading1-Accent53">
    <w:name w:val="Medium Shading 1 - Accent 53"/>
    <w:basedOn w:val="TableNormal"/>
    <w:next w:val="MediumShading1-Accent5"/>
    <w:uiPriority w:val="63"/>
    <w:semiHidden/>
    <w:unhideWhenUsed/>
    <w:rsid w:val="001120A7"/>
    <w:pPr>
      <w:spacing w:after="0" w:line="240" w:lineRule="auto"/>
    </w:pPr>
    <w:rPr>
      <w:kern w:val="2"/>
      <w:sz w:val="24"/>
      <w:szCs w:val="24"/>
      <w:lang w:val="en-IE"/>
      <w14:ligatures w14:val="standardContextual"/>
    </w:rPr>
    <w:tblPr>
      <w:tblStyleRowBandSize w:val="1"/>
      <w:tblStyleColBandSize w:val="1"/>
      <w:tblBorders>
        <w:top w:val="single" w:sz="8" w:space="0" w:color="CE49BF"/>
        <w:left w:val="single" w:sz="8" w:space="0" w:color="CE49BF"/>
        <w:bottom w:val="single" w:sz="8" w:space="0" w:color="CE49BF"/>
        <w:right w:val="single" w:sz="8" w:space="0" w:color="CE49BF"/>
        <w:insideH w:val="single" w:sz="8" w:space="0" w:color="CE49BF"/>
      </w:tblBorders>
    </w:tblPr>
    <w:tblStylePr w:type="firstRow">
      <w:pPr>
        <w:spacing w:before="0" w:after="0" w:line="240" w:lineRule="auto"/>
      </w:pPr>
      <w:rPr>
        <w:b/>
        <w:bCs/>
        <w:color w:val="FFFFFF"/>
      </w:rPr>
      <w:tblPr/>
      <w:tcPr>
        <w:tcBorders>
          <w:top w:val="single" w:sz="8" w:space="0" w:color="CE49BF"/>
          <w:left w:val="single" w:sz="8" w:space="0" w:color="CE49BF"/>
          <w:bottom w:val="single" w:sz="8" w:space="0" w:color="CE49BF"/>
          <w:right w:val="single" w:sz="8" w:space="0" w:color="CE49BF"/>
          <w:insideH w:val="nil"/>
          <w:insideV w:val="nil"/>
        </w:tcBorders>
        <w:shd w:val="clear" w:color="auto" w:fill="A02B93"/>
      </w:tcPr>
    </w:tblStylePr>
    <w:tblStylePr w:type="lastRow">
      <w:pPr>
        <w:spacing w:before="0" w:after="0" w:line="240" w:lineRule="auto"/>
      </w:pPr>
      <w:rPr>
        <w:b/>
        <w:bCs/>
      </w:rPr>
      <w:tblPr/>
      <w:tcPr>
        <w:tcBorders>
          <w:top w:val="double" w:sz="6" w:space="0" w:color="CE49BF"/>
          <w:left w:val="single" w:sz="8" w:space="0" w:color="CE49BF"/>
          <w:bottom w:val="single" w:sz="8" w:space="0" w:color="CE49BF"/>
          <w:right w:val="single" w:sz="8" w:space="0" w:color="CE49BF"/>
          <w:insideH w:val="nil"/>
          <w:insideV w:val="nil"/>
        </w:tcBorders>
      </w:tcPr>
    </w:tblStylePr>
    <w:tblStylePr w:type="firstCol">
      <w:rPr>
        <w:b/>
        <w:bCs/>
      </w:rPr>
    </w:tblStylePr>
    <w:tblStylePr w:type="lastCol">
      <w:rPr>
        <w:b/>
        <w:bCs/>
      </w:rPr>
    </w:tblStylePr>
    <w:tblStylePr w:type="band1Vert">
      <w:tblPr/>
      <w:tcPr>
        <w:shd w:val="clear" w:color="auto" w:fill="EFC3E9"/>
      </w:tcPr>
    </w:tblStylePr>
    <w:tblStylePr w:type="band1Horz">
      <w:tblPr/>
      <w:tcPr>
        <w:tcBorders>
          <w:insideH w:val="nil"/>
          <w:insideV w:val="nil"/>
        </w:tcBorders>
        <w:shd w:val="clear" w:color="auto" w:fill="EFC3E9"/>
      </w:tcPr>
    </w:tblStylePr>
    <w:tblStylePr w:type="band2Horz">
      <w:tblPr/>
      <w:tcPr>
        <w:tcBorders>
          <w:insideH w:val="nil"/>
          <w:insideV w:val="nil"/>
        </w:tcBorders>
      </w:tcPr>
    </w:tblStylePr>
  </w:style>
  <w:style w:type="table" w:customStyle="1" w:styleId="MediumShading1-Accent63">
    <w:name w:val="Medium Shading 1 - Accent 63"/>
    <w:basedOn w:val="TableNormal"/>
    <w:next w:val="MediumShading1-Accent6"/>
    <w:uiPriority w:val="63"/>
    <w:semiHidden/>
    <w:unhideWhenUsed/>
    <w:rsid w:val="001120A7"/>
    <w:pPr>
      <w:spacing w:after="0" w:line="240" w:lineRule="auto"/>
    </w:pPr>
    <w:rPr>
      <w:kern w:val="2"/>
      <w:sz w:val="24"/>
      <w:szCs w:val="24"/>
      <w:lang w:val="en-IE"/>
      <w14:ligatures w14:val="standardContextual"/>
    </w:rPr>
    <w:tblPr>
      <w:tblStyleRowBandSize w:val="1"/>
      <w:tblStyleColBandSize w:val="1"/>
      <w:tblBorders>
        <w:top w:val="single" w:sz="8" w:space="0" w:color="71CF50"/>
        <w:left w:val="single" w:sz="8" w:space="0" w:color="71CF50"/>
        <w:bottom w:val="single" w:sz="8" w:space="0" w:color="71CF50"/>
        <w:right w:val="single" w:sz="8" w:space="0" w:color="71CF50"/>
        <w:insideH w:val="single" w:sz="8" w:space="0" w:color="71CF50"/>
      </w:tblBorders>
    </w:tblPr>
    <w:tblStylePr w:type="firstRow">
      <w:pPr>
        <w:spacing w:before="0" w:after="0" w:line="240" w:lineRule="auto"/>
      </w:pPr>
      <w:rPr>
        <w:b/>
        <w:bCs/>
        <w:color w:val="FFFFFF"/>
      </w:rPr>
      <w:tblPr/>
      <w:tcPr>
        <w:tcBorders>
          <w:top w:val="single" w:sz="8" w:space="0" w:color="71CF50"/>
          <w:left w:val="single" w:sz="8" w:space="0" w:color="71CF50"/>
          <w:bottom w:val="single" w:sz="8" w:space="0" w:color="71CF50"/>
          <w:right w:val="single" w:sz="8" w:space="0" w:color="71CF50"/>
          <w:insideH w:val="nil"/>
          <w:insideV w:val="nil"/>
        </w:tcBorders>
        <w:shd w:val="clear" w:color="auto" w:fill="4EA72E"/>
      </w:tcPr>
    </w:tblStylePr>
    <w:tblStylePr w:type="lastRow">
      <w:pPr>
        <w:spacing w:before="0" w:after="0" w:line="240" w:lineRule="auto"/>
      </w:pPr>
      <w:rPr>
        <w:b/>
        <w:bCs/>
      </w:rPr>
      <w:tblPr/>
      <w:tcPr>
        <w:tcBorders>
          <w:top w:val="double" w:sz="6" w:space="0" w:color="71CF50"/>
          <w:left w:val="single" w:sz="8" w:space="0" w:color="71CF50"/>
          <w:bottom w:val="single" w:sz="8" w:space="0" w:color="71CF50"/>
          <w:right w:val="single" w:sz="8" w:space="0" w:color="71CF50"/>
          <w:insideH w:val="nil"/>
          <w:insideV w:val="nil"/>
        </w:tcBorders>
      </w:tcPr>
    </w:tblStylePr>
    <w:tblStylePr w:type="firstCol">
      <w:rPr>
        <w:b/>
        <w:bCs/>
      </w:rPr>
    </w:tblStylePr>
    <w:tblStylePr w:type="lastCol">
      <w:rPr>
        <w:b/>
        <w:bCs/>
      </w:rPr>
    </w:tblStylePr>
    <w:tblStylePr w:type="band1Vert">
      <w:tblPr/>
      <w:tcPr>
        <w:shd w:val="clear" w:color="auto" w:fill="D0EFC5"/>
      </w:tcPr>
    </w:tblStylePr>
    <w:tblStylePr w:type="band1Horz">
      <w:tblPr/>
      <w:tcPr>
        <w:tcBorders>
          <w:insideH w:val="nil"/>
          <w:insideV w:val="nil"/>
        </w:tcBorders>
        <w:shd w:val="clear" w:color="auto" w:fill="D0EFC5"/>
      </w:tcPr>
    </w:tblStylePr>
    <w:tblStylePr w:type="band2Horz">
      <w:tblPr/>
      <w:tcPr>
        <w:tcBorders>
          <w:insideH w:val="nil"/>
          <w:insideV w:val="nil"/>
        </w:tcBorders>
      </w:tcPr>
    </w:tblStylePr>
  </w:style>
  <w:style w:type="table" w:customStyle="1" w:styleId="MediumShading23">
    <w:name w:val="Medium Shading 23"/>
    <w:basedOn w:val="TableNormal"/>
    <w:next w:val="MediumShading2"/>
    <w:uiPriority w:val="64"/>
    <w:semiHidden/>
    <w:unhideWhenUsed/>
    <w:rsid w:val="001120A7"/>
    <w:pPr>
      <w:spacing w:after="0" w:line="240" w:lineRule="auto"/>
    </w:pPr>
    <w:rPr>
      <w:kern w:val="2"/>
      <w:sz w:val="24"/>
      <w:szCs w:val="24"/>
      <w:lang w:val="en-IE"/>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000000"/>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000000"/>
      </w:tcPr>
    </w:tblStylePr>
    <w:tblStylePr w:type="lastCol">
      <w:rPr>
        <w:b/>
        <w:bCs/>
        <w:color w:val="FFFFFF"/>
      </w:rPr>
      <w:tblPr/>
      <w:tcPr>
        <w:tcBorders>
          <w:left w:val="nil"/>
          <w:right w:val="nil"/>
          <w:insideH w:val="nil"/>
          <w:insideV w:val="nil"/>
        </w:tcBorders>
        <w:shd w:val="clear" w:color="auto" w:fill="000000"/>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13">
    <w:name w:val="Medium Shading 2 - Accent 13"/>
    <w:basedOn w:val="TableNormal"/>
    <w:next w:val="MediumShading2-Accent1"/>
    <w:uiPriority w:val="64"/>
    <w:semiHidden/>
    <w:unhideWhenUsed/>
    <w:rsid w:val="001120A7"/>
    <w:pPr>
      <w:spacing w:after="0" w:line="240" w:lineRule="auto"/>
    </w:pPr>
    <w:rPr>
      <w:kern w:val="2"/>
      <w:sz w:val="24"/>
      <w:szCs w:val="24"/>
      <w:lang w:val="en-IE"/>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15608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156082"/>
      </w:tcPr>
    </w:tblStylePr>
    <w:tblStylePr w:type="lastCol">
      <w:rPr>
        <w:b/>
        <w:bCs/>
        <w:color w:val="FFFFFF"/>
      </w:rPr>
      <w:tblPr/>
      <w:tcPr>
        <w:tcBorders>
          <w:left w:val="nil"/>
          <w:right w:val="nil"/>
          <w:insideH w:val="nil"/>
          <w:insideV w:val="nil"/>
        </w:tcBorders>
        <w:shd w:val="clear" w:color="auto" w:fill="156082"/>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23">
    <w:name w:val="Medium Shading 2 - Accent 23"/>
    <w:basedOn w:val="TableNormal"/>
    <w:next w:val="MediumShading2-Accent2"/>
    <w:uiPriority w:val="64"/>
    <w:semiHidden/>
    <w:unhideWhenUsed/>
    <w:rsid w:val="001120A7"/>
    <w:pPr>
      <w:spacing w:after="0" w:line="240" w:lineRule="auto"/>
    </w:pPr>
    <w:rPr>
      <w:kern w:val="2"/>
      <w:sz w:val="24"/>
      <w:szCs w:val="24"/>
      <w:lang w:val="en-IE"/>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E9713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E97132"/>
      </w:tcPr>
    </w:tblStylePr>
    <w:tblStylePr w:type="lastCol">
      <w:rPr>
        <w:b/>
        <w:bCs/>
        <w:color w:val="FFFFFF"/>
      </w:rPr>
      <w:tblPr/>
      <w:tcPr>
        <w:tcBorders>
          <w:left w:val="nil"/>
          <w:right w:val="nil"/>
          <w:insideH w:val="nil"/>
          <w:insideV w:val="nil"/>
        </w:tcBorders>
        <w:shd w:val="clear" w:color="auto" w:fill="E97132"/>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33">
    <w:name w:val="Medium Shading 2 - Accent 33"/>
    <w:basedOn w:val="TableNormal"/>
    <w:next w:val="MediumShading2-Accent3"/>
    <w:uiPriority w:val="64"/>
    <w:semiHidden/>
    <w:unhideWhenUsed/>
    <w:rsid w:val="001120A7"/>
    <w:pPr>
      <w:spacing w:after="0" w:line="240" w:lineRule="auto"/>
    </w:pPr>
    <w:rPr>
      <w:kern w:val="2"/>
      <w:sz w:val="24"/>
      <w:szCs w:val="24"/>
      <w:lang w:val="en-IE"/>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196B2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196B24"/>
      </w:tcPr>
    </w:tblStylePr>
    <w:tblStylePr w:type="lastCol">
      <w:rPr>
        <w:b/>
        <w:bCs/>
        <w:color w:val="FFFFFF"/>
      </w:rPr>
      <w:tblPr/>
      <w:tcPr>
        <w:tcBorders>
          <w:left w:val="nil"/>
          <w:right w:val="nil"/>
          <w:insideH w:val="nil"/>
          <w:insideV w:val="nil"/>
        </w:tcBorders>
        <w:shd w:val="clear" w:color="auto" w:fill="196B24"/>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43">
    <w:name w:val="Medium Shading 2 - Accent 43"/>
    <w:basedOn w:val="TableNormal"/>
    <w:next w:val="MediumShading2-Accent4"/>
    <w:uiPriority w:val="64"/>
    <w:semiHidden/>
    <w:unhideWhenUsed/>
    <w:rsid w:val="001120A7"/>
    <w:pPr>
      <w:spacing w:after="0" w:line="240" w:lineRule="auto"/>
    </w:pPr>
    <w:rPr>
      <w:kern w:val="2"/>
      <w:sz w:val="24"/>
      <w:szCs w:val="24"/>
      <w:lang w:val="en-IE"/>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0F9ED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0F9ED5"/>
      </w:tcPr>
    </w:tblStylePr>
    <w:tblStylePr w:type="lastCol">
      <w:rPr>
        <w:b/>
        <w:bCs/>
        <w:color w:val="FFFFFF"/>
      </w:rPr>
      <w:tblPr/>
      <w:tcPr>
        <w:tcBorders>
          <w:left w:val="nil"/>
          <w:right w:val="nil"/>
          <w:insideH w:val="nil"/>
          <w:insideV w:val="nil"/>
        </w:tcBorders>
        <w:shd w:val="clear" w:color="auto" w:fill="0F9ED5"/>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53">
    <w:name w:val="Medium Shading 2 - Accent 53"/>
    <w:basedOn w:val="TableNormal"/>
    <w:next w:val="MediumShading2-Accent5"/>
    <w:uiPriority w:val="64"/>
    <w:semiHidden/>
    <w:unhideWhenUsed/>
    <w:rsid w:val="001120A7"/>
    <w:pPr>
      <w:spacing w:after="0" w:line="240" w:lineRule="auto"/>
    </w:pPr>
    <w:rPr>
      <w:kern w:val="2"/>
      <w:sz w:val="24"/>
      <w:szCs w:val="24"/>
      <w:lang w:val="en-IE"/>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A02B9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A02B93"/>
      </w:tcPr>
    </w:tblStylePr>
    <w:tblStylePr w:type="lastCol">
      <w:rPr>
        <w:b/>
        <w:bCs/>
        <w:color w:val="FFFFFF"/>
      </w:rPr>
      <w:tblPr/>
      <w:tcPr>
        <w:tcBorders>
          <w:left w:val="nil"/>
          <w:right w:val="nil"/>
          <w:insideH w:val="nil"/>
          <w:insideV w:val="nil"/>
        </w:tcBorders>
        <w:shd w:val="clear" w:color="auto" w:fill="A02B93"/>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63">
    <w:name w:val="Medium Shading 2 - Accent 63"/>
    <w:basedOn w:val="TableNormal"/>
    <w:next w:val="MediumShading2-Accent6"/>
    <w:uiPriority w:val="64"/>
    <w:semiHidden/>
    <w:unhideWhenUsed/>
    <w:rsid w:val="001120A7"/>
    <w:pPr>
      <w:spacing w:after="0" w:line="240" w:lineRule="auto"/>
    </w:pPr>
    <w:rPr>
      <w:kern w:val="2"/>
      <w:sz w:val="24"/>
      <w:szCs w:val="24"/>
      <w:lang w:val="en-IE"/>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4EA72E"/>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4EA72E"/>
      </w:tcPr>
    </w:tblStylePr>
    <w:tblStylePr w:type="lastCol">
      <w:rPr>
        <w:b/>
        <w:bCs/>
        <w:color w:val="FFFFFF"/>
      </w:rPr>
      <w:tblPr/>
      <w:tcPr>
        <w:tcBorders>
          <w:left w:val="nil"/>
          <w:right w:val="nil"/>
          <w:insideH w:val="nil"/>
          <w:insideV w:val="nil"/>
        </w:tcBorders>
        <w:shd w:val="clear" w:color="auto" w:fill="4EA72E"/>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PlainTable13">
    <w:name w:val="Plain Table 13"/>
    <w:basedOn w:val="TableNormal"/>
    <w:next w:val="PlainTable1"/>
    <w:uiPriority w:val="41"/>
    <w:rsid w:val="001120A7"/>
    <w:pPr>
      <w:spacing w:after="0" w:line="240" w:lineRule="auto"/>
    </w:pPr>
    <w:rPr>
      <w:kern w:val="2"/>
      <w:sz w:val="24"/>
      <w:szCs w:val="24"/>
      <w:lang w:val="en-IE"/>
      <w14:ligatures w14:val="standardContextual"/>
    </w:rPr>
    <w:tblPr>
      <w:tblStyleRowBandSize w:val="1"/>
      <w:tblStyleColBandSize w:val="1"/>
      <w:tblBorders>
        <w:top w:val="single" w:sz="4" w:space="0" w:color="BFBFBF"/>
        <w:left w:val="single" w:sz="4" w:space="0" w:color="BFBFBF"/>
        <w:bottom w:val="single" w:sz="4" w:space="0" w:color="BFBFBF"/>
        <w:right w:val="single" w:sz="4" w:space="0" w:color="BFBFBF"/>
        <w:insideH w:val="single" w:sz="4" w:space="0" w:color="BFBFBF"/>
        <w:insideV w:val="single" w:sz="4" w:space="0" w:color="BFBFBF"/>
      </w:tblBorders>
    </w:tblPr>
    <w:tblStylePr w:type="firstRow">
      <w:rPr>
        <w:b/>
        <w:bCs/>
      </w:rPr>
    </w:tblStylePr>
    <w:tblStylePr w:type="lastRow">
      <w:rPr>
        <w:b/>
        <w:bCs/>
      </w:rPr>
      <w:tblPr/>
      <w:tcPr>
        <w:tcBorders>
          <w:top w:val="double" w:sz="4" w:space="0" w:color="BFBFBF"/>
        </w:tcBorders>
      </w:tcPr>
    </w:tblStylePr>
    <w:tblStylePr w:type="firstCol">
      <w:rPr>
        <w:b/>
        <w:bCs/>
      </w:rPr>
    </w:tblStylePr>
    <w:tblStylePr w:type="lastCol">
      <w:rPr>
        <w:b/>
        <w:bCs/>
      </w:rPr>
    </w:tblStylePr>
    <w:tblStylePr w:type="band1Vert">
      <w:tblPr/>
      <w:tcPr>
        <w:shd w:val="clear" w:color="auto" w:fill="F2F2F2"/>
      </w:tcPr>
    </w:tblStylePr>
    <w:tblStylePr w:type="band1Horz">
      <w:tblPr/>
      <w:tcPr>
        <w:shd w:val="clear" w:color="auto" w:fill="F2F2F2"/>
      </w:tcPr>
    </w:tblStylePr>
  </w:style>
  <w:style w:type="table" w:customStyle="1" w:styleId="PlainTable23">
    <w:name w:val="Plain Table 23"/>
    <w:basedOn w:val="TableNormal"/>
    <w:next w:val="PlainTable2"/>
    <w:uiPriority w:val="42"/>
    <w:rsid w:val="001120A7"/>
    <w:pPr>
      <w:spacing w:after="0" w:line="240" w:lineRule="auto"/>
    </w:pPr>
    <w:rPr>
      <w:kern w:val="2"/>
      <w:sz w:val="24"/>
      <w:szCs w:val="24"/>
      <w:lang w:val="en-IE"/>
      <w14:ligatures w14:val="standardContextual"/>
    </w:rPr>
    <w:tblPr>
      <w:tblStyleRowBandSize w:val="1"/>
      <w:tblStyleColBandSize w:val="1"/>
      <w:tblBorders>
        <w:top w:val="single" w:sz="4" w:space="0" w:color="7F7F7F"/>
        <w:bottom w:val="single" w:sz="4" w:space="0" w:color="7F7F7F"/>
      </w:tblBorders>
    </w:tblPr>
    <w:tblStylePr w:type="firstRow">
      <w:rPr>
        <w:b/>
        <w:bCs/>
      </w:rPr>
      <w:tblPr/>
      <w:tcPr>
        <w:tcBorders>
          <w:bottom w:val="single" w:sz="4" w:space="0" w:color="7F7F7F"/>
        </w:tcBorders>
      </w:tcPr>
    </w:tblStylePr>
    <w:tblStylePr w:type="lastRow">
      <w:rPr>
        <w:b/>
        <w:bCs/>
      </w:rPr>
      <w:tblPr/>
      <w:tcPr>
        <w:tcBorders>
          <w:top w:val="single" w:sz="4" w:space="0" w:color="7F7F7F"/>
        </w:tcBorders>
      </w:tcPr>
    </w:tblStylePr>
    <w:tblStylePr w:type="firstCol">
      <w:rPr>
        <w:b/>
        <w:bCs/>
      </w:rPr>
    </w:tblStylePr>
    <w:tblStylePr w:type="lastCol">
      <w:rPr>
        <w:b/>
        <w:bCs/>
      </w:rPr>
    </w:tblStylePr>
    <w:tblStylePr w:type="band1Vert">
      <w:tblPr/>
      <w:tcPr>
        <w:tcBorders>
          <w:left w:val="single" w:sz="4" w:space="0" w:color="7F7F7F"/>
          <w:right w:val="single" w:sz="4" w:space="0" w:color="7F7F7F"/>
        </w:tcBorders>
      </w:tcPr>
    </w:tblStylePr>
    <w:tblStylePr w:type="band2Vert">
      <w:tblPr/>
      <w:tcPr>
        <w:tcBorders>
          <w:left w:val="single" w:sz="4" w:space="0" w:color="7F7F7F"/>
          <w:right w:val="single" w:sz="4" w:space="0" w:color="7F7F7F"/>
        </w:tcBorders>
      </w:tcPr>
    </w:tblStylePr>
    <w:tblStylePr w:type="band1Horz">
      <w:tblPr/>
      <w:tcPr>
        <w:tcBorders>
          <w:top w:val="single" w:sz="4" w:space="0" w:color="7F7F7F"/>
          <w:bottom w:val="single" w:sz="4" w:space="0" w:color="7F7F7F"/>
        </w:tcBorders>
      </w:tcPr>
    </w:tblStylePr>
  </w:style>
  <w:style w:type="table" w:customStyle="1" w:styleId="PlainTable33">
    <w:name w:val="Plain Table 33"/>
    <w:basedOn w:val="TableNormal"/>
    <w:next w:val="PlainTable3"/>
    <w:uiPriority w:val="43"/>
    <w:rsid w:val="001120A7"/>
    <w:pPr>
      <w:spacing w:after="0" w:line="240" w:lineRule="auto"/>
    </w:pPr>
    <w:rPr>
      <w:kern w:val="2"/>
      <w:sz w:val="24"/>
      <w:szCs w:val="24"/>
      <w:lang w:val="en-IE"/>
      <w14:ligatures w14:val="standardContextual"/>
    </w:rPr>
    <w:tblPr>
      <w:tblStyleRowBandSize w:val="1"/>
      <w:tblStyleColBandSize w:val="1"/>
    </w:tblPr>
    <w:tblStylePr w:type="firstRow">
      <w:rPr>
        <w:b/>
        <w:bCs/>
        <w:caps/>
      </w:rPr>
      <w:tblPr/>
      <w:tcPr>
        <w:tcBorders>
          <w:bottom w:val="single" w:sz="4" w:space="0" w:color="7F7F7F"/>
        </w:tcBorders>
      </w:tcPr>
    </w:tblStylePr>
    <w:tblStylePr w:type="lastRow">
      <w:rPr>
        <w:b/>
        <w:bCs/>
        <w:caps/>
      </w:rPr>
      <w:tblPr/>
      <w:tcPr>
        <w:tcBorders>
          <w:top w:val="nil"/>
        </w:tcBorders>
      </w:tcPr>
    </w:tblStylePr>
    <w:tblStylePr w:type="firstCol">
      <w:rPr>
        <w:b/>
        <w:bCs/>
        <w:caps/>
      </w:rPr>
      <w:tblPr/>
      <w:tcPr>
        <w:tcBorders>
          <w:right w:val="single" w:sz="4" w:space="0" w:color="7F7F7F"/>
        </w:tcBorders>
      </w:tcPr>
    </w:tblStylePr>
    <w:tblStylePr w:type="lastCol">
      <w:rPr>
        <w:b/>
        <w:bCs/>
        <w:caps/>
      </w:rPr>
      <w:tblPr/>
      <w:tcPr>
        <w:tcBorders>
          <w:left w:val="nil"/>
        </w:tcBorders>
      </w:tcPr>
    </w:tblStylePr>
    <w:tblStylePr w:type="band1Vert">
      <w:tblPr/>
      <w:tcPr>
        <w:shd w:val="clear" w:color="auto" w:fill="F2F2F2"/>
      </w:tcPr>
    </w:tblStylePr>
    <w:tblStylePr w:type="band1Horz">
      <w:tblPr/>
      <w:tcPr>
        <w:shd w:val="clear" w:color="auto" w:fill="F2F2F2"/>
      </w:tcPr>
    </w:tblStylePr>
    <w:tblStylePr w:type="neCell">
      <w:tblPr/>
      <w:tcPr>
        <w:tcBorders>
          <w:left w:val="nil"/>
        </w:tcBorders>
      </w:tcPr>
    </w:tblStylePr>
    <w:tblStylePr w:type="nwCell">
      <w:tblPr/>
      <w:tcPr>
        <w:tcBorders>
          <w:right w:val="nil"/>
        </w:tcBorders>
      </w:tcPr>
    </w:tblStylePr>
  </w:style>
  <w:style w:type="table" w:customStyle="1" w:styleId="PlainTable43">
    <w:name w:val="Plain Table 43"/>
    <w:basedOn w:val="TableNormal"/>
    <w:next w:val="PlainTable4"/>
    <w:uiPriority w:val="44"/>
    <w:rsid w:val="001120A7"/>
    <w:pPr>
      <w:spacing w:after="0" w:line="240" w:lineRule="auto"/>
    </w:pPr>
    <w:rPr>
      <w:kern w:val="2"/>
      <w:sz w:val="24"/>
      <w:szCs w:val="24"/>
      <w:lang w:val="en-IE"/>
      <w14:ligatures w14:val="standardContextual"/>
    </w:r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cPr>
    </w:tblStylePr>
    <w:tblStylePr w:type="band1Horz">
      <w:tblPr/>
      <w:tcPr>
        <w:shd w:val="clear" w:color="auto" w:fill="F2F2F2"/>
      </w:tcPr>
    </w:tblStylePr>
  </w:style>
  <w:style w:type="table" w:customStyle="1" w:styleId="PlainTable53">
    <w:name w:val="Plain Table 53"/>
    <w:basedOn w:val="TableNormal"/>
    <w:next w:val="PlainTable5"/>
    <w:uiPriority w:val="45"/>
    <w:rsid w:val="001120A7"/>
    <w:pPr>
      <w:spacing w:after="0" w:line="240" w:lineRule="auto"/>
    </w:pPr>
    <w:rPr>
      <w:kern w:val="2"/>
      <w:sz w:val="24"/>
      <w:szCs w:val="24"/>
      <w:lang w:val="en-IE"/>
      <w14:ligatures w14:val="standardContextual"/>
    </w:rPr>
    <w:tblPr>
      <w:tblStyleRowBandSize w:val="1"/>
      <w:tblStyleColBandSize w:val="1"/>
    </w:tblPr>
    <w:tblStylePr w:type="firstRow">
      <w:rPr>
        <w:rFonts w:ascii="Aptos Display" w:eastAsia="Yu Gothic Light" w:hAnsi="Aptos Display" w:cs="Times New Roman"/>
        <w:i/>
        <w:iCs/>
        <w:sz w:val="26"/>
      </w:rPr>
      <w:tblPr/>
      <w:tcPr>
        <w:tcBorders>
          <w:bottom w:val="single" w:sz="4" w:space="0" w:color="7F7F7F"/>
        </w:tcBorders>
        <w:shd w:val="clear" w:color="auto" w:fill="FFFFFF"/>
      </w:tcPr>
    </w:tblStylePr>
    <w:tblStylePr w:type="lastRow">
      <w:rPr>
        <w:rFonts w:ascii="Aptos Display" w:eastAsia="Yu Gothic Light" w:hAnsi="Aptos Display" w:cs="Times New Roman"/>
        <w:i/>
        <w:iCs/>
        <w:sz w:val="26"/>
      </w:rPr>
      <w:tblPr/>
      <w:tcPr>
        <w:tcBorders>
          <w:top w:val="single" w:sz="4" w:space="0" w:color="7F7F7F"/>
        </w:tcBorders>
        <w:shd w:val="clear" w:color="auto" w:fill="FFFFFF"/>
      </w:tcPr>
    </w:tblStylePr>
    <w:tblStylePr w:type="firstCol">
      <w:pPr>
        <w:jc w:val="right"/>
      </w:pPr>
      <w:rPr>
        <w:rFonts w:ascii="Aptos Display" w:eastAsia="Yu Gothic Light" w:hAnsi="Aptos Display" w:cs="Times New Roman"/>
        <w:i/>
        <w:iCs/>
        <w:sz w:val="26"/>
      </w:rPr>
      <w:tblPr/>
      <w:tcPr>
        <w:tcBorders>
          <w:right w:val="single" w:sz="4" w:space="0" w:color="7F7F7F"/>
        </w:tcBorders>
        <w:shd w:val="clear" w:color="auto" w:fill="FFFFFF"/>
      </w:tcPr>
    </w:tblStylePr>
    <w:tblStylePr w:type="lastCol">
      <w:rPr>
        <w:rFonts w:ascii="Aptos Display" w:eastAsia="Yu Gothic Light" w:hAnsi="Aptos Display" w:cs="Times New Roman"/>
        <w:i/>
        <w:iCs/>
        <w:sz w:val="26"/>
      </w:rPr>
      <w:tblPr/>
      <w:tcPr>
        <w:tcBorders>
          <w:left w:val="single" w:sz="4" w:space="0" w:color="7F7F7F"/>
        </w:tcBorders>
        <w:shd w:val="clear" w:color="auto" w:fill="FFFFFF"/>
      </w:tcPr>
    </w:tblStylePr>
    <w:tblStylePr w:type="band1Vert">
      <w:tblPr/>
      <w:tcPr>
        <w:shd w:val="clear" w:color="auto" w:fill="F2F2F2"/>
      </w:tcPr>
    </w:tblStylePr>
    <w:tblStylePr w:type="band1Horz">
      <w:tblPr/>
      <w:tcPr>
        <w:shd w:val="clear" w:color="auto" w:fill="F2F2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Table3Deffects13">
    <w:name w:val="Table 3D effects 13"/>
    <w:basedOn w:val="TableNormal"/>
    <w:next w:val="Table3Deffects1"/>
    <w:uiPriority w:val="99"/>
    <w:semiHidden/>
    <w:unhideWhenUsed/>
    <w:rsid w:val="001120A7"/>
    <w:pPr>
      <w:spacing w:line="278" w:lineRule="auto"/>
    </w:pPr>
    <w:rPr>
      <w:kern w:val="2"/>
      <w:sz w:val="24"/>
      <w:szCs w:val="24"/>
      <w:lang w:val="en-IE"/>
      <w14:ligatures w14:val="standardContextual"/>
    </w:r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customStyle="1" w:styleId="Table3Deffects23">
    <w:name w:val="Table 3D effects 23"/>
    <w:basedOn w:val="TableNormal"/>
    <w:next w:val="Table3Deffects2"/>
    <w:uiPriority w:val="99"/>
    <w:semiHidden/>
    <w:unhideWhenUsed/>
    <w:rsid w:val="001120A7"/>
    <w:pPr>
      <w:spacing w:line="278" w:lineRule="auto"/>
    </w:pPr>
    <w:rPr>
      <w:kern w:val="2"/>
      <w:sz w:val="24"/>
      <w:szCs w:val="24"/>
      <w:lang w:val="en-IE"/>
      <w14:ligatures w14:val="standardContextual"/>
    </w:r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3Deffects33">
    <w:name w:val="Table 3D effects 33"/>
    <w:basedOn w:val="TableNormal"/>
    <w:next w:val="Table3Deffects3"/>
    <w:uiPriority w:val="99"/>
    <w:semiHidden/>
    <w:unhideWhenUsed/>
    <w:rsid w:val="001120A7"/>
    <w:pPr>
      <w:spacing w:line="278" w:lineRule="auto"/>
    </w:pPr>
    <w:rPr>
      <w:kern w:val="2"/>
      <w:sz w:val="24"/>
      <w:szCs w:val="24"/>
      <w:lang w:val="en-IE"/>
      <w14:ligatures w14:val="standardContextual"/>
    </w:r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lassic13">
    <w:name w:val="Table Classic 13"/>
    <w:basedOn w:val="TableNormal"/>
    <w:next w:val="TableClassic1"/>
    <w:uiPriority w:val="99"/>
    <w:semiHidden/>
    <w:unhideWhenUsed/>
    <w:rsid w:val="001120A7"/>
    <w:pPr>
      <w:spacing w:line="278" w:lineRule="auto"/>
    </w:pPr>
    <w:rPr>
      <w:kern w:val="2"/>
      <w:sz w:val="24"/>
      <w:szCs w:val="24"/>
      <w:lang w:val="en-IE"/>
      <w14:ligatures w14:val="standardContextual"/>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lassic23">
    <w:name w:val="Table Classic 23"/>
    <w:basedOn w:val="TableNormal"/>
    <w:next w:val="TableClassic2"/>
    <w:uiPriority w:val="99"/>
    <w:semiHidden/>
    <w:unhideWhenUsed/>
    <w:rsid w:val="001120A7"/>
    <w:pPr>
      <w:spacing w:line="278" w:lineRule="auto"/>
    </w:pPr>
    <w:rPr>
      <w:kern w:val="2"/>
      <w:sz w:val="24"/>
      <w:szCs w:val="24"/>
      <w:lang w:val="en-IE"/>
      <w14:ligatures w14:val="standardContextual"/>
    </w:r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customStyle="1" w:styleId="TableClassic33">
    <w:name w:val="Table Classic 33"/>
    <w:basedOn w:val="TableNormal"/>
    <w:next w:val="TableClassic3"/>
    <w:uiPriority w:val="99"/>
    <w:semiHidden/>
    <w:unhideWhenUsed/>
    <w:rsid w:val="001120A7"/>
    <w:pPr>
      <w:spacing w:line="278" w:lineRule="auto"/>
    </w:pPr>
    <w:rPr>
      <w:color w:val="000080"/>
      <w:kern w:val="2"/>
      <w:sz w:val="24"/>
      <w:szCs w:val="24"/>
      <w:lang w:val="en-IE"/>
      <w14:ligatures w14:val="standardContextual"/>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customStyle="1" w:styleId="TableClassic43">
    <w:name w:val="Table Classic 43"/>
    <w:basedOn w:val="TableNormal"/>
    <w:next w:val="TableClassic4"/>
    <w:uiPriority w:val="99"/>
    <w:semiHidden/>
    <w:unhideWhenUsed/>
    <w:rsid w:val="001120A7"/>
    <w:pPr>
      <w:spacing w:line="278" w:lineRule="auto"/>
    </w:pPr>
    <w:rPr>
      <w:kern w:val="2"/>
      <w:sz w:val="24"/>
      <w:szCs w:val="24"/>
      <w:lang w:val="en-IE"/>
      <w14:ligatures w14:val="standardContextual"/>
    </w:r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customStyle="1" w:styleId="TableColourful13">
    <w:name w:val="Table Colourful 13"/>
    <w:basedOn w:val="TableNormal"/>
    <w:next w:val="TableColorful1"/>
    <w:uiPriority w:val="99"/>
    <w:semiHidden/>
    <w:unhideWhenUsed/>
    <w:rsid w:val="001120A7"/>
    <w:pPr>
      <w:spacing w:line="278" w:lineRule="auto"/>
    </w:pPr>
    <w:rPr>
      <w:color w:val="FFFFFF"/>
      <w:kern w:val="2"/>
      <w:sz w:val="24"/>
      <w:szCs w:val="24"/>
      <w:lang w:val="en-IE"/>
      <w14:ligatures w14:val="standardContextual"/>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customStyle="1" w:styleId="TableColourful23">
    <w:name w:val="Table Colourful 23"/>
    <w:basedOn w:val="TableNormal"/>
    <w:next w:val="TableColorful2"/>
    <w:uiPriority w:val="99"/>
    <w:semiHidden/>
    <w:unhideWhenUsed/>
    <w:rsid w:val="001120A7"/>
    <w:pPr>
      <w:spacing w:line="278" w:lineRule="auto"/>
    </w:pPr>
    <w:rPr>
      <w:kern w:val="2"/>
      <w:sz w:val="24"/>
      <w:szCs w:val="24"/>
      <w:lang w:val="en-IE"/>
      <w14:ligatures w14:val="standardContextual"/>
    </w:r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customStyle="1" w:styleId="TableColourful33">
    <w:name w:val="Table Colourful 33"/>
    <w:basedOn w:val="TableNormal"/>
    <w:next w:val="TableColorful3"/>
    <w:uiPriority w:val="99"/>
    <w:semiHidden/>
    <w:unhideWhenUsed/>
    <w:rsid w:val="001120A7"/>
    <w:pPr>
      <w:spacing w:line="278" w:lineRule="auto"/>
    </w:pPr>
    <w:rPr>
      <w:kern w:val="2"/>
      <w:sz w:val="24"/>
      <w:szCs w:val="24"/>
      <w:lang w:val="en-IE"/>
      <w14:ligatures w14:val="standardContextual"/>
    </w:r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customStyle="1" w:styleId="TableColumns13">
    <w:name w:val="Table Columns 13"/>
    <w:basedOn w:val="TableNormal"/>
    <w:next w:val="TableColumns1"/>
    <w:uiPriority w:val="99"/>
    <w:semiHidden/>
    <w:unhideWhenUsed/>
    <w:rsid w:val="001120A7"/>
    <w:pPr>
      <w:spacing w:line="278" w:lineRule="auto"/>
    </w:pPr>
    <w:rPr>
      <w:b/>
      <w:bCs/>
      <w:kern w:val="2"/>
      <w:sz w:val="24"/>
      <w:szCs w:val="24"/>
      <w:lang w:val="en-IE"/>
      <w14:ligatures w14:val="standardContextual"/>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olumns23">
    <w:name w:val="Table Columns 23"/>
    <w:basedOn w:val="TableNormal"/>
    <w:next w:val="TableColumns2"/>
    <w:uiPriority w:val="99"/>
    <w:semiHidden/>
    <w:unhideWhenUsed/>
    <w:rsid w:val="001120A7"/>
    <w:pPr>
      <w:spacing w:line="278" w:lineRule="auto"/>
    </w:pPr>
    <w:rPr>
      <w:b/>
      <w:bCs/>
      <w:kern w:val="2"/>
      <w:sz w:val="24"/>
      <w:szCs w:val="24"/>
      <w:lang w:val="en-IE"/>
      <w14:ligatures w14:val="standardContextual"/>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olumns33">
    <w:name w:val="Table Columns 33"/>
    <w:basedOn w:val="TableNormal"/>
    <w:next w:val="TableColumns3"/>
    <w:uiPriority w:val="99"/>
    <w:semiHidden/>
    <w:unhideWhenUsed/>
    <w:rsid w:val="001120A7"/>
    <w:pPr>
      <w:spacing w:line="278" w:lineRule="auto"/>
    </w:pPr>
    <w:rPr>
      <w:b/>
      <w:bCs/>
      <w:kern w:val="2"/>
      <w:sz w:val="24"/>
      <w:szCs w:val="24"/>
      <w:lang w:val="en-IE"/>
      <w14:ligatures w14:val="standardContextual"/>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customStyle="1" w:styleId="TableColumns43">
    <w:name w:val="Table Columns 43"/>
    <w:basedOn w:val="TableNormal"/>
    <w:next w:val="TableColumns4"/>
    <w:uiPriority w:val="99"/>
    <w:semiHidden/>
    <w:unhideWhenUsed/>
    <w:rsid w:val="001120A7"/>
    <w:pPr>
      <w:spacing w:line="278" w:lineRule="auto"/>
    </w:pPr>
    <w:rPr>
      <w:kern w:val="2"/>
      <w:sz w:val="24"/>
      <w:szCs w:val="24"/>
      <w:lang w:val="en-IE"/>
      <w14:ligatures w14:val="standardContextual"/>
    </w:r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customStyle="1" w:styleId="TableColumns53">
    <w:name w:val="Table Columns 53"/>
    <w:basedOn w:val="TableNormal"/>
    <w:next w:val="TableColumns5"/>
    <w:uiPriority w:val="99"/>
    <w:semiHidden/>
    <w:unhideWhenUsed/>
    <w:rsid w:val="001120A7"/>
    <w:pPr>
      <w:spacing w:line="278" w:lineRule="auto"/>
    </w:pPr>
    <w:rPr>
      <w:kern w:val="2"/>
      <w:sz w:val="24"/>
      <w:szCs w:val="24"/>
      <w:lang w:val="en-IE"/>
      <w14:ligatures w14:val="standardContextual"/>
    </w:r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customStyle="1" w:styleId="TableContemporary3">
    <w:name w:val="Table Contemporary3"/>
    <w:basedOn w:val="TableNormal"/>
    <w:next w:val="TableContemporary"/>
    <w:uiPriority w:val="99"/>
    <w:semiHidden/>
    <w:unhideWhenUsed/>
    <w:rsid w:val="001120A7"/>
    <w:pPr>
      <w:spacing w:line="278" w:lineRule="auto"/>
    </w:pPr>
    <w:rPr>
      <w:kern w:val="2"/>
      <w:sz w:val="24"/>
      <w:szCs w:val="24"/>
      <w:lang w:val="en-IE"/>
      <w14:ligatures w14:val="standardContextual"/>
    </w:r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customStyle="1" w:styleId="TableElegant3">
    <w:name w:val="Table Elegant3"/>
    <w:basedOn w:val="TableNormal"/>
    <w:next w:val="TableElegant"/>
    <w:uiPriority w:val="99"/>
    <w:semiHidden/>
    <w:unhideWhenUsed/>
    <w:rsid w:val="001120A7"/>
    <w:pPr>
      <w:spacing w:line="278" w:lineRule="auto"/>
    </w:pPr>
    <w:rPr>
      <w:kern w:val="2"/>
      <w:sz w:val="24"/>
      <w:szCs w:val="24"/>
      <w:lang w:val="en-IE"/>
      <w14:ligatures w14:val="standardContextual"/>
    </w:r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customStyle="1" w:styleId="TableGrid30">
    <w:name w:val="Table Grid3"/>
    <w:basedOn w:val="TableNormal"/>
    <w:next w:val="TableGrid"/>
    <w:uiPriority w:val="39"/>
    <w:rsid w:val="001120A7"/>
    <w:pPr>
      <w:spacing w:after="0" w:line="240" w:lineRule="auto"/>
    </w:pPr>
    <w:rPr>
      <w:kern w:val="2"/>
      <w:sz w:val="24"/>
      <w:szCs w:val="24"/>
      <w:lang w:val="en-IE"/>
      <w14:ligatures w14:val="standardContextu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3">
    <w:name w:val="Table Grid 13"/>
    <w:basedOn w:val="TableNormal"/>
    <w:next w:val="TableGrid12"/>
    <w:uiPriority w:val="99"/>
    <w:semiHidden/>
    <w:unhideWhenUsed/>
    <w:rsid w:val="001120A7"/>
    <w:pPr>
      <w:spacing w:line="278" w:lineRule="auto"/>
    </w:pPr>
    <w:rPr>
      <w:kern w:val="2"/>
      <w:sz w:val="24"/>
      <w:szCs w:val="24"/>
      <w:lang w:val="en-IE"/>
      <w14:ligatures w14:val="standardContextual"/>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customStyle="1" w:styleId="TableGrid23">
    <w:name w:val="Table Grid 23"/>
    <w:basedOn w:val="TableNormal"/>
    <w:next w:val="TableGrid2"/>
    <w:uiPriority w:val="99"/>
    <w:semiHidden/>
    <w:unhideWhenUsed/>
    <w:rsid w:val="001120A7"/>
    <w:pPr>
      <w:spacing w:line="278" w:lineRule="auto"/>
    </w:pPr>
    <w:rPr>
      <w:kern w:val="2"/>
      <w:sz w:val="24"/>
      <w:szCs w:val="24"/>
      <w:lang w:val="en-IE"/>
      <w14:ligatures w14:val="standardContextual"/>
    </w:r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customStyle="1" w:styleId="TableGrid33">
    <w:name w:val="Table Grid 33"/>
    <w:basedOn w:val="TableNormal"/>
    <w:next w:val="TableGrid3"/>
    <w:uiPriority w:val="99"/>
    <w:semiHidden/>
    <w:unhideWhenUsed/>
    <w:rsid w:val="001120A7"/>
    <w:pPr>
      <w:spacing w:line="278" w:lineRule="auto"/>
    </w:pPr>
    <w:rPr>
      <w:kern w:val="2"/>
      <w:sz w:val="24"/>
      <w:szCs w:val="24"/>
      <w:lang w:val="en-IE"/>
      <w14:ligatures w14:val="standardContextual"/>
    </w:r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customStyle="1" w:styleId="TableGrid43">
    <w:name w:val="Table Grid 43"/>
    <w:basedOn w:val="TableNormal"/>
    <w:next w:val="TableGrid4"/>
    <w:uiPriority w:val="99"/>
    <w:semiHidden/>
    <w:unhideWhenUsed/>
    <w:rsid w:val="001120A7"/>
    <w:pPr>
      <w:spacing w:line="278" w:lineRule="auto"/>
    </w:pPr>
    <w:rPr>
      <w:kern w:val="2"/>
      <w:sz w:val="24"/>
      <w:szCs w:val="24"/>
      <w:lang w:val="en-IE"/>
      <w14:ligatures w14:val="standardContextual"/>
    </w:r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customStyle="1" w:styleId="TableGrid53">
    <w:name w:val="Table Grid 53"/>
    <w:basedOn w:val="TableNormal"/>
    <w:next w:val="TableGrid5"/>
    <w:uiPriority w:val="99"/>
    <w:semiHidden/>
    <w:unhideWhenUsed/>
    <w:rsid w:val="001120A7"/>
    <w:pPr>
      <w:spacing w:line="278" w:lineRule="auto"/>
    </w:pPr>
    <w:rPr>
      <w:kern w:val="2"/>
      <w:sz w:val="24"/>
      <w:szCs w:val="24"/>
      <w:lang w:val="en-IE"/>
      <w14:ligatures w14:val="standardContextual"/>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customStyle="1" w:styleId="TableGrid63">
    <w:name w:val="Table Grid 63"/>
    <w:basedOn w:val="TableNormal"/>
    <w:next w:val="TableGrid6"/>
    <w:uiPriority w:val="99"/>
    <w:semiHidden/>
    <w:unhideWhenUsed/>
    <w:rsid w:val="001120A7"/>
    <w:pPr>
      <w:spacing w:line="278" w:lineRule="auto"/>
    </w:pPr>
    <w:rPr>
      <w:kern w:val="2"/>
      <w:sz w:val="24"/>
      <w:szCs w:val="24"/>
      <w:lang w:val="en-IE"/>
      <w14:ligatures w14:val="standardContextual"/>
    </w:r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customStyle="1" w:styleId="TableGrid73">
    <w:name w:val="Table Grid 73"/>
    <w:basedOn w:val="TableNormal"/>
    <w:next w:val="TableGrid7"/>
    <w:uiPriority w:val="99"/>
    <w:semiHidden/>
    <w:unhideWhenUsed/>
    <w:rsid w:val="001120A7"/>
    <w:pPr>
      <w:spacing w:line="278" w:lineRule="auto"/>
    </w:pPr>
    <w:rPr>
      <w:b/>
      <w:bCs/>
      <w:kern w:val="2"/>
      <w:sz w:val="24"/>
      <w:szCs w:val="24"/>
      <w:lang w:val="en-IE"/>
      <w14:ligatures w14:val="standardContextual"/>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customStyle="1" w:styleId="TableGrid83">
    <w:name w:val="Table Grid 83"/>
    <w:basedOn w:val="TableNormal"/>
    <w:next w:val="TableGrid8"/>
    <w:uiPriority w:val="99"/>
    <w:semiHidden/>
    <w:unhideWhenUsed/>
    <w:rsid w:val="001120A7"/>
    <w:pPr>
      <w:spacing w:line="278" w:lineRule="auto"/>
    </w:pPr>
    <w:rPr>
      <w:kern w:val="2"/>
      <w:sz w:val="24"/>
      <w:szCs w:val="24"/>
      <w:lang w:val="en-IE"/>
      <w14:ligatures w14:val="standardContextual"/>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TableGridLight3">
    <w:name w:val="Table Grid Light3"/>
    <w:basedOn w:val="TableNormal"/>
    <w:next w:val="TableGridLight"/>
    <w:uiPriority w:val="40"/>
    <w:rsid w:val="001120A7"/>
    <w:pPr>
      <w:spacing w:after="0" w:line="240" w:lineRule="auto"/>
    </w:pPr>
    <w:rPr>
      <w:kern w:val="2"/>
      <w:sz w:val="24"/>
      <w:szCs w:val="24"/>
      <w:lang w:val="en-IE"/>
      <w14:ligatures w14:val="standardContextual"/>
    </w:rPr>
    <w:tblPr>
      <w:tblBorders>
        <w:top w:val="single" w:sz="4" w:space="0" w:color="BFBFBF"/>
        <w:left w:val="single" w:sz="4" w:space="0" w:color="BFBFBF"/>
        <w:bottom w:val="single" w:sz="4" w:space="0" w:color="BFBFBF"/>
        <w:right w:val="single" w:sz="4" w:space="0" w:color="BFBFBF"/>
        <w:insideH w:val="single" w:sz="4" w:space="0" w:color="BFBFBF"/>
        <w:insideV w:val="single" w:sz="4" w:space="0" w:color="BFBFBF"/>
      </w:tblBorders>
    </w:tblPr>
  </w:style>
  <w:style w:type="table" w:customStyle="1" w:styleId="TableList13">
    <w:name w:val="Table List 13"/>
    <w:basedOn w:val="TableNormal"/>
    <w:next w:val="TableList1"/>
    <w:uiPriority w:val="99"/>
    <w:semiHidden/>
    <w:unhideWhenUsed/>
    <w:rsid w:val="001120A7"/>
    <w:pPr>
      <w:spacing w:line="278" w:lineRule="auto"/>
    </w:pPr>
    <w:rPr>
      <w:kern w:val="2"/>
      <w:sz w:val="24"/>
      <w:szCs w:val="24"/>
      <w:lang w:val="en-IE"/>
      <w14:ligatures w14:val="standardContextual"/>
    </w:r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List23">
    <w:name w:val="Table List 23"/>
    <w:basedOn w:val="TableNormal"/>
    <w:next w:val="TableList2"/>
    <w:uiPriority w:val="99"/>
    <w:semiHidden/>
    <w:unhideWhenUsed/>
    <w:rsid w:val="001120A7"/>
    <w:pPr>
      <w:spacing w:line="278" w:lineRule="auto"/>
    </w:pPr>
    <w:rPr>
      <w:kern w:val="2"/>
      <w:sz w:val="24"/>
      <w:szCs w:val="24"/>
      <w:lang w:val="en-IE"/>
      <w14:ligatures w14:val="standardContextual"/>
    </w:r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List33">
    <w:name w:val="Table List 33"/>
    <w:basedOn w:val="TableNormal"/>
    <w:next w:val="TableList3"/>
    <w:uiPriority w:val="99"/>
    <w:semiHidden/>
    <w:unhideWhenUsed/>
    <w:rsid w:val="001120A7"/>
    <w:pPr>
      <w:spacing w:line="278" w:lineRule="auto"/>
    </w:pPr>
    <w:rPr>
      <w:kern w:val="2"/>
      <w:sz w:val="24"/>
      <w:szCs w:val="24"/>
      <w:lang w:val="en-IE"/>
      <w14:ligatures w14:val="standardContextual"/>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TableList43">
    <w:name w:val="Table List 43"/>
    <w:basedOn w:val="TableNormal"/>
    <w:next w:val="TableList4"/>
    <w:uiPriority w:val="99"/>
    <w:semiHidden/>
    <w:unhideWhenUsed/>
    <w:rsid w:val="001120A7"/>
    <w:pPr>
      <w:spacing w:line="278" w:lineRule="auto"/>
    </w:pPr>
    <w:rPr>
      <w:kern w:val="2"/>
      <w:sz w:val="24"/>
      <w:szCs w:val="24"/>
      <w:lang w:val="en-IE"/>
      <w14:ligatures w14:val="standardContextual"/>
    </w:r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customStyle="1" w:styleId="TableList53">
    <w:name w:val="Table List 53"/>
    <w:basedOn w:val="TableNormal"/>
    <w:next w:val="TableList5"/>
    <w:uiPriority w:val="99"/>
    <w:semiHidden/>
    <w:unhideWhenUsed/>
    <w:rsid w:val="001120A7"/>
    <w:pPr>
      <w:spacing w:line="278" w:lineRule="auto"/>
    </w:pPr>
    <w:rPr>
      <w:kern w:val="2"/>
      <w:sz w:val="24"/>
      <w:szCs w:val="24"/>
      <w:lang w:val="en-IE"/>
      <w14:ligatures w14:val="standardContextual"/>
    </w:r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customStyle="1" w:styleId="TableList63">
    <w:name w:val="Table List 63"/>
    <w:basedOn w:val="TableNormal"/>
    <w:next w:val="TableList6"/>
    <w:uiPriority w:val="99"/>
    <w:semiHidden/>
    <w:unhideWhenUsed/>
    <w:rsid w:val="001120A7"/>
    <w:pPr>
      <w:spacing w:line="278" w:lineRule="auto"/>
    </w:pPr>
    <w:rPr>
      <w:kern w:val="2"/>
      <w:sz w:val="24"/>
      <w:szCs w:val="24"/>
      <w:lang w:val="en-IE"/>
      <w14:ligatures w14:val="standardContextual"/>
    </w:r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customStyle="1" w:styleId="TableList73">
    <w:name w:val="Table List 73"/>
    <w:basedOn w:val="TableNormal"/>
    <w:next w:val="TableList7"/>
    <w:uiPriority w:val="99"/>
    <w:semiHidden/>
    <w:unhideWhenUsed/>
    <w:rsid w:val="001120A7"/>
    <w:pPr>
      <w:spacing w:line="278" w:lineRule="auto"/>
    </w:pPr>
    <w:rPr>
      <w:kern w:val="2"/>
      <w:sz w:val="24"/>
      <w:szCs w:val="24"/>
      <w:lang w:val="en-IE"/>
      <w14:ligatures w14:val="standardContextual"/>
    </w:r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customStyle="1" w:styleId="TableList83">
    <w:name w:val="Table List 83"/>
    <w:basedOn w:val="TableNormal"/>
    <w:next w:val="TableList8"/>
    <w:uiPriority w:val="99"/>
    <w:semiHidden/>
    <w:unhideWhenUsed/>
    <w:rsid w:val="001120A7"/>
    <w:pPr>
      <w:spacing w:line="278" w:lineRule="auto"/>
    </w:pPr>
    <w:rPr>
      <w:kern w:val="2"/>
      <w:sz w:val="24"/>
      <w:szCs w:val="24"/>
      <w:lang w:val="en-IE"/>
      <w14:ligatures w14:val="standardContextual"/>
    </w:r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customStyle="1" w:styleId="TableofAuthorities3">
    <w:name w:val="Table of Authorities3"/>
    <w:basedOn w:val="Normal"/>
    <w:next w:val="Normal"/>
    <w:uiPriority w:val="99"/>
    <w:semiHidden/>
    <w:unhideWhenUsed/>
    <w:rsid w:val="001120A7"/>
    <w:pPr>
      <w:spacing w:after="0" w:line="278" w:lineRule="auto"/>
      <w:ind w:left="220" w:hanging="220"/>
    </w:pPr>
    <w:rPr>
      <w:rFonts w:ascii="Aptos" w:eastAsia="Aptos" w:hAnsi="Aptos" w:cs="Arial"/>
      <w:kern w:val="2"/>
      <w:lang w:val="en-IE"/>
      <w14:ligatures w14:val="standardContextual"/>
    </w:rPr>
  </w:style>
  <w:style w:type="paragraph" w:customStyle="1" w:styleId="TableofFigures3">
    <w:name w:val="Table of Figures3"/>
    <w:basedOn w:val="Normal"/>
    <w:next w:val="Normal"/>
    <w:uiPriority w:val="99"/>
    <w:semiHidden/>
    <w:unhideWhenUsed/>
    <w:rsid w:val="001120A7"/>
    <w:pPr>
      <w:spacing w:after="0" w:line="278" w:lineRule="auto"/>
    </w:pPr>
    <w:rPr>
      <w:rFonts w:ascii="Aptos" w:eastAsia="Aptos" w:hAnsi="Aptos" w:cs="Arial"/>
      <w:kern w:val="2"/>
      <w:lang w:val="en-IE"/>
      <w14:ligatures w14:val="standardContextual"/>
    </w:rPr>
  </w:style>
  <w:style w:type="table" w:customStyle="1" w:styleId="TableProfessional3">
    <w:name w:val="Table Professional3"/>
    <w:basedOn w:val="TableNormal"/>
    <w:next w:val="TableProfessional"/>
    <w:uiPriority w:val="99"/>
    <w:semiHidden/>
    <w:unhideWhenUsed/>
    <w:rsid w:val="001120A7"/>
    <w:pPr>
      <w:spacing w:line="278" w:lineRule="auto"/>
    </w:pPr>
    <w:rPr>
      <w:kern w:val="2"/>
      <w:sz w:val="24"/>
      <w:szCs w:val="24"/>
      <w:lang w:val="en-IE"/>
      <w14:ligatures w14:val="standardContextual"/>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customStyle="1" w:styleId="TableSimple13">
    <w:name w:val="Table Simple 13"/>
    <w:basedOn w:val="TableNormal"/>
    <w:next w:val="TableSimple1"/>
    <w:uiPriority w:val="99"/>
    <w:semiHidden/>
    <w:unhideWhenUsed/>
    <w:rsid w:val="001120A7"/>
    <w:pPr>
      <w:spacing w:line="278" w:lineRule="auto"/>
    </w:pPr>
    <w:rPr>
      <w:kern w:val="2"/>
      <w:sz w:val="24"/>
      <w:szCs w:val="24"/>
      <w:lang w:val="en-IE"/>
      <w14:ligatures w14:val="standardContextual"/>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TableSimple23">
    <w:name w:val="Table Simple 23"/>
    <w:basedOn w:val="TableNormal"/>
    <w:next w:val="TableSimple2"/>
    <w:uiPriority w:val="99"/>
    <w:semiHidden/>
    <w:unhideWhenUsed/>
    <w:rsid w:val="001120A7"/>
    <w:pPr>
      <w:spacing w:line="278" w:lineRule="auto"/>
    </w:pPr>
    <w:rPr>
      <w:kern w:val="2"/>
      <w:sz w:val="24"/>
      <w:szCs w:val="24"/>
      <w:lang w:val="en-IE"/>
      <w14:ligatures w14:val="standardContextual"/>
    </w:r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customStyle="1" w:styleId="TableSimple33">
    <w:name w:val="Table Simple 33"/>
    <w:basedOn w:val="TableNormal"/>
    <w:next w:val="TableSimple3"/>
    <w:uiPriority w:val="99"/>
    <w:semiHidden/>
    <w:unhideWhenUsed/>
    <w:rsid w:val="001120A7"/>
    <w:pPr>
      <w:spacing w:line="278" w:lineRule="auto"/>
    </w:pPr>
    <w:rPr>
      <w:kern w:val="2"/>
      <w:sz w:val="24"/>
      <w:szCs w:val="24"/>
      <w:lang w:val="en-IE"/>
      <w14:ligatures w14:val="standardContextual"/>
    </w:r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customStyle="1" w:styleId="TableSubtle13">
    <w:name w:val="Table Subtle 13"/>
    <w:basedOn w:val="TableNormal"/>
    <w:next w:val="TableSubtle1"/>
    <w:uiPriority w:val="99"/>
    <w:semiHidden/>
    <w:unhideWhenUsed/>
    <w:rsid w:val="001120A7"/>
    <w:pPr>
      <w:spacing w:line="278" w:lineRule="auto"/>
    </w:pPr>
    <w:rPr>
      <w:kern w:val="2"/>
      <w:sz w:val="24"/>
      <w:szCs w:val="24"/>
      <w:lang w:val="en-IE"/>
      <w14:ligatures w14:val="standardContextual"/>
    </w:r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Subtle23">
    <w:name w:val="Table Subtle 23"/>
    <w:basedOn w:val="TableNormal"/>
    <w:next w:val="TableSubtle2"/>
    <w:uiPriority w:val="99"/>
    <w:semiHidden/>
    <w:unhideWhenUsed/>
    <w:rsid w:val="001120A7"/>
    <w:pPr>
      <w:spacing w:line="278" w:lineRule="auto"/>
    </w:pPr>
    <w:rPr>
      <w:kern w:val="2"/>
      <w:sz w:val="24"/>
      <w:szCs w:val="24"/>
      <w:lang w:val="en-IE"/>
      <w14:ligatures w14:val="standardContextual"/>
    </w:r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Theme3">
    <w:name w:val="Table Theme3"/>
    <w:basedOn w:val="TableNormal"/>
    <w:next w:val="TableTheme"/>
    <w:uiPriority w:val="99"/>
    <w:semiHidden/>
    <w:unhideWhenUsed/>
    <w:rsid w:val="001120A7"/>
    <w:pPr>
      <w:spacing w:line="278" w:lineRule="auto"/>
    </w:pPr>
    <w:rPr>
      <w:kern w:val="2"/>
      <w:sz w:val="24"/>
      <w:szCs w:val="24"/>
      <w:lang w:val="en-IE"/>
      <w14:ligatures w14:val="standardContextu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Web13">
    <w:name w:val="Table Web 13"/>
    <w:basedOn w:val="TableNormal"/>
    <w:next w:val="TableWeb1"/>
    <w:uiPriority w:val="99"/>
    <w:semiHidden/>
    <w:unhideWhenUsed/>
    <w:rsid w:val="001120A7"/>
    <w:pPr>
      <w:spacing w:line="278" w:lineRule="auto"/>
    </w:pPr>
    <w:rPr>
      <w:kern w:val="2"/>
      <w:sz w:val="24"/>
      <w:szCs w:val="24"/>
      <w:lang w:val="en-IE"/>
      <w14:ligatures w14:val="standardContextual"/>
    </w:r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customStyle="1" w:styleId="TableWeb23">
    <w:name w:val="Table Web 23"/>
    <w:basedOn w:val="TableNormal"/>
    <w:next w:val="TableWeb2"/>
    <w:uiPriority w:val="99"/>
    <w:semiHidden/>
    <w:unhideWhenUsed/>
    <w:rsid w:val="001120A7"/>
    <w:pPr>
      <w:spacing w:line="278" w:lineRule="auto"/>
    </w:pPr>
    <w:rPr>
      <w:kern w:val="2"/>
      <w:sz w:val="24"/>
      <w:szCs w:val="24"/>
      <w:lang w:val="en-IE"/>
      <w14:ligatures w14:val="standardContextual"/>
    </w:r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customStyle="1" w:styleId="TableWeb33">
    <w:name w:val="Table Web 33"/>
    <w:basedOn w:val="TableNormal"/>
    <w:next w:val="TableWeb3"/>
    <w:uiPriority w:val="99"/>
    <w:semiHidden/>
    <w:unhideWhenUsed/>
    <w:rsid w:val="001120A7"/>
    <w:pPr>
      <w:spacing w:line="278" w:lineRule="auto"/>
    </w:pPr>
    <w:rPr>
      <w:kern w:val="2"/>
      <w:sz w:val="24"/>
      <w:szCs w:val="24"/>
      <w:lang w:val="en-IE"/>
      <w14:ligatures w14:val="standardContextual"/>
    </w:r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customStyle="1" w:styleId="TOAHeading3">
    <w:name w:val="TOA Heading3"/>
    <w:basedOn w:val="Normal"/>
    <w:next w:val="Normal"/>
    <w:uiPriority w:val="99"/>
    <w:semiHidden/>
    <w:unhideWhenUsed/>
    <w:rsid w:val="001120A7"/>
    <w:pPr>
      <w:spacing w:before="120" w:after="160" w:line="278" w:lineRule="auto"/>
    </w:pPr>
    <w:rPr>
      <w:rFonts w:ascii="Aptos Display" w:eastAsia="Yu Gothic Light" w:hAnsi="Aptos Display"/>
      <w:b/>
      <w:bCs/>
      <w:kern w:val="2"/>
      <w:sz w:val="24"/>
      <w:lang w:val="en-IE"/>
      <w14:ligatures w14:val="standardContextual"/>
    </w:rPr>
  </w:style>
  <w:style w:type="paragraph" w:customStyle="1" w:styleId="TOC13">
    <w:name w:val="TOC 13"/>
    <w:basedOn w:val="Normal"/>
    <w:next w:val="Normal"/>
    <w:autoRedefine/>
    <w:uiPriority w:val="39"/>
    <w:semiHidden/>
    <w:unhideWhenUsed/>
    <w:rsid w:val="001120A7"/>
    <w:pPr>
      <w:spacing w:after="100" w:line="278" w:lineRule="auto"/>
    </w:pPr>
    <w:rPr>
      <w:rFonts w:ascii="Aptos" w:eastAsia="Aptos" w:hAnsi="Aptos" w:cs="Arial"/>
      <w:kern w:val="2"/>
      <w:lang w:val="en-IE"/>
      <w14:ligatures w14:val="standardContextual"/>
    </w:rPr>
  </w:style>
  <w:style w:type="paragraph" w:customStyle="1" w:styleId="TOC23">
    <w:name w:val="TOC 23"/>
    <w:basedOn w:val="Normal"/>
    <w:next w:val="Normal"/>
    <w:autoRedefine/>
    <w:uiPriority w:val="39"/>
    <w:semiHidden/>
    <w:unhideWhenUsed/>
    <w:rsid w:val="001120A7"/>
    <w:pPr>
      <w:spacing w:after="100" w:line="278" w:lineRule="auto"/>
      <w:ind w:left="220"/>
    </w:pPr>
    <w:rPr>
      <w:rFonts w:ascii="Aptos" w:eastAsia="Aptos" w:hAnsi="Aptos" w:cs="Arial"/>
      <w:kern w:val="2"/>
      <w:lang w:val="en-IE"/>
      <w14:ligatures w14:val="standardContextual"/>
    </w:rPr>
  </w:style>
  <w:style w:type="paragraph" w:customStyle="1" w:styleId="TOC33">
    <w:name w:val="TOC 33"/>
    <w:basedOn w:val="Normal"/>
    <w:next w:val="Normal"/>
    <w:autoRedefine/>
    <w:uiPriority w:val="39"/>
    <w:semiHidden/>
    <w:unhideWhenUsed/>
    <w:rsid w:val="001120A7"/>
    <w:pPr>
      <w:spacing w:after="100" w:line="278" w:lineRule="auto"/>
      <w:ind w:left="440"/>
    </w:pPr>
    <w:rPr>
      <w:rFonts w:ascii="Aptos" w:eastAsia="Aptos" w:hAnsi="Aptos" w:cs="Arial"/>
      <w:kern w:val="2"/>
      <w:lang w:val="en-IE"/>
      <w14:ligatures w14:val="standardContextual"/>
    </w:rPr>
  </w:style>
  <w:style w:type="paragraph" w:customStyle="1" w:styleId="TOC43">
    <w:name w:val="TOC 43"/>
    <w:basedOn w:val="Normal"/>
    <w:next w:val="Normal"/>
    <w:autoRedefine/>
    <w:uiPriority w:val="39"/>
    <w:semiHidden/>
    <w:unhideWhenUsed/>
    <w:rsid w:val="001120A7"/>
    <w:pPr>
      <w:spacing w:after="100" w:line="278" w:lineRule="auto"/>
      <w:ind w:left="660"/>
    </w:pPr>
    <w:rPr>
      <w:rFonts w:ascii="Aptos" w:eastAsia="Aptos" w:hAnsi="Aptos" w:cs="Arial"/>
      <w:kern w:val="2"/>
      <w:lang w:val="en-IE"/>
      <w14:ligatures w14:val="standardContextual"/>
    </w:rPr>
  </w:style>
  <w:style w:type="paragraph" w:customStyle="1" w:styleId="TOC53">
    <w:name w:val="TOC 53"/>
    <w:basedOn w:val="Normal"/>
    <w:next w:val="Normal"/>
    <w:autoRedefine/>
    <w:uiPriority w:val="39"/>
    <w:semiHidden/>
    <w:unhideWhenUsed/>
    <w:rsid w:val="001120A7"/>
    <w:pPr>
      <w:spacing w:after="100" w:line="278" w:lineRule="auto"/>
      <w:ind w:left="880"/>
    </w:pPr>
    <w:rPr>
      <w:rFonts w:ascii="Aptos" w:eastAsia="Aptos" w:hAnsi="Aptos" w:cs="Arial"/>
      <w:kern w:val="2"/>
      <w:lang w:val="en-IE"/>
      <w14:ligatures w14:val="standardContextual"/>
    </w:rPr>
  </w:style>
  <w:style w:type="paragraph" w:customStyle="1" w:styleId="TOC63">
    <w:name w:val="TOC 63"/>
    <w:basedOn w:val="Normal"/>
    <w:next w:val="Normal"/>
    <w:autoRedefine/>
    <w:uiPriority w:val="39"/>
    <w:semiHidden/>
    <w:unhideWhenUsed/>
    <w:rsid w:val="001120A7"/>
    <w:pPr>
      <w:spacing w:after="100" w:line="278" w:lineRule="auto"/>
      <w:ind w:left="1100"/>
    </w:pPr>
    <w:rPr>
      <w:rFonts w:ascii="Aptos" w:eastAsia="Aptos" w:hAnsi="Aptos" w:cs="Arial"/>
      <w:kern w:val="2"/>
      <w:lang w:val="en-IE"/>
      <w14:ligatures w14:val="standardContextual"/>
    </w:rPr>
  </w:style>
  <w:style w:type="paragraph" w:customStyle="1" w:styleId="TOC73">
    <w:name w:val="TOC 73"/>
    <w:basedOn w:val="Normal"/>
    <w:next w:val="Normal"/>
    <w:autoRedefine/>
    <w:uiPriority w:val="39"/>
    <w:semiHidden/>
    <w:unhideWhenUsed/>
    <w:rsid w:val="001120A7"/>
    <w:pPr>
      <w:spacing w:after="100" w:line="278" w:lineRule="auto"/>
      <w:ind w:left="1320"/>
    </w:pPr>
    <w:rPr>
      <w:rFonts w:ascii="Aptos" w:eastAsia="Aptos" w:hAnsi="Aptos" w:cs="Arial"/>
      <w:kern w:val="2"/>
      <w:lang w:val="en-IE"/>
      <w14:ligatures w14:val="standardContextual"/>
    </w:rPr>
  </w:style>
  <w:style w:type="paragraph" w:customStyle="1" w:styleId="TOC83">
    <w:name w:val="TOC 83"/>
    <w:basedOn w:val="Normal"/>
    <w:next w:val="Normal"/>
    <w:autoRedefine/>
    <w:uiPriority w:val="39"/>
    <w:semiHidden/>
    <w:unhideWhenUsed/>
    <w:rsid w:val="001120A7"/>
    <w:pPr>
      <w:spacing w:after="100" w:line="278" w:lineRule="auto"/>
      <w:ind w:left="1540"/>
    </w:pPr>
    <w:rPr>
      <w:rFonts w:ascii="Aptos" w:eastAsia="Aptos" w:hAnsi="Aptos" w:cs="Arial"/>
      <w:kern w:val="2"/>
      <w:lang w:val="en-IE"/>
      <w14:ligatures w14:val="standardContextual"/>
    </w:rPr>
  </w:style>
  <w:style w:type="paragraph" w:customStyle="1" w:styleId="TOC93">
    <w:name w:val="TOC 93"/>
    <w:basedOn w:val="Normal"/>
    <w:next w:val="Normal"/>
    <w:autoRedefine/>
    <w:uiPriority w:val="39"/>
    <w:semiHidden/>
    <w:unhideWhenUsed/>
    <w:rsid w:val="001120A7"/>
    <w:pPr>
      <w:spacing w:after="100" w:line="278" w:lineRule="auto"/>
      <w:ind w:left="1760"/>
    </w:pPr>
    <w:rPr>
      <w:rFonts w:ascii="Aptos" w:eastAsia="Aptos" w:hAnsi="Aptos" w:cs="Arial"/>
      <w:kern w:val="2"/>
      <w:lang w:val="en-IE"/>
      <w14:ligatures w14:val="standardContextual"/>
    </w:rPr>
  </w:style>
  <w:style w:type="paragraph" w:customStyle="1" w:styleId="TOCHeading3">
    <w:name w:val="TOC Heading3"/>
    <w:basedOn w:val="Heading1"/>
    <w:next w:val="Normal"/>
    <w:uiPriority w:val="39"/>
    <w:semiHidden/>
    <w:unhideWhenUsed/>
    <w:qFormat/>
    <w:rsid w:val="001120A7"/>
    <w:pPr>
      <w:keepLines/>
      <w:pageBreakBefore w:val="0"/>
      <w:pBdr>
        <w:bottom w:val="none" w:sz="0" w:space="0" w:color="auto"/>
      </w:pBdr>
      <w:tabs>
        <w:tab w:val="clear" w:pos="397"/>
        <w:tab w:val="clear" w:pos="907"/>
        <w:tab w:val="clear" w:pos="1134"/>
      </w:tabs>
      <w:spacing w:before="240" w:after="0" w:line="278" w:lineRule="auto"/>
      <w:outlineLvl w:val="9"/>
    </w:pPr>
    <w:rPr>
      <w:rFonts w:ascii="Aptos Display" w:eastAsia="Yu Gothic Light" w:hAnsi="Aptos Display"/>
      <w:b w:val="0"/>
      <w:bCs w:val="0"/>
      <w:color w:val="0F4761"/>
      <w:kern w:val="2"/>
      <w:lang w:val="en-IE"/>
      <w14:ligatures w14:val="standardContextual"/>
    </w:rPr>
  </w:style>
  <w:style w:type="numbering" w:customStyle="1" w:styleId="NoList4">
    <w:name w:val="No List4"/>
    <w:next w:val="NoList"/>
    <w:uiPriority w:val="99"/>
    <w:semiHidden/>
    <w:unhideWhenUsed/>
    <w:rsid w:val="00911EB9"/>
  </w:style>
  <w:style w:type="paragraph" w:customStyle="1" w:styleId="Bibliography4">
    <w:name w:val="Bibliography4"/>
    <w:basedOn w:val="Normal"/>
    <w:next w:val="Normal"/>
    <w:uiPriority w:val="37"/>
    <w:semiHidden/>
    <w:unhideWhenUsed/>
    <w:rsid w:val="00911EB9"/>
    <w:pPr>
      <w:spacing w:after="160" w:line="278" w:lineRule="auto"/>
    </w:pPr>
    <w:rPr>
      <w:rFonts w:ascii="Aptos" w:eastAsia="Aptos" w:hAnsi="Aptos" w:cs="Arial"/>
      <w:kern w:val="2"/>
      <w:lang w:val="en-IE"/>
      <w14:ligatures w14:val="standardContextual"/>
    </w:rPr>
  </w:style>
  <w:style w:type="paragraph" w:customStyle="1" w:styleId="Caption4">
    <w:name w:val="Caption4"/>
    <w:basedOn w:val="Normal"/>
    <w:next w:val="Normal"/>
    <w:uiPriority w:val="35"/>
    <w:semiHidden/>
    <w:unhideWhenUsed/>
    <w:qFormat/>
    <w:rsid w:val="00911EB9"/>
    <w:pPr>
      <w:spacing w:after="200" w:line="240" w:lineRule="auto"/>
    </w:pPr>
    <w:rPr>
      <w:rFonts w:ascii="Aptos" w:eastAsia="Aptos" w:hAnsi="Aptos" w:cs="Arial"/>
      <w:i/>
      <w:iCs/>
      <w:color w:val="0E2841"/>
      <w:kern w:val="2"/>
      <w:sz w:val="18"/>
      <w:szCs w:val="18"/>
      <w:lang w:val="en-IE"/>
      <w14:ligatures w14:val="standardContextual"/>
    </w:rPr>
  </w:style>
  <w:style w:type="table" w:customStyle="1" w:styleId="ColourfulGrid4">
    <w:name w:val="Colourful Grid4"/>
    <w:basedOn w:val="TableNormal"/>
    <w:next w:val="ColorfulGrid"/>
    <w:uiPriority w:val="73"/>
    <w:semiHidden/>
    <w:unhideWhenUsed/>
    <w:rsid w:val="00911EB9"/>
    <w:pPr>
      <w:spacing w:after="0" w:line="240" w:lineRule="auto"/>
    </w:pPr>
    <w:rPr>
      <w:color w:val="000000"/>
      <w:kern w:val="2"/>
      <w:sz w:val="24"/>
      <w:szCs w:val="24"/>
      <w:lang w:val="en-IE"/>
      <w14:ligatures w14:val="standardContextual"/>
    </w:rPr>
    <w:tblPr>
      <w:tblStyleRowBandSize w:val="1"/>
      <w:tblStyleColBandSize w:val="1"/>
      <w:tblBorders>
        <w:insideH w:val="single" w:sz="4" w:space="0" w:color="FFFFFF"/>
      </w:tblBorders>
    </w:tblPr>
    <w:tcPr>
      <w:shd w:val="clear" w:color="auto" w:fill="CCCCCC"/>
    </w:tcPr>
    <w:tblStylePr w:type="firstRow">
      <w:rPr>
        <w:b/>
        <w:bCs/>
      </w:rPr>
      <w:tblPr/>
      <w:tcPr>
        <w:shd w:val="clear" w:color="auto" w:fill="999999"/>
      </w:tcPr>
    </w:tblStylePr>
    <w:tblStylePr w:type="lastRow">
      <w:rPr>
        <w:b/>
        <w:bCs/>
        <w:color w:val="000000"/>
      </w:rPr>
      <w:tblPr/>
      <w:tcPr>
        <w:shd w:val="clear" w:color="auto" w:fill="999999"/>
      </w:tcPr>
    </w:tblStylePr>
    <w:tblStylePr w:type="firstCol">
      <w:rPr>
        <w:color w:val="FFFFFF"/>
      </w:rPr>
      <w:tblPr/>
      <w:tcPr>
        <w:shd w:val="clear" w:color="auto" w:fill="000000"/>
      </w:tcPr>
    </w:tblStylePr>
    <w:tblStylePr w:type="lastCol">
      <w:rPr>
        <w:color w:val="FFFFFF"/>
      </w:rPr>
      <w:tblPr/>
      <w:tcPr>
        <w:shd w:val="clear" w:color="auto" w:fill="000000"/>
      </w:tcPr>
    </w:tblStylePr>
    <w:tblStylePr w:type="band1Vert">
      <w:tblPr/>
      <w:tcPr>
        <w:shd w:val="clear" w:color="auto" w:fill="808080"/>
      </w:tcPr>
    </w:tblStylePr>
    <w:tblStylePr w:type="band1Horz">
      <w:tblPr/>
      <w:tcPr>
        <w:shd w:val="clear" w:color="auto" w:fill="808080"/>
      </w:tcPr>
    </w:tblStylePr>
  </w:style>
  <w:style w:type="table" w:customStyle="1" w:styleId="ColourfulGridAccent14">
    <w:name w:val="Colourful Grid – Accent 14"/>
    <w:basedOn w:val="TableNormal"/>
    <w:next w:val="ColorfulGrid-Accent1"/>
    <w:uiPriority w:val="73"/>
    <w:semiHidden/>
    <w:unhideWhenUsed/>
    <w:rsid w:val="00911EB9"/>
    <w:pPr>
      <w:spacing w:after="0" w:line="240" w:lineRule="auto"/>
    </w:pPr>
    <w:rPr>
      <w:color w:val="000000"/>
      <w:kern w:val="2"/>
      <w:sz w:val="24"/>
      <w:szCs w:val="24"/>
      <w:lang w:val="en-IE"/>
      <w14:ligatures w14:val="standardContextual"/>
    </w:rPr>
    <w:tblPr>
      <w:tblStyleRowBandSize w:val="1"/>
      <w:tblStyleColBandSize w:val="1"/>
      <w:tblBorders>
        <w:insideH w:val="single" w:sz="4" w:space="0" w:color="FFFFFF"/>
      </w:tblBorders>
    </w:tblPr>
    <w:tcPr>
      <w:shd w:val="clear" w:color="auto" w:fill="C1E4F5"/>
    </w:tcPr>
    <w:tblStylePr w:type="firstRow">
      <w:rPr>
        <w:b/>
        <w:bCs/>
      </w:rPr>
      <w:tblPr/>
      <w:tcPr>
        <w:shd w:val="clear" w:color="auto" w:fill="83CAEB"/>
      </w:tcPr>
    </w:tblStylePr>
    <w:tblStylePr w:type="lastRow">
      <w:rPr>
        <w:b/>
        <w:bCs/>
        <w:color w:val="000000"/>
      </w:rPr>
      <w:tblPr/>
      <w:tcPr>
        <w:shd w:val="clear" w:color="auto" w:fill="83CAEB"/>
      </w:tcPr>
    </w:tblStylePr>
    <w:tblStylePr w:type="firstCol">
      <w:rPr>
        <w:color w:val="FFFFFF"/>
      </w:rPr>
      <w:tblPr/>
      <w:tcPr>
        <w:shd w:val="clear" w:color="auto" w:fill="0F4761"/>
      </w:tcPr>
    </w:tblStylePr>
    <w:tblStylePr w:type="lastCol">
      <w:rPr>
        <w:color w:val="FFFFFF"/>
      </w:rPr>
      <w:tblPr/>
      <w:tcPr>
        <w:shd w:val="clear" w:color="auto" w:fill="0F4761"/>
      </w:tcPr>
    </w:tblStylePr>
    <w:tblStylePr w:type="band1Vert">
      <w:tblPr/>
      <w:tcPr>
        <w:shd w:val="clear" w:color="auto" w:fill="64BDE6"/>
      </w:tcPr>
    </w:tblStylePr>
    <w:tblStylePr w:type="band1Horz">
      <w:tblPr/>
      <w:tcPr>
        <w:shd w:val="clear" w:color="auto" w:fill="64BDE6"/>
      </w:tcPr>
    </w:tblStylePr>
  </w:style>
  <w:style w:type="table" w:customStyle="1" w:styleId="ColourfulGridAccent24">
    <w:name w:val="Colourful Grid – Accent 24"/>
    <w:basedOn w:val="TableNormal"/>
    <w:next w:val="ColorfulGrid-Accent2"/>
    <w:uiPriority w:val="73"/>
    <w:semiHidden/>
    <w:unhideWhenUsed/>
    <w:rsid w:val="00911EB9"/>
    <w:pPr>
      <w:spacing w:after="0" w:line="240" w:lineRule="auto"/>
    </w:pPr>
    <w:rPr>
      <w:color w:val="000000"/>
      <w:kern w:val="2"/>
      <w:sz w:val="24"/>
      <w:szCs w:val="24"/>
      <w:lang w:val="en-IE"/>
      <w14:ligatures w14:val="standardContextual"/>
    </w:rPr>
    <w:tblPr>
      <w:tblStyleRowBandSize w:val="1"/>
      <w:tblStyleColBandSize w:val="1"/>
      <w:tblBorders>
        <w:insideH w:val="single" w:sz="4" w:space="0" w:color="FFFFFF"/>
      </w:tblBorders>
    </w:tblPr>
    <w:tcPr>
      <w:shd w:val="clear" w:color="auto" w:fill="FAE2D5"/>
    </w:tcPr>
    <w:tblStylePr w:type="firstRow">
      <w:rPr>
        <w:b/>
        <w:bCs/>
      </w:rPr>
      <w:tblPr/>
      <w:tcPr>
        <w:shd w:val="clear" w:color="auto" w:fill="F6C5AC"/>
      </w:tcPr>
    </w:tblStylePr>
    <w:tblStylePr w:type="lastRow">
      <w:rPr>
        <w:b/>
        <w:bCs/>
        <w:color w:val="000000"/>
      </w:rPr>
      <w:tblPr/>
      <w:tcPr>
        <w:shd w:val="clear" w:color="auto" w:fill="F6C5AC"/>
      </w:tcPr>
    </w:tblStylePr>
    <w:tblStylePr w:type="firstCol">
      <w:rPr>
        <w:color w:val="FFFFFF"/>
      </w:rPr>
      <w:tblPr/>
      <w:tcPr>
        <w:shd w:val="clear" w:color="auto" w:fill="BF4E14"/>
      </w:tcPr>
    </w:tblStylePr>
    <w:tblStylePr w:type="lastCol">
      <w:rPr>
        <w:color w:val="FFFFFF"/>
      </w:rPr>
      <w:tblPr/>
      <w:tcPr>
        <w:shd w:val="clear" w:color="auto" w:fill="BF4E14"/>
      </w:tcPr>
    </w:tblStylePr>
    <w:tblStylePr w:type="band1Vert">
      <w:tblPr/>
      <w:tcPr>
        <w:shd w:val="clear" w:color="auto" w:fill="F4B798"/>
      </w:tcPr>
    </w:tblStylePr>
    <w:tblStylePr w:type="band1Horz">
      <w:tblPr/>
      <w:tcPr>
        <w:shd w:val="clear" w:color="auto" w:fill="F4B798"/>
      </w:tcPr>
    </w:tblStylePr>
  </w:style>
  <w:style w:type="table" w:customStyle="1" w:styleId="ColourfulGridAccent34">
    <w:name w:val="Colourful Grid – Accent 34"/>
    <w:basedOn w:val="TableNormal"/>
    <w:next w:val="ColorfulGrid-Accent3"/>
    <w:uiPriority w:val="73"/>
    <w:semiHidden/>
    <w:unhideWhenUsed/>
    <w:rsid w:val="00911EB9"/>
    <w:pPr>
      <w:spacing w:after="0" w:line="240" w:lineRule="auto"/>
    </w:pPr>
    <w:rPr>
      <w:color w:val="000000"/>
      <w:kern w:val="2"/>
      <w:sz w:val="24"/>
      <w:szCs w:val="24"/>
      <w:lang w:val="en-IE"/>
      <w14:ligatures w14:val="standardContextual"/>
    </w:rPr>
    <w:tblPr>
      <w:tblStyleRowBandSize w:val="1"/>
      <w:tblStyleColBandSize w:val="1"/>
      <w:tblBorders>
        <w:insideH w:val="single" w:sz="4" w:space="0" w:color="FFFFFF"/>
      </w:tblBorders>
    </w:tblPr>
    <w:tcPr>
      <w:shd w:val="clear" w:color="auto" w:fill="C1F0C7"/>
    </w:tcPr>
    <w:tblStylePr w:type="firstRow">
      <w:rPr>
        <w:b/>
        <w:bCs/>
      </w:rPr>
      <w:tblPr/>
      <w:tcPr>
        <w:shd w:val="clear" w:color="auto" w:fill="84E290"/>
      </w:tcPr>
    </w:tblStylePr>
    <w:tblStylePr w:type="lastRow">
      <w:rPr>
        <w:b/>
        <w:bCs/>
        <w:color w:val="000000"/>
      </w:rPr>
      <w:tblPr/>
      <w:tcPr>
        <w:shd w:val="clear" w:color="auto" w:fill="84E290"/>
      </w:tcPr>
    </w:tblStylePr>
    <w:tblStylePr w:type="firstCol">
      <w:rPr>
        <w:color w:val="FFFFFF"/>
      </w:rPr>
      <w:tblPr/>
      <w:tcPr>
        <w:shd w:val="clear" w:color="auto" w:fill="124F1A"/>
      </w:tcPr>
    </w:tblStylePr>
    <w:tblStylePr w:type="lastCol">
      <w:rPr>
        <w:color w:val="FFFFFF"/>
      </w:rPr>
      <w:tblPr/>
      <w:tcPr>
        <w:shd w:val="clear" w:color="auto" w:fill="124F1A"/>
      </w:tcPr>
    </w:tblStylePr>
    <w:tblStylePr w:type="band1Vert">
      <w:tblPr/>
      <w:tcPr>
        <w:shd w:val="clear" w:color="auto" w:fill="66DB75"/>
      </w:tcPr>
    </w:tblStylePr>
    <w:tblStylePr w:type="band1Horz">
      <w:tblPr/>
      <w:tcPr>
        <w:shd w:val="clear" w:color="auto" w:fill="66DB75"/>
      </w:tcPr>
    </w:tblStylePr>
  </w:style>
  <w:style w:type="table" w:customStyle="1" w:styleId="ColourfulGridAccent44">
    <w:name w:val="Colourful Grid – Accent 44"/>
    <w:basedOn w:val="TableNormal"/>
    <w:next w:val="ColorfulGrid-Accent4"/>
    <w:uiPriority w:val="73"/>
    <w:semiHidden/>
    <w:unhideWhenUsed/>
    <w:rsid w:val="00911EB9"/>
    <w:pPr>
      <w:spacing w:after="0" w:line="240" w:lineRule="auto"/>
    </w:pPr>
    <w:rPr>
      <w:color w:val="000000"/>
      <w:kern w:val="2"/>
      <w:sz w:val="24"/>
      <w:szCs w:val="24"/>
      <w:lang w:val="en-IE"/>
      <w14:ligatures w14:val="standardContextual"/>
    </w:rPr>
    <w:tblPr>
      <w:tblStyleRowBandSize w:val="1"/>
      <w:tblStyleColBandSize w:val="1"/>
      <w:tblBorders>
        <w:insideH w:val="single" w:sz="4" w:space="0" w:color="FFFFFF"/>
      </w:tblBorders>
    </w:tblPr>
    <w:tcPr>
      <w:shd w:val="clear" w:color="auto" w:fill="CAEDFB"/>
    </w:tcPr>
    <w:tblStylePr w:type="firstRow">
      <w:rPr>
        <w:b/>
        <w:bCs/>
      </w:rPr>
      <w:tblPr/>
      <w:tcPr>
        <w:shd w:val="clear" w:color="auto" w:fill="95DCF7"/>
      </w:tcPr>
    </w:tblStylePr>
    <w:tblStylePr w:type="lastRow">
      <w:rPr>
        <w:b/>
        <w:bCs/>
        <w:color w:val="000000"/>
      </w:rPr>
      <w:tblPr/>
      <w:tcPr>
        <w:shd w:val="clear" w:color="auto" w:fill="95DCF7"/>
      </w:tcPr>
    </w:tblStylePr>
    <w:tblStylePr w:type="firstCol">
      <w:rPr>
        <w:color w:val="FFFFFF"/>
      </w:rPr>
      <w:tblPr/>
      <w:tcPr>
        <w:shd w:val="clear" w:color="auto" w:fill="0B769F"/>
      </w:tcPr>
    </w:tblStylePr>
    <w:tblStylePr w:type="lastCol">
      <w:rPr>
        <w:color w:val="FFFFFF"/>
      </w:rPr>
      <w:tblPr/>
      <w:tcPr>
        <w:shd w:val="clear" w:color="auto" w:fill="0B769F"/>
      </w:tcPr>
    </w:tblStylePr>
    <w:tblStylePr w:type="band1Vert">
      <w:tblPr/>
      <w:tcPr>
        <w:shd w:val="clear" w:color="auto" w:fill="7BD3F5"/>
      </w:tcPr>
    </w:tblStylePr>
    <w:tblStylePr w:type="band1Horz">
      <w:tblPr/>
      <w:tcPr>
        <w:shd w:val="clear" w:color="auto" w:fill="7BD3F5"/>
      </w:tcPr>
    </w:tblStylePr>
  </w:style>
  <w:style w:type="table" w:customStyle="1" w:styleId="ColourfulGridAccent54">
    <w:name w:val="Colourful Grid – Accent 54"/>
    <w:basedOn w:val="TableNormal"/>
    <w:next w:val="ColorfulGrid-Accent5"/>
    <w:uiPriority w:val="73"/>
    <w:semiHidden/>
    <w:unhideWhenUsed/>
    <w:rsid w:val="00911EB9"/>
    <w:pPr>
      <w:spacing w:after="0" w:line="240" w:lineRule="auto"/>
    </w:pPr>
    <w:rPr>
      <w:color w:val="000000"/>
      <w:kern w:val="2"/>
      <w:sz w:val="24"/>
      <w:szCs w:val="24"/>
      <w:lang w:val="en-IE"/>
      <w14:ligatures w14:val="standardContextual"/>
    </w:rPr>
    <w:tblPr>
      <w:tblStyleRowBandSize w:val="1"/>
      <w:tblStyleColBandSize w:val="1"/>
      <w:tblBorders>
        <w:insideH w:val="single" w:sz="4" w:space="0" w:color="FFFFFF"/>
      </w:tblBorders>
    </w:tblPr>
    <w:tcPr>
      <w:shd w:val="clear" w:color="auto" w:fill="F2CEED"/>
    </w:tcPr>
    <w:tblStylePr w:type="firstRow">
      <w:rPr>
        <w:b/>
        <w:bCs/>
      </w:rPr>
      <w:tblPr/>
      <w:tcPr>
        <w:shd w:val="clear" w:color="auto" w:fill="E59EDC"/>
      </w:tcPr>
    </w:tblStylePr>
    <w:tblStylePr w:type="lastRow">
      <w:rPr>
        <w:b/>
        <w:bCs/>
        <w:color w:val="000000"/>
      </w:rPr>
      <w:tblPr/>
      <w:tcPr>
        <w:shd w:val="clear" w:color="auto" w:fill="E59EDC"/>
      </w:tcPr>
    </w:tblStylePr>
    <w:tblStylePr w:type="firstCol">
      <w:rPr>
        <w:color w:val="FFFFFF"/>
      </w:rPr>
      <w:tblPr/>
      <w:tcPr>
        <w:shd w:val="clear" w:color="auto" w:fill="77206D"/>
      </w:tcPr>
    </w:tblStylePr>
    <w:tblStylePr w:type="lastCol">
      <w:rPr>
        <w:color w:val="FFFFFF"/>
      </w:rPr>
      <w:tblPr/>
      <w:tcPr>
        <w:shd w:val="clear" w:color="auto" w:fill="77206D"/>
      </w:tcPr>
    </w:tblStylePr>
    <w:tblStylePr w:type="band1Vert">
      <w:tblPr/>
      <w:tcPr>
        <w:shd w:val="clear" w:color="auto" w:fill="DE86D4"/>
      </w:tcPr>
    </w:tblStylePr>
    <w:tblStylePr w:type="band1Horz">
      <w:tblPr/>
      <w:tcPr>
        <w:shd w:val="clear" w:color="auto" w:fill="DE86D4"/>
      </w:tcPr>
    </w:tblStylePr>
  </w:style>
  <w:style w:type="table" w:customStyle="1" w:styleId="ColourfulGridAccent64">
    <w:name w:val="Colourful Grid – Accent 64"/>
    <w:basedOn w:val="TableNormal"/>
    <w:next w:val="ColorfulGrid-Accent6"/>
    <w:uiPriority w:val="73"/>
    <w:semiHidden/>
    <w:unhideWhenUsed/>
    <w:rsid w:val="00911EB9"/>
    <w:pPr>
      <w:spacing w:after="0" w:line="240" w:lineRule="auto"/>
    </w:pPr>
    <w:rPr>
      <w:color w:val="000000"/>
      <w:kern w:val="2"/>
      <w:sz w:val="24"/>
      <w:szCs w:val="24"/>
      <w:lang w:val="en-IE"/>
      <w14:ligatures w14:val="standardContextual"/>
    </w:rPr>
    <w:tblPr>
      <w:tblStyleRowBandSize w:val="1"/>
      <w:tblStyleColBandSize w:val="1"/>
      <w:tblBorders>
        <w:insideH w:val="single" w:sz="4" w:space="0" w:color="FFFFFF"/>
      </w:tblBorders>
    </w:tblPr>
    <w:tcPr>
      <w:shd w:val="clear" w:color="auto" w:fill="D9F2D0"/>
    </w:tcPr>
    <w:tblStylePr w:type="firstRow">
      <w:rPr>
        <w:b/>
        <w:bCs/>
      </w:rPr>
      <w:tblPr/>
      <w:tcPr>
        <w:shd w:val="clear" w:color="auto" w:fill="B3E5A1"/>
      </w:tcPr>
    </w:tblStylePr>
    <w:tblStylePr w:type="lastRow">
      <w:rPr>
        <w:b/>
        <w:bCs/>
        <w:color w:val="000000"/>
      </w:rPr>
      <w:tblPr/>
      <w:tcPr>
        <w:shd w:val="clear" w:color="auto" w:fill="B3E5A1"/>
      </w:tcPr>
    </w:tblStylePr>
    <w:tblStylePr w:type="firstCol">
      <w:rPr>
        <w:color w:val="FFFFFF"/>
      </w:rPr>
      <w:tblPr/>
      <w:tcPr>
        <w:shd w:val="clear" w:color="auto" w:fill="3A7C22"/>
      </w:tcPr>
    </w:tblStylePr>
    <w:tblStylePr w:type="lastCol">
      <w:rPr>
        <w:color w:val="FFFFFF"/>
      </w:rPr>
      <w:tblPr/>
      <w:tcPr>
        <w:shd w:val="clear" w:color="auto" w:fill="3A7C22"/>
      </w:tcPr>
    </w:tblStylePr>
    <w:tblStylePr w:type="band1Vert">
      <w:tblPr/>
      <w:tcPr>
        <w:shd w:val="clear" w:color="auto" w:fill="A0DF8A"/>
      </w:tcPr>
    </w:tblStylePr>
    <w:tblStylePr w:type="band1Horz">
      <w:tblPr/>
      <w:tcPr>
        <w:shd w:val="clear" w:color="auto" w:fill="A0DF8A"/>
      </w:tcPr>
    </w:tblStylePr>
  </w:style>
  <w:style w:type="table" w:customStyle="1" w:styleId="ColourfulList4">
    <w:name w:val="Colourful List4"/>
    <w:basedOn w:val="TableNormal"/>
    <w:next w:val="ColorfulList"/>
    <w:uiPriority w:val="72"/>
    <w:semiHidden/>
    <w:unhideWhenUsed/>
    <w:rsid w:val="00911EB9"/>
    <w:pPr>
      <w:spacing w:after="0" w:line="240" w:lineRule="auto"/>
    </w:pPr>
    <w:rPr>
      <w:color w:val="000000"/>
      <w:kern w:val="2"/>
      <w:sz w:val="24"/>
      <w:szCs w:val="24"/>
      <w:lang w:val="en-IE"/>
      <w14:ligatures w14:val="standardContextual"/>
    </w:rPr>
    <w:tblPr>
      <w:tblStyleRowBandSize w:val="1"/>
      <w:tblStyleColBandSize w:val="1"/>
    </w:tblPr>
    <w:tcPr>
      <w:shd w:val="clear" w:color="auto" w:fill="E6E6E6"/>
    </w:tcPr>
    <w:tblStylePr w:type="firstRow">
      <w:rPr>
        <w:b/>
        <w:bCs/>
        <w:color w:val="FFFFFF"/>
      </w:rPr>
      <w:tblPr/>
      <w:tcPr>
        <w:tcBorders>
          <w:bottom w:val="single" w:sz="12" w:space="0" w:color="FFFFFF"/>
        </w:tcBorders>
        <w:shd w:val="clear" w:color="auto" w:fill="CC5416"/>
      </w:tcPr>
    </w:tblStylePr>
    <w:tblStylePr w:type="lastRow">
      <w:rPr>
        <w:b/>
        <w:bCs/>
        <w:color w:val="CC5416"/>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cPr>
    </w:tblStylePr>
    <w:tblStylePr w:type="band1Horz">
      <w:tblPr/>
      <w:tcPr>
        <w:shd w:val="clear" w:color="auto" w:fill="CCCCCC"/>
      </w:tcPr>
    </w:tblStylePr>
  </w:style>
  <w:style w:type="table" w:customStyle="1" w:styleId="ColourfulListAccent14">
    <w:name w:val="Colourful List – Accent 14"/>
    <w:basedOn w:val="TableNormal"/>
    <w:next w:val="ColorfulList-Accent1"/>
    <w:uiPriority w:val="72"/>
    <w:semiHidden/>
    <w:unhideWhenUsed/>
    <w:rsid w:val="00911EB9"/>
    <w:pPr>
      <w:spacing w:after="0" w:line="240" w:lineRule="auto"/>
    </w:pPr>
    <w:rPr>
      <w:color w:val="000000"/>
      <w:kern w:val="2"/>
      <w:sz w:val="24"/>
      <w:szCs w:val="24"/>
      <w:lang w:val="en-IE"/>
      <w14:ligatures w14:val="standardContextual"/>
    </w:rPr>
    <w:tblPr>
      <w:tblStyleRowBandSize w:val="1"/>
      <w:tblStyleColBandSize w:val="1"/>
    </w:tblPr>
    <w:tcPr>
      <w:shd w:val="clear" w:color="auto" w:fill="E0F2FA"/>
    </w:tcPr>
    <w:tblStylePr w:type="firstRow">
      <w:rPr>
        <w:b/>
        <w:bCs/>
        <w:color w:val="FFFFFF"/>
      </w:rPr>
      <w:tblPr/>
      <w:tcPr>
        <w:tcBorders>
          <w:bottom w:val="single" w:sz="12" w:space="0" w:color="FFFFFF"/>
        </w:tcBorders>
        <w:shd w:val="clear" w:color="auto" w:fill="CC5416"/>
      </w:tcPr>
    </w:tblStylePr>
    <w:tblStylePr w:type="lastRow">
      <w:rPr>
        <w:b/>
        <w:bCs/>
        <w:color w:val="CC5416"/>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2DEF2"/>
      </w:tcPr>
    </w:tblStylePr>
    <w:tblStylePr w:type="band1Horz">
      <w:tblPr/>
      <w:tcPr>
        <w:shd w:val="clear" w:color="auto" w:fill="C1E4F5"/>
      </w:tcPr>
    </w:tblStylePr>
  </w:style>
  <w:style w:type="table" w:customStyle="1" w:styleId="ColourfulListAccent24">
    <w:name w:val="Colourful List – Accent 24"/>
    <w:basedOn w:val="TableNormal"/>
    <w:next w:val="ColorfulList-Accent2"/>
    <w:uiPriority w:val="72"/>
    <w:semiHidden/>
    <w:unhideWhenUsed/>
    <w:rsid w:val="00911EB9"/>
    <w:pPr>
      <w:spacing w:after="0" w:line="240" w:lineRule="auto"/>
    </w:pPr>
    <w:rPr>
      <w:color w:val="000000"/>
      <w:kern w:val="2"/>
      <w:sz w:val="24"/>
      <w:szCs w:val="24"/>
      <w:lang w:val="en-IE"/>
      <w14:ligatures w14:val="standardContextual"/>
    </w:rPr>
    <w:tblPr>
      <w:tblStyleRowBandSize w:val="1"/>
      <w:tblStyleColBandSize w:val="1"/>
    </w:tblPr>
    <w:tcPr>
      <w:shd w:val="clear" w:color="auto" w:fill="FCF0EA"/>
    </w:tcPr>
    <w:tblStylePr w:type="firstRow">
      <w:rPr>
        <w:b/>
        <w:bCs/>
        <w:color w:val="FFFFFF"/>
      </w:rPr>
      <w:tblPr/>
      <w:tcPr>
        <w:tcBorders>
          <w:bottom w:val="single" w:sz="12" w:space="0" w:color="FFFFFF"/>
        </w:tcBorders>
        <w:shd w:val="clear" w:color="auto" w:fill="CC5416"/>
      </w:tcPr>
    </w:tblStylePr>
    <w:tblStylePr w:type="lastRow">
      <w:rPr>
        <w:b/>
        <w:bCs/>
        <w:color w:val="CC5416"/>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9DBCC"/>
      </w:tcPr>
    </w:tblStylePr>
    <w:tblStylePr w:type="band1Horz">
      <w:tblPr/>
      <w:tcPr>
        <w:shd w:val="clear" w:color="auto" w:fill="FAE2D5"/>
      </w:tcPr>
    </w:tblStylePr>
  </w:style>
  <w:style w:type="table" w:customStyle="1" w:styleId="ColourfulListAccent34">
    <w:name w:val="Colourful List – Accent 34"/>
    <w:basedOn w:val="TableNormal"/>
    <w:next w:val="ColorfulList-Accent3"/>
    <w:uiPriority w:val="72"/>
    <w:semiHidden/>
    <w:unhideWhenUsed/>
    <w:rsid w:val="00911EB9"/>
    <w:pPr>
      <w:spacing w:after="0" w:line="240" w:lineRule="auto"/>
    </w:pPr>
    <w:rPr>
      <w:color w:val="000000"/>
      <w:kern w:val="2"/>
      <w:sz w:val="24"/>
      <w:szCs w:val="24"/>
      <w:lang w:val="en-IE"/>
      <w14:ligatures w14:val="standardContextual"/>
    </w:rPr>
    <w:tblPr>
      <w:tblStyleRowBandSize w:val="1"/>
      <w:tblStyleColBandSize w:val="1"/>
    </w:tblPr>
    <w:tcPr>
      <w:shd w:val="clear" w:color="auto" w:fill="E0F8E3"/>
    </w:tcPr>
    <w:tblStylePr w:type="firstRow">
      <w:rPr>
        <w:b/>
        <w:bCs/>
        <w:color w:val="FFFFFF"/>
      </w:rPr>
      <w:tblPr/>
      <w:tcPr>
        <w:tcBorders>
          <w:bottom w:val="single" w:sz="12" w:space="0" w:color="FFFFFF"/>
        </w:tcBorders>
        <w:shd w:val="clear" w:color="auto" w:fill="0C7EAA"/>
      </w:tcPr>
    </w:tblStylePr>
    <w:tblStylePr w:type="lastRow">
      <w:rPr>
        <w:b/>
        <w:bCs/>
        <w:color w:val="0C7EAA"/>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EDBA"/>
      </w:tcPr>
    </w:tblStylePr>
    <w:tblStylePr w:type="band1Horz">
      <w:tblPr/>
      <w:tcPr>
        <w:shd w:val="clear" w:color="auto" w:fill="C1F0C7"/>
      </w:tcPr>
    </w:tblStylePr>
  </w:style>
  <w:style w:type="table" w:customStyle="1" w:styleId="ColourfulListAccent44">
    <w:name w:val="Colourful List – Accent 44"/>
    <w:basedOn w:val="TableNormal"/>
    <w:next w:val="ColorfulList-Accent4"/>
    <w:uiPriority w:val="72"/>
    <w:semiHidden/>
    <w:unhideWhenUsed/>
    <w:rsid w:val="00911EB9"/>
    <w:pPr>
      <w:spacing w:after="0" w:line="240" w:lineRule="auto"/>
    </w:pPr>
    <w:rPr>
      <w:color w:val="000000"/>
      <w:kern w:val="2"/>
      <w:sz w:val="24"/>
      <w:szCs w:val="24"/>
      <w:lang w:val="en-IE"/>
      <w14:ligatures w14:val="standardContextual"/>
    </w:rPr>
    <w:tblPr>
      <w:tblStyleRowBandSize w:val="1"/>
      <w:tblStyleColBandSize w:val="1"/>
    </w:tblPr>
    <w:tcPr>
      <w:shd w:val="clear" w:color="auto" w:fill="E5F6FD"/>
    </w:tcPr>
    <w:tblStylePr w:type="firstRow">
      <w:rPr>
        <w:b/>
        <w:bCs/>
        <w:color w:val="FFFFFF"/>
      </w:rPr>
      <w:tblPr/>
      <w:tcPr>
        <w:tcBorders>
          <w:bottom w:val="single" w:sz="12" w:space="0" w:color="FFFFFF"/>
        </w:tcBorders>
        <w:shd w:val="clear" w:color="auto" w:fill="14551C"/>
      </w:tcPr>
    </w:tblStylePr>
    <w:tblStylePr w:type="lastRow">
      <w:rPr>
        <w:b/>
        <w:bCs/>
        <w:color w:val="14551C"/>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DE9FA"/>
      </w:tcPr>
    </w:tblStylePr>
    <w:tblStylePr w:type="band1Horz">
      <w:tblPr/>
      <w:tcPr>
        <w:shd w:val="clear" w:color="auto" w:fill="CAEDFB"/>
      </w:tcPr>
    </w:tblStylePr>
  </w:style>
  <w:style w:type="table" w:customStyle="1" w:styleId="ColourfulListAccent54">
    <w:name w:val="Colourful List – Accent 54"/>
    <w:basedOn w:val="TableNormal"/>
    <w:next w:val="ColorfulList-Accent5"/>
    <w:uiPriority w:val="72"/>
    <w:semiHidden/>
    <w:unhideWhenUsed/>
    <w:rsid w:val="00911EB9"/>
    <w:pPr>
      <w:spacing w:after="0" w:line="240" w:lineRule="auto"/>
    </w:pPr>
    <w:rPr>
      <w:color w:val="000000"/>
      <w:kern w:val="2"/>
      <w:sz w:val="24"/>
      <w:szCs w:val="24"/>
      <w:lang w:val="en-IE"/>
      <w14:ligatures w14:val="standardContextual"/>
    </w:rPr>
    <w:tblPr>
      <w:tblStyleRowBandSize w:val="1"/>
      <w:tblStyleColBandSize w:val="1"/>
    </w:tblPr>
    <w:tcPr>
      <w:shd w:val="clear" w:color="auto" w:fill="F8E7F6"/>
    </w:tcPr>
    <w:tblStylePr w:type="firstRow">
      <w:rPr>
        <w:b/>
        <w:bCs/>
        <w:color w:val="FFFFFF"/>
      </w:rPr>
      <w:tblPr/>
      <w:tcPr>
        <w:tcBorders>
          <w:bottom w:val="single" w:sz="12" w:space="0" w:color="FFFFFF"/>
        </w:tcBorders>
        <w:shd w:val="clear" w:color="auto" w:fill="3E8524"/>
      </w:tcPr>
    </w:tblStylePr>
    <w:tblStylePr w:type="lastRow">
      <w:rPr>
        <w:b/>
        <w:bCs/>
        <w:color w:val="3E8524"/>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C3E9"/>
      </w:tcPr>
    </w:tblStylePr>
    <w:tblStylePr w:type="band1Horz">
      <w:tblPr/>
      <w:tcPr>
        <w:shd w:val="clear" w:color="auto" w:fill="F2CEED"/>
      </w:tcPr>
    </w:tblStylePr>
  </w:style>
  <w:style w:type="table" w:customStyle="1" w:styleId="ColourfulListAccent64">
    <w:name w:val="Colourful List – Accent 64"/>
    <w:basedOn w:val="TableNormal"/>
    <w:next w:val="ColorfulList-Accent6"/>
    <w:uiPriority w:val="72"/>
    <w:semiHidden/>
    <w:unhideWhenUsed/>
    <w:rsid w:val="00911EB9"/>
    <w:pPr>
      <w:spacing w:after="0" w:line="240" w:lineRule="auto"/>
    </w:pPr>
    <w:rPr>
      <w:color w:val="000000"/>
      <w:kern w:val="2"/>
      <w:sz w:val="24"/>
      <w:szCs w:val="24"/>
      <w:lang w:val="en-IE"/>
      <w14:ligatures w14:val="standardContextual"/>
    </w:rPr>
    <w:tblPr>
      <w:tblStyleRowBandSize w:val="1"/>
      <w:tblStyleColBandSize w:val="1"/>
    </w:tblPr>
    <w:tcPr>
      <w:shd w:val="clear" w:color="auto" w:fill="ECF8E8"/>
    </w:tcPr>
    <w:tblStylePr w:type="firstRow">
      <w:rPr>
        <w:b/>
        <w:bCs/>
        <w:color w:val="FFFFFF"/>
      </w:rPr>
      <w:tblPr/>
      <w:tcPr>
        <w:tcBorders>
          <w:bottom w:val="single" w:sz="12" w:space="0" w:color="FFFFFF"/>
        </w:tcBorders>
        <w:shd w:val="clear" w:color="auto" w:fill="7F2275"/>
      </w:tcPr>
    </w:tblStylePr>
    <w:tblStylePr w:type="lastRow">
      <w:rPr>
        <w:b/>
        <w:bCs/>
        <w:color w:val="7F2275"/>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0EFC5"/>
      </w:tcPr>
    </w:tblStylePr>
    <w:tblStylePr w:type="band1Horz">
      <w:tblPr/>
      <w:tcPr>
        <w:shd w:val="clear" w:color="auto" w:fill="D9F2D0"/>
      </w:tcPr>
    </w:tblStylePr>
  </w:style>
  <w:style w:type="table" w:customStyle="1" w:styleId="ColourfulShading4">
    <w:name w:val="Colourful Shading4"/>
    <w:basedOn w:val="TableNormal"/>
    <w:next w:val="ColorfulShading"/>
    <w:uiPriority w:val="71"/>
    <w:semiHidden/>
    <w:unhideWhenUsed/>
    <w:rsid w:val="00911EB9"/>
    <w:pPr>
      <w:spacing w:after="0" w:line="240" w:lineRule="auto"/>
    </w:pPr>
    <w:rPr>
      <w:color w:val="000000"/>
      <w:kern w:val="2"/>
      <w:sz w:val="24"/>
      <w:szCs w:val="24"/>
      <w:lang w:val="en-IE"/>
      <w14:ligatures w14:val="standardContextual"/>
    </w:rPr>
    <w:tblPr>
      <w:tblStyleRowBandSize w:val="1"/>
      <w:tblStyleColBandSize w:val="1"/>
      <w:tblBorders>
        <w:top w:val="single" w:sz="24" w:space="0" w:color="E97132"/>
        <w:left w:val="single" w:sz="4" w:space="0" w:color="000000"/>
        <w:bottom w:val="single" w:sz="4" w:space="0" w:color="000000"/>
        <w:right w:val="single" w:sz="4" w:space="0" w:color="000000"/>
        <w:insideH w:val="single" w:sz="4" w:space="0" w:color="FFFFFF"/>
        <w:insideV w:val="single" w:sz="4" w:space="0" w:color="FFFFFF"/>
      </w:tblBorders>
    </w:tblPr>
    <w:tcPr>
      <w:shd w:val="clear" w:color="auto" w:fill="E6E6E6"/>
    </w:tcPr>
    <w:tblStylePr w:type="firstRow">
      <w:rPr>
        <w:b/>
        <w:bCs/>
      </w:rPr>
      <w:tblPr/>
      <w:tcPr>
        <w:tcBorders>
          <w:top w:val="nil"/>
          <w:left w:val="nil"/>
          <w:bottom w:val="single" w:sz="24" w:space="0" w:color="E97132"/>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000000"/>
      </w:tcPr>
    </w:tblStylePr>
    <w:tblStylePr w:type="firstCol">
      <w:rPr>
        <w:color w:val="FFFFFF"/>
      </w:rPr>
      <w:tblPr/>
      <w:tcPr>
        <w:tcBorders>
          <w:top w:val="nil"/>
          <w:left w:val="nil"/>
          <w:bottom w:val="nil"/>
          <w:right w:val="nil"/>
          <w:insideH w:val="single" w:sz="4" w:space="0" w:color="000000"/>
          <w:insideV w:val="nil"/>
        </w:tcBorders>
        <w:shd w:val="clear" w:color="auto" w:fill="000000"/>
      </w:tcPr>
    </w:tblStylePr>
    <w:tblStylePr w:type="lastCol">
      <w:rPr>
        <w:color w:val="FFFFFF"/>
      </w:rPr>
      <w:tblPr/>
      <w:tcPr>
        <w:tcBorders>
          <w:top w:val="nil"/>
          <w:left w:val="nil"/>
          <w:bottom w:val="nil"/>
          <w:right w:val="nil"/>
          <w:insideH w:val="nil"/>
          <w:insideV w:val="nil"/>
        </w:tcBorders>
        <w:shd w:val="clear" w:color="auto" w:fill="000000"/>
      </w:tcPr>
    </w:tblStylePr>
    <w:tblStylePr w:type="band1Vert">
      <w:tblPr/>
      <w:tcPr>
        <w:shd w:val="clear" w:color="auto" w:fill="999999"/>
      </w:tcPr>
    </w:tblStylePr>
    <w:tblStylePr w:type="band1Horz">
      <w:tblPr/>
      <w:tcPr>
        <w:shd w:val="clear" w:color="auto" w:fill="808080"/>
      </w:tcPr>
    </w:tblStylePr>
    <w:tblStylePr w:type="neCell">
      <w:rPr>
        <w:color w:val="000000"/>
      </w:rPr>
    </w:tblStylePr>
    <w:tblStylePr w:type="nwCell">
      <w:rPr>
        <w:color w:val="000000"/>
      </w:rPr>
    </w:tblStylePr>
  </w:style>
  <w:style w:type="table" w:customStyle="1" w:styleId="ColourfulShadingAccent14">
    <w:name w:val="Colourful Shading – Accent 14"/>
    <w:basedOn w:val="TableNormal"/>
    <w:next w:val="ColorfulShading-Accent1"/>
    <w:uiPriority w:val="71"/>
    <w:semiHidden/>
    <w:unhideWhenUsed/>
    <w:rsid w:val="00911EB9"/>
    <w:pPr>
      <w:spacing w:after="0" w:line="240" w:lineRule="auto"/>
    </w:pPr>
    <w:rPr>
      <w:color w:val="000000"/>
      <w:kern w:val="2"/>
      <w:sz w:val="24"/>
      <w:szCs w:val="24"/>
      <w:lang w:val="en-IE"/>
      <w14:ligatures w14:val="standardContextual"/>
    </w:rPr>
    <w:tblPr>
      <w:tblStyleRowBandSize w:val="1"/>
      <w:tblStyleColBandSize w:val="1"/>
      <w:tblBorders>
        <w:top w:val="single" w:sz="24" w:space="0" w:color="E97132"/>
        <w:left w:val="single" w:sz="4" w:space="0" w:color="156082"/>
        <w:bottom w:val="single" w:sz="4" w:space="0" w:color="156082"/>
        <w:right w:val="single" w:sz="4" w:space="0" w:color="156082"/>
        <w:insideH w:val="single" w:sz="4" w:space="0" w:color="FFFFFF"/>
        <w:insideV w:val="single" w:sz="4" w:space="0" w:color="FFFFFF"/>
      </w:tblBorders>
    </w:tblPr>
    <w:tcPr>
      <w:shd w:val="clear" w:color="auto" w:fill="E0F2FA"/>
    </w:tcPr>
    <w:tblStylePr w:type="firstRow">
      <w:rPr>
        <w:b/>
        <w:bCs/>
      </w:rPr>
      <w:tblPr/>
      <w:tcPr>
        <w:tcBorders>
          <w:top w:val="nil"/>
          <w:left w:val="nil"/>
          <w:bottom w:val="single" w:sz="24" w:space="0" w:color="E97132"/>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0C394D"/>
      </w:tcPr>
    </w:tblStylePr>
    <w:tblStylePr w:type="firstCol">
      <w:rPr>
        <w:color w:val="FFFFFF"/>
      </w:rPr>
      <w:tblPr/>
      <w:tcPr>
        <w:tcBorders>
          <w:top w:val="nil"/>
          <w:left w:val="nil"/>
          <w:bottom w:val="nil"/>
          <w:right w:val="nil"/>
          <w:insideH w:val="single" w:sz="4" w:space="0" w:color="0C394D"/>
          <w:insideV w:val="nil"/>
        </w:tcBorders>
        <w:shd w:val="clear" w:color="auto" w:fill="0C394D"/>
      </w:tcPr>
    </w:tblStylePr>
    <w:tblStylePr w:type="lastCol">
      <w:rPr>
        <w:color w:val="FFFFFF"/>
      </w:rPr>
      <w:tblPr/>
      <w:tcPr>
        <w:tcBorders>
          <w:top w:val="nil"/>
          <w:left w:val="nil"/>
          <w:bottom w:val="nil"/>
          <w:right w:val="nil"/>
          <w:insideH w:val="nil"/>
          <w:insideV w:val="nil"/>
        </w:tcBorders>
        <w:shd w:val="clear" w:color="auto" w:fill="0C394D"/>
      </w:tcPr>
    </w:tblStylePr>
    <w:tblStylePr w:type="band1Vert">
      <w:tblPr/>
      <w:tcPr>
        <w:shd w:val="clear" w:color="auto" w:fill="83CAEB"/>
      </w:tcPr>
    </w:tblStylePr>
    <w:tblStylePr w:type="band1Horz">
      <w:tblPr/>
      <w:tcPr>
        <w:shd w:val="clear" w:color="auto" w:fill="64BDE6"/>
      </w:tcPr>
    </w:tblStylePr>
    <w:tblStylePr w:type="neCell">
      <w:rPr>
        <w:color w:val="000000"/>
      </w:rPr>
    </w:tblStylePr>
    <w:tblStylePr w:type="nwCell">
      <w:rPr>
        <w:color w:val="000000"/>
      </w:rPr>
    </w:tblStylePr>
  </w:style>
  <w:style w:type="table" w:customStyle="1" w:styleId="ColourfulShadingAccent24">
    <w:name w:val="Colourful Shading – Accent 24"/>
    <w:basedOn w:val="TableNormal"/>
    <w:next w:val="ColorfulShading-Accent2"/>
    <w:uiPriority w:val="71"/>
    <w:semiHidden/>
    <w:unhideWhenUsed/>
    <w:rsid w:val="00911EB9"/>
    <w:pPr>
      <w:spacing w:after="0" w:line="240" w:lineRule="auto"/>
    </w:pPr>
    <w:rPr>
      <w:color w:val="000000"/>
      <w:kern w:val="2"/>
      <w:sz w:val="24"/>
      <w:szCs w:val="24"/>
      <w:lang w:val="en-IE"/>
      <w14:ligatures w14:val="standardContextual"/>
    </w:rPr>
    <w:tblPr>
      <w:tblStyleRowBandSize w:val="1"/>
      <w:tblStyleColBandSize w:val="1"/>
      <w:tblBorders>
        <w:top w:val="single" w:sz="24" w:space="0" w:color="E97132"/>
        <w:left w:val="single" w:sz="4" w:space="0" w:color="E97132"/>
        <w:bottom w:val="single" w:sz="4" w:space="0" w:color="E97132"/>
        <w:right w:val="single" w:sz="4" w:space="0" w:color="E97132"/>
        <w:insideH w:val="single" w:sz="4" w:space="0" w:color="FFFFFF"/>
        <w:insideV w:val="single" w:sz="4" w:space="0" w:color="FFFFFF"/>
      </w:tblBorders>
    </w:tblPr>
    <w:tcPr>
      <w:shd w:val="clear" w:color="auto" w:fill="FCF0EA"/>
    </w:tcPr>
    <w:tblStylePr w:type="firstRow">
      <w:rPr>
        <w:b/>
        <w:bCs/>
      </w:rPr>
      <w:tblPr/>
      <w:tcPr>
        <w:tcBorders>
          <w:top w:val="nil"/>
          <w:left w:val="nil"/>
          <w:bottom w:val="single" w:sz="24" w:space="0" w:color="E97132"/>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993F10"/>
      </w:tcPr>
    </w:tblStylePr>
    <w:tblStylePr w:type="firstCol">
      <w:rPr>
        <w:color w:val="FFFFFF"/>
      </w:rPr>
      <w:tblPr/>
      <w:tcPr>
        <w:tcBorders>
          <w:top w:val="nil"/>
          <w:left w:val="nil"/>
          <w:bottom w:val="nil"/>
          <w:right w:val="nil"/>
          <w:insideH w:val="single" w:sz="4" w:space="0" w:color="993F10"/>
          <w:insideV w:val="nil"/>
        </w:tcBorders>
        <w:shd w:val="clear" w:color="auto" w:fill="993F10"/>
      </w:tcPr>
    </w:tblStylePr>
    <w:tblStylePr w:type="lastCol">
      <w:rPr>
        <w:color w:val="FFFFFF"/>
      </w:rPr>
      <w:tblPr/>
      <w:tcPr>
        <w:tcBorders>
          <w:top w:val="nil"/>
          <w:left w:val="nil"/>
          <w:bottom w:val="nil"/>
          <w:right w:val="nil"/>
          <w:insideH w:val="nil"/>
          <w:insideV w:val="nil"/>
        </w:tcBorders>
        <w:shd w:val="clear" w:color="auto" w:fill="993F10"/>
      </w:tcPr>
    </w:tblStylePr>
    <w:tblStylePr w:type="band1Vert">
      <w:tblPr/>
      <w:tcPr>
        <w:shd w:val="clear" w:color="auto" w:fill="F6C5AC"/>
      </w:tcPr>
    </w:tblStylePr>
    <w:tblStylePr w:type="band1Horz">
      <w:tblPr/>
      <w:tcPr>
        <w:shd w:val="clear" w:color="auto" w:fill="F4B798"/>
      </w:tcPr>
    </w:tblStylePr>
    <w:tblStylePr w:type="neCell">
      <w:rPr>
        <w:color w:val="000000"/>
      </w:rPr>
    </w:tblStylePr>
    <w:tblStylePr w:type="nwCell">
      <w:rPr>
        <w:color w:val="000000"/>
      </w:rPr>
    </w:tblStylePr>
  </w:style>
  <w:style w:type="table" w:customStyle="1" w:styleId="ColourfulShadingAccent34">
    <w:name w:val="Colourful Shading – Accent 34"/>
    <w:basedOn w:val="TableNormal"/>
    <w:next w:val="ColorfulShading-Accent3"/>
    <w:uiPriority w:val="71"/>
    <w:semiHidden/>
    <w:unhideWhenUsed/>
    <w:rsid w:val="00911EB9"/>
    <w:pPr>
      <w:spacing w:after="0" w:line="240" w:lineRule="auto"/>
    </w:pPr>
    <w:rPr>
      <w:color w:val="000000"/>
      <w:kern w:val="2"/>
      <w:sz w:val="24"/>
      <w:szCs w:val="24"/>
      <w:lang w:val="en-IE"/>
      <w14:ligatures w14:val="standardContextual"/>
    </w:rPr>
    <w:tblPr>
      <w:tblStyleRowBandSize w:val="1"/>
      <w:tblStyleColBandSize w:val="1"/>
      <w:tblBorders>
        <w:top w:val="single" w:sz="24" w:space="0" w:color="0F9ED5"/>
        <w:left w:val="single" w:sz="4" w:space="0" w:color="196B24"/>
        <w:bottom w:val="single" w:sz="4" w:space="0" w:color="196B24"/>
        <w:right w:val="single" w:sz="4" w:space="0" w:color="196B24"/>
        <w:insideH w:val="single" w:sz="4" w:space="0" w:color="FFFFFF"/>
        <w:insideV w:val="single" w:sz="4" w:space="0" w:color="FFFFFF"/>
      </w:tblBorders>
    </w:tblPr>
    <w:tcPr>
      <w:shd w:val="clear" w:color="auto" w:fill="E0F8E3"/>
    </w:tcPr>
    <w:tblStylePr w:type="firstRow">
      <w:rPr>
        <w:b/>
        <w:bCs/>
      </w:rPr>
      <w:tblPr/>
      <w:tcPr>
        <w:tcBorders>
          <w:top w:val="nil"/>
          <w:left w:val="nil"/>
          <w:bottom w:val="single" w:sz="24" w:space="0" w:color="0F9ED5"/>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0F4015"/>
      </w:tcPr>
    </w:tblStylePr>
    <w:tblStylePr w:type="firstCol">
      <w:rPr>
        <w:color w:val="FFFFFF"/>
      </w:rPr>
      <w:tblPr/>
      <w:tcPr>
        <w:tcBorders>
          <w:top w:val="nil"/>
          <w:left w:val="nil"/>
          <w:bottom w:val="nil"/>
          <w:right w:val="nil"/>
          <w:insideH w:val="single" w:sz="4" w:space="0" w:color="0F4015"/>
          <w:insideV w:val="nil"/>
        </w:tcBorders>
        <w:shd w:val="clear" w:color="auto" w:fill="0F4015"/>
      </w:tcPr>
    </w:tblStylePr>
    <w:tblStylePr w:type="lastCol">
      <w:rPr>
        <w:color w:val="FFFFFF"/>
      </w:rPr>
      <w:tblPr/>
      <w:tcPr>
        <w:tcBorders>
          <w:top w:val="nil"/>
          <w:left w:val="nil"/>
          <w:bottom w:val="nil"/>
          <w:right w:val="nil"/>
          <w:insideH w:val="nil"/>
          <w:insideV w:val="nil"/>
        </w:tcBorders>
        <w:shd w:val="clear" w:color="auto" w:fill="0F4015"/>
      </w:tcPr>
    </w:tblStylePr>
    <w:tblStylePr w:type="band1Vert">
      <w:tblPr/>
      <w:tcPr>
        <w:shd w:val="clear" w:color="auto" w:fill="84E290"/>
      </w:tcPr>
    </w:tblStylePr>
    <w:tblStylePr w:type="band1Horz">
      <w:tblPr/>
      <w:tcPr>
        <w:shd w:val="clear" w:color="auto" w:fill="66DB75"/>
      </w:tcPr>
    </w:tblStylePr>
  </w:style>
  <w:style w:type="table" w:customStyle="1" w:styleId="ColourfulShadingAccent44">
    <w:name w:val="Colourful Shading – Accent 44"/>
    <w:basedOn w:val="TableNormal"/>
    <w:next w:val="ColorfulShading-Accent4"/>
    <w:uiPriority w:val="71"/>
    <w:semiHidden/>
    <w:unhideWhenUsed/>
    <w:rsid w:val="00911EB9"/>
    <w:pPr>
      <w:spacing w:after="0" w:line="240" w:lineRule="auto"/>
    </w:pPr>
    <w:rPr>
      <w:color w:val="000000"/>
      <w:kern w:val="2"/>
      <w:sz w:val="24"/>
      <w:szCs w:val="24"/>
      <w:lang w:val="en-IE"/>
      <w14:ligatures w14:val="standardContextual"/>
    </w:rPr>
    <w:tblPr>
      <w:tblStyleRowBandSize w:val="1"/>
      <w:tblStyleColBandSize w:val="1"/>
      <w:tblBorders>
        <w:top w:val="single" w:sz="24" w:space="0" w:color="196B24"/>
        <w:left w:val="single" w:sz="4" w:space="0" w:color="0F9ED5"/>
        <w:bottom w:val="single" w:sz="4" w:space="0" w:color="0F9ED5"/>
        <w:right w:val="single" w:sz="4" w:space="0" w:color="0F9ED5"/>
        <w:insideH w:val="single" w:sz="4" w:space="0" w:color="FFFFFF"/>
        <w:insideV w:val="single" w:sz="4" w:space="0" w:color="FFFFFF"/>
      </w:tblBorders>
    </w:tblPr>
    <w:tcPr>
      <w:shd w:val="clear" w:color="auto" w:fill="E5F6FD"/>
    </w:tcPr>
    <w:tblStylePr w:type="firstRow">
      <w:rPr>
        <w:b/>
        <w:bCs/>
      </w:rPr>
      <w:tblPr/>
      <w:tcPr>
        <w:tcBorders>
          <w:top w:val="nil"/>
          <w:left w:val="nil"/>
          <w:bottom w:val="single" w:sz="24" w:space="0" w:color="196B24"/>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095E7F"/>
      </w:tcPr>
    </w:tblStylePr>
    <w:tblStylePr w:type="firstCol">
      <w:rPr>
        <w:color w:val="FFFFFF"/>
      </w:rPr>
      <w:tblPr/>
      <w:tcPr>
        <w:tcBorders>
          <w:top w:val="nil"/>
          <w:left w:val="nil"/>
          <w:bottom w:val="nil"/>
          <w:right w:val="nil"/>
          <w:insideH w:val="single" w:sz="4" w:space="0" w:color="095E7F"/>
          <w:insideV w:val="nil"/>
        </w:tcBorders>
        <w:shd w:val="clear" w:color="auto" w:fill="095E7F"/>
      </w:tcPr>
    </w:tblStylePr>
    <w:tblStylePr w:type="lastCol">
      <w:rPr>
        <w:color w:val="FFFFFF"/>
      </w:rPr>
      <w:tblPr/>
      <w:tcPr>
        <w:tcBorders>
          <w:top w:val="nil"/>
          <w:left w:val="nil"/>
          <w:bottom w:val="nil"/>
          <w:right w:val="nil"/>
          <w:insideH w:val="nil"/>
          <w:insideV w:val="nil"/>
        </w:tcBorders>
        <w:shd w:val="clear" w:color="auto" w:fill="095E7F"/>
      </w:tcPr>
    </w:tblStylePr>
    <w:tblStylePr w:type="band1Vert">
      <w:tblPr/>
      <w:tcPr>
        <w:shd w:val="clear" w:color="auto" w:fill="95DCF7"/>
      </w:tcPr>
    </w:tblStylePr>
    <w:tblStylePr w:type="band1Horz">
      <w:tblPr/>
      <w:tcPr>
        <w:shd w:val="clear" w:color="auto" w:fill="7BD3F5"/>
      </w:tcPr>
    </w:tblStylePr>
    <w:tblStylePr w:type="neCell">
      <w:rPr>
        <w:color w:val="000000"/>
      </w:rPr>
    </w:tblStylePr>
    <w:tblStylePr w:type="nwCell">
      <w:rPr>
        <w:color w:val="000000"/>
      </w:rPr>
    </w:tblStylePr>
  </w:style>
  <w:style w:type="table" w:customStyle="1" w:styleId="ColourfulShadingAccent54">
    <w:name w:val="Colourful Shading – Accent 54"/>
    <w:basedOn w:val="TableNormal"/>
    <w:next w:val="ColorfulShading-Accent5"/>
    <w:uiPriority w:val="71"/>
    <w:semiHidden/>
    <w:unhideWhenUsed/>
    <w:rsid w:val="00911EB9"/>
    <w:pPr>
      <w:spacing w:after="0" w:line="240" w:lineRule="auto"/>
    </w:pPr>
    <w:rPr>
      <w:color w:val="000000"/>
      <w:kern w:val="2"/>
      <w:sz w:val="24"/>
      <w:szCs w:val="24"/>
      <w:lang w:val="en-IE"/>
      <w14:ligatures w14:val="standardContextual"/>
    </w:rPr>
    <w:tblPr>
      <w:tblStyleRowBandSize w:val="1"/>
      <w:tblStyleColBandSize w:val="1"/>
      <w:tblBorders>
        <w:top w:val="single" w:sz="24" w:space="0" w:color="4EA72E"/>
        <w:left w:val="single" w:sz="4" w:space="0" w:color="A02B93"/>
        <w:bottom w:val="single" w:sz="4" w:space="0" w:color="A02B93"/>
        <w:right w:val="single" w:sz="4" w:space="0" w:color="A02B93"/>
        <w:insideH w:val="single" w:sz="4" w:space="0" w:color="FFFFFF"/>
        <w:insideV w:val="single" w:sz="4" w:space="0" w:color="FFFFFF"/>
      </w:tblBorders>
    </w:tblPr>
    <w:tcPr>
      <w:shd w:val="clear" w:color="auto" w:fill="F8E7F6"/>
    </w:tcPr>
    <w:tblStylePr w:type="firstRow">
      <w:rPr>
        <w:b/>
        <w:bCs/>
      </w:rPr>
      <w:tblPr/>
      <w:tcPr>
        <w:tcBorders>
          <w:top w:val="nil"/>
          <w:left w:val="nil"/>
          <w:bottom w:val="single" w:sz="24" w:space="0" w:color="4EA72E"/>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5F1957"/>
      </w:tcPr>
    </w:tblStylePr>
    <w:tblStylePr w:type="firstCol">
      <w:rPr>
        <w:color w:val="FFFFFF"/>
      </w:rPr>
      <w:tblPr/>
      <w:tcPr>
        <w:tcBorders>
          <w:top w:val="nil"/>
          <w:left w:val="nil"/>
          <w:bottom w:val="nil"/>
          <w:right w:val="nil"/>
          <w:insideH w:val="single" w:sz="4" w:space="0" w:color="5F1957"/>
          <w:insideV w:val="nil"/>
        </w:tcBorders>
        <w:shd w:val="clear" w:color="auto" w:fill="5F1957"/>
      </w:tcPr>
    </w:tblStylePr>
    <w:tblStylePr w:type="lastCol">
      <w:rPr>
        <w:color w:val="FFFFFF"/>
      </w:rPr>
      <w:tblPr/>
      <w:tcPr>
        <w:tcBorders>
          <w:top w:val="nil"/>
          <w:left w:val="nil"/>
          <w:bottom w:val="nil"/>
          <w:right w:val="nil"/>
          <w:insideH w:val="nil"/>
          <w:insideV w:val="nil"/>
        </w:tcBorders>
        <w:shd w:val="clear" w:color="auto" w:fill="5F1957"/>
      </w:tcPr>
    </w:tblStylePr>
    <w:tblStylePr w:type="band1Vert">
      <w:tblPr/>
      <w:tcPr>
        <w:shd w:val="clear" w:color="auto" w:fill="E59EDC"/>
      </w:tcPr>
    </w:tblStylePr>
    <w:tblStylePr w:type="band1Horz">
      <w:tblPr/>
      <w:tcPr>
        <w:shd w:val="clear" w:color="auto" w:fill="DE86D4"/>
      </w:tcPr>
    </w:tblStylePr>
    <w:tblStylePr w:type="neCell">
      <w:rPr>
        <w:color w:val="000000"/>
      </w:rPr>
    </w:tblStylePr>
    <w:tblStylePr w:type="nwCell">
      <w:rPr>
        <w:color w:val="000000"/>
      </w:rPr>
    </w:tblStylePr>
  </w:style>
  <w:style w:type="table" w:customStyle="1" w:styleId="ColourfulShadingAccent64">
    <w:name w:val="Colourful Shading – Accent 64"/>
    <w:basedOn w:val="TableNormal"/>
    <w:next w:val="ColorfulShading-Accent6"/>
    <w:uiPriority w:val="71"/>
    <w:semiHidden/>
    <w:unhideWhenUsed/>
    <w:rsid w:val="00911EB9"/>
    <w:pPr>
      <w:spacing w:after="0" w:line="240" w:lineRule="auto"/>
    </w:pPr>
    <w:rPr>
      <w:color w:val="000000"/>
      <w:kern w:val="2"/>
      <w:sz w:val="24"/>
      <w:szCs w:val="24"/>
      <w:lang w:val="en-IE"/>
      <w14:ligatures w14:val="standardContextual"/>
    </w:rPr>
    <w:tblPr>
      <w:tblStyleRowBandSize w:val="1"/>
      <w:tblStyleColBandSize w:val="1"/>
      <w:tblBorders>
        <w:top w:val="single" w:sz="24" w:space="0" w:color="A02B93"/>
        <w:left w:val="single" w:sz="4" w:space="0" w:color="4EA72E"/>
        <w:bottom w:val="single" w:sz="4" w:space="0" w:color="4EA72E"/>
        <w:right w:val="single" w:sz="4" w:space="0" w:color="4EA72E"/>
        <w:insideH w:val="single" w:sz="4" w:space="0" w:color="FFFFFF"/>
        <w:insideV w:val="single" w:sz="4" w:space="0" w:color="FFFFFF"/>
      </w:tblBorders>
    </w:tblPr>
    <w:tcPr>
      <w:shd w:val="clear" w:color="auto" w:fill="ECF8E8"/>
    </w:tcPr>
    <w:tblStylePr w:type="firstRow">
      <w:rPr>
        <w:b/>
        <w:bCs/>
      </w:rPr>
      <w:tblPr/>
      <w:tcPr>
        <w:tcBorders>
          <w:top w:val="nil"/>
          <w:left w:val="nil"/>
          <w:bottom w:val="single" w:sz="24" w:space="0" w:color="A02B93"/>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E641B"/>
      </w:tcPr>
    </w:tblStylePr>
    <w:tblStylePr w:type="firstCol">
      <w:rPr>
        <w:color w:val="FFFFFF"/>
      </w:rPr>
      <w:tblPr/>
      <w:tcPr>
        <w:tcBorders>
          <w:top w:val="nil"/>
          <w:left w:val="nil"/>
          <w:bottom w:val="nil"/>
          <w:right w:val="nil"/>
          <w:insideH w:val="single" w:sz="4" w:space="0" w:color="2E641B"/>
          <w:insideV w:val="nil"/>
        </w:tcBorders>
        <w:shd w:val="clear" w:color="auto" w:fill="2E641B"/>
      </w:tcPr>
    </w:tblStylePr>
    <w:tblStylePr w:type="lastCol">
      <w:rPr>
        <w:color w:val="FFFFFF"/>
      </w:rPr>
      <w:tblPr/>
      <w:tcPr>
        <w:tcBorders>
          <w:top w:val="nil"/>
          <w:left w:val="nil"/>
          <w:bottom w:val="nil"/>
          <w:right w:val="nil"/>
          <w:insideH w:val="nil"/>
          <w:insideV w:val="nil"/>
        </w:tcBorders>
        <w:shd w:val="clear" w:color="auto" w:fill="2E641B"/>
      </w:tcPr>
    </w:tblStylePr>
    <w:tblStylePr w:type="band1Vert">
      <w:tblPr/>
      <w:tcPr>
        <w:shd w:val="clear" w:color="auto" w:fill="B3E5A1"/>
      </w:tcPr>
    </w:tblStylePr>
    <w:tblStylePr w:type="band1Horz">
      <w:tblPr/>
      <w:tcPr>
        <w:shd w:val="clear" w:color="auto" w:fill="A0DF8A"/>
      </w:tcPr>
    </w:tblStylePr>
    <w:tblStylePr w:type="neCell">
      <w:rPr>
        <w:color w:val="000000"/>
      </w:rPr>
    </w:tblStylePr>
    <w:tblStylePr w:type="nwCell">
      <w:rPr>
        <w:color w:val="000000"/>
      </w:rPr>
    </w:tblStylePr>
  </w:style>
  <w:style w:type="table" w:customStyle="1" w:styleId="DarkList4">
    <w:name w:val="Dark List4"/>
    <w:basedOn w:val="TableNormal"/>
    <w:next w:val="DarkList"/>
    <w:uiPriority w:val="70"/>
    <w:semiHidden/>
    <w:unhideWhenUsed/>
    <w:rsid w:val="00911EB9"/>
    <w:pPr>
      <w:spacing w:after="0" w:line="240" w:lineRule="auto"/>
    </w:pPr>
    <w:rPr>
      <w:color w:val="FFFFFF"/>
      <w:kern w:val="2"/>
      <w:sz w:val="24"/>
      <w:szCs w:val="24"/>
      <w:lang w:val="en-IE"/>
      <w14:ligatures w14:val="standardContextual"/>
    </w:rPr>
    <w:tblPr>
      <w:tblStyleRowBandSize w:val="1"/>
      <w:tblStyleColBandSize w:val="1"/>
    </w:tblPr>
    <w:tcPr>
      <w:shd w:val="clear" w:color="auto" w:fill="000000"/>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000000"/>
      </w:tcPr>
    </w:tblStylePr>
    <w:tblStylePr w:type="firstCol">
      <w:tblPr/>
      <w:tcPr>
        <w:tcBorders>
          <w:top w:val="nil"/>
          <w:left w:val="nil"/>
          <w:bottom w:val="nil"/>
          <w:right w:val="single" w:sz="18" w:space="0" w:color="FFFFFF"/>
          <w:insideH w:val="nil"/>
          <w:insideV w:val="nil"/>
        </w:tcBorders>
        <w:shd w:val="clear" w:color="auto" w:fill="000000"/>
      </w:tcPr>
    </w:tblStylePr>
    <w:tblStylePr w:type="lastCol">
      <w:tblPr/>
      <w:tcPr>
        <w:tcBorders>
          <w:top w:val="nil"/>
          <w:left w:val="single" w:sz="18" w:space="0" w:color="FFFFFF"/>
          <w:bottom w:val="nil"/>
          <w:right w:val="nil"/>
          <w:insideH w:val="nil"/>
          <w:insideV w:val="nil"/>
        </w:tcBorders>
        <w:shd w:val="clear" w:color="auto" w:fill="000000"/>
      </w:tcPr>
    </w:tblStylePr>
    <w:tblStylePr w:type="band1Vert">
      <w:tblPr/>
      <w:tcPr>
        <w:tcBorders>
          <w:top w:val="nil"/>
          <w:left w:val="nil"/>
          <w:bottom w:val="nil"/>
          <w:right w:val="nil"/>
          <w:insideH w:val="nil"/>
          <w:insideV w:val="nil"/>
        </w:tcBorders>
        <w:shd w:val="clear" w:color="auto" w:fill="000000"/>
      </w:tcPr>
    </w:tblStylePr>
    <w:tblStylePr w:type="band1Horz">
      <w:tblPr/>
      <w:tcPr>
        <w:tcBorders>
          <w:top w:val="nil"/>
          <w:left w:val="nil"/>
          <w:bottom w:val="nil"/>
          <w:right w:val="nil"/>
          <w:insideH w:val="nil"/>
          <w:insideV w:val="nil"/>
        </w:tcBorders>
        <w:shd w:val="clear" w:color="auto" w:fill="000000"/>
      </w:tcPr>
    </w:tblStylePr>
  </w:style>
  <w:style w:type="table" w:customStyle="1" w:styleId="DarkList-Accent14">
    <w:name w:val="Dark List - Accent 14"/>
    <w:basedOn w:val="TableNormal"/>
    <w:next w:val="DarkList-Accent1"/>
    <w:uiPriority w:val="70"/>
    <w:semiHidden/>
    <w:unhideWhenUsed/>
    <w:rsid w:val="00911EB9"/>
    <w:pPr>
      <w:spacing w:after="0" w:line="240" w:lineRule="auto"/>
    </w:pPr>
    <w:rPr>
      <w:color w:val="FFFFFF"/>
      <w:kern w:val="2"/>
      <w:sz w:val="24"/>
      <w:szCs w:val="24"/>
      <w:lang w:val="en-IE"/>
      <w14:ligatures w14:val="standardContextual"/>
    </w:rPr>
    <w:tblPr>
      <w:tblStyleRowBandSize w:val="1"/>
      <w:tblStyleColBandSize w:val="1"/>
    </w:tblPr>
    <w:tcPr>
      <w:shd w:val="clear" w:color="auto" w:fill="156082"/>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0A2F40"/>
      </w:tcPr>
    </w:tblStylePr>
    <w:tblStylePr w:type="firstCol">
      <w:tblPr/>
      <w:tcPr>
        <w:tcBorders>
          <w:top w:val="nil"/>
          <w:left w:val="nil"/>
          <w:bottom w:val="nil"/>
          <w:right w:val="single" w:sz="18" w:space="0" w:color="FFFFFF"/>
          <w:insideH w:val="nil"/>
          <w:insideV w:val="nil"/>
        </w:tcBorders>
        <w:shd w:val="clear" w:color="auto" w:fill="0F4761"/>
      </w:tcPr>
    </w:tblStylePr>
    <w:tblStylePr w:type="lastCol">
      <w:tblPr/>
      <w:tcPr>
        <w:tcBorders>
          <w:top w:val="nil"/>
          <w:left w:val="single" w:sz="18" w:space="0" w:color="FFFFFF"/>
          <w:bottom w:val="nil"/>
          <w:right w:val="nil"/>
          <w:insideH w:val="nil"/>
          <w:insideV w:val="nil"/>
        </w:tcBorders>
        <w:shd w:val="clear" w:color="auto" w:fill="0F4761"/>
      </w:tcPr>
    </w:tblStylePr>
    <w:tblStylePr w:type="band1Vert">
      <w:tblPr/>
      <w:tcPr>
        <w:tcBorders>
          <w:top w:val="nil"/>
          <w:left w:val="nil"/>
          <w:bottom w:val="nil"/>
          <w:right w:val="nil"/>
          <w:insideH w:val="nil"/>
          <w:insideV w:val="nil"/>
        </w:tcBorders>
        <w:shd w:val="clear" w:color="auto" w:fill="0F4761"/>
      </w:tcPr>
    </w:tblStylePr>
    <w:tblStylePr w:type="band1Horz">
      <w:tblPr/>
      <w:tcPr>
        <w:tcBorders>
          <w:top w:val="nil"/>
          <w:left w:val="nil"/>
          <w:bottom w:val="nil"/>
          <w:right w:val="nil"/>
          <w:insideH w:val="nil"/>
          <w:insideV w:val="nil"/>
        </w:tcBorders>
        <w:shd w:val="clear" w:color="auto" w:fill="0F4761"/>
      </w:tcPr>
    </w:tblStylePr>
  </w:style>
  <w:style w:type="table" w:customStyle="1" w:styleId="DarkList-Accent24">
    <w:name w:val="Dark List - Accent 24"/>
    <w:basedOn w:val="TableNormal"/>
    <w:next w:val="DarkList-Accent2"/>
    <w:uiPriority w:val="70"/>
    <w:semiHidden/>
    <w:unhideWhenUsed/>
    <w:rsid w:val="00911EB9"/>
    <w:pPr>
      <w:spacing w:after="0" w:line="240" w:lineRule="auto"/>
    </w:pPr>
    <w:rPr>
      <w:color w:val="FFFFFF"/>
      <w:kern w:val="2"/>
      <w:sz w:val="24"/>
      <w:szCs w:val="24"/>
      <w:lang w:val="en-IE"/>
      <w14:ligatures w14:val="standardContextual"/>
    </w:rPr>
    <w:tblPr>
      <w:tblStyleRowBandSize w:val="1"/>
      <w:tblStyleColBandSize w:val="1"/>
    </w:tblPr>
    <w:tcPr>
      <w:shd w:val="clear" w:color="auto" w:fill="E97132"/>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7F340D"/>
      </w:tcPr>
    </w:tblStylePr>
    <w:tblStylePr w:type="firstCol">
      <w:tblPr/>
      <w:tcPr>
        <w:tcBorders>
          <w:top w:val="nil"/>
          <w:left w:val="nil"/>
          <w:bottom w:val="nil"/>
          <w:right w:val="single" w:sz="18" w:space="0" w:color="FFFFFF"/>
          <w:insideH w:val="nil"/>
          <w:insideV w:val="nil"/>
        </w:tcBorders>
        <w:shd w:val="clear" w:color="auto" w:fill="BF4E14"/>
      </w:tcPr>
    </w:tblStylePr>
    <w:tblStylePr w:type="lastCol">
      <w:tblPr/>
      <w:tcPr>
        <w:tcBorders>
          <w:top w:val="nil"/>
          <w:left w:val="single" w:sz="18" w:space="0" w:color="FFFFFF"/>
          <w:bottom w:val="nil"/>
          <w:right w:val="nil"/>
          <w:insideH w:val="nil"/>
          <w:insideV w:val="nil"/>
        </w:tcBorders>
        <w:shd w:val="clear" w:color="auto" w:fill="BF4E14"/>
      </w:tcPr>
    </w:tblStylePr>
    <w:tblStylePr w:type="band1Vert">
      <w:tblPr/>
      <w:tcPr>
        <w:tcBorders>
          <w:top w:val="nil"/>
          <w:left w:val="nil"/>
          <w:bottom w:val="nil"/>
          <w:right w:val="nil"/>
          <w:insideH w:val="nil"/>
          <w:insideV w:val="nil"/>
        </w:tcBorders>
        <w:shd w:val="clear" w:color="auto" w:fill="BF4E14"/>
      </w:tcPr>
    </w:tblStylePr>
    <w:tblStylePr w:type="band1Horz">
      <w:tblPr/>
      <w:tcPr>
        <w:tcBorders>
          <w:top w:val="nil"/>
          <w:left w:val="nil"/>
          <w:bottom w:val="nil"/>
          <w:right w:val="nil"/>
          <w:insideH w:val="nil"/>
          <w:insideV w:val="nil"/>
        </w:tcBorders>
        <w:shd w:val="clear" w:color="auto" w:fill="BF4E14"/>
      </w:tcPr>
    </w:tblStylePr>
  </w:style>
  <w:style w:type="table" w:customStyle="1" w:styleId="DarkList-Accent34">
    <w:name w:val="Dark List - Accent 34"/>
    <w:basedOn w:val="TableNormal"/>
    <w:next w:val="DarkList-Accent3"/>
    <w:uiPriority w:val="70"/>
    <w:semiHidden/>
    <w:unhideWhenUsed/>
    <w:rsid w:val="00911EB9"/>
    <w:pPr>
      <w:spacing w:after="0" w:line="240" w:lineRule="auto"/>
    </w:pPr>
    <w:rPr>
      <w:color w:val="FFFFFF"/>
      <w:kern w:val="2"/>
      <w:sz w:val="24"/>
      <w:szCs w:val="24"/>
      <w:lang w:val="en-IE"/>
      <w14:ligatures w14:val="standardContextual"/>
    </w:rPr>
    <w:tblPr>
      <w:tblStyleRowBandSize w:val="1"/>
      <w:tblStyleColBandSize w:val="1"/>
    </w:tblPr>
    <w:tcPr>
      <w:shd w:val="clear" w:color="auto" w:fill="196B24"/>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0C3511"/>
      </w:tcPr>
    </w:tblStylePr>
    <w:tblStylePr w:type="firstCol">
      <w:tblPr/>
      <w:tcPr>
        <w:tcBorders>
          <w:top w:val="nil"/>
          <w:left w:val="nil"/>
          <w:bottom w:val="nil"/>
          <w:right w:val="single" w:sz="18" w:space="0" w:color="FFFFFF"/>
          <w:insideH w:val="nil"/>
          <w:insideV w:val="nil"/>
        </w:tcBorders>
        <w:shd w:val="clear" w:color="auto" w:fill="124F1A"/>
      </w:tcPr>
    </w:tblStylePr>
    <w:tblStylePr w:type="lastCol">
      <w:tblPr/>
      <w:tcPr>
        <w:tcBorders>
          <w:top w:val="nil"/>
          <w:left w:val="single" w:sz="18" w:space="0" w:color="FFFFFF"/>
          <w:bottom w:val="nil"/>
          <w:right w:val="nil"/>
          <w:insideH w:val="nil"/>
          <w:insideV w:val="nil"/>
        </w:tcBorders>
        <w:shd w:val="clear" w:color="auto" w:fill="124F1A"/>
      </w:tcPr>
    </w:tblStylePr>
    <w:tblStylePr w:type="band1Vert">
      <w:tblPr/>
      <w:tcPr>
        <w:tcBorders>
          <w:top w:val="nil"/>
          <w:left w:val="nil"/>
          <w:bottom w:val="nil"/>
          <w:right w:val="nil"/>
          <w:insideH w:val="nil"/>
          <w:insideV w:val="nil"/>
        </w:tcBorders>
        <w:shd w:val="clear" w:color="auto" w:fill="124F1A"/>
      </w:tcPr>
    </w:tblStylePr>
    <w:tblStylePr w:type="band1Horz">
      <w:tblPr/>
      <w:tcPr>
        <w:tcBorders>
          <w:top w:val="nil"/>
          <w:left w:val="nil"/>
          <w:bottom w:val="nil"/>
          <w:right w:val="nil"/>
          <w:insideH w:val="nil"/>
          <w:insideV w:val="nil"/>
        </w:tcBorders>
        <w:shd w:val="clear" w:color="auto" w:fill="124F1A"/>
      </w:tcPr>
    </w:tblStylePr>
  </w:style>
  <w:style w:type="table" w:customStyle="1" w:styleId="DarkList-Accent44">
    <w:name w:val="Dark List - Accent 44"/>
    <w:basedOn w:val="TableNormal"/>
    <w:next w:val="DarkList-Accent4"/>
    <w:uiPriority w:val="70"/>
    <w:semiHidden/>
    <w:unhideWhenUsed/>
    <w:rsid w:val="00911EB9"/>
    <w:pPr>
      <w:spacing w:after="0" w:line="240" w:lineRule="auto"/>
    </w:pPr>
    <w:rPr>
      <w:color w:val="FFFFFF"/>
      <w:kern w:val="2"/>
      <w:sz w:val="24"/>
      <w:szCs w:val="24"/>
      <w:lang w:val="en-IE"/>
      <w14:ligatures w14:val="standardContextual"/>
    </w:rPr>
    <w:tblPr>
      <w:tblStyleRowBandSize w:val="1"/>
      <w:tblStyleColBandSize w:val="1"/>
    </w:tblPr>
    <w:tcPr>
      <w:shd w:val="clear" w:color="auto" w:fill="0F9ED5"/>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074E69"/>
      </w:tcPr>
    </w:tblStylePr>
    <w:tblStylePr w:type="firstCol">
      <w:tblPr/>
      <w:tcPr>
        <w:tcBorders>
          <w:top w:val="nil"/>
          <w:left w:val="nil"/>
          <w:bottom w:val="nil"/>
          <w:right w:val="single" w:sz="18" w:space="0" w:color="FFFFFF"/>
          <w:insideH w:val="nil"/>
          <w:insideV w:val="nil"/>
        </w:tcBorders>
        <w:shd w:val="clear" w:color="auto" w:fill="0B769F"/>
      </w:tcPr>
    </w:tblStylePr>
    <w:tblStylePr w:type="lastCol">
      <w:tblPr/>
      <w:tcPr>
        <w:tcBorders>
          <w:top w:val="nil"/>
          <w:left w:val="single" w:sz="18" w:space="0" w:color="FFFFFF"/>
          <w:bottom w:val="nil"/>
          <w:right w:val="nil"/>
          <w:insideH w:val="nil"/>
          <w:insideV w:val="nil"/>
        </w:tcBorders>
        <w:shd w:val="clear" w:color="auto" w:fill="0B769F"/>
      </w:tcPr>
    </w:tblStylePr>
    <w:tblStylePr w:type="band1Vert">
      <w:tblPr/>
      <w:tcPr>
        <w:tcBorders>
          <w:top w:val="nil"/>
          <w:left w:val="nil"/>
          <w:bottom w:val="nil"/>
          <w:right w:val="nil"/>
          <w:insideH w:val="nil"/>
          <w:insideV w:val="nil"/>
        </w:tcBorders>
        <w:shd w:val="clear" w:color="auto" w:fill="0B769F"/>
      </w:tcPr>
    </w:tblStylePr>
    <w:tblStylePr w:type="band1Horz">
      <w:tblPr/>
      <w:tcPr>
        <w:tcBorders>
          <w:top w:val="nil"/>
          <w:left w:val="nil"/>
          <w:bottom w:val="nil"/>
          <w:right w:val="nil"/>
          <w:insideH w:val="nil"/>
          <w:insideV w:val="nil"/>
        </w:tcBorders>
        <w:shd w:val="clear" w:color="auto" w:fill="0B769F"/>
      </w:tcPr>
    </w:tblStylePr>
  </w:style>
  <w:style w:type="table" w:customStyle="1" w:styleId="DarkList-Accent54">
    <w:name w:val="Dark List - Accent 54"/>
    <w:basedOn w:val="TableNormal"/>
    <w:next w:val="DarkList-Accent5"/>
    <w:uiPriority w:val="70"/>
    <w:semiHidden/>
    <w:unhideWhenUsed/>
    <w:rsid w:val="00911EB9"/>
    <w:pPr>
      <w:spacing w:after="0" w:line="240" w:lineRule="auto"/>
    </w:pPr>
    <w:rPr>
      <w:color w:val="FFFFFF"/>
      <w:kern w:val="2"/>
      <w:sz w:val="24"/>
      <w:szCs w:val="24"/>
      <w:lang w:val="en-IE"/>
      <w14:ligatures w14:val="standardContextual"/>
    </w:rPr>
    <w:tblPr>
      <w:tblStyleRowBandSize w:val="1"/>
      <w:tblStyleColBandSize w:val="1"/>
    </w:tblPr>
    <w:tcPr>
      <w:shd w:val="clear" w:color="auto" w:fill="A02B93"/>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4F1548"/>
      </w:tcPr>
    </w:tblStylePr>
    <w:tblStylePr w:type="firstCol">
      <w:tblPr/>
      <w:tcPr>
        <w:tcBorders>
          <w:top w:val="nil"/>
          <w:left w:val="nil"/>
          <w:bottom w:val="nil"/>
          <w:right w:val="single" w:sz="18" w:space="0" w:color="FFFFFF"/>
          <w:insideH w:val="nil"/>
          <w:insideV w:val="nil"/>
        </w:tcBorders>
        <w:shd w:val="clear" w:color="auto" w:fill="77206D"/>
      </w:tcPr>
    </w:tblStylePr>
    <w:tblStylePr w:type="lastCol">
      <w:tblPr/>
      <w:tcPr>
        <w:tcBorders>
          <w:top w:val="nil"/>
          <w:left w:val="single" w:sz="18" w:space="0" w:color="FFFFFF"/>
          <w:bottom w:val="nil"/>
          <w:right w:val="nil"/>
          <w:insideH w:val="nil"/>
          <w:insideV w:val="nil"/>
        </w:tcBorders>
        <w:shd w:val="clear" w:color="auto" w:fill="77206D"/>
      </w:tcPr>
    </w:tblStylePr>
    <w:tblStylePr w:type="band1Vert">
      <w:tblPr/>
      <w:tcPr>
        <w:tcBorders>
          <w:top w:val="nil"/>
          <w:left w:val="nil"/>
          <w:bottom w:val="nil"/>
          <w:right w:val="nil"/>
          <w:insideH w:val="nil"/>
          <w:insideV w:val="nil"/>
        </w:tcBorders>
        <w:shd w:val="clear" w:color="auto" w:fill="77206D"/>
      </w:tcPr>
    </w:tblStylePr>
    <w:tblStylePr w:type="band1Horz">
      <w:tblPr/>
      <w:tcPr>
        <w:tcBorders>
          <w:top w:val="nil"/>
          <w:left w:val="nil"/>
          <w:bottom w:val="nil"/>
          <w:right w:val="nil"/>
          <w:insideH w:val="nil"/>
          <w:insideV w:val="nil"/>
        </w:tcBorders>
        <w:shd w:val="clear" w:color="auto" w:fill="77206D"/>
      </w:tcPr>
    </w:tblStylePr>
  </w:style>
  <w:style w:type="table" w:customStyle="1" w:styleId="DarkList-Accent64">
    <w:name w:val="Dark List - Accent 64"/>
    <w:basedOn w:val="TableNormal"/>
    <w:next w:val="DarkList-Accent6"/>
    <w:uiPriority w:val="70"/>
    <w:semiHidden/>
    <w:unhideWhenUsed/>
    <w:rsid w:val="00911EB9"/>
    <w:pPr>
      <w:spacing w:after="0" w:line="240" w:lineRule="auto"/>
    </w:pPr>
    <w:rPr>
      <w:color w:val="FFFFFF"/>
      <w:kern w:val="2"/>
      <w:sz w:val="24"/>
      <w:szCs w:val="24"/>
      <w:lang w:val="en-IE"/>
      <w14:ligatures w14:val="standardContextual"/>
    </w:rPr>
    <w:tblPr>
      <w:tblStyleRowBandSize w:val="1"/>
      <w:tblStyleColBandSize w:val="1"/>
    </w:tblPr>
    <w:tcPr>
      <w:shd w:val="clear" w:color="auto" w:fill="4EA72E"/>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265317"/>
      </w:tcPr>
    </w:tblStylePr>
    <w:tblStylePr w:type="firstCol">
      <w:tblPr/>
      <w:tcPr>
        <w:tcBorders>
          <w:top w:val="nil"/>
          <w:left w:val="nil"/>
          <w:bottom w:val="nil"/>
          <w:right w:val="single" w:sz="18" w:space="0" w:color="FFFFFF"/>
          <w:insideH w:val="nil"/>
          <w:insideV w:val="nil"/>
        </w:tcBorders>
        <w:shd w:val="clear" w:color="auto" w:fill="3A7C22"/>
      </w:tcPr>
    </w:tblStylePr>
    <w:tblStylePr w:type="lastCol">
      <w:tblPr/>
      <w:tcPr>
        <w:tcBorders>
          <w:top w:val="nil"/>
          <w:left w:val="single" w:sz="18" w:space="0" w:color="FFFFFF"/>
          <w:bottom w:val="nil"/>
          <w:right w:val="nil"/>
          <w:insideH w:val="nil"/>
          <w:insideV w:val="nil"/>
        </w:tcBorders>
        <w:shd w:val="clear" w:color="auto" w:fill="3A7C22"/>
      </w:tcPr>
    </w:tblStylePr>
    <w:tblStylePr w:type="band1Vert">
      <w:tblPr/>
      <w:tcPr>
        <w:tcBorders>
          <w:top w:val="nil"/>
          <w:left w:val="nil"/>
          <w:bottom w:val="nil"/>
          <w:right w:val="nil"/>
          <w:insideH w:val="nil"/>
          <w:insideV w:val="nil"/>
        </w:tcBorders>
        <w:shd w:val="clear" w:color="auto" w:fill="3A7C22"/>
      </w:tcPr>
    </w:tblStylePr>
    <w:tblStylePr w:type="band1Horz">
      <w:tblPr/>
      <w:tcPr>
        <w:tcBorders>
          <w:top w:val="nil"/>
          <w:left w:val="nil"/>
          <w:bottom w:val="nil"/>
          <w:right w:val="nil"/>
          <w:insideH w:val="nil"/>
          <w:insideV w:val="nil"/>
        </w:tcBorders>
        <w:shd w:val="clear" w:color="auto" w:fill="3A7C22"/>
      </w:tcPr>
    </w:tblStylePr>
  </w:style>
  <w:style w:type="table" w:customStyle="1" w:styleId="GridTable1Light4">
    <w:name w:val="Grid Table 1 Light4"/>
    <w:basedOn w:val="TableNormal"/>
    <w:next w:val="GridTable1Light"/>
    <w:uiPriority w:val="46"/>
    <w:rsid w:val="00911EB9"/>
    <w:pPr>
      <w:spacing w:after="0" w:line="240" w:lineRule="auto"/>
    </w:pPr>
    <w:rPr>
      <w:kern w:val="2"/>
      <w:sz w:val="24"/>
      <w:szCs w:val="24"/>
      <w:lang w:val="en-IE"/>
      <w14:ligatures w14:val="standardContextual"/>
    </w:rPr>
    <w:tblPr>
      <w:tblStyleRowBandSize w:val="1"/>
      <w:tblStyleColBandSize w:val="1"/>
      <w:tblBorders>
        <w:top w:val="single" w:sz="4" w:space="0" w:color="999999"/>
        <w:left w:val="single" w:sz="4" w:space="0" w:color="999999"/>
        <w:bottom w:val="single" w:sz="4" w:space="0" w:color="999999"/>
        <w:right w:val="single" w:sz="4" w:space="0" w:color="999999"/>
        <w:insideH w:val="single" w:sz="4" w:space="0" w:color="999999"/>
        <w:insideV w:val="single" w:sz="4" w:space="0" w:color="999999"/>
      </w:tblBorders>
    </w:tblPr>
    <w:tblStylePr w:type="firstRow">
      <w:rPr>
        <w:b/>
        <w:bCs/>
      </w:rPr>
      <w:tblPr/>
      <w:tcPr>
        <w:tcBorders>
          <w:bottom w:val="single" w:sz="12" w:space="0" w:color="666666"/>
        </w:tcBorders>
      </w:tcPr>
    </w:tblStylePr>
    <w:tblStylePr w:type="lastRow">
      <w:rPr>
        <w:b/>
        <w:bCs/>
      </w:rPr>
      <w:tblPr/>
      <w:tcPr>
        <w:tcBorders>
          <w:top w:val="double" w:sz="2" w:space="0" w:color="666666"/>
        </w:tcBorders>
      </w:tcPr>
    </w:tblStylePr>
    <w:tblStylePr w:type="firstCol">
      <w:rPr>
        <w:b/>
        <w:bCs/>
      </w:rPr>
    </w:tblStylePr>
    <w:tblStylePr w:type="lastCol">
      <w:rPr>
        <w:b/>
        <w:bCs/>
      </w:rPr>
    </w:tblStylePr>
  </w:style>
  <w:style w:type="table" w:customStyle="1" w:styleId="GridTable1Light-Accent14">
    <w:name w:val="Grid Table 1 Light - Accent 14"/>
    <w:basedOn w:val="TableNormal"/>
    <w:next w:val="GridTable1Light-Accent1"/>
    <w:uiPriority w:val="46"/>
    <w:rsid w:val="00911EB9"/>
    <w:pPr>
      <w:spacing w:after="0" w:line="240" w:lineRule="auto"/>
    </w:pPr>
    <w:rPr>
      <w:kern w:val="2"/>
      <w:sz w:val="24"/>
      <w:szCs w:val="24"/>
      <w:lang w:val="en-IE"/>
      <w14:ligatures w14:val="standardContextual"/>
    </w:rPr>
    <w:tblPr>
      <w:tblStyleRowBandSize w:val="1"/>
      <w:tblStyleColBandSize w:val="1"/>
      <w:tblBorders>
        <w:top w:val="single" w:sz="4" w:space="0" w:color="83CAEB"/>
        <w:left w:val="single" w:sz="4" w:space="0" w:color="83CAEB"/>
        <w:bottom w:val="single" w:sz="4" w:space="0" w:color="83CAEB"/>
        <w:right w:val="single" w:sz="4" w:space="0" w:color="83CAEB"/>
        <w:insideH w:val="single" w:sz="4" w:space="0" w:color="83CAEB"/>
        <w:insideV w:val="single" w:sz="4" w:space="0" w:color="83CAEB"/>
      </w:tblBorders>
    </w:tblPr>
    <w:tblStylePr w:type="firstRow">
      <w:rPr>
        <w:b/>
        <w:bCs/>
      </w:rPr>
      <w:tblPr/>
      <w:tcPr>
        <w:tcBorders>
          <w:bottom w:val="single" w:sz="12" w:space="0" w:color="45B0E1"/>
        </w:tcBorders>
      </w:tcPr>
    </w:tblStylePr>
    <w:tblStylePr w:type="lastRow">
      <w:rPr>
        <w:b/>
        <w:bCs/>
      </w:rPr>
      <w:tblPr/>
      <w:tcPr>
        <w:tcBorders>
          <w:top w:val="double" w:sz="2" w:space="0" w:color="45B0E1"/>
        </w:tcBorders>
      </w:tcPr>
    </w:tblStylePr>
    <w:tblStylePr w:type="firstCol">
      <w:rPr>
        <w:b/>
        <w:bCs/>
      </w:rPr>
    </w:tblStylePr>
    <w:tblStylePr w:type="lastCol">
      <w:rPr>
        <w:b/>
        <w:bCs/>
      </w:rPr>
    </w:tblStylePr>
  </w:style>
  <w:style w:type="table" w:customStyle="1" w:styleId="GridTable1LightAccent24">
    <w:name w:val="Grid Table 1 Light – Accent 24"/>
    <w:basedOn w:val="TableNormal"/>
    <w:next w:val="GridTable1Light-Accent2"/>
    <w:uiPriority w:val="46"/>
    <w:rsid w:val="00911EB9"/>
    <w:pPr>
      <w:spacing w:after="0" w:line="240" w:lineRule="auto"/>
    </w:pPr>
    <w:rPr>
      <w:kern w:val="2"/>
      <w:sz w:val="24"/>
      <w:szCs w:val="24"/>
      <w:lang w:val="en-IE"/>
      <w14:ligatures w14:val="standardContextual"/>
    </w:rPr>
    <w:tblPr>
      <w:tblStyleRowBandSize w:val="1"/>
      <w:tblStyleColBandSize w:val="1"/>
      <w:tblBorders>
        <w:top w:val="single" w:sz="4" w:space="0" w:color="F6C5AC"/>
        <w:left w:val="single" w:sz="4" w:space="0" w:color="F6C5AC"/>
        <w:bottom w:val="single" w:sz="4" w:space="0" w:color="F6C5AC"/>
        <w:right w:val="single" w:sz="4" w:space="0" w:color="F6C5AC"/>
        <w:insideH w:val="single" w:sz="4" w:space="0" w:color="F6C5AC"/>
        <w:insideV w:val="single" w:sz="4" w:space="0" w:color="F6C5AC"/>
      </w:tblBorders>
    </w:tblPr>
    <w:tblStylePr w:type="firstRow">
      <w:rPr>
        <w:b/>
        <w:bCs/>
      </w:rPr>
      <w:tblPr/>
      <w:tcPr>
        <w:tcBorders>
          <w:bottom w:val="single" w:sz="12" w:space="0" w:color="F1A983"/>
        </w:tcBorders>
      </w:tcPr>
    </w:tblStylePr>
    <w:tblStylePr w:type="lastRow">
      <w:rPr>
        <w:b/>
        <w:bCs/>
      </w:rPr>
      <w:tblPr/>
      <w:tcPr>
        <w:tcBorders>
          <w:top w:val="double" w:sz="2" w:space="0" w:color="F1A983"/>
        </w:tcBorders>
      </w:tcPr>
    </w:tblStylePr>
    <w:tblStylePr w:type="firstCol">
      <w:rPr>
        <w:b/>
        <w:bCs/>
      </w:rPr>
    </w:tblStylePr>
    <w:tblStylePr w:type="lastCol">
      <w:rPr>
        <w:b/>
        <w:bCs/>
      </w:rPr>
    </w:tblStylePr>
  </w:style>
  <w:style w:type="table" w:customStyle="1" w:styleId="GridTable1Light-Accent34">
    <w:name w:val="Grid Table 1 Light - Accent 34"/>
    <w:basedOn w:val="TableNormal"/>
    <w:next w:val="GridTable1Light-Accent3"/>
    <w:uiPriority w:val="46"/>
    <w:rsid w:val="00911EB9"/>
    <w:pPr>
      <w:spacing w:after="0" w:line="240" w:lineRule="auto"/>
    </w:pPr>
    <w:rPr>
      <w:kern w:val="2"/>
      <w:sz w:val="24"/>
      <w:szCs w:val="24"/>
      <w:lang w:val="en-IE"/>
      <w14:ligatures w14:val="standardContextual"/>
    </w:rPr>
    <w:tblPr>
      <w:tblStyleRowBandSize w:val="1"/>
      <w:tblStyleColBandSize w:val="1"/>
      <w:tblBorders>
        <w:top w:val="single" w:sz="4" w:space="0" w:color="84E290"/>
        <w:left w:val="single" w:sz="4" w:space="0" w:color="84E290"/>
        <w:bottom w:val="single" w:sz="4" w:space="0" w:color="84E290"/>
        <w:right w:val="single" w:sz="4" w:space="0" w:color="84E290"/>
        <w:insideH w:val="single" w:sz="4" w:space="0" w:color="84E290"/>
        <w:insideV w:val="single" w:sz="4" w:space="0" w:color="84E290"/>
      </w:tblBorders>
    </w:tblPr>
    <w:tblStylePr w:type="firstRow">
      <w:rPr>
        <w:b/>
        <w:bCs/>
      </w:rPr>
      <w:tblPr/>
      <w:tcPr>
        <w:tcBorders>
          <w:bottom w:val="single" w:sz="12" w:space="0" w:color="47D459"/>
        </w:tcBorders>
      </w:tcPr>
    </w:tblStylePr>
    <w:tblStylePr w:type="lastRow">
      <w:rPr>
        <w:b/>
        <w:bCs/>
      </w:rPr>
      <w:tblPr/>
      <w:tcPr>
        <w:tcBorders>
          <w:top w:val="double" w:sz="2" w:space="0" w:color="47D459"/>
        </w:tcBorders>
      </w:tcPr>
    </w:tblStylePr>
    <w:tblStylePr w:type="firstCol">
      <w:rPr>
        <w:b/>
        <w:bCs/>
      </w:rPr>
    </w:tblStylePr>
    <w:tblStylePr w:type="lastCol">
      <w:rPr>
        <w:b/>
        <w:bCs/>
      </w:rPr>
    </w:tblStylePr>
  </w:style>
  <w:style w:type="table" w:customStyle="1" w:styleId="GridTable1Light-Accent44">
    <w:name w:val="Grid Table 1 Light - Accent 44"/>
    <w:basedOn w:val="TableNormal"/>
    <w:next w:val="GridTable1Light-Accent4"/>
    <w:uiPriority w:val="46"/>
    <w:rsid w:val="00911EB9"/>
    <w:pPr>
      <w:spacing w:after="0" w:line="240" w:lineRule="auto"/>
    </w:pPr>
    <w:rPr>
      <w:kern w:val="2"/>
      <w:sz w:val="24"/>
      <w:szCs w:val="24"/>
      <w:lang w:val="en-IE"/>
      <w14:ligatures w14:val="standardContextual"/>
    </w:rPr>
    <w:tblPr>
      <w:tblStyleRowBandSize w:val="1"/>
      <w:tblStyleColBandSize w:val="1"/>
      <w:tblBorders>
        <w:top w:val="single" w:sz="4" w:space="0" w:color="95DCF7"/>
        <w:left w:val="single" w:sz="4" w:space="0" w:color="95DCF7"/>
        <w:bottom w:val="single" w:sz="4" w:space="0" w:color="95DCF7"/>
        <w:right w:val="single" w:sz="4" w:space="0" w:color="95DCF7"/>
        <w:insideH w:val="single" w:sz="4" w:space="0" w:color="95DCF7"/>
        <w:insideV w:val="single" w:sz="4" w:space="0" w:color="95DCF7"/>
      </w:tblBorders>
    </w:tblPr>
    <w:tblStylePr w:type="firstRow">
      <w:rPr>
        <w:b/>
        <w:bCs/>
      </w:rPr>
      <w:tblPr/>
      <w:tcPr>
        <w:tcBorders>
          <w:bottom w:val="single" w:sz="12" w:space="0" w:color="60CAF3"/>
        </w:tcBorders>
      </w:tcPr>
    </w:tblStylePr>
    <w:tblStylePr w:type="lastRow">
      <w:rPr>
        <w:b/>
        <w:bCs/>
      </w:rPr>
      <w:tblPr/>
      <w:tcPr>
        <w:tcBorders>
          <w:top w:val="double" w:sz="2" w:space="0" w:color="60CAF3"/>
        </w:tcBorders>
      </w:tcPr>
    </w:tblStylePr>
    <w:tblStylePr w:type="firstCol">
      <w:rPr>
        <w:b/>
        <w:bCs/>
      </w:rPr>
    </w:tblStylePr>
    <w:tblStylePr w:type="lastCol">
      <w:rPr>
        <w:b/>
        <w:bCs/>
      </w:rPr>
    </w:tblStylePr>
  </w:style>
  <w:style w:type="table" w:customStyle="1" w:styleId="GridTable1Light-Accent54">
    <w:name w:val="Grid Table 1 Light - Accent 54"/>
    <w:basedOn w:val="TableNormal"/>
    <w:next w:val="GridTable1Light-Accent5"/>
    <w:uiPriority w:val="46"/>
    <w:rsid w:val="00911EB9"/>
    <w:pPr>
      <w:spacing w:after="0" w:line="240" w:lineRule="auto"/>
    </w:pPr>
    <w:rPr>
      <w:kern w:val="2"/>
      <w:sz w:val="24"/>
      <w:szCs w:val="24"/>
      <w:lang w:val="en-IE"/>
      <w14:ligatures w14:val="standardContextual"/>
    </w:rPr>
    <w:tblPr>
      <w:tblStyleRowBandSize w:val="1"/>
      <w:tblStyleColBandSize w:val="1"/>
      <w:tblBorders>
        <w:top w:val="single" w:sz="4" w:space="0" w:color="E59EDC"/>
        <w:left w:val="single" w:sz="4" w:space="0" w:color="E59EDC"/>
        <w:bottom w:val="single" w:sz="4" w:space="0" w:color="E59EDC"/>
        <w:right w:val="single" w:sz="4" w:space="0" w:color="E59EDC"/>
        <w:insideH w:val="single" w:sz="4" w:space="0" w:color="E59EDC"/>
        <w:insideV w:val="single" w:sz="4" w:space="0" w:color="E59EDC"/>
      </w:tblBorders>
    </w:tblPr>
    <w:tblStylePr w:type="firstRow">
      <w:rPr>
        <w:b/>
        <w:bCs/>
      </w:rPr>
      <w:tblPr/>
      <w:tcPr>
        <w:tcBorders>
          <w:bottom w:val="single" w:sz="12" w:space="0" w:color="D86DCB"/>
        </w:tcBorders>
      </w:tcPr>
    </w:tblStylePr>
    <w:tblStylePr w:type="lastRow">
      <w:rPr>
        <w:b/>
        <w:bCs/>
      </w:rPr>
      <w:tblPr/>
      <w:tcPr>
        <w:tcBorders>
          <w:top w:val="double" w:sz="2" w:space="0" w:color="D86DCB"/>
        </w:tcBorders>
      </w:tcPr>
    </w:tblStylePr>
    <w:tblStylePr w:type="firstCol">
      <w:rPr>
        <w:b/>
        <w:bCs/>
      </w:rPr>
    </w:tblStylePr>
    <w:tblStylePr w:type="lastCol">
      <w:rPr>
        <w:b/>
        <w:bCs/>
      </w:rPr>
    </w:tblStylePr>
  </w:style>
  <w:style w:type="table" w:customStyle="1" w:styleId="GridTable1Light-Accent64">
    <w:name w:val="Grid Table 1 Light - Accent 64"/>
    <w:basedOn w:val="TableNormal"/>
    <w:next w:val="GridTable1Light-Accent6"/>
    <w:uiPriority w:val="46"/>
    <w:rsid w:val="00911EB9"/>
    <w:pPr>
      <w:spacing w:after="0" w:line="240" w:lineRule="auto"/>
    </w:pPr>
    <w:rPr>
      <w:kern w:val="2"/>
      <w:sz w:val="24"/>
      <w:szCs w:val="24"/>
      <w:lang w:val="en-IE"/>
      <w14:ligatures w14:val="standardContextual"/>
    </w:rPr>
    <w:tblPr>
      <w:tblStyleRowBandSize w:val="1"/>
      <w:tblStyleColBandSize w:val="1"/>
      <w:tblBorders>
        <w:top w:val="single" w:sz="4" w:space="0" w:color="B3E5A1"/>
        <w:left w:val="single" w:sz="4" w:space="0" w:color="B3E5A1"/>
        <w:bottom w:val="single" w:sz="4" w:space="0" w:color="B3E5A1"/>
        <w:right w:val="single" w:sz="4" w:space="0" w:color="B3E5A1"/>
        <w:insideH w:val="single" w:sz="4" w:space="0" w:color="B3E5A1"/>
        <w:insideV w:val="single" w:sz="4" w:space="0" w:color="B3E5A1"/>
      </w:tblBorders>
    </w:tblPr>
    <w:tblStylePr w:type="firstRow">
      <w:rPr>
        <w:b/>
        <w:bCs/>
      </w:rPr>
      <w:tblPr/>
      <w:tcPr>
        <w:tcBorders>
          <w:bottom w:val="single" w:sz="12" w:space="0" w:color="8DD873"/>
        </w:tcBorders>
      </w:tcPr>
    </w:tblStylePr>
    <w:tblStylePr w:type="lastRow">
      <w:rPr>
        <w:b/>
        <w:bCs/>
      </w:rPr>
      <w:tblPr/>
      <w:tcPr>
        <w:tcBorders>
          <w:top w:val="double" w:sz="2" w:space="0" w:color="8DD873"/>
        </w:tcBorders>
      </w:tcPr>
    </w:tblStylePr>
    <w:tblStylePr w:type="firstCol">
      <w:rPr>
        <w:b/>
        <w:bCs/>
      </w:rPr>
    </w:tblStylePr>
    <w:tblStylePr w:type="lastCol">
      <w:rPr>
        <w:b/>
        <w:bCs/>
      </w:rPr>
    </w:tblStylePr>
  </w:style>
  <w:style w:type="table" w:customStyle="1" w:styleId="GridTable24">
    <w:name w:val="Grid Table 24"/>
    <w:basedOn w:val="TableNormal"/>
    <w:next w:val="GridTable2"/>
    <w:uiPriority w:val="47"/>
    <w:rsid w:val="00911EB9"/>
    <w:pPr>
      <w:spacing w:after="0" w:line="240" w:lineRule="auto"/>
    </w:pPr>
    <w:rPr>
      <w:kern w:val="2"/>
      <w:sz w:val="24"/>
      <w:szCs w:val="24"/>
      <w:lang w:val="en-IE"/>
      <w14:ligatures w14:val="standardContextual"/>
    </w:rPr>
    <w:tblPr>
      <w:tblStyleRowBandSize w:val="1"/>
      <w:tblStyleColBandSize w:val="1"/>
      <w:tblBorders>
        <w:top w:val="single" w:sz="2" w:space="0" w:color="666666"/>
        <w:bottom w:val="single" w:sz="2" w:space="0" w:color="666666"/>
        <w:insideH w:val="single" w:sz="2" w:space="0" w:color="666666"/>
        <w:insideV w:val="single" w:sz="2" w:space="0" w:color="666666"/>
      </w:tblBorders>
    </w:tblPr>
    <w:tblStylePr w:type="firstRow">
      <w:rPr>
        <w:b/>
        <w:bCs/>
      </w:rPr>
      <w:tblPr/>
      <w:tcPr>
        <w:tcBorders>
          <w:top w:val="nil"/>
          <w:bottom w:val="single" w:sz="12" w:space="0" w:color="666666"/>
          <w:insideH w:val="nil"/>
          <w:insideV w:val="nil"/>
        </w:tcBorders>
        <w:shd w:val="clear" w:color="auto" w:fill="FFFFFF"/>
      </w:tcPr>
    </w:tblStylePr>
    <w:tblStylePr w:type="lastRow">
      <w:rPr>
        <w:b/>
        <w:bCs/>
      </w:rPr>
      <w:tblPr/>
      <w:tcPr>
        <w:tcBorders>
          <w:top w:val="double" w:sz="2" w:space="0" w:color="666666"/>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GridTable2-Accent14">
    <w:name w:val="Grid Table 2 - Accent 14"/>
    <w:basedOn w:val="TableNormal"/>
    <w:next w:val="GridTable2-Accent1"/>
    <w:uiPriority w:val="47"/>
    <w:rsid w:val="00911EB9"/>
    <w:pPr>
      <w:spacing w:after="0" w:line="240" w:lineRule="auto"/>
    </w:pPr>
    <w:rPr>
      <w:kern w:val="2"/>
      <w:sz w:val="24"/>
      <w:szCs w:val="24"/>
      <w:lang w:val="en-IE"/>
      <w14:ligatures w14:val="standardContextual"/>
    </w:rPr>
    <w:tblPr>
      <w:tblStyleRowBandSize w:val="1"/>
      <w:tblStyleColBandSize w:val="1"/>
      <w:tblBorders>
        <w:top w:val="single" w:sz="2" w:space="0" w:color="45B0E1"/>
        <w:bottom w:val="single" w:sz="2" w:space="0" w:color="45B0E1"/>
        <w:insideH w:val="single" w:sz="2" w:space="0" w:color="45B0E1"/>
        <w:insideV w:val="single" w:sz="2" w:space="0" w:color="45B0E1"/>
      </w:tblBorders>
    </w:tblPr>
    <w:tblStylePr w:type="firstRow">
      <w:rPr>
        <w:b/>
        <w:bCs/>
      </w:rPr>
      <w:tblPr/>
      <w:tcPr>
        <w:tcBorders>
          <w:top w:val="nil"/>
          <w:bottom w:val="single" w:sz="12" w:space="0" w:color="45B0E1"/>
          <w:insideH w:val="nil"/>
          <w:insideV w:val="nil"/>
        </w:tcBorders>
        <w:shd w:val="clear" w:color="auto" w:fill="FFFFFF"/>
      </w:tcPr>
    </w:tblStylePr>
    <w:tblStylePr w:type="lastRow">
      <w:rPr>
        <w:b/>
        <w:bCs/>
      </w:rPr>
      <w:tblPr/>
      <w:tcPr>
        <w:tcBorders>
          <w:top w:val="double" w:sz="2" w:space="0" w:color="45B0E1"/>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C1E4F5"/>
      </w:tcPr>
    </w:tblStylePr>
    <w:tblStylePr w:type="band1Horz">
      <w:tblPr/>
      <w:tcPr>
        <w:shd w:val="clear" w:color="auto" w:fill="C1E4F5"/>
      </w:tcPr>
    </w:tblStylePr>
  </w:style>
  <w:style w:type="table" w:customStyle="1" w:styleId="GridTable2-Accent24">
    <w:name w:val="Grid Table 2 - Accent 24"/>
    <w:basedOn w:val="TableNormal"/>
    <w:next w:val="GridTable2-Accent2"/>
    <w:uiPriority w:val="47"/>
    <w:rsid w:val="00911EB9"/>
    <w:pPr>
      <w:spacing w:after="0" w:line="240" w:lineRule="auto"/>
    </w:pPr>
    <w:rPr>
      <w:kern w:val="2"/>
      <w:sz w:val="24"/>
      <w:szCs w:val="24"/>
      <w:lang w:val="en-IE"/>
      <w14:ligatures w14:val="standardContextual"/>
    </w:rPr>
    <w:tblPr>
      <w:tblStyleRowBandSize w:val="1"/>
      <w:tblStyleColBandSize w:val="1"/>
      <w:tblBorders>
        <w:top w:val="single" w:sz="2" w:space="0" w:color="F1A983"/>
        <w:bottom w:val="single" w:sz="2" w:space="0" w:color="F1A983"/>
        <w:insideH w:val="single" w:sz="2" w:space="0" w:color="F1A983"/>
        <w:insideV w:val="single" w:sz="2" w:space="0" w:color="F1A983"/>
      </w:tblBorders>
    </w:tblPr>
    <w:tblStylePr w:type="firstRow">
      <w:rPr>
        <w:b/>
        <w:bCs/>
      </w:rPr>
      <w:tblPr/>
      <w:tcPr>
        <w:tcBorders>
          <w:top w:val="nil"/>
          <w:bottom w:val="single" w:sz="12" w:space="0" w:color="F1A983"/>
          <w:insideH w:val="nil"/>
          <w:insideV w:val="nil"/>
        </w:tcBorders>
        <w:shd w:val="clear" w:color="auto" w:fill="FFFFFF"/>
      </w:tcPr>
    </w:tblStylePr>
    <w:tblStylePr w:type="lastRow">
      <w:rPr>
        <w:b/>
        <w:bCs/>
      </w:rPr>
      <w:tblPr/>
      <w:tcPr>
        <w:tcBorders>
          <w:top w:val="double" w:sz="2" w:space="0" w:color="F1A983"/>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FAE2D5"/>
      </w:tcPr>
    </w:tblStylePr>
    <w:tblStylePr w:type="band1Horz">
      <w:tblPr/>
      <w:tcPr>
        <w:shd w:val="clear" w:color="auto" w:fill="FAE2D5"/>
      </w:tcPr>
    </w:tblStylePr>
  </w:style>
  <w:style w:type="table" w:customStyle="1" w:styleId="GridTable2-Accent34">
    <w:name w:val="Grid Table 2 - Accent 34"/>
    <w:basedOn w:val="TableNormal"/>
    <w:next w:val="GridTable2-Accent3"/>
    <w:uiPriority w:val="47"/>
    <w:rsid w:val="00911EB9"/>
    <w:pPr>
      <w:spacing w:after="0" w:line="240" w:lineRule="auto"/>
    </w:pPr>
    <w:rPr>
      <w:kern w:val="2"/>
      <w:sz w:val="24"/>
      <w:szCs w:val="24"/>
      <w:lang w:val="en-IE"/>
      <w14:ligatures w14:val="standardContextual"/>
    </w:rPr>
    <w:tblPr>
      <w:tblStyleRowBandSize w:val="1"/>
      <w:tblStyleColBandSize w:val="1"/>
      <w:tblBorders>
        <w:top w:val="single" w:sz="2" w:space="0" w:color="47D459"/>
        <w:bottom w:val="single" w:sz="2" w:space="0" w:color="47D459"/>
        <w:insideH w:val="single" w:sz="2" w:space="0" w:color="47D459"/>
        <w:insideV w:val="single" w:sz="2" w:space="0" w:color="47D459"/>
      </w:tblBorders>
    </w:tblPr>
    <w:tblStylePr w:type="firstRow">
      <w:rPr>
        <w:b/>
        <w:bCs/>
      </w:rPr>
      <w:tblPr/>
      <w:tcPr>
        <w:tcBorders>
          <w:top w:val="nil"/>
          <w:bottom w:val="single" w:sz="12" w:space="0" w:color="47D459"/>
          <w:insideH w:val="nil"/>
          <w:insideV w:val="nil"/>
        </w:tcBorders>
        <w:shd w:val="clear" w:color="auto" w:fill="FFFFFF"/>
      </w:tcPr>
    </w:tblStylePr>
    <w:tblStylePr w:type="lastRow">
      <w:rPr>
        <w:b/>
        <w:bCs/>
      </w:rPr>
      <w:tblPr/>
      <w:tcPr>
        <w:tcBorders>
          <w:top w:val="double" w:sz="2" w:space="0" w:color="47D459"/>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C1F0C7"/>
      </w:tcPr>
    </w:tblStylePr>
    <w:tblStylePr w:type="band1Horz">
      <w:tblPr/>
      <w:tcPr>
        <w:shd w:val="clear" w:color="auto" w:fill="C1F0C7"/>
      </w:tcPr>
    </w:tblStylePr>
  </w:style>
  <w:style w:type="table" w:customStyle="1" w:styleId="GridTable2-Accent44">
    <w:name w:val="Grid Table 2 - Accent 44"/>
    <w:basedOn w:val="TableNormal"/>
    <w:next w:val="GridTable2-Accent4"/>
    <w:uiPriority w:val="47"/>
    <w:rsid w:val="00911EB9"/>
    <w:pPr>
      <w:spacing w:after="0" w:line="240" w:lineRule="auto"/>
    </w:pPr>
    <w:rPr>
      <w:kern w:val="2"/>
      <w:sz w:val="24"/>
      <w:szCs w:val="24"/>
      <w:lang w:val="en-IE"/>
      <w14:ligatures w14:val="standardContextual"/>
    </w:rPr>
    <w:tblPr>
      <w:tblStyleRowBandSize w:val="1"/>
      <w:tblStyleColBandSize w:val="1"/>
      <w:tblBorders>
        <w:top w:val="single" w:sz="2" w:space="0" w:color="60CAF3"/>
        <w:bottom w:val="single" w:sz="2" w:space="0" w:color="60CAF3"/>
        <w:insideH w:val="single" w:sz="2" w:space="0" w:color="60CAF3"/>
        <w:insideV w:val="single" w:sz="2" w:space="0" w:color="60CAF3"/>
      </w:tblBorders>
    </w:tblPr>
    <w:tblStylePr w:type="firstRow">
      <w:rPr>
        <w:b/>
        <w:bCs/>
      </w:rPr>
      <w:tblPr/>
      <w:tcPr>
        <w:tcBorders>
          <w:top w:val="nil"/>
          <w:bottom w:val="single" w:sz="12" w:space="0" w:color="60CAF3"/>
          <w:insideH w:val="nil"/>
          <w:insideV w:val="nil"/>
        </w:tcBorders>
        <w:shd w:val="clear" w:color="auto" w:fill="FFFFFF"/>
      </w:tcPr>
    </w:tblStylePr>
    <w:tblStylePr w:type="lastRow">
      <w:rPr>
        <w:b/>
        <w:bCs/>
      </w:rPr>
      <w:tblPr/>
      <w:tcPr>
        <w:tcBorders>
          <w:top w:val="double" w:sz="2" w:space="0" w:color="60CAF3"/>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CAEDFB"/>
      </w:tcPr>
    </w:tblStylePr>
    <w:tblStylePr w:type="band1Horz">
      <w:tblPr/>
      <w:tcPr>
        <w:shd w:val="clear" w:color="auto" w:fill="CAEDFB"/>
      </w:tcPr>
    </w:tblStylePr>
  </w:style>
  <w:style w:type="table" w:customStyle="1" w:styleId="GridTable2-Accent54">
    <w:name w:val="Grid Table 2 - Accent 54"/>
    <w:basedOn w:val="TableNormal"/>
    <w:next w:val="GridTable2-Accent5"/>
    <w:uiPriority w:val="47"/>
    <w:rsid w:val="00911EB9"/>
    <w:pPr>
      <w:spacing w:after="0" w:line="240" w:lineRule="auto"/>
    </w:pPr>
    <w:rPr>
      <w:kern w:val="2"/>
      <w:sz w:val="24"/>
      <w:szCs w:val="24"/>
      <w:lang w:val="en-IE"/>
      <w14:ligatures w14:val="standardContextual"/>
    </w:rPr>
    <w:tblPr>
      <w:tblStyleRowBandSize w:val="1"/>
      <w:tblStyleColBandSize w:val="1"/>
      <w:tblBorders>
        <w:top w:val="single" w:sz="2" w:space="0" w:color="D86DCB"/>
        <w:bottom w:val="single" w:sz="2" w:space="0" w:color="D86DCB"/>
        <w:insideH w:val="single" w:sz="2" w:space="0" w:color="D86DCB"/>
        <w:insideV w:val="single" w:sz="2" w:space="0" w:color="D86DCB"/>
      </w:tblBorders>
    </w:tblPr>
    <w:tblStylePr w:type="firstRow">
      <w:rPr>
        <w:b/>
        <w:bCs/>
      </w:rPr>
      <w:tblPr/>
      <w:tcPr>
        <w:tcBorders>
          <w:top w:val="nil"/>
          <w:bottom w:val="single" w:sz="12" w:space="0" w:color="D86DCB"/>
          <w:insideH w:val="nil"/>
          <w:insideV w:val="nil"/>
        </w:tcBorders>
        <w:shd w:val="clear" w:color="auto" w:fill="FFFFFF"/>
      </w:tcPr>
    </w:tblStylePr>
    <w:tblStylePr w:type="lastRow">
      <w:rPr>
        <w:b/>
        <w:bCs/>
      </w:rPr>
      <w:tblPr/>
      <w:tcPr>
        <w:tcBorders>
          <w:top w:val="double" w:sz="2" w:space="0" w:color="D86DCB"/>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F2CEED"/>
      </w:tcPr>
    </w:tblStylePr>
    <w:tblStylePr w:type="band1Horz">
      <w:tblPr/>
      <w:tcPr>
        <w:shd w:val="clear" w:color="auto" w:fill="F2CEED"/>
      </w:tcPr>
    </w:tblStylePr>
  </w:style>
  <w:style w:type="table" w:customStyle="1" w:styleId="GridTable2-Accent64">
    <w:name w:val="Grid Table 2 - Accent 64"/>
    <w:basedOn w:val="TableNormal"/>
    <w:next w:val="GridTable2-Accent6"/>
    <w:uiPriority w:val="47"/>
    <w:rsid w:val="00911EB9"/>
    <w:pPr>
      <w:spacing w:after="0" w:line="240" w:lineRule="auto"/>
    </w:pPr>
    <w:rPr>
      <w:kern w:val="2"/>
      <w:sz w:val="24"/>
      <w:szCs w:val="24"/>
      <w:lang w:val="en-IE"/>
      <w14:ligatures w14:val="standardContextual"/>
    </w:rPr>
    <w:tblPr>
      <w:tblStyleRowBandSize w:val="1"/>
      <w:tblStyleColBandSize w:val="1"/>
      <w:tblBorders>
        <w:top w:val="single" w:sz="2" w:space="0" w:color="8DD873"/>
        <w:bottom w:val="single" w:sz="2" w:space="0" w:color="8DD873"/>
        <w:insideH w:val="single" w:sz="2" w:space="0" w:color="8DD873"/>
        <w:insideV w:val="single" w:sz="2" w:space="0" w:color="8DD873"/>
      </w:tblBorders>
    </w:tblPr>
    <w:tblStylePr w:type="firstRow">
      <w:rPr>
        <w:b/>
        <w:bCs/>
      </w:rPr>
      <w:tblPr/>
      <w:tcPr>
        <w:tcBorders>
          <w:top w:val="nil"/>
          <w:bottom w:val="single" w:sz="12" w:space="0" w:color="8DD873"/>
          <w:insideH w:val="nil"/>
          <w:insideV w:val="nil"/>
        </w:tcBorders>
        <w:shd w:val="clear" w:color="auto" w:fill="FFFFFF"/>
      </w:tcPr>
    </w:tblStylePr>
    <w:tblStylePr w:type="lastRow">
      <w:rPr>
        <w:b/>
        <w:bCs/>
      </w:rPr>
      <w:tblPr/>
      <w:tcPr>
        <w:tcBorders>
          <w:top w:val="double" w:sz="2" w:space="0" w:color="8DD873"/>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D9F2D0"/>
      </w:tcPr>
    </w:tblStylePr>
    <w:tblStylePr w:type="band1Horz">
      <w:tblPr/>
      <w:tcPr>
        <w:shd w:val="clear" w:color="auto" w:fill="D9F2D0"/>
      </w:tcPr>
    </w:tblStylePr>
  </w:style>
  <w:style w:type="table" w:customStyle="1" w:styleId="GridTable34">
    <w:name w:val="Grid Table 34"/>
    <w:basedOn w:val="TableNormal"/>
    <w:next w:val="GridTable3"/>
    <w:uiPriority w:val="48"/>
    <w:rsid w:val="00911EB9"/>
    <w:pPr>
      <w:spacing w:after="0" w:line="240" w:lineRule="auto"/>
    </w:pPr>
    <w:rPr>
      <w:kern w:val="2"/>
      <w:sz w:val="24"/>
      <w:szCs w:val="24"/>
      <w:lang w:val="en-IE"/>
      <w14:ligatures w14:val="standardContextual"/>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CCCCC"/>
      </w:tcPr>
    </w:tblStylePr>
    <w:tblStylePr w:type="band1Horz">
      <w:tblPr/>
      <w:tcPr>
        <w:shd w:val="clear" w:color="auto" w:fill="CCCCCC"/>
      </w:tcPr>
    </w:tblStylePr>
    <w:tblStylePr w:type="neCell">
      <w:tblPr/>
      <w:tcPr>
        <w:tcBorders>
          <w:bottom w:val="single" w:sz="4" w:space="0" w:color="666666"/>
        </w:tcBorders>
      </w:tcPr>
    </w:tblStylePr>
    <w:tblStylePr w:type="nwCell">
      <w:tblPr/>
      <w:tcPr>
        <w:tcBorders>
          <w:bottom w:val="single" w:sz="4" w:space="0" w:color="666666"/>
        </w:tcBorders>
      </w:tcPr>
    </w:tblStylePr>
    <w:tblStylePr w:type="seCell">
      <w:tblPr/>
      <w:tcPr>
        <w:tcBorders>
          <w:top w:val="single" w:sz="4" w:space="0" w:color="666666"/>
        </w:tcBorders>
      </w:tcPr>
    </w:tblStylePr>
    <w:tblStylePr w:type="swCell">
      <w:tblPr/>
      <w:tcPr>
        <w:tcBorders>
          <w:top w:val="single" w:sz="4" w:space="0" w:color="666666"/>
        </w:tcBorders>
      </w:tcPr>
    </w:tblStylePr>
  </w:style>
  <w:style w:type="table" w:customStyle="1" w:styleId="GridTable3-Accent14">
    <w:name w:val="Grid Table 3 - Accent 14"/>
    <w:basedOn w:val="TableNormal"/>
    <w:next w:val="GridTable3-Accent1"/>
    <w:uiPriority w:val="48"/>
    <w:rsid w:val="00911EB9"/>
    <w:pPr>
      <w:spacing w:after="0" w:line="240" w:lineRule="auto"/>
    </w:pPr>
    <w:rPr>
      <w:kern w:val="2"/>
      <w:sz w:val="24"/>
      <w:szCs w:val="24"/>
      <w:lang w:val="en-IE"/>
      <w14:ligatures w14:val="standardContextual"/>
    </w:rPr>
    <w:tblPr>
      <w:tblStyleRowBandSize w:val="1"/>
      <w:tblStyleColBandSize w:val="1"/>
      <w:tblBorders>
        <w:top w:val="single" w:sz="4" w:space="0" w:color="45B0E1"/>
        <w:left w:val="single" w:sz="4" w:space="0" w:color="45B0E1"/>
        <w:bottom w:val="single" w:sz="4" w:space="0" w:color="45B0E1"/>
        <w:right w:val="single" w:sz="4" w:space="0" w:color="45B0E1"/>
        <w:insideH w:val="single" w:sz="4" w:space="0" w:color="45B0E1"/>
        <w:insideV w:val="single" w:sz="4" w:space="0" w:color="45B0E1"/>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1E4F5"/>
      </w:tcPr>
    </w:tblStylePr>
    <w:tblStylePr w:type="band1Horz">
      <w:tblPr/>
      <w:tcPr>
        <w:shd w:val="clear" w:color="auto" w:fill="C1E4F5"/>
      </w:tcPr>
    </w:tblStylePr>
    <w:tblStylePr w:type="neCell">
      <w:tblPr/>
      <w:tcPr>
        <w:tcBorders>
          <w:bottom w:val="single" w:sz="4" w:space="0" w:color="45B0E1"/>
        </w:tcBorders>
      </w:tcPr>
    </w:tblStylePr>
    <w:tblStylePr w:type="nwCell">
      <w:tblPr/>
      <w:tcPr>
        <w:tcBorders>
          <w:bottom w:val="single" w:sz="4" w:space="0" w:color="45B0E1"/>
        </w:tcBorders>
      </w:tcPr>
    </w:tblStylePr>
    <w:tblStylePr w:type="seCell">
      <w:tblPr/>
      <w:tcPr>
        <w:tcBorders>
          <w:top w:val="single" w:sz="4" w:space="0" w:color="45B0E1"/>
        </w:tcBorders>
      </w:tcPr>
    </w:tblStylePr>
    <w:tblStylePr w:type="swCell">
      <w:tblPr/>
      <w:tcPr>
        <w:tcBorders>
          <w:top w:val="single" w:sz="4" w:space="0" w:color="45B0E1"/>
        </w:tcBorders>
      </w:tcPr>
    </w:tblStylePr>
  </w:style>
  <w:style w:type="table" w:customStyle="1" w:styleId="GridTable3-Accent24">
    <w:name w:val="Grid Table 3 - Accent 24"/>
    <w:basedOn w:val="TableNormal"/>
    <w:next w:val="GridTable3-Accent2"/>
    <w:uiPriority w:val="48"/>
    <w:rsid w:val="00911EB9"/>
    <w:pPr>
      <w:spacing w:after="0" w:line="240" w:lineRule="auto"/>
    </w:pPr>
    <w:rPr>
      <w:kern w:val="2"/>
      <w:sz w:val="24"/>
      <w:szCs w:val="24"/>
      <w:lang w:val="en-IE"/>
      <w14:ligatures w14:val="standardContextual"/>
    </w:rPr>
    <w:tblPr>
      <w:tblStyleRowBandSize w:val="1"/>
      <w:tblStyleColBandSize w:val="1"/>
      <w:tblBorders>
        <w:top w:val="single" w:sz="4" w:space="0" w:color="F1A983"/>
        <w:left w:val="single" w:sz="4" w:space="0" w:color="F1A983"/>
        <w:bottom w:val="single" w:sz="4" w:space="0" w:color="F1A983"/>
        <w:right w:val="single" w:sz="4" w:space="0" w:color="F1A983"/>
        <w:insideH w:val="single" w:sz="4" w:space="0" w:color="F1A983"/>
        <w:insideV w:val="single" w:sz="4" w:space="0" w:color="F1A98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AE2D5"/>
      </w:tcPr>
    </w:tblStylePr>
    <w:tblStylePr w:type="band1Horz">
      <w:tblPr/>
      <w:tcPr>
        <w:shd w:val="clear" w:color="auto" w:fill="FAE2D5"/>
      </w:tcPr>
    </w:tblStylePr>
    <w:tblStylePr w:type="neCell">
      <w:tblPr/>
      <w:tcPr>
        <w:tcBorders>
          <w:bottom w:val="single" w:sz="4" w:space="0" w:color="F1A983"/>
        </w:tcBorders>
      </w:tcPr>
    </w:tblStylePr>
    <w:tblStylePr w:type="nwCell">
      <w:tblPr/>
      <w:tcPr>
        <w:tcBorders>
          <w:bottom w:val="single" w:sz="4" w:space="0" w:color="F1A983"/>
        </w:tcBorders>
      </w:tcPr>
    </w:tblStylePr>
    <w:tblStylePr w:type="seCell">
      <w:tblPr/>
      <w:tcPr>
        <w:tcBorders>
          <w:top w:val="single" w:sz="4" w:space="0" w:color="F1A983"/>
        </w:tcBorders>
      </w:tcPr>
    </w:tblStylePr>
    <w:tblStylePr w:type="swCell">
      <w:tblPr/>
      <w:tcPr>
        <w:tcBorders>
          <w:top w:val="single" w:sz="4" w:space="0" w:color="F1A983"/>
        </w:tcBorders>
      </w:tcPr>
    </w:tblStylePr>
  </w:style>
  <w:style w:type="table" w:customStyle="1" w:styleId="GridTable3-Accent34">
    <w:name w:val="Grid Table 3 - Accent 34"/>
    <w:basedOn w:val="TableNormal"/>
    <w:next w:val="GridTable3-Accent3"/>
    <w:uiPriority w:val="48"/>
    <w:rsid w:val="00911EB9"/>
    <w:pPr>
      <w:spacing w:after="0" w:line="240" w:lineRule="auto"/>
    </w:pPr>
    <w:rPr>
      <w:kern w:val="2"/>
      <w:sz w:val="24"/>
      <w:szCs w:val="24"/>
      <w:lang w:val="en-IE"/>
      <w14:ligatures w14:val="standardContextual"/>
    </w:rPr>
    <w:tblPr>
      <w:tblStyleRowBandSize w:val="1"/>
      <w:tblStyleColBandSize w:val="1"/>
      <w:tblBorders>
        <w:top w:val="single" w:sz="4" w:space="0" w:color="47D459"/>
        <w:left w:val="single" w:sz="4" w:space="0" w:color="47D459"/>
        <w:bottom w:val="single" w:sz="4" w:space="0" w:color="47D459"/>
        <w:right w:val="single" w:sz="4" w:space="0" w:color="47D459"/>
        <w:insideH w:val="single" w:sz="4" w:space="0" w:color="47D459"/>
        <w:insideV w:val="single" w:sz="4" w:space="0" w:color="47D459"/>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1F0C7"/>
      </w:tcPr>
    </w:tblStylePr>
    <w:tblStylePr w:type="band1Horz">
      <w:tblPr/>
      <w:tcPr>
        <w:shd w:val="clear" w:color="auto" w:fill="C1F0C7"/>
      </w:tcPr>
    </w:tblStylePr>
    <w:tblStylePr w:type="neCell">
      <w:tblPr/>
      <w:tcPr>
        <w:tcBorders>
          <w:bottom w:val="single" w:sz="4" w:space="0" w:color="47D459"/>
        </w:tcBorders>
      </w:tcPr>
    </w:tblStylePr>
    <w:tblStylePr w:type="nwCell">
      <w:tblPr/>
      <w:tcPr>
        <w:tcBorders>
          <w:bottom w:val="single" w:sz="4" w:space="0" w:color="47D459"/>
        </w:tcBorders>
      </w:tcPr>
    </w:tblStylePr>
    <w:tblStylePr w:type="seCell">
      <w:tblPr/>
      <w:tcPr>
        <w:tcBorders>
          <w:top w:val="single" w:sz="4" w:space="0" w:color="47D459"/>
        </w:tcBorders>
      </w:tcPr>
    </w:tblStylePr>
    <w:tblStylePr w:type="swCell">
      <w:tblPr/>
      <w:tcPr>
        <w:tcBorders>
          <w:top w:val="single" w:sz="4" w:space="0" w:color="47D459"/>
        </w:tcBorders>
      </w:tcPr>
    </w:tblStylePr>
  </w:style>
  <w:style w:type="table" w:customStyle="1" w:styleId="GridTable3-Accent44">
    <w:name w:val="Grid Table 3 - Accent 44"/>
    <w:basedOn w:val="TableNormal"/>
    <w:next w:val="GridTable3-Accent4"/>
    <w:uiPriority w:val="48"/>
    <w:rsid w:val="00911EB9"/>
    <w:pPr>
      <w:spacing w:after="0" w:line="240" w:lineRule="auto"/>
    </w:pPr>
    <w:rPr>
      <w:kern w:val="2"/>
      <w:sz w:val="24"/>
      <w:szCs w:val="24"/>
      <w:lang w:val="en-IE"/>
      <w14:ligatures w14:val="standardContextual"/>
    </w:rPr>
    <w:tblPr>
      <w:tblStyleRowBandSize w:val="1"/>
      <w:tblStyleColBandSize w:val="1"/>
      <w:tblBorders>
        <w:top w:val="single" w:sz="4" w:space="0" w:color="60CAF3"/>
        <w:left w:val="single" w:sz="4" w:space="0" w:color="60CAF3"/>
        <w:bottom w:val="single" w:sz="4" w:space="0" w:color="60CAF3"/>
        <w:right w:val="single" w:sz="4" w:space="0" w:color="60CAF3"/>
        <w:insideH w:val="single" w:sz="4" w:space="0" w:color="60CAF3"/>
        <w:insideV w:val="single" w:sz="4" w:space="0" w:color="60CAF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AEDFB"/>
      </w:tcPr>
    </w:tblStylePr>
    <w:tblStylePr w:type="band1Horz">
      <w:tblPr/>
      <w:tcPr>
        <w:shd w:val="clear" w:color="auto" w:fill="CAEDFB"/>
      </w:tcPr>
    </w:tblStylePr>
    <w:tblStylePr w:type="neCell">
      <w:tblPr/>
      <w:tcPr>
        <w:tcBorders>
          <w:bottom w:val="single" w:sz="4" w:space="0" w:color="60CAF3"/>
        </w:tcBorders>
      </w:tcPr>
    </w:tblStylePr>
    <w:tblStylePr w:type="nwCell">
      <w:tblPr/>
      <w:tcPr>
        <w:tcBorders>
          <w:bottom w:val="single" w:sz="4" w:space="0" w:color="60CAF3"/>
        </w:tcBorders>
      </w:tcPr>
    </w:tblStylePr>
    <w:tblStylePr w:type="seCell">
      <w:tblPr/>
      <w:tcPr>
        <w:tcBorders>
          <w:top w:val="single" w:sz="4" w:space="0" w:color="60CAF3"/>
        </w:tcBorders>
      </w:tcPr>
    </w:tblStylePr>
    <w:tblStylePr w:type="swCell">
      <w:tblPr/>
      <w:tcPr>
        <w:tcBorders>
          <w:top w:val="single" w:sz="4" w:space="0" w:color="60CAF3"/>
        </w:tcBorders>
      </w:tcPr>
    </w:tblStylePr>
  </w:style>
  <w:style w:type="table" w:customStyle="1" w:styleId="GridTable3-Accent54">
    <w:name w:val="Grid Table 3 - Accent 54"/>
    <w:basedOn w:val="TableNormal"/>
    <w:next w:val="GridTable3-Accent5"/>
    <w:uiPriority w:val="48"/>
    <w:rsid w:val="00911EB9"/>
    <w:pPr>
      <w:spacing w:after="0" w:line="240" w:lineRule="auto"/>
    </w:pPr>
    <w:rPr>
      <w:kern w:val="2"/>
      <w:sz w:val="24"/>
      <w:szCs w:val="24"/>
      <w:lang w:val="en-IE"/>
      <w14:ligatures w14:val="standardContextual"/>
    </w:rPr>
    <w:tblPr>
      <w:tblStyleRowBandSize w:val="1"/>
      <w:tblStyleColBandSize w:val="1"/>
      <w:tblBorders>
        <w:top w:val="single" w:sz="4" w:space="0" w:color="D86DCB"/>
        <w:left w:val="single" w:sz="4" w:space="0" w:color="D86DCB"/>
        <w:bottom w:val="single" w:sz="4" w:space="0" w:color="D86DCB"/>
        <w:right w:val="single" w:sz="4" w:space="0" w:color="D86DCB"/>
        <w:insideH w:val="single" w:sz="4" w:space="0" w:color="D86DCB"/>
        <w:insideV w:val="single" w:sz="4" w:space="0" w:color="D86DCB"/>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2CEED"/>
      </w:tcPr>
    </w:tblStylePr>
    <w:tblStylePr w:type="band1Horz">
      <w:tblPr/>
      <w:tcPr>
        <w:shd w:val="clear" w:color="auto" w:fill="F2CEED"/>
      </w:tcPr>
    </w:tblStylePr>
    <w:tblStylePr w:type="neCell">
      <w:tblPr/>
      <w:tcPr>
        <w:tcBorders>
          <w:bottom w:val="single" w:sz="4" w:space="0" w:color="D86DCB"/>
        </w:tcBorders>
      </w:tcPr>
    </w:tblStylePr>
    <w:tblStylePr w:type="nwCell">
      <w:tblPr/>
      <w:tcPr>
        <w:tcBorders>
          <w:bottom w:val="single" w:sz="4" w:space="0" w:color="D86DCB"/>
        </w:tcBorders>
      </w:tcPr>
    </w:tblStylePr>
    <w:tblStylePr w:type="seCell">
      <w:tblPr/>
      <w:tcPr>
        <w:tcBorders>
          <w:top w:val="single" w:sz="4" w:space="0" w:color="D86DCB"/>
        </w:tcBorders>
      </w:tcPr>
    </w:tblStylePr>
    <w:tblStylePr w:type="swCell">
      <w:tblPr/>
      <w:tcPr>
        <w:tcBorders>
          <w:top w:val="single" w:sz="4" w:space="0" w:color="D86DCB"/>
        </w:tcBorders>
      </w:tcPr>
    </w:tblStylePr>
  </w:style>
  <w:style w:type="table" w:customStyle="1" w:styleId="GridTable3-Accent64">
    <w:name w:val="Grid Table 3 - Accent 64"/>
    <w:basedOn w:val="TableNormal"/>
    <w:next w:val="GridTable3-Accent6"/>
    <w:uiPriority w:val="48"/>
    <w:rsid w:val="00911EB9"/>
    <w:pPr>
      <w:spacing w:after="0" w:line="240" w:lineRule="auto"/>
    </w:pPr>
    <w:rPr>
      <w:kern w:val="2"/>
      <w:sz w:val="24"/>
      <w:szCs w:val="24"/>
      <w:lang w:val="en-IE"/>
      <w14:ligatures w14:val="standardContextual"/>
    </w:rPr>
    <w:tblPr>
      <w:tblStyleRowBandSize w:val="1"/>
      <w:tblStyleColBandSize w:val="1"/>
      <w:tblBorders>
        <w:top w:val="single" w:sz="4" w:space="0" w:color="8DD873"/>
        <w:left w:val="single" w:sz="4" w:space="0" w:color="8DD873"/>
        <w:bottom w:val="single" w:sz="4" w:space="0" w:color="8DD873"/>
        <w:right w:val="single" w:sz="4" w:space="0" w:color="8DD873"/>
        <w:insideH w:val="single" w:sz="4" w:space="0" w:color="8DD873"/>
        <w:insideV w:val="single" w:sz="4" w:space="0" w:color="8DD87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D9F2D0"/>
      </w:tcPr>
    </w:tblStylePr>
    <w:tblStylePr w:type="band1Horz">
      <w:tblPr/>
      <w:tcPr>
        <w:shd w:val="clear" w:color="auto" w:fill="D9F2D0"/>
      </w:tcPr>
    </w:tblStylePr>
    <w:tblStylePr w:type="neCell">
      <w:tblPr/>
      <w:tcPr>
        <w:tcBorders>
          <w:bottom w:val="single" w:sz="4" w:space="0" w:color="8DD873"/>
        </w:tcBorders>
      </w:tcPr>
    </w:tblStylePr>
    <w:tblStylePr w:type="nwCell">
      <w:tblPr/>
      <w:tcPr>
        <w:tcBorders>
          <w:bottom w:val="single" w:sz="4" w:space="0" w:color="8DD873"/>
        </w:tcBorders>
      </w:tcPr>
    </w:tblStylePr>
    <w:tblStylePr w:type="seCell">
      <w:tblPr/>
      <w:tcPr>
        <w:tcBorders>
          <w:top w:val="single" w:sz="4" w:space="0" w:color="8DD873"/>
        </w:tcBorders>
      </w:tcPr>
    </w:tblStylePr>
    <w:tblStylePr w:type="swCell">
      <w:tblPr/>
      <w:tcPr>
        <w:tcBorders>
          <w:top w:val="single" w:sz="4" w:space="0" w:color="8DD873"/>
        </w:tcBorders>
      </w:tcPr>
    </w:tblStylePr>
  </w:style>
  <w:style w:type="table" w:customStyle="1" w:styleId="GridTable44">
    <w:name w:val="Grid Table 44"/>
    <w:basedOn w:val="TableNormal"/>
    <w:next w:val="GridTable4"/>
    <w:uiPriority w:val="49"/>
    <w:rsid w:val="00911EB9"/>
    <w:pPr>
      <w:spacing w:after="0" w:line="240" w:lineRule="auto"/>
    </w:pPr>
    <w:rPr>
      <w:kern w:val="2"/>
      <w:sz w:val="24"/>
      <w:szCs w:val="24"/>
      <w:lang w:val="en-IE"/>
      <w14:ligatures w14:val="standardContextual"/>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color w:val="FFFFFF"/>
      </w:rPr>
      <w:tblPr/>
      <w:tcPr>
        <w:tcBorders>
          <w:top w:val="single" w:sz="4" w:space="0" w:color="000000"/>
          <w:left w:val="single" w:sz="4" w:space="0" w:color="000000"/>
          <w:bottom w:val="single" w:sz="4" w:space="0" w:color="000000"/>
          <w:right w:val="single" w:sz="4" w:space="0" w:color="000000"/>
          <w:insideH w:val="nil"/>
          <w:insideV w:val="nil"/>
        </w:tcBorders>
        <w:shd w:val="clear" w:color="auto" w:fill="000000"/>
      </w:tcPr>
    </w:tblStylePr>
    <w:tblStylePr w:type="lastRow">
      <w:rPr>
        <w:b/>
        <w:bCs/>
      </w:rPr>
      <w:tblPr/>
      <w:tcPr>
        <w:tcBorders>
          <w:top w:val="double" w:sz="4" w:space="0" w:color="000000"/>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GridTable4-Accent14">
    <w:name w:val="Grid Table 4 - Accent 14"/>
    <w:basedOn w:val="TableNormal"/>
    <w:next w:val="GridTable4-Accent1"/>
    <w:uiPriority w:val="49"/>
    <w:rsid w:val="00911EB9"/>
    <w:pPr>
      <w:spacing w:after="0" w:line="240" w:lineRule="auto"/>
    </w:pPr>
    <w:rPr>
      <w:kern w:val="2"/>
      <w:sz w:val="24"/>
      <w:szCs w:val="24"/>
      <w:lang w:val="en-IE"/>
      <w14:ligatures w14:val="standardContextual"/>
    </w:rPr>
    <w:tblPr>
      <w:tblStyleRowBandSize w:val="1"/>
      <w:tblStyleColBandSize w:val="1"/>
      <w:tblBorders>
        <w:top w:val="single" w:sz="4" w:space="0" w:color="45B0E1"/>
        <w:left w:val="single" w:sz="4" w:space="0" w:color="45B0E1"/>
        <w:bottom w:val="single" w:sz="4" w:space="0" w:color="45B0E1"/>
        <w:right w:val="single" w:sz="4" w:space="0" w:color="45B0E1"/>
        <w:insideH w:val="single" w:sz="4" w:space="0" w:color="45B0E1"/>
        <w:insideV w:val="single" w:sz="4" w:space="0" w:color="45B0E1"/>
      </w:tblBorders>
    </w:tblPr>
    <w:tblStylePr w:type="firstRow">
      <w:rPr>
        <w:b/>
        <w:bCs/>
        <w:color w:val="FFFFFF"/>
      </w:rPr>
      <w:tblPr/>
      <w:tcPr>
        <w:tcBorders>
          <w:top w:val="single" w:sz="4" w:space="0" w:color="156082"/>
          <w:left w:val="single" w:sz="4" w:space="0" w:color="156082"/>
          <w:bottom w:val="single" w:sz="4" w:space="0" w:color="156082"/>
          <w:right w:val="single" w:sz="4" w:space="0" w:color="156082"/>
          <w:insideH w:val="nil"/>
          <w:insideV w:val="nil"/>
        </w:tcBorders>
        <w:shd w:val="clear" w:color="auto" w:fill="156082"/>
      </w:tcPr>
    </w:tblStylePr>
    <w:tblStylePr w:type="lastRow">
      <w:rPr>
        <w:b/>
        <w:bCs/>
      </w:rPr>
      <w:tblPr/>
      <w:tcPr>
        <w:tcBorders>
          <w:top w:val="double" w:sz="4" w:space="0" w:color="156082"/>
        </w:tcBorders>
      </w:tcPr>
    </w:tblStylePr>
    <w:tblStylePr w:type="firstCol">
      <w:rPr>
        <w:b/>
        <w:bCs/>
      </w:rPr>
    </w:tblStylePr>
    <w:tblStylePr w:type="lastCol">
      <w:rPr>
        <w:b/>
        <w:bCs/>
      </w:rPr>
    </w:tblStylePr>
    <w:tblStylePr w:type="band1Vert">
      <w:tblPr/>
      <w:tcPr>
        <w:shd w:val="clear" w:color="auto" w:fill="C1E4F5"/>
      </w:tcPr>
    </w:tblStylePr>
    <w:tblStylePr w:type="band1Horz">
      <w:tblPr/>
      <w:tcPr>
        <w:shd w:val="clear" w:color="auto" w:fill="C1E4F5"/>
      </w:tcPr>
    </w:tblStylePr>
  </w:style>
  <w:style w:type="table" w:customStyle="1" w:styleId="GridTable4-Accent24">
    <w:name w:val="Grid Table 4 - Accent 24"/>
    <w:basedOn w:val="TableNormal"/>
    <w:next w:val="GridTable4-Accent2"/>
    <w:uiPriority w:val="49"/>
    <w:rsid w:val="00911EB9"/>
    <w:pPr>
      <w:spacing w:after="0" w:line="240" w:lineRule="auto"/>
    </w:pPr>
    <w:rPr>
      <w:kern w:val="2"/>
      <w:sz w:val="24"/>
      <w:szCs w:val="24"/>
      <w:lang w:val="en-IE"/>
      <w14:ligatures w14:val="standardContextual"/>
    </w:rPr>
    <w:tblPr>
      <w:tblStyleRowBandSize w:val="1"/>
      <w:tblStyleColBandSize w:val="1"/>
      <w:tblBorders>
        <w:top w:val="single" w:sz="4" w:space="0" w:color="F1A983"/>
        <w:left w:val="single" w:sz="4" w:space="0" w:color="F1A983"/>
        <w:bottom w:val="single" w:sz="4" w:space="0" w:color="F1A983"/>
        <w:right w:val="single" w:sz="4" w:space="0" w:color="F1A983"/>
        <w:insideH w:val="single" w:sz="4" w:space="0" w:color="F1A983"/>
        <w:insideV w:val="single" w:sz="4" w:space="0" w:color="F1A983"/>
      </w:tblBorders>
    </w:tblPr>
    <w:tblStylePr w:type="firstRow">
      <w:rPr>
        <w:b/>
        <w:bCs/>
        <w:color w:val="FFFFFF"/>
      </w:rPr>
      <w:tblPr/>
      <w:tcPr>
        <w:tcBorders>
          <w:top w:val="single" w:sz="4" w:space="0" w:color="E97132"/>
          <w:left w:val="single" w:sz="4" w:space="0" w:color="E97132"/>
          <w:bottom w:val="single" w:sz="4" w:space="0" w:color="E97132"/>
          <w:right w:val="single" w:sz="4" w:space="0" w:color="E97132"/>
          <w:insideH w:val="nil"/>
          <w:insideV w:val="nil"/>
        </w:tcBorders>
        <w:shd w:val="clear" w:color="auto" w:fill="E97132"/>
      </w:tcPr>
    </w:tblStylePr>
    <w:tblStylePr w:type="lastRow">
      <w:rPr>
        <w:b/>
        <w:bCs/>
      </w:rPr>
      <w:tblPr/>
      <w:tcPr>
        <w:tcBorders>
          <w:top w:val="double" w:sz="4" w:space="0" w:color="E97132"/>
        </w:tcBorders>
      </w:tcPr>
    </w:tblStylePr>
    <w:tblStylePr w:type="firstCol">
      <w:rPr>
        <w:b/>
        <w:bCs/>
      </w:rPr>
    </w:tblStylePr>
    <w:tblStylePr w:type="lastCol">
      <w:rPr>
        <w:b/>
        <w:bCs/>
      </w:rPr>
    </w:tblStylePr>
    <w:tblStylePr w:type="band1Vert">
      <w:tblPr/>
      <w:tcPr>
        <w:shd w:val="clear" w:color="auto" w:fill="FAE2D5"/>
      </w:tcPr>
    </w:tblStylePr>
    <w:tblStylePr w:type="band1Horz">
      <w:tblPr/>
      <w:tcPr>
        <w:shd w:val="clear" w:color="auto" w:fill="FAE2D5"/>
      </w:tcPr>
    </w:tblStylePr>
  </w:style>
  <w:style w:type="table" w:customStyle="1" w:styleId="GridTable4-Accent34">
    <w:name w:val="Grid Table 4 - Accent 34"/>
    <w:basedOn w:val="TableNormal"/>
    <w:next w:val="GridTable4-Accent3"/>
    <w:uiPriority w:val="49"/>
    <w:rsid w:val="00911EB9"/>
    <w:pPr>
      <w:spacing w:after="0" w:line="240" w:lineRule="auto"/>
    </w:pPr>
    <w:rPr>
      <w:kern w:val="2"/>
      <w:sz w:val="24"/>
      <w:szCs w:val="24"/>
      <w:lang w:val="en-IE"/>
      <w14:ligatures w14:val="standardContextual"/>
    </w:rPr>
    <w:tblPr>
      <w:tblStyleRowBandSize w:val="1"/>
      <w:tblStyleColBandSize w:val="1"/>
      <w:tblBorders>
        <w:top w:val="single" w:sz="4" w:space="0" w:color="47D459"/>
        <w:left w:val="single" w:sz="4" w:space="0" w:color="47D459"/>
        <w:bottom w:val="single" w:sz="4" w:space="0" w:color="47D459"/>
        <w:right w:val="single" w:sz="4" w:space="0" w:color="47D459"/>
        <w:insideH w:val="single" w:sz="4" w:space="0" w:color="47D459"/>
        <w:insideV w:val="single" w:sz="4" w:space="0" w:color="47D459"/>
      </w:tblBorders>
    </w:tblPr>
    <w:tblStylePr w:type="firstRow">
      <w:rPr>
        <w:b/>
        <w:bCs/>
        <w:color w:val="FFFFFF"/>
      </w:rPr>
      <w:tblPr/>
      <w:tcPr>
        <w:tcBorders>
          <w:top w:val="single" w:sz="4" w:space="0" w:color="196B24"/>
          <w:left w:val="single" w:sz="4" w:space="0" w:color="196B24"/>
          <w:bottom w:val="single" w:sz="4" w:space="0" w:color="196B24"/>
          <w:right w:val="single" w:sz="4" w:space="0" w:color="196B24"/>
          <w:insideH w:val="nil"/>
          <w:insideV w:val="nil"/>
        </w:tcBorders>
        <w:shd w:val="clear" w:color="auto" w:fill="196B24"/>
      </w:tcPr>
    </w:tblStylePr>
    <w:tblStylePr w:type="lastRow">
      <w:rPr>
        <w:b/>
        <w:bCs/>
      </w:rPr>
      <w:tblPr/>
      <w:tcPr>
        <w:tcBorders>
          <w:top w:val="double" w:sz="4" w:space="0" w:color="196B24"/>
        </w:tcBorders>
      </w:tcPr>
    </w:tblStylePr>
    <w:tblStylePr w:type="firstCol">
      <w:rPr>
        <w:b/>
        <w:bCs/>
      </w:rPr>
    </w:tblStylePr>
    <w:tblStylePr w:type="lastCol">
      <w:rPr>
        <w:b/>
        <w:bCs/>
      </w:rPr>
    </w:tblStylePr>
    <w:tblStylePr w:type="band1Vert">
      <w:tblPr/>
      <w:tcPr>
        <w:shd w:val="clear" w:color="auto" w:fill="C1F0C7"/>
      </w:tcPr>
    </w:tblStylePr>
    <w:tblStylePr w:type="band1Horz">
      <w:tblPr/>
      <w:tcPr>
        <w:shd w:val="clear" w:color="auto" w:fill="C1F0C7"/>
      </w:tcPr>
    </w:tblStylePr>
  </w:style>
  <w:style w:type="table" w:customStyle="1" w:styleId="GridTable4-Accent44">
    <w:name w:val="Grid Table 4 - Accent 44"/>
    <w:basedOn w:val="TableNormal"/>
    <w:next w:val="GridTable4-Accent4"/>
    <w:uiPriority w:val="49"/>
    <w:rsid w:val="00911EB9"/>
    <w:pPr>
      <w:spacing w:after="0" w:line="240" w:lineRule="auto"/>
    </w:pPr>
    <w:rPr>
      <w:kern w:val="2"/>
      <w:sz w:val="24"/>
      <w:szCs w:val="24"/>
      <w:lang w:val="en-IE"/>
      <w14:ligatures w14:val="standardContextual"/>
    </w:rPr>
    <w:tblPr>
      <w:tblStyleRowBandSize w:val="1"/>
      <w:tblStyleColBandSize w:val="1"/>
      <w:tblBorders>
        <w:top w:val="single" w:sz="4" w:space="0" w:color="60CAF3"/>
        <w:left w:val="single" w:sz="4" w:space="0" w:color="60CAF3"/>
        <w:bottom w:val="single" w:sz="4" w:space="0" w:color="60CAF3"/>
        <w:right w:val="single" w:sz="4" w:space="0" w:color="60CAF3"/>
        <w:insideH w:val="single" w:sz="4" w:space="0" w:color="60CAF3"/>
        <w:insideV w:val="single" w:sz="4" w:space="0" w:color="60CAF3"/>
      </w:tblBorders>
    </w:tblPr>
    <w:tblStylePr w:type="firstRow">
      <w:rPr>
        <w:b/>
        <w:bCs/>
        <w:color w:val="FFFFFF"/>
      </w:rPr>
      <w:tblPr/>
      <w:tcPr>
        <w:tcBorders>
          <w:top w:val="single" w:sz="4" w:space="0" w:color="0F9ED5"/>
          <w:left w:val="single" w:sz="4" w:space="0" w:color="0F9ED5"/>
          <w:bottom w:val="single" w:sz="4" w:space="0" w:color="0F9ED5"/>
          <w:right w:val="single" w:sz="4" w:space="0" w:color="0F9ED5"/>
          <w:insideH w:val="nil"/>
          <w:insideV w:val="nil"/>
        </w:tcBorders>
        <w:shd w:val="clear" w:color="auto" w:fill="0F9ED5"/>
      </w:tcPr>
    </w:tblStylePr>
    <w:tblStylePr w:type="lastRow">
      <w:rPr>
        <w:b/>
        <w:bCs/>
      </w:rPr>
      <w:tblPr/>
      <w:tcPr>
        <w:tcBorders>
          <w:top w:val="double" w:sz="4" w:space="0" w:color="0F9ED5"/>
        </w:tcBorders>
      </w:tcPr>
    </w:tblStylePr>
    <w:tblStylePr w:type="firstCol">
      <w:rPr>
        <w:b/>
        <w:bCs/>
      </w:rPr>
    </w:tblStylePr>
    <w:tblStylePr w:type="lastCol">
      <w:rPr>
        <w:b/>
        <w:bCs/>
      </w:rPr>
    </w:tblStylePr>
    <w:tblStylePr w:type="band1Vert">
      <w:tblPr/>
      <w:tcPr>
        <w:shd w:val="clear" w:color="auto" w:fill="CAEDFB"/>
      </w:tcPr>
    </w:tblStylePr>
    <w:tblStylePr w:type="band1Horz">
      <w:tblPr/>
      <w:tcPr>
        <w:shd w:val="clear" w:color="auto" w:fill="CAEDFB"/>
      </w:tcPr>
    </w:tblStylePr>
  </w:style>
  <w:style w:type="table" w:customStyle="1" w:styleId="GridTable4-Accent54">
    <w:name w:val="Grid Table 4 - Accent 54"/>
    <w:basedOn w:val="TableNormal"/>
    <w:next w:val="GridTable4-Accent5"/>
    <w:uiPriority w:val="49"/>
    <w:rsid w:val="00911EB9"/>
    <w:pPr>
      <w:spacing w:after="0" w:line="240" w:lineRule="auto"/>
    </w:pPr>
    <w:rPr>
      <w:kern w:val="2"/>
      <w:sz w:val="24"/>
      <w:szCs w:val="24"/>
      <w:lang w:val="en-IE"/>
      <w14:ligatures w14:val="standardContextual"/>
    </w:rPr>
    <w:tblPr>
      <w:tblStyleRowBandSize w:val="1"/>
      <w:tblStyleColBandSize w:val="1"/>
      <w:tblBorders>
        <w:top w:val="single" w:sz="4" w:space="0" w:color="D86DCB"/>
        <w:left w:val="single" w:sz="4" w:space="0" w:color="D86DCB"/>
        <w:bottom w:val="single" w:sz="4" w:space="0" w:color="D86DCB"/>
        <w:right w:val="single" w:sz="4" w:space="0" w:color="D86DCB"/>
        <w:insideH w:val="single" w:sz="4" w:space="0" w:color="D86DCB"/>
        <w:insideV w:val="single" w:sz="4" w:space="0" w:color="D86DCB"/>
      </w:tblBorders>
    </w:tblPr>
    <w:tblStylePr w:type="firstRow">
      <w:rPr>
        <w:b/>
        <w:bCs/>
        <w:color w:val="FFFFFF"/>
      </w:rPr>
      <w:tblPr/>
      <w:tcPr>
        <w:tcBorders>
          <w:top w:val="single" w:sz="4" w:space="0" w:color="A02B93"/>
          <w:left w:val="single" w:sz="4" w:space="0" w:color="A02B93"/>
          <w:bottom w:val="single" w:sz="4" w:space="0" w:color="A02B93"/>
          <w:right w:val="single" w:sz="4" w:space="0" w:color="A02B93"/>
          <w:insideH w:val="nil"/>
          <w:insideV w:val="nil"/>
        </w:tcBorders>
        <w:shd w:val="clear" w:color="auto" w:fill="A02B93"/>
      </w:tcPr>
    </w:tblStylePr>
    <w:tblStylePr w:type="lastRow">
      <w:rPr>
        <w:b/>
        <w:bCs/>
      </w:rPr>
      <w:tblPr/>
      <w:tcPr>
        <w:tcBorders>
          <w:top w:val="double" w:sz="4" w:space="0" w:color="A02B93"/>
        </w:tcBorders>
      </w:tcPr>
    </w:tblStylePr>
    <w:tblStylePr w:type="firstCol">
      <w:rPr>
        <w:b/>
        <w:bCs/>
      </w:rPr>
    </w:tblStylePr>
    <w:tblStylePr w:type="lastCol">
      <w:rPr>
        <w:b/>
        <w:bCs/>
      </w:rPr>
    </w:tblStylePr>
    <w:tblStylePr w:type="band1Vert">
      <w:tblPr/>
      <w:tcPr>
        <w:shd w:val="clear" w:color="auto" w:fill="F2CEED"/>
      </w:tcPr>
    </w:tblStylePr>
    <w:tblStylePr w:type="band1Horz">
      <w:tblPr/>
      <w:tcPr>
        <w:shd w:val="clear" w:color="auto" w:fill="F2CEED"/>
      </w:tcPr>
    </w:tblStylePr>
  </w:style>
  <w:style w:type="table" w:customStyle="1" w:styleId="GridTable4-Accent64">
    <w:name w:val="Grid Table 4 - Accent 64"/>
    <w:basedOn w:val="TableNormal"/>
    <w:next w:val="GridTable4-Accent6"/>
    <w:uiPriority w:val="49"/>
    <w:rsid w:val="00911EB9"/>
    <w:pPr>
      <w:spacing w:after="0" w:line="240" w:lineRule="auto"/>
    </w:pPr>
    <w:rPr>
      <w:kern w:val="2"/>
      <w:sz w:val="24"/>
      <w:szCs w:val="24"/>
      <w:lang w:val="en-IE"/>
      <w14:ligatures w14:val="standardContextual"/>
    </w:rPr>
    <w:tblPr>
      <w:tblStyleRowBandSize w:val="1"/>
      <w:tblStyleColBandSize w:val="1"/>
      <w:tblBorders>
        <w:top w:val="single" w:sz="4" w:space="0" w:color="8DD873"/>
        <w:left w:val="single" w:sz="4" w:space="0" w:color="8DD873"/>
        <w:bottom w:val="single" w:sz="4" w:space="0" w:color="8DD873"/>
        <w:right w:val="single" w:sz="4" w:space="0" w:color="8DD873"/>
        <w:insideH w:val="single" w:sz="4" w:space="0" w:color="8DD873"/>
        <w:insideV w:val="single" w:sz="4" w:space="0" w:color="8DD873"/>
      </w:tblBorders>
    </w:tblPr>
    <w:tblStylePr w:type="firstRow">
      <w:rPr>
        <w:b/>
        <w:bCs/>
        <w:color w:val="FFFFFF"/>
      </w:rPr>
      <w:tblPr/>
      <w:tcPr>
        <w:tcBorders>
          <w:top w:val="single" w:sz="4" w:space="0" w:color="4EA72E"/>
          <w:left w:val="single" w:sz="4" w:space="0" w:color="4EA72E"/>
          <w:bottom w:val="single" w:sz="4" w:space="0" w:color="4EA72E"/>
          <w:right w:val="single" w:sz="4" w:space="0" w:color="4EA72E"/>
          <w:insideH w:val="nil"/>
          <w:insideV w:val="nil"/>
        </w:tcBorders>
        <w:shd w:val="clear" w:color="auto" w:fill="4EA72E"/>
      </w:tcPr>
    </w:tblStylePr>
    <w:tblStylePr w:type="lastRow">
      <w:rPr>
        <w:b/>
        <w:bCs/>
      </w:rPr>
      <w:tblPr/>
      <w:tcPr>
        <w:tcBorders>
          <w:top w:val="double" w:sz="4" w:space="0" w:color="4EA72E"/>
        </w:tcBorders>
      </w:tcPr>
    </w:tblStylePr>
    <w:tblStylePr w:type="firstCol">
      <w:rPr>
        <w:b/>
        <w:bCs/>
      </w:rPr>
    </w:tblStylePr>
    <w:tblStylePr w:type="lastCol">
      <w:rPr>
        <w:b/>
        <w:bCs/>
      </w:rPr>
    </w:tblStylePr>
    <w:tblStylePr w:type="band1Vert">
      <w:tblPr/>
      <w:tcPr>
        <w:shd w:val="clear" w:color="auto" w:fill="D9F2D0"/>
      </w:tcPr>
    </w:tblStylePr>
    <w:tblStylePr w:type="band1Horz">
      <w:tblPr/>
      <w:tcPr>
        <w:shd w:val="clear" w:color="auto" w:fill="D9F2D0"/>
      </w:tcPr>
    </w:tblStylePr>
  </w:style>
  <w:style w:type="table" w:customStyle="1" w:styleId="GridTable5Dark4">
    <w:name w:val="Grid Table 5 Dark4"/>
    <w:basedOn w:val="TableNormal"/>
    <w:next w:val="GridTable5Dark"/>
    <w:uiPriority w:val="50"/>
    <w:rsid w:val="00911EB9"/>
    <w:pPr>
      <w:spacing w:after="0" w:line="240" w:lineRule="auto"/>
    </w:pPr>
    <w:rPr>
      <w:kern w:val="2"/>
      <w:sz w:val="24"/>
      <w:szCs w:val="24"/>
      <w:lang w:val="en-IE"/>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CCCCCC"/>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000000"/>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000000"/>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000000"/>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000000"/>
      </w:tcPr>
    </w:tblStylePr>
    <w:tblStylePr w:type="band1Vert">
      <w:tblPr/>
      <w:tcPr>
        <w:shd w:val="clear" w:color="auto" w:fill="999999"/>
      </w:tcPr>
    </w:tblStylePr>
    <w:tblStylePr w:type="band1Horz">
      <w:tblPr/>
      <w:tcPr>
        <w:shd w:val="clear" w:color="auto" w:fill="999999"/>
      </w:tcPr>
    </w:tblStylePr>
  </w:style>
  <w:style w:type="table" w:customStyle="1" w:styleId="GridTable5Dark-Accent14">
    <w:name w:val="Grid Table 5 Dark - Accent 14"/>
    <w:basedOn w:val="TableNormal"/>
    <w:next w:val="GridTable5Dark-Accent1"/>
    <w:uiPriority w:val="50"/>
    <w:rsid w:val="00911EB9"/>
    <w:pPr>
      <w:spacing w:after="0" w:line="240" w:lineRule="auto"/>
    </w:pPr>
    <w:rPr>
      <w:kern w:val="2"/>
      <w:sz w:val="24"/>
      <w:szCs w:val="24"/>
      <w:lang w:val="en-IE"/>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C1E4F5"/>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156082"/>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156082"/>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156082"/>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156082"/>
      </w:tcPr>
    </w:tblStylePr>
    <w:tblStylePr w:type="band1Vert">
      <w:tblPr/>
      <w:tcPr>
        <w:shd w:val="clear" w:color="auto" w:fill="83CAEB"/>
      </w:tcPr>
    </w:tblStylePr>
    <w:tblStylePr w:type="band1Horz">
      <w:tblPr/>
      <w:tcPr>
        <w:shd w:val="clear" w:color="auto" w:fill="83CAEB"/>
      </w:tcPr>
    </w:tblStylePr>
  </w:style>
  <w:style w:type="table" w:customStyle="1" w:styleId="GridTable5Dark-Accent24">
    <w:name w:val="Grid Table 5 Dark - Accent 24"/>
    <w:basedOn w:val="TableNormal"/>
    <w:next w:val="GridTable5Dark-Accent2"/>
    <w:uiPriority w:val="50"/>
    <w:rsid w:val="00911EB9"/>
    <w:pPr>
      <w:spacing w:after="0" w:line="240" w:lineRule="auto"/>
    </w:pPr>
    <w:rPr>
      <w:kern w:val="2"/>
      <w:sz w:val="24"/>
      <w:szCs w:val="24"/>
      <w:lang w:val="en-IE"/>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FAE2D5"/>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E97132"/>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E97132"/>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E97132"/>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E97132"/>
      </w:tcPr>
    </w:tblStylePr>
    <w:tblStylePr w:type="band1Vert">
      <w:tblPr/>
      <w:tcPr>
        <w:shd w:val="clear" w:color="auto" w:fill="F6C5AC"/>
      </w:tcPr>
    </w:tblStylePr>
    <w:tblStylePr w:type="band1Horz">
      <w:tblPr/>
      <w:tcPr>
        <w:shd w:val="clear" w:color="auto" w:fill="F6C5AC"/>
      </w:tcPr>
    </w:tblStylePr>
  </w:style>
  <w:style w:type="table" w:customStyle="1" w:styleId="GridTable5Dark-Accent34">
    <w:name w:val="Grid Table 5 Dark - Accent 34"/>
    <w:basedOn w:val="TableNormal"/>
    <w:next w:val="GridTable5Dark-Accent3"/>
    <w:uiPriority w:val="50"/>
    <w:rsid w:val="00911EB9"/>
    <w:pPr>
      <w:spacing w:after="0" w:line="240" w:lineRule="auto"/>
    </w:pPr>
    <w:rPr>
      <w:kern w:val="2"/>
      <w:sz w:val="24"/>
      <w:szCs w:val="24"/>
      <w:lang w:val="en-IE"/>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C1F0C7"/>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196B24"/>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196B24"/>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196B24"/>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196B24"/>
      </w:tcPr>
    </w:tblStylePr>
    <w:tblStylePr w:type="band1Vert">
      <w:tblPr/>
      <w:tcPr>
        <w:shd w:val="clear" w:color="auto" w:fill="84E290"/>
      </w:tcPr>
    </w:tblStylePr>
    <w:tblStylePr w:type="band1Horz">
      <w:tblPr/>
      <w:tcPr>
        <w:shd w:val="clear" w:color="auto" w:fill="84E290"/>
      </w:tcPr>
    </w:tblStylePr>
  </w:style>
  <w:style w:type="table" w:customStyle="1" w:styleId="GridTable5Dark-Accent44">
    <w:name w:val="Grid Table 5 Dark - Accent 44"/>
    <w:basedOn w:val="TableNormal"/>
    <w:next w:val="GridTable5Dark-Accent4"/>
    <w:uiPriority w:val="50"/>
    <w:rsid w:val="00911EB9"/>
    <w:pPr>
      <w:spacing w:after="0" w:line="240" w:lineRule="auto"/>
    </w:pPr>
    <w:rPr>
      <w:kern w:val="2"/>
      <w:sz w:val="24"/>
      <w:szCs w:val="24"/>
      <w:lang w:val="en-IE"/>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CAEDFB"/>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0F9ED5"/>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0F9ED5"/>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0F9ED5"/>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0F9ED5"/>
      </w:tcPr>
    </w:tblStylePr>
    <w:tblStylePr w:type="band1Vert">
      <w:tblPr/>
      <w:tcPr>
        <w:shd w:val="clear" w:color="auto" w:fill="95DCF7"/>
      </w:tcPr>
    </w:tblStylePr>
    <w:tblStylePr w:type="band1Horz">
      <w:tblPr/>
      <w:tcPr>
        <w:shd w:val="clear" w:color="auto" w:fill="95DCF7"/>
      </w:tcPr>
    </w:tblStylePr>
  </w:style>
  <w:style w:type="table" w:customStyle="1" w:styleId="GridTable5Dark-Accent54">
    <w:name w:val="Grid Table 5 Dark - Accent 54"/>
    <w:basedOn w:val="TableNormal"/>
    <w:next w:val="GridTable5Dark-Accent5"/>
    <w:uiPriority w:val="50"/>
    <w:rsid w:val="00911EB9"/>
    <w:pPr>
      <w:spacing w:after="0" w:line="240" w:lineRule="auto"/>
    </w:pPr>
    <w:rPr>
      <w:kern w:val="2"/>
      <w:sz w:val="24"/>
      <w:szCs w:val="24"/>
      <w:lang w:val="en-IE"/>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F2CEED"/>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A02B93"/>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A02B93"/>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A02B93"/>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A02B93"/>
      </w:tcPr>
    </w:tblStylePr>
    <w:tblStylePr w:type="band1Vert">
      <w:tblPr/>
      <w:tcPr>
        <w:shd w:val="clear" w:color="auto" w:fill="E59EDC"/>
      </w:tcPr>
    </w:tblStylePr>
    <w:tblStylePr w:type="band1Horz">
      <w:tblPr/>
      <w:tcPr>
        <w:shd w:val="clear" w:color="auto" w:fill="E59EDC"/>
      </w:tcPr>
    </w:tblStylePr>
  </w:style>
  <w:style w:type="table" w:customStyle="1" w:styleId="GridTable5Dark-Accent64">
    <w:name w:val="Grid Table 5 Dark - Accent 64"/>
    <w:basedOn w:val="TableNormal"/>
    <w:next w:val="GridTable5Dark-Accent6"/>
    <w:uiPriority w:val="50"/>
    <w:rsid w:val="00911EB9"/>
    <w:pPr>
      <w:spacing w:after="0" w:line="240" w:lineRule="auto"/>
    </w:pPr>
    <w:rPr>
      <w:kern w:val="2"/>
      <w:sz w:val="24"/>
      <w:szCs w:val="24"/>
      <w:lang w:val="en-IE"/>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9F2D0"/>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EA72E"/>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EA72E"/>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EA72E"/>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EA72E"/>
      </w:tcPr>
    </w:tblStylePr>
    <w:tblStylePr w:type="band1Vert">
      <w:tblPr/>
      <w:tcPr>
        <w:shd w:val="clear" w:color="auto" w:fill="B3E5A1"/>
      </w:tcPr>
    </w:tblStylePr>
    <w:tblStylePr w:type="band1Horz">
      <w:tblPr/>
      <w:tcPr>
        <w:shd w:val="clear" w:color="auto" w:fill="B3E5A1"/>
      </w:tcPr>
    </w:tblStylePr>
  </w:style>
  <w:style w:type="table" w:customStyle="1" w:styleId="GridTable6Colourful4">
    <w:name w:val="Grid Table 6 Colourful4"/>
    <w:basedOn w:val="TableNormal"/>
    <w:next w:val="GridTable6Colorful"/>
    <w:uiPriority w:val="51"/>
    <w:rsid w:val="00911EB9"/>
    <w:pPr>
      <w:spacing w:after="0" w:line="240" w:lineRule="auto"/>
    </w:pPr>
    <w:rPr>
      <w:color w:val="000000"/>
      <w:kern w:val="2"/>
      <w:sz w:val="24"/>
      <w:szCs w:val="24"/>
      <w:lang w:val="en-IE"/>
      <w14:ligatures w14:val="standardContextual"/>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rPr>
      <w:tblPr/>
      <w:tcPr>
        <w:tcBorders>
          <w:bottom w:val="single" w:sz="12" w:space="0" w:color="666666"/>
        </w:tcBorders>
      </w:tcPr>
    </w:tblStylePr>
    <w:tblStylePr w:type="lastRow">
      <w:rPr>
        <w:b/>
        <w:bCs/>
      </w:rPr>
      <w:tblPr/>
      <w:tcPr>
        <w:tcBorders>
          <w:top w:val="double" w:sz="4" w:space="0" w:color="666666"/>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GridTable6ColourfulAccent14">
    <w:name w:val="Grid Table 6 Colourful – Accent 14"/>
    <w:basedOn w:val="TableNormal"/>
    <w:next w:val="GridTable6Colorful-Accent1"/>
    <w:uiPriority w:val="51"/>
    <w:rsid w:val="00911EB9"/>
    <w:pPr>
      <w:spacing w:after="0" w:line="240" w:lineRule="auto"/>
    </w:pPr>
    <w:rPr>
      <w:color w:val="0F4761"/>
      <w:kern w:val="2"/>
      <w:sz w:val="24"/>
      <w:szCs w:val="24"/>
      <w:lang w:val="en-IE"/>
      <w14:ligatures w14:val="standardContextual"/>
    </w:rPr>
    <w:tblPr>
      <w:tblStyleRowBandSize w:val="1"/>
      <w:tblStyleColBandSize w:val="1"/>
      <w:tblBorders>
        <w:top w:val="single" w:sz="4" w:space="0" w:color="45B0E1"/>
        <w:left w:val="single" w:sz="4" w:space="0" w:color="45B0E1"/>
        <w:bottom w:val="single" w:sz="4" w:space="0" w:color="45B0E1"/>
        <w:right w:val="single" w:sz="4" w:space="0" w:color="45B0E1"/>
        <w:insideH w:val="single" w:sz="4" w:space="0" w:color="45B0E1"/>
        <w:insideV w:val="single" w:sz="4" w:space="0" w:color="45B0E1"/>
      </w:tblBorders>
    </w:tblPr>
    <w:tblStylePr w:type="firstRow">
      <w:rPr>
        <w:b/>
        <w:bCs/>
      </w:rPr>
      <w:tblPr/>
      <w:tcPr>
        <w:tcBorders>
          <w:bottom w:val="single" w:sz="12" w:space="0" w:color="45B0E1"/>
        </w:tcBorders>
      </w:tcPr>
    </w:tblStylePr>
    <w:tblStylePr w:type="lastRow">
      <w:rPr>
        <w:b/>
        <w:bCs/>
      </w:rPr>
      <w:tblPr/>
      <w:tcPr>
        <w:tcBorders>
          <w:top w:val="double" w:sz="4" w:space="0" w:color="45B0E1"/>
        </w:tcBorders>
      </w:tcPr>
    </w:tblStylePr>
    <w:tblStylePr w:type="firstCol">
      <w:rPr>
        <w:b/>
        <w:bCs/>
      </w:rPr>
    </w:tblStylePr>
    <w:tblStylePr w:type="lastCol">
      <w:rPr>
        <w:b/>
        <w:bCs/>
      </w:rPr>
    </w:tblStylePr>
    <w:tblStylePr w:type="band1Vert">
      <w:tblPr/>
      <w:tcPr>
        <w:shd w:val="clear" w:color="auto" w:fill="C1E4F5"/>
      </w:tcPr>
    </w:tblStylePr>
    <w:tblStylePr w:type="band1Horz">
      <w:tblPr/>
      <w:tcPr>
        <w:shd w:val="clear" w:color="auto" w:fill="C1E4F5"/>
      </w:tcPr>
    </w:tblStylePr>
  </w:style>
  <w:style w:type="table" w:customStyle="1" w:styleId="GridTable6ColourfulAccent24">
    <w:name w:val="Grid Table 6 Colourful – Accent 24"/>
    <w:basedOn w:val="TableNormal"/>
    <w:next w:val="GridTable6Colorful-Accent2"/>
    <w:uiPriority w:val="51"/>
    <w:rsid w:val="00911EB9"/>
    <w:pPr>
      <w:spacing w:after="0" w:line="240" w:lineRule="auto"/>
    </w:pPr>
    <w:rPr>
      <w:color w:val="BF4E14"/>
      <w:kern w:val="2"/>
      <w:sz w:val="24"/>
      <w:szCs w:val="24"/>
      <w:lang w:val="en-IE"/>
      <w14:ligatures w14:val="standardContextual"/>
    </w:rPr>
    <w:tblPr>
      <w:tblStyleRowBandSize w:val="1"/>
      <w:tblStyleColBandSize w:val="1"/>
      <w:tblBorders>
        <w:top w:val="single" w:sz="4" w:space="0" w:color="F1A983"/>
        <w:left w:val="single" w:sz="4" w:space="0" w:color="F1A983"/>
        <w:bottom w:val="single" w:sz="4" w:space="0" w:color="F1A983"/>
        <w:right w:val="single" w:sz="4" w:space="0" w:color="F1A983"/>
        <w:insideH w:val="single" w:sz="4" w:space="0" w:color="F1A983"/>
        <w:insideV w:val="single" w:sz="4" w:space="0" w:color="F1A983"/>
      </w:tblBorders>
    </w:tblPr>
    <w:tblStylePr w:type="firstRow">
      <w:rPr>
        <w:b/>
        <w:bCs/>
      </w:rPr>
      <w:tblPr/>
      <w:tcPr>
        <w:tcBorders>
          <w:bottom w:val="single" w:sz="12" w:space="0" w:color="F1A983"/>
        </w:tcBorders>
      </w:tcPr>
    </w:tblStylePr>
    <w:tblStylePr w:type="lastRow">
      <w:rPr>
        <w:b/>
        <w:bCs/>
      </w:rPr>
      <w:tblPr/>
      <w:tcPr>
        <w:tcBorders>
          <w:top w:val="double" w:sz="4" w:space="0" w:color="F1A983"/>
        </w:tcBorders>
      </w:tcPr>
    </w:tblStylePr>
    <w:tblStylePr w:type="firstCol">
      <w:rPr>
        <w:b/>
        <w:bCs/>
      </w:rPr>
    </w:tblStylePr>
    <w:tblStylePr w:type="lastCol">
      <w:rPr>
        <w:b/>
        <w:bCs/>
      </w:rPr>
    </w:tblStylePr>
    <w:tblStylePr w:type="band1Vert">
      <w:tblPr/>
      <w:tcPr>
        <w:shd w:val="clear" w:color="auto" w:fill="FAE2D5"/>
      </w:tcPr>
    </w:tblStylePr>
    <w:tblStylePr w:type="band1Horz">
      <w:tblPr/>
      <w:tcPr>
        <w:shd w:val="clear" w:color="auto" w:fill="FAE2D5"/>
      </w:tcPr>
    </w:tblStylePr>
  </w:style>
  <w:style w:type="table" w:customStyle="1" w:styleId="GridTable6ColourfulAccent34">
    <w:name w:val="Grid Table 6 Colourful – Accent 34"/>
    <w:basedOn w:val="TableNormal"/>
    <w:next w:val="GridTable6Colorful-Accent3"/>
    <w:uiPriority w:val="51"/>
    <w:rsid w:val="00911EB9"/>
    <w:pPr>
      <w:spacing w:after="0" w:line="240" w:lineRule="auto"/>
    </w:pPr>
    <w:rPr>
      <w:color w:val="124F1A"/>
      <w:kern w:val="2"/>
      <w:sz w:val="24"/>
      <w:szCs w:val="24"/>
      <w:lang w:val="en-IE"/>
      <w14:ligatures w14:val="standardContextual"/>
    </w:rPr>
    <w:tblPr>
      <w:tblStyleRowBandSize w:val="1"/>
      <w:tblStyleColBandSize w:val="1"/>
      <w:tblBorders>
        <w:top w:val="single" w:sz="4" w:space="0" w:color="47D459"/>
        <w:left w:val="single" w:sz="4" w:space="0" w:color="47D459"/>
        <w:bottom w:val="single" w:sz="4" w:space="0" w:color="47D459"/>
        <w:right w:val="single" w:sz="4" w:space="0" w:color="47D459"/>
        <w:insideH w:val="single" w:sz="4" w:space="0" w:color="47D459"/>
        <w:insideV w:val="single" w:sz="4" w:space="0" w:color="47D459"/>
      </w:tblBorders>
    </w:tblPr>
    <w:tblStylePr w:type="firstRow">
      <w:rPr>
        <w:b/>
        <w:bCs/>
      </w:rPr>
      <w:tblPr/>
      <w:tcPr>
        <w:tcBorders>
          <w:bottom w:val="single" w:sz="12" w:space="0" w:color="47D459"/>
        </w:tcBorders>
      </w:tcPr>
    </w:tblStylePr>
    <w:tblStylePr w:type="lastRow">
      <w:rPr>
        <w:b/>
        <w:bCs/>
      </w:rPr>
      <w:tblPr/>
      <w:tcPr>
        <w:tcBorders>
          <w:top w:val="double" w:sz="4" w:space="0" w:color="47D459"/>
        </w:tcBorders>
      </w:tcPr>
    </w:tblStylePr>
    <w:tblStylePr w:type="firstCol">
      <w:rPr>
        <w:b/>
        <w:bCs/>
      </w:rPr>
    </w:tblStylePr>
    <w:tblStylePr w:type="lastCol">
      <w:rPr>
        <w:b/>
        <w:bCs/>
      </w:rPr>
    </w:tblStylePr>
    <w:tblStylePr w:type="band1Vert">
      <w:tblPr/>
      <w:tcPr>
        <w:shd w:val="clear" w:color="auto" w:fill="C1F0C7"/>
      </w:tcPr>
    </w:tblStylePr>
    <w:tblStylePr w:type="band1Horz">
      <w:tblPr/>
      <w:tcPr>
        <w:shd w:val="clear" w:color="auto" w:fill="C1F0C7"/>
      </w:tcPr>
    </w:tblStylePr>
  </w:style>
  <w:style w:type="table" w:customStyle="1" w:styleId="GridTable6ColourfulAccent44">
    <w:name w:val="Grid Table 6 Colourful – Accent 44"/>
    <w:basedOn w:val="TableNormal"/>
    <w:next w:val="GridTable6Colorful-Accent4"/>
    <w:uiPriority w:val="51"/>
    <w:rsid w:val="00911EB9"/>
    <w:pPr>
      <w:spacing w:after="0" w:line="240" w:lineRule="auto"/>
    </w:pPr>
    <w:rPr>
      <w:color w:val="0B769F"/>
      <w:kern w:val="2"/>
      <w:sz w:val="24"/>
      <w:szCs w:val="24"/>
      <w:lang w:val="en-IE"/>
      <w14:ligatures w14:val="standardContextual"/>
    </w:rPr>
    <w:tblPr>
      <w:tblStyleRowBandSize w:val="1"/>
      <w:tblStyleColBandSize w:val="1"/>
      <w:tblBorders>
        <w:top w:val="single" w:sz="4" w:space="0" w:color="60CAF3"/>
        <w:left w:val="single" w:sz="4" w:space="0" w:color="60CAF3"/>
        <w:bottom w:val="single" w:sz="4" w:space="0" w:color="60CAF3"/>
        <w:right w:val="single" w:sz="4" w:space="0" w:color="60CAF3"/>
        <w:insideH w:val="single" w:sz="4" w:space="0" w:color="60CAF3"/>
        <w:insideV w:val="single" w:sz="4" w:space="0" w:color="60CAF3"/>
      </w:tblBorders>
    </w:tblPr>
    <w:tblStylePr w:type="firstRow">
      <w:rPr>
        <w:b/>
        <w:bCs/>
      </w:rPr>
      <w:tblPr/>
      <w:tcPr>
        <w:tcBorders>
          <w:bottom w:val="single" w:sz="12" w:space="0" w:color="60CAF3"/>
        </w:tcBorders>
      </w:tcPr>
    </w:tblStylePr>
    <w:tblStylePr w:type="lastRow">
      <w:rPr>
        <w:b/>
        <w:bCs/>
      </w:rPr>
      <w:tblPr/>
      <w:tcPr>
        <w:tcBorders>
          <w:top w:val="double" w:sz="4" w:space="0" w:color="60CAF3"/>
        </w:tcBorders>
      </w:tcPr>
    </w:tblStylePr>
    <w:tblStylePr w:type="firstCol">
      <w:rPr>
        <w:b/>
        <w:bCs/>
      </w:rPr>
    </w:tblStylePr>
    <w:tblStylePr w:type="lastCol">
      <w:rPr>
        <w:b/>
        <w:bCs/>
      </w:rPr>
    </w:tblStylePr>
    <w:tblStylePr w:type="band1Vert">
      <w:tblPr/>
      <w:tcPr>
        <w:shd w:val="clear" w:color="auto" w:fill="CAEDFB"/>
      </w:tcPr>
    </w:tblStylePr>
    <w:tblStylePr w:type="band1Horz">
      <w:tblPr/>
      <w:tcPr>
        <w:shd w:val="clear" w:color="auto" w:fill="CAEDFB"/>
      </w:tcPr>
    </w:tblStylePr>
  </w:style>
  <w:style w:type="table" w:customStyle="1" w:styleId="GridTable6ColourfulAccent54">
    <w:name w:val="Grid Table 6 Colourful – Accent 54"/>
    <w:basedOn w:val="TableNormal"/>
    <w:next w:val="GridTable6Colorful-Accent5"/>
    <w:uiPriority w:val="51"/>
    <w:rsid w:val="00911EB9"/>
    <w:pPr>
      <w:spacing w:after="0" w:line="240" w:lineRule="auto"/>
    </w:pPr>
    <w:rPr>
      <w:color w:val="77206D"/>
      <w:kern w:val="2"/>
      <w:sz w:val="24"/>
      <w:szCs w:val="24"/>
      <w:lang w:val="en-IE"/>
      <w14:ligatures w14:val="standardContextual"/>
    </w:rPr>
    <w:tblPr>
      <w:tblStyleRowBandSize w:val="1"/>
      <w:tblStyleColBandSize w:val="1"/>
      <w:tblBorders>
        <w:top w:val="single" w:sz="4" w:space="0" w:color="D86DCB"/>
        <w:left w:val="single" w:sz="4" w:space="0" w:color="D86DCB"/>
        <w:bottom w:val="single" w:sz="4" w:space="0" w:color="D86DCB"/>
        <w:right w:val="single" w:sz="4" w:space="0" w:color="D86DCB"/>
        <w:insideH w:val="single" w:sz="4" w:space="0" w:color="D86DCB"/>
        <w:insideV w:val="single" w:sz="4" w:space="0" w:color="D86DCB"/>
      </w:tblBorders>
    </w:tblPr>
    <w:tblStylePr w:type="firstRow">
      <w:rPr>
        <w:b/>
        <w:bCs/>
      </w:rPr>
      <w:tblPr/>
      <w:tcPr>
        <w:tcBorders>
          <w:bottom w:val="single" w:sz="12" w:space="0" w:color="D86DCB"/>
        </w:tcBorders>
      </w:tcPr>
    </w:tblStylePr>
    <w:tblStylePr w:type="lastRow">
      <w:rPr>
        <w:b/>
        <w:bCs/>
      </w:rPr>
      <w:tblPr/>
      <w:tcPr>
        <w:tcBorders>
          <w:top w:val="double" w:sz="4" w:space="0" w:color="D86DCB"/>
        </w:tcBorders>
      </w:tcPr>
    </w:tblStylePr>
    <w:tblStylePr w:type="firstCol">
      <w:rPr>
        <w:b/>
        <w:bCs/>
      </w:rPr>
    </w:tblStylePr>
    <w:tblStylePr w:type="lastCol">
      <w:rPr>
        <w:b/>
        <w:bCs/>
      </w:rPr>
    </w:tblStylePr>
    <w:tblStylePr w:type="band1Vert">
      <w:tblPr/>
      <w:tcPr>
        <w:shd w:val="clear" w:color="auto" w:fill="F2CEED"/>
      </w:tcPr>
    </w:tblStylePr>
    <w:tblStylePr w:type="band1Horz">
      <w:tblPr/>
      <w:tcPr>
        <w:shd w:val="clear" w:color="auto" w:fill="F2CEED"/>
      </w:tcPr>
    </w:tblStylePr>
  </w:style>
  <w:style w:type="table" w:customStyle="1" w:styleId="GridTable6ColourfulAccent64">
    <w:name w:val="Grid Table 6 Colourful – Accent 64"/>
    <w:basedOn w:val="TableNormal"/>
    <w:next w:val="GridTable6Colorful-Accent6"/>
    <w:uiPriority w:val="51"/>
    <w:rsid w:val="00911EB9"/>
    <w:pPr>
      <w:spacing w:after="0" w:line="240" w:lineRule="auto"/>
    </w:pPr>
    <w:rPr>
      <w:color w:val="3A7C22"/>
      <w:kern w:val="2"/>
      <w:sz w:val="24"/>
      <w:szCs w:val="24"/>
      <w:lang w:val="en-IE"/>
      <w14:ligatures w14:val="standardContextual"/>
    </w:rPr>
    <w:tblPr>
      <w:tblStyleRowBandSize w:val="1"/>
      <w:tblStyleColBandSize w:val="1"/>
      <w:tblBorders>
        <w:top w:val="single" w:sz="4" w:space="0" w:color="8DD873"/>
        <w:left w:val="single" w:sz="4" w:space="0" w:color="8DD873"/>
        <w:bottom w:val="single" w:sz="4" w:space="0" w:color="8DD873"/>
        <w:right w:val="single" w:sz="4" w:space="0" w:color="8DD873"/>
        <w:insideH w:val="single" w:sz="4" w:space="0" w:color="8DD873"/>
        <w:insideV w:val="single" w:sz="4" w:space="0" w:color="8DD873"/>
      </w:tblBorders>
    </w:tblPr>
    <w:tblStylePr w:type="firstRow">
      <w:rPr>
        <w:b/>
        <w:bCs/>
      </w:rPr>
      <w:tblPr/>
      <w:tcPr>
        <w:tcBorders>
          <w:bottom w:val="single" w:sz="12" w:space="0" w:color="8DD873"/>
        </w:tcBorders>
      </w:tcPr>
    </w:tblStylePr>
    <w:tblStylePr w:type="lastRow">
      <w:rPr>
        <w:b/>
        <w:bCs/>
      </w:rPr>
      <w:tblPr/>
      <w:tcPr>
        <w:tcBorders>
          <w:top w:val="double" w:sz="4" w:space="0" w:color="8DD873"/>
        </w:tcBorders>
      </w:tcPr>
    </w:tblStylePr>
    <w:tblStylePr w:type="firstCol">
      <w:rPr>
        <w:b/>
        <w:bCs/>
      </w:rPr>
    </w:tblStylePr>
    <w:tblStylePr w:type="lastCol">
      <w:rPr>
        <w:b/>
        <w:bCs/>
      </w:rPr>
    </w:tblStylePr>
    <w:tblStylePr w:type="band1Vert">
      <w:tblPr/>
      <w:tcPr>
        <w:shd w:val="clear" w:color="auto" w:fill="D9F2D0"/>
      </w:tcPr>
    </w:tblStylePr>
    <w:tblStylePr w:type="band1Horz">
      <w:tblPr/>
      <w:tcPr>
        <w:shd w:val="clear" w:color="auto" w:fill="D9F2D0"/>
      </w:tcPr>
    </w:tblStylePr>
  </w:style>
  <w:style w:type="table" w:customStyle="1" w:styleId="GridTable7Colourful4">
    <w:name w:val="Grid Table 7 Colourful4"/>
    <w:basedOn w:val="TableNormal"/>
    <w:next w:val="GridTable7Colorful"/>
    <w:uiPriority w:val="52"/>
    <w:rsid w:val="00911EB9"/>
    <w:pPr>
      <w:spacing w:after="0" w:line="240" w:lineRule="auto"/>
    </w:pPr>
    <w:rPr>
      <w:color w:val="000000"/>
      <w:kern w:val="2"/>
      <w:sz w:val="24"/>
      <w:szCs w:val="24"/>
      <w:lang w:val="en-IE"/>
      <w14:ligatures w14:val="standardContextual"/>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CCCCC"/>
      </w:tcPr>
    </w:tblStylePr>
    <w:tblStylePr w:type="band1Horz">
      <w:tblPr/>
      <w:tcPr>
        <w:shd w:val="clear" w:color="auto" w:fill="CCCCCC"/>
      </w:tcPr>
    </w:tblStylePr>
    <w:tblStylePr w:type="neCell">
      <w:tblPr/>
      <w:tcPr>
        <w:tcBorders>
          <w:bottom w:val="single" w:sz="4" w:space="0" w:color="666666"/>
        </w:tcBorders>
      </w:tcPr>
    </w:tblStylePr>
    <w:tblStylePr w:type="nwCell">
      <w:tblPr/>
      <w:tcPr>
        <w:tcBorders>
          <w:bottom w:val="single" w:sz="4" w:space="0" w:color="666666"/>
        </w:tcBorders>
      </w:tcPr>
    </w:tblStylePr>
    <w:tblStylePr w:type="seCell">
      <w:tblPr/>
      <w:tcPr>
        <w:tcBorders>
          <w:top w:val="single" w:sz="4" w:space="0" w:color="666666"/>
        </w:tcBorders>
      </w:tcPr>
    </w:tblStylePr>
    <w:tblStylePr w:type="swCell">
      <w:tblPr/>
      <w:tcPr>
        <w:tcBorders>
          <w:top w:val="single" w:sz="4" w:space="0" w:color="666666"/>
        </w:tcBorders>
      </w:tcPr>
    </w:tblStylePr>
  </w:style>
  <w:style w:type="table" w:customStyle="1" w:styleId="GridTable7ColourfulAccent14">
    <w:name w:val="Grid Table 7 Colourful – Accent 14"/>
    <w:basedOn w:val="TableNormal"/>
    <w:next w:val="GridTable7Colorful-Accent1"/>
    <w:uiPriority w:val="52"/>
    <w:rsid w:val="00911EB9"/>
    <w:pPr>
      <w:spacing w:after="0" w:line="240" w:lineRule="auto"/>
    </w:pPr>
    <w:rPr>
      <w:color w:val="0F4761"/>
      <w:kern w:val="2"/>
      <w:sz w:val="24"/>
      <w:szCs w:val="24"/>
      <w:lang w:val="en-IE"/>
      <w14:ligatures w14:val="standardContextual"/>
    </w:rPr>
    <w:tblPr>
      <w:tblStyleRowBandSize w:val="1"/>
      <w:tblStyleColBandSize w:val="1"/>
      <w:tblBorders>
        <w:top w:val="single" w:sz="4" w:space="0" w:color="45B0E1"/>
        <w:left w:val="single" w:sz="4" w:space="0" w:color="45B0E1"/>
        <w:bottom w:val="single" w:sz="4" w:space="0" w:color="45B0E1"/>
        <w:right w:val="single" w:sz="4" w:space="0" w:color="45B0E1"/>
        <w:insideH w:val="single" w:sz="4" w:space="0" w:color="45B0E1"/>
        <w:insideV w:val="single" w:sz="4" w:space="0" w:color="45B0E1"/>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1E4F5"/>
      </w:tcPr>
    </w:tblStylePr>
    <w:tblStylePr w:type="band1Horz">
      <w:tblPr/>
      <w:tcPr>
        <w:shd w:val="clear" w:color="auto" w:fill="C1E4F5"/>
      </w:tcPr>
    </w:tblStylePr>
    <w:tblStylePr w:type="neCell">
      <w:tblPr/>
      <w:tcPr>
        <w:tcBorders>
          <w:bottom w:val="single" w:sz="4" w:space="0" w:color="45B0E1"/>
        </w:tcBorders>
      </w:tcPr>
    </w:tblStylePr>
    <w:tblStylePr w:type="nwCell">
      <w:tblPr/>
      <w:tcPr>
        <w:tcBorders>
          <w:bottom w:val="single" w:sz="4" w:space="0" w:color="45B0E1"/>
        </w:tcBorders>
      </w:tcPr>
    </w:tblStylePr>
    <w:tblStylePr w:type="seCell">
      <w:tblPr/>
      <w:tcPr>
        <w:tcBorders>
          <w:top w:val="single" w:sz="4" w:space="0" w:color="45B0E1"/>
        </w:tcBorders>
      </w:tcPr>
    </w:tblStylePr>
    <w:tblStylePr w:type="swCell">
      <w:tblPr/>
      <w:tcPr>
        <w:tcBorders>
          <w:top w:val="single" w:sz="4" w:space="0" w:color="45B0E1"/>
        </w:tcBorders>
      </w:tcPr>
    </w:tblStylePr>
  </w:style>
  <w:style w:type="table" w:customStyle="1" w:styleId="GridTable7ColourfulAccent24">
    <w:name w:val="Grid Table 7 Colourful – Accent 24"/>
    <w:basedOn w:val="TableNormal"/>
    <w:next w:val="GridTable7Colorful-Accent2"/>
    <w:uiPriority w:val="52"/>
    <w:rsid w:val="00911EB9"/>
    <w:pPr>
      <w:spacing w:after="0" w:line="240" w:lineRule="auto"/>
    </w:pPr>
    <w:rPr>
      <w:color w:val="BF4E14"/>
      <w:kern w:val="2"/>
      <w:sz w:val="24"/>
      <w:szCs w:val="24"/>
      <w:lang w:val="en-IE"/>
      <w14:ligatures w14:val="standardContextual"/>
    </w:rPr>
    <w:tblPr>
      <w:tblStyleRowBandSize w:val="1"/>
      <w:tblStyleColBandSize w:val="1"/>
      <w:tblBorders>
        <w:top w:val="single" w:sz="4" w:space="0" w:color="F1A983"/>
        <w:left w:val="single" w:sz="4" w:space="0" w:color="F1A983"/>
        <w:bottom w:val="single" w:sz="4" w:space="0" w:color="F1A983"/>
        <w:right w:val="single" w:sz="4" w:space="0" w:color="F1A983"/>
        <w:insideH w:val="single" w:sz="4" w:space="0" w:color="F1A983"/>
        <w:insideV w:val="single" w:sz="4" w:space="0" w:color="F1A98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AE2D5"/>
      </w:tcPr>
    </w:tblStylePr>
    <w:tblStylePr w:type="band1Horz">
      <w:tblPr/>
      <w:tcPr>
        <w:shd w:val="clear" w:color="auto" w:fill="FAE2D5"/>
      </w:tcPr>
    </w:tblStylePr>
    <w:tblStylePr w:type="neCell">
      <w:tblPr/>
      <w:tcPr>
        <w:tcBorders>
          <w:bottom w:val="single" w:sz="4" w:space="0" w:color="F1A983"/>
        </w:tcBorders>
      </w:tcPr>
    </w:tblStylePr>
    <w:tblStylePr w:type="nwCell">
      <w:tblPr/>
      <w:tcPr>
        <w:tcBorders>
          <w:bottom w:val="single" w:sz="4" w:space="0" w:color="F1A983"/>
        </w:tcBorders>
      </w:tcPr>
    </w:tblStylePr>
    <w:tblStylePr w:type="seCell">
      <w:tblPr/>
      <w:tcPr>
        <w:tcBorders>
          <w:top w:val="single" w:sz="4" w:space="0" w:color="F1A983"/>
        </w:tcBorders>
      </w:tcPr>
    </w:tblStylePr>
    <w:tblStylePr w:type="swCell">
      <w:tblPr/>
      <w:tcPr>
        <w:tcBorders>
          <w:top w:val="single" w:sz="4" w:space="0" w:color="F1A983"/>
        </w:tcBorders>
      </w:tcPr>
    </w:tblStylePr>
  </w:style>
  <w:style w:type="table" w:customStyle="1" w:styleId="GridTable7ColourfulAccent34">
    <w:name w:val="Grid Table 7 Colourful – Accent 34"/>
    <w:basedOn w:val="TableNormal"/>
    <w:next w:val="GridTable7Colorful-Accent3"/>
    <w:uiPriority w:val="52"/>
    <w:rsid w:val="00911EB9"/>
    <w:pPr>
      <w:spacing w:after="0" w:line="240" w:lineRule="auto"/>
    </w:pPr>
    <w:rPr>
      <w:color w:val="124F1A"/>
      <w:kern w:val="2"/>
      <w:sz w:val="24"/>
      <w:szCs w:val="24"/>
      <w:lang w:val="en-IE"/>
      <w14:ligatures w14:val="standardContextual"/>
    </w:rPr>
    <w:tblPr>
      <w:tblStyleRowBandSize w:val="1"/>
      <w:tblStyleColBandSize w:val="1"/>
      <w:tblBorders>
        <w:top w:val="single" w:sz="4" w:space="0" w:color="47D459"/>
        <w:left w:val="single" w:sz="4" w:space="0" w:color="47D459"/>
        <w:bottom w:val="single" w:sz="4" w:space="0" w:color="47D459"/>
        <w:right w:val="single" w:sz="4" w:space="0" w:color="47D459"/>
        <w:insideH w:val="single" w:sz="4" w:space="0" w:color="47D459"/>
        <w:insideV w:val="single" w:sz="4" w:space="0" w:color="47D459"/>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1F0C7"/>
      </w:tcPr>
    </w:tblStylePr>
    <w:tblStylePr w:type="band1Horz">
      <w:tblPr/>
      <w:tcPr>
        <w:shd w:val="clear" w:color="auto" w:fill="C1F0C7"/>
      </w:tcPr>
    </w:tblStylePr>
    <w:tblStylePr w:type="neCell">
      <w:tblPr/>
      <w:tcPr>
        <w:tcBorders>
          <w:bottom w:val="single" w:sz="4" w:space="0" w:color="47D459"/>
        </w:tcBorders>
      </w:tcPr>
    </w:tblStylePr>
    <w:tblStylePr w:type="nwCell">
      <w:tblPr/>
      <w:tcPr>
        <w:tcBorders>
          <w:bottom w:val="single" w:sz="4" w:space="0" w:color="47D459"/>
        </w:tcBorders>
      </w:tcPr>
    </w:tblStylePr>
    <w:tblStylePr w:type="seCell">
      <w:tblPr/>
      <w:tcPr>
        <w:tcBorders>
          <w:top w:val="single" w:sz="4" w:space="0" w:color="47D459"/>
        </w:tcBorders>
      </w:tcPr>
    </w:tblStylePr>
    <w:tblStylePr w:type="swCell">
      <w:tblPr/>
      <w:tcPr>
        <w:tcBorders>
          <w:top w:val="single" w:sz="4" w:space="0" w:color="47D459"/>
        </w:tcBorders>
      </w:tcPr>
    </w:tblStylePr>
  </w:style>
  <w:style w:type="table" w:customStyle="1" w:styleId="GridTable7ColourfulAccent44">
    <w:name w:val="Grid Table 7 Colourful – Accent 44"/>
    <w:basedOn w:val="TableNormal"/>
    <w:next w:val="GridTable7Colorful-Accent4"/>
    <w:uiPriority w:val="52"/>
    <w:rsid w:val="00911EB9"/>
    <w:pPr>
      <w:spacing w:after="0" w:line="240" w:lineRule="auto"/>
    </w:pPr>
    <w:rPr>
      <w:color w:val="0B769F"/>
      <w:kern w:val="2"/>
      <w:sz w:val="24"/>
      <w:szCs w:val="24"/>
      <w:lang w:val="en-IE"/>
      <w14:ligatures w14:val="standardContextual"/>
    </w:rPr>
    <w:tblPr>
      <w:tblStyleRowBandSize w:val="1"/>
      <w:tblStyleColBandSize w:val="1"/>
      <w:tblBorders>
        <w:top w:val="single" w:sz="4" w:space="0" w:color="60CAF3"/>
        <w:left w:val="single" w:sz="4" w:space="0" w:color="60CAF3"/>
        <w:bottom w:val="single" w:sz="4" w:space="0" w:color="60CAF3"/>
        <w:right w:val="single" w:sz="4" w:space="0" w:color="60CAF3"/>
        <w:insideH w:val="single" w:sz="4" w:space="0" w:color="60CAF3"/>
        <w:insideV w:val="single" w:sz="4" w:space="0" w:color="60CAF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AEDFB"/>
      </w:tcPr>
    </w:tblStylePr>
    <w:tblStylePr w:type="band1Horz">
      <w:tblPr/>
      <w:tcPr>
        <w:shd w:val="clear" w:color="auto" w:fill="CAEDFB"/>
      </w:tcPr>
    </w:tblStylePr>
    <w:tblStylePr w:type="neCell">
      <w:tblPr/>
      <w:tcPr>
        <w:tcBorders>
          <w:bottom w:val="single" w:sz="4" w:space="0" w:color="60CAF3"/>
        </w:tcBorders>
      </w:tcPr>
    </w:tblStylePr>
    <w:tblStylePr w:type="nwCell">
      <w:tblPr/>
      <w:tcPr>
        <w:tcBorders>
          <w:bottom w:val="single" w:sz="4" w:space="0" w:color="60CAF3"/>
        </w:tcBorders>
      </w:tcPr>
    </w:tblStylePr>
    <w:tblStylePr w:type="seCell">
      <w:tblPr/>
      <w:tcPr>
        <w:tcBorders>
          <w:top w:val="single" w:sz="4" w:space="0" w:color="60CAF3"/>
        </w:tcBorders>
      </w:tcPr>
    </w:tblStylePr>
    <w:tblStylePr w:type="swCell">
      <w:tblPr/>
      <w:tcPr>
        <w:tcBorders>
          <w:top w:val="single" w:sz="4" w:space="0" w:color="60CAF3"/>
        </w:tcBorders>
      </w:tcPr>
    </w:tblStylePr>
  </w:style>
  <w:style w:type="table" w:customStyle="1" w:styleId="GridTable7ColourfulAccent54">
    <w:name w:val="Grid Table 7 Colourful – Accent 54"/>
    <w:basedOn w:val="TableNormal"/>
    <w:next w:val="GridTable7Colorful-Accent5"/>
    <w:uiPriority w:val="52"/>
    <w:rsid w:val="00911EB9"/>
    <w:pPr>
      <w:spacing w:after="0" w:line="240" w:lineRule="auto"/>
    </w:pPr>
    <w:rPr>
      <w:color w:val="77206D"/>
      <w:kern w:val="2"/>
      <w:sz w:val="24"/>
      <w:szCs w:val="24"/>
      <w:lang w:val="en-IE"/>
      <w14:ligatures w14:val="standardContextual"/>
    </w:rPr>
    <w:tblPr>
      <w:tblStyleRowBandSize w:val="1"/>
      <w:tblStyleColBandSize w:val="1"/>
      <w:tblBorders>
        <w:top w:val="single" w:sz="4" w:space="0" w:color="D86DCB"/>
        <w:left w:val="single" w:sz="4" w:space="0" w:color="D86DCB"/>
        <w:bottom w:val="single" w:sz="4" w:space="0" w:color="D86DCB"/>
        <w:right w:val="single" w:sz="4" w:space="0" w:color="D86DCB"/>
        <w:insideH w:val="single" w:sz="4" w:space="0" w:color="D86DCB"/>
        <w:insideV w:val="single" w:sz="4" w:space="0" w:color="D86DCB"/>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2CEED"/>
      </w:tcPr>
    </w:tblStylePr>
    <w:tblStylePr w:type="band1Horz">
      <w:tblPr/>
      <w:tcPr>
        <w:shd w:val="clear" w:color="auto" w:fill="F2CEED"/>
      </w:tcPr>
    </w:tblStylePr>
    <w:tblStylePr w:type="neCell">
      <w:tblPr/>
      <w:tcPr>
        <w:tcBorders>
          <w:bottom w:val="single" w:sz="4" w:space="0" w:color="D86DCB"/>
        </w:tcBorders>
      </w:tcPr>
    </w:tblStylePr>
    <w:tblStylePr w:type="nwCell">
      <w:tblPr/>
      <w:tcPr>
        <w:tcBorders>
          <w:bottom w:val="single" w:sz="4" w:space="0" w:color="D86DCB"/>
        </w:tcBorders>
      </w:tcPr>
    </w:tblStylePr>
    <w:tblStylePr w:type="seCell">
      <w:tblPr/>
      <w:tcPr>
        <w:tcBorders>
          <w:top w:val="single" w:sz="4" w:space="0" w:color="D86DCB"/>
        </w:tcBorders>
      </w:tcPr>
    </w:tblStylePr>
    <w:tblStylePr w:type="swCell">
      <w:tblPr/>
      <w:tcPr>
        <w:tcBorders>
          <w:top w:val="single" w:sz="4" w:space="0" w:color="D86DCB"/>
        </w:tcBorders>
      </w:tcPr>
    </w:tblStylePr>
  </w:style>
  <w:style w:type="table" w:customStyle="1" w:styleId="GridTable7ColourfulAccent64">
    <w:name w:val="Grid Table 7 Colourful – Accent 64"/>
    <w:basedOn w:val="TableNormal"/>
    <w:next w:val="GridTable7Colorful-Accent6"/>
    <w:uiPriority w:val="52"/>
    <w:rsid w:val="00911EB9"/>
    <w:pPr>
      <w:spacing w:after="0" w:line="240" w:lineRule="auto"/>
    </w:pPr>
    <w:rPr>
      <w:color w:val="3A7C22"/>
      <w:kern w:val="2"/>
      <w:sz w:val="24"/>
      <w:szCs w:val="24"/>
      <w:lang w:val="en-IE"/>
      <w14:ligatures w14:val="standardContextual"/>
    </w:rPr>
    <w:tblPr>
      <w:tblStyleRowBandSize w:val="1"/>
      <w:tblStyleColBandSize w:val="1"/>
      <w:tblBorders>
        <w:top w:val="single" w:sz="4" w:space="0" w:color="8DD873"/>
        <w:left w:val="single" w:sz="4" w:space="0" w:color="8DD873"/>
        <w:bottom w:val="single" w:sz="4" w:space="0" w:color="8DD873"/>
        <w:right w:val="single" w:sz="4" w:space="0" w:color="8DD873"/>
        <w:insideH w:val="single" w:sz="4" w:space="0" w:color="8DD873"/>
        <w:insideV w:val="single" w:sz="4" w:space="0" w:color="8DD87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D9F2D0"/>
      </w:tcPr>
    </w:tblStylePr>
    <w:tblStylePr w:type="band1Horz">
      <w:tblPr/>
      <w:tcPr>
        <w:shd w:val="clear" w:color="auto" w:fill="D9F2D0"/>
      </w:tcPr>
    </w:tblStylePr>
    <w:tblStylePr w:type="neCell">
      <w:tblPr/>
      <w:tcPr>
        <w:tcBorders>
          <w:bottom w:val="single" w:sz="4" w:space="0" w:color="8DD873"/>
        </w:tcBorders>
      </w:tcPr>
    </w:tblStylePr>
    <w:tblStylePr w:type="nwCell">
      <w:tblPr/>
      <w:tcPr>
        <w:tcBorders>
          <w:bottom w:val="single" w:sz="4" w:space="0" w:color="8DD873"/>
        </w:tcBorders>
      </w:tcPr>
    </w:tblStylePr>
    <w:tblStylePr w:type="seCell">
      <w:tblPr/>
      <w:tcPr>
        <w:tcBorders>
          <w:top w:val="single" w:sz="4" w:space="0" w:color="8DD873"/>
        </w:tcBorders>
      </w:tcPr>
    </w:tblStylePr>
    <w:tblStylePr w:type="swCell">
      <w:tblPr/>
      <w:tcPr>
        <w:tcBorders>
          <w:top w:val="single" w:sz="4" w:space="0" w:color="8DD873"/>
        </w:tcBorders>
      </w:tcPr>
    </w:tblStylePr>
  </w:style>
  <w:style w:type="paragraph" w:customStyle="1" w:styleId="Index24">
    <w:name w:val="Index 24"/>
    <w:basedOn w:val="Normal"/>
    <w:next w:val="Normal"/>
    <w:autoRedefine/>
    <w:uiPriority w:val="99"/>
    <w:semiHidden/>
    <w:unhideWhenUsed/>
    <w:rsid w:val="00911EB9"/>
    <w:pPr>
      <w:spacing w:after="0" w:line="240" w:lineRule="auto"/>
      <w:ind w:left="440" w:hanging="220"/>
    </w:pPr>
    <w:rPr>
      <w:rFonts w:ascii="Aptos" w:eastAsia="Aptos" w:hAnsi="Aptos" w:cs="Arial"/>
      <w:kern w:val="2"/>
      <w:lang w:val="en-IE"/>
      <w14:ligatures w14:val="standardContextual"/>
    </w:rPr>
  </w:style>
  <w:style w:type="paragraph" w:customStyle="1" w:styleId="Index34">
    <w:name w:val="Index 34"/>
    <w:basedOn w:val="Normal"/>
    <w:next w:val="Normal"/>
    <w:autoRedefine/>
    <w:uiPriority w:val="99"/>
    <w:semiHidden/>
    <w:unhideWhenUsed/>
    <w:rsid w:val="00911EB9"/>
    <w:pPr>
      <w:spacing w:after="0" w:line="240" w:lineRule="auto"/>
      <w:ind w:left="660" w:hanging="220"/>
    </w:pPr>
    <w:rPr>
      <w:rFonts w:ascii="Aptos" w:eastAsia="Aptos" w:hAnsi="Aptos" w:cs="Arial"/>
      <w:kern w:val="2"/>
      <w:lang w:val="en-IE"/>
      <w14:ligatures w14:val="standardContextual"/>
    </w:rPr>
  </w:style>
  <w:style w:type="paragraph" w:customStyle="1" w:styleId="Index44">
    <w:name w:val="Index 44"/>
    <w:basedOn w:val="Normal"/>
    <w:next w:val="Normal"/>
    <w:autoRedefine/>
    <w:uiPriority w:val="99"/>
    <w:semiHidden/>
    <w:unhideWhenUsed/>
    <w:rsid w:val="00911EB9"/>
    <w:pPr>
      <w:spacing w:after="0" w:line="240" w:lineRule="auto"/>
      <w:ind w:left="880" w:hanging="220"/>
    </w:pPr>
    <w:rPr>
      <w:rFonts w:ascii="Aptos" w:eastAsia="Aptos" w:hAnsi="Aptos" w:cs="Arial"/>
      <w:kern w:val="2"/>
      <w:lang w:val="en-IE"/>
      <w14:ligatures w14:val="standardContextual"/>
    </w:rPr>
  </w:style>
  <w:style w:type="paragraph" w:customStyle="1" w:styleId="Index54">
    <w:name w:val="Index 54"/>
    <w:basedOn w:val="Normal"/>
    <w:next w:val="Normal"/>
    <w:autoRedefine/>
    <w:uiPriority w:val="99"/>
    <w:semiHidden/>
    <w:unhideWhenUsed/>
    <w:rsid w:val="00911EB9"/>
    <w:pPr>
      <w:spacing w:after="0" w:line="240" w:lineRule="auto"/>
      <w:ind w:left="1100" w:hanging="220"/>
    </w:pPr>
    <w:rPr>
      <w:rFonts w:ascii="Aptos" w:eastAsia="Aptos" w:hAnsi="Aptos" w:cs="Arial"/>
      <w:kern w:val="2"/>
      <w:lang w:val="en-IE"/>
      <w14:ligatures w14:val="standardContextual"/>
    </w:rPr>
  </w:style>
  <w:style w:type="paragraph" w:customStyle="1" w:styleId="Index64">
    <w:name w:val="Index 64"/>
    <w:basedOn w:val="Normal"/>
    <w:next w:val="Normal"/>
    <w:autoRedefine/>
    <w:uiPriority w:val="99"/>
    <w:semiHidden/>
    <w:unhideWhenUsed/>
    <w:rsid w:val="00911EB9"/>
    <w:pPr>
      <w:spacing w:after="0" w:line="240" w:lineRule="auto"/>
      <w:ind w:left="1320" w:hanging="220"/>
    </w:pPr>
    <w:rPr>
      <w:rFonts w:ascii="Aptos" w:eastAsia="Aptos" w:hAnsi="Aptos" w:cs="Arial"/>
      <w:kern w:val="2"/>
      <w:lang w:val="en-IE"/>
      <w14:ligatures w14:val="standardContextual"/>
    </w:rPr>
  </w:style>
  <w:style w:type="paragraph" w:customStyle="1" w:styleId="Index74">
    <w:name w:val="Index 74"/>
    <w:basedOn w:val="Normal"/>
    <w:next w:val="Normal"/>
    <w:autoRedefine/>
    <w:uiPriority w:val="99"/>
    <w:semiHidden/>
    <w:unhideWhenUsed/>
    <w:rsid w:val="00911EB9"/>
    <w:pPr>
      <w:spacing w:after="0" w:line="240" w:lineRule="auto"/>
      <w:ind w:left="1540" w:hanging="220"/>
    </w:pPr>
    <w:rPr>
      <w:rFonts w:ascii="Aptos" w:eastAsia="Aptos" w:hAnsi="Aptos" w:cs="Arial"/>
      <w:kern w:val="2"/>
      <w:lang w:val="en-IE"/>
      <w14:ligatures w14:val="standardContextual"/>
    </w:rPr>
  </w:style>
  <w:style w:type="paragraph" w:customStyle="1" w:styleId="Index84">
    <w:name w:val="Index 84"/>
    <w:basedOn w:val="Normal"/>
    <w:next w:val="Normal"/>
    <w:autoRedefine/>
    <w:uiPriority w:val="99"/>
    <w:semiHidden/>
    <w:unhideWhenUsed/>
    <w:rsid w:val="00911EB9"/>
    <w:pPr>
      <w:spacing w:after="0" w:line="240" w:lineRule="auto"/>
      <w:ind w:left="1760" w:hanging="220"/>
    </w:pPr>
    <w:rPr>
      <w:rFonts w:ascii="Aptos" w:eastAsia="Aptos" w:hAnsi="Aptos" w:cs="Arial"/>
      <w:kern w:val="2"/>
      <w:lang w:val="en-IE"/>
      <w14:ligatures w14:val="standardContextual"/>
    </w:rPr>
  </w:style>
  <w:style w:type="paragraph" w:customStyle="1" w:styleId="Index94">
    <w:name w:val="Index 94"/>
    <w:basedOn w:val="Normal"/>
    <w:next w:val="Normal"/>
    <w:autoRedefine/>
    <w:uiPriority w:val="99"/>
    <w:semiHidden/>
    <w:unhideWhenUsed/>
    <w:rsid w:val="00911EB9"/>
    <w:pPr>
      <w:spacing w:after="0" w:line="240" w:lineRule="auto"/>
      <w:ind w:left="1980" w:hanging="220"/>
    </w:pPr>
    <w:rPr>
      <w:rFonts w:ascii="Aptos" w:eastAsia="Aptos" w:hAnsi="Aptos" w:cs="Arial"/>
      <w:kern w:val="2"/>
      <w:lang w:val="en-IE"/>
      <w14:ligatures w14:val="standardContextual"/>
    </w:rPr>
  </w:style>
  <w:style w:type="paragraph" w:customStyle="1" w:styleId="IndexHeading4">
    <w:name w:val="Index Heading4"/>
    <w:basedOn w:val="Normal"/>
    <w:next w:val="Index1"/>
    <w:uiPriority w:val="99"/>
    <w:semiHidden/>
    <w:unhideWhenUsed/>
    <w:rsid w:val="00911EB9"/>
    <w:pPr>
      <w:spacing w:after="160" w:line="278" w:lineRule="auto"/>
    </w:pPr>
    <w:rPr>
      <w:rFonts w:ascii="Aptos Display" w:eastAsia="Yu Gothic Light" w:hAnsi="Aptos Display"/>
      <w:b/>
      <w:bCs/>
      <w:kern w:val="2"/>
      <w:lang w:val="en-IE"/>
      <w14:ligatures w14:val="standardContextual"/>
    </w:rPr>
  </w:style>
  <w:style w:type="table" w:customStyle="1" w:styleId="LightGrid4">
    <w:name w:val="Light Grid4"/>
    <w:basedOn w:val="TableNormal"/>
    <w:next w:val="LightGrid"/>
    <w:uiPriority w:val="62"/>
    <w:semiHidden/>
    <w:unhideWhenUsed/>
    <w:rsid w:val="00911EB9"/>
    <w:pPr>
      <w:spacing w:after="0" w:line="240" w:lineRule="auto"/>
    </w:pPr>
    <w:rPr>
      <w:kern w:val="2"/>
      <w:sz w:val="24"/>
      <w:szCs w:val="24"/>
      <w:lang w:val="en-IE"/>
      <w14:ligatures w14:val="standardContextual"/>
    </w:rPr>
    <w:tblPr>
      <w:tblStyleRowBandSize w:val="1"/>
      <w:tblStyleColBandSize w:val="1"/>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Pr>
    <w:tblStylePr w:type="firstRow">
      <w:pPr>
        <w:spacing w:before="0" w:after="0" w:line="240" w:lineRule="auto"/>
      </w:pPr>
      <w:rPr>
        <w:rFonts w:ascii="Aptos Display" w:eastAsia="Yu Gothic Light" w:hAnsi="Aptos Display" w:cs="Times New Roman"/>
        <w:b/>
        <w:bCs/>
      </w:rPr>
      <w:tblPr/>
      <w:tcPr>
        <w:tcBorders>
          <w:top w:val="single" w:sz="8" w:space="0" w:color="000000"/>
          <w:left w:val="single" w:sz="8" w:space="0" w:color="000000"/>
          <w:bottom w:val="single" w:sz="18" w:space="0" w:color="000000"/>
          <w:right w:val="single" w:sz="8" w:space="0" w:color="000000"/>
          <w:insideH w:val="nil"/>
          <w:insideV w:val="single" w:sz="8" w:space="0" w:color="000000"/>
        </w:tcBorders>
      </w:tcPr>
    </w:tblStylePr>
    <w:tblStylePr w:type="lastRow">
      <w:pPr>
        <w:spacing w:before="0" w:after="0" w:line="240" w:lineRule="auto"/>
      </w:pPr>
      <w:rPr>
        <w:rFonts w:ascii="Aptos Display" w:eastAsia="Yu Gothic Light" w:hAnsi="Aptos Display" w:cs="Times New Roman"/>
        <w:b/>
        <w:bCs/>
      </w:rPr>
      <w:tblPr/>
      <w:tcPr>
        <w:tcBorders>
          <w:top w:val="double" w:sz="6" w:space="0" w:color="000000"/>
          <w:left w:val="single" w:sz="8" w:space="0" w:color="000000"/>
          <w:bottom w:val="single" w:sz="8" w:space="0" w:color="000000"/>
          <w:right w:val="single" w:sz="8" w:space="0" w:color="000000"/>
          <w:insideH w:val="nil"/>
          <w:insideV w:val="single" w:sz="8" w:space="0" w:color="000000"/>
        </w:tcBorders>
      </w:tcPr>
    </w:tblStylePr>
    <w:tblStylePr w:type="firstCol">
      <w:rPr>
        <w:rFonts w:ascii="Aptos Display" w:eastAsia="Yu Gothic Light" w:hAnsi="Aptos Display" w:cs="Times New Roman"/>
        <w:b/>
        <w:bCs/>
      </w:rPr>
    </w:tblStylePr>
    <w:tblStylePr w:type="lastCol">
      <w:rPr>
        <w:rFonts w:ascii="Aptos Display" w:eastAsia="Yu Gothic Light" w:hAnsi="Aptos Display" w:cs="Times New Roman"/>
        <w:b/>
        <w:bCs/>
      </w:rPr>
      <w:tblPr/>
      <w:tcPr>
        <w:tcBorders>
          <w:top w:val="single" w:sz="8" w:space="0" w:color="000000"/>
          <w:left w:val="single" w:sz="8" w:space="0" w:color="000000"/>
          <w:bottom w:val="single" w:sz="8" w:space="0" w:color="000000"/>
          <w:right w:val="single" w:sz="8" w:space="0" w:color="000000"/>
        </w:tcBorders>
      </w:tcPr>
    </w:tblStylePr>
    <w:tblStylePr w:type="band1Vert">
      <w:tblPr/>
      <w:tcPr>
        <w:tcBorders>
          <w:top w:val="single" w:sz="8" w:space="0" w:color="000000"/>
          <w:left w:val="single" w:sz="8" w:space="0" w:color="000000"/>
          <w:bottom w:val="single" w:sz="8" w:space="0" w:color="000000"/>
          <w:right w:val="single" w:sz="8" w:space="0" w:color="000000"/>
        </w:tcBorders>
        <w:shd w:val="clear" w:color="auto" w:fill="C0C0C0"/>
      </w:tcPr>
    </w:tblStylePr>
    <w:tblStylePr w:type="band1Horz">
      <w:tblPr/>
      <w:tcPr>
        <w:tcBorders>
          <w:top w:val="single" w:sz="8" w:space="0" w:color="000000"/>
          <w:left w:val="single" w:sz="8" w:space="0" w:color="000000"/>
          <w:bottom w:val="single" w:sz="8" w:space="0" w:color="000000"/>
          <w:right w:val="single" w:sz="8" w:space="0" w:color="000000"/>
          <w:insideV w:val="single" w:sz="8" w:space="0" w:color="000000"/>
        </w:tcBorders>
        <w:shd w:val="clear" w:color="auto" w:fill="C0C0C0"/>
      </w:tcPr>
    </w:tblStylePr>
    <w:tblStylePr w:type="band2Horz">
      <w:tblPr/>
      <w:tcPr>
        <w:tcBorders>
          <w:top w:val="single" w:sz="8" w:space="0" w:color="000000"/>
          <w:left w:val="single" w:sz="8" w:space="0" w:color="000000"/>
          <w:bottom w:val="single" w:sz="8" w:space="0" w:color="000000"/>
          <w:right w:val="single" w:sz="8" w:space="0" w:color="000000"/>
          <w:insideV w:val="single" w:sz="8" w:space="0" w:color="000000"/>
        </w:tcBorders>
      </w:tcPr>
    </w:tblStylePr>
  </w:style>
  <w:style w:type="table" w:customStyle="1" w:styleId="LightGrid-Accent14">
    <w:name w:val="Light Grid - Accent 14"/>
    <w:basedOn w:val="TableNormal"/>
    <w:next w:val="LightGrid-Accent1"/>
    <w:uiPriority w:val="62"/>
    <w:semiHidden/>
    <w:unhideWhenUsed/>
    <w:rsid w:val="00911EB9"/>
    <w:pPr>
      <w:spacing w:after="0" w:line="240" w:lineRule="auto"/>
    </w:pPr>
    <w:rPr>
      <w:kern w:val="2"/>
      <w:sz w:val="24"/>
      <w:szCs w:val="24"/>
      <w:lang w:val="en-IE"/>
      <w14:ligatures w14:val="standardContextual"/>
    </w:rPr>
    <w:tblPr>
      <w:tblStyleRowBandSize w:val="1"/>
      <w:tblStyleColBandSize w:val="1"/>
      <w:tblBorders>
        <w:top w:val="single" w:sz="8" w:space="0" w:color="156082"/>
        <w:left w:val="single" w:sz="8" w:space="0" w:color="156082"/>
        <w:bottom w:val="single" w:sz="8" w:space="0" w:color="156082"/>
        <w:right w:val="single" w:sz="8" w:space="0" w:color="156082"/>
        <w:insideH w:val="single" w:sz="8" w:space="0" w:color="156082"/>
        <w:insideV w:val="single" w:sz="8" w:space="0" w:color="156082"/>
      </w:tblBorders>
    </w:tblPr>
    <w:tblStylePr w:type="firstRow">
      <w:pPr>
        <w:spacing w:before="0" w:after="0" w:line="240" w:lineRule="auto"/>
      </w:pPr>
      <w:rPr>
        <w:rFonts w:ascii="Aptos Display" w:eastAsia="Yu Gothic Light" w:hAnsi="Aptos Display" w:cs="Times New Roman"/>
        <w:b/>
        <w:bCs/>
      </w:rPr>
      <w:tblPr/>
      <w:tcPr>
        <w:tcBorders>
          <w:top w:val="single" w:sz="8" w:space="0" w:color="156082"/>
          <w:left w:val="single" w:sz="8" w:space="0" w:color="156082"/>
          <w:bottom w:val="single" w:sz="18" w:space="0" w:color="156082"/>
          <w:right w:val="single" w:sz="8" w:space="0" w:color="156082"/>
          <w:insideH w:val="nil"/>
          <w:insideV w:val="single" w:sz="8" w:space="0" w:color="156082"/>
        </w:tcBorders>
      </w:tcPr>
    </w:tblStylePr>
    <w:tblStylePr w:type="lastRow">
      <w:pPr>
        <w:spacing w:before="0" w:after="0" w:line="240" w:lineRule="auto"/>
      </w:pPr>
      <w:rPr>
        <w:rFonts w:ascii="Aptos Display" w:eastAsia="Yu Gothic Light" w:hAnsi="Aptos Display" w:cs="Times New Roman"/>
        <w:b/>
        <w:bCs/>
      </w:rPr>
      <w:tblPr/>
      <w:tcPr>
        <w:tcBorders>
          <w:top w:val="double" w:sz="6" w:space="0" w:color="156082"/>
          <w:left w:val="single" w:sz="8" w:space="0" w:color="156082"/>
          <w:bottom w:val="single" w:sz="8" w:space="0" w:color="156082"/>
          <w:right w:val="single" w:sz="8" w:space="0" w:color="156082"/>
          <w:insideH w:val="nil"/>
          <w:insideV w:val="single" w:sz="8" w:space="0" w:color="156082"/>
        </w:tcBorders>
      </w:tcPr>
    </w:tblStylePr>
    <w:tblStylePr w:type="firstCol">
      <w:rPr>
        <w:rFonts w:ascii="Aptos Display" w:eastAsia="Yu Gothic Light" w:hAnsi="Aptos Display" w:cs="Times New Roman"/>
        <w:b/>
        <w:bCs/>
      </w:rPr>
    </w:tblStylePr>
    <w:tblStylePr w:type="lastCol">
      <w:rPr>
        <w:rFonts w:ascii="Aptos Display" w:eastAsia="Yu Gothic Light" w:hAnsi="Aptos Display" w:cs="Times New Roman"/>
        <w:b/>
        <w:bCs/>
      </w:rPr>
      <w:tblPr/>
      <w:tcPr>
        <w:tcBorders>
          <w:top w:val="single" w:sz="8" w:space="0" w:color="156082"/>
          <w:left w:val="single" w:sz="8" w:space="0" w:color="156082"/>
          <w:bottom w:val="single" w:sz="8" w:space="0" w:color="156082"/>
          <w:right w:val="single" w:sz="8" w:space="0" w:color="156082"/>
        </w:tcBorders>
      </w:tcPr>
    </w:tblStylePr>
    <w:tblStylePr w:type="band1Vert">
      <w:tblPr/>
      <w:tcPr>
        <w:tcBorders>
          <w:top w:val="single" w:sz="8" w:space="0" w:color="156082"/>
          <w:left w:val="single" w:sz="8" w:space="0" w:color="156082"/>
          <w:bottom w:val="single" w:sz="8" w:space="0" w:color="156082"/>
          <w:right w:val="single" w:sz="8" w:space="0" w:color="156082"/>
        </w:tcBorders>
        <w:shd w:val="clear" w:color="auto" w:fill="B2DEF2"/>
      </w:tcPr>
    </w:tblStylePr>
    <w:tblStylePr w:type="band1Horz">
      <w:tblPr/>
      <w:tcPr>
        <w:tcBorders>
          <w:top w:val="single" w:sz="8" w:space="0" w:color="156082"/>
          <w:left w:val="single" w:sz="8" w:space="0" w:color="156082"/>
          <w:bottom w:val="single" w:sz="8" w:space="0" w:color="156082"/>
          <w:right w:val="single" w:sz="8" w:space="0" w:color="156082"/>
          <w:insideV w:val="single" w:sz="8" w:space="0" w:color="156082"/>
        </w:tcBorders>
        <w:shd w:val="clear" w:color="auto" w:fill="B2DEF2"/>
      </w:tcPr>
    </w:tblStylePr>
    <w:tblStylePr w:type="band2Horz">
      <w:tblPr/>
      <w:tcPr>
        <w:tcBorders>
          <w:top w:val="single" w:sz="8" w:space="0" w:color="156082"/>
          <w:left w:val="single" w:sz="8" w:space="0" w:color="156082"/>
          <w:bottom w:val="single" w:sz="8" w:space="0" w:color="156082"/>
          <w:right w:val="single" w:sz="8" w:space="0" w:color="156082"/>
          <w:insideV w:val="single" w:sz="8" w:space="0" w:color="156082"/>
        </w:tcBorders>
      </w:tcPr>
    </w:tblStylePr>
  </w:style>
  <w:style w:type="table" w:customStyle="1" w:styleId="LightGrid-Accent24">
    <w:name w:val="Light Grid - Accent 24"/>
    <w:basedOn w:val="TableNormal"/>
    <w:next w:val="LightGrid-Accent2"/>
    <w:uiPriority w:val="62"/>
    <w:semiHidden/>
    <w:unhideWhenUsed/>
    <w:rsid w:val="00911EB9"/>
    <w:pPr>
      <w:spacing w:after="0" w:line="240" w:lineRule="auto"/>
    </w:pPr>
    <w:rPr>
      <w:kern w:val="2"/>
      <w:sz w:val="24"/>
      <w:szCs w:val="24"/>
      <w:lang w:val="en-IE"/>
      <w14:ligatures w14:val="standardContextual"/>
    </w:rPr>
    <w:tblPr>
      <w:tblStyleRowBandSize w:val="1"/>
      <w:tblStyleColBandSize w:val="1"/>
      <w:tblBorders>
        <w:top w:val="single" w:sz="8" w:space="0" w:color="E97132"/>
        <w:left w:val="single" w:sz="8" w:space="0" w:color="E97132"/>
        <w:bottom w:val="single" w:sz="8" w:space="0" w:color="E97132"/>
        <w:right w:val="single" w:sz="8" w:space="0" w:color="E97132"/>
        <w:insideH w:val="single" w:sz="8" w:space="0" w:color="E97132"/>
        <w:insideV w:val="single" w:sz="8" w:space="0" w:color="E97132"/>
      </w:tblBorders>
    </w:tblPr>
    <w:tblStylePr w:type="firstRow">
      <w:pPr>
        <w:spacing w:before="0" w:after="0" w:line="240" w:lineRule="auto"/>
      </w:pPr>
      <w:rPr>
        <w:rFonts w:ascii="Aptos Display" w:eastAsia="Yu Gothic Light" w:hAnsi="Aptos Display" w:cs="Times New Roman"/>
        <w:b/>
        <w:bCs/>
      </w:rPr>
      <w:tblPr/>
      <w:tcPr>
        <w:tcBorders>
          <w:top w:val="single" w:sz="8" w:space="0" w:color="E97132"/>
          <w:left w:val="single" w:sz="8" w:space="0" w:color="E97132"/>
          <w:bottom w:val="single" w:sz="18" w:space="0" w:color="E97132"/>
          <w:right w:val="single" w:sz="8" w:space="0" w:color="E97132"/>
          <w:insideH w:val="nil"/>
          <w:insideV w:val="single" w:sz="8" w:space="0" w:color="E97132"/>
        </w:tcBorders>
      </w:tcPr>
    </w:tblStylePr>
    <w:tblStylePr w:type="lastRow">
      <w:pPr>
        <w:spacing w:before="0" w:after="0" w:line="240" w:lineRule="auto"/>
      </w:pPr>
      <w:rPr>
        <w:rFonts w:ascii="Aptos Display" w:eastAsia="Yu Gothic Light" w:hAnsi="Aptos Display" w:cs="Times New Roman"/>
        <w:b/>
        <w:bCs/>
      </w:rPr>
      <w:tblPr/>
      <w:tcPr>
        <w:tcBorders>
          <w:top w:val="double" w:sz="6" w:space="0" w:color="E97132"/>
          <w:left w:val="single" w:sz="8" w:space="0" w:color="E97132"/>
          <w:bottom w:val="single" w:sz="8" w:space="0" w:color="E97132"/>
          <w:right w:val="single" w:sz="8" w:space="0" w:color="E97132"/>
          <w:insideH w:val="nil"/>
          <w:insideV w:val="single" w:sz="8" w:space="0" w:color="E97132"/>
        </w:tcBorders>
      </w:tcPr>
    </w:tblStylePr>
    <w:tblStylePr w:type="firstCol">
      <w:rPr>
        <w:rFonts w:ascii="Aptos Display" w:eastAsia="Yu Gothic Light" w:hAnsi="Aptos Display" w:cs="Times New Roman"/>
        <w:b/>
        <w:bCs/>
      </w:rPr>
    </w:tblStylePr>
    <w:tblStylePr w:type="lastCol">
      <w:rPr>
        <w:rFonts w:ascii="Aptos Display" w:eastAsia="Yu Gothic Light" w:hAnsi="Aptos Display" w:cs="Times New Roman"/>
        <w:b/>
        <w:bCs/>
      </w:rPr>
      <w:tblPr/>
      <w:tcPr>
        <w:tcBorders>
          <w:top w:val="single" w:sz="8" w:space="0" w:color="E97132"/>
          <w:left w:val="single" w:sz="8" w:space="0" w:color="E97132"/>
          <w:bottom w:val="single" w:sz="8" w:space="0" w:color="E97132"/>
          <w:right w:val="single" w:sz="8" w:space="0" w:color="E97132"/>
        </w:tcBorders>
      </w:tcPr>
    </w:tblStylePr>
    <w:tblStylePr w:type="band1Vert">
      <w:tblPr/>
      <w:tcPr>
        <w:tcBorders>
          <w:top w:val="single" w:sz="8" w:space="0" w:color="E97132"/>
          <w:left w:val="single" w:sz="8" w:space="0" w:color="E97132"/>
          <w:bottom w:val="single" w:sz="8" w:space="0" w:color="E97132"/>
          <w:right w:val="single" w:sz="8" w:space="0" w:color="E97132"/>
        </w:tcBorders>
        <w:shd w:val="clear" w:color="auto" w:fill="F9DBCC"/>
      </w:tcPr>
    </w:tblStylePr>
    <w:tblStylePr w:type="band1Horz">
      <w:tblPr/>
      <w:tcPr>
        <w:tcBorders>
          <w:top w:val="single" w:sz="8" w:space="0" w:color="E97132"/>
          <w:left w:val="single" w:sz="8" w:space="0" w:color="E97132"/>
          <w:bottom w:val="single" w:sz="8" w:space="0" w:color="E97132"/>
          <w:right w:val="single" w:sz="8" w:space="0" w:color="E97132"/>
          <w:insideV w:val="single" w:sz="8" w:space="0" w:color="E97132"/>
        </w:tcBorders>
        <w:shd w:val="clear" w:color="auto" w:fill="F9DBCC"/>
      </w:tcPr>
    </w:tblStylePr>
    <w:tblStylePr w:type="band2Horz">
      <w:tblPr/>
      <w:tcPr>
        <w:tcBorders>
          <w:top w:val="single" w:sz="8" w:space="0" w:color="E97132"/>
          <w:left w:val="single" w:sz="8" w:space="0" w:color="E97132"/>
          <w:bottom w:val="single" w:sz="8" w:space="0" w:color="E97132"/>
          <w:right w:val="single" w:sz="8" w:space="0" w:color="E97132"/>
          <w:insideV w:val="single" w:sz="8" w:space="0" w:color="E97132"/>
        </w:tcBorders>
      </w:tcPr>
    </w:tblStylePr>
  </w:style>
  <w:style w:type="table" w:customStyle="1" w:styleId="LightGrid-Accent34">
    <w:name w:val="Light Grid - Accent 34"/>
    <w:basedOn w:val="TableNormal"/>
    <w:next w:val="LightGrid-Accent3"/>
    <w:uiPriority w:val="62"/>
    <w:semiHidden/>
    <w:unhideWhenUsed/>
    <w:rsid w:val="00911EB9"/>
    <w:pPr>
      <w:spacing w:after="0" w:line="240" w:lineRule="auto"/>
    </w:pPr>
    <w:rPr>
      <w:kern w:val="2"/>
      <w:sz w:val="24"/>
      <w:szCs w:val="24"/>
      <w:lang w:val="en-IE"/>
      <w14:ligatures w14:val="standardContextual"/>
    </w:rPr>
    <w:tblPr>
      <w:tblStyleRowBandSize w:val="1"/>
      <w:tblStyleColBandSize w:val="1"/>
      <w:tblBorders>
        <w:top w:val="single" w:sz="8" w:space="0" w:color="196B24"/>
        <w:left w:val="single" w:sz="8" w:space="0" w:color="196B24"/>
        <w:bottom w:val="single" w:sz="8" w:space="0" w:color="196B24"/>
        <w:right w:val="single" w:sz="8" w:space="0" w:color="196B24"/>
        <w:insideH w:val="single" w:sz="8" w:space="0" w:color="196B24"/>
        <w:insideV w:val="single" w:sz="8" w:space="0" w:color="196B24"/>
      </w:tblBorders>
    </w:tblPr>
    <w:tblStylePr w:type="firstRow">
      <w:pPr>
        <w:spacing w:before="0" w:after="0" w:line="240" w:lineRule="auto"/>
      </w:pPr>
      <w:rPr>
        <w:rFonts w:ascii="Aptos Display" w:eastAsia="Yu Gothic Light" w:hAnsi="Aptos Display" w:cs="Times New Roman"/>
        <w:b/>
        <w:bCs/>
      </w:rPr>
      <w:tblPr/>
      <w:tcPr>
        <w:tcBorders>
          <w:top w:val="single" w:sz="8" w:space="0" w:color="196B24"/>
          <w:left w:val="single" w:sz="8" w:space="0" w:color="196B24"/>
          <w:bottom w:val="single" w:sz="18" w:space="0" w:color="196B24"/>
          <w:right w:val="single" w:sz="8" w:space="0" w:color="196B24"/>
          <w:insideH w:val="nil"/>
          <w:insideV w:val="single" w:sz="8" w:space="0" w:color="196B24"/>
        </w:tcBorders>
      </w:tcPr>
    </w:tblStylePr>
    <w:tblStylePr w:type="lastRow">
      <w:pPr>
        <w:spacing w:before="0" w:after="0" w:line="240" w:lineRule="auto"/>
      </w:pPr>
      <w:rPr>
        <w:rFonts w:ascii="Aptos Display" w:eastAsia="Yu Gothic Light" w:hAnsi="Aptos Display" w:cs="Times New Roman"/>
        <w:b/>
        <w:bCs/>
      </w:rPr>
      <w:tblPr/>
      <w:tcPr>
        <w:tcBorders>
          <w:top w:val="double" w:sz="6" w:space="0" w:color="196B24"/>
          <w:left w:val="single" w:sz="8" w:space="0" w:color="196B24"/>
          <w:bottom w:val="single" w:sz="8" w:space="0" w:color="196B24"/>
          <w:right w:val="single" w:sz="8" w:space="0" w:color="196B24"/>
          <w:insideH w:val="nil"/>
          <w:insideV w:val="single" w:sz="8" w:space="0" w:color="196B24"/>
        </w:tcBorders>
      </w:tcPr>
    </w:tblStylePr>
    <w:tblStylePr w:type="firstCol">
      <w:rPr>
        <w:rFonts w:ascii="Aptos Display" w:eastAsia="Yu Gothic Light" w:hAnsi="Aptos Display" w:cs="Times New Roman"/>
        <w:b/>
        <w:bCs/>
      </w:rPr>
    </w:tblStylePr>
    <w:tblStylePr w:type="lastCol">
      <w:rPr>
        <w:rFonts w:ascii="Aptos Display" w:eastAsia="Yu Gothic Light" w:hAnsi="Aptos Display" w:cs="Times New Roman"/>
        <w:b/>
        <w:bCs/>
      </w:rPr>
      <w:tblPr/>
      <w:tcPr>
        <w:tcBorders>
          <w:top w:val="single" w:sz="8" w:space="0" w:color="196B24"/>
          <w:left w:val="single" w:sz="8" w:space="0" w:color="196B24"/>
          <w:bottom w:val="single" w:sz="8" w:space="0" w:color="196B24"/>
          <w:right w:val="single" w:sz="8" w:space="0" w:color="196B24"/>
        </w:tcBorders>
      </w:tcPr>
    </w:tblStylePr>
    <w:tblStylePr w:type="band1Vert">
      <w:tblPr/>
      <w:tcPr>
        <w:tcBorders>
          <w:top w:val="single" w:sz="8" w:space="0" w:color="196B24"/>
          <w:left w:val="single" w:sz="8" w:space="0" w:color="196B24"/>
          <w:bottom w:val="single" w:sz="8" w:space="0" w:color="196B24"/>
          <w:right w:val="single" w:sz="8" w:space="0" w:color="196B24"/>
        </w:tcBorders>
        <w:shd w:val="clear" w:color="auto" w:fill="B3EDBA"/>
      </w:tcPr>
    </w:tblStylePr>
    <w:tblStylePr w:type="band1Horz">
      <w:tblPr/>
      <w:tcPr>
        <w:tcBorders>
          <w:top w:val="single" w:sz="8" w:space="0" w:color="196B24"/>
          <w:left w:val="single" w:sz="8" w:space="0" w:color="196B24"/>
          <w:bottom w:val="single" w:sz="8" w:space="0" w:color="196B24"/>
          <w:right w:val="single" w:sz="8" w:space="0" w:color="196B24"/>
          <w:insideV w:val="single" w:sz="8" w:space="0" w:color="196B24"/>
        </w:tcBorders>
        <w:shd w:val="clear" w:color="auto" w:fill="B3EDBA"/>
      </w:tcPr>
    </w:tblStylePr>
    <w:tblStylePr w:type="band2Horz">
      <w:tblPr/>
      <w:tcPr>
        <w:tcBorders>
          <w:top w:val="single" w:sz="8" w:space="0" w:color="196B24"/>
          <w:left w:val="single" w:sz="8" w:space="0" w:color="196B24"/>
          <w:bottom w:val="single" w:sz="8" w:space="0" w:color="196B24"/>
          <w:right w:val="single" w:sz="8" w:space="0" w:color="196B24"/>
          <w:insideV w:val="single" w:sz="8" w:space="0" w:color="196B24"/>
        </w:tcBorders>
      </w:tcPr>
    </w:tblStylePr>
  </w:style>
  <w:style w:type="table" w:customStyle="1" w:styleId="LightGrid-Accent44">
    <w:name w:val="Light Grid - Accent 44"/>
    <w:basedOn w:val="TableNormal"/>
    <w:next w:val="LightGrid-Accent4"/>
    <w:uiPriority w:val="62"/>
    <w:semiHidden/>
    <w:unhideWhenUsed/>
    <w:rsid w:val="00911EB9"/>
    <w:pPr>
      <w:spacing w:after="0" w:line="240" w:lineRule="auto"/>
    </w:pPr>
    <w:rPr>
      <w:kern w:val="2"/>
      <w:sz w:val="24"/>
      <w:szCs w:val="24"/>
      <w:lang w:val="en-IE"/>
      <w14:ligatures w14:val="standardContextual"/>
    </w:rPr>
    <w:tblPr>
      <w:tblStyleRowBandSize w:val="1"/>
      <w:tblStyleColBandSize w:val="1"/>
      <w:tblBorders>
        <w:top w:val="single" w:sz="8" w:space="0" w:color="0F9ED5"/>
        <w:left w:val="single" w:sz="8" w:space="0" w:color="0F9ED5"/>
        <w:bottom w:val="single" w:sz="8" w:space="0" w:color="0F9ED5"/>
        <w:right w:val="single" w:sz="8" w:space="0" w:color="0F9ED5"/>
        <w:insideH w:val="single" w:sz="8" w:space="0" w:color="0F9ED5"/>
        <w:insideV w:val="single" w:sz="8" w:space="0" w:color="0F9ED5"/>
      </w:tblBorders>
    </w:tblPr>
    <w:tblStylePr w:type="firstRow">
      <w:pPr>
        <w:spacing w:before="0" w:after="0" w:line="240" w:lineRule="auto"/>
      </w:pPr>
      <w:rPr>
        <w:rFonts w:ascii="Aptos Display" w:eastAsia="Yu Gothic Light" w:hAnsi="Aptos Display" w:cs="Times New Roman"/>
        <w:b/>
        <w:bCs/>
      </w:rPr>
      <w:tblPr/>
      <w:tcPr>
        <w:tcBorders>
          <w:top w:val="single" w:sz="8" w:space="0" w:color="0F9ED5"/>
          <w:left w:val="single" w:sz="8" w:space="0" w:color="0F9ED5"/>
          <w:bottom w:val="single" w:sz="18" w:space="0" w:color="0F9ED5"/>
          <w:right w:val="single" w:sz="8" w:space="0" w:color="0F9ED5"/>
          <w:insideH w:val="nil"/>
          <w:insideV w:val="single" w:sz="8" w:space="0" w:color="0F9ED5"/>
        </w:tcBorders>
      </w:tcPr>
    </w:tblStylePr>
    <w:tblStylePr w:type="lastRow">
      <w:pPr>
        <w:spacing w:before="0" w:after="0" w:line="240" w:lineRule="auto"/>
      </w:pPr>
      <w:rPr>
        <w:rFonts w:ascii="Aptos Display" w:eastAsia="Yu Gothic Light" w:hAnsi="Aptos Display" w:cs="Times New Roman"/>
        <w:b/>
        <w:bCs/>
      </w:rPr>
      <w:tblPr/>
      <w:tcPr>
        <w:tcBorders>
          <w:top w:val="double" w:sz="6" w:space="0" w:color="0F9ED5"/>
          <w:left w:val="single" w:sz="8" w:space="0" w:color="0F9ED5"/>
          <w:bottom w:val="single" w:sz="8" w:space="0" w:color="0F9ED5"/>
          <w:right w:val="single" w:sz="8" w:space="0" w:color="0F9ED5"/>
          <w:insideH w:val="nil"/>
          <w:insideV w:val="single" w:sz="8" w:space="0" w:color="0F9ED5"/>
        </w:tcBorders>
      </w:tcPr>
    </w:tblStylePr>
    <w:tblStylePr w:type="firstCol">
      <w:rPr>
        <w:rFonts w:ascii="Aptos Display" w:eastAsia="Yu Gothic Light" w:hAnsi="Aptos Display" w:cs="Times New Roman"/>
        <w:b/>
        <w:bCs/>
      </w:rPr>
    </w:tblStylePr>
    <w:tblStylePr w:type="lastCol">
      <w:rPr>
        <w:rFonts w:ascii="Aptos Display" w:eastAsia="Yu Gothic Light" w:hAnsi="Aptos Display" w:cs="Times New Roman"/>
        <w:b/>
        <w:bCs/>
      </w:rPr>
      <w:tblPr/>
      <w:tcPr>
        <w:tcBorders>
          <w:top w:val="single" w:sz="8" w:space="0" w:color="0F9ED5"/>
          <w:left w:val="single" w:sz="8" w:space="0" w:color="0F9ED5"/>
          <w:bottom w:val="single" w:sz="8" w:space="0" w:color="0F9ED5"/>
          <w:right w:val="single" w:sz="8" w:space="0" w:color="0F9ED5"/>
        </w:tcBorders>
      </w:tcPr>
    </w:tblStylePr>
    <w:tblStylePr w:type="band1Vert">
      <w:tblPr/>
      <w:tcPr>
        <w:tcBorders>
          <w:top w:val="single" w:sz="8" w:space="0" w:color="0F9ED5"/>
          <w:left w:val="single" w:sz="8" w:space="0" w:color="0F9ED5"/>
          <w:bottom w:val="single" w:sz="8" w:space="0" w:color="0F9ED5"/>
          <w:right w:val="single" w:sz="8" w:space="0" w:color="0F9ED5"/>
        </w:tcBorders>
        <w:shd w:val="clear" w:color="auto" w:fill="BDE9FA"/>
      </w:tcPr>
    </w:tblStylePr>
    <w:tblStylePr w:type="band1Horz">
      <w:tblPr/>
      <w:tcPr>
        <w:tcBorders>
          <w:top w:val="single" w:sz="8" w:space="0" w:color="0F9ED5"/>
          <w:left w:val="single" w:sz="8" w:space="0" w:color="0F9ED5"/>
          <w:bottom w:val="single" w:sz="8" w:space="0" w:color="0F9ED5"/>
          <w:right w:val="single" w:sz="8" w:space="0" w:color="0F9ED5"/>
          <w:insideV w:val="single" w:sz="8" w:space="0" w:color="0F9ED5"/>
        </w:tcBorders>
        <w:shd w:val="clear" w:color="auto" w:fill="BDE9FA"/>
      </w:tcPr>
    </w:tblStylePr>
    <w:tblStylePr w:type="band2Horz">
      <w:tblPr/>
      <w:tcPr>
        <w:tcBorders>
          <w:top w:val="single" w:sz="8" w:space="0" w:color="0F9ED5"/>
          <w:left w:val="single" w:sz="8" w:space="0" w:color="0F9ED5"/>
          <w:bottom w:val="single" w:sz="8" w:space="0" w:color="0F9ED5"/>
          <w:right w:val="single" w:sz="8" w:space="0" w:color="0F9ED5"/>
          <w:insideV w:val="single" w:sz="8" w:space="0" w:color="0F9ED5"/>
        </w:tcBorders>
      </w:tcPr>
    </w:tblStylePr>
  </w:style>
  <w:style w:type="table" w:customStyle="1" w:styleId="LightGrid-Accent54">
    <w:name w:val="Light Grid - Accent 54"/>
    <w:basedOn w:val="TableNormal"/>
    <w:next w:val="LightGrid-Accent5"/>
    <w:uiPriority w:val="62"/>
    <w:semiHidden/>
    <w:unhideWhenUsed/>
    <w:rsid w:val="00911EB9"/>
    <w:pPr>
      <w:spacing w:after="0" w:line="240" w:lineRule="auto"/>
    </w:pPr>
    <w:rPr>
      <w:kern w:val="2"/>
      <w:sz w:val="24"/>
      <w:szCs w:val="24"/>
      <w:lang w:val="en-IE"/>
      <w14:ligatures w14:val="standardContextual"/>
    </w:rPr>
    <w:tblPr>
      <w:tblStyleRowBandSize w:val="1"/>
      <w:tblStyleColBandSize w:val="1"/>
      <w:tblBorders>
        <w:top w:val="single" w:sz="8" w:space="0" w:color="A02B93"/>
        <w:left w:val="single" w:sz="8" w:space="0" w:color="A02B93"/>
        <w:bottom w:val="single" w:sz="8" w:space="0" w:color="A02B93"/>
        <w:right w:val="single" w:sz="8" w:space="0" w:color="A02B93"/>
        <w:insideH w:val="single" w:sz="8" w:space="0" w:color="A02B93"/>
        <w:insideV w:val="single" w:sz="8" w:space="0" w:color="A02B93"/>
      </w:tblBorders>
    </w:tblPr>
    <w:tblStylePr w:type="firstRow">
      <w:pPr>
        <w:spacing w:before="0" w:after="0" w:line="240" w:lineRule="auto"/>
      </w:pPr>
      <w:rPr>
        <w:rFonts w:ascii="Aptos Display" w:eastAsia="Yu Gothic Light" w:hAnsi="Aptos Display" w:cs="Times New Roman"/>
        <w:b/>
        <w:bCs/>
      </w:rPr>
      <w:tblPr/>
      <w:tcPr>
        <w:tcBorders>
          <w:top w:val="single" w:sz="8" w:space="0" w:color="A02B93"/>
          <w:left w:val="single" w:sz="8" w:space="0" w:color="A02B93"/>
          <w:bottom w:val="single" w:sz="18" w:space="0" w:color="A02B93"/>
          <w:right w:val="single" w:sz="8" w:space="0" w:color="A02B93"/>
          <w:insideH w:val="nil"/>
          <w:insideV w:val="single" w:sz="8" w:space="0" w:color="A02B93"/>
        </w:tcBorders>
      </w:tcPr>
    </w:tblStylePr>
    <w:tblStylePr w:type="lastRow">
      <w:pPr>
        <w:spacing w:before="0" w:after="0" w:line="240" w:lineRule="auto"/>
      </w:pPr>
      <w:rPr>
        <w:rFonts w:ascii="Aptos Display" w:eastAsia="Yu Gothic Light" w:hAnsi="Aptos Display" w:cs="Times New Roman"/>
        <w:b/>
        <w:bCs/>
      </w:rPr>
      <w:tblPr/>
      <w:tcPr>
        <w:tcBorders>
          <w:top w:val="double" w:sz="6" w:space="0" w:color="A02B93"/>
          <w:left w:val="single" w:sz="8" w:space="0" w:color="A02B93"/>
          <w:bottom w:val="single" w:sz="8" w:space="0" w:color="A02B93"/>
          <w:right w:val="single" w:sz="8" w:space="0" w:color="A02B93"/>
          <w:insideH w:val="nil"/>
          <w:insideV w:val="single" w:sz="8" w:space="0" w:color="A02B93"/>
        </w:tcBorders>
      </w:tcPr>
    </w:tblStylePr>
    <w:tblStylePr w:type="firstCol">
      <w:rPr>
        <w:rFonts w:ascii="Aptos Display" w:eastAsia="Yu Gothic Light" w:hAnsi="Aptos Display" w:cs="Times New Roman"/>
        <w:b/>
        <w:bCs/>
      </w:rPr>
    </w:tblStylePr>
    <w:tblStylePr w:type="lastCol">
      <w:rPr>
        <w:rFonts w:ascii="Aptos Display" w:eastAsia="Yu Gothic Light" w:hAnsi="Aptos Display" w:cs="Times New Roman"/>
        <w:b/>
        <w:bCs/>
      </w:rPr>
      <w:tblPr/>
      <w:tcPr>
        <w:tcBorders>
          <w:top w:val="single" w:sz="8" w:space="0" w:color="A02B93"/>
          <w:left w:val="single" w:sz="8" w:space="0" w:color="A02B93"/>
          <w:bottom w:val="single" w:sz="8" w:space="0" w:color="A02B93"/>
          <w:right w:val="single" w:sz="8" w:space="0" w:color="A02B93"/>
        </w:tcBorders>
      </w:tcPr>
    </w:tblStylePr>
    <w:tblStylePr w:type="band1Vert">
      <w:tblPr/>
      <w:tcPr>
        <w:tcBorders>
          <w:top w:val="single" w:sz="8" w:space="0" w:color="A02B93"/>
          <w:left w:val="single" w:sz="8" w:space="0" w:color="A02B93"/>
          <w:bottom w:val="single" w:sz="8" w:space="0" w:color="A02B93"/>
          <w:right w:val="single" w:sz="8" w:space="0" w:color="A02B93"/>
        </w:tcBorders>
        <w:shd w:val="clear" w:color="auto" w:fill="EFC3E9"/>
      </w:tcPr>
    </w:tblStylePr>
    <w:tblStylePr w:type="band1Horz">
      <w:tblPr/>
      <w:tcPr>
        <w:tcBorders>
          <w:top w:val="single" w:sz="8" w:space="0" w:color="A02B93"/>
          <w:left w:val="single" w:sz="8" w:space="0" w:color="A02B93"/>
          <w:bottom w:val="single" w:sz="8" w:space="0" w:color="A02B93"/>
          <w:right w:val="single" w:sz="8" w:space="0" w:color="A02B93"/>
          <w:insideV w:val="single" w:sz="8" w:space="0" w:color="A02B93"/>
        </w:tcBorders>
        <w:shd w:val="clear" w:color="auto" w:fill="EFC3E9"/>
      </w:tcPr>
    </w:tblStylePr>
    <w:tblStylePr w:type="band2Horz">
      <w:tblPr/>
      <w:tcPr>
        <w:tcBorders>
          <w:top w:val="single" w:sz="8" w:space="0" w:color="A02B93"/>
          <w:left w:val="single" w:sz="8" w:space="0" w:color="A02B93"/>
          <w:bottom w:val="single" w:sz="8" w:space="0" w:color="A02B93"/>
          <w:right w:val="single" w:sz="8" w:space="0" w:color="A02B93"/>
          <w:insideV w:val="single" w:sz="8" w:space="0" w:color="A02B93"/>
        </w:tcBorders>
      </w:tcPr>
    </w:tblStylePr>
  </w:style>
  <w:style w:type="table" w:customStyle="1" w:styleId="LightGrid-Accent64">
    <w:name w:val="Light Grid - Accent 64"/>
    <w:basedOn w:val="TableNormal"/>
    <w:next w:val="LightGrid-Accent6"/>
    <w:uiPriority w:val="62"/>
    <w:semiHidden/>
    <w:unhideWhenUsed/>
    <w:rsid w:val="00911EB9"/>
    <w:pPr>
      <w:spacing w:after="0" w:line="240" w:lineRule="auto"/>
    </w:pPr>
    <w:rPr>
      <w:kern w:val="2"/>
      <w:sz w:val="24"/>
      <w:szCs w:val="24"/>
      <w:lang w:val="en-IE"/>
      <w14:ligatures w14:val="standardContextual"/>
    </w:rPr>
    <w:tblPr>
      <w:tblStyleRowBandSize w:val="1"/>
      <w:tblStyleColBandSize w:val="1"/>
      <w:tblBorders>
        <w:top w:val="single" w:sz="8" w:space="0" w:color="4EA72E"/>
        <w:left w:val="single" w:sz="8" w:space="0" w:color="4EA72E"/>
        <w:bottom w:val="single" w:sz="8" w:space="0" w:color="4EA72E"/>
        <w:right w:val="single" w:sz="8" w:space="0" w:color="4EA72E"/>
        <w:insideH w:val="single" w:sz="8" w:space="0" w:color="4EA72E"/>
        <w:insideV w:val="single" w:sz="8" w:space="0" w:color="4EA72E"/>
      </w:tblBorders>
    </w:tblPr>
    <w:tblStylePr w:type="firstRow">
      <w:pPr>
        <w:spacing w:before="0" w:after="0" w:line="240" w:lineRule="auto"/>
      </w:pPr>
      <w:rPr>
        <w:rFonts w:ascii="Aptos Display" w:eastAsia="Yu Gothic Light" w:hAnsi="Aptos Display" w:cs="Times New Roman"/>
        <w:b/>
        <w:bCs/>
      </w:rPr>
      <w:tblPr/>
      <w:tcPr>
        <w:tcBorders>
          <w:top w:val="single" w:sz="8" w:space="0" w:color="4EA72E"/>
          <w:left w:val="single" w:sz="8" w:space="0" w:color="4EA72E"/>
          <w:bottom w:val="single" w:sz="18" w:space="0" w:color="4EA72E"/>
          <w:right w:val="single" w:sz="8" w:space="0" w:color="4EA72E"/>
          <w:insideH w:val="nil"/>
          <w:insideV w:val="single" w:sz="8" w:space="0" w:color="4EA72E"/>
        </w:tcBorders>
      </w:tcPr>
    </w:tblStylePr>
    <w:tblStylePr w:type="lastRow">
      <w:pPr>
        <w:spacing w:before="0" w:after="0" w:line="240" w:lineRule="auto"/>
      </w:pPr>
      <w:rPr>
        <w:rFonts w:ascii="Aptos Display" w:eastAsia="Yu Gothic Light" w:hAnsi="Aptos Display" w:cs="Times New Roman"/>
        <w:b/>
        <w:bCs/>
      </w:rPr>
      <w:tblPr/>
      <w:tcPr>
        <w:tcBorders>
          <w:top w:val="double" w:sz="6" w:space="0" w:color="4EA72E"/>
          <w:left w:val="single" w:sz="8" w:space="0" w:color="4EA72E"/>
          <w:bottom w:val="single" w:sz="8" w:space="0" w:color="4EA72E"/>
          <w:right w:val="single" w:sz="8" w:space="0" w:color="4EA72E"/>
          <w:insideH w:val="nil"/>
          <w:insideV w:val="single" w:sz="8" w:space="0" w:color="4EA72E"/>
        </w:tcBorders>
      </w:tcPr>
    </w:tblStylePr>
    <w:tblStylePr w:type="firstCol">
      <w:rPr>
        <w:rFonts w:ascii="Aptos Display" w:eastAsia="Yu Gothic Light" w:hAnsi="Aptos Display" w:cs="Times New Roman"/>
        <w:b/>
        <w:bCs/>
      </w:rPr>
    </w:tblStylePr>
    <w:tblStylePr w:type="lastCol">
      <w:rPr>
        <w:rFonts w:ascii="Aptos Display" w:eastAsia="Yu Gothic Light" w:hAnsi="Aptos Display" w:cs="Times New Roman"/>
        <w:b/>
        <w:bCs/>
      </w:rPr>
      <w:tblPr/>
      <w:tcPr>
        <w:tcBorders>
          <w:top w:val="single" w:sz="8" w:space="0" w:color="4EA72E"/>
          <w:left w:val="single" w:sz="8" w:space="0" w:color="4EA72E"/>
          <w:bottom w:val="single" w:sz="8" w:space="0" w:color="4EA72E"/>
          <w:right w:val="single" w:sz="8" w:space="0" w:color="4EA72E"/>
        </w:tcBorders>
      </w:tcPr>
    </w:tblStylePr>
    <w:tblStylePr w:type="band1Vert">
      <w:tblPr/>
      <w:tcPr>
        <w:tcBorders>
          <w:top w:val="single" w:sz="8" w:space="0" w:color="4EA72E"/>
          <w:left w:val="single" w:sz="8" w:space="0" w:color="4EA72E"/>
          <w:bottom w:val="single" w:sz="8" w:space="0" w:color="4EA72E"/>
          <w:right w:val="single" w:sz="8" w:space="0" w:color="4EA72E"/>
        </w:tcBorders>
        <w:shd w:val="clear" w:color="auto" w:fill="D0EFC5"/>
      </w:tcPr>
    </w:tblStylePr>
    <w:tblStylePr w:type="band1Horz">
      <w:tblPr/>
      <w:tcPr>
        <w:tcBorders>
          <w:top w:val="single" w:sz="8" w:space="0" w:color="4EA72E"/>
          <w:left w:val="single" w:sz="8" w:space="0" w:color="4EA72E"/>
          <w:bottom w:val="single" w:sz="8" w:space="0" w:color="4EA72E"/>
          <w:right w:val="single" w:sz="8" w:space="0" w:color="4EA72E"/>
          <w:insideV w:val="single" w:sz="8" w:space="0" w:color="4EA72E"/>
        </w:tcBorders>
        <w:shd w:val="clear" w:color="auto" w:fill="D0EFC5"/>
      </w:tcPr>
    </w:tblStylePr>
    <w:tblStylePr w:type="band2Horz">
      <w:tblPr/>
      <w:tcPr>
        <w:tcBorders>
          <w:top w:val="single" w:sz="8" w:space="0" w:color="4EA72E"/>
          <w:left w:val="single" w:sz="8" w:space="0" w:color="4EA72E"/>
          <w:bottom w:val="single" w:sz="8" w:space="0" w:color="4EA72E"/>
          <w:right w:val="single" w:sz="8" w:space="0" w:color="4EA72E"/>
          <w:insideV w:val="single" w:sz="8" w:space="0" w:color="4EA72E"/>
        </w:tcBorders>
      </w:tcPr>
    </w:tblStylePr>
  </w:style>
  <w:style w:type="table" w:customStyle="1" w:styleId="LightList4">
    <w:name w:val="Light List4"/>
    <w:basedOn w:val="TableNormal"/>
    <w:next w:val="LightList"/>
    <w:uiPriority w:val="61"/>
    <w:semiHidden/>
    <w:unhideWhenUsed/>
    <w:rsid w:val="00911EB9"/>
    <w:pPr>
      <w:spacing w:after="0" w:line="240" w:lineRule="auto"/>
    </w:pPr>
    <w:rPr>
      <w:kern w:val="2"/>
      <w:sz w:val="24"/>
      <w:szCs w:val="24"/>
      <w:lang w:val="en-IE"/>
      <w14:ligatures w14:val="standardContextual"/>
    </w:rPr>
    <w:tblPr>
      <w:tblStyleRowBandSize w:val="1"/>
      <w:tblStyleColBandSize w:val="1"/>
      <w:tblBorders>
        <w:top w:val="single" w:sz="8" w:space="0" w:color="000000"/>
        <w:left w:val="single" w:sz="8" w:space="0" w:color="000000"/>
        <w:bottom w:val="single" w:sz="8" w:space="0" w:color="000000"/>
        <w:right w:val="single" w:sz="8" w:space="0" w:color="000000"/>
      </w:tblBorders>
    </w:tblPr>
    <w:tblStylePr w:type="firstRow">
      <w:pPr>
        <w:spacing w:before="0" w:after="0" w:line="240" w:lineRule="auto"/>
      </w:pPr>
      <w:rPr>
        <w:b/>
        <w:bCs/>
        <w:color w:val="FFFFFF"/>
      </w:rPr>
      <w:tblPr/>
      <w:tcPr>
        <w:shd w:val="clear" w:color="auto" w:fill="000000"/>
      </w:tcPr>
    </w:tblStylePr>
    <w:tblStylePr w:type="lastRow">
      <w:pPr>
        <w:spacing w:before="0" w:after="0" w:line="240" w:lineRule="auto"/>
      </w:pPr>
      <w:rPr>
        <w:b/>
        <w:bCs/>
      </w:rPr>
      <w:tblPr/>
      <w:tcPr>
        <w:tcBorders>
          <w:top w:val="double" w:sz="6" w:space="0" w:color="000000"/>
          <w:left w:val="single" w:sz="8" w:space="0" w:color="000000"/>
          <w:bottom w:val="single" w:sz="8" w:space="0" w:color="000000"/>
          <w:right w:val="single" w:sz="8" w:space="0" w:color="000000"/>
        </w:tcBorders>
      </w:tcPr>
    </w:tblStylePr>
    <w:tblStylePr w:type="firstCol">
      <w:rPr>
        <w:b/>
        <w:bCs/>
      </w:rPr>
    </w:tblStylePr>
    <w:tblStylePr w:type="lastCol">
      <w:rPr>
        <w:b/>
        <w:bCs/>
      </w:rPr>
    </w:tblStylePr>
    <w:tblStylePr w:type="band1Vert">
      <w:tblPr/>
      <w:tcPr>
        <w:tcBorders>
          <w:top w:val="single" w:sz="8" w:space="0" w:color="000000"/>
          <w:left w:val="single" w:sz="8" w:space="0" w:color="000000"/>
          <w:bottom w:val="single" w:sz="8" w:space="0" w:color="000000"/>
          <w:right w:val="single" w:sz="8" w:space="0" w:color="000000"/>
        </w:tcBorders>
      </w:tcPr>
    </w:tblStylePr>
    <w:tblStylePr w:type="band1Horz">
      <w:tblPr/>
      <w:tcPr>
        <w:tcBorders>
          <w:top w:val="single" w:sz="8" w:space="0" w:color="000000"/>
          <w:left w:val="single" w:sz="8" w:space="0" w:color="000000"/>
          <w:bottom w:val="single" w:sz="8" w:space="0" w:color="000000"/>
          <w:right w:val="single" w:sz="8" w:space="0" w:color="000000"/>
        </w:tcBorders>
      </w:tcPr>
    </w:tblStylePr>
  </w:style>
  <w:style w:type="table" w:customStyle="1" w:styleId="LightList-Accent14">
    <w:name w:val="Light List - Accent 14"/>
    <w:basedOn w:val="TableNormal"/>
    <w:next w:val="LightList-Accent1"/>
    <w:uiPriority w:val="61"/>
    <w:semiHidden/>
    <w:unhideWhenUsed/>
    <w:rsid w:val="00911EB9"/>
    <w:pPr>
      <w:spacing w:after="0" w:line="240" w:lineRule="auto"/>
    </w:pPr>
    <w:rPr>
      <w:kern w:val="2"/>
      <w:sz w:val="24"/>
      <w:szCs w:val="24"/>
      <w:lang w:val="en-IE"/>
      <w14:ligatures w14:val="standardContextual"/>
    </w:rPr>
    <w:tblPr>
      <w:tblStyleRowBandSize w:val="1"/>
      <w:tblStyleColBandSize w:val="1"/>
      <w:tblBorders>
        <w:top w:val="single" w:sz="8" w:space="0" w:color="156082"/>
        <w:left w:val="single" w:sz="8" w:space="0" w:color="156082"/>
        <w:bottom w:val="single" w:sz="8" w:space="0" w:color="156082"/>
        <w:right w:val="single" w:sz="8" w:space="0" w:color="156082"/>
      </w:tblBorders>
    </w:tblPr>
    <w:tblStylePr w:type="firstRow">
      <w:pPr>
        <w:spacing w:before="0" w:after="0" w:line="240" w:lineRule="auto"/>
      </w:pPr>
      <w:rPr>
        <w:b/>
        <w:bCs/>
        <w:color w:val="FFFFFF"/>
      </w:rPr>
      <w:tblPr/>
      <w:tcPr>
        <w:shd w:val="clear" w:color="auto" w:fill="156082"/>
      </w:tcPr>
    </w:tblStylePr>
    <w:tblStylePr w:type="lastRow">
      <w:pPr>
        <w:spacing w:before="0" w:after="0" w:line="240" w:lineRule="auto"/>
      </w:pPr>
      <w:rPr>
        <w:b/>
        <w:bCs/>
      </w:rPr>
      <w:tblPr/>
      <w:tcPr>
        <w:tcBorders>
          <w:top w:val="double" w:sz="6" w:space="0" w:color="156082"/>
          <w:left w:val="single" w:sz="8" w:space="0" w:color="156082"/>
          <w:bottom w:val="single" w:sz="8" w:space="0" w:color="156082"/>
          <w:right w:val="single" w:sz="8" w:space="0" w:color="156082"/>
        </w:tcBorders>
      </w:tcPr>
    </w:tblStylePr>
    <w:tblStylePr w:type="firstCol">
      <w:rPr>
        <w:b/>
        <w:bCs/>
      </w:rPr>
    </w:tblStylePr>
    <w:tblStylePr w:type="lastCol">
      <w:rPr>
        <w:b/>
        <w:bCs/>
      </w:rPr>
    </w:tblStylePr>
    <w:tblStylePr w:type="band1Vert">
      <w:tblPr/>
      <w:tcPr>
        <w:tcBorders>
          <w:top w:val="single" w:sz="8" w:space="0" w:color="156082"/>
          <w:left w:val="single" w:sz="8" w:space="0" w:color="156082"/>
          <w:bottom w:val="single" w:sz="8" w:space="0" w:color="156082"/>
          <w:right w:val="single" w:sz="8" w:space="0" w:color="156082"/>
        </w:tcBorders>
      </w:tcPr>
    </w:tblStylePr>
    <w:tblStylePr w:type="band1Horz">
      <w:tblPr/>
      <w:tcPr>
        <w:tcBorders>
          <w:top w:val="single" w:sz="8" w:space="0" w:color="156082"/>
          <w:left w:val="single" w:sz="8" w:space="0" w:color="156082"/>
          <w:bottom w:val="single" w:sz="8" w:space="0" w:color="156082"/>
          <w:right w:val="single" w:sz="8" w:space="0" w:color="156082"/>
        </w:tcBorders>
      </w:tcPr>
    </w:tblStylePr>
  </w:style>
  <w:style w:type="table" w:customStyle="1" w:styleId="LightList-Accent24">
    <w:name w:val="Light List - Accent 24"/>
    <w:basedOn w:val="TableNormal"/>
    <w:next w:val="LightList-Accent2"/>
    <w:uiPriority w:val="61"/>
    <w:semiHidden/>
    <w:unhideWhenUsed/>
    <w:rsid w:val="00911EB9"/>
    <w:pPr>
      <w:spacing w:after="0" w:line="240" w:lineRule="auto"/>
    </w:pPr>
    <w:rPr>
      <w:kern w:val="2"/>
      <w:sz w:val="24"/>
      <w:szCs w:val="24"/>
      <w:lang w:val="en-IE"/>
      <w14:ligatures w14:val="standardContextual"/>
    </w:rPr>
    <w:tblPr>
      <w:tblStyleRowBandSize w:val="1"/>
      <w:tblStyleColBandSize w:val="1"/>
      <w:tblBorders>
        <w:top w:val="single" w:sz="8" w:space="0" w:color="E97132"/>
        <w:left w:val="single" w:sz="8" w:space="0" w:color="E97132"/>
        <w:bottom w:val="single" w:sz="8" w:space="0" w:color="E97132"/>
        <w:right w:val="single" w:sz="8" w:space="0" w:color="E97132"/>
      </w:tblBorders>
    </w:tblPr>
    <w:tblStylePr w:type="firstRow">
      <w:pPr>
        <w:spacing w:before="0" w:after="0" w:line="240" w:lineRule="auto"/>
      </w:pPr>
      <w:rPr>
        <w:b/>
        <w:bCs/>
        <w:color w:val="FFFFFF"/>
      </w:rPr>
      <w:tblPr/>
      <w:tcPr>
        <w:shd w:val="clear" w:color="auto" w:fill="E97132"/>
      </w:tcPr>
    </w:tblStylePr>
    <w:tblStylePr w:type="lastRow">
      <w:pPr>
        <w:spacing w:before="0" w:after="0" w:line="240" w:lineRule="auto"/>
      </w:pPr>
      <w:rPr>
        <w:b/>
        <w:bCs/>
      </w:rPr>
      <w:tblPr/>
      <w:tcPr>
        <w:tcBorders>
          <w:top w:val="double" w:sz="6" w:space="0" w:color="E97132"/>
          <w:left w:val="single" w:sz="8" w:space="0" w:color="E97132"/>
          <w:bottom w:val="single" w:sz="8" w:space="0" w:color="E97132"/>
          <w:right w:val="single" w:sz="8" w:space="0" w:color="E97132"/>
        </w:tcBorders>
      </w:tcPr>
    </w:tblStylePr>
    <w:tblStylePr w:type="firstCol">
      <w:rPr>
        <w:b/>
        <w:bCs/>
      </w:rPr>
    </w:tblStylePr>
    <w:tblStylePr w:type="lastCol">
      <w:rPr>
        <w:b/>
        <w:bCs/>
      </w:rPr>
    </w:tblStylePr>
    <w:tblStylePr w:type="band1Vert">
      <w:tblPr/>
      <w:tcPr>
        <w:tcBorders>
          <w:top w:val="single" w:sz="8" w:space="0" w:color="E97132"/>
          <w:left w:val="single" w:sz="8" w:space="0" w:color="E97132"/>
          <w:bottom w:val="single" w:sz="8" w:space="0" w:color="E97132"/>
          <w:right w:val="single" w:sz="8" w:space="0" w:color="E97132"/>
        </w:tcBorders>
      </w:tcPr>
    </w:tblStylePr>
    <w:tblStylePr w:type="band1Horz">
      <w:tblPr/>
      <w:tcPr>
        <w:tcBorders>
          <w:top w:val="single" w:sz="8" w:space="0" w:color="E97132"/>
          <w:left w:val="single" w:sz="8" w:space="0" w:color="E97132"/>
          <w:bottom w:val="single" w:sz="8" w:space="0" w:color="E97132"/>
          <w:right w:val="single" w:sz="8" w:space="0" w:color="E97132"/>
        </w:tcBorders>
      </w:tcPr>
    </w:tblStylePr>
  </w:style>
  <w:style w:type="table" w:customStyle="1" w:styleId="LightList-Accent34">
    <w:name w:val="Light List - Accent 34"/>
    <w:basedOn w:val="TableNormal"/>
    <w:next w:val="LightList-Accent3"/>
    <w:uiPriority w:val="61"/>
    <w:semiHidden/>
    <w:unhideWhenUsed/>
    <w:rsid w:val="00911EB9"/>
    <w:pPr>
      <w:spacing w:after="0" w:line="240" w:lineRule="auto"/>
    </w:pPr>
    <w:rPr>
      <w:kern w:val="2"/>
      <w:sz w:val="24"/>
      <w:szCs w:val="24"/>
      <w:lang w:val="en-IE"/>
      <w14:ligatures w14:val="standardContextual"/>
    </w:rPr>
    <w:tblPr>
      <w:tblStyleRowBandSize w:val="1"/>
      <w:tblStyleColBandSize w:val="1"/>
      <w:tblBorders>
        <w:top w:val="single" w:sz="8" w:space="0" w:color="196B24"/>
        <w:left w:val="single" w:sz="8" w:space="0" w:color="196B24"/>
        <w:bottom w:val="single" w:sz="8" w:space="0" w:color="196B24"/>
        <w:right w:val="single" w:sz="8" w:space="0" w:color="196B24"/>
      </w:tblBorders>
    </w:tblPr>
    <w:tblStylePr w:type="firstRow">
      <w:pPr>
        <w:spacing w:before="0" w:after="0" w:line="240" w:lineRule="auto"/>
      </w:pPr>
      <w:rPr>
        <w:b/>
        <w:bCs/>
        <w:color w:val="FFFFFF"/>
      </w:rPr>
      <w:tblPr/>
      <w:tcPr>
        <w:shd w:val="clear" w:color="auto" w:fill="196B24"/>
      </w:tcPr>
    </w:tblStylePr>
    <w:tblStylePr w:type="lastRow">
      <w:pPr>
        <w:spacing w:before="0" w:after="0" w:line="240" w:lineRule="auto"/>
      </w:pPr>
      <w:rPr>
        <w:b/>
        <w:bCs/>
      </w:rPr>
      <w:tblPr/>
      <w:tcPr>
        <w:tcBorders>
          <w:top w:val="double" w:sz="6" w:space="0" w:color="196B24"/>
          <w:left w:val="single" w:sz="8" w:space="0" w:color="196B24"/>
          <w:bottom w:val="single" w:sz="8" w:space="0" w:color="196B24"/>
          <w:right w:val="single" w:sz="8" w:space="0" w:color="196B24"/>
        </w:tcBorders>
      </w:tcPr>
    </w:tblStylePr>
    <w:tblStylePr w:type="firstCol">
      <w:rPr>
        <w:b/>
        <w:bCs/>
      </w:rPr>
    </w:tblStylePr>
    <w:tblStylePr w:type="lastCol">
      <w:rPr>
        <w:b/>
        <w:bCs/>
      </w:rPr>
    </w:tblStylePr>
    <w:tblStylePr w:type="band1Vert">
      <w:tblPr/>
      <w:tcPr>
        <w:tcBorders>
          <w:top w:val="single" w:sz="8" w:space="0" w:color="196B24"/>
          <w:left w:val="single" w:sz="8" w:space="0" w:color="196B24"/>
          <w:bottom w:val="single" w:sz="8" w:space="0" w:color="196B24"/>
          <w:right w:val="single" w:sz="8" w:space="0" w:color="196B24"/>
        </w:tcBorders>
      </w:tcPr>
    </w:tblStylePr>
    <w:tblStylePr w:type="band1Horz">
      <w:tblPr/>
      <w:tcPr>
        <w:tcBorders>
          <w:top w:val="single" w:sz="8" w:space="0" w:color="196B24"/>
          <w:left w:val="single" w:sz="8" w:space="0" w:color="196B24"/>
          <w:bottom w:val="single" w:sz="8" w:space="0" w:color="196B24"/>
          <w:right w:val="single" w:sz="8" w:space="0" w:color="196B24"/>
        </w:tcBorders>
      </w:tcPr>
    </w:tblStylePr>
  </w:style>
  <w:style w:type="table" w:customStyle="1" w:styleId="LightList-Accent44">
    <w:name w:val="Light List - Accent 44"/>
    <w:basedOn w:val="TableNormal"/>
    <w:next w:val="LightList-Accent4"/>
    <w:uiPriority w:val="61"/>
    <w:semiHidden/>
    <w:unhideWhenUsed/>
    <w:rsid w:val="00911EB9"/>
    <w:pPr>
      <w:spacing w:after="0" w:line="240" w:lineRule="auto"/>
    </w:pPr>
    <w:rPr>
      <w:kern w:val="2"/>
      <w:sz w:val="24"/>
      <w:szCs w:val="24"/>
      <w:lang w:val="en-IE"/>
      <w14:ligatures w14:val="standardContextual"/>
    </w:rPr>
    <w:tblPr>
      <w:tblStyleRowBandSize w:val="1"/>
      <w:tblStyleColBandSize w:val="1"/>
      <w:tblBorders>
        <w:top w:val="single" w:sz="8" w:space="0" w:color="0F9ED5"/>
        <w:left w:val="single" w:sz="8" w:space="0" w:color="0F9ED5"/>
        <w:bottom w:val="single" w:sz="8" w:space="0" w:color="0F9ED5"/>
        <w:right w:val="single" w:sz="8" w:space="0" w:color="0F9ED5"/>
      </w:tblBorders>
    </w:tblPr>
    <w:tblStylePr w:type="firstRow">
      <w:pPr>
        <w:spacing w:before="0" w:after="0" w:line="240" w:lineRule="auto"/>
      </w:pPr>
      <w:rPr>
        <w:b/>
        <w:bCs/>
        <w:color w:val="FFFFFF"/>
      </w:rPr>
      <w:tblPr/>
      <w:tcPr>
        <w:shd w:val="clear" w:color="auto" w:fill="0F9ED5"/>
      </w:tcPr>
    </w:tblStylePr>
    <w:tblStylePr w:type="lastRow">
      <w:pPr>
        <w:spacing w:before="0" w:after="0" w:line="240" w:lineRule="auto"/>
      </w:pPr>
      <w:rPr>
        <w:b/>
        <w:bCs/>
      </w:rPr>
      <w:tblPr/>
      <w:tcPr>
        <w:tcBorders>
          <w:top w:val="double" w:sz="6" w:space="0" w:color="0F9ED5"/>
          <w:left w:val="single" w:sz="8" w:space="0" w:color="0F9ED5"/>
          <w:bottom w:val="single" w:sz="8" w:space="0" w:color="0F9ED5"/>
          <w:right w:val="single" w:sz="8" w:space="0" w:color="0F9ED5"/>
        </w:tcBorders>
      </w:tcPr>
    </w:tblStylePr>
    <w:tblStylePr w:type="firstCol">
      <w:rPr>
        <w:b/>
        <w:bCs/>
      </w:rPr>
    </w:tblStylePr>
    <w:tblStylePr w:type="lastCol">
      <w:rPr>
        <w:b/>
        <w:bCs/>
      </w:rPr>
    </w:tblStylePr>
    <w:tblStylePr w:type="band1Vert">
      <w:tblPr/>
      <w:tcPr>
        <w:tcBorders>
          <w:top w:val="single" w:sz="8" w:space="0" w:color="0F9ED5"/>
          <w:left w:val="single" w:sz="8" w:space="0" w:color="0F9ED5"/>
          <w:bottom w:val="single" w:sz="8" w:space="0" w:color="0F9ED5"/>
          <w:right w:val="single" w:sz="8" w:space="0" w:color="0F9ED5"/>
        </w:tcBorders>
      </w:tcPr>
    </w:tblStylePr>
    <w:tblStylePr w:type="band1Horz">
      <w:tblPr/>
      <w:tcPr>
        <w:tcBorders>
          <w:top w:val="single" w:sz="8" w:space="0" w:color="0F9ED5"/>
          <w:left w:val="single" w:sz="8" w:space="0" w:color="0F9ED5"/>
          <w:bottom w:val="single" w:sz="8" w:space="0" w:color="0F9ED5"/>
          <w:right w:val="single" w:sz="8" w:space="0" w:color="0F9ED5"/>
        </w:tcBorders>
      </w:tcPr>
    </w:tblStylePr>
  </w:style>
  <w:style w:type="table" w:customStyle="1" w:styleId="LightList-Accent54">
    <w:name w:val="Light List - Accent 54"/>
    <w:basedOn w:val="TableNormal"/>
    <w:next w:val="LightList-Accent5"/>
    <w:uiPriority w:val="61"/>
    <w:semiHidden/>
    <w:unhideWhenUsed/>
    <w:rsid w:val="00911EB9"/>
    <w:pPr>
      <w:spacing w:after="0" w:line="240" w:lineRule="auto"/>
    </w:pPr>
    <w:rPr>
      <w:kern w:val="2"/>
      <w:sz w:val="24"/>
      <w:szCs w:val="24"/>
      <w:lang w:val="en-IE"/>
      <w14:ligatures w14:val="standardContextual"/>
    </w:rPr>
    <w:tblPr>
      <w:tblStyleRowBandSize w:val="1"/>
      <w:tblStyleColBandSize w:val="1"/>
      <w:tblBorders>
        <w:top w:val="single" w:sz="8" w:space="0" w:color="A02B93"/>
        <w:left w:val="single" w:sz="8" w:space="0" w:color="A02B93"/>
        <w:bottom w:val="single" w:sz="8" w:space="0" w:color="A02B93"/>
        <w:right w:val="single" w:sz="8" w:space="0" w:color="A02B93"/>
      </w:tblBorders>
    </w:tblPr>
    <w:tblStylePr w:type="firstRow">
      <w:pPr>
        <w:spacing w:before="0" w:after="0" w:line="240" w:lineRule="auto"/>
      </w:pPr>
      <w:rPr>
        <w:b/>
        <w:bCs/>
        <w:color w:val="FFFFFF"/>
      </w:rPr>
      <w:tblPr/>
      <w:tcPr>
        <w:shd w:val="clear" w:color="auto" w:fill="A02B93"/>
      </w:tcPr>
    </w:tblStylePr>
    <w:tblStylePr w:type="lastRow">
      <w:pPr>
        <w:spacing w:before="0" w:after="0" w:line="240" w:lineRule="auto"/>
      </w:pPr>
      <w:rPr>
        <w:b/>
        <w:bCs/>
      </w:rPr>
      <w:tblPr/>
      <w:tcPr>
        <w:tcBorders>
          <w:top w:val="double" w:sz="6" w:space="0" w:color="A02B93"/>
          <w:left w:val="single" w:sz="8" w:space="0" w:color="A02B93"/>
          <w:bottom w:val="single" w:sz="8" w:space="0" w:color="A02B93"/>
          <w:right w:val="single" w:sz="8" w:space="0" w:color="A02B93"/>
        </w:tcBorders>
      </w:tcPr>
    </w:tblStylePr>
    <w:tblStylePr w:type="firstCol">
      <w:rPr>
        <w:b/>
        <w:bCs/>
      </w:rPr>
    </w:tblStylePr>
    <w:tblStylePr w:type="lastCol">
      <w:rPr>
        <w:b/>
        <w:bCs/>
      </w:rPr>
    </w:tblStylePr>
    <w:tblStylePr w:type="band1Vert">
      <w:tblPr/>
      <w:tcPr>
        <w:tcBorders>
          <w:top w:val="single" w:sz="8" w:space="0" w:color="A02B93"/>
          <w:left w:val="single" w:sz="8" w:space="0" w:color="A02B93"/>
          <w:bottom w:val="single" w:sz="8" w:space="0" w:color="A02B93"/>
          <w:right w:val="single" w:sz="8" w:space="0" w:color="A02B93"/>
        </w:tcBorders>
      </w:tcPr>
    </w:tblStylePr>
    <w:tblStylePr w:type="band1Horz">
      <w:tblPr/>
      <w:tcPr>
        <w:tcBorders>
          <w:top w:val="single" w:sz="8" w:space="0" w:color="A02B93"/>
          <w:left w:val="single" w:sz="8" w:space="0" w:color="A02B93"/>
          <w:bottom w:val="single" w:sz="8" w:space="0" w:color="A02B93"/>
          <w:right w:val="single" w:sz="8" w:space="0" w:color="A02B93"/>
        </w:tcBorders>
      </w:tcPr>
    </w:tblStylePr>
  </w:style>
  <w:style w:type="table" w:customStyle="1" w:styleId="LightList-Accent64">
    <w:name w:val="Light List - Accent 64"/>
    <w:basedOn w:val="TableNormal"/>
    <w:next w:val="LightList-Accent6"/>
    <w:uiPriority w:val="61"/>
    <w:semiHidden/>
    <w:unhideWhenUsed/>
    <w:rsid w:val="00911EB9"/>
    <w:pPr>
      <w:spacing w:after="0" w:line="240" w:lineRule="auto"/>
    </w:pPr>
    <w:rPr>
      <w:kern w:val="2"/>
      <w:sz w:val="24"/>
      <w:szCs w:val="24"/>
      <w:lang w:val="en-IE"/>
      <w14:ligatures w14:val="standardContextual"/>
    </w:rPr>
    <w:tblPr>
      <w:tblStyleRowBandSize w:val="1"/>
      <w:tblStyleColBandSize w:val="1"/>
      <w:tblBorders>
        <w:top w:val="single" w:sz="8" w:space="0" w:color="4EA72E"/>
        <w:left w:val="single" w:sz="8" w:space="0" w:color="4EA72E"/>
        <w:bottom w:val="single" w:sz="8" w:space="0" w:color="4EA72E"/>
        <w:right w:val="single" w:sz="8" w:space="0" w:color="4EA72E"/>
      </w:tblBorders>
    </w:tblPr>
    <w:tblStylePr w:type="firstRow">
      <w:pPr>
        <w:spacing w:before="0" w:after="0" w:line="240" w:lineRule="auto"/>
      </w:pPr>
      <w:rPr>
        <w:b/>
        <w:bCs/>
        <w:color w:val="FFFFFF"/>
      </w:rPr>
      <w:tblPr/>
      <w:tcPr>
        <w:shd w:val="clear" w:color="auto" w:fill="4EA72E"/>
      </w:tcPr>
    </w:tblStylePr>
    <w:tblStylePr w:type="lastRow">
      <w:pPr>
        <w:spacing w:before="0" w:after="0" w:line="240" w:lineRule="auto"/>
      </w:pPr>
      <w:rPr>
        <w:b/>
        <w:bCs/>
      </w:rPr>
      <w:tblPr/>
      <w:tcPr>
        <w:tcBorders>
          <w:top w:val="double" w:sz="6" w:space="0" w:color="4EA72E"/>
          <w:left w:val="single" w:sz="8" w:space="0" w:color="4EA72E"/>
          <w:bottom w:val="single" w:sz="8" w:space="0" w:color="4EA72E"/>
          <w:right w:val="single" w:sz="8" w:space="0" w:color="4EA72E"/>
        </w:tcBorders>
      </w:tcPr>
    </w:tblStylePr>
    <w:tblStylePr w:type="firstCol">
      <w:rPr>
        <w:b/>
        <w:bCs/>
      </w:rPr>
    </w:tblStylePr>
    <w:tblStylePr w:type="lastCol">
      <w:rPr>
        <w:b/>
        <w:bCs/>
      </w:rPr>
    </w:tblStylePr>
    <w:tblStylePr w:type="band1Vert">
      <w:tblPr/>
      <w:tcPr>
        <w:tcBorders>
          <w:top w:val="single" w:sz="8" w:space="0" w:color="4EA72E"/>
          <w:left w:val="single" w:sz="8" w:space="0" w:color="4EA72E"/>
          <w:bottom w:val="single" w:sz="8" w:space="0" w:color="4EA72E"/>
          <w:right w:val="single" w:sz="8" w:space="0" w:color="4EA72E"/>
        </w:tcBorders>
      </w:tcPr>
    </w:tblStylePr>
    <w:tblStylePr w:type="band1Horz">
      <w:tblPr/>
      <w:tcPr>
        <w:tcBorders>
          <w:top w:val="single" w:sz="8" w:space="0" w:color="4EA72E"/>
          <w:left w:val="single" w:sz="8" w:space="0" w:color="4EA72E"/>
          <w:bottom w:val="single" w:sz="8" w:space="0" w:color="4EA72E"/>
          <w:right w:val="single" w:sz="8" w:space="0" w:color="4EA72E"/>
        </w:tcBorders>
      </w:tcPr>
    </w:tblStylePr>
  </w:style>
  <w:style w:type="table" w:customStyle="1" w:styleId="LightShading4">
    <w:name w:val="Light Shading4"/>
    <w:basedOn w:val="TableNormal"/>
    <w:next w:val="LightShading"/>
    <w:uiPriority w:val="60"/>
    <w:semiHidden/>
    <w:unhideWhenUsed/>
    <w:rsid w:val="00911EB9"/>
    <w:pPr>
      <w:spacing w:after="0" w:line="240" w:lineRule="auto"/>
    </w:pPr>
    <w:rPr>
      <w:color w:val="000000"/>
      <w:kern w:val="2"/>
      <w:sz w:val="24"/>
      <w:szCs w:val="24"/>
      <w:lang w:val="en-IE"/>
      <w14:ligatures w14:val="standardContextual"/>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LightShading-Accent14">
    <w:name w:val="Light Shading - Accent 14"/>
    <w:basedOn w:val="TableNormal"/>
    <w:next w:val="LightShading-Accent1"/>
    <w:uiPriority w:val="60"/>
    <w:semiHidden/>
    <w:unhideWhenUsed/>
    <w:rsid w:val="00911EB9"/>
    <w:pPr>
      <w:spacing w:after="0" w:line="240" w:lineRule="auto"/>
    </w:pPr>
    <w:rPr>
      <w:color w:val="0F4761"/>
      <w:kern w:val="2"/>
      <w:sz w:val="24"/>
      <w:szCs w:val="24"/>
      <w:lang w:val="en-IE"/>
      <w14:ligatures w14:val="standardContextual"/>
    </w:rPr>
    <w:tblPr>
      <w:tblStyleRowBandSize w:val="1"/>
      <w:tblStyleColBandSize w:val="1"/>
      <w:tblBorders>
        <w:top w:val="single" w:sz="8" w:space="0" w:color="156082"/>
        <w:bottom w:val="single" w:sz="8" w:space="0" w:color="156082"/>
      </w:tblBorders>
    </w:tblPr>
    <w:tblStylePr w:type="firstRow">
      <w:pPr>
        <w:spacing w:before="0" w:after="0" w:line="240" w:lineRule="auto"/>
      </w:pPr>
      <w:rPr>
        <w:b/>
        <w:bCs/>
      </w:rPr>
      <w:tblPr/>
      <w:tcPr>
        <w:tcBorders>
          <w:top w:val="single" w:sz="8" w:space="0" w:color="156082"/>
          <w:left w:val="nil"/>
          <w:bottom w:val="single" w:sz="8" w:space="0" w:color="156082"/>
          <w:right w:val="nil"/>
          <w:insideH w:val="nil"/>
          <w:insideV w:val="nil"/>
        </w:tcBorders>
      </w:tcPr>
    </w:tblStylePr>
    <w:tblStylePr w:type="lastRow">
      <w:pPr>
        <w:spacing w:before="0" w:after="0" w:line="240" w:lineRule="auto"/>
      </w:pPr>
      <w:rPr>
        <w:b/>
        <w:bCs/>
      </w:rPr>
      <w:tblPr/>
      <w:tcPr>
        <w:tcBorders>
          <w:top w:val="single" w:sz="8" w:space="0" w:color="156082"/>
          <w:left w:val="nil"/>
          <w:bottom w:val="single" w:sz="8" w:space="0" w:color="15608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2DEF2"/>
      </w:tcPr>
    </w:tblStylePr>
    <w:tblStylePr w:type="band1Horz">
      <w:tblPr/>
      <w:tcPr>
        <w:tcBorders>
          <w:left w:val="nil"/>
          <w:right w:val="nil"/>
          <w:insideH w:val="nil"/>
          <w:insideV w:val="nil"/>
        </w:tcBorders>
        <w:shd w:val="clear" w:color="auto" w:fill="B2DEF2"/>
      </w:tcPr>
    </w:tblStylePr>
  </w:style>
  <w:style w:type="table" w:customStyle="1" w:styleId="LightShading-Accent24">
    <w:name w:val="Light Shading - Accent 24"/>
    <w:basedOn w:val="TableNormal"/>
    <w:next w:val="LightShading-Accent2"/>
    <w:uiPriority w:val="60"/>
    <w:semiHidden/>
    <w:unhideWhenUsed/>
    <w:rsid w:val="00911EB9"/>
    <w:pPr>
      <w:spacing w:after="0" w:line="240" w:lineRule="auto"/>
    </w:pPr>
    <w:rPr>
      <w:color w:val="BF4E14"/>
      <w:kern w:val="2"/>
      <w:sz w:val="24"/>
      <w:szCs w:val="24"/>
      <w:lang w:val="en-IE"/>
      <w14:ligatures w14:val="standardContextual"/>
    </w:rPr>
    <w:tblPr>
      <w:tblStyleRowBandSize w:val="1"/>
      <w:tblStyleColBandSize w:val="1"/>
      <w:tblBorders>
        <w:top w:val="single" w:sz="8" w:space="0" w:color="E97132"/>
        <w:bottom w:val="single" w:sz="8" w:space="0" w:color="E97132"/>
      </w:tblBorders>
    </w:tblPr>
    <w:tblStylePr w:type="firstRow">
      <w:pPr>
        <w:spacing w:before="0" w:after="0" w:line="240" w:lineRule="auto"/>
      </w:pPr>
      <w:rPr>
        <w:b/>
        <w:bCs/>
      </w:rPr>
      <w:tblPr/>
      <w:tcPr>
        <w:tcBorders>
          <w:top w:val="single" w:sz="8" w:space="0" w:color="E97132"/>
          <w:left w:val="nil"/>
          <w:bottom w:val="single" w:sz="8" w:space="0" w:color="E97132"/>
          <w:right w:val="nil"/>
          <w:insideH w:val="nil"/>
          <w:insideV w:val="nil"/>
        </w:tcBorders>
      </w:tcPr>
    </w:tblStylePr>
    <w:tblStylePr w:type="lastRow">
      <w:pPr>
        <w:spacing w:before="0" w:after="0" w:line="240" w:lineRule="auto"/>
      </w:pPr>
      <w:rPr>
        <w:b/>
        <w:bCs/>
      </w:rPr>
      <w:tblPr/>
      <w:tcPr>
        <w:tcBorders>
          <w:top w:val="single" w:sz="8" w:space="0" w:color="E97132"/>
          <w:left w:val="nil"/>
          <w:bottom w:val="single" w:sz="8" w:space="0" w:color="E9713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9DBCC"/>
      </w:tcPr>
    </w:tblStylePr>
    <w:tblStylePr w:type="band1Horz">
      <w:tblPr/>
      <w:tcPr>
        <w:tcBorders>
          <w:left w:val="nil"/>
          <w:right w:val="nil"/>
          <w:insideH w:val="nil"/>
          <w:insideV w:val="nil"/>
        </w:tcBorders>
        <w:shd w:val="clear" w:color="auto" w:fill="F9DBCC"/>
      </w:tcPr>
    </w:tblStylePr>
  </w:style>
  <w:style w:type="table" w:customStyle="1" w:styleId="LightShading-Accent34">
    <w:name w:val="Light Shading - Accent 34"/>
    <w:basedOn w:val="TableNormal"/>
    <w:next w:val="LightShading-Accent3"/>
    <w:uiPriority w:val="60"/>
    <w:semiHidden/>
    <w:unhideWhenUsed/>
    <w:rsid w:val="00911EB9"/>
    <w:pPr>
      <w:spacing w:after="0" w:line="240" w:lineRule="auto"/>
    </w:pPr>
    <w:rPr>
      <w:color w:val="124F1A"/>
      <w:kern w:val="2"/>
      <w:sz w:val="24"/>
      <w:szCs w:val="24"/>
      <w:lang w:val="en-IE"/>
      <w14:ligatures w14:val="standardContextual"/>
    </w:rPr>
    <w:tblPr>
      <w:tblStyleRowBandSize w:val="1"/>
      <w:tblStyleColBandSize w:val="1"/>
      <w:tblBorders>
        <w:top w:val="single" w:sz="8" w:space="0" w:color="196B24"/>
        <w:bottom w:val="single" w:sz="8" w:space="0" w:color="196B24"/>
      </w:tblBorders>
    </w:tblPr>
    <w:tblStylePr w:type="firstRow">
      <w:pPr>
        <w:spacing w:before="0" w:after="0" w:line="240" w:lineRule="auto"/>
      </w:pPr>
      <w:rPr>
        <w:b/>
        <w:bCs/>
      </w:rPr>
      <w:tblPr/>
      <w:tcPr>
        <w:tcBorders>
          <w:top w:val="single" w:sz="8" w:space="0" w:color="196B24"/>
          <w:left w:val="nil"/>
          <w:bottom w:val="single" w:sz="8" w:space="0" w:color="196B24"/>
          <w:right w:val="nil"/>
          <w:insideH w:val="nil"/>
          <w:insideV w:val="nil"/>
        </w:tcBorders>
      </w:tcPr>
    </w:tblStylePr>
    <w:tblStylePr w:type="lastRow">
      <w:pPr>
        <w:spacing w:before="0" w:after="0" w:line="240" w:lineRule="auto"/>
      </w:pPr>
      <w:rPr>
        <w:b/>
        <w:bCs/>
      </w:rPr>
      <w:tblPr/>
      <w:tcPr>
        <w:tcBorders>
          <w:top w:val="single" w:sz="8" w:space="0" w:color="196B24"/>
          <w:left w:val="nil"/>
          <w:bottom w:val="single" w:sz="8" w:space="0" w:color="196B2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EDBA"/>
      </w:tcPr>
    </w:tblStylePr>
    <w:tblStylePr w:type="band1Horz">
      <w:tblPr/>
      <w:tcPr>
        <w:tcBorders>
          <w:left w:val="nil"/>
          <w:right w:val="nil"/>
          <w:insideH w:val="nil"/>
          <w:insideV w:val="nil"/>
        </w:tcBorders>
        <w:shd w:val="clear" w:color="auto" w:fill="B3EDBA"/>
      </w:tcPr>
    </w:tblStylePr>
  </w:style>
  <w:style w:type="table" w:customStyle="1" w:styleId="LightShading-Accent44">
    <w:name w:val="Light Shading - Accent 44"/>
    <w:basedOn w:val="TableNormal"/>
    <w:next w:val="LightShading-Accent4"/>
    <w:uiPriority w:val="60"/>
    <w:semiHidden/>
    <w:unhideWhenUsed/>
    <w:rsid w:val="00911EB9"/>
    <w:pPr>
      <w:spacing w:after="0" w:line="240" w:lineRule="auto"/>
    </w:pPr>
    <w:rPr>
      <w:color w:val="0B769F"/>
      <w:kern w:val="2"/>
      <w:sz w:val="24"/>
      <w:szCs w:val="24"/>
      <w:lang w:val="en-IE"/>
      <w14:ligatures w14:val="standardContextual"/>
    </w:rPr>
    <w:tblPr>
      <w:tblStyleRowBandSize w:val="1"/>
      <w:tblStyleColBandSize w:val="1"/>
      <w:tblBorders>
        <w:top w:val="single" w:sz="8" w:space="0" w:color="0F9ED5"/>
        <w:bottom w:val="single" w:sz="8" w:space="0" w:color="0F9ED5"/>
      </w:tblBorders>
    </w:tblPr>
    <w:tblStylePr w:type="firstRow">
      <w:pPr>
        <w:spacing w:before="0" w:after="0" w:line="240" w:lineRule="auto"/>
      </w:pPr>
      <w:rPr>
        <w:b/>
        <w:bCs/>
      </w:rPr>
      <w:tblPr/>
      <w:tcPr>
        <w:tcBorders>
          <w:top w:val="single" w:sz="8" w:space="0" w:color="0F9ED5"/>
          <w:left w:val="nil"/>
          <w:bottom w:val="single" w:sz="8" w:space="0" w:color="0F9ED5"/>
          <w:right w:val="nil"/>
          <w:insideH w:val="nil"/>
          <w:insideV w:val="nil"/>
        </w:tcBorders>
      </w:tcPr>
    </w:tblStylePr>
    <w:tblStylePr w:type="lastRow">
      <w:pPr>
        <w:spacing w:before="0" w:after="0" w:line="240" w:lineRule="auto"/>
      </w:pPr>
      <w:rPr>
        <w:b/>
        <w:bCs/>
      </w:rPr>
      <w:tblPr/>
      <w:tcPr>
        <w:tcBorders>
          <w:top w:val="single" w:sz="8" w:space="0" w:color="0F9ED5"/>
          <w:left w:val="nil"/>
          <w:bottom w:val="single" w:sz="8" w:space="0" w:color="0F9ED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DE9FA"/>
      </w:tcPr>
    </w:tblStylePr>
    <w:tblStylePr w:type="band1Horz">
      <w:tblPr/>
      <w:tcPr>
        <w:tcBorders>
          <w:left w:val="nil"/>
          <w:right w:val="nil"/>
          <w:insideH w:val="nil"/>
          <w:insideV w:val="nil"/>
        </w:tcBorders>
        <w:shd w:val="clear" w:color="auto" w:fill="BDE9FA"/>
      </w:tcPr>
    </w:tblStylePr>
  </w:style>
  <w:style w:type="table" w:customStyle="1" w:styleId="LightShading-Accent54">
    <w:name w:val="Light Shading - Accent 54"/>
    <w:basedOn w:val="TableNormal"/>
    <w:next w:val="LightShading-Accent5"/>
    <w:uiPriority w:val="60"/>
    <w:semiHidden/>
    <w:unhideWhenUsed/>
    <w:rsid w:val="00911EB9"/>
    <w:pPr>
      <w:spacing w:after="0" w:line="240" w:lineRule="auto"/>
    </w:pPr>
    <w:rPr>
      <w:color w:val="77206D"/>
      <w:kern w:val="2"/>
      <w:sz w:val="24"/>
      <w:szCs w:val="24"/>
      <w:lang w:val="en-IE"/>
      <w14:ligatures w14:val="standardContextual"/>
    </w:rPr>
    <w:tblPr>
      <w:tblStyleRowBandSize w:val="1"/>
      <w:tblStyleColBandSize w:val="1"/>
      <w:tblBorders>
        <w:top w:val="single" w:sz="8" w:space="0" w:color="A02B93"/>
        <w:bottom w:val="single" w:sz="8" w:space="0" w:color="A02B93"/>
      </w:tblBorders>
    </w:tblPr>
    <w:tblStylePr w:type="firstRow">
      <w:pPr>
        <w:spacing w:before="0" w:after="0" w:line="240" w:lineRule="auto"/>
      </w:pPr>
      <w:rPr>
        <w:b/>
        <w:bCs/>
      </w:rPr>
      <w:tblPr/>
      <w:tcPr>
        <w:tcBorders>
          <w:top w:val="single" w:sz="8" w:space="0" w:color="A02B93"/>
          <w:left w:val="nil"/>
          <w:bottom w:val="single" w:sz="8" w:space="0" w:color="A02B93"/>
          <w:right w:val="nil"/>
          <w:insideH w:val="nil"/>
          <w:insideV w:val="nil"/>
        </w:tcBorders>
      </w:tcPr>
    </w:tblStylePr>
    <w:tblStylePr w:type="lastRow">
      <w:pPr>
        <w:spacing w:before="0" w:after="0" w:line="240" w:lineRule="auto"/>
      </w:pPr>
      <w:rPr>
        <w:b/>
        <w:bCs/>
      </w:rPr>
      <w:tblPr/>
      <w:tcPr>
        <w:tcBorders>
          <w:top w:val="single" w:sz="8" w:space="0" w:color="A02B93"/>
          <w:left w:val="nil"/>
          <w:bottom w:val="single" w:sz="8" w:space="0" w:color="A02B9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C3E9"/>
      </w:tcPr>
    </w:tblStylePr>
    <w:tblStylePr w:type="band1Horz">
      <w:tblPr/>
      <w:tcPr>
        <w:tcBorders>
          <w:left w:val="nil"/>
          <w:right w:val="nil"/>
          <w:insideH w:val="nil"/>
          <w:insideV w:val="nil"/>
        </w:tcBorders>
        <w:shd w:val="clear" w:color="auto" w:fill="EFC3E9"/>
      </w:tcPr>
    </w:tblStylePr>
  </w:style>
  <w:style w:type="table" w:customStyle="1" w:styleId="LightShading-Accent64">
    <w:name w:val="Light Shading - Accent 64"/>
    <w:basedOn w:val="TableNormal"/>
    <w:next w:val="LightShading-Accent6"/>
    <w:uiPriority w:val="60"/>
    <w:semiHidden/>
    <w:unhideWhenUsed/>
    <w:rsid w:val="00911EB9"/>
    <w:pPr>
      <w:spacing w:after="0" w:line="240" w:lineRule="auto"/>
    </w:pPr>
    <w:rPr>
      <w:color w:val="3A7C22"/>
      <w:kern w:val="2"/>
      <w:sz w:val="24"/>
      <w:szCs w:val="24"/>
      <w:lang w:val="en-IE"/>
      <w14:ligatures w14:val="standardContextual"/>
    </w:rPr>
    <w:tblPr>
      <w:tblStyleRowBandSize w:val="1"/>
      <w:tblStyleColBandSize w:val="1"/>
      <w:tblBorders>
        <w:top w:val="single" w:sz="8" w:space="0" w:color="4EA72E"/>
        <w:bottom w:val="single" w:sz="8" w:space="0" w:color="4EA72E"/>
      </w:tblBorders>
    </w:tblPr>
    <w:tblStylePr w:type="firstRow">
      <w:pPr>
        <w:spacing w:before="0" w:after="0" w:line="240" w:lineRule="auto"/>
      </w:pPr>
      <w:rPr>
        <w:b/>
        <w:bCs/>
      </w:rPr>
      <w:tblPr/>
      <w:tcPr>
        <w:tcBorders>
          <w:top w:val="single" w:sz="8" w:space="0" w:color="4EA72E"/>
          <w:left w:val="nil"/>
          <w:bottom w:val="single" w:sz="8" w:space="0" w:color="4EA72E"/>
          <w:right w:val="nil"/>
          <w:insideH w:val="nil"/>
          <w:insideV w:val="nil"/>
        </w:tcBorders>
      </w:tcPr>
    </w:tblStylePr>
    <w:tblStylePr w:type="lastRow">
      <w:pPr>
        <w:spacing w:before="0" w:after="0" w:line="240" w:lineRule="auto"/>
      </w:pPr>
      <w:rPr>
        <w:b/>
        <w:bCs/>
      </w:rPr>
      <w:tblPr/>
      <w:tcPr>
        <w:tcBorders>
          <w:top w:val="single" w:sz="8" w:space="0" w:color="4EA72E"/>
          <w:left w:val="nil"/>
          <w:bottom w:val="single" w:sz="8" w:space="0" w:color="4EA72E"/>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EFC5"/>
      </w:tcPr>
    </w:tblStylePr>
    <w:tblStylePr w:type="band1Horz">
      <w:tblPr/>
      <w:tcPr>
        <w:tcBorders>
          <w:left w:val="nil"/>
          <w:right w:val="nil"/>
          <w:insideH w:val="nil"/>
          <w:insideV w:val="nil"/>
        </w:tcBorders>
        <w:shd w:val="clear" w:color="auto" w:fill="D0EFC5"/>
      </w:tcPr>
    </w:tblStylePr>
  </w:style>
  <w:style w:type="table" w:customStyle="1" w:styleId="ListTable1Light4">
    <w:name w:val="List Table 1 Light4"/>
    <w:basedOn w:val="TableNormal"/>
    <w:next w:val="ListTable1Light"/>
    <w:uiPriority w:val="46"/>
    <w:rsid w:val="00911EB9"/>
    <w:pPr>
      <w:spacing w:after="0" w:line="240" w:lineRule="auto"/>
    </w:pPr>
    <w:rPr>
      <w:kern w:val="2"/>
      <w:sz w:val="24"/>
      <w:szCs w:val="24"/>
      <w:lang w:val="en-IE"/>
      <w14:ligatures w14:val="standardContextual"/>
    </w:rPr>
    <w:tblPr>
      <w:tblStyleRowBandSize w:val="1"/>
      <w:tblStyleColBandSize w:val="1"/>
    </w:tblPr>
    <w:tblStylePr w:type="firstRow">
      <w:rPr>
        <w:b/>
        <w:bCs/>
      </w:rPr>
      <w:tblPr/>
      <w:tcPr>
        <w:tcBorders>
          <w:bottom w:val="single" w:sz="4" w:space="0" w:color="666666"/>
        </w:tcBorders>
      </w:tcPr>
    </w:tblStylePr>
    <w:tblStylePr w:type="lastRow">
      <w:rPr>
        <w:b/>
        <w:bCs/>
      </w:rPr>
      <w:tblPr/>
      <w:tcPr>
        <w:tcBorders>
          <w:top w:val="single" w:sz="4" w:space="0" w:color="666666"/>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ListTable1Light-Accent14">
    <w:name w:val="List Table 1 Light - Accent 14"/>
    <w:basedOn w:val="TableNormal"/>
    <w:next w:val="ListTable1Light-Accent1"/>
    <w:uiPriority w:val="46"/>
    <w:rsid w:val="00911EB9"/>
    <w:pPr>
      <w:spacing w:after="0" w:line="240" w:lineRule="auto"/>
    </w:pPr>
    <w:rPr>
      <w:kern w:val="2"/>
      <w:sz w:val="24"/>
      <w:szCs w:val="24"/>
      <w:lang w:val="en-IE"/>
      <w14:ligatures w14:val="standardContextual"/>
    </w:rPr>
    <w:tblPr>
      <w:tblStyleRowBandSize w:val="1"/>
      <w:tblStyleColBandSize w:val="1"/>
    </w:tblPr>
    <w:tblStylePr w:type="firstRow">
      <w:rPr>
        <w:b/>
        <w:bCs/>
      </w:rPr>
      <w:tblPr/>
      <w:tcPr>
        <w:tcBorders>
          <w:bottom w:val="single" w:sz="4" w:space="0" w:color="45B0E1"/>
        </w:tcBorders>
      </w:tcPr>
    </w:tblStylePr>
    <w:tblStylePr w:type="lastRow">
      <w:rPr>
        <w:b/>
        <w:bCs/>
      </w:rPr>
      <w:tblPr/>
      <w:tcPr>
        <w:tcBorders>
          <w:top w:val="single" w:sz="4" w:space="0" w:color="45B0E1"/>
        </w:tcBorders>
      </w:tcPr>
    </w:tblStylePr>
    <w:tblStylePr w:type="firstCol">
      <w:rPr>
        <w:b/>
        <w:bCs/>
      </w:rPr>
    </w:tblStylePr>
    <w:tblStylePr w:type="lastCol">
      <w:rPr>
        <w:b/>
        <w:bCs/>
      </w:rPr>
    </w:tblStylePr>
    <w:tblStylePr w:type="band1Vert">
      <w:tblPr/>
      <w:tcPr>
        <w:shd w:val="clear" w:color="auto" w:fill="C1E4F5"/>
      </w:tcPr>
    </w:tblStylePr>
    <w:tblStylePr w:type="band1Horz">
      <w:tblPr/>
      <w:tcPr>
        <w:shd w:val="clear" w:color="auto" w:fill="C1E4F5"/>
      </w:tcPr>
    </w:tblStylePr>
  </w:style>
  <w:style w:type="table" w:customStyle="1" w:styleId="ListTable1Light-Accent24">
    <w:name w:val="List Table 1 Light - Accent 24"/>
    <w:basedOn w:val="TableNormal"/>
    <w:next w:val="ListTable1Light-Accent2"/>
    <w:uiPriority w:val="46"/>
    <w:rsid w:val="00911EB9"/>
    <w:pPr>
      <w:spacing w:after="0" w:line="240" w:lineRule="auto"/>
    </w:pPr>
    <w:rPr>
      <w:kern w:val="2"/>
      <w:sz w:val="24"/>
      <w:szCs w:val="24"/>
      <w:lang w:val="en-IE"/>
      <w14:ligatures w14:val="standardContextual"/>
    </w:rPr>
    <w:tblPr>
      <w:tblStyleRowBandSize w:val="1"/>
      <w:tblStyleColBandSize w:val="1"/>
    </w:tblPr>
    <w:tblStylePr w:type="firstRow">
      <w:rPr>
        <w:b/>
        <w:bCs/>
      </w:rPr>
      <w:tblPr/>
      <w:tcPr>
        <w:tcBorders>
          <w:bottom w:val="single" w:sz="4" w:space="0" w:color="F1A983"/>
        </w:tcBorders>
      </w:tcPr>
    </w:tblStylePr>
    <w:tblStylePr w:type="lastRow">
      <w:rPr>
        <w:b/>
        <w:bCs/>
      </w:rPr>
      <w:tblPr/>
      <w:tcPr>
        <w:tcBorders>
          <w:top w:val="single" w:sz="4" w:space="0" w:color="F1A983"/>
        </w:tcBorders>
      </w:tcPr>
    </w:tblStylePr>
    <w:tblStylePr w:type="firstCol">
      <w:rPr>
        <w:b/>
        <w:bCs/>
      </w:rPr>
    </w:tblStylePr>
    <w:tblStylePr w:type="lastCol">
      <w:rPr>
        <w:b/>
        <w:bCs/>
      </w:rPr>
    </w:tblStylePr>
    <w:tblStylePr w:type="band1Vert">
      <w:tblPr/>
      <w:tcPr>
        <w:shd w:val="clear" w:color="auto" w:fill="FAE2D5"/>
      </w:tcPr>
    </w:tblStylePr>
    <w:tblStylePr w:type="band1Horz">
      <w:tblPr/>
      <w:tcPr>
        <w:shd w:val="clear" w:color="auto" w:fill="FAE2D5"/>
      </w:tcPr>
    </w:tblStylePr>
  </w:style>
  <w:style w:type="table" w:customStyle="1" w:styleId="ListTable1Light-Accent34">
    <w:name w:val="List Table 1 Light - Accent 34"/>
    <w:basedOn w:val="TableNormal"/>
    <w:next w:val="ListTable1Light-Accent3"/>
    <w:uiPriority w:val="46"/>
    <w:rsid w:val="00911EB9"/>
    <w:pPr>
      <w:spacing w:after="0" w:line="240" w:lineRule="auto"/>
    </w:pPr>
    <w:rPr>
      <w:kern w:val="2"/>
      <w:sz w:val="24"/>
      <w:szCs w:val="24"/>
      <w:lang w:val="en-IE"/>
      <w14:ligatures w14:val="standardContextual"/>
    </w:rPr>
    <w:tblPr>
      <w:tblStyleRowBandSize w:val="1"/>
      <w:tblStyleColBandSize w:val="1"/>
    </w:tblPr>
    <w:tblStylePr w:type="firstRow">
      <w:rPr>
        <w:b/>
        <w:bCs/>
      </w:rPr>
      <w:tblPr/>
      <w:tcPr>
        <w:tcBorders>
          <w:bottom w:val="single" w:sz="4" w:space="0" w:color="47D459"/>
        </w:tcBorders>
      </w:tcPr>
    </w:tblStylePr>
    <w:tblStylePr w:type="lastRow">
      <w:rPr>
        <w:b/>
        <w:bCs/>
      </w:rPr>
      <w:tblPr/>
      <w:tcPr>
        <w:tcBorders>
          <w:top w:val="single" w:sz="4" w:space="0" w:color="47D459"/>
        </w:tcBorders>
      </w:tcPr>
    </w:tblStylePr>
    <w:tblStylePr w:type="firstCol">
      <w:rPr>
        <w:b/>
        <w:bCs/>
      </w:rPr>
    </w:tblStylePr>
    <w:tblStylePr w:type="lastCol">
      <w:rPr>
        <w:b/>
        <w:bCs/>
      </w:rPr>
    </w:tblStylePr>
    <w:tblStylePr w:type="band1Vert">
      <w:tblPr/>
      <w:tcPr>
        <w:shd w:val="clear" w:color="auto" w:fill="C1F0C7"/>
      </w:tcPr>
    </w:tblStylePr>
    <w:tblStylePr w:type="band1Horz">
      <w:tblPr/>
      <w:tcPr>
        <w:shd w:val="clear" w:color="auto" w:fill="C1F0C7"/>
      </w:tcPr>
    </w:tblStylePr>
  </w:style>
  <w:style w:type="table" w:customStyle="1" w:styleId="ListTable1Light-Accent44">
    <w:name w:val="List Table 1 Light - Accent 44"/>
    <w:basedOn w:val="TableNormal"/>
    <w:next w:val="ListTable1Light-Accent4"/>
    <w:uiPriority w:val="46"/>
    <w:rsid w:val="00911EB9"/>
    <w:pPr>
      <w:spacing w:after="0" w:line="240" w:lineRule="auto"/>
    </w:pPr>
    <w:rPr>
      <w:kern w:val="2"/>
      <w:sz w:val="24"/>
      <w:szCs w:val="24"/>
      <w:lang w:val="en-IE"/>
      <w14:ligatures w14:val="standardContextual"/>
    </w:rPr>
    <w:tblPr>
      <w:tblStyleRowBandSize w:val="1"/>
      <w:tblStyleColBandSize w:val="1"/>
    </w:tblPr>
    <w:tblStylePr w:type="firstRow">
      <w:rPr>
        <w:b/>
        <w:bCs/>
      </w:rPr>
      <w:tblPr/>
      <w:tcPr>
        <w:tcBorders>
          <w:bottom w:val="single" w:sz="4" w:space="0" w:color="60CAF3"/>
        </w:tcBorders>
      </w:tcPr>
    </w:tblStylePr>
    <w:tblStylePr w:type="lastRow">
      <w:rPr>
        <w:b/>
        <w:bCs/>
      </w:rPr>
      <w:tblPr/>
      <w:tcPr>
        <w:tcBorders>
          <w:top w:val="single" w:sz="4" w:space="0" w:color="60CAF3"/>
        </w:tcBorders>
      </w:tcPr>
    </w:tblStylePr>
    <w:tblStylePr w:type="firstCol">
      <w:rPr>
        <w:b/>
        <w:bCs/>
      </w:rPr>
    </w:tblStylePr>
    <w:tblStylePr w:type="lastCol">
      <w:rPr>
        <w:b/>
        <w:bCs/>
      </w:rPr>
    </w:tblStylePr>
    <w:tblStylePr w:type="band1Vert">
      <w:tblPr/>
      <w:tcPr>
        <w:shd w:val="clear" w:color="auto" w:fill="CAEDFB"/>
      </w:tcPr>
    </w:tblStylePr>
    <w:tblStylePr w:type="band1Horz">
      <w:tblPr/>
      <w:tcPr>
        <w:shd w:val="clear" w:color="auto" w:fill="CAEDFB"/>
      </w:tcPr>
    </w:tblStylePr>
  </w:style>
  <w:style w:type="table" w:customStyle="1" w:styleId="ListTable1Light-Accent54">
    <w:name w:val="List Table 1 Light - Accent 54"/>
    <w:basedOn w:val="TableNormal"/>
    <w:next w:val="ListTable1Light-Accent5"/>
    <w:uiPriority w:val="46"/>
    <w:rsid w:val="00911EB9"/>
    <w:pPr>
      <w:spacing w:after="0" w:line="240" w:lineRule="auto"/>
    </w:pPr>
    <w:rPr>
      <w:kern w:val="2"/>
      <w:sz w:val="24"/>
      <w:szCs w:val="24"/>
      <w:lang w:val="en-IE"/>
      <w14:ligatures w14:val="standardContextual"/>
    </w:rPr>
    <w:tblPr>
      <w:tblStyleRowBandSize w:val="1"/>
      <w:tblStyleColBandSize w:val="1"/>
    </w:tblPr>
    <w:tblStylePr w:type="firstRow">
      <w:rPr>
        <w:b/>
        <w:bCs/>
      </w:rPr>
      <w:tblPr/>
      <w:tcPr>
        <w:tcBorders>
          <w:bottom w:val="single" w:sz="4" w:space="0" w:color="D86DCB"/>
        </w:tcBorders>
      </w:tcPr>
    </w:tblStylePr>
    <w:tblStylePr w:type="lastRow">
      <w:rPr>
        <w:b/>
        <w:bCs/>
      </w:rPr>
      <w:tblPr/>
      <w:tcPr>
        <w:tcBorders>
          <w:top w:val="single" w:sz="4" w:space="0" w:color="D86DCB"/>
        </w:tcBorders>
      </w:tcPr>
    </w:tblStylePr>
    <w:tblStylePr w:type="firstCol">
      <w:rPr>
        <w:b/>
        <w:bCs/>
      </w:rPr>
    </w:tblStylePr>
    <w:tblStylePr w:type="lastCol">
      <w:rPr>
        <w:b/>
        <w:bCs/>
      </w:rPr>
    </w:tblStylePr>
    <w:tblStylePr w:type="band1Vert">
      <w:tblPr/>
      <w:tcPr>
        <w:shd w:val="clear" w:color="auto" w:fill="F2CEED"/>
      </w:tcPr>
    </w:tblStylePr>
    <w:tblStylePr w:type="band1Horz">
      <w:tblPr/>
      <w:tcPr>
        <w:shd w:val="clear" w:color="auto" w:fill="F2CEED"/>
      </w:tcPr>
    </w:tblStylePr>
  </w:style>
  <w:style w:type="table" w:customStyle="1" w:styleId="ListTable1Light-Accent64">
    <w:name w:val="List Table 1 Light - Accent 64"/>
    <w:basedOn w:val="TableNormal"/>
    <w:next w:val="ListTable1Light-Accent6"/>
    <w:uiPriority w:val="46"/>
    <w:rsid w:val="00911EB9"/>
    <w:pPr>
      <w:spacing w:after="0" w:line="240" w:lineRule="auto"/>
    </w:pPr>
    <w:rPr>
      <w:kern w:val="2"/>
      <w:sz w:val="24"/>
      <w:szCs w:val="24"/>
      <w:lang w:val="en-IE"/>
      <w14:ligatures w14:val="standardContextual"/>
    </w:rPr>
    <w:tblPr>
      <w:tblStyleRowBandSize w:val="1"/>
      <w:tblStyleColBandSize w:val="1"/>
    </w:tblPr>
    <w:tblStylePr w:type="firstRow">
      <w:rPr>
        <w:b/>
        <w:bCs/>
      </w:rPr>
      <w:tblPr/>
      <w:tcPr>
        <w:tcBorders>
          <w:bottom w:val="single" w:sz="4" w:space="0" w:color="8DD873"/>
        </w:tcBorders>
      </w:tcPr>
    </w:tblStylePr>
    <w:tblStylePr w:type="lastRow">
      <w:rPr>
        <w:b/>
        <w:bCs/>
      </w:rPr>
      <w:tblPr/>
      <w:tcPr>
        <w:tcBorders>
          <w:top w:val="single" w:sz="4" w:space="0" w:color="8DD873"/>
        </w:tcBorders>
      </w:tcPr>
    </w:tblStylePr>
    <w:tblStylePr w:type="firstCol">
      <w:rPr>
        <w:b/>
        <w:bCs/>
      </w:rPr>
    </w:tblStylePr>
    <w:tblStylePr w:type="lastCol">
      <w:rPr>
        <w:b/>
        <w:bCs/>
      </w:rPr>
    </w:tblStylePr>
    <w:tblStylePr w:type="band1Vert">
      <w:tblPr/>
      <w:tcPr>
        <w:shd w:val="clear" w:color="auto" w:fill="D9F2D0"/>
      </w:tcPr>
    </w:tblStylePr>
    <w:tblStylePr w:type="band1Horz">
      <w:tblPr/>
      <w:tcPr>
        <w:shd w:val="clear" w:color="auto" w:fill="D9F2D0"/>
      </w:tcPr>
    </w:tblStylePr>
  </w:style>
  <w:style w:type="table" w:customStyle="1" w:styleId="ListTable24">
    <w:name w:val="List Table 24"/>
    <w:basedOn w:val="TableNormal"/>
    <w:next w:val="ListTable2"/>
    <w:uiPriority w:val="47"/>
    <w:rsid w:val="00911EB9"/>
    <w:pPr>
      <w:spacing w:after="0" w:line="240" w:lineRule="auto"/>
    </w:pPr>
    <w:rPr>
      <w:kern w:val="2"/>
      <w:sz w:val="24"/>
      <w:szCs w:val="24"/>
      <w:lang w:val="en-IE"/>
      <w14:ligatures w14:val="standardContextual"/>
    </w:rPr>
    <w:tblPr>
      <w:tblStyleRowBandSize w:val="1"/>
      <w:tblStyleColBandSize w:val="1"/>
      <w:tblBorders>
        <w:top w:val="single" w:sz="4" w:space="0" w:color="666666"/>
        <w:bottom w:val="single" w:sz="4" w:space="0" w:color="666666"/>
        <w:insideH w:val="single" w:sz="4" w:space="0" w:color="666666"/>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ListTable2-Accent14">
    <w:name w:val="List Table 2 - Accent 14"/>
    <w:basedOn w:val="TableNormal"/>
    <w:next w:val="ListTable2-Accent1"/>
    <w:uiPriority w:val="47"/>
    <w:rsid w:val="00911EB9"/>
    <w:pPr>
      <w:spacing w:after="0" w:line="240" w:lineRule="auto"/>
    </w:pPr>
    <w:rPr>
      <w:kern w:val="2"/>
      <w:sz w:val="24"/>
      <w:szCs w:val="24"/>
      <w:lang w:val="en-IE"/>
      <w14:ligatures w14:val="standardContextual"/>
    </w:rPr>
    <w:tblPr>
      <w:tblStyleRowBandSize w:val="1"/>
      <w:tblStyleColBandSize w:val="1"/>
      <w:tblBorders>
        <w:top w:val="single" w:sz="4" w:space="0" w:color="45B0E1"/>
        <w:bottom w:val="single" w:sz="4" w:space="0" w:color="45B0E1"/>
        <w:insideH w:val="single" w:sz="4" w:space="0" w:color="45B0E1"/>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E4F5"/>
      </w:tcPr>
    </w:tblStylePr>
    <w:tblStylePr w:type="band1Horz">
      <w:tblPr/>
      <w:tcPr>
        <w:shd w:val="clear" w:color="auto" w:fill="C1E4F5"/>
      </w:tcPr>
    </w:tblStylePr>
  </w:style>
  <w:style w:type="table" w:customStyle="1" w:styleId="ListTable2-Accent24">
    <w:name w:val="List Table 2 - Accent 24"/>
    <w:basedOn w:val="TableNormal"/>
    <w:next w:val="ListTable2-Accent2"/>
    <w:uiPriority w:val="47"/>
    <w:rsid w:val="00911EB9"/>
    <w:pPr>
      <w:spacing w:after="0" w:line="240" w:lineRule="auto"/>
    </w:pPr>
    <w:rPr>
      <w:kern w:val="2"/>
      <w:sz w:val="24"/>
      <w:szCs w:val="24"/>
      <w:lang w:val="en-IE"/>
      <w14:ligatures w14:val="standardContextual"/>
    </w:rPr>
    <w:tblPr>
      <w:tblStyleRowBandSize w:val="1"/>
      <w:tblStyleColBandSize w:val="1"/>
      <w:tblBorders>
        <w:top w:val="single" w:sz="4" w:space="0" w:color="F1A983"/>
        <w:bottom w:val="single" w:sz="4" w:space="0" w:color="F1A983"/>
        <w:insideH w:val="single" w:sz="4" w:space="0" w:color="F1A983"/>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AE2D5"/>
      </w:tcPr>
    </w:tblStylePr>
    <w:tblStylePr w:type="band1Horz">
      <w:tblPr/>
      <w:tcPr>
        <w:shd w:val="clear" w:color="auto" w:fill="FAE2D5"/>
      </w:tcPr>
    </w:tblStylePr>
  </w:style>
  <w:style w:type="table" w:customStyle="1" w:styleId="ListTable2-Accent34">
    <w:name w:val="List Table 2 - Accent 34"/>
    <w:basedOn w:val="TableNormal"/>
    <w:next w:val="ListTable2-Accent3"/>
    <w:uiPriority w:val="47"/>
    <w:rsid w:val="00911EB9"/>
    <w:pPr>
      <w:spacing w:after="0" w:line="240" w:lineRule="auto"/>
    </w:pPr>
    <w:rPr>
      <w:kern w:val="2"/>
      <w:sz w:val="24"/>
      <w:szCs w:val="24"/>
      <w:lang w:val="en-IE"/>
      <w14:ligatures w14:val="standardContextual"/>
    </w:rPr>
    <w:tblPr>
      <w:tblStyleRowBandSize w:val="1"/>
      <w:tblStyleColBandSize w:val="1"/>
      <w:tblBorders>
        <w:top w:val="single" w:sz="4" w:space="0" w:color="47D459"/>
        <w:bottom w:val="single" w:sz="4" w:space="0" w:color="47D459"/>
        <w:insideH w:val="single" w:sz="4" w:space="0" w:color="47D45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F0C7"/>
      </w:tcPr>
    </w:tblStylePr>
    <w:tblStylePr w:type="band1Horz">
      <w:tblPr/>
      <w:tcPr>
        <w:shd w:val="clear" w:color="auto" w:fill="C1F0C7"/>
      </w:tcPr>
    </w:tblStylePr>
  </w:style>
  <w:style w:type="table" w:customStyle="1" w:styleId="ListTable2-Accent44">
    <w:name w:val="List Table 2 - Accent 44"/>
    <w:basedOn w:val="TableNormal"/>
    <w:next w:val="ListTable2-Accent4"/>
    <w:uiPriority w:val="47"/>
    <w:rsid w:val="00911EB9"/>
    <w:pPr>
      <w:spacing w:after="0" w:line="240" w:lineRule="auto"/>
    </w:pPr>
    <w:rPr>
      <w:kern w:val="2"/>
      <w:sz w:val="24"/>
      <w:szCs w:val="24"/>
      <w:lang w:val="en-IE"/>
      <w14:ligatures w14:val="standardContextual"/>
    </w:rPr>
    <w:tblPr>
      <w:tblStyleRowBandSize w:val="1"/>
      <w:tblStyleColBandSize w:val="1"/>
      <w:tblBorders>
        <w:top w:val="single" w:sz="4" w:space="0" w:color="60CAF3"/>
        <w:bottom w:val="single" w:sz="4" w:space="0" w:color="60CAF3"/>
        <w:insideH w:val="single" w:sz="4" w:space="0" w:color="60CAF3"/>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AEDFB"/>
      </w:tcPr>
    </w:tblStylePr>
    <w:tblStylePr w:type="band1Horz">
      <w:tblPr/>
      <w:tcPr>
        <w:shd w:val="clear" w:color="auto" w:fill="CAEDFB"/>
      </w:tcPr>
    </w:tblStylePr>
  </w:style>
  <w:style w:type="table" w:customStyle="1" w:styleId="ListTable2-Accent54">
    <w:name w:val="List Table 2 - Accent 54"/>
    <w:basedOn w:val="TableNormal"/>
    <w:next w:val="ListTable2-Accent5"/>
    <w:uiPriority w:val="47"/>
    <w:rsid w:val="00911EB9"/>
    <w:pPr>
      <w:spacing w:after="0" w:line="240" w:lineRule="auto"/>
    </w:pPr>
    <w:rPr>
      <w:kern w:val="2"/>
      <w:sz w:val="24"/>
      <w:szCs w:val="24"/>
      <w:lang w:val="en-IE"/>
      <w14:ligatures w14:val="standardContextual"/>
    </w:rPr>
    <w:tblPr>
      <w:tblStyleRowBandSize w:val="1"/>
      <w:tblStyleColBandSize w:val="1"/>
      <w:tblBorders>
        <w:top w:val="single" w:sz="4" w:space="0" w:color="D86DCB"/>
        <w:bottom w:val="single" w:sz="4" w:space="0" w:color="D86DCB"/>
        <w:insideH w:val="single" w:sz="4" w:space="0" w:color="D86DCB"/>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CEED"/>
      </w:tcPr>
    </w:tblStylePr>
    <w:tblStylePr w:type="band1Horz">
      <w:tblPr/>
      <w:tcPr>
        <w:shd w:val="clear" w:color="auto" w:fill="F2CEED"/>
      </w:tcPr>
    </w:tblStylePr>
  </w:style>
  <w:style w:type="table" w:customStyle="1" w:styleId="ListTable2-Accent64">
    <w:name w:val="List Table 2 - Accent 64"/>
    <w:basedOn w:val="TableNormal"/>
    <w:next w:val="ListTable2-Accent6"/>
    <w:uiPriority w:val="47"/>
    <w:rsid w:val="00911EB9"/>
    <w:pPr>
      <w:spacing w:after="0" w:line="240" w:lineRule="auto"/>
    </w:pPr>
    <w:rPr>
      <w:kern w:val="2"/>
      <w:sz w:val="24"/>
      <w:szCs w:val="24"/>
      <w:lang w:val="en-IE"/>
      <w14:ligatures w14:val="standardContextual"/>
    </w:rPr>
    <w:tblPr>
      <w:tblStyleRowBandSize w:val="1"/>
      <w:tblStyleColBandSize w:val="1"/>
      <w:tblBorders>
        <w:top w:val="single" w:sz="4" w:space="0" w:color="8DD873"/>
        <w:bottom w:val="single" w:sz="4" w:space="0" w:color="8DD873"/>
        <w:insideH w:val="single" w:sz="4" w:space="0" w:color="8DD873"/>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9F2D0"/>
      </w:tcPr>
    </w:tblStylePr>
    <w:tblStylePr w:type="band1Horz">
      <w:tblPr/>
      <w:tcPr>
        <w:shd w:val="clear" w:color="auto" w:fill="D9F2D0"/>
      </w:tcPr>
    </w:tblStylePr>
  </w:style>
  <w:style w:type="table" w:customStyle="1" w:styleId="ListTable34">
    <w:name w:val="List Table 34"/>
    <w:basedOn w:val="TableNormal"/>
    <w:next w:val="ListTable3"/>
    <w:uiPriority w:val="48"/>
    <w:rsid w:val="00911EB9"/>
    <w:pPr>
      <w:spacing w:after="0" w:line="240" w:lineRule="auto"/>
    </w:pPr>
    <w:rPr>
      <w:kern w:val="2"/>
      <w:sz w:val="24"/>
      <w:szCs w:val="24"/>
      <w:lang w:val="en-IE"/>
      <w14:ligatures w14:val="standardContextual"/>
    </w:rPr>
    <w:tblPr>
      <w:tblStyleRowBandSize w:val="1"/>
      <w:tblStyleColBandSize w:val="1"/>
      <w:tblBorders>
        <w:top w:val="single" w:sz="4" w:space="0" w:color="000000"/>
        <w:left w:val="single" w:sz="4" w:space="0" w:color="000000"/>
        <w:bottom w:val="single" w:sz="4" w:space="0" w:color="000000"/>
        <w:right w:val="single" w:sz="4" w:space="0" w:color="000000"/>
      </w:tblBorders>
    </w:tblPr>
    <w:tblStylePr w:type="firstRow">
      <w:rPr>
        <w:b/>
        <w:bCs/>
        <w:color w:val="FFFFFF"/>
      </w:rPr>
      <w:tblPr/>
      <w:tcPr>
        <w:shd w:val="clear" w:color="auto" w:fill="000000"/>
      </w:tcPr>
    </w:tblStylePr>
    <w:tblStylePr w:type="lastRow">
      <w:rPr>
        <w:b/>
        <w:bCs/>
      </w:rPr>
      <w:tblPr/>
      <w:tcPr>
        <w:tcBorders>
          <w:top w:val="double" w:sz="4" w:space="0" w:color="000000"/>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000000"/>
          <w:right w:val="single" w:sz="4" w:space="0" w:color="000000"/>
        </w:tcBorders>
      </w:tcPr>
    </w:tblStylePr>
    <w:tblStylePr w:type="band1Horz">
      <w:tblPr/>
      <w:tcPr>
        <w:tcBorders>
          <w:top w:val="single" w:sz="4" w:space="0" w:color="000000"/>
          <w:bottom w:val="single" w:sz="4" w:space="0" w:color="000000"/>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left w:val="nil"/>
        </w:tcBorders>
      </w:tcPr>
    </w:tblStylePr>
    <w:tblStylePr w:type="swCell">
      <w:tblPr/>
      <w:tcPr>
        <w:tcBorders>
          <w:top w:val="double" w:sz="4" w:space="0" w:color="000000"/>
          <w:right w:val="nil"/>
        </w:tcBorders>
      </w:tcPr>
    </w:tblStylePr>
  </w:style>
  <w:style w:type="table" w:customStyle="1" w:styleId="ListTable3-Accent14">
    <w:name w:val="List Table 3 - Accent 14"/>
    <w:basedOn w:val="TableNormal"/>
    <w:next w:val="ListTable3-Accent1"/>
    <w:uiPriority w:val="48"/>
    <w:rsid w:val="00911EB9"/>
    <w:pPr>
      <w:spacing w:after="0" w:line="240" w:lineRule="auto"/>
    </w:pPr>
    <w:rPr>
      <w:kern w:val="2"/>
      <w:sz w:val="24"/>
      <w:szCs w:val="24"/>
      <w:lang w:val="en-IE"/>
      <w14:ligatures w14:val="standardContextual"/>
    </w:rPr>
    <w:tblPr>
      <w:tblStyleRowBandSize w:val="1"/>
      <w:tblStyleColBandSize w:val="1"/>
      <w:tblBorders>
        <w:top w:val="single" w:sz="4" w:space="0" w:color="156082"/>
        <w:left w:val="single" w:sz="4" w:space="0" w:color="156082"/>
        <w:bottom w:val="single" w:sz="4" w:space="0" w:color="156082"/>
        <w:right w:val="single" w:sz="4" w:space="0" w:color="156082"/>
      </w:tblBorders>
    </w:tblPr>
    <w:tblStylePr w:type="firstRow">
      <w:rPr>
        <w:b/>
        <w:bCs/>
        <w:color w:val="FFFFFF"/>
      </w:rPr>
      <w:tblPr/>
      <w:tcPr>
        <w:shd w:val="clear" w:color="auto" w:fill="156082"/>
      </w:tcPr>
    </w:tblStylePr>
    <w:tblStylePr w:type="lastRow">
      <w:rPr>
        <w:b/>
        <w:bCs/>
      </w:rPr>
      <w:tblPr/>
      <w:tcPr>
        <w:tcBorders>
          <w:top w:val="double" w:sz="4" w:space="0" w:color="156082"/>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156082"/>
          <w:right w:val="single" w:sz="4" w:space="0" w:color="156082"/>
        </w:tcBorders>
      </w:tcPr>
    </w:tblStylePr>
    <w:tblStylePr w:type="band1Horz">
      <w:tblPr/>
      <w:tcPr>
        <w:tcBorders>
          <w:top w:val="single" w:sz="4" w:space="0" w:color="156082"/>
          <w:bottom w:val="single" w:sz="4" w:space="0" w:color="15608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56082"/>
          <w:left w:val="nil"/>
        </w:tcBorders>
      </w:tcPr>
    </w:tblStylePr>
    <w:tblStylePr w:type="swCell">
      <w:tblPr/>
      <w:tcPr>
        <w:tcBorders>
          <w:top w:val="double" w:sz="4" w:space="0" w:color="156082"/>
          <w:right w:val="nil"/>
        </w:tcBorders>
      </w:tcPr>
    </w:tblStylePr>
  </w:style>
  <w:style w:type="table" w:customStyle="1" w:styleId="ListTable3-Accent24">
    <w:name w:val="List Table 3 - Accent 24"/>
    <w:basedOn w:val="TableNormal"/>
    <w:next w:val="ListTable3-Accent2"/>
    <w:uiPriority w:val="48"/>
    <w:rsid w:val="00911EB9"/>
    <w:pPr>
      <w:spacing w:after="0" w:line="240" w:lineRule="auto"/>
    </w:pPr>
    <w:rPr>
      <w:kern w:val="2"/>
      <w:sz w:val="24"/>
      <w:szCs w:val="24"/>
      <w:lang w:val="en-IE"/>
      <w14:ligatures w14:val="standardContextual"/>
    </w:rPr>
    <w:tblPr>
      <w:tblStyleRowBandSize w:val="1"/>
      <w:tblStyleColBandSize w:val="1"/>
      <w:tblBorders>
        <w:top w:val="single" w:sz="4" w:space="0" w:color="E97132"/>
        <w:left w:val="single" w:sz="4" w:space="0" w:color="E97132"/>
        <w:bottom w:val="single" w:sz="4" w:space="0" w:color="E97132"/>
        <w:right w:val="single" w:sz="4" w:space="0" w:color="E97132"/>
      </w:tblBorders>
    </w:tblPr>
    <w:tblStylePr w:type="firstRow">
      <w:rPr>
        <w:b/>
        <w:bCs/>
        <w:color w:val="FFFFFF"/>
      </w:rPr>
      <w:tblPr/>
      <w:tcPr>
        <w:shd w:val="clear" w:color="auto" w:fill="E97132"/>
      </w:tcPr>
    </w:tblStylePr>
    <w:tblStylePr w:type="lastRow">
      <w:rPr>
        <w:b/>
        <w:bCs/>
      </w:rPr>
      <w:tblPr/>
      <w:tcPr>
        <w:tcBorders>
          <w:top w:val="double" w:sz="4" w:space="0" w:color="E97132"/>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E97132"/>
          <w:right w:val="single" w:sz="4" w:space="0" w:color="E97132"/>
        </w:tcBorders>
      </w:tcPr>
    </w:tblStylePr>
    <w:tblStylePr w:type="band1Horz">
      <w:tblPr/>
      <w:tcPr>
        <w:tcBorders>
          <w:top w:val="single" w:sz="4" w:space="0" w:color="E97132"/>
          <w:bottom w:val="single" w:sz="4" w:space="0" w:color="E9713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97132"/>
          <w:left w:val="nil"/>
        </w:tcBorders>
      </w:tcPr>
    </w:tblStylePr>
    <w:tblStylePr w:type="swCell">
      <w:tblPr/>
      <w:tcPr>
        <w:tcBorders>
          <w:top w:val="double" w:sz="4" w:space="0" w:color="E97132"/>
          <w:right w:val="nil"/>
        </w:tcBorders>
      </w:tcPr>
    </w:tblStylePr>
  </w:style>
  <w:style w:type="table" w:customStyle="1" w:styleId="ListTable3-Accent34">
    <w:name w:val="List Table 3 - Accent 34"/>
    <w:basedOn w:val="TableNormal"/>
    <w:next w:val="ListTable3-Accent3"/>
    <w:uiPriority w:val="48"/>
    <w:rsid w:val="00911EB9"/>
    <w:pPr>
      <w:spacing w:after="0" w:line="240" w:lineRule="auto"/>
    </w:pPr>
    <w:rPr>
      <w:kern w:val="2"/>
      <w:sz w:val="24"/>
      <w:szCs w:val="24"/>
      <w:lang w:val="en-IE"/>
      <w14:ligatures w14:val="standardContextual"/>
    </w:rPr>
    <w:tblPr>
      <w:tblStyleRowBandSize w:val="1"/>
      <w:tblStyleColBandSize w:val="1"/>
      <w:tblBorders>
        <w:top w:val="single" w:sz="4" w:space="0" w:color="196B24"/>
        <w:left w:val="single" w:sz="4" w:space="0" w:color="196B24"/>
        <w:bottom w:val="single" w:sz="4" w:space="0" w:color="196B24"/>
        <w:right w:val="single" w:sz="4" w:space="0" w:color="196B24"/>
      </w:tblBorders>
    </w:tblPr>
    <w:tblStylePr w:type="firstRow">
      <w:rPr>
        <w:b/>
        <w:bCs/>
        <w:color w:val="FFFFFF"/>
      </w:rPr>
      <w:tblPr/>
      <w:tcPr>
        <w:shd w:val="clear" w:color="auto" w:fill="196B24"/>
      </w:tcPr>
    </w:tblStylePr>
    <w:tblStylePr w:type="lastRow">
      <w:rPr>
        <w:b/>
        <w:bCs/>
      </w:rPr>
      <w:tblPr/>
      <w:tcPr>
        <w:tcBorders>
          <w:top w:val="double" w:sz="4" w:space="0" w:color="196B24"/>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196B24"/>
          <w:right w:val="single" w:sz="4" w:space="0" w:color="196B24"/>
        </w:tcBorders>
      </w:tcPr>
    </w:tblStylePr>
    <w:tblStylePr w:type="band1Horz">
      <w:tblPr/>
      <w:tcPr>
        <w:tcBorders>
          <w:top w:val="single" w:sz="4" w:space="0" w:color="196B24"/>
          <w:bottom w:val="single" w:sz="4" w:space="0" w:color="196B2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96B24"/>
          <w:left w:val="nil"/>
        </w:tcBorders>
      </w:tcPr>
    </w:tblStylePr>
    <w:tblStylePr w:type="swCell">
      <w:tblPr/>
      <w:tcPr>
        <w:tcBorders>
          <w:top w:val="double" w:sz="4" w:space="0" w:color="196B24"/>
          <w:right w:val="nil"/>
        </w:tcBorders>
      </w:tcPr>
    </w:tblStylePr>
  </w:style>
  <w:style w:type="table" w:customStyle="1" w:styleId="ListTable3-Accent44">
    <w:name w:val="List Table 3 - Accent 44"/>
    <w:basedOn w:val="TableNormal"/>
    <w:next w:val="ListTable3-Accent4"/>
    <w:uiPriority w:val="48"/>
    <w:rsid w:val="00911EB9"/>
    <w:pPr>
      <w:spacing w:after="0" w:line="240" w:lineRule="auto"/>
    </w:pPr>
    <w:rPr>
      <w:kern w:val="2"/>
      <w:sz w:val="24"/>
      <w:szCs w:val="24"/>
      <w:lang w:val="en-IE"/>
      <w14:ligatures w14:val="standardContextual"/>
    </w:rPr>
    <w:tblPr>
      <w:tblStyleRowBandSize w:val="1"/>
      <w:tblStyleColBandSize w:val="1"/>
      <w:tblBorders>
        <w:top w:val="single" w:sz="4" w:space="0" w:color="0F9ED5"/>
        <w:left w:val="single" w:sz="4" w:space="0" w:color="0F9ED5"/>
        <w:bottom w:val="single" w:sz="4" w:space="0" w:color="0F9ED5"/>
        <w:right w:val="single" w:sz="4" w:space="0" w:color="0F9ED5"/>
      </w:tblBorders>
    </w:tblPr>
    <w:tblStylePr w:type="firstRow">
      <w:rPr>
        <w:b/>
        <w:bCs/>
        <w:color w:val="FFFFFF"/>
      </w:rPr>
      <w:tblPr/>
      <w:tcPr>
        <w:shd w:val="clear" w:color="auto" w:fill="0F9ED5"/>
      </w:tcPr>
    </w:tblStylePr>
    <w:tblStylePr w:type="lastRow">
      <w:rPr>
        <w:b/>
        <w:bCs/>
      </w:rPr>
      <w:tblPr/>
      <w:tcPr>
        <w:tcBorders>
          <w:top w:val="double" w:sz="4" w:space="0" w:color="0F9ED5"/>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0F9ED5"/>
          <w:right w:val="single" w:sz="4" w:space="0" w:color="0F9ED5"/>
        </w:tcBorders>
      </w:tcPr>
    </w:tblStylePr>
    <w:tblStylePr w:type="band1Horz">
      <w:tblPr/>
      <w:tcPr>
        <w:tcBorders>
          <w:top w:val="single" w:sz="4" w:space="0" w:color="0F9ED5"/>
          <w:bottom w:val="single" w:sz="4" w:space="0" w:color="0F9ED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F9ED5"/>
          <w:left w:val="nil"/>
        </w:tcBorders>
      </w:tcPr>
    </w:tblStylePr>
    <w:tblStylePr w:type="swCell">
      <w:tblPr/>
      <w:tcPr>
        <w:tcBorders>
          <w:top w:val="double" w:sz="4" w:space="0" w:color="0F9ED5"/>
          <w:right w:val="nil"/>
        </w:tcBorders>
      </w:tcPr>
    </w:tblStylePr>
  </w:style>
  <w:style w:type="table" w:customStyle="1" w:styleId="ListTable3-Accent54">
    <w:name w:val="List Table 3 - Accent 54"/>
    <w:basedOn w:val="TableNormal"/>
    <w:next w:val="ListTable3-Accent5"/>
    <w:uiPriority w:val="48"/>
    <w:rsid w:val="00911EB9"/>
    <w:pPr>
      <w:spacing w:after="0" w:line="240" w:lineRule="auto"/>
    </w:pPr>
    <w:rPr>
      <w:kern w:val="2"/>
      <w:sz w:val="24"/>
      <w:szCs w:val="24"/>
      <w:lang w:val="en-IE"/>
      <w14:ligatures w14:val="standardContextual"/>
    </w:rPr>
    <w:tblPr>
      <w:tblStyleRowBandSize w:val="1"/>
      <w:tblStyleColBandSize w:val="1"/>
      <w:tblBorders>
        <w:top w:val="single" w:sz="4" w:space="0" w:color="A02B93"/>
        <w:left w:val="single" w:sz="4" w:space="0" w:color="A02B93"/>
        <w:bottom w:val="single" w:sz="4" w:space="0" w:color="A02B93"/>
        <w:right w:val="single" w:sz="4" w:space="0" w:color="A02B93"/>
      </w:tblBorders>
    </w:tblPr>
    <w:tblStylePr w:type="firstRow">
      <w:rPr>
        <w:b/>
        <w:bCs/>
        <w:color w:val="FFFFFF"/>
      </w:rPr>
      <w:tblPr/>
      <w:tcPr>
        <w:shd w:val="clear" w:color="auto" w:fill="A02B93"/>
      </w:tcPr>
    </w:tblStylePr>
    <w:tblStylePr w:type="lastRow">
      <w:rPr>
        <w:b/>
        <w:bCs/>
      </w:rPr>
      <w:tblPr/>
      <w:tcPr>
        <w:tcBorders>
          <w:top w:val="double" w:sz="4" w:space="0" w:color="A02B93"/>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A02B93"/>
          <w:right w:val="single" w:sz="4" w:space="0" w:color="A02B93"/>
        </w:tcBorders>
      </w:tcPr>
    </w:tblStylePr>
    <w:tblStylePr w:type="band1Horz">
      <w:tblPr/>
      <w:tcPr>
        <w:tcBorders>
          <w:top w:val="single" w:sz="4" w:space="0" w:color="A02B93"/>
          <w:bottom w:val="single" w:sz="4" w:space="0" w:color="A02B9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2B93"/>
          <w:left w:val="nil"/>
        </w:tcBorders>
      </w:tcPr>
    </w:tblStylePr>
    <w:tblStylePr w:type="swCell">
      <w:tblPr/>
      <w:tcPr>
        <w:tcBorders>
          <w:top w:val="double" w:sz="4" w:space="0" w:color="A02B93"/>
          <w:right w:val="nil"/>
        </w:tcBorders>
      </w:tcPr>
    </w:tblStylePr>
  </w:style>
  <w:style w:type="table" w:customStyle="1" w:styleId="ListTable3-Accent64">
    <w:name w:val="List Table 3 - Accent 64"/>
    <w:basedOn w:val="TableNormal"/>
    <w:next w:val="ListTable3-Accent6"/>
    <w:uiPriority w:val="48"/>
    <w:rsid w:val="00911EB9"/>
    <w:pPr>
      <w:spacing w:after="0" w:line="240" w:lineRule="auto"/>
    </w:pPr>
    <w:rPr>
      <w:kern w:val="2"/>
      <w:sz w:val="24"/>
      <w:szCs w:val="24"/>
      <w:lang w:val="en-IE"/>
      <w14:ligatures w14:val="standardContextual"/>
    </w:rPr>
    <w:tblPr>
      <w:tblStyleRowBandSize w:val="1"/>
      <w:tblStyleColBandSize w:val="1"/>
      <w:tblBorders>
        <w:top w:val="single" w:sz="4" w:space="0" w:color="4EA72E"/>
        <w:left w:val="single" w:sz="4" w:space="0" w:color="4EA72E"/>
        <w:bottom w:val="single" w:sz="4" w:space="0" w:color="4EA72E"/>
        <w:right w:val="single" w:sz="4" w:space="0" w:color="4EA72E"/>
      </w:tblBorders>
    </w:tblPr>
    <w:tblStylePr w:type="firstRow">
      <w:rPr>
        <w:b/>
        <w:bCs/>
        <w:color w:val="FFFFFF"/>
      </w:rPr>
      <w:tblPr/>
      <w:tcPr>
        <w:shd w:val="clear" w:color="auto" w:fill="4EA72E"/>
      </w:tcPr>
    </w:tblStylePr>
    <w:tblStylePr w:type="lastRow">
      <w:rPr>
        <w:b/>
        <w:bCs/>
      </w:rPr>
      <w:tblPr/>
      <w:tcPr>
        <w:tcBorders>
          <w:top w:val="double" w:sz="4" w:space="0" w:color="4EA72E"/>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4EA72E"/>
          <w:right w:val="single" w:sz="4" w:space="0" w:color="4EA72E"/>
        </w:tcBorders>
      </w:tcPr>
    </w:tblStylePr>
    <w:tblStylePr w:type="band1Horz">
      <w:tblPr/>
      <w:tcPr>
        <w:tcBorders>
          <w:top w:val="single" w:sz="4" w:space="0" w:color="4EA72E"/>
          <w:bottom w:val="single" w:sz="4" w:space="0" w:color="4EA72E"/>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EA72E"/>
          <w:left w:val="nil"/>
        </w:tcBorders>
      </w:tcPr>
    </w:tblStylePr>
    <w:tblStylePr w:type="swCell">
      <w:tblPr/>
      <w:tcPr>
        <w:tcBorders>
          <w:top w:val="double" w:sz="4" w:space="0" w:color="4EA72E"/>
          <w:right w:val="nil"/>
        </w:tcBorders>
      </w:tcPr>
    </w:tblStylePr>
  </w:style>
  <w:style w:type="table" w:customStyle="1" w:styleId="ListTable44">
    <w:name w:val="List Table 44"/>
    <w:basedOn w:val="TableNormal"/>
    <w:next w:val="ListTable4"/>
    <w:uiPriority w:val="49"/>
    <w:rsid w:val="00911EB9"/>
    <w:pPr>
      <w:spacing w:after="0" w:line="240" w:lineRule="auto"/>
    </w:pPr>
    <w:rPr>
      <w:kern w:val="2"/>
      <w:sz w:val="24"/>
      <w:szCs w:val="24"/>
      <w:lang w:val="en-IE"/>
      <w14:ligatures w14:val="standardContextual"/>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tblBorders>
    </w:tblPr>
    <w:tblStylePr w:type="firstRow">
      <w:rPr>
        <w:b/>
        <w:bCs/>
        <w:color w:val="FFFFFF"/>
      </w:rPr>
      <w:tblPr/>
      <w:tcPr>
        <w:tcBorders>
          <w:top w:val="single" w:sz="4" w:space="0" w:color="000000"/>
          <w:left w:val="single" w:sz="4" w:space="0" w:color="000000"/>
          <w:bottom w:val="single" w:sz="4" w:space="0" w:color="000000"/>
          <w:right w:val="single" w:sz="4" w:space="0" w:color="000000"/>
          <w:insideH w:val="nil"/>
        </w:tcBorders>
        <w:shd w:val="clear" w:color="auto" w:fill="000000"/>
      </w:tcPr>
    </w:tblStylePr>
    <w:tblStylePr w:type="lastRow">
      <w:rPr>
        <w:b/>
        <w:bCs/>
      </w:rPr>
      <w:tblPr/>
      <w:tcPr>
        <w:tcBorders>
          <w:top w:val="double" w:sz="4" w:space="0" w:color="666666"/>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ListTable4-Accent14">
    <w:name w:val="List Table 4 - Accent 14"/>
    <w:basedOn w:val="TableNormal"/>
    <w:next w:val="ListTable4-Accent1"/>
    <w:uiPriority w:val="49"/>
    <w:rsid w:val="00911EB9"/>
    <w:pPr>
      <w:spacing w:after="0" w:line="240" w:lineRule="auto"/>
    </w:pPr>
    <w:rPr>
      <w:kern w:val="2"/>
      <w:sz w:val="24"/>
      <w:szCs w:val="24"/>
      <w:lang w:val="en-IE"/>
      <w14:ligatures w14:val="standardContextual"/>
    </w:rPr>
    <w:tblPr>
      <w:tblStyleRowBandSize w:val="1"/>
      <w:tblStyleColBandSize w:val="1"/>
      <w:tblBorders>
        <w:top w:val="single" w:sz="4" w:space="0" w:color="45B0E1"/>
        <w:left w:val="single" w:sz="4" w:space="0" w:color="45B0E1"/>
        <w:bottom w:val="single" w:sz="4" w:space="0" w:color="45B0E1"/>
        <w:right w:val="single" w:sz="4" w:space="0" w:color="45B0E1"/>
        <w:insideH w:val="single" w:sz="4" w:space="0" w:color="45B0E1"/>
      </w:tblBorders>
    </w:tblPr>
    <w:tblStylePr w:type="firstRow">
      <w:rPr>
        <w:b/>
        <w:bCs/>
        <w:color w:val="FFFFFF"/>
      </w:rPr>
      <w:tblPr/>
      <w:tcPr>
        <w:tcBorders>
          <w:top w:val="single" w:sz="4" w:space="0" w:color="156082"/>
          <w:left w:val="single" w:sz="4" w:space="0" w:color="156082"/>
          <w:bottom w:val="single" w:sz="4" w:space="0" w:color="156082"/>
          <w:right w:val="single" w:sz="4" w:space="0" w:color="156082"/>
          <w:insideH w:val="nil"/>
        </w:tcBorders>
        <w:shd w:val="clear" w:color="auto" w:fill="156082"/>
      </w:tcPr>
    </w:tblStylePr>
    <w:tblStylePr w:type="lastRow">
      <w:rPr>
        <w:b/>
        <w:bCs/>
      </w:rPr>
      <w:tblPr/>
      <w:tcPr>
        <w:tcBorders>
          <w:top w:val="double" w:sz="4" w:space="0" w:color="45B0E1"/>
        </w:tcBorders>
      </w:tcPr>
    </w:tblStylePr>
    <w:tblStylePr w:type="firstCol">
      <w:rPr>
        <w:b/>
        <w:bCs/>
      </w:rPr>
    </w:tblStylePr>
    <w:tblStylePr w:type="lastCol">
      <w:rPr>
        <w:b/>
        <w:bCs/>
      </w:rPr>
    </w:tblStylePr>
    <w:tblStylePr w:type="band1Vert">
      <w:tblPr/>
      <w:tcPr>
        <w:shd w:val="clear" w:color="auto" w:fill="C1E4F5"/>
      </w:tcPr>
    </w:tblStylePr>
    <w:tblStylePr w:type="band1Horz">
      <w:tblPr/>
      <w:tcPr>
        <w:shd w:val="clear" w:color="auto" w:fill="C1E4F5"/>
      </w:tcPr>
    </w:tblStylePr>
  </w:style>
  <w:style w:type="table" w:customStyle="1" w:styleId="ListTable4-Accent24">
    <w:name w:val="List Table 4 - Accent 24"/>
    <w:basedOn w:val="TableNormal"/>
    <w:next w:val="ListTable4-Accent2"/>
    <w:uiPriority w:val="49"/>
    <w:rsid w:val="00911EB9"/>
    <w:pPr>
      <w:spacing w:after="0" w:line="240" w:lineRule="auto"/>
    </w:pPr>
    <w:rPr>
      <w:kern w:val="2"/>
      <w:sz w:val="24"/>
      <w:szCs w:val="24"/>
      <w:lang w:val="en-IE"/>
      <w14:ligatures w14:val="standardContextual"/>
    </w:rPr>
    <w:tblPr>
      <w:tblStyleRowBandSize w:val="1"/>
      <w:tblStyleColBandSize w:val="1"/>
      <w:tblBorders>
        <w:top w:val="single" w:sz="4" w:space="0" w:color="F1A983"/>
        <w:left w:val="single" w:sz="4" w:space="0" w:color="F1A983"/>
        <w:bottom w:val="single" w:sz="4" w:space="0" w:color="F1A983"/>
        <w:right w:val="single" w:sz="4" w:space="0" w:color="F1A983"/>
        <w:insideH w:val="single" w:sz="4" w:space="0" w:color="F1A983"/>
      </w:tblBorders>
    </w:tblPr>
    <w:tblStylePr w:type="firstRow">
      <w:rPr>
        <w:b/>
        <w:bCs/>
        <w:color w:val="FFFFFF"/>
      </w:rPr>
      <w:tblPr/>
      <w:tcPr>
        <w:tcBorders>
          <w:top w:val="single" w:sz="4" w:space="0" w:color="E97132"/>
          <w:left w:val="single" w:sz="4" w:space="0" w:color="E97132"/>
          <w:bottom w:val="single" w:sz="4" w:space="0" w:color="E97132"/>
          <w:right w:val="single" w:sz="4" w:space="0" w:color="E97132"/>
          <w:insideH w:val="nil"/>
        </w:tcBorders>
        <w:shd w:val="clear" w:color="auto" w:fill="E97132"/>
      </w:tcPr>
    </w:tblStylePr>
    <w:tblStylePr w:type="lastRow">
      <w:rPr>
        <w:b/>
        <w:bCs/>
      </w:rPr>
      <w:tblPr/>
      <w:tcPr>
        <w:tcBorders>
          <w:top w:val="double" w:sz="4" w:space="0" w:color="F1A983"/>
        </w:tcBorders>
      </w:tcPr>
    </w:tblStylePr>
    <w:tblStylePr w:type="firstCol">
      <w:rPr>
        <w:b/>
        <w:bCs/>
      </w:rPr>
    </w:tblStylePr>
    <w:tblStylePr w:type="lastCol">
      <w:rPr>
        <w:b/>
        <w:bCs/>
      </w:rPr>
    </w:tblStylePr>
    <w:tblStylePr w:type="band1Vert">
      <w:tblPr/>
      <w:tcPr>
        <w:shd w:val="clear" w:color="auto" w:fill="FAE2D5"/>
      </w:tcPr>
    </w:tblStylePr>
    <w:tblStylePr w:type="band1Horz">
      <w:tblPr/>
      <w:tcPr>
        <w:shd w:val="clear" w:color="auto" w:fill="FAE2D5"/>
      </w:tcPr>
    </w:tblStylePr>
  </w:style>
  <w:style w:type="table" w:customStyle="1" w:styleId="ListTable4-Accent34">
    <w:name w:val="List Table 4 - Accent 34"/>
    <w:basedOn w:val="TableNormal"/>
    <w:next w:val="ListTable4-Accent3"/>
    <w:uiPriority w:val="49"/>
    <w:rsid w:val="00911EB9"/>
    <w:pPr>
      <w:spacing w:after="0" w:line="240" w:lineRule="auto"/>
    </w:pPr>
    <w:rPr>
      <w:kern w:val="2"/>
      <w:sz w:val="24"/>
      <w:szCs w:val="24"/>
      <w:lang w:val="en-IE"/>
      <w14:ligatures w14:val="standardContextual"/>
    </w:rPr>
    <w:tblPr>
      <w:tblStyleRowBandSize w:val="1"/>
      <w:tblStyleColBandSize w:val="1"/>
      <w:tblBorders>
        <w:top w:val="single" w:sz="4" w:space="0" w:color="47D459"/>
        <w:left w:val="single" w:sz="4" w:space="0" w:color="47D459"/>
        <w:bottom w:val="single" w:sz="4" w:space="0" w:color="47D459"/>
        <w:right w:val="single" w:sz="4" w:space="0" w:color="47D459"/>
        <w:insideH w:val="single" w:sz="4" w:space="0" w:color="47D459"/>
      </w:tblBorders>
    </w:tblPr>
    <w:tblStylePr w:type="firstRow">
      <w:rPr>
        <w:b/>
        <w:bCs/>
        <w:color w:val="FFFFFF"/>
      </w:rPr>
      <w:tblPr/>
      <w:tcPr>
        <w:tcBorders>
          <w:top w:val="single" w:sz="4" w:space="0" w:color="196B24"/>
          <w:left w:val="single" w:sz="4" w:space="0" w:color="196B24"/>
          <w:bottom w:val="single" w:sz="4" w:space="0" w:color="196B24"/>
          <w:right w:val="single" w:sz="4" w:space="0" w:color="196B24"/>
          <w:insideH w:val="nil"/>
        </w:tcBorders>
        <w:shd w:val="clear" w:color="auto" w:fill="196B24"/>
      </w:tcPr>
    </w:tblStylePr>
    <w:tblStylePr w:type="lastRow">
      <w:rPr>
        <w:b/>
        <w:bCs/>
      </w:rPr>
      <w:tblPr/>
      <w:tcPr>
        <w:tcBorders>
          <w:top w:val="double" w:sz="4" w:space="0" w:color="47D459"/>
        </w:tcBorders>
      </w:tcPr>
    </w:tblStylePr>
    <w:tblStylePr w:type="firstCol">
      <w:rPr>
        <w:b/>
        <w:bCs/>
      </w:rPr>
    </w:tblStylePr>
    <w:tblStylePr w:type="lastCol">
      <w:rPr>
        <w:b/>
        <w:bCs/>
      </w:rPr>
    </w:tblStylePr>
    <w:tblStylePr w:type="band1Vert">
      <w:tblPr/>
      <w:tcPr>
        <w:shd w:val="clear" w:color="auto" w:fill="C1F0C7"/>
      </w:tcPr>
    </w:tblStylePr>
    <w:tblStylePr w:type="band1Horz">
      <w:tblPr/>
      <w:tcPr>
        <w:shd w:val="clear" w:color="auto" w:fill="C1F0C7"/>
      </w:tcPr>
    </w:tblStylePr>
  </w:style>
  <w:style w:type="table" w:customStyle="1" w:styleId="ListTable4-Accent44">
    <w:name w:val="List Table 4 - Accent 44"/>
    <w:basedOn w:val="TableNormal"/>
    <w:next w:val="ListTable4-Accent4"/>
    <w:uiPriority w:val="49"/>
    <w:rsid w:val="00911EB9"/>
    <w:pPr>
      <w:spacing w:after="0" w:line="240" w:lineRule="auto"/>
    </w:pPr>
    <w:rPr>
      <w:kern w:val="2"/>
      <w:sz w:val="24"/>
      <w:szCs w:val="24"/>
      <w:lang w:val="en-IE"/>
      <w14:ligatures w14:val="standardContextual"/>
    </w:rPr>
    <w:tblPr>
      <w:tblStyleRowBandSize w:val="1"/>
      <w:tblStyleColBandSize w:val="1"/>
      <w:tblBorders>
        <w:top w:val="single" w:sz="4" w:space="0" w:color="60CAF3"/>
        <w:left w:val="single" w:sz="4" w:space="0" w:color="60CAF3"/>
        <w:bottom w:val="single" w:sz="4" w:space="0" w:color="60CAF3"/>
        <w:right w:val="single" w:sz="4" w:space="0" w:color="60CAF3"/>
        <w:insideH w:val="single" w:sz="4" w:space="0" w:color="60CAF3"/>
      </w:tblBorders>
    </w:tblPr>
    <w:tblStylePr w:type="firstRow">
      <w:rPr>
        <w:b/>
        <w:bCs/>
        <w:color w:val="FFFFFF"/>
      </w:rPr>
      <w:tblPr/>
      <w:tcPr>
        <w:tcBorders>
          <w:top w:val="single" w:sz="4" w:space="0" w:color="0F9ED5"/>
          <w:left w:val="single" w:sz="4" w:space="0" w:color="0F9ED5"/>
          <w:bottom w:val="single" w:sz="4" w:space="0" w:color="0F9ED5"/>
          <w:right w:val="single" w:sz="4" w:space="0" w:color="0F9ED5"/>
          <w:insideH w:val="nil"/>
        </w:tcBorders>
        <w:shd w:val="clear" w:color="auto" w:fill="0F9ED5"/>
      </w:tcPr>
    </w:tblStylePr>
    <w:tblStylePr w:type="lastRow">
      <w:rPr>
        <w:b/>
        <w:bCs/>
      </w:rPr>
      <w:tblPr/>
      <w:tcPr>
        <w:tcBorders>
          <w:top w:val="double" w:sz="4" w:space="0" w:color="60CAF3"/>
        </w:tcBorders>
      </w:tcPr>
    </w:tblStylePr>
    <w:tblStylePr w:type="firstCol">
      <w:rPr>
        <w:b/>
        <w:bCs/>
      </w:rPr>
    </w:tblStylePr>
    <w:tblStylePr w:type="lastCol">
      <w:rPr>
        <w:b/>
        <w:bCs/>
      </w:rPr>
    </w:tblStylePr>
    <w:tblStylePr w:type="band1Vert">
      <w:tblPr/>
      <w:tcPr>
        <w:shd w:val="clear" w:color="auto" w:fill="CAEDFB"/>
      </w:tcPr>
    </w:tblStylePr>
    <w:tblStylePr w:type="band1Horz">
      <w:tblPr/>
      <w:tcPr>
        <w:shd w:val="clear" w:color="auto" w:fill="CAEDFB"/>
      </w:tcPr>
    </w:tblStylePr>
  </w:style>
  <w:style w:type="table" w:customStyle="1" w:styleId="ListTable4-Accent54">
    <w:name w:val="List Table 4 - Accent 54"/>
    <w:basedOn w:val="TableNormal"/>
    <w:next w:val="ListTable4-Accent5"/>
    <w:uiPriority w:val="49"/>
    <w:rsid w:val="00911EB9"/>
    <w:pPr>
      <w:spacing w:after="0" w:line="240" w:lineRule="auto"/>
    </w:pPr>
    <w:rPr>
      <w:kern w:val="2"/>
      <w:sz w:val="24"/>
      <w:szCs w:val="24"/>
      <w:lang w:val="en-IE"/>
      <w14:ligatures w14:val="standardContextual"/>
    </w:rPr>
    <w:tblPr>
      <w:tblStyleRowBandSize w:val="1"/>
      <w:tblStyleColBandSize w:val="1"/>
      <w:tblBorders>
        <w:top w:val="single" w:sz="4" w:space="0" w:color="D86DCB"/>
        <w:left w:val="single" w:sz="4" w:space="0" w:color="D86DCB"/>
        <w:bottom w:val="single" w:sz="4" w:space="0" w:color="D86DCB"/>
        <w:right w:val="single" w:sz="4" w:space="0" w:color="D86DCB"/>
        <w:insideH w:val="single" w:sz="4" w:space="0" w:color="D86DCB"/>
      </w:tblBorders>
    </w:tblPr>
    <w:tblStylePr w:type="firstRow">
      <w:rPr>
        <w:b/>
        <w:bCs/>
        <w:color w:val="FFFFFF"/>
      </w:rPr>
      <w:tblPr/>
      <w:tcPr>
        <w:tcBorders>
          <w:top w:val="single" w:sz="4" w:space="0" w:color="A02B93"/>
          <w:left w:val="single" w:sz="4" w:space="0" w:color="A02B93"/>
          <w:bottom w:val="single" w:sz="4" w:space="0" w:color="A02B93"/>
          <w:right w:val="single" w:sz="4" w:space="0" w:color="A02B93"/>
          <w:insideH w:val="nil"/>
        </w:tcBorders>
        <w:shd w:val="clear" w:color="auto" w:fill="A02B93"/>
      </w:tcPr>
    </w:tblStylePr>
    <w:tblStylePr w:type="lastRow">
      <w:rPr>
        <w:b/>
        <w:bCs/>
      </w:rPr>
      <w:tblPr/>
      <w:tcPr>
        <w:tcBorders>
          <w:top w:val="double" w:sz="4" w:space="0" w:color="D86DCB"/>
        </w:tcBorders>
      </w:tcPr>
    </w:tblStylePr>
    <w:tblStylePr w:type="firstCol">
      <w:rPr>
        <w:b/>
        <w:bCs/>
      </w:rPr>
    </w:tblStylePr>
    <w:tblStylePr w:type="lastCol">
      <w:rPr>
        <w:b/>
        <w:bCs/>
      </w:rPr>
    </w:tblStylePr>
    <w:tblStylePr w:type="band1Vert">
      <w:tblPr/>
      <w:tcPr>
        <w:shd w:val="clear" w:color="auto" w:fill="F2CEED"/>
      </w:tcPr>
    </w:tblStylePr>
    <w:tblStylePr w:type="band1Horz">
      <w:tblPr/>
      <w:tcPr>
        <w:shd w:val="clear" w:color="auto" w:fill="F2CEED"/>
      </w:tcPr>
    </w:tblStylePr>
  </w:style>
  <w:style w:type="table" w:customStyle="1" w:styleId="ListTable4-Accent64">
    <w:name w:val="List Table 4 - Accent 64"/>
    <w:basedOn w:val="TableNormal"/>
    <w:next w:val="ListTable4-Accent6"/>
    <w:uiPriority w:val="49"/>
    <w:rsid w:val="00911EB9"/>
    <w:pPr>
      <w:spacing w:after="0" w:line="240" w:lineRule="auto"/>
    </w:pPr>
    <w:rPr>
      <w:kern w:val="2"/>
      <w:sz w:val="24"/>
      <w:szCs w:val="24"/>
      <w:lang w:val="en-IE"/>
      <w14:ligatures w14:val="standardContextual"/>
    </w:rPr>
    <w:tblPr>
      <w:tblStyleRowBandSize w:val="1"/>
      <w:tblStyleColBandSize w:val="1"/>
      <w:tblBorders>
        <w:top w:val="single" w:sz="4" w:space="0" w:color="8DD873"/>
        <w:left w:val="single" w:sz="4" w:space="0" w:color="8DD873"/>
        <w:bottom w:val="single" w:sz="4" w:space="0" w:color="8DD873"/>
        <w:right w:val="single" w:sz="4" w:space="0" w:color="8DD873"/>
        <w:insideH w:val="single" w:sz="4" w:space="0" w:color="8DD873"/>
      </w:tblBorders>
    </w:tblPr>
    <w:tblStylePr w:type="firstRow">
      <w:rPr>
        <w:b/>
        <w:bCs/>
        <w:color w:val="FFFFFF"/>
      </w:rPr>
      <w:tblPr/>
      <w:tcPr>
        <w:tcBorders>
          <w:top w:val="single" w:sz="4" w:space="0" w:color="4EA72E"/>
          <w:left w:val="single" w:sz="4" w:space="0" w:color="4EA72E"/>
          <w:bottom w:val="single" w:sz="4" w:space="0" w:color="4EA72E"/>
          <w:right w:val="single" w:sz="4" w:space="0" w:color="4EA72E"/>
          <w:insideH w:val="nil"/>
        </w:tcBorders>
        <w:shd w:val="clear" w:color="auto" w:fill="4EA72E"/>
      </w:tcPr>
    </w:tblStylePr>
    <w:tblStylePr w:type="lastRow">
      <w:rPr>
        <w:b/>
        <w:bCs/>
      </w:rPr>
      <w:tblPr/>
      <w:tcPr>
        <w:tcBorders>
          <w:top w:val="double" w:sz="4" w:space="0" w:color="8DD873"/>
        </w:tcBorders>
      </w:tcPr>
    </w:tblStylePr>
    <w:tblStylePr w:type="firstCol">
      <w:rPr>
        <w:b/>
        <w:bCs/>
      </w:rPr>
    </w:tblStylePr>
    <w:tblStylePr w:type="lastCol">
      <w:rPr>
        <w:b/>
        <w:bCs/>
      </w:rPr>
    </w:tblStylePr>
    <w:tblStylePr w:type="band1Vert">
      <w:tblPr/>
      <w:tcPr>
        <w:shd w:val="clear" w:color="auto" w:fill="D9F2D0"/>
      </w:tcPr>
    </w:tblStylePr>
    <w:tblStylePr w:type="band1Horz">
      <w:tblPr/>
      <w:tcPr>
        <w:shd w:val="clear" w:color="auto" w:fill="D9F2D0"/>
      </w:tcPr>
    </w:tblStylePr>
  </w:style>
  <w:style w:type="table" w:customStyle="1" w:styleId="ListTable5Dark4">
    <w:name w:val="List Table 5 Dark4"/>
    <w:basedOn w:val="TableNormal"/>
    <w:next w:val="ListTable5Dark"/>
    <w:uiPriority w:val="50"/>
    <w:rsid w:val="00911EB9"/>
    <w:pPr>
      <w:spacing w:after="0" w:line="240" w:lineRule="auto"/>
    </w:pPr>
    <w:rPr>
      <w:color w:val="FFFFFF"/>
      <w:kern w:val="2"/>
      <w:sz w:val="24"/>
      <w:szCs w:val="24"/>
      <w:lang w:val="en-IE"/>
      <w14:ligatures w14:val="standardContextual"/>
    </w:rPr>
    <w:tblPr>
      <w:tblStyleRowBandSize w:val="1"/>
      <w:tblStyleColBandSize w:val="1"/>
      <w:tblBorders>
        <w:top w:val="single" w:sz="24" w:space="0" w:color="000000"/>
        <w:left w:val="single" w:sz="24" w:space="0" w:color="000000"/>
        <w:bottom w:val="single" w:sz="24" w:space="0" w:color="000000"/>
        <w:right w:val="single" w:sz="24" w:space="0" w:color="000000"/>
      </w:tblBorders>
    </w:tblPr>
    <w:tcPr>
      <w:shd w:val="clear" w:color="auto" w:fill="000000"/>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14">
    <w:name w:val="List Table 5 Dark - Accent 14"/>
    <w:basedOn w:val="TableNormal"/>
    <w:next w:val="ListTable5Dark-Accent1"/>
    <w:uiPriority w:val="50"/>
    <w:rsid w:val="00911EB9"/>
    <w:pPr>
      <w:spacing w:after="0" w:line="240" w:lineRule="auto"/>
    </w:pPr>
    <w:rPr>
      <w:color w:val="FFFFFF"/>
      <w:kern w:val="2"/>
      <w:sz w:val="24"/>
      <w:szCs w:val="24"/>
      <w:lang w:val="en-IE"/>
      <w14:ligatures w14:val="standardContextual"/>
    </w:rPr>
    <w:tblPr>
      <w:tblStyleRowBandSize w:val="1"/>
      <w:tblStyleColBandSize w:val="1"/>
      <w:tblBorders>
        <w:top w:val="single" w:sz="24" w:space="0" w:color="156082"/>
        <w:left w:val="single" w:sz="24" w:space="0" w:color="156082"/>
        <w:bottom w:val="single" w:sz="24" w:space="0" w:color="156082"/>
        <w:right w:val="single" w:sz="24" w:space="0" w:color="156082"/>
      </w:tblBorders>
    </w:tblPr>
    <w:tcPr>
      <w:shd w:val="clear" w:color="auto" w:fill="156082"/>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24">
    <w:name w:val="List Table 5 Dark - Accent 24"/>
    <w:basedOn w:val="TableNormal"/>
    <w:next w:val="ListTable5Dark-Accent2"/>
    <w:uiPriority w:val="50"/>
    <w:rsid w:val="00911EB9"/>
    <w:pPr>
      <w:spacing w:after="0" w:line="240" w:lineRule="auto"/>
    </w:pPr>
    <w:rPr>
      <w:color w:val="FFFFFF"/>
      <w:kern w:val="2"/>
      <w:sz w:val="24"/>
      <w:szCs w:val="24"/>
      <w:lang w:val="en-IE"/>
      <w14:ligatures w14:val="standardContextual"/>
    </w:rPr>
    <w:tblPr>
      <w:tblStyleRowBandSize w:val="1"/>
      <w:tblStyleColBandSize w:val="1"/>
      <w:tblBorders>
        <w:top w:val="single" w:sz="24" w:space="0" w:color="E97132"/>
        <w:left w:val="single" w:sz="24" w:space="0" w:color="E97132"/>
        <w:bottom w:val="single" w:sz="24" w:space="0" w:color="E97132"/>
        <w:right w:val="single" w:sz="24" w:space="0" w:color="E97132"/>
      </w:tblBorders>
    </w:tblPr>
    <w:tcPr>
      <w:shd w:val="clear" w:color="auto" w:fill="E97132"/>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34">
    <w:name w:val="List Table 5 Dark - Accent 34"/>
    <w:basedOn w:val="TableNormal"/>
    <w:next w:val="ListTable5Dark-Accent3"/>
    <w:uiPriority w:val="50"/>
    <w:rsid w:val="00911EB9"/>
    <w:pPr>
      <w:spacing w:after="0" w:line="240" w:lineRule="auto"/>
    </w:pPr>
    <w:rPr>
      <w:color w:val="FFFFFF"/>
      <w:kern w:val="2"/>
      <w:sz w:val="24"/>
      <w:szCs w:val="24"/>
      <w:lang w:val="en-IE"/>
      <w14:ligatures w14:val="standardContextual"/>
    </w:rPr>
    <w:tblPr>
      <w:tblStyleRowBandSize w:val="1"/>
      <w:tblStyleColBandSize w:val="1"/>
      <w:tblBorders>
        <w:top w:val="single" w:sz="24" w:space="0" w:color="196B24"/>
        <w:left w:val="single" w:sz="24" w:space="0" w:color="196B24"/>
        <w:bottom w:val="single" w:sz="24" w:space="0" w:color="196B24"/>
        <w:right w:val="single" w:sz="24" w:space="0" w:color="196B24"/>
      </w:tblBorders>
    </w:tblPr>
    <w:tcPr>
      <w:shd w:val="clear" w:color="auto" w:fill="196B24"/>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44">
    <w:name w:val="List Table 5 Dark - Accent 44"/>
    <w:basedOn w:val="TableNormal"/>
    <w:next w:val="ListTable5Dark-Accent4"/>
    <w:uiPriority w:val="50"/>
    <w:rsid w:val="00911EB9"/>
    <w:pPr>
      <w:spacing w:after="0" w:line="240" w:lineRule="auto"/>
    </w:pPr>
    <w:rPr>
      <w:color w:val="FFFFFF"/>
      <w:kern w:val="2"/>
      <w:sz w:val="24"/>
      <w:szCs w:val="24"/>
      <w:lang w:val="en-IE"/>
      <w14:ligatures w14:val="standardContextual"/>
    </w:rPr>
    <w:tblPr>
      <w:tblStyleRowBandSize w:val="1"/>
      <w:tblStyleColBandSize w:val="1"/>
      <w:tblBorders>
        <w:top w:val="single" w:sz="24" w:space="0" w:color="0F9ED5"/>
        <w:left w:val="single" w:sz="24" w:space="0" w:color="0F9ED5"/>
        <w:bottom w:val="single" w:sz="24" w:space="0" w:color="0F9ED5"/>
        <w:right w:val="single" w:sz="24" w:space="0" w:color="0F9ED5"/>
      </w:tblBorders>
    </w:tblPr>
    <w:tcPr>
      <w:shd w:val="clear" w:color="auto" w:fill="0F9ED5"/>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54">
    <w:name w:val="List Table 5 Dark - Accent 54"/>
    <w:basedOn w:val="TableNormal"/>
    <w:next w:val="ListTable5Dark-Accent5"/>
    <w:uiPriority w:val="50"/>
    <w:rsid w:val="00911EB9"/>
    <w:pPr>
      <w:spacing w:after="0" w:line="240" w:lineRule="auto"/>
    </w:pPr>
    <w:rPr>
      <w:color w:val="FFFFFF"/>
      <w:kern w:val="2"/>
      <w:sz w:val="24"/>
      <w:szCs w:val="24"/>
      <w:lang w:val="en-IE"/>
      <w14:ligatures w14:val="standardContextual"/>
    </w:rPr>
    <w:tblPr>
      <w:tblStyleRowBandSize w:val="1"/>
      <w:tblStyleColBandSize w:val="1"/>
      <w:tblBorders>
        <w:top w:val="single" w:sz="24" w:space="0" w:color="A02B93"/>
        <w:left w:val="single" w:sz="24" w:space="0" w:color="A02B93"/>
        <w:bottom w:val="single" w:sz="24" w:space="0" w:color="A02B93"/>
        <w:right w:val="single" w:sz="24" w:space="0" w:color="A02B93"/>
      </w:tblBorders>
    </w:tblPr>
    <w:tcPr>
      <w:shd w:val="clear" w:color="auto" w:fill="A02B93"/>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64">
    <w:name w:val="List Table 5 Dark - Accent 64"/>
    <w:basedOn w:val="TableNormal"/>
    <w:next w:val="ListTable5Dark-Accent6"/>
    <w:uiPriority w:val="50"/>
    <w:rsid w:val="00911EB9"/>
    <w:pPr>
      <w:spacing w:after="0" w:line="240" w:lineRule="auto"/>
    </w:pPr>
    <w:rPr>
      <w:color w:val="FFFFFF"/>
      <w:kern w:val="2"/>
      <w:sz w:val="24"/>
      <w:szCs w:val="24"/>
      <w:lang w:val="en-IE"/>
      <w14:ligatures w14:val="standardContextual"/>
    </w:rPr>
    <w:tblPr>
      <w:tblStyleRowBandSize w:val="1"/>
      <w:tblStyleColBandSize w:val="1"/>
      <w:tblBorders>
        <w:top w:val="single" w:sz="24" w:space="0" w:color="4EA72E"/>
        <w:left w:val="single" w:sz="24" w:space="0" w:color="4EA72E"/>
        <w:bottom w:val="single" w:sz="24" w:space="0" w:color="4EA72E"/>
        <w:right w:val="single" w:sz="24" w:space="0" w:color="4EA72E"/>
      </w:tblBorders>
    </w:tblPr>
    <w:tcPr>
      <w:shd w:val="clear" w:color="auto" w:fill="4EA72E"/>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6Colourful4">
    <w:name w:val="List Table 6 Colourful4"/>
    <w:basedOn w:val="TableNormal"/>
    <w:next w:val="ListTable6Colorful"/>
    <w:uiPriority w:val="51"/>
    <w:rsid w:val="00911EB9"/>
    <w:pPr>
      <w:spacing w:after="0" w:line="240" w:lineRule="auto"/>
    </w:pPr>
    <w:rPr>
      <w:color w:val="000000"/>
      <w:kern w:val="2"/>
      <w:sz w:val="24"/>
      <w:szCs w:val="24"/>
      <w:lang w:val="en-IE"/>
      <w14:ligatures w14:val="standardContextual"/>
    </w:rPr>
    <w:tblPr>
      <w:tblStyleRowBandSize w:val="1"/>
      <w:tblStyleColBandSize w:val="1"/>
      <w:tblBorders>
        <w:top w:val="single" w:sz="4" w:space="0" w:color="000000"/>
        <w:bottom w:val="single" w:sz="4" w:space="0" w:color="000000"/>
      </w:tblBorders>
    </w:tblPr>
    <w:tblStylePr w:type="firstRow">
      <w:rPr>
        <w:b/>
        <w:bCs/>
      </w:rPr>
      <w:tblPr/>
      <w:tcPr>
        <w:tcBorders>
          <w:bottom w:val="single" w:sz="4" w:space="0" w:color="000000"/>
        </w:tcBorders>
      </w:tcPr>
    </w:tblStylePr>
    <w:tblStylePr w:type="lastRow">
      <w:rPr>
        <w:b/>
        <w:bCs/>
      </w:rPr>
      <w:tblPr/>
      <w:tcPr>
        <w:tcBorders>
          <w:top w:val="double" w:sz="4" w:space="0" w:color="000000"/>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ListTable6ColourfulAccent14">
    <w:name w:val="List Table 6 Colourful – Accent 14"/>
    <w:basedOn w:val="TableNormal"/>
    <w:next w:val="ListTable6Colorful-Accent1"/>
    <w:uiPriority w:val="51"/>
    <w:rsid w:val="00911EB9"/>
    <w:pPr>
      <w:spacing w:after="0" w:line="240" w:lineRule="auto"/>
    </w:pPr>
    <w:rPr>
      <w:color w:val="0F4761"/>
      <w:kern w:val="2"/>
      <w:sz w:val="24"/>
      <w:szCs w:val="24"/>
      <w:lang w:val="en-IE"/>
      <w14:ligatures w14:val="standardContextual"/>
    </w:rPr>
    <w:tblPr>
      <w:tblStyleRowBandSize w:val="1"/>
      <w:tblStyleColBandSize w:val="1"/>
      <w:tblBorders>
        <w:top w:val="single" w:sz="4" w:space="0" w:color="156082"/>
        <w:bottom w:val="single" w:sz="4" w:space="0" w:color="156082"/>
      </w:tblBorders>
    </w:tblPr>
    <w:tblStylePr w:type="firstRow">
      <w:rPr>
        <w:b/>
        <w:bCs/>
      </w:rPr>
      <w:tblPr/>
      <w:tcPr>
        <w:tcBorders>
          <w:bottom w:val="single" w:sz="4" w:space="0" w:color="156082"/>
        </w:tcBorders>
      </w:tcPr>
    </w:tblStylePr>
    <w:tblStylePr w:type="lastRow">
      <w:rPr>
        <w:b/>
        <w:bCs/>
      </w:rPr>
      <w:tblPr/>
      <w:tcPr>
        <w:tcBorders>
          <w:top w:val="double" w:sz="4" w:space="0" w:color="156082"/>
        </w:tcBorders>
      </w:tcPr>
    </w:tblStylePr>
    <w:tblStylePr w:type="firstCol">
      <w:rPr>
        <w:b/>
        <w:bCs/>
      </w:rPr>
    </w:tblStylePr>
    <w:tblStylePr w:type="lastCol">
      <w:rPr>
        <w:b/>
        <w:bCs/>
      </w:rPr>
    </w:tblStylePr>
    <w:tblStylePr w:type="band1Vert">
      <w:tblPr/>
      <w:tcPr>
        <w:shd w:val="clear" w:color="auto" w:fill="C1E4F5"/>
      </w:tcPr>
    </w:tblStylePr>
    <w:tblStylePr w:type="band1Horz">
      <w:tblPr/>
      <w:tcPr>
        <w:shd w:val="clear" w:color="auto" w:fill="C1E4F5"/>
      </w:tcPr>
    </w:tblStylePr>
  </w:style>
  <w:style w:type="table" w:customStyle="1" w:styleId="ListTable6ColourfulAccent24">
    <w:name w:val="List Table 6 Colourful – Accent 24"/>
    <w:basedOn w:val="TableNormal"/>
    <w:next w:val="ListTable6Colorful-Accent2"/>
    <w:uiPriority w:val="51"/>
    <w:rsid w:val="00911EB9"/>
    <w:pPr>
      <w:spacing w:after="0" w:line="240" w:lineRule="auto"/>
    </w:pPr>
    <w:rPr>
      <w:color w:val="BF4E14"/>
      <w:kern w:val="2"/>
      <w:sz w:val="24"/>
      <w:szCs w:val="24"/>
      <w:lang w:val="en-IE"/>
      <w14:ligatures w14:val="standardContextual"/>
    </w:rPr>
    <w:tblPr>
      <w:tblStyleRowBandSize w:val="1"/>
      <w:tblStyleColBandSize w:val="1"/>
      <w:tblBorders>
        <w:top w:val="single" w:sz="4" w:space="0" w:color="E97132"/>
        <w:bottom w:val="single" w:sz="4" w:space="0" w:color="E97132"/>
      </w:tblBorders>
    </w:tblPr>
    <w:tblStylePr w:type="firstRow">
      <w:rPr>
        <w:b/>
        <w:bCs/>
      </w:rPr>
      <w:tblPr/>
      <w:tcPr>
        <w:tcBorders>
          <w:bottom w:val="single" w:sz="4" w:space="0" w:color="E97132"/>
        </w:tcBorders>
      </w:tcPr>
    </w:tblStylePr>
    <w:tblStylePr w:type="lastRow">
      <w:rPr>
        <w:b/>
        <w:bCs/>
      </w:rPr>
      <w:tblPr/>
      <w:tcPr>
        <w:tcBorders>
          <w:top w:val="double" w:sz="4" w:space="0" w:color="E97132"/>
        </w:tcBorders>
      </w:tcPr>
    </w:tblStylePr>
    <w:tblStylePr w:type="firstCol">
      <w:rPr>
        <w:b/>
        <w:bCs/>
      </w:rPr>
    </w:tblStylePr>
    <w:tblStylePr w:type="lastCol">
      <w:rPr>
        <w:b/>
        <w:bCs/>
      </w:rPr>
    </w:tblStylePr>
    <w:tblStylePr w:type="band1Vert">
      <w:tblPr/>
      <w:tcPr>
        <w:shd w:val="clear" w:color="auto" w:fill="FAE2D5"/>
      </w:tcPr>
    </w:tblStylePr>
    <w:tblStylePr w:type="band1Horz">
      <w:tblPr/>
      <w:tcPr>
        <w:shd w:val="clear" w:color="auto" w:fill="FAE2D5"/>
      </w:tcPr>
    </w:tblStylePr>
  </w:style>
  <w:style w:type="table" w:customStyle="1" w:styleId="ListTable6ColourfulAccent34">
    <w:name w:val="List Table 6 Colourful – Accent 34"/>
    <w:basedOn w:val="TableNormal"/>
    <w:next w:val="ListTable6Colorful-Accent3"/>
    <w:uiPriority w:val="51"/>
    <w:rsid w:val="00911EB9"/>
    <w:pPr>
      <w:spacing w:after="0" w:line="240" w:lineRule="auto"/>
    </w:pPr>
    <w:rPr>
      <w:color w:val="124F1A"/>
      <w:kern w:val="2"/>
      <w:sz w:val="24"/>
      <w:szCs w:val="24"/>
      <w:lang w:val="en-IE"/>
      <w14:ligatures w14:val="standardContextual"/>
    </w:rPr>
    <w:tblPr>
      <w:tblStyleRowBandSize w:val="1"/>
      <w:tblStyleColBandSize w:val="1"/>
      <w:tblBorders>
        <w:top w:val="single" w:sz="4" w:space="0" w:color="196B24"/>
        <w:bottom w:val="single" w:sz="4" w:space="0" w:color="196B24"/>
      </w:tblBorders>
    </w:tblPr>
    <w:tblStylePr w:type="firstRow">
      <w:rPr>
        <w:b/>
        <w:bCs/>
      </w:rPr>
      <w:tblPr/>
      <w:tcPr>
        <w:tcBorders>
          <w:bottom w:val="single" w:sz="4" w:space="0" w:color="196B24"/>
        </w:tcBorders>
      </w:tcPr>
    </w:tblStylePr>
    <w:tblStylePr w:type="lastRow">
      <w:rPr>
        <w:b/>
        <w:bCs/>
      </w:rPr>
      <w:tblPr/>
      <w:tcPr>
        <w:tcBorders>
          <w:top w:val="double" w:sz="4" w:space="0" w:color="196B24"/>
        </w:tcBorders>
      </w:tcPr>
    </w:tblStylePr>
    <w:tblStylePr w:type="firstCol">
      <w:rPr>
        <w:b/>
        <w:bCs/>
      </w:rPr>
    </w:tblStylePr>
    <w:tblStylePr w:type="lastCol">
      <w:rPr>
        <w:b/>
        <w:bCs/>
      </w:rPr>
    </w:tblStylePr>
    <w:tblStylePr w:type="band1Vert">
      <w:tblPr/>
      <w:tcPr>
        <w:shd w:val="clear" w:color="auto" w:fill="C1F0C7"/>
      </w:tcPr>
    </w:tblStylePr>
    <w:tblStylePr w:type="band1Horz">
      <w:tblPr/>
      <w:tcPr>
        <w:shd w:val="clear" w:color="auto" w:fill="C1F0C7"/>
      </w:tcPr>
    </w:tblStylePr>
  </w:style>
  <w:style w:type="table" w:customStyle="1" w:styleId="ListTable6ColourfulAccent44">
    <w:name w:val="List Table 6 Colourful – Accent 44"/>
    <w:basedOn w:val="TableNormal"/>
    <w:next w:val="ListTable6Colorful-Accent4"/>
    <w:uiPriority w:val="51"/>
    <w:rsid w:val="00911EB9"/>
    <w:pPr>
      <w:spacing w:after="0" w:line="240" w:lineRule="auto"/>
    </w:pPr>
    <w:rPr>
      <w:color w:val="0B769F"/>
      <w:kern w:val="2"/>
      <w:sz w:val="24"/>
      <w:szCs w:val="24"/>
      <w:lang w:val="en-IE"/>
      <w14:ligatures w14:val="standardContextual"/>
    </w:rPr>
    <w:tblPr>
      <w:tblStyleRowBandSize w:val="1"/>
      <w:tblStyleColBandSize w:val="1"/>
      <w:tblBorders>
        <w:top w:val="single" w:sz="4" w:space="0" w:color="0F9ED5"/>
        <w:bottom w:val="single" w:sz="4" w:space="0" w:color="0F9ED5"/>
      </w:tblBorders>
    </w:tblPr>
    <w:tblStylePr w:type="firstRow">
      <w:rPr>
        <w:b/>
        <w:bCs/>
      </w:rPr>
      <w:tblPr/>
      <w:tcPr>
        <w:tcBorders>
          <w:bottom w:val="single" w:sz="4" w:space="0" w:color="0F9ED5"/>
        </w:tcBorders>
      </w:tcPr>
    </w:tblStylePr>
    <w:tblStylePr w:type="lastRow">
      <w:rPr>
        <w:b/>
        <w:bCs/>
      </w:rPr>
      <w:tblPr/>
      <w:tcPr>
        <w:tcBorders>
          <w:top w:val="double" w:sz="4" w:space="0" w:color="0F9ED5"/>
        </w:tcBorders>
      </w:tcPr>
    </w:tblStylePr>
    <w:tblStylePr w:type="firstCol">
      <w:rPr>
        <w:b/>
        <w:bCs/>
      </w:rPr>
    </w:tblStylePr>
    <w:tblStylePr w:type="lastCol">
      <w:rPr>
        <w:b/>
        <w:bCs/>
      </w:rPr>
    </w:tblStylePr>
    <w:tblStylePr w:type="band1Vert">
      <w:tblPr/>
      <w:tcPr>
        <w:shd w:val="clear" w:color="auto" w:fill="CAEDFB"/>
      </w:tcPr>
    </w:tblStylePr>
    <w:tblStylePr w:type="band1Horz">
      <w:tblPr/>
      <w:tcPr>
        <w:shd w:val="clear" w:color="auto" w:fill="CAEDFB"/>
      </w:tcPr>
    </w:tblStylePr>
  </w:style>
  <w:style w:type="table" w:customStyle="1" w:styleId="ListTable6ColourfulAccent54">
    <w:name w:val="List Table 6 Colourful – Accent 54"/>
    <w:basedOn w:val="TableNormal"/>
    <w:next w:val="ListTable6Colorful-Accent5"/>
    <w:uiPriority w:val="51"/>
    <w:rsid w:val="00911EB9"/>
    <w:pPr>
      <w:spacing w:after="0" w:line="240" w:lineRule="auto"/>
    </w:pPr>
    <w:rPr>
      <w:color w:val="77206D"/>
      <w:kern w:val="2"/>
      <w:sz w:val="24"/>
      <w:szCs w:val="24"/>
      <w:lang w:val="en-IE"/>
      <w14:ligatures w14:val="standardContextual"/>
    </w:rPr>
    <w:tblPr>
      <w:tblStyleRowBandSize w:val="1"/>
      <w:tblStyleColBandSize w:val="1"/>
      <w:tblBorders>
        <w:top w:val="single" w:sz="4" w:space="0" w:color="A02B93"/>
        <w:bottom w:val="single" w:sz="4" w:space="0" w:color="A02B93"/>
      </w:tblBorders>
    </w:tblPr>
    <w:tblStylePr w:type="firstRow">
      <w:rPr>
        <w:b/>
        <w:bCs/>
      </w:rPr>
      <w:tblPr/>
      <w:tcPr>
        <w:tcBorders>
          <w:bottom w:val="single" w:sz="4" w:space="0" w:color="A02B93"/>
        </w:tcBorders>
      </w:tcPr>
    </w:tblStylePr>
    <w:tblStylePr w:type="lastRow">
      <w:rPr>
        <w:b/>
        <w:bCs/>
      </w:rPr>
      <w:tblPr/>
      <w:tcPr>
        <w:tcBorders>
          <w:top w:val="double" w:sz="4" w:space="0" w:color="A02B93"/>
        </w:tcBorders>
      </w:tcPr>
    </w:tblStylePr>
    <w:tblStylePr w:type="firstCol">
      <w:rPr>
        <w:b/>
        <w:bCs/>
      </w:rPr>
    </w:tblStylePr>
    <w:tblStylePr w:type="lastCol">
      <w:rPr>
        <w:b/>
        <w:bCs/>
      </w:rPr>
    </w:tblStylePr>
    <w:tblStylePr w:type="band1Vert">
      <w:tblPr/>
      <w:tcPr>
        <w:shd w:val="clear" w:color="auto" w:fill="F2CEED"/>
      </w:tcPr>
    </w:tblStylePr>
    <w:tblStylePr w:type="band1Horz">
      <w:tblPr/>
      <w:tcPr>
        <w:shd w:val="clear" w:color="auto" w:fill="F2CEED"/>
      </w:tcPr>
    </w:tblStylePr>
  </w:style>
  <w:style w:type="table" w:customStyle="1" w:styleId="ListTable6ColourfulAccent64">
    <w:name w:val="List Table 6 Colourful – Accent 64"/>
    <w:basedOn w:val="TableNormal"/>
    <w:next w:val="ListTable6Colorful-Accent6"/>
    <w:uiPriority w:val="51"/>
    <w:rsid w:val="00911EB9"/>
    <w:pPr>
      <w:spacing w:after="0" w:line="240" w:lineRule="auto"/>
    </w:pPr>
    <w:rPr>
      <w:color w:val="3A7C22"/>
      <w:kern w:val="2"/>
      <w:sz w:val="24"/>
      <w:szCs w:val="24"/>
      <w:lang w:val="en-IE"/>
      <w14:ligatures w14:val="standardContextual"/>
    </w:rPr>
    <w:tblPr>
      <w:tblStyleRowBandSize w:val="1"/>
      <w:tblStyleColBandSize w:val="1"/>
      <w:tblBorders>
        <w:top w:val="single" w:sz="4" w:space="0" w:color="4EA72E"/>
        <w:bottom w:val="single" w:sz="4" w:space="0" w:color="4EA72E"/>
      </w:tblBorders>
    </w:tblPr>
    <w:tblStylePr w:type="firstRow">
      <w:rPr>
        <w:b/>
        <w:bCs/>
      </w:rPr>
      <w:tblPr/>
      <w:tcPr>
        <w:tcBorders>
          <w:bottom w:val="single" w:sz="4" w:space="0" w:color="4EA72E"/>
        </w:tcBorders>
      </w:tcPr>
    </w:tblStylePr>
    <w:tblStylePr w:type="lastRow">
      <w:rPr>
        <w:b/>
        <w:bCs/>
      </w:rPr>
      <w:tblPr/>
      <w:tcPr>
        <w:tcBorders>
          <w:top w:val="double" w:sz="4" w:space="0" w:color="4EA72E"/>
        </w:tcBorders>
      </w:tcPr>
    </w:tblStylePr>
    <w:tblStylePr w:type="firstCol">
      <w:rPr>
        <w:b/>
        <w:bCs/>
      </w:rPr>
    </w:tblStylePr>
    <w:tblStylePr w:type="lastCol">
      <w:rPr>
        <w:b/>
        <w:bCs/>
      </w:rPr>
    </w:tblStylePr>
    <w:tblStylePr w:type="band1Vert">
      <w:tblPr/>
      <w:tcPr>
        <w:shd w:val="clear" w:color="auto" w:fill="D9F2D0"/>
      </w:tcPr>
    </w:tblStylePr>
    <w:tblStylePr w:type="band1Horz">
      <w:tblPr/>
      <w:tcPr>
        <w:shd w:val="clear" w:color="auto" w:fill="D9F2D0"/>
      </w:tcPr>
    </w:tblStylePr>
  </w:style>
  <w:style w:type="table" w:customStyle="1" w:styleId="ListTable7Colourful4">
    <w:name w:val="List Table 7 Colourful4"/>
    <w:basedOn w:val="TableNormal"/>
    <w:next w:val="ListTable7Colorful"/>
    <w:uiPriority w:val="52"/>
    <w:rsid w:val="00911EB9"/>
    <w:pPr>
      <w:spacing w:after="0" w:line="240" w:lineRule="auto"/>
    </w:pPr>
    <w:rPr>
      <w:color w:val="000000"/>
      <w:kern w:val="2"/>
      <w:sz w:val="24"/>
      <w:szCs w:val="24"/>
      <w:lang w:val="en-IE"/>
      <w14:ligatures w14:val="standardContextual"/>
    </w:rPr>
    <w:tblPr>
      <w:tblStyleRowBandSize w:val="1"/>
      <w:tblStyleColBandSize w:val="1"/>
    </w:tblPr>
    <w:tblStylePr w:type="firstRow">
      <w:rPr>
        <w:rFonts w:ascii="Aptos Display" w:eastAsia="Yu Gothic Light" w:hAnsi="Aptos Display" w:cs="Times New Roman"/>
        <w:i/>
        <w:iCs/>
        <w:sz w:val="26"/>
      </w:rPr>
      <w:tblPr/>
      <w:tcPr>
        <w:tcBorders>
          <w:bottom w:val="single" w:sz="4" w:space="0" w:color="000000"/>
        </w:tcBorders>
        <w:shd w:val="clear" w:color="auto" w:fill="FFFFFF"/>
      </w:tcPr>
    </w:tblStylePr>
    <w:tblStylePr w:type="lastRow">
      <w:rPr>
        <w:rFonts w:ascii="Aptos Display" w:eastAsia="Yu Gothic Light" w:hAnsi="Aptos Display" w:cs="Times New Roman"/>
        <w:i/>
        <w:iCs/>
        <w:sz w:val="26"/>
      </w:rPr>
      <w:tblPr/>
      <w:tcPr>
        <w:tcBorders>
          <w:top w:val="single" w:sz="4" w:space="0" w:color="000000"/>
        </w:tcBorders>
        <w:shd w:val="clear" w:color="auto" w:fill="FFFFFF"/>
      </w:tcPr>
    </w:tblStylePr>
    <w:tblStylePr w:type="firstCol">
      <w:pPr>
        <w:jc w:val="right"/>
      </w:pPr>
      <w:rPr>
        <w:rFonts w:ascii="Aptos Display" w:eastAsia="Yu Gothic Light" w:hAnsi="Aptos Display" w:cs="Times New Roman"/>
        <w:i/>
        <w:iCs/>
        <w:sz w:val="26"/>
      </w:rPr>
      <w:tblPr/>
      <w:tcPr>
        <w:tcBorders>
          <w:right w:val="single" w:sz="4" w:space="0" w:color="000000"/>
        </w:tcBorders>
        <w:shd w:val="clear" w:color="auto" w:fill="FFFFFF"/>
      </w:tcPr>
    </w:tblStylePr>
    <w:tblStylePr w:type="lastCol">
      <w:rPr>
        <w:rFonts w:ascii="Aptos Display" w:eastAsia="Yu Gothic Light" w:hAnsi="Aptos Display" w:cs="Times New Roman"/>
        <w:i/>
        <w:iCs/>
        <w:sz w:val="26"/>
      </w:rPr>
      <w:tblPr/>
      <w:tcPr>
        <w:tcBorders>
          <w:left w:val="single" w:sz="4" w:space="0" w:color="000000"/>
        </w:tcBorders>
        <w:shd w:val="clear" w:color="auto" w:fill="FFFFFF"/>
      </w:tcPr>
    </w:tblStylePr>
    <w:tblStylePr w:type="band1Vert">
      <w:tblPr/>
      <w:tcPr>
        <w:shd w:val="clear" w:color="auto" w:fill="CCCCCC"/>
      </w:tcPr>
    </w:tblStylePr>
    <w:tblStylePr w:type="band1Horz">
      <w:tblPr/>
      <w:tcPr>
        <w:shd w:val="clear" w:color="auto" w:fill="CCCCCC"/>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14">
    <w:name w:val="List Table 7 Colourful – Accent 14"/>
    <w:basedOn w:val="TableNormal"/>
    <w:next w:val="ListTable7Colorful-Accent1"/>
    <w:uiPriority w:val="52"/>
    <w:rsid w:val="00911EB9"/>
    <w:pPr>
      <w:spacing w:after="0" w:line="240" w:lineRule="auto"/>
    </w:pPr>
    <w:rPr>
      <w:color w:val="0F4761"/>
      <w:kern w:val="2"/>
      <w:sz w:val="24"/>
      <w:szCs w:val="24"/>
      <w:lang w:val="en-IE"/>
      <w14:ligatures w14:val="standardContextual"/>
    </w:rPr>
    <w:tblPr>
      <w:tblStyleRowBandSize w:val="1"/>
      <w:tblStyleColBandSize w:val="1"/>
    </w:tblPr>
    <w:tblStylePr w:type="firstRow">
      <w:rPr>
        <w:rFonts w:ascii="Aptos Display" w:eastAsia="Yu Gothic Light" w:hAnsi="Aptos Display" w:cs="Times New Roman"/>
        <w:i/>
        <w:iCs/>
        <w:sz w:val="26"/>
      </w:rPr>
      <w:tblPr/>
      <w:tcPr>
        <w:tcBorders>
          <w:bottom w:val="single" w:sz="4" w:space="0" w:color="156082"/>
        </w:tcBorders>
        <w:shd w:val="clear" w:color="auto" w:fill="FFFFFF"/>
      </w:tcPr>
    </w:tblStylePr>
    <w:tblStylePr w:type="lastRow">
      <w:rPr>
        <w:rFonts w:ascii="Aptos Display" w:eastAsia="Yu Gothic Light" w:hAnsi="Aptos Display" w:cs="Times New Roman"/>
        <w:i/>
        <w:iCs/>
        <w:sz w:val="26"/>
      </w:rPr>
      <w:tblPr/>
      <w:tcPr>
        <w:tcBorders>
          <w:top w:val="single" w:sz="4" w:space="0" w:color="156082"/>
        </w:tcBorders>
        <w:shd w:val="clear" w:color="auto" w:fill="FFFFFF"/>
      </w:tcPr>
    </w:tblStylePr>
    <w:tblStylePr w:type="firstCol">
      <w:pPr>
        <w:jc w:val="right"/>
      </w:pPr>
      <w:rPr>
        <w:rFonts w:ascii="Aptos Display" w:eastAsia="Yu Gothic Light" w:hAnsi="Aptos Display" w:cs="Times New Roman"/>
        <w:i/>
        <w:iCs/>
        <w:sz w:val="26"/>
      </w:rPr>
      <w:tblPr/>
      <w:tcPr>
        <w:tcBorders>
          <w:right w:val="single" w:sz="4" w:space="0" w:color="156082"/>
        </w:tcBorders>
        <w:shd w:val="clear" w:color="auto" w:fill="FFFFFF"/>
      </w:tcPr>
    </w:tblStylePr>
    <w:tblStylePr w:type="lastCol">
      <w:rPr>
        <w:rFonts w:ascii="Aptos Display" w:eastAsia="Yu Gothic Light" w:hAnsi="Aptos Display" w:cs="Times New Roman"/>
        <w:i/>
        <w:iCs/>
        <w:sz w:val="26"/>
      </w:rPr>
      <w:tblPr/>
      <w:tcPr>
        <w:tcBorders>
          <w:left w:val="single" w:sz="4" w:space="0" w:color="156082"/>
        </w:tcBorders>
        <w:shd w:val="clear" w:color="auto" w:fill="FFFFFF"/>
      </w:tcPr>
    </w:tblStylePr>
    <w:tblStylePr w:type="band1Vert">
      <w:tblPr/>
      <w:tcPr>
        <w:shd w:val="clear" w:color="auto" w:fill="C1E4F5"/>
      </w:tcPr>
    </w:tblStylePr>
    <w:tblStylePr w:type="band1Horz">
      <w:tblPr/>
      <w:tcPr>
        <w:shd w:val="clear" w:color="auto" w:fill="C1E4F5"/>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24">
    <w:name w:val="List Table 7 Colourful – Accent 24"/>
    <w:basedOn w:val="TableNormal"/>
    <w:next w:val="ListTable7Colorful-Accent2"/>
    <w:uiPriority w:val="52"/>
    <w:rsid w:val="00911EB9"/>
    <w:pPr>
      <w:spacing w:after="0" w:line="240" w:lineRule="auto"/>
    </w:pPr>
    <w:rPr>
      <w:color w:val="BF4E14"/>
      <w:kern w:val="2"/>
      <w:sz w:val="24"/>
      <w:szCs w:val="24"/>
      <w:lang w:val="en-IE"/>
      <w14:ligatures w14:val="standardContextual"/>
    </w:rPr>
    <w:tblPr>
      <w:tblStyleRowBandSize w:val="1"/>
      <w:tblStyleColBandSize w:val="1"/>
    </w:tblPr>
    <w:tblStylePr w:type="firstRow">
      <w:rPr>
        <w:rFonts w:ascii="Aptos Display" w:eastAsia="Yu Gothic Light" w:hAnsi="Aptos Display" w:cs="Times New Roman"/>
        <w:i/>
        <w:iCs/>
        <w:sz w:val="26"/>
      </w:rPr>
      <w:tblPr/>
      <w:tcPr>
        <w:tcBorders>
          <w:bottom w:val="single" w:sz="4" w:space="0" w:color="E97132"/>
        </w:tcBorders>
        <w:shd w:val="clear" w:color="auto" w:fill="FFFFFF"/>
      </w:tcPr>
    </w:tblStylePr>
    <w:tblStylePr w:type="lastRow">
      <w:rPr>
        <w:rFonts w:ascii="Aptos Display" w:eastAsia="Yu Gothic Light" w:hAnsi="Aptos Display" w:cs="Times New Roman"/>
        <w:i/>
        <w:iCs/>
        <w:sz w:val="26"/>
      </w:rPr>
      <w:tblPr/>
      <w:tcPr>
        <w:tcBorders>
          <w:top w:val="single" w:sz="4" w:space="0" w:color="E97132"/>
        </w:tcBorders>
        <w:shd w:val="clear" w:color="auto" w:fill="FFFFFF"/>
      </w:tcPr>
    </w:tblStylePr>
    <w:tblStylePr w:type="firstCol">
      <w:pPr>
        <w:jc w:val="right"/>
      </w:pPr>
      <w:rPr>
        <w:rFonts w:ascii="Aptos Display" w:eastAsia="Yu Gothic Light" w:hAnsi="Aptos Display" w:cs="Times New Roman"/>
        <w:i/>
        <w:iCs/>
        <w:sz w:val="26"/>
      </w:rPr>
      <w:tblPr/>
      <w:tcPr>
        <w:tcBorders>
          <w:right w:val="single" w:sz="4" w:space="0" w:color="E97132"/>
        </w:tcBorders>
        <w:shd w:val="clear" w:color="auto" w:fill="FFFFFF"/>
      </w:tcPr>
    </w:tblStylePr>
    <w:tblStylePr w:type="lastCol">
      <w:rPr>
        <w:rFonts w:ascii="Aptos Display" w:eastAsia="Yu Gothic Light" w:hAnsi="Aptos Display" w:cs="Times New Roman"/>
        <w:i/>
        <w:iCs/>
        <w:sz w:val="26"/>
      </w:rPr>
      <w:tblPr/>
      <w:tcPr>
        <w:tcBorders>
          <w:left w:val="single" w:sz="4" w:space="0" w:color="E97132"/>
        </w:tcBorders>
        <w:shd w:val="clear" w:color="auto" w:fill="FFFFFF"/>
      </w:tcPr>
    </w:tblStylePr>
    <w:tblStylePr w:type="band1Vert">
      <w:tblPr/>
      <w:tcPr>
        <w:shd w:val="clear" w:color="auto" w:fill="FAE2D5"/>
      </w:tcPr>
    </w:tblStylePr>
    <w:tblStylePr w:type="band1Horz">
      <w:tblPr/>
      <w:tcPr>
        <w:shd w:val="clear" w:color="auto" w:fill="FAE2D5"/>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34">
    <w:name w:val="List Table 7 Colourful – Accent 34"/>
    <w:basedOn w:val="TableNormal"/>
    <w:next w:val="ListTable7Colorful-Accent3"/>
    <w:uiPriority w:val="52"/>
    <w:rsid w:val="00911EB9"/>
    <w:pPr>
      <w:spacing w:after="0" w:line="240" w:lineRule="auto"/>
    </w:pPr>
    <w:rPr>
      <w:color w:val="124F1A"/>
      <w:kern w:val="2"/>
      <w:sz w:val="24"/>
      <w:szCs w:val="24"/>
      <w:lang w:val="en-IE"/>
      <w14:ligatures w14:val="standardContextual"/>
    </w:rPr>
    <w:tblPr>
      <w:tblStyleRowBandSize w:val="1"/>
      <w:tblStyleColBandSize w:val="1"/>
    </w:tblPr>
    <w:tblStylePr w:type="firstRow">
      <w:rPr>
        <w:rFonts w:ascii="Aptos Display" w:eastAsia="Yu Gothic Light" w:hAnsi="Aptos Display" w:cs="Times New Roman"/>
        <w:i/>
        <w:iCs/>
        <w:sz w:val="26"/>
      </w:rPr>
      <w:tblPr/>
      <w:tcPr>
        <w:tcBorders>
          <w:bottom w:val="single" w:sz="4" w:space="0" w:color="196B24"/>
        </w:tcBorders>
        <w:shd w:val="clear" w:color="auto" w:fill="FFFFFF"/>
      </w:tcPr>
    </w:tblStylePr>
    <w:tblStylePr w:type="lastRow">
      <w:rPr>
        <w:rFonts w:ascii="Aptos Display" w:eastAsia="Yu Gothic Light" w:hAnsi="Aptos Display" w:cs="Times New Roman"/>
        <w:i/>
        <w:iCs/>
        <w:sz w:val="26"/>
      </w:rPr>
      <w:tblPr/>
      <w:tcPr>
        <w:tcBorders>
          <w:top w:val="single" w:sz="4" w:space="0" w:color="196B24"/>
        </w:tcBorders>
        <w:shd w:val="clear" w:color="auto" w:fill="FFFFFF"/>
      </w:tcPr>
    </w:tblStylePr>
    <w:tblStylePr w:type="firstCol">
      <w:pPr>
        <w:jc w:val="right"/>
      </w:pPr>
      <w:rPr>
        <w:rFonts w:ascii="Aptos Display" w:eastAsia="Yu Gothic Light" w:hAnsi="Aptos Display" w:cs="Times New Roman"/>
        <w:i/>
        <w:iCs/>
        <w:sz w:val="26"/>
      </w:rPr>
      <w:tblPr/>
      <w:tcPr>
        <w:tcBorders>
          <w:right w:val="single" w:sz="4" w:space="0" w:color="196B24"/>
        </w:tcBorders>
        <w:shd w:val="clear" w:color="auto" w:fill="FFFFFF"/>
      </w:tcPr>
    </w:tblStylePr>
    <w:tblStylePr w:type="lastCol">
      <w:rPr>
        <w:rFonts w:ascii="Aptos Display" w:eastAsia="Yu Gothic Light" w:hAnsi="Aptos Display" w:cs="Times New Roman"/>
        <w:i/>
        <w:iCs/>
        <w:sz w:val="26"/>
      </w:rPr>
      <w:tblPr/>
      <w:tcPr>
        <w:tcBorders>
          <w:left w:val="single" w:sz="4" w:space="0" w:color="196B24"/>
        </w:tcBorders>
        <w:shd w:val="clear" w:color="auto" w:fill="FFFFFF"/>
      </w:tcPr>
    </w:tblStylePr>
    <w:tblStylePr w:type="band1Vert">
      <w:tblPr/>
      <w:tcPr>
        <w:shd w:val="clear" w:color="auto" w:fill="C1F0C7"/>
      </w:tcPr>
    </w:tblStylePr>
    <w:tblStylePr w:type="band1Horz">
      <w:tblPr/>
      <w:tcPr>
        <w:shd w:val="clear" w:color="auto" w:fill="C1F0C7"/>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44">
    <w:name w:val="List Table 7 Colourful – Accent 44"/>
    <w:basedOn w:val="TableNormal"/>
    <w:next w:val="ListTable7Colorful-Accent4"/>
    <w:uiPriority w:val="52"/>
    <w:rsid w:val="00911EB9"/>
    <w:pPr>
      <w:spacing w:after="0" w:line="240" w:lineRule="auto"/>
    </w:pPr>
    <w:rPr>
      <w:color w:val="0B769F"/>
      <w:kern w:val="2"/>
      <w:sz w:val="24"/>
      <w:szCs w:val="24"/>
      <w:lang w:val="en-IE"/>
      <w14:ligatures w14:val="standardContextual"/>
    </w:rPr>
    <w:tblPr>
      <w:tblStyleRowBandSize w:val="1"/>
      <w:tblStyleColBandSize w:val="1"/>
    </w:tblPr>
    <w:tblStylePr w:type="firstRow">
      <w:rPr>
        <w:rFonts w:ascii="Aptos Display" w:eastAsia="Yu Gothic Light" w:hAnsi="Aptos Display" w:cs="Times New Roman"/>
        <w:i/>
        <w:iCs/>
        <w:sz w:val="26"/>
      </w:rPr>
      <w:tblPr/>
      <w:tcPr>
        <w:tcBorders>
          <w:bottom w:val="single" w:sz="4" w:space="0" w:color="0F9ED5"/>
        </w:tcBorders>
        <w:shd w:val="clear" w:color="auto" w:fill="FFFFFF"/>
      </w:tcPr>
    </w:tblStylePr>
    <w:tblStylePr w:type="lastRow">
      <w:rPr>
        <w:rFonts w:ascii="Aptos Display" w:eastAsia="Yu Gothic Light" w:hAnsi="Aptos Display" w:cs="Times New Roman"/>
        <w:i/>
        <w:iCs/>
        <w:sz w:val="26"/>
      </w:rPr>
      <w:tblPr/>
      <w:tcPr>
        <w:tcBorders>
          <w:top w:val="single" w:sz="4" w:space="0" w:color="0F9ED5"/>
        </w:tcBorders>
        <w:shd w:val="clear" w:color="auto" w:fill="FFFFFF"/>
      </w:tcPr>
    </w:tblStylePr>
    <w:tblStylePr w:type="firstCol">
      <w:pPr>
        <w:jc w:val="right"/>
      </w:pPr>
      <w:rPr>
        <w:rFonts w:ascii="Aptos Display" w:eastAsia="Yu Gothic Light" w:hAnsi="Aptos Display" w:cs="Times New Roman"/>
        <w:i/>
        <w:iCs/>
        <w:sz w:val="26"/>
      </w:rPr>
      <w:tblPr/>
      <w:tcPr>
        <w:tcBorders>
          <w:right w:val="single" w:sz="4" w:space="0" w:color="0F9ED5"/>
        </w:tcBorders>
        <w:shd w:val="clear" w:color="auto" w:fill="FFFFFF"/>
      </w:tcPr>
    </w:tblStylePr>
    <w:tblStylePr w:type="lastCol">
      <w:rPr>
        <w:rFonts w:ascii="Aptos Display" w:eastAsia="Yu Gothic Light" w:hAnsi="Aptos Display" w:cs="Times New Roman"/>
        <w:i/>
        <w:iCs/>
        <w:sz w:val="26"/>
      </w:rPr>
      <w:tblPr/>
      <w:tcPr>
        <w:tcBorders>
          <w:left w:val="single" w:sz="4" w:space="0" w:color="0F9ED5"/>
        </w:tcBorders>
        <w:shd w:val="clear" w:color="auto" w:fill="FFFFFF"/>
      </w:tcPr>
    </w:tblStylePr>
    <w:tblStylePr w:type="band1Vert">
      <w:tblPr/>
      <w:tcPr>
        <w:shd w:val="clear" w:color="auto" w:fill="CAEDFB"/>
      </w:tcPr>
    </w:tblStylePr>
    <w:tblStylePr w:type="band1Horz">
      <w:tblPr/>
      <w:tcPr>
        <w:shd w:val="clear" w:color="auto" w:fill="CAEDFB"/>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54">
    <w:name w:val="List Table 7 Colourful – Accent 54"/>
    <w:basedOn w:val="TableNormal"/>
    <w:next w:val="ListTable7Colorful-Accent5"/>
    <w:uiPriority w:val="52"/>
    <w:rsid w:val="00911EB9"/>
    <w:pPr>
      <w:spacing w:after="0" w:line="240" w:lineRule="auto"/>
    </w:pPr>
    <w:rPr>
      <w:color w:val="77206D"/>
      <w:kern w:val="2"/>
      <w:sz w:val="24"/>
      <w:szCs w:val="24"/>
      <w:lang w:val="en-IE"/>
      <w14:ligatures w14:val="standardContextual"/>
    </w:rPr>
    <w:tblPr>
      <w:tblStyleRowBandSize w:val="1"/>
      <w:tblStyleColBandSize w:val="1"/>
    </w:tblPr>
    <w:tblStylePr w:type="firstRow">
      <w:rPr>
        <w:rFonts w:ascii="Aptos Display" w:eastAsia="Yu Gothic Light" w:hAnsi="Aptos Display" w:cs="Times New Roman"/>
        <w:i/>
        <w:iCs/>
        <w:sz w:val="26"/>
      </w:rPr>
      <w:tblPr/>
      <w:tcPr>
        <w:tcBorders>
          <w:bottom w:val="single" w:sz="4" w:space="0" w:color="A02B93"/>
        </w:tcBorders>
        <w:shd w:val="clear" w:color="auto" w:fill="FFFFFF"/>
      </w:tcPr>
    </w:tblStylePr>
    <w:tblStylePr w:type="lastRow">
      <w:rPr>
        <w:rFonts w:ascii="Aptos Display" w:eastAsia="Yu Gothic Light" w:hAnsi="Aptos Display" w:cs="Times New Roman"/>
        <w:i/>
        <w:iCs/>
        <w:sz w:val="26"/>
      </w:rPr>
      <w:tblPr/>
      <w:tcPr>
        <w:tcBorders>
          <w:top w:val="single" w:sz="4" w:space="0" w:color="A02B93"/>
        </w:tcBorders>
        <w:shd w:val="clear" w:color="auto" w:fill="FFFFFF"/>
      </w:tcPr>
    </w:tblStylePr>
    <w:tblStylePr w:type="firstCol">
      <w:pPr>
        <w:jc w:val="right"/>
      </w:pPr>
      <w:rPr>
        <w:rFonts w:ascii="Aptos Display" w:eastAsia="Yu Gothic Light" w:hAnsi="Aptos Display" w:cs="Times New Roman"/>
        <w:i/>
        <w:iCs/>
        <w:sz w:val="26"/>
      </w:rPr>
      <w:tblPr/>
      <w:tcPr>
        <w:tcBorders>
          <w:right w:val="single" w:sz="4" w:space="0" w:color="A02B93"/>
        </w:tcBorders>
        <w:shd w:val="clear" w:color="auto" w:fill="FFFFFF"/>
      </w:tcPr>
    </w:tblStylePr>
    <w:tblStylePr w:type="lastCol">
      <w:rPr>
        <w:rFonts w:ascii="Aptos Display" w:eastAsia="Yu Gothic Light" w:hAnsi="Aptos Display" w:cs="Times New Roman"/>
        <w:i/>
        <w:iCs/>
        <w:sz w:val="26"/>
      </w:rPr>
      <w:tblPr/>
      <w:tcPr>
        <w:tcBorders>
          <w:left w:val="single" w:sz="4" w:space="0" w:color="A02B93"/>
        </w:tcBorders>
        <w:shd w:val="clear" w:color="auto" w:fill="FFFFFF"/>
      </w:tcPr>
    </w:tblStylePr>
    <w:tblStylePr w:type="band1Vert">
      <w:tblPr/>
      <w:tcPr>
        <w:shd w:val="clear" w:color="auto" w:fill="F2CEED"/>
      </w:tcPr>
    </w:tblStylePr>
    <w:tblStylePr w:type="band1Horz">
      <w:tblPr/>
      <w:tcPr>
        <w:shd w:val="clear" w:color="auto" w:fill="F2CEED"/>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64">
    <w:name w:val="List Table 7 Colourful – Accent 64"/>
    <w:basedOn w:val="TableNormal"/>
    <w:next w:val="ListTable7Colorful-Accent6"/>
    <w:uiPriority w:val="52"/>
    <w:rsid w:val="00911EB9"/>
    <w:pPr>
      <w:spacing w:after="0" w:line="240" w:lineRule="auto"/>
    </w:pPr>
    <w:rPr>
      <w:color w:val="3A7C22"/>
      <w:kern w:val="2"/>
      <w:sz w:val="24"/>
      <w:szCs w:val="24"/>
      <w:lang w:val="en-IE"/>
      <w14:ligatures w14:val="standardContextual"/>
    </w:rPr>
    <w:tblPr>
      <w:tblStyleRowBandSize w:val="1"/>
      <w:tblStyleColBandSize w:val="1"/>
    </w:tblPr>
    <w:tblStylePr w:type="firstRow">
      <w:rPr>
        <w:rFonts w:ascii="Aptos Display" w:eastAsia="Yu Gothic Light" w:hAnsi="Aptos Display" w:cs="Times New Roman"/>
        <w:i/>
        <w:iCs/>
        <w:sz w:val="26"/>
      </w:rPr>
      <w:tblPr/>
      <w:tcPr>
        <w:tcBorders>
          <w:bottom w:val="single" w:sz="4" w:space="0" w:color="4EA72E"/>
        </w:tcBorders>
        <w:shd w:val="clear" w:color="auto" w:fill="FFFFFF"/>
      </w:tcPr>
    </w:tblStylePr>
    <w:tblStylePr w:type="lastRow">
      <w:rPr>
        <w:rFonts w:ascii="Aptos Display" w:eastAsia="Yu Gothic Light" w:hAnsi="Aptos Display" w:cs="Times New Roman"/>
        <w:i/>
        <w:iCs/>
        <w:sz w:val="26"/>
      </w:rPr>
      <w:tblPr/>
      <w:tcPr>
        <w:tcBorders>
          <w:top w:val="single" w:sz="4" w:space="0" w:color="4EA72E"/>
        </w:tcBorders>
        <w:shd w:val="clear" w:color="auto" w:fill="FFFFFF"/>
      </w:tcPr>
    </w:tblStylePr>
    <w:tblStylePr w:type="firstCol">
      <w:pPr>
        <w:jc w:val="right"/>
      </w:pPr>
      <w:rPr>
        <w:rFonts w:ascii="Aptos Display" w:eastAsia="Yu Gothic Light" w:hAnsi="Aptos Display" w:cs="Times New Roman"/>
        <w:i/>
        <w:iCs/>
        <w:sz w:val="26"/>
      </w:rPr>
      <w:tblPr/>
      <w:tcPr>
        <w:tcBorders>
          <w:right w:val="single" w:sz="4" w:space="0" w:color="4EA72E"/>
        </w:tcBorders>
        <w:shd w:val="clear" w:color="auto" w:fill="FFFFFF"/>
      </w:tcPr>
    </w:tblStylePr>
    <w:tblStylePr w:type="lastCol">
      <w:rPr>
        <w:rFonts w:ascii="Aptos Display" w:eastAsia="Yu Gothic Light" w:hAnsi="Aptos Display" w:cs="Times New Roman"/>
        <w:i/>
        <w:iCs/>
        <w:sz w:val="26"/>
      </w:rPr>
      <w:tblPr/>
      <w:tcPr>
        <w:tcBorders>
          <w:left w:val="single" w:sz="4" w:space="0" w:color="4EA72E"/>
        </w:tcBorders>
        <w:shd w:val="clear" w:color="auto" w:fill="FFFFFF"/>
      </w:tcPr>
    </w:tblStylePr>
    <w:tblStylePr w:type="band1Vert">
      <w:tblPr/>
      <w:tcPr>
        <w:shd w:val="clear" w:color="auto" w:fill="D9F2D0"/>
      </w:tcPr>
    </w:tblStylePr>
    <w:tblStylePr w:type="band1Horz">
      <w:tblPr/>
      <w:tcPr>
        <w:shd w:val="clear" w:color="auto" w:fill="D9F2D0"/>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MediumGrid14">
    <w:name w:val="Medium Grid 14"/>
    <w:basedOn w:val="TableNormal"/>
    <w:next w:val="MediumGrid1"/>
    <w:uiPriority w:val="67"/>
    <w:semiHidden/>
    <w:unhideWhenUsed/>
    <w:rsid w:val="00911EB9"/>
    <w:pPr>
      <w:spacing w:after="0" w:line="240" w:lineRule="auto"/>
    </w:pPr>
    <w:rPr>
      <w:kern w:val="2"/>
      <w:sz w:val="24"/>
      <w:szCs w:val="24"/>
      <w:lang w:val="en-IE"/>
      <w14:ligatures w14:val="standardContextual"/>
    </w:rPr>
    <w:tblPr>
      <w:tblStyleRowBandSize w:val="1"/>
      <w:tblStyleColBandSize w:val="1"/>
      <w:tblBorders>
        <w:top w:val="single" w:sz="8" w:space="0" w:color="404040"/>
        <w:left w:val="single" w:sz="8" w:space="0" w:color="404040"/>
        <w:bottom w:val="single" w:sz="8" w:space="0" w:color="404040"/>
        <w:right w:val="single" w:sz="8" w:space="0" w:color="404040"/>
        <w:insideH w:val="single" w:sz="8" w:space="0" w:color="404040"/>
        <w:insideV w:val="single" w:sz="8" w:space="0" w:color="404040"/>
      </w:tblBorders>
    </w:tblPr>
    <w:tcPr>
      <w:shd w:val="clear" w:color="auto" w:fill="C0C0C0"/>
    </w:tcPr>
    <w:tblStylePr w:type="firstRow">
      <w:rPr>
        <w:b/>
        <w:bCs/>
      </w:rPr>
    </w:tblStylePr>
    <w:tblStylePr w:type="lastRow">
      <w:rPr>
        <w:b/>
        <w:bCs/>
      </w:rPr>
      <w:tblPr/>
      <w:tcPr>
        <w:tcBorders>
          <w:top w:val="single" w:sz="18" w:space="0" w:color="404040"/>
        </w:tcBorders>
      </w:tcPr>
    </w:tblStylePr>
    <w:tblStylePr w:type="firstCol">
      <w:rPr>
        <w:b/>
        <w:bCs/>
      </w:rPr>
    </w:tblStylePr>
    <w:tblStylePr w:type="lastCol">
      <w:rPr>
        <w:b/>
        <w:bCs/>
      </w:rPr>
    </w:tblStylePr>
    <w:tblStylePr w:type="band1Vert">
      <w:tblPr/>
      <w:tcPr>
        <w:shd w:val="clear" w:color="auto" w:fill="808080"/>
      </w:tcPr>
    </w:tblStylePr>
    <w:tblStylePr w:type="band1Horz">
      <w:tblPr/>
      <w:tcPr>
        <w:shd w:val="clear" w:color="auto" w:fill="808080"/>
      </w:tcPr>
    </w:tblStylePr>
  </w:style>
  <w:style w:type="table" w:customStyle="1" w:styleId="MediumGrid1-Accent14">
    <w:name w:val="Medium Grid 1 - Accent 14"/>
    <w:basedOn w:val="TableNormal"/>
    <w:next w:val="MediumGrid1-Accent1"/>
    <w:uiPriority w:val="67"/>
    <w:semiHidden/>
    <w:unhideWhenUsed/>
    <w:rsid w:val="00911EB9"/>
    <w:pPr>
      <w:spacing w:after="0" w:line="240" w:lineRule="auto"/>
    </w:pPr>
    <w:rPr>
      <w:kern w:val="2"/>
      <w:sz w:val="24"/>
      <w:szCs w:val="24"/>
      <w:lang w:val="en-IE"/>
      <w14:ligatures w14:val="standardContextual"/>
    </w:rPr>
    <w:tblPr>
      <w:tblStyleRowBandSize w:val="1"/>
      <w:tblStyleColBandSize w:val="1"/>
      <w:tblBorders>
        <w:top w:val="single" w:sz="8" w:space="0" w:color="2198CF"/>
        <w:left w:val="single" w:sz="8" w:space="0" w:color="2198CF"/>
        <w:bottom w:val="single" w:sz="8" w:space="0" w:color="2198CF"/>
        <w:right w:val="single" w:sz="8" w:space="0" w:color="2198CF"/>
        <w:insideH w:val="single" w:sz="8" w:space="0" w:color="2198CF"/>
        <w:insideV w:val="single" w:sz="8" w:space="0" w:color="2198CF"/>
      </w:tblBorders>
    </w:tblPr>
    <w:tcPr>
      <w:shd w:val="clear" w:color="auto" w:fill="B2DEF2"/>
    </w:tcPr>
    <w:tblStylePr w:type="firstRow">
      <w:rPr>
        <w:b/>
        <w:bCs/>
      </w:rPr>
    </w:tblStylePr>
    <w:tblStylePr w:type="lastRow">
      <w:rPr>
        <w:b/>
        <w:bCs/>
      </w:rPr>
      <w:tblPr/>
      <w:tcPr>
        <w:tcBorders>
          <w:top w:val="single" w:sz="18" w:space="0" w:color="2198CF"/>
        </w:tcBorders>
      </w:tcPr>
    </w:tblStylePr>
    <w:tblStylePr w:type="firstCol">
      <w:rPr>
        <w:b/>
        <w:bCs/>
      </w:rPr>
    </w:tblStylePr>
    <w:tblStylePr w:type="lastCol">
      <w:rPr>
        <w:b/>
        <w:bCs/>
      </w:rPr>
    </w:tblStylePr>
    <w:tblStylePr w:type="band1Vert">
      <w:tblPr/>
      <w:tcPr>
        <w:shd w:val="clear" w:color="auto" w:fill="64BDE6"/>
      </w:tcPr>
    </w:tblStylePr>
    <w:tblStylePr w:type="band1Horz">
      <w:tblPr/>
      <w:tcPr>
        <w:shd w:val="clear" w:color="auto" w:fill="64BDE6"/>
      </w:tcPr>
    </w:tblStylePr>
  </w:style>
  <w:style w:type="table" w:customStyle="1" w:styleId="MediumGrid1-Accent24">
    <w:name w:val="Medium Grid 1 - Accent 24"/>
    <w:basedOn w:val="TableNormal"/>
    <w:next w:val="MediumGrid1-Accent2"/>
    <w:uiPriority w:val="67"/>
    <w:semiHidden/>
    <w:unhideWhenUsed/>
    <w:rsid w:val="00911EB9"/>
    <w:pPr>
      <w:spacing w:after="0" w:line="240" w:lineRule="auto"/>
    </w:pPr>
    <w:rPr>
      <w:kern w:val="2"/>
      <w:sz w:val="24"/>
      <w:szCs w:val="24"/>
      <w:lang w:val="en-IE"/>
      <w14:ligatures w14:val="standardContextual"/>
    </w:rPr>
    <w:tblPr>
      <w:tblStyleRowBandSize w:val="1"/>
      <w:tblStyleColBandSize w:val="1"/>
      <w:tblBorders>
        <w:top w:val="single" w:sz="8" w:space="0" w:color="EE9465"/>
        <w:left w:val="single" w:sz="8" w:space="0" w:color="EE9465"/>
        <w:bottom w:val="single" w:sz="8" w:space="0" w:color="EE9465"/>
        <w:right w:val="single" w:sz="8" w:space="0" w:color="EE9465"/>
        <w:insideH w:val="single" w:sz="8" w:space="0" w:color="EE9465"/>
        <w:insideV w:val="single" w:sz="8" w:space="0" w:color="EE9465"/>
      </w:tblBorders>
    </w:tblPr>
    <w:tcPr>
      <w:shd w:val="clear" w:color="auto" w:fill="F9DBCC"/>
    </w:tcPr>
    <w:tblStylePr w:type="firstRow">
      <w:rPr>
        <w:b/>
        <w:bCs/>
      </w:rPr>
    </w:tblStylePr>
    <w:tblStylePr w:type="lastRow">
      <w:rPr>
        <w:b/>
        <w:bCs/>
      </w:rPr>
      <w:tblPr/>
      <w:tcPr>
        <w:tcBorders>
          <w:top w:val="single" w:sz="18" w:space="0" w:color="EE9465"/>
        </w:tcBorders>
      </w:tcPr>
    </w:tblStylePr>
    <w:tblStylePr w:type="firstCol">
      <w:rPr>
        <w:b/>
        <w:bCs/>
      </w:rPr>
    </w:tblStylePr>
    <w:tblStylePr w:type="lastCol">
      <w:rPr>
        <w:b/>
        <w:bCs/>
      </w:rPr>
    </w:tblStylePr>
    <w:tblStylePr w:type="band1Vert">
      <w:tblPr/>
      <w:tcPr>
        <w:shd w:val="clear" w:color="auto" w:fill="F4B798"/>
      </w:tcPr>
    </w:tblStylePr>
    <w:tblStylePr w:type="band1Horz">
      <w:tblPr/>
      <w:tcPr>
        <w:shd w:val="clear" w:color="auto" w:fill="F4B798"/>
      </w:tcPr>
    </w:tblStylePr>
  </w:style>
  <w:style w:type="table" w:customStyle="1" w:styleId="MediumGrid1-Accent34">
    <w:name w:val="Medium Grid 1 - Accent 34"/>
    <w:basedOn w:val="TableNormal"/>
    <w:next w:val="MediumGrid1-Accent3"/>
    <w:uiPriority w:val="67"/>
    <w:semiHidden/>
    <w:unhideWhenUsed/>
    <w:rsid w:val="00911EB9"/>
    <w:pPr>
      <w:spacing w:after="0" w:line="240" w:lineRule="auto"/>
    </w:pPr>
    <w:rPr>
      <w:kern w:val="2"/>
      <w:sz w:val="24"/>
      <w:szCs w:val="24"/>
      <w:lang w:val="en-IE"/>
      <w14:ligatures w14:val="standardContextual"/>
    </w:rPr>
    <w:tblPr>
      <w:tblStyleRowBandSize w:val="1"/>
      <w:tblStyleColBandSize w:val="1"/>
      <w:tblBorders>
        <w:top w:val="single" w:sz="8" w:space="0" w:color="2BB73D"/>
        <w:left w:val="single" w:sz="8" w:space="0" w:color="2BB73D"/>
        <w:bottom w:val="single" w:sz="8" w:space="0" w:color="2BB73D"/>
        <w:right w:val="single" w:sz="8" w:space="0" w:color="2BB73D"/>
        <w:insideH w:val="single" w:sz="8" w:space="0" w:color="2BB73D"/>
        <w:insideV w:val="single" w:sz="8" w:space="0" w:color="2BB73D"/>
      </w:tblBorders>
    </w:tblPr>
    <w:tcPr>
      <w:shd w:val="clear" w:color="auto" w:fill="B3EDBA"/>
    </w:tcPr>
    <w:tblStylePr w:type="firstRow">
      <w:rPr>
        <w:b/>
        <w:bCs/>
      </w:rPr>
    </w:tblStylePr>
    <w:tblStylePr w:type="lastRow">
      <w:rPr>
        <w:b/>
        <w:bCs/>
      </w:rPr>
      <w:tblPr/>
      <w:tcPr>
        <w:tcBorders>
          <w:top w:val="single" w:sz="18" w:space="0" w:color="2BB73D"/>
        </w:tcBorders>
      </w:tcPr>
    </w:tblStylePr>
    <w:tblStylePr w:type="firstCol">
      <w:rPr>
        <w:b/>
        <w:bCs/>
      </w:rPr>
    </w:tblStylePr>
    <w:tblStylePr w:type="lastCol">
      <w:rPr>
        <w:b/>
        <w:bCs/>
      </w:rPr>
    </w:tblStylePr>
    <w:tblStylePr w:type="band1Vert">
      <w:tblPr/>
      <w:tcPr>
        <w:shd w:val="clear" w:color="auto" w:fill="66DB75"/>
      </w:tcPr>
    </w:tblStylePr>
    <w:tblStylePr w:type="band1Horz">
      <w:tblPr/>
      <w:tcPr>
        <w:shd w:val="clear" w:color="auto" w:fill="66DB75"/>
      </w:tcPr>
    </w:tblStylePr>
  </w:style>
  <w:style w:type="table" w:customStyle="1" w:styleId="MediumGrid1-Accent44">
    <w:name w:val="Medium Grid 1 - Accent 44"/>
    <w:basedOn w:val="TableNormal"/>
    <w:next w:val="MediumGrid1-Accent4"/>
    <w:uiPriority w:val="67"/>
    <w:semiHidden/>
    <w:unhideWhenUsed/>
    <w:rsid w:val="00911EB9"/>
    <w:pPr>
      <w:spacing w:after="0" w:line="240" w:lineRule="auto"/>
    </w:pPr>
    <w:rPr>
      <w:kern w:val="2"/>
      <w:sz w:val="24"/>
      <w:szCs w:val="24"/>
      <w:lang w:val="en-IE"/>
      <w14:ligatures w14:val="standardContextual"/>
    </w:rPr>
    <w:tblPr>
      <w:tblStyleRowBandSize w:val="1"/>
      <w:tblStyleColBandSize w:val="1"/>
      <w:tblBorders>
        <w:top w:val="single" w:sz="8" w:space="0" w:color="39BEF1"/>
        <w:left w:val="single" w:sz="8" w:space="0" w:color="39BEF1"/>
        <w:bottom w:val="single" w:sz="8" w:space="0" w:color="39BEF1"/>
        <w:right w:val="single" w:sz="8" w:space="0" w:color="39BEF1"/>
        <w:insideH w:val="single" w:sz="8" w:space="0" w:color="39BEF1"/>
        <w:insideV w:val="single" w:sz="8" w:space="0" w:color="39BEF1"/>
      </w:tblBorders>
    </w:tblPr>
    <w:tcPr>
      <w:shd w:val="clear" w:color="auto" w:fill="BDE9FA"/>
    </w:tcPr>
    <w:tblStylePr w:type="firstRow">
      <w:rPr>
        <w:b/>
        <w:bCs/>
      </w:rPr>
    </w:tblStylePr>
    <w:tblStylePr w:type="lastRow">
      <w:rPr>
        <w:b/>
        <w:bCs/>
      </w:rPr>
      <w:tblPr/>
      <w:tcPr>
        <w:tcBorders>
          <w:top w:val="single" w:sz="18" w:space="0" w:color="39BEF1"/>
        </w:tcBorders>
      </w:tcPr>
    </w:tblStylePr>
    <w:tblStylePr w:type="firstCol">
      <w:rPr>
        <w:b/>
        <w:bCs/>
      </w:rPr>
    </w:tblStylePr>
    <w:tblStylePr w:type="lastCol">
      <w:rPr>
        <w:b/>
        <w:bCs/>
      </w:rPr>
    </w:tblStylePr>
    <w:tblStylePr w:type="band1Vert">
      <w:tblPr/>
      <w:tcPr>
        <w:shd w:val="clear" w:color="auto" w:fill="7BD3F5"/>
      </w:tcPr>
    </w:tblStylePr>
    <w:tblStylePr w:type="band1Horz">
      <w:tblPr/>
      <w:tcPr>
        <w:shd w:val="clear" w:color="auto" w:fill="7BD3F5"/>
      </w:tcPr>
    </w:tblStylePr>
  </w:style>
  <w:style w:type="table" w:customStyle="1" w:styleId="MediumGrid1-Accent54">
    <w:name w:val="Medium Grid 1 - Accent 54"/>
    <w:basedOn w:val="TableNormal"/>
    <w:next w:val="MediumGrid1-Accent5"/>
    <w:uiPriority w:val="67"/>
    <w:semiHidden/>
    <w:unhideWhenUsed/>
    <w:rsid w:val="00911EB9"/>
    <w:pPr>
      <w:spacing w:after="0" w:line="240" w:lineRule="auto"/>
    </w:pPr>
    <w:rPr>
      <w:kern w:val="2"/>
      <w:sz w:val="24"/>
      <w:szCs w:val="24"/>
      <w:lang w:val="en-IE"/>
      <w14:ligatures w14:val="standardContextual"/>
    </w:rPr>
    <w:tblPr>
      <w:tblStyleRowBandSize w:val="1"/>
      <w:tblStyleColBandSize w:val="1"/>
      <w:tblBorders>
        <w:top w:val="single" w:sz="8" w:space="0" w:color="CE49BF"/>
        <w:left w:val="single" w:sz="8" w:space="0" w:color="CE49BF"/>
        <w:bottom w:val="single" w:sz="8" w:space="0" w:color="CE49BF"/>
        <w:right w:val="single" w:sz="8" w:space="0" w:color="CE49BF"/>
        <w:insideH w:val="single" w:sz="8" w:space="0" w:color="CE49BF"/>
        <w:insideV w:val="single" w:sz="8" w:space="0" w:color="CE49BF"/>
      </w:tblBorders>
    </w:tblPr>
    <w:tcPr>
      <w:shd w:val="clear" w:color="auto" w:fill="EFC3E9"/>
    </w:tcPr>
    <w:tblStylePr w:type="firstRow">
      <w:rPr>
        <w:b/>
        <w:bCs/>
      </w:rPr>
    </w:tblStylePr>
    <w:tblStylePr w:type="lastRow">
      <w:rPr>
        <w:b/>
        <w:bCs/>
      </w:rPr>
      <w:tblPr/>
      <w:tcPr>
        <w:tcBorders>
          <w:top w:val="single" w:sz="18" w:space="0" w:color="CE49BF"/>
        </w:tcBorders>
      </w:tcPr>
    </w:tblStylePr>
    <w:tblStylePr w:type="firstCol">
      <w:rPr>
        <w:b/>
        <w:bCs/>
      </w:rPr>
    </w:tblStylePr>
    <w:tblStylePr w:type="lastCol">
      <w:rPr>
        <w:b/>
        <w:bCs/>
      </w:rPr>
    </w:tblStylePr>
    <w:tblStylePr w:type="band1Vert">
      <w:tblPr/>
      <w:tcPr>
        <w:shd w:val="clear" w:color="auto" w:fill="DE86D4"/>
      </w:tcPr>
    </w:tblStylePr>
    <w:tblStylePr w:type="band1Horz">
      <w:tblPr/>
      <w:tcPr>
        <w:shd w:val="clear" w:color="auto" w:fill="DE86D4"/>
      </w:tcPr>
    </w:tblStylePr>
  </w:style>
  <w:style w:type="table" w:customStyle="1" w:styleId="MediumGrid1-Accent64">
    <w:name w:val="Medium Grid 1 - Accent 64"/>
    <w:basedOn w:val="TableNormal"/>
    <w:next w:val="MediumGrid1-Accent6"/>
    <w:uiPriority w:val="67"/>
    <w:semiHidden/>
    <w:unhideWhenUsed/>
    <w:rsid w:val="00911EB9"/>
    <w:pPr>
      <w:spacing w:after="0" w:line="240" w:lineRule="auto"/>
    </w:pPr>
    <w:rPr>
      <w:kern w:val="2"/>
      <w:sz w:val="24"/>
      <w:szCs w:val="24"/>
      <w:lang w:val="en-IE"/>
      <w14:ligatures w14:val="standardContextual"/>
    </w:rPr>
    <w:tblPr>
      <w:tblStyleRowBandSize w:val="1"/>
      <w:tblStyleColBandSize w:val="1"/>
      <w:tblBorders>
        <w:top w:val="single" w:sz="8" w:space="0" w:color="71CF50"/>
        <w:left w:val="single" w:sz="8" w:space="0" w:color="71CF50"/>
        <w:bottom w:val="single" w:sz="8" w:space="0" w:color="71CF50"/>
        <w:right w:val="single" w:sz="8" w:space="0" w:color="71CF50"/>
        <w:insideH w:val="single" w:sz="8" w:space="0" w:color="71CF50"/>
        <w:insideV w:val="single" w:sz="8" w:space="0" w:color="71CF50"/>
      </w:tblBorders>
    </w:tblPr>
    <w:tcPr>
      <w:shd w:val="clear" w:color="auto" w:fill="D0EFC5"/>
    </w:tcPr>
    <w:tblStylePr w:type="firstRow">
      <w:rPr>
        <w:b/>
        <w:bCs/>
      </w:rPr>
    </w:tblStylePr>
    <w:tblStylePr w:type="lastRow">
      <w:rPr>
        <w:b/>
        <w:bCs/>
      </w:rPr>
      <w:tblPr/>
      <w:tcPr>
        <w:tcBorders>
          <w:top w:val="single" w:sz="18" w:space="0" w:color="71CF50"/>
        </w:tcBorders>
      </w:tcPr>
    </w:tblStylePr>
    <w:tblStylePr w:type="firstCol">
      <w:rPr>
        <w:b/>
        <w:bCs/>
      </w:rPr>
    </w:tblStylePr>
    <w:tblStylePr w:type="lastCol">
      <w:rPr>
        <w:b/>
        <w:bCs/>
      </w:rPr>
    </w:tblStylePr>
    <w:tblStylePr w:type="band1Vert">
      <w:tblPr/>
      <w:tcPr>
        <w:shd w:val="clear" w:color="auto" w:fill="A0DF8A"/>
      </w:tcPr>
    </w:tblStylePr>
    <w:tblStylePr w:type="band1Horz">
      <w:tblPr/>
      <w:tcPr>
        <w:shd w:val="clear" w:color="auto" w:fill="A0DF8A"/>
      </w:tcPr>
    </w:tblStylePr>
  </w:style>
  <w:style w:type="table" w:customStyle="1" w:styleId="MediumGrid24">
    <w:name w:val="Medium Grid 24"/>
    <w:basedOn w:val="TableNormal"/>
    <w:next w:val="MediumGrid2"/>
    <w:uiPriority w:val="68"/>
    <w:semiHidden/>
    <w:unhideWhenUsed/>
    <w:rsid w:val="00911EB9"/>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Pr>
    <w:tcPr>
      <w:shd w:val="clear" w:color="auto" w:fill="C0C0C0"/>
    </w:tcPr>
    <w:tblStylePr w:type="firstRow">
      <w:rPr>
        <w:b/>
        <w:bCs/>
        <w:color w:val="000000"/>
      </w:rPr>
      <w:tblPr/>
      <w:tcPr>
        <w:shd w:val="clear" w:color="auto" w:fill="E6E6E6"/>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CCCCCC"/>
      </w:tcPr>
    </w:tblStylePr>
    <w:tblStylePr w:type="band1Vert">
      <w:tblPr/>
      <w:tcPr>
        <w:shd w:val="clear" w:color="auto" w:fill="808080"/>
      </w:tcPr>
    </w:tblStylePr>
    <w:tblStylePr w:type="band1Horz">
      <w:tblPr/>
      <w:tcPr>
        <w:tcBorders>
          <w:insideH w:val="single" w:sz="6" w:space="0" w:color="000000"/>
          <w:insideV w:val="single" w:sz="6" w:space="0" w:color="000000"/>
        </w:tcBorders>
        <w:shd w:val="clear" w:color="auto" w:fill="808080"/>
      </w:tcPr>
    </w:tblStylePr>
    <w:tblStylePr w:type="nwCell">
      <w:tblPr/>
      <w:tcPr>
        <w:shd w:val="clear" w:color="auto" w:fill="FFFFFF"/>
      </w:tcPr>
    </w:tblStylePr>
  </w:style>
  <w:style w:type="table" w:customStyle="1" w:styleId="MediumGrid2-Accent14">
    <w:name w:val="Medium Grid 2 - Accent 14"/>
    <w:basedOn w:val="TableNormal"/>
    <w:next w:val="MediumGrid2-Accent1"/>
    <w:uiPriority w:val="68"/>
    <w:semiHidden/>
    <w:unhideWhenUsed/>
    <w:rsid w:val="00911EB9"/>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156082"/>
        <w:left w:val="single" w:sz="8" w:space="0" w:color="156082"/>
        <w:bottom w:val="single" w:sz="8" w:space="0" w:color="156082"/>
        <w:right w:val="single" w:sz="8" w:space="0" w:color="156082"/>
        <w:insideH w:val="single" w:sz="8" w:space="0" w:color="156082"/>
        <w:insideV w:val="single" w:sz="8" w:space="0" w:color="156082"/>
      </w:tblBorders>
    </w:tblPr>
    <w:tcPr>
      <w:shd w:val="clear" w:color="auto" w:fill="B2DEF2"/>
    </w:tcPr>
    <w:tblStylePr w:type="firstRow">
      <w:rPr>
        <w:b/>
        <w:bCs/>
        <w:color w:val="000000"/>
      </w:rPr>
      <w:tblPr/>
      <w:tcPr>
        <w:shd w:val="clear" w:color="auto" w:fill="E0F2FA"/>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C1E4F5"/>
      </w:tcPr>
    </w:tblStylePr>
    <w:tblStylePr w:type="band1Vert">
      <w:tblPr/>
      <w:tcPr>
        <w:shd w:val="clear" w:color="auto" w:fill="64BDE6"/>
      </w:tcPr>
    </w:tblStylePr>
    <w:tblStylePr w:type="band1Horz">
      <w:tblPr/>
      <w:tcPr>
        <w:tcBorders>
          <w:insideH w:val="single" w:sz="6" w:space="0" w:color="156082"/>
          <w:insideV w:val="single" w:sz="6" w:space="0" w:color="156082"/>
        </w:tcBorders>
        <w:shd w:val="clear" w:color="auto" w:fill="64BDE6"/>
      </w:tcPr>
    </w:tblStylePr>
    <w:tblStylePr w:type="nwCell">
      <w:tblPr/>
      <w:tcPr>
        <w:shd w:val="clear" w:color="auto" w:fill="FFFFFF"/>
      </w:tcPr>
    </w:tblStylePr>
  </w:style>
  <w:style w:type="table" w:customStyle="1" w:styleId="MediumGrid2-Accent24">
    <w:name w:val="Medium Grid 2 - Accent 24"/>
    <w:basedOn w:val="TableNormal"/>
    <w:next w:val="MediumGrid2-Accent2"/>
    <w:uiPriority w:val="68"/>
    <w:semiHidden/>
    <w:unhideWhenUsed/>
    <w:rsid w:val="00911EB9"/>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E97132"/>
        <w:left w:val="single" w:sz="8" w:space="0" w:color="E97132"/>
        <w:bottom w:val="single" w:sz="8" w:space="0" w:color="E97132"/>
        <w:right w:val="single" w:sz="8" w:space="0" w:color="E97132"/>
        <w:insideH w:val="single" w:sz="8" w:space="0" w:color="E97132"/>
        <w:insideV w:val="single" w:sz="8" w:space="0" w:color="E97132"/>
      </w:tblBorders>
    </w:tblPr>
    <w:tcPr>
      <w:shd w:val="clear" w:color="auto" w:fill="F9DBCC"/>
    </w:tcPr>
    <w:tblStylePr w:type="firstRow">
      <w:rPr>
        <w:b/>
        <w:bCs/>
        <w:color w:val="000000"/>
      </w:rPr>
      <w:tblPr/>
      <w:tcPr>
        <w:shd w:val="clear" w:color="auto" w:fill="FCF0EA"/>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FAE2D5"/>
      </w:tcPr>
    </w:tblStylePr>
    <w:tblStylePr w:type="band1Vert">
      <w:tblPr/>
      <w:tcPr>
        <w:shd w:val="clear" w:color="auto" w:fill="F4B798"/>
      </w:tcPr>
    </w:tblStylePr>
    <w:tblStylePr w:type="band1Horz">
      <w:tblPr/>
      <w:tcPr>
        <w:tcBorders>
          <w:insideH w:val="single" w:sz="6" w:space="0" w:color="E97132"/>
          <w:insideV w:val="single" w:sz="6" w:space="0" w:color="E97132"/>
        </w:tcBorders>
        <w:shd w:val="clear" w:color="auto" w:fill="F4B798"/>
      </w:tcPr>
    </w:tblStylePr>
    <w:tblStylePr w:type="nwCell">
      <w:tblPr/>
      <w:tcPr>
        <w:shd w:val="clear" w:color="auto" w:fill="FFFFFF"/>
      </w:tcPr>
    </w:tblStylePr>
  </w:style>
  <w:style w:type="table" w:customStyle="1" w:styleId="MediumGrid2-Accent34">
    <w:name w:val="Medium Grid 2 - Accent 34"/>
    <w:basedOn w:val="TableNormal"/>
    <w:next w:val="MediumGrid2-Accent3"/>
    <w:uiPriority w:val="68"/>
    <w:semiHidden/>
    <w:unhideWhenUsed/>
    <w:rsid w:val="00911EB9"/>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196B24"/>
        <w:left w:val="single" w:sz="8" w:space="0" w:color="196B24"/>
        <w:bottom w:val="single" w:sz="8" w:space="0" w:color="196B24"/>
        <w:right w:val="single" w:sz="8" w:space="0" w:color="196B24"/>
        <w:insideH w:val="single" w:sz="8" w:space="0" w:color="196B24"/>
        <w:insideV w:val="single" w:sz="8" w:space="0" w:color="196B24"/>
      </w:tblBorders>
    </w:tblPr>
    <w:tcPr>
      <w:shd w:val="clear" w:color="auto" w:fill="B3EDBA"/>
    </w:tcPr>
    <w:tblStylePr w:type="firstRow">
      <w:rPr>
        <w:b/>
        <w:bCs/>
        <w:color w:val="000000"/>
      </w:rPr>
      <w:tblPr/>
      <w:tcPr>
        <w:shd w:val="clear" w:color="auto" w:fill="E0F8E3"/>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C1F0C7"/>
      </w:tcPr>
    </w:tblStylePr>
    <w:tblStylePr w:type="band1Vert">
      <w:tblPr/>
      <w:tcPr>
        <w:shd w:val="clear" w:color="auto" w:fill="66DB75"/>
      </w:tcPr>
    </w:tblStylePr>
    <w:tblStylePr w:type="band1Horz">
      <w:tblPr/>
      <w:tcPr>
        <w:tcBorders>
          <w:insideH w:val="single" w:sz="6" w:space="0" w:color="196B24"/>
          <w:insideV w:val="single" w:sz="6" w:space="0" w:color="196B24"/>
        </w:tcBorders>
        <w:shd w:val="clear" w:color="auto" w:fill="66DB75"/>
      </w:tcPr>
    </w:tblStylePr>
    <w:tblStylePr w:type="nwCell">
      <w:tblPr/>
      <w:tcPr>
        <w:shd w:val="clear" w:color="auto" w:fill="FFFFFF"/>
      </w:tcPr>
    </w:tblStylePr>
  </w:style>
  <w:style w:type="table" w:customStyle="1" w:styleId="MediumGrid2-Accent44">
    <w:name w:val="Medium Grid 2 - Accent 44"/>
    <w:basedOn w:val="TableNormal"/>
    <w:next w:val="MediumGrid2-Accent4"/>
    <w:uiPriority w:val="68"/>
    <w:semiHidden/>
    <w:unhideWhenUsed/>
    <w:rsid w:val="00911EB9"/>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0F9ED5"/>
        <w:left w:val="single" w:sz="8" w:space="0" w:color="0F9ED5"/>
        <w:bottom w:val="single" w:sz="8" w:space="0" w:color="0F9ED5"/>
        <w:right w:val="single" w:sz="8" w:space="0" w:color="0F9ED5"/>
        <w:insideH w:val="single" w:sz="8" w:space="0" w:color="0F9ED5"/>
        <w:insideV w:val="single" w:sz="8" w:space="0" w:color="0F9ED5"/>
      </w:tblBorders>
    </w:tblPr>
    <w:tcPr>
      <w:shd w:val="clear" w:color="auto" w:fill="BDE9FA"/>
    </w:tcPr>
    <w:tblStylePr w:type="firstRow">
      <w:rPr>
        <w:b/>
        <w:bCs/>
        <w:color w:val="000000"/>
      </w:rPr>
      <w:tblPr/>
      <w:tcPr>
        <w:shd w:val="clear" w:color="auto" w:fill="E5F6FD"/>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CAEDFB"/>
      </w:tcPr>
    </w:tblStylePr>
    <w:tblStylePr w:type="band1Vert">
      <w:tblPr/>
      <w:tcPr>
        <w:shd w:val="clear" w:color="auto" w:fill="7BD3F5"/>
      </w:tcPr>
    </w:tblStylePr>
    <w:tblStylePr w:type="band1Horz">
      <w:tblPr/>
      <w:tcPr>
        <w:tcBorders>
          <w:insideH w:val="single" w:sz="6" w:space="0" w:color="0F9ED5"/>
          <w:insideV w:val="single" w:sz="6" w:space="0" w:color="0F9ED5"/>
        </w:tcBorders>
        <w:shd w:val="clear" w:color="auto" w:fill="7BD3F5"/>
      </w:tcPr>
    </w:tblStylePr>
    <w:tblStylePr w:type="nwCell">
      <w:tblPr/>
      <w:tcPr>
        <w:shd w:val="clear" w:color="auto" w:fill="FFFFFF"/>
      </w:tcPr>
    </w:tblStylePr>
  </w:style>
  <w:style w:type="table" w:customStyle="1" w:styleId="MediumGrid2-Accent54">
    <w:name w:val="Medium Grid 2 - Accent 54"/>
    <w:basedOn w:val="TableNormal"/>
    <w:next w:val="MediumGrid2-Accent5"/>
    <w:uiPriority w:val="68"/>
    <w:semiHidden/>
    <w:unhideWhenUsed/>
    <w:rsid w:val="00911EB9"/>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A02B93"/>
        <w:left w:val="single" w:sz="8" w:space="0" w:color="A02B93"/>
        <w:bottom w:val="single" w:sz="8" w:space="0" w:color="A02B93"/>
        <w:right w:val="single" w:sz="8" w:space="0" w:color="A02B93"/>
        <w:insideH w:val="single" w:sz="8" w:space="0" w:color="A02B93"/>
        <w:insideV w:val="single" w:sz="8" w:space="0" w:color="A02B93"/>
      </w:tblBorders>
    </w:tblPr>
    <w:tcPr>
      <w:shd w:val="clear" w:color="auto" w:fill="EFC3E9"/>
    </w:tcPr>
    <w:tblStylePr w:type="firstRow">
      <w:rPr>
        <w:b/>
        <w:bCs/>
        <w:color w:val="000000"/>
      </w:rPr>
      <w:tblPr/>
      <w:tcPr>
        <w:shd w:val="clear" w:color="auto" w:fill="F8E7F6"/>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F2CEED"/>
      </w:tcPr>
    </w:tblStylePr>
    <w:tblStylePr w:type="band1Vert">
      <w:tblPr/>
      <w:tcPr>
        <w:shd w:val="clear" w:color="auto" w:fill="DE86D4"/>
      </w:tcPr>
    </w:tblStylePr>
    <w:tblStylePr w:type="band1Horz">
      <w:tblPr/>
      <w:tcPr>
        <w:tcBorders>
          <w:insideH w:val="single" w:sz="6" w:space="0" w:color="A02B93"/>
          <w:insideV w:val="single" w:sz="6" w:space="0" w:color="A02B93"/>
        </w:tcBorders>
        <w:shd w:val="clear" w:color="auto" w:fill="DE86D4"/>
      </w:tcPr>
    </w:tblStylePr>
    <w:tblStylePr w:type="nwCell">
      <w:tblPr/>
      <w:tcPr>
        <w:shd w:val="clear" w:color="auto" w:fill="FFFFFF"/>
      </w:tcPr>
    </w:tblStylePr>
  </w:style>
  <w:style w:type="table" w:customStyle="1" w:styleId="MediumGrid2-Accent64">
    <w:name w:val="Medium Grid 2 - Accent 64"/>
    <w:basedOn w:val="TableNormal"/>
    <w:next w:val="MediumGrid2-Accent6"/>
    <w:uiPriority w:val="68"/>
    <w:semiHidden/>
    <w:unhideWhenUsed/>
    <w:rsid w:val="00911EB9"/>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4EA72E"/>
        <w:left w:val="single" w:sz="8" w:space="0" w:color="4EA72E"/>
        <w:bottom w:val="single" w:sz="8" w:space="0" w:color="4EA72E"/>
        <w:right w:val="single" w:sz="8" w:space="0" w:color="4EA72E"/>
        <w:insideH w:val="single" w:sz="8" w:space="0" w:color="4EA72E"/>
        <w:insideV w:val="single" w:sz="8" w:space="0" w:color="4EA72E"/>
      </w:tblBorders>
    </w:tblPr>
    <w:tcPr>
      <w:shd w:val="clear" w:color="auto" w:fill="D0EFC5"/>
    </w:tcPr>
    <w:tblStylePr w:type="firstRow">
      <w:rPr>
        <w:b/>
        <w:bCs/>
        <w:color w:val="000000"/>
      </w:rPr>
      <w:tblPr/>
      <w:tcPr>
        <w:shd w:val="clear" w:color="auto" w:fill="ECF8E8"/>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D9F2D0"/>
      </w:tcPr>
    </w:tblStylePr>
    <w:tblStylePr w:type="band1Vert">
      <w:tblPr/>
      <w:tcPr>
        <w:shd w:val="clear" w:color="auto" w:fill="A0DF8A"/>
      </w:tcPr>
    </w:tblStylePr>
    <w:tblStylePr w:type="band1Horz">
      <w:tblPr/>
      <w:tcPr>
        <w:tcBorders>
          <w:insideH w:val="single" w:sz="6" w:space="0" w:color="4EA72E"/>
          <w:insideV w:val="single" w:sz="6" w:space="0" w:color="4EA72E"/>
        </w:tcBorders>
        <w:shd w:val="clear" w:color="auto" w:fill="A0DF8A"/>
      </w:tcPr>
    </w:tblStylePr>
    <w:tblStylePr w:type="nwCell">
      <w:tblPr/>
      <w:tcPr>
        <w:shd w:val="clear" w:color="auto" w:fill="FFFFFF"/>
      </w:tcPr>
    </w:tblStylePr>
  </w:style>
  <w:style w:type="table" w:customStyle="1" w:styleId="MediumGrid34">
    <w:name w:val="Medium Grid 34"/>
    <w:basedOn w:val="TableNormal"/>
    <w:next w:val="MediumGrid3"/>
    <w:uiPriority w:val="69"/>
    <w:semiHidden/>
    <w:unhideWhenUsed/>
    <w:rsid w:val="00911EB9"/>
    <w:pPr>
      <w:spacing w:after="0" w:line="240" w:lineRule="auto"/>
    </w:pPr>
    <w:rPr>
      <w:kern w:val="2"/>
      <w:sz w:val="24"/>
      <w:szCs w:val="24"/>
      <w:lang w:val="en-IE"/>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C0C0C0"/>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000000"/>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000000"/>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000000"/>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000000"/>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808080"/>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808080"/>
      </w:tcPr>
    </w:tblStylePr>
  </w:style>
  <w:style w:type="table" w:customStyle="1" w:styleId="MediumGrid3-Accent14">
    <w:name w:val="Medium Grid 3 - Accent 14"/>
    <w:basedOn w:val="TableNormal"/>
    <w:next w:val="MediumGrid3-Accent1"/>
    <w:uiPriority w:val="69"/>
    <w:semiHidden/>
    <w:unhideWhenUsed/>
    <w:rsid w:val="00911EB9"/>
    <w:pPr>
      <w:spacing w:after="0" w:line="240" w:lineRule="auto"/>
    </w:pPr>
    <w:rPr>
      <w:kern w:val="2"/>
      <w:sz w:val="24"/>
      <w:szCs w:val="24"/>
      <w:lang w:val="en-IE"/>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B2DEF2"/>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156082"/>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156082"/>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156082"/>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156082"/>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64BDE6"/>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64BDE6"/>
      </w:tcPr>
    </w:tblStylePr>
  </w:style>
  <w:style w:type="table" w:customStyle="1" w:styleId="MediumGrid3-Accent24">
    <w:name w:val="Medium Grid 3 - Accent 24"/>
    <w:basedOn w:val="TableNormal"/>
    <w:next w:val="MediumGrid3-Accent2"/>
    <w:uiPriority w:val="69"/>
    <w:semiHidden/>
    <w:unhideWhenUsed/>
    <w:rsid w:val="00911EB9"/>
    <w:pPr>
      <w:spacing w:after="0" w:line="240" w:lineRule="auto"/>
    </w:pPr>
    <w:rPr>
      <w:kern w:val="2"/>
      <w:sz w:val="24"/>
      <w:szCs w:val="24"/>
      <w:lang w:val="en-IE"/>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F9DBCC"/>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E97132"/>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E97132"/>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E97132"/>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E97132"/>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F4B798"/>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F4B798"/>
      </w:tcPr>
    </w:tblStylePr>
  </w:style>
  <w:style w:type="table" w:customStyle="1" w:styleId="MediumGrid3-Accent34">
    <w:name w:val="Medium Grid 3 - Accent 34"/>
    <w:basedOn w:val="TableNormal"/>
    <w:next w:val="MediumGrid3-Accent3"/>
    <w:uiPriority w:val="69"/>
    <w:semiHidden/>
    <w:unhideWhenUsed/>
    <w:rsid w:val="00911EB9"/>
    <w:pPr>
      <w:spacing w:after="0" w:line="240" w:lineRule="auto"/>
    </w:pPr>
    <w:rPr>
      <w:kern w:val="2"/>
      <w:sz w:val="24"/>
      <w:szCs w:val="24"/>
      <w:lang w:val="en-IE"/>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B3EDBA"/>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196B24"/>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196B24"/>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196B24"/>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196B24"/>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66DB75"/>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66DB75"/>
      </w:tcPr>
    </w:tblStylePr>
  </w:style>
  <w:style w:type="table" w:customStyle="1" w:styleId="MediumGrid3-Accent44">
    <w:name w:val="Medium Grid 3 - Accent 44"/>
    <w:basedOn w:val="TableNormal"/>
    <w:next w:val="MediumGrid3-Accent4"/>
    <w:uiPriority w:val="69"/>
    <w:semiHidden/>
    <w:unhideWhenUsed/>
    <w:rsid w:val="00911EB9"/>
    <w:pPr>
      <w:spacing w:after="0" w:line="240" w:lineRule="auto"/>
    </w:pPr>
    <w:rPr>
      <w:kern w:val="2"/>
      <w:sz w:val="24"/>
      <w:szCs w:val="24"/>
      <w:lang w:val="en-IE"/>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BDE9FA"/>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0F9ED5"/>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0F9ED5"/>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0F9ED5"/>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0F9ED5"/>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7BD3F5"/>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7BD3F5"/>
      </w:tcPr>
    </w:tblStylePr>
  </w:style>
  <w:style w:type="table" w:customStyle="1" w:styleId="MediumGrid3-Accent54">
    <w:name w:val="Medium Grid 3 - Accent 54"/>
    <w:basedOn w:val="TableNormal"/>
    <w:next w:val="MediumGrid3-Accent5"/>
    <w:uiPriority w:val="69"/>
    <w:semiHidden/>
    <w:unhideWhenUsed/>
    <w:rsid w:val="00911EB9"/>
    <w:pPr>
      <w:spacing w:after="0" w:line="240" w:lineRule="auto"/>
    </w:pPr>
    <w:rPr>
      <w:kern w:val="2"/>
      <w:sz w:val="24"/>
      <w:szCs w:val="24"/>
      <w:lang w:val="en-IE"/>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EFC3E9"/>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A02B93"/>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A02B93"/>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A02B93"/>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A02B93"/>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DE86D4"/>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DE86D4"/>
      </w:tcPr>
    </w:tblStylePr>
  </w:style>
  <w:style w:type="table" w:customStyle="1" w:styleId="MediumGrid3-Accent64">
    <w:name w:val="Medium Grid 3 - Accent 64"/>
    <w:basedOn w:val="TableNormal"/>
    <w:next w:val="MediumGrid3-Accent6"/>
    <w:uiPriority w:val="69"/>
    <w:semiHidden/>
    <w:unhideWhenUsed/>
    <w:rsid w:val="00911EB9"/>
    <w:pPr>
      <w:spacing w:after="0" w:line="240" w:lineRule="auto"/>
    </w:pPr>
    <w:rPr>
      <w:kern w:val="2"/>
      <w:sz w:val="24"/>
      <w:szCs w:val="24"/>
      <w:lang w:val="en-IE"/>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0EFC5"/>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EA72E"/>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EA72E"/>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EA72E"/>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EA72E"/>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0DF8A"/>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0DF8A"/>
      </w:tcPr>
    </w:tblStylePr>
  </w:style>
  <w:style w:type="table" w:customStyle="1" w:styleId="MediumList14">
    <w:name w:val="Medium List 14"/>
    <w:basedOn w:val="TableNormal"/>
    <w:next w:val="MediumList1"/>
    <w:uiPriority w:val="65"/>
    <w:semiHidden/>
    <w:unhideWhenUsed/>
    <w:rsid w:val="00911EB9"/>
    <w:pPr>
      <w:spacing w:after="0" w:line="240" w:lineRule="auto"/>
    </w:pPr>
    <w:rPr>
      <w:color w:val="000000"/>
      <w:kern w:val="2"/>
      <w:sz w:val="24"/>
      <w:szCs w:val="24"/>
      <w:lang w:val="en-IE"/>
      <w14:ligatures w14:val="standardContextual"/>
    </w:rPr>
    <w:tblPr>
      <w:tblStyleRowBandSize w:val="1"/>
      <w:tblStyleColBandSize w:val="1"/>
      <w:tblBorders>
        <w:top w:val="single" w:sz="8" w:space="0" w:color="000000"/>
        <w:bottom w:val="single" w:sz="8" w:space="0" w:color="000000"/>
      </w:tblBorders>
    </w:tblPr>
    <w:tblStylePr w:type="firstRow">
      <w:rPr>
        <w:rFonts w:ascii="Aptos Display" w:eastAsia="Yu Gothic Light" w:hAnsi="Aptos Display" w:cs="Times New Roman"/>
      </w:rPr>
      <w:tblPr/>
      <w:tcPr>
        <w:tcBorders>
          <w:top w:val="nil"/>
          <w:bottom w:val="single" w:sz="8" w:space="0" w:color="000000"/>
        </w:tcBorders>
      </w:tcPr>
    </w:tblStylePr>
    <w:tblStylePr w:type="lastRow">
      <w:rPr>
        <w:b/>
        <w:bCs/>
        <w:color w:val="0E2841"/>
      </w:rPr>
      <w:tblPr/>
      <w:tcPr>
        <w:tcBorders>
          <w:top w:val="single" w:sz="8" w:space="0" w:color="000000"/>
          <w:bottom w:val="single" w:sz="8" w:space="0" w:color="000000"/>
        </w:tcBorders>
      </w:tcPr>
    </w:tblStylePr>
    <w:tblStylePr w:type="firstCol">
      <w:rPr>
        <w:b/>
        <w:bCs/>
      </w:rPr>
    </w:tblStylePr>
    <w:tblStylePr w:type="lastCol">
      <w:rPr>
        <w:b/>
        <w:bCs/>
      </w:rPr>
      <w:tblPr/>
      <w:tcPr>
        <w:tcBorders>
          <w:top w:val="single" w:sz="8" w:space="0" w:color="000000"/>
          <w:bottom w:val="single" w:sz="8" w:space="0" w:color="000000"/>
        </w:tcBorders>
      </w:tcPr>
    </w:tblStylePr>
    <w:tblStylePr w:type="band1Vert">
      <w:tblPr/>
      <w:tcPr>
        <w:shd w:val="clear" w:color="auto" w:fill="C0C0C0"/>
      </w:tcPr>
    </w:tblStylePr>
    <w:tblStylePr w:type="band1Horz">
      <w:tblPr/>
      <w:tcPr>
        <w:shd w:val="clear" w:color="auto" w:fill="C0C0C0"/>
      </w:tcPr>
    </w:tblStylePr>
  </w:style>
  <w:style w:type="table" w:customStyle="1" w:styleId="MediumList1-Accent14">
    <w:name w:val="Medium List 1 - Accent 14"/>
    <w:basedOn w:val="TableNormal"/>
    <w:next w:val="MediumList1-Accent1"/>
    <w:uiPriority w:val="65"/>
    <w:semiHidden/>
    <w:unhideWhenUsed/>
    <w:rsid w:val="00911EB9"/>
    <w:pPr>
      <w:spacing w:after="0" w:line="240" w:lineRule="auto"/>
    </w:pPr>
    <w:rPr>
      <w:color w:val="000000"/>
      <w:kern w:val="2"/>
      <w:sz w:val="24"/>
      <w:szCs w:val="24"/>
      <w:lang w:val="en-IE"/>
      <w14:ligatures w14:val="standardContextual"/>
    </w:rPr>
    <w:tblPr>
      <w:tblStyleRowBandSize w:val="1"/>
      <w:tblStyleColBandSize w:val="1"/>
      <w:tblBorders>
        <w:top w:val="single" w:sz="8" w:space="0" w:color="156082"/>
        <w:bottom w:val="single" w:sz="8" w:space="0" w:color="156082"/>
      </w:tblBorders>
    </w:tblPr>
    <w:tblStylePr w:type="firstRow">
      <w:rPr>
        <w:rFonts w:ascii="Aptos Display" w:eastAsia="Yu Gothic Light" w:hAnsi="Aptos Display" w:cs="Times New Roman"/>
      </w:rPr>
      <w:tblPr/>
      <w:tcPr>
        <w:tcBorders>
          <w:top w:val="nil"/>
          <w:bottom w:val="single" w:sz="8" w:space="0" w:color="156082"/>
        </w:tcBorders>
      </w:tcPr>
    </w:tblStylePr>
    <w:tblStylePr w:type="lastRow">
      <w:rPr>
        <w:b/>
        <w:bCs/>
        <w:color w:val="0E2841"/>
      </w:rPr>
      <w:tblPr/>
      <w:tcPr>
        <w:tcBorders>
          <w:top w:val="single" w:sz="8" w:space="0" w:color="156082"/>
          <w:bottom w:val="single" w:sz="8" w:space="0" w:color="156082"/>
        </w:tcBorders>
      </w:tcPr>
    </w:tblStylePr>
    <w:tblStylePr w:type="firstCol">
      <w:rPr>
        <w:b/>
        <w:bCs/>
      </w:rPr>
    </w:tblStylePr>
    <w:tblStylePr w:type="lastCol">
      <w:rPr>
        <w:b/>
        <w:bCs/>
      </w:rPr>
      <w:tblPr/>
      <w:tcPr>
        <w:tcBorders>
          <w:top w:val="single" w:sz="8" w:space="0" w:color="156082"/>
          <w:bottom w:val="single" w:sz="8" w:space="0" w:color="156082"/>
        </w:tcBorders>
      </w:tcPr>
    </w:tblStylePr>
    <w:tblStylePr w:type="band1Vert">
      <w:tblPr/>
      <w:tcPr>
        <w:shd w:val="clear" w:color="auto" w:fill="B2DEF2"/>
      </w:tcPr>
    </w:tblStylePr>
    <w:tblStylePr w:type="band1Horz">
      <w:tblPr/>
      <w:tcPr>
        <w:shd w:val="clear" w:color="auto" w:fill="B2DEF2"/>
      </w:tcPr>
    </w:tblStylePr>
  </w:style>
  <w:style w:type="table" w:customStyle="1" w:styleId="MediumList1-Accent24">
    <w:name w:val="Medium List 1 - Accent 24"/>
    <w:basedOn w:val="TableNormal"/>
    <w:next w:val="MediumList1-Accent2"/>
    <w:uiPriority w:val="65"/>
    <w:semiHidden/>
    <w:unhideWhenUsed/>
    <w:rsid w:val="00911EB9"/>
    <w:pPr>
      <w:spacing w:after="0" w:line="240" w:lineRule="auto"/>
    </w:pPr>
    <w:rPr>
      <w:color w:val="000000"/>
      <w:kern w:val="2"/>
      <w:sz w:val="24"/>
      <w:szCs w:val="24"/>
      <w:lang w:val="en-IE"/>
      <w14:ligatures w14:val="standardContextual"/>
    </w:rPr>
    <w:tblPr>
      <w:tblStyleRowBandSize w:val="1"/>
      <w:tblStyleColBandSize w:val="1"/>
      <w:tblBorders>
        <w:top w:val="single" w:sz="8" w:space="0" w:color="E97132"/>
        <w:bottom w:val="single" w:sz="8" w:space="0" w:color="E97132"/>
      </w:tblBorders>
    </w:tblPr>
    <w:tblStylePr w:type="firstRow">
      <w:rPr>
        <w:rFonts w:ascii="Aptos Display" w:eastAsia="Yu Gothic Light" w:hAnsi="Aptos Display" w:cs="Times New Roman"/>
      </w:rPr>
      <w:tblPr/>
      <w:tcPr>
        <w:tcBorders>
          <w:top w:val="nil"/>
          <w:bottom w:val="single" w:sz="8" w:space="0" w:color="E97132"/>
        </w:tcBorders>
      </w:tcPr>
    </w:tblStylePr>
    <w:tblStylePr w:type="lastRow">
      <w:rPr>
        <w:b/>
        <w:bCs/>
        <w:color w:val="0E2841"/>
      </w:rPr>
      <w:tblPr/>
      <w:tcPr>
        <w:tcBorders>
          <w:top w:val="single" w:sz="8" w:space="0" w:color="E97132"/>
          <w:bottom w:val="single" w:sz="8" w:space="0" w:color="E97132"/>
        </w:tcBorders>
      </w:tcPr>
    </w:tblStylePr>
    <w:tblStylePr w:type="firstCol">
      <w:rPr>
        <w:b/>
        <w:bCs/>
      </w:rPr>
    </w:tblStylePr>
    <w:tblStylePr w:type="lastCol">
      <w:rPr>
        <w:b/>
        <w:bCs/>
      </w:rPr>
      <w:tblPr/>
      <w:tcPr>
        <w:tcBorders>
          <w:top w:val="single" w:sz="8" w:space="0" w:color="E97132"/>
          <w:bottom w:val="single" w:sz="8" w:space="0" w:color="E97132"/>
        </w:tcBorders>
      </w:tcPr>
    </w:tblStylePr>
    <w:tblStylePr w:type="band1Vert">
      <w:tblPr/>
      <w:tcPr>
        <w:shd w:val="clear" w:color="auto" w:fill="F9DBCC"/>
      </w:tcPr>
    </w:tblStylePr>
    <w:tblStylePr w:type="band1Horz">
      <w:tblPr/>
      <w:tcPr>
        <w:shd w:val="clear" w:color="auto" w:fill="F9DBCC"/>
      </w:tcPr>
    </w:tblStylePr>
  </w:style>
  <w:style w:type="table" w:customStyle="1" w:styleId="MediumList1-Accent34">
    <w:name w:val="Medium List 1 - Accent 34"/>
    <w:basedOn w:val="TableNormal"/>
    <w:next w:val="MediumList1-Accent3"/>
    <w:uiPriority w:val="65"/>
    <w:semiHidden/>
    <w:unhideWhenUsed/>
    <w:rsid w:val="00911EB9"/>
    <w:pPr>
      <w:spacing w:after="0" w:line="240" w:lineRule="auto"/>
    </w:pPr>
    <w:rPr>
      <w:color w:val="000000"/>
      <w:kern w:val="2"/>
      <w:sz w:val="24"/>
      <w:szCs w:val="24"/>
      <w:lang w:val="en-IE"/>
      <w14:ligatures w14:val="standardContextual"/>
    </w:rPr>
    <w:tblPr>
      <w:tblStyleRowBandSize w:val="1"/>
      <w:tblStyleColBandSize w:val="1"/>
      <w:tblBorders>
        <w:top w:val="single" w:sz="8" w:space="0" w:color="196B24"/>
        <w:bottom w:val="single" w:sz="8" w:space="0" w:color="196B24"/>
      </w:tblBorders>
    </w:tblPr>
    <w:tblStylePr w:type="firstRow">
      <w:rPr>
        <w:rFonts w:ascii="Aptos Display" w:eastAsia="Yu Gothic Light" w:hAnsi="Aptos Display" w:cs="Times New Roman"/>
      </w:rPr>
      <w:tblPr/>
      <w:tcPr>
        <w:tcBorders>
          <w:top w:val="nil"/>
          <w:bottom w:val="single" w:sz="8" w:space="0" w:color="196B24"/>
        </w:tcBorders>
      </w:tcPr>
    </w:tblStylePr>
    <w:tblStylePr w:type="lastRow">
      <w:rPr>
        <w:b/>
        <w:bCs/>
        <w:color w:val="0E2841"/>
      </w:rPr>
      <w:tblPr/>
      <w:tcPr>
        <w:tcBorders>
          <w:top w:val="single" w:sz="8" w:space="0" w:color="196B24"/>
          <w:bottom w:val="single" w:sz="8" w:space="0" w:color="196B24"/>
        </w:tcBorders>
      </w:tcPr>
    </w:tblStylePr>
    <w:tblStylePr w:type="firstCol">
      <w:rPr>
        <w:b/>
        <w:bCs/>
      </w:rPr>
    </w:tblStylePr>
    <w:tblStylePr w:type="lastCol">
      <w:rPr>
        <w:b/>
        <w:bCs/>
      </w:rPr>
      <w:tblPr/>
      <w:tcPr>
        <w:tcBorders>
          <w:top w:val="single" w:sz="8" w:space="0" w:color="196B24"/>
          <w:bottom w:val="single" w:sz="8" w:space="0" w:color="196B24"/>
        </w:tcBorders>
      </w:tcPr>
    </w:tblStylePr>
    <w:tblStylePr w:type="band1Vert">
      <w:tblPr/>
      <w:tcPr>
        <w:shd w:val="clear" w:color="auto" w:fill="B3EDBA"/>
      </w:tcPr>
    </w:tblStylePr>
    <w:tblStylePr w:type="band1Horz">
      <w:tblPr/>
      <w:tcPr>
        <w:shd w:val="clear" w:color="auto" w:fill="B3EDBA"/>
      </w:tcPr>
    </w:tblStylePr>
  </w:style>
  <w:style w:type="table" w:customStyle="1" w:styleId="MediumList1-Accent44">
    <w:name w:val="Medium List 1 - Accent 44"/>
    <w:basedOn w:val="TableNormal"/>
    <w:next w:val="MediumList1-Accent4"/>
    <w:uiPriority w:val="65"/>
    <w:semiHidden/>
    <w:unhideWhenUsed/>
    <w:rsid w:val="00911EB9"/>
    <w:pPr>
      <w:spacing w:after="0" w:line="240" w:lineRule="auto"/>
    </w:pPr>
    <w:rPr>
      <w:color w:val="000000"/>
      <w:kern w:val="2"/>
      <w:sz w:val="24"/>
      <w:szCs w:val="24"/>
      <w:lang w:val="en-IE"/>
      <w14:ligatures w14:val="standardContextual"/>
    </w:rPr>
    <w:tblPr>
      <w:tblStyleRowBandSize w:val="1"/>
      <w:tblStyleColBandSize w:val="1"/>
      <w:tblBorders>
        <w:top w:val="single" w:sz="8" w:space="0" w:color="0F9ED5"/>
        <w:bottom w:val="single" w:sz="8" w:space="0" w:color="0F9ED5"/>
      </w:tblBorders>
    </w:tblPr>
    <w:tblStylePr w:type="firstRow">
      <w:rPr>
        <w:rFonts w:ascii="Aptos Display" w:eastAsia="Yu Gothic Light" w:hAnsi="Aptos Display" w:cs="Times New Roman"/>
      </w:rPr>
      <w:tblPr/>
      <w:tcPr>
        <w:tcBorders>
          <w:top w:val="nil"/>
          <w:bottom w:val="single" w:sz="8" w:space="0" w:color="0F9ED5"/>
        </w:tcBorders>
      </w:tcPr>
    </w:tblStylePr>
    <w:tblStylePr w:type="lastRow">
      <w:rPr>
        <w:b/>
        <w:bCs/>
        <w:color w:val="0E2841"/>
      </w:rPr>
      <w:tblPr/>
      <w:tcPr>
        <w:tcBorders>
          <w:top w:val="single" w:sz="8" w:space="0" w:color="0F9ED5"/>
          <w:bottom w:val="single" w:sz="8" w:space="0" w:color="0F9ED5"/>
        </w:tcBorders>
      </w:tcPr>
    </w:tblStylePr>
    <w:tblStylePr w:type="firstCol">
      <w:rPr>
        <w:b/>
        <w:bCs/>
      </w:rPr>
    </w:tblStylePr>
    <w:tblStylePr w:type="lastCol">
      <w:rPr>
        <w:b/>
        <w:bCs/>
      </w:rPr>
      <w:tblPr/>
      <w:tcPr>
        <w:tcBorders>
          <w:top w:val="single" w:sz="8" w:space="0" w:color="0F9ED5"/>
          <w:bottom w:val="single" w:sz="8" w:space="0" w:color="0F9ED5"/>
        </w:tcBorders>
      </w:tcPr>
    </w:tblStylePr>
    <w:tblStylePr w:type="band1Vert">
      <w:tblPr/>
      <w:tcPr>
        <w:shd w:val="clear" w:color="auto" w:fill="BDE9FA"/>
      </w:tcPr>
    </w:tblStylePr>
    <w:tblStylePr w:type="band1Horz">
      <w:tblPr/>
      <w:tcPr>
        <w:shd w:val="clear" w:color="auto" w:fill="BDE9FA"/>
      </w:tcPr>
    </w:tblStylePr>
  </w:style>
  <w:style w:type="table" w:customStyle="1" w:styleId="MediumList1-Accent54">
    <w:name w:val="Medium List 1 - Accent 54"/>
    <w:basedOn w:val="TableNormal"/>
    <w:next w:val="MediumList1-Accent5"/>
    <w:uiPriority w:val="65"/>
    <w:semiHidden/>
    <w:unhideWhenUsed/>
    <w:rsid w:val="00911EB9"/>
    <w:pPr>
      <w:spacing w:after="0" w:line="240" w:lineRule="auto"/>
    </w:pPr>
    <w:rPr>
      <w:color w:val="000000"/>
      <w:kern w:val="2"/>
      <w:sz w:val="24"/>
      <w:szCs w:val="24"/>
      <w:lang w:val="en-IE"/>
      <w14:ligatures w14:val="standardContextual"/>
    </w:rPr>
    <w:tblPr>
      <w:tblStyleRowBandSize w:val="1"/>
      <w:tblStyleColBandSize w:val="1"/>
      <w:tblBorders>
        <w:top w:val="single" w:sz="8" w:space="0" w:color="A02B93"/>
        <w:bottom w:val="single" w:sz="8" w:space="0" w:color="A02B93"/>
      </w:tblBorders>
    </w:tblPr>
    <w:tblStylePr w:type="firstRow">
      <w:rPr>
        <w:rFonts w:ascii="Aptos Display" w:eastAsia="Yu Gothic Light" w:hAnsi="Aptos Display" w:cs="Times New Roman"/>
      </w:rPr>
      <w:tblPr/>
      <w:tcPr>
        <w:tcBorders>
          <w:top w:val="nil"/>
          <w:bottom w:val="single" w:sz="8" w:space="0" w:color="A02B93"/>
        </w:tcBorders>
      </w:tcPr>
    </w:tblStylePr>
    <w:tblStylePr w:type="lastRow">
      <w:rPr>
        <w:b/>
        <w:bCs/>
        <w:color w:val="0E2841"/>
      </w:rPr>
      <w:tblPr/>
      <w:tcPr>
        <w:tcBorders>
          <w:top w:val="single" w:sz="8" w:space="0" w:color="A02B93"/>
          <w:bottom w:val="single" w:sz="8" w:space="0" w:color="A02B93"/>
        </w:tcBorders>
      </w:tcPr>
    </w:tblStylePr>
    <w:tblStylePr w:type="firstCol">
      <w:rPr>
        <w:b/>
        <w:bCs/>
      </w:rPr>
    </w:tblStylePr>
    <w:tblStylePr w:type="lastCol">
      <w:rPr>
        <w:b/>
        <w:bCs/>
      </w:rPr>
      <w:tblPr/>
      <w:tcPr>
        <w:tcBorders>
          <w:top w:val="single" w:sz="8" w:space="0" w:color="A02B93"/>
          <w:bottom w:val="single" w:sz="8" w:space="0" w:color="A02B93"/>
        </w:tcBorders>
      </w:tcPr>
    </w:tblStylePr>
    <w:tblStylePr w:type="band1Vert">
      <w:tblPr/>
      <w:tcPr>
        <w:shd w:val="clear" w:color="auto" w:fill="EFC3E9"/>
      </w:tcPr>
    </w:tblStylePr>
    <w:tblStylePr w:type="band1Horz">
      <w:tblPr/>
      <w:tcPr>
        <w:shd w:val="clear" w:color="auto" w:fill="EFC3E9"/>
      </w:tcPr>
    </w:tblStylePr>
  </w:style>
  <w:style w:type="table" w:customStyle="1" w:styleId="MediumList1-Accent64">
    <w:name w:val="Medium List 1 - Accent 64"/>
    <w:basedOn w:val="TableNormal"/>
    <w:next w:val="MediumList1-Accent6"/>
    <w:uiPriority w:val="65"/>
    <w:semiHidden/>
    <w:unhideWhenUsed/>
    <w:rsid w:val="00911EB9"/>
    <w:pPr>
      <w:spacing w:after="0" w:line="240" w:lineRule="auto"/>
    </w:pPr>
    <w:rPr>
      <w:color w:val="000000"/>
      <w:kern w:val="2"/>
      <w:sz w:val="24"/>
      <w:szCs w:val="24"/>
      <w:lang w:val="en-IE"/>
      <w14:ligatures w14:val="standardContextual"/>
    </w:rPr>
    <w:tblPr>
      <w:tblStyleRowBandSize w:val="1"/>
      <w:tblStyleColBandSize w:val="1"/>
      <w:tblBorders>
        <w:top w:val="single" w:sz="8" w:space="0" w:color="4EA72E"/>
        <w:bottom w:val="single" w:sz="8" w:space="0" w:color="4EA72E"/>
      </w:tblBorders>
    </w:tblPr>
    <w:tblStylePr w:type="firstRow">
      <w:rPr>
        <w:rFonts w:ascii="Aptos Display" w:eastAsia="Yu Gothic Light" w:hAnsi="Aptos Display" w:cs="Times New Roman"/>
      </w:rPr>
      <w:tblPr/>
      <w:tcPr>
        <w:tcBorders>
          <w:top w:val="nil"/>
          <w:bottom w:val="single" w:sz="8" w:space="0" w:color="4EA72E"/>
        </w:tcBorders>
      </w:tcPr>
    </w:tblStylePr>
    <w:tblStylePr w:type="lastRow">
      <w:rPr>
        <w:b/>
        <w:bCs/>
        <w:color w:val="0E2841"/>
      </w:rPr>
      <w:tblPr/>
      <w:tcPr>
        <w:tcBorders>
          <w:top w:val="single" w:sz="8" w:space="0" w:color="4EA72E"/>
          <w:bottom w:val="single" w:sz="8" w:space="0" w:color="4EA72E"/>
        </w:tcBorders>
      </w:tcPr>
    </w:tblStylePr>
    <w:tblStylePr w:type="firstCol">
      <w:rPr>
        <w:b/>
        <w:bCs/>
      </w:rPr>
    </w:tblStylePr>
    <w:tblStylePr w:type="lastCol">
      <w:rPr>
        <w:b/>
        <w:bCs/>
      </w:rPr>
      <w:tblPr/>
      <w:tcPr>
        <w:tcBorders>
          <w:top w:val="single" w:sz="8" w:space="0" w:color="4EA72E"/>
          <w:bottom w:val="single" w:sz="8" w:space="0" w:color="4EA72E"/>
        </w:tcBorders>
      </w:tcPr>
    </w:tblStylePr>
    <w:tblStylePr w:type="band1Vert">
      <w:tblPr/>
      <w:tcPr>
        <w:shd w:val="clear" w:color="auto" w:fill="D0EFC5"/>
      </w:tcPr>
    </w:tblStylePr>
    <w:tblStylePr w:type="band1Horz">
      <w:tblPr/>
      <w:tcPr>
        <w:shd w:val="clear" w:color="auto" w:fill="D0EFC5"/>
      </w:tcPr>
    </w:tblStylePr>
  </w:style>
  <w:style w:type="table" w:customStyle="1" w:styleId="MediumList24">
    <w:name w:val="Medium List 24"/>
    <w:basedOn w:val="TableNormal"/>
    <w:next w:val="MediumList2"/>
    <w:uiPriority w:val="66"/>
    <w:semiHidden/>
    <w:unhideWhenUsed/>
    <w:rsid w:val="00911EB9"/>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000000"/>
        <w:left w:val="single" w:sz="8" w:space="0" w:color="000000"/>
        <w:bottom w:val="single" w:sz="8" w:space="0" w:color="000000"/>
        <w:right w:val="single" w:sz="8" w:space="0" w:color="000000"/>
      </w:tblBorders>
    </w:tblPr>
    <w:tblStylePr w:type="firstRow">
      <w:rPr>
        <w:sz w:val="24"/>
        <w:szCs w:val="24"/>
      </w:rPr>
      <w:tblPr/>
      <w:tcPr>
        <w:tcBorders>
          <w:top w:val="nil"/>
          <w:left w:val="nil"/>
          <w:bottom w:val="single" w:sz="24" w:space="0" w:color="000000"/>
          <w:right w:val="nil"/>
          <w:insideH w:val="nil"/>
          <w:insideV w:val="nil"/>
        </w:tcBorders>
        <w:shd w:val="clear" w:color="auto" w:fill="FFFFFF"/>
      </w:tcPr>
    </w:tblStylePr>
    <w:tblStylePr w:type="lastRow">
      <w:tblPr/>
      <w:tcPr>
        <w:tcBorders>
          <w:top w:val="single" w:sz="8" w:space="0" w:color="000000"/>
          <w:left w:val="nil"/>
          <w:bottom w:val="nil"/>
          <w:right w:val="nil"/>
          <w:insideH w:val="nil"/>
          <w:insideV w:val="nil"/>
        </w:tcBorders>
        <w:shd w:val="clear" w:color="auto" w:fill="FFFFFF"/>
      </w:tcPr>
    </w:tblStylePr>
    <w:tblStylePr w:type="firstCol">
      <w:tblPr/>
      <w:tcPr>
        <w:tcBorders>
          <w:top w:val="nil"/>
          <w:left w:val="nil"/>
          <w:bottom w:val="nil"/>
          <w:right w:val="single" w:sz="8" w:space="0" w:color="000000"/>
          <w:insideH w:val="nil"/>
          <w:insideV w:val="nil"/>
        </w:tcBorders>
        <w:shd w:val="clear" w:color="auto" w:fill="FFFFFF"/>
      </w:tcPr>
    </w:tblStylePr>
    <w:tblStylePr w:type="lastCol">
      <w:tblPr/>
      <w:tcPr>
        <w:tcBorders>
          <w:top w:val="nil"/>
          <w:left w:val="single" w:sz="8" w:space="0" w:color="000000"/>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C0C0C0"/>
      </w:tcPr>
    </w:tblStylePr>
    <w:tblStylePr w:type="band1Horz">
      <w:tblPr/>
      <w:tcPr>
        <w:tcBorders>
          <w:top w:val="nil"/>
          <w:bottom w:val="nil"/>
          <w:insideH w:val="nil"/>
          <w:insideV w:val="nil"/>
        </w:tcBorders>
        <w:shd w:val="clear" w:color="auto" w:fill="C0C0C0"/>
      </w:tcPr>
    </w:tblStylePr>
    <w:tblStylePr w:type="nwCell">
      <w:tblPr/>
      <w:tcPr>
        <w:shd w:val="clear" w:color="auto" w:fill="FFFFFF"/>
      </w:tcPr>
    </w:tblStylePr>
    <w:tblStylePr w:type="swCell">
      <w:tblPr/>
      <w:tcPr>
        <w:tcBorders>
          <w:top w:val="nil"/>
        </w:tcBorders>
      </w:tcPr>
    </w:tblStylePr>
  </w:style>
  <w:style w:type="table" w:customStyle="1" w:styleId="MediumList2-Accent14">
    <w:name w:val="Medium List 2 - Accent 14"/>
    <w:basedOn w:val="TableNormal"/>
    <w:next w:val="MediumList2-Accent1"/>
    <w:uiPriority w:val="66"/>
    <w:semiHidden/>
    <w:unhideWhenUsed/>
    <w:rsid w:val="00911EB9"/>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156082"/>
        <w:left w:val="single" w:sz="8" w:space="0" w:color="156082"/>
        <w:bottom w:val="single" w:sz="8" w:space="0" w:color="156082"/>
        <w:right w:val="single" w:sz="8" w:space="0" w:color="156082"/>
      </w:tblBorders>
    </w:tblPr>
    <w:tblStylePr w:type="firstRow">
      <w:rPr>
        <w:sz w:val="24"/>
        <w:szCs w:val="24"/>
      </w:rPr>
      <w:tblPr/>
      <w:tcPr>
        <w:tcBorders>
          <w:top w:val="nil"/>
          <w:left w:val="nil"/>
          <w:bottom w:val="single" w:sz="24" w:space="0" w:color="156082"/>
          <w:right w:val="nil"/>
          <w:insideH w:val="nil"/>
          <w:insideV w:val="nil"/>
        </w:tcBorders>
        <w:shd w:val="clear" w:color="auto" w:fill="FFFFFF"/>
      </w:tcPr>
    </w:tblStylePr>
    <w:tblStylePr w:type="lastRow">
      <w:tblPr/>
      <w:tcPr>
        <w:tcBorders>
          <w:top w:val="single" w:sz="8" w:space="0" w:color="156082"/>
          <w:left w:val="nil"/>
          <w:bottom w:val="nil"/>
          <w:right w:val="nil"/>
          <w:insideH w:val="nil"/>
          <w:insideV w:val="nil"/>
        </w:tcBorders>
        <w:shd w:val="clear" w:color="auto" w:fill="FFFFFF"/>
      </w:tcPr>
    </w:tblStylePr>
    <w:tblStylePr w:type="firstCol">
      <w:tblPr/>
      <w:tcPr>
        <w:tcBorders>
          <w:top w:val="nil"/>
          <w:left w:val="nil"/>
          <w:bottom w:val="nil"/>
          <w:right w:val="single" w:sz="8" w:space="0" w:color="156082"/>
          <w:insideH w:val="nil"/>
          <w:insideV w:val="nil"/>
        </w:tcBorders>
        <w:shd w:val="clear" w:color="auto" w:fill="FFFFFF"/>
      </w:tcPr>
    </w:tblStylePr>
    <w:tblStylePr w:type="lastCol">
      <w:tblPr/>
      <w:tcPr>
        <w:tcBorders>
          <w:top w:val="nil"/>
          <w:left w:val="single" w:sz="8" w:space="0" w:color="156082"/>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B2DEF2"/>
      </w:tcPr>
    </w:tblStylePr>
    <w:tblStylePr w:type="band1Horz">
      <w:tblPr/>
      <w:tcPr>
        <w:tcBorders>
          <w:top w:val="nil"/>
          <w:bottom w:val="nil"/>
          <w:insideH w:val="nil"/>
          <w:insideV w:val="nil"/>
        </w:tcBorders>
        <w:shd w:val="clear" w:color="auto" w:fill="B2DEF2"/>
      </w:tcPr>
    </w:tblStylePr>
    <w:tblStylePr w:type="nwCell">
      <w:tblPr/>
      <w:tcPr>
        <w:shd w:val="clear" w:color="auto" w:fill="FFFFFF"/>
      </w:tcPr>
    </w:tblStylePr>
    <w:tblStylePr w:type="swCell">
      <w:tblPr/>
      <w:tcPr>
        <w:tcBorders>
          <w:top w:val="nil"/>
        </w:tcBorders>
      </w:tcPr>
    </w:tblStylePr>
  </w:style>
  <w:style w:type="table" w:customStyle="1" w:styleId="MediumList2-Accent24">
    <w:name w:val="Medium List 2 - Accent 24"/>
    <w:basedOn w:val="TableNormal"/>
    <w:next w:val="MediumList2-Accent2"/>
    <w:uiPriority w:val="66"/>
    <w:semiHidden/>
    <w:unhideWhenUsed/>
    <w:rsid w:val="00911EB9"/>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E97132"/>
        <w:left w:val="single" w:sz="8" w:space="0" w:color="E97132"/>
        <w:bottom w:val="single" w:sz="8" w:space="0" w:color="E97132"/>
        <w:right w:val="single" w:sz="8" w:space="0" w:color="E97132"/>
      </w:tblBorders>
    </w:tblPr>
    <w:tblStylePr w:type="firstRow">
      <w:rPr>
        <w:sz w:val="24"/>
        <w:szCs w:val="24"/>
      </w:rPr>
      <w:tblPr/>
      <w:tcPr>
        <w:tcBorders>
          <w:top w:val="nil"/>
          <w:left w:val="nil"/>
          <w:bottom w:val="single" w:sz="24" w:space="0" w:color="E97132"/>
          <w:right w:val="nil"/>
          <w:insideH w:val="nil"/>
          <w:insideV w:val="nil"/>
        </w:tcBorders>
        <w:shd w:val="clear" w:color="auto" w:fill="FFFFFF"/>
      </w:tcPr>
    </w:tblStylePr>
    <w:tblStylePr w:type="lastRow">
      <w:tblPr/>
      <w:tcPr>
        <w:tcBorders>
          <w:top w:val="single" w:sz="8" w:space="0" w:color="E97132"/>
          <w:left w:val="nil"/>
          <w:right w:val="nil"/>
          <w:insideH w:val="nil"/>
          <w:insideV w:val="nil"/>
        </w:tcBorders>
        <w:shd w:val="clear" w:color="auto" w:fill="FFFFFF"/>
      </w:tcPr>
    </w:tblStylePr>
    <w:tblStylePr w:type="firstCol">
      <w:tblPr/>
      <w:tcPr>
        <w:tcBorders>
          <w:top w:val="nil"/>
          <w:left w:val="nil"/>
          <w:bottom w:val="nil"/>
          <w:right w:val="single" w:sz="8" w:space="0" w:color="E97132"/>
          <w:insideH w:val="nil"/>
          <w:insideV w:val="nil"/>
        </w:tcBorders>
        <w:shd w:val="clear" w:color="auto" w:fill="FFFFFF"/>
      </w:tcPr>
    </w:tblStylePr>
    <w:tblStylePr w:type="lastCol">
      <w:tblPr/>
      <w:tcPr>
        <w:tcBorders>
          <w:top w:val="nil"/>
          <w:left w:val="single" w:sz="8" w:space="0" w:color="E97132"/>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F9DBCC"/>
      </w:tcPr>
    </w:tblStylePr>
    <w:tblStylePr w:type="band1Horz">
      <w:tblPr/>
      <w:tcPr>
        <w:tcBorders>
          <w:top w:val="nil"/>
          <w:bottom w:val="nil"/>
          <w:insideH w:val="nil"/>
          <w:insideV w:val="nil"/>
        </w:tcBorders>
        <w:shd w:val="clear" w:color="auto" w:fill="F9DBCC"/>
      </w:tcPr>
    </w:tblStylePr>
    <w:tblStylePr w:type="nwCell">
      <w:tblPr/>
      <w:tcPr>
        <w:shd w:val="clear" w:color="auto" w:fill="FFFFFF"/>
      </w:tcPr>
    </w:tblStylePr>
    <w:tblStylePr w:type="swCell">
      <w:tblPr/>
      <w:tcPr>
        <w:tcBorders>
          <w:top w:val="nil"/>
        </w:tcBorders>
      </w:tcPr>
    </w:tblStylePr>
  </w:style>
  <w:style w:type="table" w:customStyle="1" w:styleId="MediumList2-Accent34">
    <w:name w:val="Medium List 2 - Accent 34"/>
    <w:basedOn w:val="TableNormal"/>
    <w:next w:val="MediumList2-Accent3"/>
    <w:uiPriority w:val="66"/>
    <w:semiHidden/>
    <w:unhideWhenUsed/>
    <w:rsid w:val="00911EB9"/>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196B24"/>
        <w:left w:val="single" w:sz="8" w:space="0" w:color="196B24"/>
        <w:bottom w:val="single" w:sz="8" w:space="0" w:color="196B24"/>
        <w:right w:val="single" w:sz="8" w:space="0" w:color="196B24"/>
      </w:tblBorders>
    </w:tblPr>
    <w:tblStylePr w:type="firstRow">
      <w:rPr>
        <w:sz w:val="24"/>
        <w:szCs w:val="24"/>
      </w:rPr>
      <w:tblPr/>
      <w:tcPr>
        <w:tcBorders>
          <w:top w:val="nil"/>
          <w:left w:val="nil"/>
          <w:bottom w:val="single" w:sz="24" w:space="0" w:color="196B24"/>
          <w:right w:val="nil"/>
          <w:insideH w:val="nil"/>
          <w:insideV w:val="nil"/>
        </w:tcBorders>
        <w:shd w:val="clear" w:color="auto" w:fill="FFFFFF"/>
      </w:tcPr>
    </w:tblStylePr>
    <w:tblStylePr w:type="lastRow">
      <w:tblPr/>
      <w:tcPr>
        <w:tcBorders>
          <w:top w:val="single" w:sz="8" w:space="0" w:color="196B24"/>
          <w:left w:val="nil"/>
          <w:bottom w:val="nil"/>
          <w:right w:val="nil"/>
          <w:insideH w:val="nil"/>
          <w:insideV w:val="nil"/>
        </w:tcBorders>
        <w:shd w:val="clear" w:color="auto" w:fill="FFFFFF"/>
      </w:tcPr>
    </w:tblStylePr>
    <w:tblStylePr w:type="firstCol">
      <w:tblPr/>
      <w:tcPr>
        <w:tcBorders>
          <w:top w:val="nil"/>
          <w:left w:val="nil"/>
          <w:bottom w:val="nil"/>
          <w:right w:val="single" w:sz="8" w:space="0" w:color="196B24"/>
          <w:insideH w:val="nil"/>
          <w:insideV w:val="nil"/>
        </w:tcBorders>
        <w:shd w:val="clear" w:color="auto" w:fill="FFFFFF"/>
      </w:tcPr>
    </w:tblStylePr>
    <w:tblStylePr w:type="lastCol">
      <w:tblPr/>
      <w:tcPr>
        <w:tcBorders>
          <w:top w:val="nil"/>
          <w:left w:val="single" w:sz="8" w:space="0" w:color="196B24"/>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B3EDBA"/>
      </w:tcPr>
    </w:tblStylePr>
    <w:tblStylePr w:type="band1Horz">
      <w:tblPr/>
      <w:tcPr>
        <w:tcBorders>
          <w:top w:val="nil"/>
          <w:bottom w:val="nil"/>
          <w:insideH w:val="nil"/>
          <w:insideV w:val="nil"/>
        </w:tcBorders>
        <w:shd w:val="clear" w:color="auto" w:fill="B3EDBA"/>
      </w:tcPr>
    </w:tblStylePr>
    <w:tblStylePr w:type="nwCell">
      <w:tblPr/>
      <w:tcPr>
        <w:shd w:val="clear" w:color="auto" w:fill="FFFFFF"/>
      </w:tcPr>
    </w:tblStylePr>
    <w:tblStylePr w:type="swCell">
      <w:tblPr/>
      <w:tcPr>
        <w:tcBorders>
          <w:top w:val="nil"/>
        </w:tcBorders>
      </w:tcPr>
    </w:tblStylePr>
  </w:style>
  <w:style w:type="table" w:customStyle="1" w:styleId="MediumList2-Accent44">
    <w:name w:val="Medium List 2 - Accent 44"/>
    <w:basedOn w:val="TableNormal"/>
    <w:next w:val="MediumList2-Accent4"/>
    <w:uiPriority w:val="66"/>
    <w:semiHidden/>
    <w:unhideWhenUsed/>
    <w:rsid w:val="00911EB9"/>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0F9ED5"/>
        <w:left w:val="single" w:sz="8" w:space="0" w:color="0F9ED5"/>
        <w:bottom w:val="single" w:sz="8" w:space="0" w:color="0F9ED5"/>
        <w:right w:val="single" w:sz="8" w:space="0" w:color="0F9ED5"/>
      </w:tblBorders>
    </w:tblPr>
    <w:tblStylePr w:type="firstRow">
      <w:rPr>
        <w:sz w:val="24"/>
        <w:szCs w:val="24"/>
      </w:rPr>
      <w:tblPr/>
      <w:tcPr>
        <w:tcBorders>
          <w:top w:val="nil"/>
          <w:left w:val="nil"/>
          <w:bottom w:val="single" w:sz="24" w:space="0" w:color="0F9ED5"/>
          <w:right w:val="nil"/>
          <w:insideH w:val="nil"/>
          <w:insideV w:val="nil"/>
        </w:tcBorders>
        <w:shd w:val="clear" w:color="auto" w:fill="FFFFFF"/>
      </w:tcPr>
    </w:tblStylePr>
    <w:tblStylePr w:type="lastRow">
      <w:tblPr/>
      <w:tcPr>
        <w:tcBorders>
          <w:top w:val="single" w:sz="8" w:space="0" w:color="0F9ED5"/>
          <w:left w:val="nil"/>
          <w:bottom w:val="nil"/>
          <w:right w:val="nil"/>
          <w:insideH w:val="nil"/>
          <w:insideV w:val="nil"/>
        </w:tcBorders>
        <w:shd w:val="clear" w:color="auto" w:fill="FFFFFF"/>
      </w:tcPr>
    </w:tblStylePr>
    <w:tblStylePr w:type="firstCol">
      <w:tblPr/>
      <w:tcPr>
        <w:tcBorders>
          <w:top w:val="nil"/>
          <w:left w:val="nil"/>
          <w:bottom w:val="nil"/>
          <w:right w:val="single" w:sz="8" w:space="0" w:color="0F9ED5"/>
          <w:insideH w:val="nil"/>
          <w:insideV w:val="nil"/>
        </w:tcBorders>
        <w:shd w:val="clear" w:color="auto" w:fill="FFFFFF"/>
      </w:tcPr>
    </w:tblStylePr>
    <w:tblStylePr w:type="lastCol">
      <w:tblPr/>
      <w:tcPr>
        <w:tcBorders>
          <w:top w:val="nil"/>
          <w:left w:val="single" w:sz="8" w:space="0" w:color="0F9ED5"/>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BDE9FA"/>
      </w:tcPr>
    </w:tblStylePr>
    <w:tblStylePr w:type="band1Horz">
      <w:tblPr/>
      <w:tcPr>
        <w:tcBorders>
          <w:top w:val="nil"/>
          <w:bottom w:val="nil"/>
          <w:insideH w:val="nil"/>
          <w:insideV w:val="nil"/>
        </w:tcBorders>
        <w:shd w:val="clear" w:color="auto" w:fill="BDE9FA"/>
      </w:tcPr>
    </w:tblStylePr>
    <w:tblStylePr w:type="nwCell">
      <w:tblPr/>
      <w:tcPr>
        <w:shd w:val="clear" w:color="auto" w:fill="FFFFFF"/>
      </w:tcPr>
    </w:tblStylePr>
    <w:tblStylePr w:type="swCell">
      <w:tblPr/>
      <w:tcPr>
        <w:tcBorders>
          <w:top w:val="nil"/>
        </w:tcBorders>
      </w:tcPr>
    </w:tblStylePr>
  </w:style>
  <w:style w:type="table" w:customStyle="1" w:styleId="MediumList2-Accent54">
    <w:name w:val="Medium List 2 - Accent 54"/>
    <w:basedOn w:val="TableNormal"/>
    <w:next w:val="MediumList2-Accent5"/>
    <w:uiPriority w:val="66"/>
    <w:semiHidden/>
    <w:unhideWhenUsed/>
    <w:rsid w:val="00911EB9"/>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A02B93"/>
        <w:left w:val="single" w:sz="8" w:space="0" w:color="A02B93"/>
        <w:bottom w:val="single" w:sz="8" w:space="0" w:color="A02B93"/>
        <w:right w:val="single" w:sz="8" w:space="0" w:color="A02B93"/>
      </w:tblBorders>
    </w:tblPr>
    <w:tblStylePr w:type="firstRow">
      <w:rPr>
        <w:sz w:val="24"/>
        <w:szCs w:val="24"/>
      </w:rPr>
      <w:tblPr/>
      <w:tcPr>
        <w:tcBorders>
          <w:top w:val="nil"/>
          <w:left w:val="nil"/>
          <w:bottom w:val="single" w:sz="24" w:space="0" w:color="A02B93"/>
          <w:right w:val="nil"/>
          <w:insideH w:val="nil"/>
          <w:insideV w:val="nil"/>
        </w:tcBorders>
        <w:shd w:val="clear" w:color="auto" w:fill="FFFFFF"/>
      </w:tcPr>
    </w:tblStylePr>
    <w:tblStylePr w:type="lastRow">
      <w:tblPr/>
      <w:tcPr>
        <w:tcBorders>
          <w:top w:val="single" w:sz="8" w:space="0" w:color="A02B93"/>
          <w:left w:val="nil"/>
          <w:bottom w:val="nil"/>
          <w:right w:val="nil"/>
          <w:insideH w:val="nil"/>
          <w:insideV w:val="nil"/>
        </w:tcBorders>
        <w:shd w:val="clear" w:color="auto" w:fill="FFFFFF"/>
      </w:tcPr>
    </w:tblStylePr>
    <w:tblStylePr w:type="firstCol">
      <w:tblPr/>
      <w:tcPr>
        <w:tcBorders>
          <w:top w:val="nil"/>
          <w:left w:val="nil"/>
          <w:bottom w:val="nil"/>
          <w:right w:val="single" w:sz="8" w:space="0" w:color="A02B93"/>
          <w:insideH w:val="nil"/>
          <w:insideV w:val="nil"/>
        </w:tcBorders>
        <w:shd w:val="clear" w:color="auto" w:fill="FFFFFF"/>
      </w:tcPr>
    </w:tblStylePr>
    <w:tblStylePr w:type="lastCol">
      <w:tblPr/>
      <w:tcPr>
        <w:tcBorders>
          <w:top w:val="nil"/>
          <w:left w:val="single" w:sz="8" w:space="0" w:color="A02B93"/>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EFC3E9"/>
      </w:tcPr>
    </w:tblStylePr>
    <w:tblStylePr w:type="band1Horz">
      <w:tblPr/>
      <w:tcPr>
        <w:tcBorders>
          <w:top w:val="nil"/>
          <w:bottom w:val="nil"/>
          <w:insideH w:val="nil"/>
          <w:insideV w:val="nil"/>
        </w:tcBorders>
        <w:shd w:val="clear" w:color="auto" w:fill="EFC3E9"/>
      </w:tcPr>
    </w:tblStylePr>
    <w:tblStylePr w:type="nwCell">
      <w:tblPr/>
      <w:tcPr>
        <w:shd w:val="clear" w:color="auto" w:fill="FFFFFF"/>
      </w:tcPr>
    </w:tblStylePr>
    <w:tblStylePr w:type="swCell">
      <w:tblPr/>
      <w:tcPr>
        <w:tcBorders>
          <w:top w:val="nil"/>
        </w:tcBorders>
      </w:tcPr>
    </w:tblStylePr>
  </w:style>
  <w:style w:type="table" w:customStyle="1" w:styleId="MediumList2-Accent64">
    <w:name w:val="Medium List 2 - Accent 64"/>
    <w:basedOn w:val="TableNormal"/>
    <w:next w:val="MediumList2-Accent6"/>
    <w:uiPriority w:val="66"/>
    <w:semiHidden/>
    <w:unhideWhenUsed/>
    <w:rsid w:val="00911EB9"/>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4EA72E"/>
        <w:left w:val="single" w:sz="8" w:space="0" w:color="4EA72E"/>
        <w:bottom w:val="single" w:sz="8" w:space="0" w:color="4EA72E"/>
        <w:right w:val="single" w:sz="8" w:space="0" w:color="4EA72E"/>
      </w:tblBorders>
    </w:tblPr>
    <w:tblStylePr w:type="firstRow">
      <w:rPr>
        <w:sz w:val="24"/>
        <w:szCs w:val="24"/>
      </w:rPr>
      <w:tblPr/>
      <w:tcPr>
        <w:tcBorders>
          <w:top w:val="nil"/>
          <w:left w:val="nil"/>
          <w:bottom w:val="single" w:sz="24" w:space="0" w:color="4EA72E"/>
          <w:right w:val="nil"/>
          <w:insideH w:val="nil"/>
          <w:insideV w:val="nil"/>
        </w:tcBorders>
        <w:shd w:val="clear" w:color="auto" w:fill="FFFFFF"/>
      </w:tcPr>
    </w:tblStylePr>
    <w:tblStylePr w:type="lastRow">
      <w:tblPr/>
      <w:tcPr>
        <w:tcBorders>
          <w:top w:val="single" w:sz="8" w:space="0" w:color="4EA72E"/>
          <w:left w:val="nil"/>
          <w:bottom w:val="nil"/>
          <w:right w:val="nil"/>
          <w:insideH w:val="nil"/>
          <w:insideV w:val="nil"/>
        </w:tcBorders>
        <w:shd w:val="clear" w:color="auto" w:fill="FFFFFF"/>
      </w:tcPr>
    </w:tblStylePr>
    <w:tblStylePr w:type="firstCol">
      <w:tblPr/>
      <w:tcPr>
        <w:tcBorders>
          <w:top w:val="nil"/>
          <w:left w:val="nil"/>
          <w:bottom w:val="nil"/>
          <w:right w:val="single" w:sz="8" w:space="0" w:color="4EA72E"/>
          <w:insideH w:val="nil"/>
          <w:insideV w:val="nil"/>
        </w:tcBorders>
        <w:shd w:val="clear" w:color="auto" w:fill="FFFFFF"/>
      </w:tcPr>
    </w:tblStylePr>
    <w:tblStylePr w:type="lastCol">
      <w:tblPr/>
      <w:tcPr>
        <w:tcBorders>
          <w:top w:val="nil"/>
          <w:left w:val="single" w:sz="8" w:space="0" w:color="4EA72E"/>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D0EFC5"/>
      </w:tcPr>
    </w:tblStylePr>
    <w:tblStylePr w:type="band1Horz">
      <w:tblPr/>
      <w:tcPr>
        <w:tcBorders>
          <w:top w:val="nil"/>
          <w:bottom w:val="nil"/>
          <w:insideH w:val="nil"/>
          <w:insideV w:val="nil"/>
        </w:tcBorders>
        <w:shd w:val="clear" w:color="auto" w:fill="D0EFC5"/>
      </w:tcPr>
    </w:tblStylePr>
    <w:tblStylePr w:type="nwCell">
      <w:tblPr/>
      <w:tcPr>
        <w:shd w:val="clear" w:color="auto" w:fill="FFFFFF"/>
      </w:tcPr>
    </w:tblStylePr>
    <w:tblStylePr w:type="swCell">
      <w:tblPr/>
      <w:tcPr>
        <w:tcBorders>
          <w:top w:val="nil"/>
        </w:tcBorders>
      </w:tcPr>
    </w:tblStylePr>
  </w:style>
  <w:style w:type="table" w:customStyle="1" w:styleId="MediumShading14">
    <w:name w:val="Medium Shading 14"/>
    <w:basedOn w:val="TableNormal"/>
    <w:next w:val="MediumShading1"/>
    <w:uiPriority w:val="63"/>
    <w:semiHidden/>
    <w:unhideWhenUsed/>
    <w:rsid w:val="00911EB9"/>
    <w:pPr>
      <w:spacing w:after="0" w:line="240" w:lineRule="auto"/>
    </w:pPr>
    <w:rPr>
      <w:kern w:val="2"/>
      <w:sz w:val="24"/>
      <w:szCs w:val="24"/>
      <w:lang w:val="en-IE"/>
      <w14:ligatures w14:val="standardContextual"/>
    </w:rPr>
    <w:tblPr>
      <w:tblStyleRowBandSize w:val="1"/>
      <w:tblStyleColBandSize w:val="1"/>
      <w:tblBorders>
        <w:top w:val="single" w:sz="8" w:space="0" w:color="404040"/>
        <w:left w:val="single" w:sz="8" w:space="0" w:color="404040"/>
        <w:bottom w:val="single" w:sz="8" w:space="0" w:color="404040"/>
        <w:right w:val="single" w:sz="8" w:space="0" w:color="404040"/>
        <w:insideH w:val="single" w:sz="8" w:space="0" w:color="404040"/>
      </w:tblBorders>
    </w:tblPr>
    <w:tblStylePr w:type="firstRow">
      <w:pPr>
        <w:spacing w:before="0" w:after="0" w:line="240" w:lineRule="auto"/>
      </w:pPr>
      <w:rPr>
        <w:b/>
        <w:bCs/>
        <w:color w:val="FFFFFF"/>
      </w:rPr>
      <w:tblPr/>
      <w:tcPr>
        <w:tcBorders>
          <w:top w:val="single" w:sz="8" w:space="0" w:color="404040"/>
          <w:left w:val="single" w:sz="8" w:space="0" w:color="404040"/>
          <w:bottom w:val="single" w:sz="8" w:space="0" w:color="404040"/>
          <w:right w:val="single" w:sz="8" w:space="0" w:color="404040"/>
          <w:insideH w:val="nil"/>
          <w:insideV w:val="nil"/>
        </w:tcBorders>
        <w:shd w:val="clear" w:color="auto" w:fill="000000"/>
      </w:tcPr>
    </w:tblStylePr>
    <w:tblStylePr w:type="lastRow">
      <w:pPr>
        <w:spacing w:before="0" w:after="0" w:line="240" w:lineRule="auto"/>
      </w:pPr>
      <w:rPr>
        <w:b/>
        <w:bCs/>
      </w:rPr>
      <w:tblPr/>
      <w:tcPr>
        <w:tcBorders>
          <w:top w:val="double" w:sz="6" w:space="0" w:color="404040"/>
          <w:left w:val="single" w:sz="8" w:space="0" w:color="404040"/>
          <w:bottom w:val="single" w:sz="8" w:space="0" w:color="404040"/>
          <w:right w:val="single" w:sz="8" w:space="0" w:color="404040"/>
          <w:insideH w:val="nil"/>
          <w:insideV w:val="nil"/>
        </w:tcBorders>
      </w:tcPr>
    </w:tblStylePr>
    <w:tblStylePr w:type="firstCol">
      <w:rPr>
        <w:b/>
        <w:bCs/>
      </w:rPr>
    </w:tblStylePr>
    <w:tblStylePr w:type="lastCol">
      <w:rPr>
        <w:b/>
        <w:bCs/>
      </w:rPr>
    </w:tblStylePr>
    <w:tblStylePr w:type="band1Vert">
      <w:tblPr/>
      <w:tcPr>
        <w:shd w:val="clear" w:color="auto" w:fill="C0C0C0"/>
      </w:tcPr>
    </w:tblStylePr>
    <w:tblStylePr w:type="band1Horz">
      <w:tblPr/>
      <w:tcPr>
        <w:tcBorders>
          <w:insideH w:val="nil"/>
          <w:insideV w:val="nil"/>
        </w:tcBorders>
        <w:shd w:val="clear" w:color="auto" w:fill="C0C0C0"/>
      </w:tcPr>
    </w:tblStylePr>
    <w:tblStylePr w:type="band2Horz">
      <w:tblPr/>
      <w:tcPr>
        <w:tcBorders>
          <w:insideH w:val="nil"/>
          <w:insideV w:val="nil"/>
        </w:tcBorders>
      </w:tcPr>
    </w:tblStylePr>
  </w:style>
  <w:style w:type="table" w:customStyle="1" w:styleId="MediumShading1-Accent14">
    <w:name w:val="Medium Shading 1 - Accent 14"/>
    <w:basedOn w:val="TableNormal"/>
    <w:next w:val="MediumShading1-Accent1"/>
    <w:uiPriority w:val="63"/>
    <w:semiHidden/>
    <w:unhideWhenUsed/>
    <w:rsid w:val="00911EB9"/>
    <w:pPr>
      <w:spacing w:after="0" w:line="240" w:lineRule="auto"/>
    </w:pPr>
    <w:rPr>
      <w:kern w:val="2"/>
      <w:sz w:val="24"/>
      <w:szCs w:val="24"/>
      <w:lang w:val="en-IE"/>
      <w14:ligatures w14:val="standardContextual"/>
    </w:rPr>
    <w:tblPr>
      <w:tblStyleRowBandSize w:val="1"/>
      <w:tblStyleColBandSize w:val="1"/>
      <w:tblBorders>
        <w:top w:val="single" w:sz="8" w:space="0" w:color="2198CF"/>
        <w:left w:val="single" w:sz="8" w:space="0" w:color="2198CF"/>
        <w:bottom w:val="single" w:sz="8" w:space="0" w:color="2198CF"/>
        <w:right w:val="single" w:sz="8" w:space="0" w:color="2198CF"/>
        <w:insideH w:val="single" w:sz="8" w:space="0" w:color="2198CF"/>
      </w:tblBorders>
    </w:tblPr>
    <w:tblStylePr w:type="firstRow">
      <w:pPr>
        <w:spacing w:before="0" w:after="0" w:line="240" w:lineRule="auto"/>
      </w:pPr>
      <w:rPr>
        <w:b/>
        <w:bCs/>
        <w:color w:val="FFFFFF"/>
      </w:rPr>
      <w:tblPr/>
      <w:tcPr>
        <w:tcBorders>
          <w:top w:val="single" w:sz="8" w:space="0" w:color="2198CF"/>
          <w:left w:val="single" w:sz="8" w:space="0" w:color="2198CF"/>
          <w:bottom w:val="single" w:sz="8" w:space="0" w:color="2198CF"/>
          <w:right w:val="single" w:sz="8" w:space="0" w:color="2198CF"/>
          <w:insideH w:val="nil"/>
          <w:insideV w:val="nil"/>
        </w:tcBorders>
        <w:shd w:val="clear" w:color="auto" w:fill="156082"/>
      </w:tcPr>
    </w:tblStylePr>
    <w:tblStylePr w:type="lastRow">
      <w:pPr>
        <w:spacing w:before="0" w:after="0" w:line="240" w:lineRule="auto"/>
      </w:pPr>
      <w:rPr>
        <w:b/>
        <w:bCs/>
      </w:rPr>
      <w:tblPr/>
      <w:tcPr>
        <w:tcBorders>
          <w:top w:val="double" w:sz="6" w:space="0" w:color="2198CF"/>
          <w:left w:val="single" w:sz="8" w:space="0" w:color="2198CF"/>
          <w:bottom w:val="single" w:sz="8" w:space="0" w:color="2198CF"/>
          <w:right w:val="single" w:sz="8" w:space="0" w:color="2198CF"/>
          <w:insideH w:val="nil"/>
          <w:insideV w:val="nil"/>
        </w:tcBorders>
      </w:tcPr>
    </w:tblStylePr>
    <w:tblStylePr w:type="firstCol">
      <w:rPr>
        <w:b/>
        <w:bCs/>
      </w:rPr>
    </w:tblStylePr>
    <w:tblStylePr w:type="lastCol">
      <w:rPr>
        <w:b/>
        <w:bCs/>
      </w:rPr>
    </w:tblStylePr>
    <w:tblStylePr w:type="band1Vert">
      <w:tblPr/>
      <w:tcPr>
        <w:shd w:val="clear" w:color="auto" w:fill="B2DEF2"/>
      </w:tcPr>
    </w:tblStylePr>
    <w:tblStylePr w:type="band1Horz">
      <w:tblPr/>
      <w:tcPr>
        <w:tcBorders>
          <w:insideH w:val="nil"/>
          <w:insideV w:val="nil"/>
        </w:tcBorders>
        <w:shd w:val="clear" w:color="auto" w:fill="B2DEF2"/>
      </w:tcPr>
    </w:tblStylePr>
    <w:tblStylePr w:type="band2Horz">
      <w:tblPr/>
      <w:tcPr>
        <w:tcBorders>
          <w:insideH w:val="nil"/>
          <w:insideV w:val="nil"/>
        </w:tcBorders>
      </w:tcPr>
    </w:tblStylePr>
  </w:style>
  <w:style w:type="table" w:customStyle="1" w:styleId="MediumShading1-Accent24">
    <w:name w:val="Medium Shading 1 - Accent 24"/>
    <w:basedOn w:val="TableNormal"/>
    <w:next w:val="MediumShading1-Accent2"/>
    <w:uiPriority w:val="63"/>
    <w:semiHidden/>
    <w:unhideWhenUsed/>
    <w:rsid w:val="00911EB9"/>
    <w:pPr>
      <w:spacing w:after="0" w:line="240" w:lineRule="auto"/>
    </w:pPr>
    <w:rPr>
      <w:kern w:val="2"/>
      <w:sz w:val="24"/>
      <w:szCs w:val="24"/>
      <w:lang w:val="en-IE"/>
      <w14:ligatures w14:val="standardContextual"/>
    </w:rPr>
    <w:tblPr>
      <w:tblStyleRowBandSize w:val="1"/>
      <w:tblStyleColBandSize w:val="1"/>
      <w:tblBorders>
        <w:top w:val="single" w:sz="8" w:space="0" w:color="EE9465"/>
        <w:left w:val="single" w:sz="8" w:space="0" w:color="EE9465"/>
        <w:bottom w:val="single" w:sz="8" w:space="0" w:color="EE9465"/>
        <w:right w:val="single" w:sz="8" w:space="0" w:color="EE9465"/>
        <w:insideH w:val="single" w:sz="8" w:space="0" w:color="EE9465"/>
      </w:tblBorders>
    </w:tblPr>
    <w:tblStylePr w:type="firstRow">
      <w:pPr>
        <w:spacing w:before="0" w:after="0" w:line="240" w:lineRule="auto"/>
      </w:pPr>
      <w:rPr>
        <w:b/>
        <w:bCs/>
        <w:color w:val="FFFFFF"/>
      </w:rPr>
      <w:tblPr/>
      <w:tcPr>
        <w:tcBorders>
          <w:top w:val="single" w:sz="8" w:space="0" w:color="EE9465"/>
          <w:left w:val="single" w:sz="8" w:space="0" w:color="EE9465"/>
          <w:bottom w:val="single" w:sz="8" w:space="0" w:color="EE9465"/>
          <w:right w:val="single" w:sz="8" w:space="0" w:color="EE9465"/>
          <w:insideH w:val="nil"/>
          <w:insideV w:val="nil"/>
        </w:tcBorders>
        <w:shd w:val="clear" w:color="auto" w:fill="E97132"/>
      </w:tcPr>
    </w:tblStylePr>
    <w:tblStylePr w:type="lastRow">
      <w:pPr>
        <w:spacing w:before="0" w:after="0" w:line="240" w:lineRule="auto"/>
      </w:pPr>
      <w:rPr>
        <w:b/>
        <w:bCs/>
      </w:rPr>
      <w:tblPr/>
      <w:tcPr>
        <w:tcBorders>
          <w:top w:val="double" w:sz="6" w:space="0" w:color="EE9465"/>
          <w:left w:val="single" w:sz="8" w:space="0" w:color="EE9465"/>
          <w:bottom w:val="single" w:sz="8" w:space="0" w:color="EE9465"/>
          <w:right w:val="single" w:sz="8" w:space="0" w:color="EE9465"/>
          <w:insideH w:val="nil"/>
          <w:insideV w:val="nil"/>
        </w:tcBorders>
      </w:tcPr>
    </w:tblStylePr>
    <w:tblStylePr w:type="firstCol">
      <w:rPr>
        <w:b/>
        <w:bCs/>
      </w:rPr>
    </w:tblStylePr>
    <w:tblStylePr w:type="lastCol">
      <w:rPr>
        <w:b/>
        <w:bCs/>
      </w:rPr>
    </w:tblStylePr>
    <w:tblStylePr w:type="band1Vert">
      <w:tblPr/>
      <w:tcPr>
        <w:shd w:val="clear" w:color="auto" w:fill="F9DBCC"/>
      </w:tcPr>
    </w:tblStylePr>
    <w:tblStylePr w:type="band1Horz">
      <w:tblPr/>
      <w:tcPr>
        <w:tcBorders>
          <w:insideH w:val="nil"/>
          <w:insideV w:val="nil"/>
        </w:tcBorders>
        <w:shd w:val="clear" w:color="auto" w:fill="F9DBCC"/>
      </w:tcPr>
    </w:tblStylePr>
    <w:tblStylePr w:type="band2Horz">
      <w:tblPr/>
      <w:tcPr>
        <w:tcBorders>
          <w:insideH w:val="nil"/>
          <w:insideV w:val="nil"/>
        </w:tcBorders>
      </w:tcPr>
    </w:tblStylePr>
  </w:style>
  <w:style w:type="table" w:customStyle="1" w:styleId="MediumShading1-Accent34">
    <w:name w:val="Medium Shading 1 - Accent 34"/>
    <w:basedOn w:val="TableNormal"/>
    <w:next w:val="MediumShading1-Accent3"/>
    <w:uiPriority w:val="63"/>
    <w:semiHidden/>
    <w:unhideWhenUsed/>
    <w:rsid w:val="00911EB9"/>
    <w:pPr>
      <w:spacing w:after="0" w:line="240" w:lineRule="auto"/>
    </w:pPr>
    <w:rPr>
      <w:kern w:val="2"/>
      <w:sz w:val="24"/>
      <w:szCs w:val="24"/>
      <w:lang w:val="en-IE"/>
      <w14:ligatures w14:val="standardContextual"/>
    </w:rPr>
    <w:tblPr>
      <w:tblStyleRowBandSize w:val="1"/>
      <w:tblStyleColBandSize w:val="1"/>
      <w:tblBorders>
        <w:top w:val="single" w:sz="8" w:space="0" w:color="2BB73D"/>
        <w:left w:val="single" w:sz="8" w:space="0" w:color="2BB73D"/>
        <w:bottom w:val="single" w:sz="8" w:space="0" w:color="2BB73D"/>
        <w:right w:val="single" w:sz="8" w:space="0" w:color="2BB73D"/>
        <w:insideH w:val="single" w:sz="8" w:space="0" w:color="2BB73D"/>
      </w:tblBorders>
    </w:tblPr>
    <w:tblStylePr w:type="firstRow">
      <w:pPr>
        <w:spacing w:before="0" w:after="0" w:line="240" w:lineRule="auto"/>
      </w:pPr>
      <w:rPr>
        <w:b/>
        <w:bCs/>
        <w:color w:val="FFFFFF"/>
      </w:rPr>
      <w:tblPr/>
      <w:tcPr>
        <w:tcBorders>
          <w:top w:val="single" w:sz="8" w:space="0" w:color="2BB73D"/>
          <w:left w:val="single" w:sz="8" w:space="0" w:color="2BB73D"/>
          <w:bottom w:val="single" w:sz="8" w:space="0" w:color="2BB73D"/>
          <w:right w:val="single" w:sz="8" w:space="0" w:color="2BB73D"/>
          <w:insideH w:val="nil"/>
          <w:insideV w:val="nil"/>
        </w:tcBorders>
        <w:shd w:val="clear" w:color="auto" w:fill="196B24"/>
      </w:tcPr>
    </w:tblStylePr>
    <w:tblStylePr w:type="lastRow">
      <w:pPr>
        <w:spacing w:before="0" w:after="0" w:line="240" w:lineRule="auto"/>
      </w:pPr>
      <w:rPr>
        <w:b/>
        <w:bCs/>
      </w:rPr>
      <w:tblPr/>
      <w:tcPr>
        <w:tcBorders>
          <w:top w:val="double" w:sz="6" w:space="0" w:color="2BB73D"/>
          <w:left w:val="single" w:sz="8" w:space="0" w:color="2BB73D"/>
          <w:bottom w:val="single" w:sz="8" w:space="0" w:color="2BB73D"/>
          <w:right w:val="single" w:sz="8" w:space="0" w:color="2BB73D"/>
          <w:insideH w:val="nil"/>
          <w:insideV w:val="nil"/>
        </w:tcBorders>
      </w:tcPr>
    </w:tblStylePr>
    <w:tblStylePr w:type="firstCol">
      <w:rPr>
        <w:b/>
        <w:bCs/>
      </w:rPr>
    </w:tblStylePr>
    <w:tblStylePr w:type="lastCol">
      <w:rPr>
        <w:b/>
        <w:bCs/>
      </w:rPr>
    </w:tblStylePr>
    <w:tblStylePr w:type="band1Vert">
      <w:tblPr/>
      <w:tcPr>
        <w:shd w:val="clear" w:color="auto" w:fill="B3EDBA"/>
      </w:tcPr>
    </w:tblStylePr>
    <w:tblStylePr w:type="band1Horz">
      <w:tblPr/>
      <w:tcPr>
        <w:tcBorders>
          <w:insideH w:val="nil"/>
          <w:insideV w:val="nil"/>
        </w:tcBorders>
        <w:shd w:val="clear" w:color="auto" w:fill="B3EDBA"/>
      </w:tcPr>
    </w:tblStylePr>
    <w:tblStylePr w:type="band2Horz">
      <w:tblPr/>
      <w:tcPr>
        <w:tcBorders>
          <w:insideH w:val="nil"/>
          <w:insideV w:val="nil"/>
        </w:tcBorders>
      </w:tcPr>
    </w:tblStylePr>
  </w:style>
  <w:style w:type="table" w:customStyle="1" w:styleId="MediumShading1-Accent44">
    <w:name w:val="Medium Shading 1 - Accent 44"/>
    <w:basedOn w:val="TableNormal"/>
    <w:next w:val="MediumShading1-Accent4"/>
    <w:uiPriority w:val="63"/>
    <w:semiHidden/>
    <w:unhideWhenUsed/>
    <w:rsid w:val="00911EB9"/>
    <w:pPr>
      <w:spacing w:after="0" w:line="240" w:lineRule="auto"/>
    </w:pPr>
    <w:rPr>
      <w:kern w:val="2"/>
      <w:sz w:val="24"/>
      <w:szCs w:val="24"/>
      <w:lang w:val="en-IE"/>
      <w14:ligatures w14:val="standardContextual"/>
    </w:rPr>
    <w:tblPr>
      <w:tblStyleRowBandSize w:val="1"/>
      <w:tblStyleColBandSize w:val="1"/>
      <w:tblBorders>
        <w:top w:val="single" w:sz="8" w:space="0" w:color="39BEF1"/>
        <w:left w:val="single" w:sz="8" w:space="0" w:color="39BEF1"/>
        <w:bottom w:val="single" w:sz="8" w:space="0" w:color="39BEF1"/>
        <w:right w:val="single" w:sz="8" w:space="0" w:color="39BEF1"/>
        <w:insideH w:val="single" w:sz="8" w:space="0" w:color="39BEF1"/>
      </w:tblBorders>
    </w:tblPr>
    <w:tblStylePr w:type="firstRow">
      <w:pPr>
        <w:spacing w:before="0" w:after="0" w:line="240" w:lineRule="auto"/>
      </w:pPr>
      <w:rPr>
        <w:b/>
        <w:bCs/>
        <w:color w:val="FFFFFF"/>
      </w:rPr>
      <w:tblPr/>
      <w:tcPr>
        <w:tcBorders>
          <w:top w:val="single" w:sz="8" w:space="0" w:color="39BEF1"/>
          <w:left w:val="single" w:sz="8" w:space="0" w:color="39BEF1"/>
          <w:bottom w:val="single" w:sz="8" w:space="0" w:color="39BEF1"/>
          <w:right w:val="single" w:sz="8" w:space="0" w:color="39BEF1"/>
          <w:insideH w:val="nil"/>
          <w:insideV w:val="nil"/>
        </w:tcBorders>
        <w:shd w:val="clear" w:color="auto" w:fill="0F9ED5"/>
      </w:tcPr>
    </w:tblStylePr>
    <w:tblStylePr w:type="lastRow">
      <w:pPr>
        <w:spacing w:before="0" w:after="0" w:line="240" w:lineRule="auto"/>
      </w:pPr>
      <w:rPr>
        <w:b/>
        <w:bCs/>
      </w:rPr>
      <w:tblPr/>
      <w:tcPr>
        <w:tcBorders>
          <w:top w:val="double" w:sz="6" w:space="0" w:color="39BEF1"/>
          <w:left w:val="single" w:sz="8" w:space="0" w:color="39BEF1"/>
          <w:bottom w:val="single" w:sz="8" w:space="0" w:color="39BEF1"/>
          <w:right w:val="single" w:sz="8" w:space="0" w:color="39BEF1"/>
          <w:insideH w:val="nil"/>
          <w:insideV w:val="nil"/>
        </w:tcBorders>
      </w:tcPr>
    </w:tblStylePr>
    <w:tblStylePr w:type="firstCol">
      <w:rPr>
        <w:b/>
        <w:bCs/>
      </w:rPr>
    </w:tblStylePr>
    <w:tblStylePr w:type="lastCol">
      <w:rPr>
        <w:b/>
        <w:bCs/>
      </w:rPr>
    </w:tblStylePr>
    <w:tblStylePr w:type="band1Vert">
      <w:tblPr/>
      <w:tcPr>
        <w:shd w:val="clear" w:color="auto" w:fill="BDE9FA"/>
      </w:tcPr>
    </w:tblStylePr>
    <w:tblStylePr w:type="band1Horz">
      <w:tblPr/>
      <w:tcPr>
        <w:tcBorders>
          <w:insideH w:val="nil"/>
          <w:insideV w:val="nil"/>
        </w:tcBorders>
        <w:shd w:val="clear" w:color="auto" w:fill="BDE9FA"/>
      </w:tcPr>
    </w:tblStylePr>
    <w:tblStylePr w:type="band2Horz">
      <w:tblPr/>
      <w:tcPr>
        <w:tcBorders>
          <w:insideH w:val="nil"/>
          <w:insideV w:val="nil"/>
        </w:tcBorders>
      </w:tcPr>
    </w:tblStylePr>
  </w:style>
  <w:style w:type="table" w:customStyle="1" w:styleId="MediumShading1-Accent54">
    <w:name w:val="Medium Shading 1 - Accent 54"/>
    <w:basedOn w:val="TableNormal"/>
    <w:next w:val="MediumShading1-Accent5"/>
    <w:uiPriority w:val="63"/>
    <w:semiHidden/>
    <w:unhideWhenUsed/>
    <w:rsid w:val="00911EB9"/>
    <w:pPr>
      <w:spacing w:after="0" w:line="240" w:lineRule="auto"/>
    </w:pPr>
    <w:rPr>
      <w:kern w:val="2"/>
      <w:sz w:val="24"/>
      <w:szCs w:val="24"/>
      <w:lang w:val="en-IE"/>
      <w14:ligatures w14:val="standardContextual"/>
    </w:rPr>
    <w:tblPr>
      <w:tblStyleRowBandSize w:val="1"/>
      <w:tblStyleColBandSize w:val="1"/>
      <w:tblBorders>
        <w:top w:val="single" w:sz="8" w:space="0" w:color="CE49BF"/>
        <w:left w:val="single" w:sz="8" w:space="0" w:color="CE49BF"/>
        <w:bottom w:val="single" w:sz="8" w:space="0" w:color="CE49BF"/>
        <w:right w:val="single" w:sz="8" w:space="0" w:color="CE49BF"/>
        <w:insideH w:val="single" w:sz="8" w:space="0" w:color="CE49BF"/>
      </w:tblBorders>
    </w:tblPr>
    <w:tblStylePr w:type="firstRow">
      <w:pPr>
        <w:spacing w:before="0" w:after="0" w:line="240" w:lineRule="auto"/>
      </w:pPr>
      <w:rPr>
        <w:b/>
        <w:bCs/>
        <w:color w:val="FFFFFF"/>
      </w:rPr>
      <w:tblPr/>
      <w:tcPr>
        <w:tcBorders>
          <w:top w:val="single" w:sz="8" w:space="0" w:color="CE49BF"/>
          <w:left w:val="single" w:sz="8" w:space="0" w:color="CE49BF"/>
          <w:bottom w:val="single" w:sz="8" w:space="0" w:color="CE49BF"/>
          <w:right w:val="single" w:sz="8" w:space="0" w:color="CE49BF"/>
          <w:insideH w:val="nil"/>
          <w:insideV w:val="nil"/>
        </w:tcBorders>
        <w:shd w:val="clear" w:color="auto" w:fill="A02B93"/>
      </w:tcPr>
    </w:tblStylePr>
    <w:tblStylePr w:type="lastRow">
      <w:pPr>
        <w:spacing w:before="0" w:after="0" w:line="240" w:lineRule="auto"/>
      </w:pPr>
      <w:rPr>
        <w:b/>
        <w:bCs/>
      </w:rPr>
      <w:tblPr/>
      <w:tcPr>
        <w:tcBorders>
          <w:top w:val="double" w:sz="6" w:space="0" w:color="CE49BF"/>
          <w:left w:val="single" w:sz="8" w:space="0" w:color="CE49BF"/>
          <w:bottom w:val="single" w:sz="8" w:space="0" w:color="CE49BF"/>
          <w:right w:val="single" w:sz="8" w:space="0" w:color="CE49BF"/>
          <w:insideH w:val="nil"/>
          <w:insideV w:val="nil"/>
        </w:tcBorders>
      </w:tcPr>
    </w:tblStylePr>
    <w:tblStylePr w:type="firstCol">
      <w:rPr>
        <w:b/>
        <w:bCs/>
      </w:rPr>
    </w:tblStylePr>
    <w:tblStylePr w:type="lastCol">
      <w:rPr>
        <w:b/>
        <w:bCs/>
      </w:rPr>
    </w:tblStylePr>
    <w:tblStylePr w:type="band1Vert">
      <w:tblPr/>
      <w:tcPr>
        <w:shd w:val="clear" w:color="auto" w:fill="EFC3E9"/>
      </w:tcPr>
    </w:tblStylePr>
    <w:tblStylePr w:type="band1Horz">
      <w:tblPr/>
      <w:tcPr>
        <w:tcBorders>
          <w:insideH w:val="nil"/>
          <w:insideV w:val="nil"/>
        </w:tcBorders>
        <w:shd w:val="clear" w:color="auto" w:fill="EFC3E9"/>
      </w:tcPr>
    </w:tblStylePr>
    <w:tblStylePr w:type="band2Horz">
      <w:tblPr/>
      <w:tcPr>
        <w:tcBorders>
          <w:insideH w:val="nil"/>
          <w:insideV w:val="nil"/>
        </w:tcBorders>
      </w:tcPr>
    </w:tblStylePr>
  </w:style>
  <w:style w:type="table" w:customStyle="1" w:styleId="MediumShading1-Accent64">
    <w:name w:val="Medium Shading 1 - Accent 64"/>
    <w:basedOn w:val="TableNormal"/>
    <w:next w:val="MediumShading1-Accent6"/>
    <w:uiPriority w:val="63"/>
    <w:semiHidden/>
    <w:unhideWhenUsed/>
    <w:rsid w:val="00911EB9"/>
    <w:pPr>
      <w:spacing w:after="0" w:line="240" w:lineRule="auto"/>
    </w:pPr>
    <w:rPr>
      <w:kern w:val="2"/>
      <w:sz w:val="24"/>
      <w:szCs w:val="24"/>
      <w:lang w:val="en-IE"/>
      <w14:ligatures w14:val="standardContextual"/>
    </w:rPr>
    <w:tblPr>
      <w:tblStyleRowBandSize w:val="1"/>
      <w:tblStyleColBandSize w:val="1"/>
      <w:tblBorders>
        <w:top w:val="single" w:sz="8" w:space="0" w:color="71CF50"/>
        <w:left w:val="single" w:sz="8" w:space="0" w:color="71CF50"/>
        <w:bottom w:val="single" w:sz="8" w:space="0" w:color="71CF50"/>
        <w:right w:val="single" w:sz="8" w:space="0" w:color="71CF50"/>
        <w:insideH w:val="single" w:sz="8" w:space="0" w:color="71CF50"/>
      </w:tblBorders>
    </w:tblPr>
    <w:tblStylePr w:type="firstRow">
      <w:pPr>
        <w:spacing w:before="0" w:after="0" w:line="240" w:lineRule="auto"/>
      </w:pPr>
      <w:rPr>
        <w:b/>
        <w:bCs/>
        <w:color w:val="FFFFFF"/>
      </w:rPr>
      <w:tblPr/>
      <w:tcPr>
        <w:tcBorders>
          <w:top w:val="single" w:sz="8" w:space="0" w:color="71CF50"/>
          <w:left w:val="single" w:sz="8" w:space="0" w:color="71CF50"/>
          <w:bottom w:val="single" w:sz="8" w:space="0" w:color="71CF50"/>
          <w:right w:val="single" w:sz="8" w:space="0" w:color="71CF50"/>
          <w:insideH w:val="nil"/>
          <w:insideV w:val="nil"/>
        </w:tcBorders>
        <w:shd w:val="clear" w:color="auto" w:fill="4EA72E"/>
      </w:tcPr>
    </w:tblStylePr>
    <w:tblStylePr w:type="lastRow">
      <w:pPr>
        <w:spacing w:before="0" w:after="0" w:line="240" w:lineRule="auto"/>
      </w:pPr>
      <w:rPr>
        <w:b/>
        <w:bCs/>
      </w:rPr>
      <w:tblPr/>
      <w:tcPr>
        <w:tcBorders>
          <w:top w:val="double" w:sz="6" w:space="0" w:color="71CF50"/>
          <w:left w:val="single" w:sz="8" w:space="0" w:color="71CF50"/>
          <w:bottom w:val="single" w:sz="8" w:space="0" w:color="71CF50"/>
          <w:right w:val="single" w:sz="8" w:space="0" w:color="71CF50"/>
          <w:insideH w:val="nil"/>
          <w:insideV w:val="nil"/>
        </w:tcBorders>
      </w:tcPr>
    </w:tblStylePr>
    <w:tblStylePr w:type="firstCol">
      <w:rPr>
        <w:b/>
        <w:bCs/>
      </w:rPr>
    </w:tblStylePr>
    <w:tblStylePr w:type="lastCol">
      <w:rPr>
        <w:b/>
        <w:bCs/>
      </w:rPr>
    </w:tblStylePr>
    <w:tblStylePr w:type="band1Vert">
      <w:tblPr/>
      <w:tcPr>
        <w:shd w:val="clear" w:color="auto" w:fill="D0EFC5"/>
      </w:tcPr>
    </w:tblStylePr>
    <w:tblStylePr w:type="band1Horz">
      <w:tblPr/>
      <w:tcPr>
        <w:tcBorders>
          <w:insideH w:val="nil"/>
          <w:insideV w:val="nil"/>
        </w:tcBorders>
        <w:shd w:val="clear" w:color="auto" w:fill="D0EFC5"/>
      </w:tcPr>
    </w:tblStylePr>
    <w:tblStylePr w:type="band2Horz">
      <w:tblPr/>
      <w:tcPr>
        <w:tcBorders>
          <w:insideH w:val="nil"/>
          <w:insideV w:val="nil"/>
        </w:tcBorders>
      </w:tcPr>
    </w:tblStylePr>
  </w:style>
  <w:style w:type="table" w:customStyle="1" w:styleId="MediumShading24">
    <w:name w:val="Medium Shading 24"/>
    <w:basedOn w:val="TableNormal"/>
    <w:next w:val="MediumShading2"/>
    <w:uiPriority w:val="64"/>
    <w:semiHidden/>
    <w:unhideWhenUsed/>
    <w:rsid w:val="00911EB9"/>
    <w:pPr>
      <w:spacing w:after="0" w:line="240" w:lineRule="auto"/>
    </w:pPr>
    <w:rPr>
      <w:kern w:val="2"/>
      <w:sz w:val="24"/>
      <w:szCs w:val="24"/>
      <w:lang w:val="en-IE"/>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000000"/>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000000"/>
      </w:tcPr>
    </w:tblStylePr>
    <w:tblStylePr w:type="lastCol">
      <w:rPr>
        <w:b/>
        <w:bCs/>
        <w:color w:val="FFFFFF"/>
      </w:rPr>
      <w:tblPr/>
      <w:tcPr>
        <w:tcBorders>
          <w:left w:val="nil"/>
          <w:right w:val="nil"/>
          <w:insideH w:val="nil"/>
          <w:insideV w:val="nil"/>
        </w:tcBorders>
        <w:shd w:val="clear" w:color="auto" w:fill="000000"/>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14">
    <w:name w:val="Medium Shading 2 - Accent 14"/>
    <w:basedOn w:val="TableNormal"/>
    <w:next w:val="MediumShading2-Accent1"/>
    <w:uiPriority w:val="64"/>
    <w:semiHidden/>
    <w:unhideWhenUsed/>
    <w:rsid w:val="00911EB9"/>
    <w:pPr>
      <w:spacing w:after="0" w:line="240" w:lineRule="auto"/>
    </w:pPr>
    <w:rPr>
      <w:kern w:val="2"/>
      <w:sz w:val="24"/>
      <w:szCs w:val="24"/>
      <w:lang w:val="en-IE"/>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15608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156082"/>
      </w:tcPr>
    </w:tblStylePr>
    <w:tblStylePr w:type="lastCol">
      <w:rPr>
        <w:b/>
        <w:bCs/>
        <w:color w:val="FFFFFF"/>
      </w:rPr>
      <w:tblPr/>
      <w:tcPr>
        <w:tcBorders>
          <w:left w:val="nil"/>
          <w:right w:val="nil"/>
          <w:insideH w:val="nil"/>
          <w:insideV w:val="nil"/>
        </w:tcBorders>
        <w:shd w:val="clear" w:color="auto" w:fill="156082"/>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24">
    <w:name w:val="Medium Shading 2 - Accent 24"/>
    <w:basedOn w:val="TableNormal"/>
    <w:next w:val="MediumShading2-Accent2"/>
    <w:uiPriority w:val="64"/>
    <w:semiHidden/>
    <w:unhideWhenUsed/>
    <w:rsid w:val="00911EB9"/>
    <w:pPr>
      <w:spacing w:after="0" w:line="240" w:lineRule="auto"/>
    </w:pPr>
    <w:rPr>
      <w:kern w:val="2"/>
      <w:sz w:val="24"/>
      <w:szCs w:val="24"/>
      <w:lang w:val="en-IE"/>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E9713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E97132"/>
      </w:tcPr>
    </w:tblStylePr>
    <w:tblStylePr w:type="lastCol">
      <w:rPr>
        <w:b/>
        <w:bCs/>
        <w:color w:val="FFFFFF"/>
      </w:rPr>
      <w:tblPr/>
      <w:tcPr>
        <w:tcBorders>
          <w:left w:val="nil"/>
          <w:right w:val="nil"/>
          <w:insideH w:val="nil"/>
          <w:insideV w:val="nil"/>
        </w:tcBorders>
        <w:shd w:val="clear" w:color="auto" w:fill="E97132"/>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34">
    <w:name w:val="Medium Shading 2 - Accent 34"/>
    <w:basedOn w:val="TableNormal"/>
    <w:next w:val="MediumShading2-Accent3"/>
    <w:uiPriority w:val="64"/>
    <w:semiHidden/>
    <w:unhideWhenUsed/>
    <w:rsid w:val="00911EB9"/>
    <w:pPr>
      <w:spacing w:after="0" w:line="240" w:lineRule="auto"/>
    </w:pPr>
    <w:rPr>
      <w:kern w:val="2"/>
      <w:sz w:val="24"/>
      <w:szCs w:val="24"/>
      <w:lang w:val="en-IE"/>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196B2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196B24"/>
      </w:tcPr>
    </w:tblStylePr>
    <w:tblStylePr w:type="lastCol">
      <w:rPr>
        <w:b/>
        <w:bCs/>
        <w:color w:val="FFFFFF"/>
      </w:rPr>
      <w:tblPr/>
      <w:tcPr>
        <w:tcBorders>
          <w:left w:val="nil"/>
          <w:right w:val="nil"/>
          <w:insideH w:val="nil"/>
          <w:insideV w:val="nil"/>
        </w:tcBorders>
        <w:shd w:val="clear" w:color="auto" w:fill="196B24"/>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44">
    <w:name w:val="Medium Shading 2 - Accent 44"/>
    <w:basedOn w:val="TableNormal"/>
    <w:next w:val="MediumShading2-Accent4"/>
    <w:uiPriority w:val="64"/>
    <w:semiHidden/>
    <w:unhideWhenUsed/>
    <w:rsid w:val="00911EB9"/>
    <w:pPr>
      <w:spacing w:after="0" w:line="240" w:lineRule="auto"/>
    </w:pPr>
    <w:rPr>
      <w:kern w:val="2"/>
      <w:sz w:val="24"/>
      <w:szCs w:val="24"/>
      <w:lang w:val="en-IE"/>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0F9ED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0F9ED5"/>
      </w:tcPr>
    </w:tblStylePr>
    <w:tblStylePr w:type="lastCol">
      <w:rPr>
        <w:b/>
        <w:bCs/>
        <w:color w:val="FFFFFF"/>
      </w:rPr>
      <w:tblPr/>
      <w:tcPr>
        <w:tcBorders>
          <w:left w:val="nil"/>
          <w:right w:val="nil"/>
          <w:insideH w:val="nil"/>
          <w:insideV w:val="nil"/>
        </w:tcBorders>
        <w:shd w:val="clear" w:color="auto" w:fill="0F9ED5"/>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54">
    <w:name w:val="Medium Shading 2 - Accent 54"/>
    <w:basedOn w:val="TableNormal"/>
    <w:next w:val="MediumShading2-Accent5"/>
    <w:uiPriority w:val="64"/>
    <w:semiHidden/>
    <w:unhideWhenUsed/>
    <w:rsid w:val="00911EB9"/>
    <w:pPr>
      <w:spacing w:after="0" w:line="240" w:lineRule="auto"/>
    </w:pPr>
    <w:rPr>
      <w:kern w:val="2"/>
      <w:sz w:val="24"/>
      <w:szCs w:val="24"/>
      <w:lang w:val="en-IE"/>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A02B9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A02B93"/>
      </w:tcPr>
    </w:tblStylePr>
    <w:tblStylePr w:type="lastCol">
      <w:rPr>
        <w:b/>
        <w:bCs/>
        <w:color w:val="FFFFFF"/>
      </w:rPr>
      <w:tblPr/>
      <w:tcPr>
        <w:tcBorders>
          <w:left w:val="nil"/>
          <w:right w:val="nil"/>
          <w:insideH w:val="nil"/>
          <w:insideV w:val="nil"/>
        </w:tcBorders>
        <w:shd w:val="clear" w:color="auto" w:fill="A02B93"/>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64">
    <w:name w:val="Medium Shading 2 - Accent 64"/>
    <w:basedOn w:val="TableNormal"/>
    <w:next w:val="MediumShading2-Accent6"/>
    <w:uiPriority w:val="64"/>
    <w:semiHidden/>
    <w:unhideWhenUsed/>
    <w:rsid w:val="00911EB9"/>
    <w:pPr>
      <w:spacing w:after="0" w:line="240" w:lineRule="auto"/>
    </w:pPr>
    <w:rPr>
      <w:kern w:val="2"/>
      <w:sz w:val="24"/>
      <w:szCs w:val="24"/>
      <w:lang w:val="en-IE"/>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4EA72E"/>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4EA72E"/>
      </w:tcPr>
    </w:tblStylePr>
    <w:tblStylePr w:type="lastCol">
      <w:rPr>
        <w:b/>
        <w:bCs/>
        <w:color w:val="FFFFFF"/>
      </w:rPr>
      <w:tblPr/>
      <w:tcPr>
        <w:tcBorders>
          <w:left w:val="nil"/>
          <w:right w:val="nil"/>
          <w:insideH w:val="nil"/>
          <w:insideV w:val="nil"/>
        </w:tcBorders>
        <w:shd w:val="clear" w:color="auto" w:fill="4EA72E"/>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PlainTable14">
    <w:name w:val="Plain Table 14"/>
    <w:basedOn w:val="TableNormal"/>
    <w:next w:val="PlainTable1"/>
    <w:uiPriority w:val="41"/>
    <w:rsid w:val="00911EB9"/>
    <w:pPr>
      <w:spacing w:after="0" w:line="240" w:lineRule="auto"/>
    </w:pPr>
    <w:rPr>
      <w:kern w:val="2"/>
      <w:sz w:val="24"/>
      <w:szCs w:val="24"/>
      <w:lang w:val="en-IE"/>
      <w14:ligatures w14:val="standardContextual"/>
    </w:rPr>
    <w:tblPr>
      <w:tblStyleRowBandSize w:val="1"/>
      <w:tblStyleColBandSize w:val="1"/>
      <w:tblBorders>
        <w:top w:val="single" w:sz="4" w:space="0" w:color="BFBFBF"/>
        <w:left w:val="single" w:sz="4" w:space="0" w:color="BFBFBF"/>
        <w:bottom w:val="single" w:sz="4" w:space="0" w:color="BFBFBF"/>
        <w:right w:val="single" w:sz="4" w:space="0" w:color="BFBFBF"/>
        <w:insideH w:val="single" w:sz="4" w:space="0" w:color="BFBFBF"/>
        <w:insideV w:val="single" w:sz="4" w:space="0" w:color="BFBFBF"/>
      </w:tblBorders>
    </w:tblPr>
    <w:tblStylePr w:type="firstRow">
      <w:rPr>
        <w:b/>
        <w:bCs/>
      </w:rPr>
    </w:tblStylePr>
    <w:tblStylePr w:type="lastRow">
      <w:rPr>
        <w:b/>
        <w:bCs/>
      </w:rPr>
      <w:tblPr/>
      <w:tcPr>
        <w:tcBorders>
          <w:top w:val="double" w:sz="4" w:space="0" w:color="BFBFBF"/>
        </w:tcBorders>
      </w:tcPr>
    </w:tblStylePr>
    <w:tblStylePr w:type="firstCol">
      <w:rPr>
        <w:b/>
        <w:bCs/>
      </w:rPr>
    </w:tblStylePr>
    <w:tblStylePr w:type="lastCol">
      <w:rPr>
        <w:b/>
        <w:bCs/>
      </w:rPr>
    </w:tblStylePr>
    <w:tblStylePr w:type="band1Vert">
      <w:tblPr/>
      <w:tcPr>
        <w:shd w:val="clear" w:color="auto" w:fill="F2F2F2"/>
      </w:tcPr>
    </w:tblStylePr>
    <w:tblStylePr w:type="band1Horz">
      <w:tblPr/>
      <w:tcPr>
        <w:shd w:val="clear" w:color="auto" w:fill="F2F2F2"/>
      </w:tcPr>
    </w:tblStylePr>
  </w:style>
  <w:style w:type="table" w:customStyle="1" w:styleId="PlainTable24">
    <w:name w:val="Plain Table 24"/>
    <w:basedOn w:val="TableNormal"/>
    <w:next w:val="PlainTable2"/>
    <w:uiPriority w:val="42"/>
    <w:rsid w:val="00911EB9"/>
    <w:pPr>
      <w:spacing w:after="0" w:line="240" w:lineRule="auto"/>
    </w:pPr>
    <w:rPr>
      <w:kern w:val="2"/>
      <w:sz w:val="24"/>
      <w:szCs w:val="24"/>
      <w:lang w:val="en-IE"/>
      <w14:ligatures w14:val="standardContextual"/>
    </w:rPr>
    <w:tblPr>
      <w:tblStyleRowBandSize w:val="1"/>
      <w:tblStyleColBandSize w:val="1"/>
      <w:tblBorders>
        <w:top w:val="single" w:sz="4" w:space="0" w:color="7F7F7F"/>
        <w:bottom w:val="single" w:sz="4" w:space="0" w:color="7F7F7F"/>
      </w:tblBorders>
    </w:tblPr>
    <w:tblStylePr w:type="firstRow">
      <w:rPr>
        <w:b/>
        <w:bCs/>
      </w:rPr>
      <w:tblPr/>
      <w:tcPr>
        <w:tcBorders>
          <w:bottom w:val="single" w:sz="4" w:space="0" w:color="7F7F7F"/>
        </w:tcBorders>
      </w:tcPr>
    </w:tblStylePr>
    <w:tblStylePr w:type="lastRow">
      <w:rPr>
        <w:b/>
        <w:bCs/>
      </w:rPr>
      <w:tblPr/>
      <w:tcPr>
        <w:tcBorders>
          <w:top w:val="single" w:sz="4" w:space="0" w:color="7F7F7F"/>
        </w:tcBorders>
      </w:tcPr>
    </w:tblStylePr>
    <w:tblStylePr w:type="firstCol">
      <w:rPr>
        <w:b/>
        <w:bCs/>
      </w:rPr>
    </w:tblStylePr>
    <w:tblStylePr w:type="lastCol">
      <w:rPr>
        <w:b/>
        <w:bCs/>
      </w:rPr>
    </w:tblStylePr>
    <w:tblStylePr w:type="band1Vert">
      <w:tblPr/>
      <w:tcPr>
        <w:tcBorders>
          <w:left w:val="single" w:sz="4" w:space="0" w:color="7F7F7F"/>
          <w:right w:val="single" w:sz="4" w:space="0" w:color="7F7F7F"/>
        </w:tcBorders>
      </w:tcPr>
    </w:tblStylePr>
    <w:tblStylePr w:type="band2Vert">
      <w:tblPr/>
      <w:tcPr>
        <w:tcBorders>
          <w:left w:val="single" w:sz="4" w:space="0" w:color="7F7F7F"/>
          <w:right w:val="single" w:sz="4" w:space="0" w:color="7F7F7F"/>
        </w:tcBorders>
      </w:tcPr>
    </w:tblStylePr>
    <w:tblStylePr w:type="band1Horz">
      <w:tblPr/>
      <w:tcPr>
        <w:tcBorders>
          <w:top w:val="single" w:sz="4" w:space="0" w:color="7F7F7F"/>
          <w:bottom w:val="single" w:sz="4" w:space="0" w:color="7F7F7F"/>
        </w:tcBorders>
      </w:tcPr>
    </w:tblStylePr>
  </w:style>
  <w:style w:type="table" w:customStyle="1" w:styleId="PlainTable34">
    <w:name w:val="Plain Table 34"/>
    <w:basedOn w:val="TableNormal"/>
    <w:next w:val="PlainTable3"/>
    <w:uiPriority w:val="43"/>
    <w:rsid w:val="00911EB9"/>
    <w:pPr>
      <w:spacing w:after="0" w:line="240" w:lineRule="auto"/>
    </w:pPr>
    <w:rPr>
      <w:kern w:val="2"/>
      <w:sz w:val="24"/>
      <w:szCs w:val="24"/>
      <w:lang w:val="en-IE"/>
      <w14:ligatures w14:val="standardContextual"/>
    </w:rPr>
    <w:tblPr>
      <w:tblStyleRowBandSize w:val="1"/>
      <w:tblStyleColBandSize w:val="1"/>
    </w:tblPr>
    <w:tblStylePr w:type="firstRow">
      <w:rPr>
        <w:b/>
        <w:bCs/>
        <w:caps/>
      </w:rPr>
      <w:tblPr/>
      <w:tcPr>
        <w:tcBorders>
          <w:bottom w:val="single" w:sz="4" w:space="0" w:color="7F7F7F"/>
        </w:tcBorders>
      </w:tcPr>
    </w:tblStylePr>
    <w:tblStylePr w:type="lastRow">
      <w:rPr>
        <w:b/>
        <w:bCs/>
        <w:caps/>
      </w:rPr>
      <w:tblPr/>
      <w:tcPr>
        <w:tcBorders>
          <w:top w:val="nil"/>
        </w:tcBorders>
      </w:tcPr>
    </w:tblStylePr>
    <w:tblStylePr w:type="firstCol">
      <w:rPr>
        <w:b/>
        <w:bCs/>
        <w:caps/>
      </w:rPr>
      <w:tblPr/>
      <w:tcPr>
        <w:tcBorders>
          <w:right w:val="single" w:sz="4" w:space="0" w:color="7F7F7F"/>
        </w:tcBorders>
      </w:tcPr>
    </w:tblStylePr>
    <w:tblStylePr w:type="lastCol">
      <w:rPr>
        <w:b/>
        <w:bCs/>
        <w:caps/>
      </w:rPr>
      <w:tblPr/>
      <w:tcPr>
        <w:tcBorders>
          <w:left w:val="nil"/>
        </w:tcBorders>
      </w:tcPr>
    </w:tblStylePr>
    <w:tblStylePr w:type="band1Vert">
      <w:tblPr/>
      <w:tcPr>
        <w:shd w:val="clear" w:color="auto" w:fill="F2F2F2"/>
      </w:tcPr>
    </w:tblStylePr>
    <w:tblStylePr w:type="band1Horz">
      <w:tblPr/>
      <w:tcPr>
        <w:shd w:val="clear" w:color="auto" w:fill="F2F2F2"/>
      </w:tcPr>
    </w:tblStylePr>
    <w:tblStylePr w:type="neCell">
      <w:tblPr/>
      <w:tcPr>
        <w:tcBorders>
          <w:left w:val="nil"/>
        </w:tcBorders>
      </w:tcPr>
    </w:tblStylePr>
    <w:tblStylePr w:type="nwCell">
      <w:tblPr/>
      <w:tcPr>
        <w:tcBorders>
          <w:right w:val="nil"/>
        </w:tcBorders>
      </w:tcPr>
    </w:tblStylePr>
  </w:style>
  <w:style w:type="table" w:customStyle="1" w:styleId="PlainTable44">
    <w:name w:val="Plain Table 44"/>
    <w:basedOn w:val="TableNormal"/>
    <w:next w:val="PlainTable4"/>
    <w:uiPriority w:val="44"/>
    <w:rsid w:val="00911EB9"/>
    <w:pPr>
      <w:spacing w:after="0" w:line="240" w:lineRule="auto"/>
    </w:pPr>
    <w:rPr>
      <w:kern w:val="2"/>
      <w:sz w:val="24"/>
      <w:szCs w:val="24"/>
      <w:lang w:val="en-IE"/>
      <w14:ligatures w14:val="standardContextual"/>
    </w:r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cPr>
    </w:tblStylePr>
    <w:tblStylePr w:type="band1Horz">
      <w:tblPr/>
      <w:tcPr>
        <w:shd w:val="clear" w:color="auto" w:fill="F2F2F2"/>
      </w:tcPr>
    </w:tblStylePr>
  </w:style>
  <w:style w:type="table" w:customStyle="1" w:styleId="PlainTable54">
    <w:name w:val="Plain Table 54"/>
    <w:basedOn w:val="TableNormal"/>
    <w:next w:val="PlainTable5"/>
    <w:uiPriority w:val="45"/>
    <w:rsid w:val="00911EB9"/>
    <w:pPr>
      <w:spacing w:after="0" w:line="240" w:lineRule="auto"/>
    </w:pPr>
    <w:rPr>
      <w:kern w:val="2"/>
      <w:sz w:val="24"/>
      <w:szCs w:val="24"/>
      <w:lang w:val="en-IE"/>
      <w14:ligatures w14:val="standardContextual"/>
    </w:rPr>
    <w:tblPr>
      <w:tblStyleRowBandSize w:val="1"/>
      <w:tblStyleColBandSize w:val="1"/>
    </w:tblPr>
    <w:tblStylePr w:type="firstRow">
      <w:rPr>
        <w:rFonts w:ascii="Aptos Display" w:eastAsia="Yu Gothic Light" w:hAnsi="Aptos Display" w:cs="Times New Roman"/>
        <w:i/>
        <w:iCs/>
        <w:sz w:val="26"/>
      </w:rPr>
      <w:tblPr/>
      <w:tcPr>
        <w:tcBorders>
          <w:bottom w:val="single" w:sz="4" w:space="0" w:color="7F7F7F"/>
        </w:tcBorders>
        <w:shd w:val="clear" w:color="auto" w:fill="FFFFFF"/>
      </w:tcPr>
    </w:tblStylePr>
    <w:tblStylePr w:type="lastRow">
      <w:rPr>
        <w:rFonts w:ascii="Aptos Display" w:eastAsia="Yu Gothic Light" w:hAnsi="Aptos Display" w:cs="Times New Roman"/>
        <w:i/>
        <w:iCs/>
        <w:sz w:val="26"/>
      </w:rPr>
      <w:tblPr/>
      <w:tcPr>
        <w:tcBorders>
          <w:top w:val="single" w:sz="4" w:space="0" w:color="7F7F7F"/>
        </w:tcBorders>
        <w:shd w:val="clear" w:color="auto" w:fill="FFFFFF"/>
      </w:tcPr>
    </w:tblStylePr>
    <w:tblStylePr w:type="firstCol">
      <w:pPr>
        <w:jc w:val="right"/>
      </w:pPr>
      <w:rPr>
        <w:rFonts w:ascii="Aptos Display" w:eastAsia="Yu Gothic Light" w:hAnsi="Aptos Display" w:cs="Times New Roman"/>
        <w:i/>
        <w:iCs/>
        <w:sz w:val="26"/>
      </w:rPr>
      <w:tblPr/>
      <w:tcPr>
        <w:tcBorders>
          <w:right w:val="single" w:sz="4" w:space="0" w:color="7F7F7F"/>
        </w:tcBorders>
        <w:shd w:val="clear" w:color="auto" w:fill="FFFFFF"/>
      </w:tcPr>
    </w:tblStylePr>
    <w:tblStylePr w:type="lastCol">
      <w:rPr>
        <w:rFonts w:ascii="Aptos Display" w:eastAsia="Yu Gothic Light" w:hAnsi="Aptos Display" w:cs="Times New Roman"/>
        <w:i/>
        <w:iCs/>
        <w:sz w:val="26"/>
      </w:rPr>
      <w:tblPr/>
      <w:tcPr>
        <w:tcBorders>
          <w:left w:val="single" w:sz="4" w:space="0" w:color="7F7F7F"/>
        </w:tcBorders>
        <w:shd w:val="clear" w:color="auto" w:fill="FFFFFF"/>
      </w:tcPr>
    </w:tblStylePr>
    <w:tblStylePr w:type="band1Vert">
      <w:tblPr/>
      <w:tcPr>
        <w:shd w:val="clear" w:color="auto" w:fill="F2F2F2"/>
      </w:tcPr>
    </w:tblStylePr>
    <w:tblStylePr w:type="band1Horz">
      <w:tblPr/>
      <w:tcPr>
        <w:shd w:val="clear" w:color="auto" w:fill="F2F2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Table3Deffects14">
    <w:name w:val="Table 3D effects 14"/>
    <w:basedOn w:val="TableNormal"/>
    <w:next w:val="Table3Deffects1"/>
    <w:uiPriority w:val="99"/>
    <w:semiHidden/>
    <w:unhideWhenUsed/>
    <w:rsid w:val="00911EB9"/>
    <w:pPr>
      <w:spacing w:line="278" w:lineRule="auto"/>
    </w:pPr>
    <w:rPr>
      <w:kern w:val="2"/>
      <w:sz w:val="24"/>
      <w:szCs w:val="24"/>
      <w:lang w:val="en-IE"/>
      <w14:ligatures w14:val="standardContextual"/>
    </w:r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customStyle="1" w:styleId="Table3Deffects24">
    <w:name w:val="Table 3D effects 24"/>
    <w:basedOn w:val="TableNormal"/>
    <w:next w:val="Table3Deffects2"/>
    <w:uiPriority w:val="99"/>
    <w:semiHidden/>
    <w:unhideWhenUsed/>
    <w:rsid w:val="00911EB9"/>
    <w:pPr>
      <w:spacing w:line="278" w:lineRule="auto"/>
    </w:pPr>
    <w:rPr>
      <w:kern w:val="2"/>
      <w:sz w:val="24"/>
      <w:szCs w:val="24"/>
      <w:lang w:val="en-IE"/>
      <w14:ligatures w14:val="standardContextual"/>
    </w:r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3Deffects34">
    <w:name w:val="Table 3D effects 34"/>
    <w:basedOn w:val="TableNormal"/>
    <w:next w:val="Table3Deffects3"/>
    <w:uiPriority w:val="99"/>
    <w:semiHidden/>
    <w:unhideWhenUsed/>
    <w:rsid w:val="00911EB9"/>
    <w:pPr>
      <w:spacing w:line="278" w:lineRule="auto"/>
    </w:pPr>
    <w:rPr>
      <w:kern w:val="2"/>
      <w:sz w:val="24"/>
      <w:szCs w:val="24"/>
      <w:lang w:val="en-IE"/>
      <w14:ligatures w14:val="standardContextual"/>
    </w:r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lassic14">
    <w:name w:val="Table Classic 14"/>
    <w:basedOn w:val="TableNormal"/>
    <w:next w:val="TableClassic1"/>
    <w:uiPriority w:val="99"/>
    <w:semiHidden/>
    <w:unhideWhenUsed/>
    <w:rsid w:val="00911EB9"/>
    <w:pPr>
      <w:spacing w:line="278" w:lineRule="auto"/>
    </w:pPr>
    <w:rPr>
      <w:kern w:val="2"/>
      <w:sz w:val="24"/>
      <w:szCs w:val="24"/>
      <w:lang w:val="en-IE"/>
      <w14:ligatures w14:val="standardContextual"/>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lassic24">
    <w:name w:val="Table Classic 24"/>
    <w:basedOn w:val="TableNormal"/>
    <w:next w:val="TableClassic2"/>
    <w:uiPriority w:val="99"/>
    <w:semiHidden/>
    <w:unhideWhenUsed/>
    <w:rsid w:val="00911EB9"/>
    <w:pPr>
      <w:spacing w:line="278" w:lineRule="auto"/>
    </w:pPr>
    <w:rPr>
      <w:kern w:val="2"/>
      <w:sz w:val="24"/>
      <w:szCs w:val="24"/>
      <w:lang w:val="en-IE"/>
      <w14:ligatures w14:val="standardContextual"/>
    </w:r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customStyle="1" w:styleId="TableClassic34">
    <w:name w:val="Table Classic 34"/>
    <w:basedOn w:val="TableNormal"/>
    <w:next w:val="TableClassic3"/>
    <w:uiPriority w:val="99"/>
    <w:semiHidden/>
    <w:unhideWhenUsed/>
    <w:rsid w:val="00911EB9"/>
    <w:pPr>
      <w:spacing w:line="278" w:lineRule="auto"/>
    </w:pPr>
    <w:rPr>
      <w:color w:val="000080"/>
      <w:kern w:val="2"/>
      <w:sz w:val="24"/>
      <w:szCs w:val="24"/>
      <w:lang w:val="en-IE"/>
      <w14:ligatures w14:val="standardContextual"/>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customStyle="1" w:styleId="TableClassic44">
    <w:name w:val="Table Classic 44"/>
    <w:basedOn w:val="TableNormal"/>
    <w:next w:val="TableClassic4"/>
    <w:uiPriority w:val="99"/>
    <w:semiHidden/>
    <w:unhideWhenUsed/>
    <w:rsid w:val="00911EB9"/>
    <w:pPr>
      <w:spacing w:line="278" w:lineRule="auto"/>
    </w:pPr>
    <w:rPr>
      <w:kern w:val="2"/>
      <w:sz w:val="24"/>
      <w:szCs w:val="24"/>
      <w:lang w:val="en-IE"/>
      <w14:ligatures w14:val="standardContextual"/>
    </w:r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customStyle="1" w:styleId="TableColourful14">
    <w:name w:val="Table Colourful 14"/>
    <w:basedOn w:val="TableNormal"/>
    <w:next w:val="TableColorful1"/>
    <w:uiPriority w:val="99"/>
    <w:semiHidden/>
    <w:unhideWhenUsed/>
    <w:rsid w:val="00911EB9"/>
    <w:pPr>
      <w:spacing w:line="278" w:lineRule="auto"/>
    </w:pPr>
    <w:rPr>
      <w:color w:val="FFFFFF"/>
      <w:kern w:val="2"/>
      <w:sz w:val="24"/>
      <w:szCs w:val="24"/>
      <w:lang w:val="en-IE"/>
      <w14:ligatures w14:val="standardContextual"/>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customStyle="1" w:styleId="TableColourful24">
    <w:name w:val="Table Colourful 24"/>
    <w:basedOn w:val="TableNormal"/>
    <w:next w:val="TableColorful2"/>
    <w:uiPriority w:val="99"/>
    <w:semiHidden/>
    <w:unhideWhenUsed/>
    <w:rsid w:val="00911EB9"/>
    <w:pPr>
      <w:spacing w:line="278" w:lineRule="auto"/>
    </w:pPr>
    <w:rPr>
      <w:kern w:val="2"/>
      <w:sz w:val="24"/>
      <w:szCs w:val="24"/>
      <w:lang w:val="en-IE"/>
      <w14:ligatures w14:val="standardContextual"/>
    </w:r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customStyle="1" w:styleId="TableColourful34">
    <w:name w:val="Table Colourful 34"/>
    <w:basedOn w:val="TableNormal"/>
    <w:next w:val="TableColorful3"/>
    <w:uiPriority w:val="99"/>
    <w:semiHidden/>
    <w:unhideWhenUsed/>
    <w:rsid w:val="00911EB9"/>
    <w:pPr>
      <w:spacing w:line="278" w:lineRule="auto"/>
    </w:pPr>
    <w:rPr>
      <w:kern w:val="2"/>
      <w:sz w:val="24"/>
      <w:szCs w:val="24"/>
      <w:lang w:val="en-IE"/>
      <w14:ligatures w14:val="standardContextual"/>
    </w:r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customStyle="1" w:styleId="TableColumns14">
    <w:name w:val="Table Columns 14"/>
    <w:basedOn w:val="TableNormal"/>
    <w:next w:val="TableColumns1"/>
    <w:uiPriority w:val="99"/>
    <w:semiHidden/>
    <w:unhideWhenUsed/>
    <w:rsid w:val="00911EB9"/>
    <w:pPr>
      <w:spacing w:line="278" w:lineRule="auto"/>
    </w:pPr>
    <w:rPr>
      <w:b/>
      <w:bCs/>
      <w:kern w:val="2"/>
      <w:sz w:val="24"/>
      <w:szCs w:val="24"/>
      <w:lang w:val="en-IE"/>
      <w14:ligatures w14:val="standardContextual"/>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olumns24">
    <w:name w:val="Table Columns 24"/>
    <w:basedOn w:val="TableNormal"/>
    <w:next w:val="TableColumns2"/>
    <w:uiPriority w:val="99"/>
    <w:semiHidden/>
    <w:unhideWhenUsed/>
    <w:rsid w:val="00911EB9"/>
    <w:pPr>
      <w:spacing w:line="278" w:lineRule="auto"/>
    </w:pPr>
    <w:rPr>
      <w:b/>
      <w:bCs/>
      <w:kern w:val="2"/>
      <w:sz w:val="24"/>
      <w:szCs w:val="24"/>
      <w:lang w:val="en-IE"/>
      <w14:ligatures w14:val="standardContextual"/>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olumns34">
    <w:name w:val="Table Columns 34"/>
    <w:basedOn w:val="TableNormal"/>
    <w:next w:val="TableColumns3"/>
    <w:uiPriority w:val="99"/>
    <w:semiHidden/>
    <w:unhideWhenUsed/>
    <w:rsid w:val="00911EB9"/>
    <w:pPr>
      <w:spacing w:line="278" w:lineRule="auto"/>
    </w:pPr>
    <w:rPr>
      <w:b/>
      <w:bCs/>
      <w:kern w:val="2"/>
      <w:sz w:val="24"/>
      <w:szCs w:val="24"/>
      <w:lang w:val="en-IE"/>
      <w14:ligatures w14:val="standardContextual"/>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customStyle="1" w:styleId="TableColumns44">
    <w:name w:val="Table Columns 44"/>
    <w:basedOn w:val="TableNormal"/>
    <w:next w:val="TableColumns4"/>
    <w:uiPriority w:val="99"/>
    <w:semiHidden/>
    <w:unhideWhenUsed/>
    <w:rsid w:val="00911EB9"/>
    <w:pPr>
      <w:spacing w:line="278" w:lineRule="auto"/>
    </w:pPr>
    <w:rPr>
      <w:kern w:val="2"/>
      <w:sz w:val="24"/>
      <w:szCs w:val="24"/>
      <w:lang w:val="en-IE"/>
      <w14:ligatures w14:val="standardContextual"/>
    </w:r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customStyle="1" w:styleId="TableColumns54">
    <w:name w:val="Table Columns 54"/>
    <w:basedOn w:val="TableNormal"/>
    <w:next w:val="TableColumns5"/>
    <w:uiPriority w:val="99"/>
    <w:semiHidden/>
    <w:unhideWhenUsed/>
    <w:rsid w:val="00911EB9"/>
    <w:pPr>
      <w:spacing w:line="278" w:lineRule="auto"/>
    </w:pPr>
    <w:rPr>
      <w:kern w:val="2"/>
      <w:sz w:val="24"/>
      <w:szCs w:val="24"/>
      <w:lang w:val="en-IE"/>
      <w14:ligatures w14:val="standardContextual"/>
    </w:r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customStyle="1" w:styleId="TableContemporary4">
    <w:name w:val="Table Contemporary4"/>
    <w:basedOn w:val="TableNormal"/>
    <w:next w:val="TableContemporary"/>
    <w:uiPriority w:val="99"/>
    <w:semiHidden/>
    <w:unhideWhenUsed/>
    <w:rsid w:val="00911EB9"/>
    <w:pPr>
      <w:spacing w:line="278" w:lineRule="auto"/>
    </w:pPr>
    <w:rPr>
      <w:kern w:val="2"/>
      <w:sz w:val="24"/>
      <w:szCs w:val="24"/>
      <w:lang w:val="en-IE"/>
      <w14:ligatures w14:val="standardContextual"/>
    </w:r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customStyle="1" w:styleId="TableElegant4">
    <w:name w:val="Table Elegant4"/>
    <w:basedOn w:val="TableNormal"/>
    <w:next w:val="TableElegant"/>
    <w:uiPriority w:val="99"/>
    <w:semiHidden/>
    <w:unhideWhenUsed/>
    <w:rsid w:val="00911EB9"/>
    <w:pPr>
      <w:spacing w:line="278" w:lineRule="auto"/>
    </w:pPr>
    <w:rPr>
      <w:kern w:val="2"/>
      <w:sz w:val="24"/>
      <w:szCs w:val="24"/>
      <w:lang w:val="en-IE"/>
      <w14:ligatures w14:val="standardContextual"/>
    </w:r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customStyle="1" w:styleId="TableGrid40">
    <w:name w:val="Table Grid4"/>
    <w:basedOn w:val="TableNormal"/>
    <w:next w:val="TableGrid"/>
    <w:uiPriority w:val="39"/>
    <w:rsid w:val="00911EB9"/>
    <w:pPr>
      <w:spacing w:after="0" w:line="240" w:lineRule="auto"/>
    </w:pPr>
    <w:rPr>
      <w:kern w:val="2"/>
      <w:sz w:val="24"/>
      <w:szCs w:val="24"/>
      <w:lang w:val="en-IE"/>
      <w14:ligatures w14:val="standardContextu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4">
    <w:name w:val="Table Grid 14"/>
    <w:basedOn w:val="TableNormal"/>
    <w:next w:val="TableGrid12"/>
    <w:uiPriority w:val="99"/>
    <w:semiHidden/>
    <w:unhideWhenUsed/>
    <w:rsid w:val="00911EB9"/>
    <w:pPr>
      <w:spacing w:line="278" w:lineRule="auto"/>
    </w:pPr>
    <w:rPr>
      <w:kern w:val="2"/>
      <w:sz w:val="24"/>
      <w:szCs w:val="24"/>
      <w:lang w:val="en-IE"/>
      <w14:ligatures w14:val="standardContextual"/>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customStyle="1" w:styleId="TableGrid24">
    <w:name w:val="Table Grid 24"/>
    <w:basedOn w:val="TableNormal"/>
    <w:next w:val="TableGrid2"/>
    <w:uiPriority w:val="99"/>
    <w:semiHidden/>
    <w:unhideWhenUsed/>
    <w:rsid w:val="00911EB9"/>
    <w:pPr>
      <w:spacing w:line="278" w:lineRule="auto"/>
    </w:pPr>
    <w:rPr>
      <w:kern w:val="2"/>
      <w:sz w:val="24"/>
      <w:szCs w:val="24"/>
      <w:lang w:val="en-IE"/>
      <w14:ligatures w14:val="standardContextual"/>
    </w:r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customStyle="1" w:styleId="TableGrid34">
    <w:name w:val="Table Grid 34"/>
    <w:basedOn w:val="TableNormal"/>
    <w:next w:val="TableGrid3"/>
    <w:uiPriority w:val="99"/>
    <w:semiHidden/>
    <w:unhideWhenUsed/>
    <w:rsid w:val="00911EB9"/>
    <w:pPr>
      <w:spacing w:line="278" w:lineRule="auto"/>
    </w:pPr>
    <w:rPr>
      <w:kern w:val="2"/>
      <w:sz w:val="24"/>
      <w:szCs w:val="24"/>
      <w:lang w:val="en-IE"/>
      <w14:ligatures w14:val="standardContextual"/>
    </w:r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customStyle="1" w:styleId="TableGrid44">
    <w:name w:val="Table Grid 44"/>
    <w:basedOn w:val="TableNormal"/>
    <w:next w:val="TableGrid4"/>
    <w:uiPriority w:val="99"/>
    <w:semiHidden/>
    <w:unhideWhenUsed/>
    <w:rsid w:val="00911EB9"/>
    <w:pPr>
      <w:spacing w:line="278" w:lineRule="auto"/>
    </w:pPr>
    <w:rPr>
      <w:kern w:val="2"/>
      <w:sz w:val="24"/>
      <w:szCs w:val="24"/>
      <w:lang w:val="en-IE"/>
      <w14:ligatures w14:val="standardContextual"/>
    </w:r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customStyle="1" w:styleId="TableGrid54">
    <w:name w:val="Table Grid 54"/>
    <w:basedOn w:val="TableNormal"/>
    <w:next w:val="TableGrid5"/>
    <w:uiPriority w:val="99"/>
    <w:semiHidden/>
    <w:unhideWhenUsed/>
    <w:rsid w:val="00911EB9"/>
    <w:pPr>
      <w:spacing w:line="278" w:lineRule="auto"/>
    </w:pPr>
    <w:rPr>
      <w:kern w:val="2"/>
      <w:sz w:val="24"/>
      <w:szCs w:val="24"/>
      <w:lang w:val="en-IE"/>
      <w14:ligatures w14:val="standardContextual"/>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customStyle="1" w:styleId="TableGrid64">
    <w:name w:val="Table Grid 64"/>
    <w:basedOn w:val="TableNormal"/>
    <w:next w:val="TableGrid6"/>
    <w:uiPriority w:val="99"/>
    <w:semiHidden/>
    <w:unhideWhenUsed/>
    <w:rsid w:val="00911EB9"/>
    <w:pPr>
      <w:spacing w:line="278" w:lineRule="auto"/>
    </w:pPr>
    <w:rPr>
      <w:kern w:val="2"/>
      <w:sz w:val="24"/>
      <w:szCs w:val="24"/>
      <w:lang w:val="en-IE"/>
      <w14:ligatures w14:val="standardContextual"/>
    </w:r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customStyle="1" w:styleId="TableGrid74">
    <w:name w:val="Table Grid 74"/>
    <w:basedOn w:val="TableNormal"/>
    <w:next w:val="TableGrid7"/>
    <w:uiPriority w:val="99"/>
    <w:semiHidden/>
    <w:unhideWhenUsed/>
    <w:rsid w:val="00911EB9"/>
    <w:pPr>
      <w:spacing w:line="278" w:lineRule="auto"/>
    </w:pPr>
    <w:rPr>
      <w:b/>
      <w:bCs/>
      <w:kern w:val="2"/>
      <w:sz w:val="24"/>
      <w:szCs w:val="24"/>
      <w:lang w:val="en-IE"/>
      <w14:ligatures w14:val="standardContextual"/>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customStyle="1" w:styleId="TableGrid84">
    <w:name w:val="Table Grid 84"/>
    <w:basedOn w:val="TableNormal"/>
    <w:next w:val="TableGrid8"/>
    <w:uiPriority w:val="99"/>
    <w:semiHidden/>
    <w:unhideWhenUsed/>
    <w:rsid w:val="00911EB9"/>
    <w:pPr>
      <w:spacing w:line="278" w:lineRule="auto"/>
    </w:pPr>
    <w:rPr>
      <w:kern w:val="2"/>
      <w:sz w:val="24"/>
      <w:szCs w:val="24"/>
      <w:lang w:val="en-IE"/>
      <w14:ligatures w14:val="standardContextual"/>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TableGridLight4">
    <w:name w:val="Table Grid Light4"/>
    <w:basedOn w:val="TableNormal"/>
    <w:next w:val="TableGridLight"/>
    <w:uiPriority w:val="40"/>
    <w:rsid w:val="00911EB9"/>
    <w:pPr>
      <w:spacing w:after="0" w:line="240" w:lineRule="auto"/>
    </w:pPr>
    <w:rPr>
      <w:kern w:val="2"/>
      <w:sz w:val="24"/>
      <w:szCs w:val="24"/>
      <w:lang w:val="en-IE"/>
      <w14:ligatures w14:val="standardContextual"/>
    </w:rPr>
    <w:tblPr>
      <w:tblBorders>
        <w:top w:val="single" w:sz="4" w:space="0" w:color="BFBFBF"/>
        <w:left w:val="single" w:sz="4" w:space="0" w:color="BFBFBF"/>
        <w:bottom w:val="single" w:sz="4" w:space="0" w:color="BFBFBF"/>
        <w:right w:val="single" w:sz="4" w:space="0" w:color="BFBFBF"/>
        <w:insideH w:val="single" w:sz="4" w:space="0" w:color="BFBFBF"/>
        <w:insideV w:val="single" w:sz="4" w:space="0" w:color="BFBFBF"/>
      </w:tblBorders>
    </w:tblPr>
  </w:style>
  <w:style w:type="table" w:customStyle="1" w:styleId="TableList14">
    <w:name w:val="Table List 14"/>
    <w:basedOn w:val="TableNormal"/>
    <w:next w:val="TableList1"/>
    <w:uiPriority w:val="99"/>
    <w:semiHidden/>
    <w:unhideWhenUsed/>
    <w:rsid w:val="00911EB9"/>
    <w:pPr>
      <w:spacing w:line="278" w:lineRule="auto"/>
    </w:pPr>
    <w:rPr>
      <w:kern w:val="2"/>
      <w:sz w:val="24"/>
      <w:szCs w:val="24"/>
      <w:lang w:val="en-IE"/>
      <w14:ligatures w14:val="standardContextual"/>
    </w:r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List24">
    <w:name w:val="Table List 24"/>
    <w:basedOn w:val="TableNormal"/>
    <w:next w:val="TableList2"/>
    <w:uiPriority w:val="99"/>
    <w:semiHidden/>
    <w:unhideWhenUsed/>
    <w:rsid w:val="00911EB9"/>
    <w:pPr>
      <w:spacing w:line="278" w:lineRule="auto"/>
    </w:pPr>
    <w:rPr>
      <w:kern w:val="2"/>
      <w:sz w:val="24"/>
      <w:szCs w:val="24"/>
      <w:lang w:val="en-IE"/>
      <w14:ligatures w14:val="standardContextual"/>
    </w:r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List34">
    <w:name w:val="Table List 34"/>
    <w:basedOn w:val="TableNormal"/>
    <w:next w:val="TableList3"/>
    <w:uiPriority w:val="99"/>
    <w:semiHidden/>
    <w:unhideWhenUsed/>
    <w:rsid w:val="00911EB9"/>
    <w:pPr>
      <w:spacing w:line="278" w:lineRule="auto"/>
    </w:pPr>
    <w:rPr>
      <w:kern w:val="2"/>
      <w:sz w:val="24"/>
      <w:szCs w:val="24"/>
      <w:lang w:val="en-IE"/>
      <w14:ligatures w14:val="standardContextual"/>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TableList44">
    <w:name w:val="Table List 44"/>
    <w:basedOn w:val="TableNormal"/>
    <w:next w:val="TableList4"/>
    <w:uiPriority w:val="99"/>
    <w:semiHidden/>
    <w:unhideWhenUsed/>
    <w:rsid w:val="00911EB9"/>
    <w:pPr>
      <w:spacing w:line="278" w:lineRule="auto"/>
    </w:pPr>
    <w:rPr>
      <w:kern w:val="2"/>
      <w:sz w:val="24"/>
      <w:szCs w:val="24"/>
      <w:lang w:val="en-IE"/>
      <w14:ligatures w14:val="standardContextual"/>
    </w:r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customStyle="1" w:styleId="TableList54">
    <w:name w:val="Table List 54"/>
    <w:basedOn w:val="TableNormal"/>
    <w:next w:val="TableList5"/>
    <w:uiPriority w:val="99"/>
    <w:semiHidden/>
    <w:unhideWhenUsed/>
    <w:rsid w:val="00911EB9"/>
    <w:pPr>
      <w:spacing w:line="278" w:lineRule="auto"/>
    </w:pPr>
    <w:rPr>
      <w:kern w:val="2"/>
      <w:sz w:val="24"/>
      <w:szCs w:val="24"/>
      <w:lang w:val="en-IE"/>
      <w14:ligatures w14:val="standardContextual"/>
    </w:r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customStyle="1" w:styleId="TableList64">
    <w:name w:val="Table List 64"/>
    <w:basedOn w:val="TableNormal"/>
    <w:next w:val="TableList6"/>
    <w:uiPriority w:val="99"/>
    <w:semiHidden/>
    <w:unhideWhenUsed/>
    <w:rsid w:val="00911EB9"/>
    <w:pPr>
      <w:spacing w:line="278" w:lineRule="auto"/>
    </w:pPr>
    <w:rPr>
      <w:kern w:val="2"/>
      <w:sz w:val="24"/>
      <w:szCs w:val="24"/>
      <w:lang w:val="en-IE"/>
      <w14:ligatures w14:val="standardContextual"/>
    </w:r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customStyle="1" w:styleId="TableList74">
    <w:name w:val="Table List 74"/>
    <w:basedOn w:val="TableNormal"/>
    <w:next w:val="TableList7"/>
    <w:uiPriority w:val="99"/>
    <w:semiHidden/>
    <w:unhideWhenUsed/>
    <w:rsid w:val="00911EB9"/>
    <w:pPr>
      <w:spacing w:line="278" w:lineRule="auto"/>
    </w:pPr>
    <w:rPr>
      <w:kern w:val="2"/>
      <w:sz w:val="24"/>
      <w:szCs w:val="24"/>
      <w:lang w:val="en-IE"/>
      <w14:ligatures w14:val="standardContextual"/>
    </w:r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customStyle="1" w:styleId="TableList84">
    <w:name w:val="Table List 84"/>
    <w:basedOn w:val="TableNormal"/>
    <w:next w:val="TableList8"/>
    <w:uiPriority w:val="99"/>
    <w:semiHidden/>
    <w:unhideWhenUsed/>
    <w:rsid w:val="00911EB9"/>
    <w:pPr>
      <w:spacing w:line="278" w:lineRule="auto"/>
    </w:pPr>
    <w:rPr>
      <w:kern w:val="2"/>
      <w:sz w:val="24"/>
      <w:szCs w:val="24"/>
      <w:lang w:val="en-IE"/>
      <w14:ligatures w14:val="standardContextual"/>
    </w:r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customStyle="1" w:styleId="TableofAuthorities4">
    <w:name w:val="Table of Authorities4"/>
    <w:basedOn w:val="Normal"/>
    <w:next w:val="Normal"/>
    <w:uiPriority w:val="99"/>
    <w:semiHidden/>
    <w:unhideWhenUsed/>
    <w:rsid w:val="00911EB9"/>
    <w:pPr>
      <w:spacing w:after="0" w:line="278" w:lineRule="auto"/>
      <w:ind w:left="220" w:hanging="220"/>
    </w:pPr>
    <w:rPr>
      <w:rFonts w:ascii="Aptos" w:eastAsia="Aptos" w:hAnsi="Aptos" w:cs="Arial"/>
      <w:kern w:val="2"/>
      <w:lang w:val="en-IE"/>
      <w14:ligatures w14:val="standardContextual"/>
    </w:rPr>
  </w:style>
  <w:style w:type="paragraph" w:customStyle="1" w:styleId="TableofFigures4">
    <w:name w:val="Table of Figures4"/>
    <w:basedOn w:val="Normal"/>
    <w:next w:val="Normal"/>
    <w:uiPriority w:val="99"/>
    <w:semiHidden/>
    <w:unhideWhenUsed/>
    <w:rsid w:val="00911EB9"/>
    <w:pPr>
      <w:spacing w:after="0" w:line="278" w:lineRule="auto"/>
    </w:pPr>
    <w:rPr>
      <w:rFonts w:ascii="Aptos" w:eastAsia="Aptos" w:hAnsi="Aptos" w:cs="Arial"/>
      <w:kern w:val="2"/>
      <w:lang w:val="en-IE"/>
      <w14:ligatures w14:val="standardContextual"/>
    </w:rPr>
  </w:style>
  <w:style w:type="table" w:customStyle="1" w:styleId="TableProfessional4">
    <w:name w:val="Table Professional4"/>
    <w:basedOn w:val="TableNormal"/>
    <w:next w:val="TableProfessional"/>
    <w:uiPriority w:val="99"/>
    <w:semiHidden/>
    <w:unhideWhenUsed/>
    <w:rsid w:val="00911EB9"/>
    <w:pPr>
      <w:spacing w:line="278" w:lineRule="auto"/>
    </w:pPr>
    <w:rPr>
      <w:kern w:val="2"/>
      <w:sz w:val="24"/>
      <w:szCs w:val="24"/>
      <w:lang w:val="en-IE"/>
      <w14:ligatures w14:val="standardContextual"/>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customStyle="1" w:styleId="TableSimple14">
    <w:name w:val="Table Simple 14"/>
    <w:basedOn w:val="TableNormal"/>
    <w:next w:val="TableSimple1"/>
    <w:uiPriority w:val="99"/>
    <w:semiHidden/>
    <w:unhideWhenUsed/>
    <w:rsid w:val="00911EB9"/>
    <w:pPr>
      <w:spacing w:line="278" w:lineRule="auto"/>
    </w:pPr>
    <w:rPr>
      <w:kern w:val="2"/>
      <w:sz w:val="24"/>
      <w:szCs w:val="24"/>
      <w:lang w:val="en-IE"/>
      <w14:ligatures w14:val="standardContextual"/>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TableSimple24">
    <w:name w:val="Table Simple 24"/>
    <w:basedOn w:val="TableNormal"/>
    <w:next w:val="TableSimple2"/>
    <w:uiPriority w:val="99"/>
    <w:semiHidden/>
    <w:unhideWhenUsed/>
    <w:rsid w:val="00911EB9"/>
    <w:pPr>
      <w:spacing w:line="278" w:lineRule="auto"/>
    </w:pPr>
    <w:rPr>
      <w:kern w:val="2"/>
      <w:sz w:val="24"/>
      <w:szCs w:val="24"/>
      <w:lang w:val="en-IE"/>
      <w14:ligatures w14:val="standardContextual"/>
    </w:r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customStyle="1" w:styleId="TableSimple34">
    <w:name w:val="Table Simple 34"/>
    <w:basedOn w:val="TableNormal"/>
    <w:next w:val="TableSimple3"/>
    <w:uiPriority w:val="99"/>
    <w:semiHidden/>
    <w:unhideWhenUsed/>
    <w:rsid w:val="00911EB9"/>
    <w:pPr>
      <w:spacing w:line="278" w:lineRule="auto"/>
    </w:pPr>
    <w:rPr>
      <w:kern w:val="2"/>
      <w:sz w:val="24"/>
      <w:szCs w:val="24"/>
      <w:lang w:val="en-IE"/>
      <w14:ligatures w14:val="standardContextual"/>
    </w:r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customStyle="1" w:styleId="TableSubtle14">
    <w:name w:val="Table Subtle 14"/>
    <w:basedOn w:val="TableNormal"/>
    <w:next w:val="TableSubtle1"/>
    <w:uiPriority w:val="99"/>
    <w:semiHidden/>
    <w:unhideWhenUsed/>
    <w:rsid w:val="00911EB9"/>
    <w:pPr>
      <w:spacing w:line="278" w:lineRule="auto"/>
    </w:pPr>
    <w:rPr>
      <w:kern w:val="2"/>
      <w:sz w:val="24"/>
      <w:szCs w:val="24"/>
      <w:lang w:val="en-IE"/>
      <w14:ligatures w14:val="standardContextual"/>
    </w:r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Subtle24">
    <w:name w:val="Table Subtle 24"/>
    <w:basedOn w:val="TableNormal"/>
    <w:next w:val="TableSubtle2"/>
    <w:uiPriority w:val="99"/>
    <w:semiHidden/>
    <w:unhideWhenUsed/>
    <w:rsid w:val="00911EB9"/>
    <w:pPr>
      <w:spacing w:line="278" w:lineRule="auto"/>
    </w:pPr>
    <w:rPr>
      <w:kern w:val="2"/>
      <w:sz w:val="24"/>
      <w:szCs w:val="24"/>
      <w:lang w:val="en-IE"/>
      <w14:ligatures w14:val="standardContextual"/>
    </w:r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Theme4">
    <w:name w:val="Table Theme4"/>
    <w:basedOn w:val="TableNormal"/>
    <w:next w:val="TableTheme"/>
    <w:uiPriority w:val="99"/>
    <w:semiHidden/>
    <w:unhideWhenUsed/>
    <w:rsid w:val="00911EB9"/>
    <w:pPr>
      <w:spacing w:line="278" w:lineRule="auto"/>
    </w:pPr>
    <w:rPr>
      <w:kern w:val="2"/>
      <w:sz w:val="24"/>
      <w:szCs w:val="24"/>
      <w:lang w:val="en-IE"/>
      <w14:ligatures w14:val="standardContextu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Web14">
    <w:name w:val="Table Web 14"/>
    <w:basedOn w:val="TableNormal"/>
    <w:next w:val="TableWeb1"/>
    <w:uiPriority w:val="99"/>
    <w:semiHidden/>
    <w:unhideWhenUsed/>
    <w:rsid w:val="00911EB9"/>
    <w:pPr>
      <w:spacing w:line="278" w:lineRule="auto"/>
    </w:pPr>
    <w:rPr>
      <w:kern w:val="2"/>
      <w:sz w:val="24"/>
      <w:szCs w:val="24"/>
      <w:lang w:val="en-IE"/>
      <w14:ligatures w14:val="standardContextual"/>
    </w:r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customStyle="1" w:styleId="TableWeb24">
    <w:name w:val="Table Web 24"/>
    <w:basedOn w:val="TableNormal"/>
    <w:next w:val="TableWeb2"/>
    <w:uiPriority w:val="99"/>
    <w:semiHidden/>
    <w:unhideWhenUsed/>
    <w:rsid w:val="00911EB9"/>
    <w:pPr>
      <w:spacing w:line="278" w:lineRule="auto"/>
    </w:pPr>
    <w:rPr>
      <w:kern w:val="2"/>
      <w:sz w:val="24"/>
      <w:szCs w:val="24"/>
      <w:lang w:val="en-IE"/>
      <w14:ligatures w14:val="standardContextual"/>
    </w:r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customStyle="1" w:styleId="TableWeb34">
    <w:name w:val="Table Web 34"/>
    <w:basedOn w:val="TableNormal"/>
    <w:next w:val="TableWeb3"/>
    <w:uiPriority w:val="99"/>
    <w:semiHidden/>
    <w:unhideWhenUsed/>
    <w:rsid w:val="00911EB9"/>
    <w:pPr>
      <w:spacing w:line="278" w:lineRule="auto"/>
    </w:pPr>
    <w:rPr>
      <w:kern w:val="2"/>
      <w:sz w:val="24"/>
      <w:szCs w:val="24"/>
      <w:lang w:val="en-IE"/>
      <w14:ligatures w14:val="standardContextual"/>
    </w:r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customStyle="1" w:styleId="TOAHeading4">
    <w:name w:val="TOA Heading4"/>
    <w:basedOn w:val="Normal"/>
    <w:next w:val="Normal"/>
    <w:uiPriority w:val="99"/>
    <w:semiHidden/>
    <w:unhideWhenUsed/>
    <w:rsid w:val="00911EB9"/>
    <w:pPr>
      <w:spacing w:before="120" w:after="160" w:line="278" w:lineRule="auto"/>
    </w:pPr>
    <w:rPr>
      <w:rFonts w:ascii="Aptos Display" w:eastAsia="Yu Gothic Light" w:hAnsi="Aptos Display"/>
      <w:b/>
      <w:bCs/>
      <w:kern w:val="2"/>
      <w:sz w:val="24"/>
      <w:lang w:val="en-IE"/>
      <w14:ligatures w14:val="standardContextual"/>
    </w:rPr>
  </w:style>
  <w:style w:type="paragraph" w:customStyle="1" w:styleId="TOC14">
    <w:name w:val="TOC 14"/>
    <w:basedOn w:val="Normal"/>
    <w:next w:val="Normal"/>
    <w:autoRedefine/>
    <w:uiPriority w:val="39"/>
    <w:semiHidden/>
    <w:unhideWhenUsed/>
    <w:rsid w:val="00911EB9"/>
    <w:pPr>
      <w:spacing w:after="100" w:line="278" w:lineRule="auto"/>
    </w:pPr>
    <w:rPr>
      <w:rFonts w:ascii="Aptos" w:eastAsia="Aptos" w:hAnsi="Aptos" w:cs="Arial"/>
      <w:kern w:val="2"/>
      <w:lang w:val="en-IE"/>
      <w14:ligatures w14:val="standardContextual"/>
    </w:rPr>
  </w:style>
  <w:style w:type="paragraph" w:customStyle="1" w:styleId="TOC24">
    <w:name w:val="TOC 24"/>
    <w:basedOn w:val="Normal"/>
    <w:next w:val="Normal"/>
    <w:autoRedefine/>
    <w:uiPriority w:val="39"/>
    <w:semiHidden/>
    <w:unhideWhenUsed/>
    <w:rsid w:val="00911EB9"/>
    <w:pPr>
      <w:spacing w:after="100" w:line="278" w:lineRule="auto"/>
      <w:ind w:left="220"/>
    </w:pPr>
    <w:rPr>
      <w:rFonts w:ascii="Aptos" w:eastAsia="Aptos" w:hAnsi="Aptos" w:cs="Arial"/>
      <w:kern w:val="2"/>
      <w:lang w:val="en-IE"/>
      <w14:ligatures w14:val="standardContextual"/>
    </w:rPr>
  </w:style>
  <w:style w:type="paragraph" w:customStyle="1" w:styleId="TOC34">
    <w:name w:val="TOC 34"/>
    <w:basedOn w:val="Normal"/>
    <w:next w:val="Normal"/>
    <w:autoRedefine/>
    <w:uiPriority w:val="39"/>
    <w:semiHidden/>
    <w:unhideWhenUsed/>
    <w:rsid w:val="00911EB9"/>
    <w:pPr>
      <w:spacing w:after="100" w:line="278" w:lineRule="auto"/>
      <w:ind w:left="440"/>
    </w:pPr>
    <w:rPr>
      <w:rFonts w:ascii="Aptos" w:eastAsia="Aptos" w:hAnsi="Aptos" w:cs="Arial"/>
      <w:kern w:val="2"/>
      <w:lang w:val="en-IE"/>
      <w14:ligatures w14:val="standardContextual"/>
    </w:rPr>
  </w:style>
  <w:style w:type="paragraph" w:customStyle="1" w:styleId="TOC44">
    <w:name w:val="TOC 44"/>
    <w:basedOn w:val="Normal"/>
    <w:next w:val="Normal"/>
    <w:autoRedefine/>
    <w:uiPriority w:val="39"/>
    <w:semiHidden/>
    <w:unhideWhenUsed/>
    <w:rsid w:val="00911EB9"/>
    <w:pPr>
      <w:spacing w:after="100" w:line="278" w:lineRule="auto"/>
      <w:ind w:left="660"/>
    </w:pPr>
    <w:rPr>
      <w:rFonts w:ascii="Aptos" w:eastAsia="Aptos" w:hAnsi="Aptos" w:cs="Arial"/>
      <w:kern w:val="2"/>
      <w:lang w:val="en-IE"/>
      <w14:ligatures w14:val="standardContextual"/>
    </w:rPr>
  </w:style>
  <w:style w:type="paragraph" w:customStyle="1" w:styleId="TOC54">
    <w:name w:val="TOC 54"/>
    <w:basedOn w:val="Normal"/>
    <w:next w:val="Normal"/>
    <w:autoRedefine/>
    <w:uiPriority w:val="39"/>
    <w:semiHidden/>
    <w:unhideWhenUsed/>
    <w:rsid w:val="00911EB9"/>
    <w:pPr>
      <w:spacing w:after="100" w:line="278" w:lineRule="auto"/>
      <w:ind w:left="880"/>
    </w:pPr>
    <w:rPr>
      <w:rFonts w:ascii="Aptos" w:eastAsia="Aptos" w:hAnsi="Aptos" w:cs="Arial"/>
      <w:kern w:val="2"/>
      <w:lang w:val="en-IE"/>
      <w14:ligatures w14:val="standardContextual"/>
    </w:rPr>
  </w:style>
  <w:style w:type="paragraph" w:customStyle="1" w:styleId="TOC64">
    <w:name w:val="TOC 64"/>
    <w:basedOn w:val="Normal"/>
    <w:next w:val="Normal"/>
    <w:autoRedefine/>
    <w:uiPriority w:val="39"/>
    <w:semiHidden/>
    <w:unhideWhenUsed/>
    <w:rsid w:val="00911EB9"/>
    <w:pPr>
      <w:spacing w:after="100" w:line="278" w:lineRule="auto"/>
      <w:ind w:left="1100"/>
    </w:pPr>
    <w:rPr>
      <w:rFonts w:ascii="Aptos" w:eastAsia="Aptos" w:hAnsi="Aptos" w:cs="Arial"/>
      <w:kern w:val="2"/>
      <w:lang w:val="en-IE"/>
      <w14:ligatures w14:val="standardContextual"/>
    </w:rPr>
  </w:style>
  <w:style w:type="paragraph" w:customStyle="1" w:styleId="TOC74">
    <w:name w:val="TOC 74"/>
    <w:basedOn w:val="Normal"/>
    <w:next w:val="Normal"/>
    <w:autoRedefine/>
    <w:uiPriority w:val="39"/>
    <w:semiHidden/>
    <w:unhideWhenUsed/>
    <w:rsid w:val="00911EB9"/>
    <w:pPr>
      <w:spacing w:after="100" w:line="278" w:lineRule="auto"/>
      <w:ind w:left="1320"/>
    </w:pPr>
    <w:rPr>
      <w:rFonts w:ascii="Aptos" w:eastAsia="Aptos" w:hAnsi="Aptos" w:cs="Arial"/>
      <w:kern w:val="2"/>
      <w:lang w:val="en-IE"/>
      <w14:ligatures w14:val="standardContextual"/>
    </w:rPr>
  </w:style>
  <w:style w:type="paragraph" w:customStyle="1" w:styleId="TOC84">
    <w:name w:val="TOC 84"/>
    <w:basedOn w:val="Normal"/>
    <w:next w:val="Normal"/>
    <w:autoRedefine/>
    <w:uiPriority w:val="39"/>
    <w:semiHidden/>
    <w:unhideWhenUsed/>
    <w:rsid w:val="00911EB9"/>
    <w:pPr>
      <w:spacing w:after="100" w:line="278" w:lineRule="auto"/>
      <w:ind w:left="1540"/>
    </w:pPr>
    <w:rPr>
      <w:rFonts w:ascii="Aptos" w:eastAsia="Aptos" w:hAnsi="Aptos" w:cs="Arial"/>
      <w:kern w:val="2"/>
      <w:lang w:val="en-IE"/>
      <w14:ligatures w14:val="standardContextual"/>
    </w:rPr>
  </w:style>
  <w:style w:type="paragraph" w:customStyle="1" w:styleId="TOC94">
    <w:name w:val="TOC 94"/>
    <w:basedOn w:val="Normal"/>
    <w:next w:val="Normal"/>
    <w:autoRedefine/>
    <w:uiPriority w:val="39"/>
    <w:semiHidden/>
    <w:unhideWhenUsed/>
    <w:rsid w:val="00911EB9"/>
    <w:pPr>
      <w:spacing w:after="100" w:line="278" w:lineRule="auto"/>
      <w:ind w:left="1760"/>
    </w:pPr>
    <w:rPr>
      <w:rFonts w:ascii="Aptos" w:eastAsia="Aptos" w:hAnsi="Aptos" w:cs="Arial"/>
      <w:kern w:val="2"/>
      <w:lang w:val="en-IE"/>
      <w14:ligatures w14:val="standardContextual"/>
    </w:rPr>
  </w:style>
  <w:style w:type="paragraph" w:customStyle="1" w:styleId="TOCHeading4">
    <w:name w:val="TOC Heading4"/>
    <w:basedOn w:val="Heading1"/>
    <w:next w:val="Normal"/>
    <w:uiPriority w:val="39"/>
    <w:semiHidden/>
    <w:unhideWhenUsed/>
    <w:qFormat/>
    <w:rsid w:val="00911EB9"/>
    <w:pPr>
      <w:keepLines/>
      <w:pageBreakBefore w:val="0"/>
      <w:pBdr>
        <w:bottom w:val="none" w:sz="0" w:space="0" w:color="auto"/>
      </w:pBdr>
      <w:tabs>
        <w:tab w:val="clear" w:pos="397"/>
        <w:tab w:val="clear" w:pos="907"/>
        <w:tab w:val="clear" w:pos="1134"/>
      </w:tabs>
      <w:spacing w:before="240" w:after="0" w:line="278" w:lineRule="auto"/>
      <w:outlineLvl w:val="9"/>
    </w:pPr>
    <w:rPr>
      <w:rFonts w:ascii="Aptos Display" w:eastAsia="Yu Gothic Light" w:hAnsi="Aptos Display"/>
      <w:b w:val="0"/>
      <w:bCs w:val="0"/>
      <w:color w:val="0F4761"/>
      <w:kern w:val="2"/>
      <w:lang w:val="en-IE"/>
      <w14:ligatures w14:val="standardContextual"/>
    </w:rPr>
  </w:style>
  <w:style w:type="numbering" w:customStyle="1" w:styleId="NoList5">
    <w:name w:val="No List5"/>
    <w:next w:val="NoList"/>
    <w:uiPriority w:val="99"/>
    <w:semiHidden/>
    <w:unhideWhenUsed/>
    <w:rsid w:val="00211350"/>
  </w:style>
  <w:style w:type="numbering" w:customStyle="1" w:styleId="NoList11">
    <w:name w:val="No List11"/>
    <w:next w:val="NoList"/>
    <w:uiPriority w:val="99"/>
    <w:semiHidden/>
    <w:unhideWhenUsed/>
    <w:rsid w:val="00211350"/>
  </w:style>
  <w:style w:type="paragraph" w:customStyle="1" w:styleId="FootnoteText1">
    <w:name w:val="Footnote Text1"/>
    <w:basedOn w:val="Normal"/>
    <w:next w:val="FootnoteText"/>
    <w:uiPriority w:val="99"/>
    <w:unhideWhenUsed/>
    <w:rsid w:val="00211350"/>
    <w:rPr>
      <w:rFonts w:ascii="Aptos" w:eastAsia="Aptos" w:hAnsi="Aptos"/>
      <w:kern w:val="2"/>
      <w:sz w:val="20"/>
      <w:szCs w:val="20"/>
      <w:lang w:val="en-IE"/>
      <w14:ligatures w14:val="standardContextual"/>
    </w:rPr>
  </w:style>
  <w:style w:type="table" w:customStyle="1" w:styleId="GridTable4-Accent111">
    <w:name w:val="Grid Table 4 - Accent 111"/>
    <w:basedOn w:val="TableNormal"/>
    <w:next w:val="GridTable4-Accent1"/>
    <w:uiPriority w:val="49"/>
    <w:rsid w:val="00211350"/>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4" w:space="0" w:color="9CC2E5"/>
        <w:left w:val="single" w:sz="4" w:space="0" w:color="9CC2E5"/>
        <w:bottom w:val="single" w:sz="4" w:space="0" w:color="9CC2E5"/>
        <w:right w:val="single" w:sz="4" w:space="0" w:color="9CC2E5"/>
        <w:insideH w:val="single" w:sz="4" w:space="0" w:color="9CC2E5"/>
        <w:insideV w:val="single" w:sz="4" w:space="0" w:color="9CC2E5"/>
      </w:tblBorders>
    </w:tblPr>
    <w:tblStylePr w:type="firstRow">
      <w:rPr>
        <w:b/>
        <w:bCs/>
        <w:color w:val="FFFFFF"/>
      </w:rPr>
      <w:tblPr/>
      <w:tcPr>
        <w:tcBorders>
          <w:top w:val="single" w:sz="4" w:space="0" w:color="5B9BD5"/>
          <w:left w:val="single" w:sz="4" w:space="0" w:color="5B9BD5"/>
          <w:bottom w:val="single" w:sz="4" w:space="0" w:color="5B9BD5"/>
          <w:right w:val="single" w:sz="4" w:space="0" w:color="5B9BD5"/>
          <w:insideH w:val="nil"/>
          <w:insideV w:val="nil"/>
        </w:tcBorders>
        <w:shd w:val="clear" w:color="auto" w:fill="5B9BD5"/>
      </w:tcPr>
    </w:tblStylePr>
    <w:tblStylePr w:type="lastRow">
      <w:rPr>
        <w:b/>
        <w:bCs/>
      </w:rPr>
      <w:tblPr/>
      <w:tcPr>
        <w:tcBorders>
          <w:top w:val="double" w:sz="4" w:space="0" w:color="5B9BD5"/>
        </w:tcBorders>
      </w:tc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customStyle="1" w:styleId="TableGrid35">
    <w:name w:val="TableGrid3"/>
    <w:rsid w:val="00211350"/>
    <w:pPr>
      <w:spacing w:after="0" w:line="240" w:lineRule="auto"/>
    </w:pPr>
    <w:rPr>
      <w:rFonts w:eastAsia="Times New Roman"/>
      <w:lang w:val="en-IE" w:eastAsia="en-IE"/>
    </w:rPr>
    <w:tblPr>
      <w:tblCellMar>
        <w:top w:w="0" w:type="dxa"/>
        <w:left w:w="0" w:type="dxa"/>
        <w:bottom w:w="0" w:type="dxa"/>
        <w:right w:w="0" w:type="dxa"/>
      </w:tblCellMar>
    </w:tblPr>
  </w:style>
  <w:style w:type="table" w:customStyle="1" w:styleId="GridTable4-Accent511">
    <w:name w:val="Grid Table 4 - Accent 511"/>
    <w:basedOn w:val="TableNormal"/>
    <w:next w:val="GridTable4-Accent5"/>
    <w:uiPriority w:val="49"/>
    <w:rsid w:val="00211350"/>
    <w:pPr>
      <w:spacing w:after="0" w:line="240" w:lineRule="auto"/>
    </w:pPr>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color w:val="FFFFFF"/>
      </w:rPr>
      <w:tblPr/>
      <w:tcPr>
        <w:tcBorders>
          <w:top w:val="single" w:sz="4" w:space="0" w:color="4472C4"/>
          <w:left w:val="single" w:sz="4" w:space="0" w:color="4472C4"/>
          <w:bottom w:val="single" w:sz="4" w:space="0" w:color="4472C4"/>
          <w:right w:val="single" w:sz="4" w:space="0" w:color="4472C4"/>
          <w:insideH w:val="nil"/>
          <w:insideV w:val="nil"/>
        </w:tcBorders>
        <w:shd w:val="clear" w:color="auto" w:fill="4472C4"/>
      </w:tcPr>
    </w:tblStylePr>
    <w:tblStylePr w:type="lastRow">
      <w:rPr>
        <w:b/>
        <w:bCs/>
      </w:rPr>
      <w:tblPr/>
      <w:tcPr>
        <w:tcBorders>
          <w:top w:val="double" w:sz="4" w:space="0" w:color="4472C4"/>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numbering" w:customStyle="1" w:styleId="NoList111">
    <w:name w:val="No List111"/>
    <w:next w:val="NoList"/>
    <w:uiPriority w:val="99"/>
    <w:semiHidden/>
    <w:unhideWhenUsed/>
    <w:rsid w:val="00211350"/>
  </w:style>
  <w:style w:type="table" w:customStyle="1" w:styleId="GridTable4-Accent1111">
    <w:name w:val="Grid Table 4 - Accent 1111"/>
    <w:basedOn w:val="TableNormal"/>
    <w:next w:val="GridTable4-Accent1"/>
    <w:uiPriority w:val="49"/>
    <w:rsid w:val="00211350"/>
    <w:pPr>
      <w:spacing w:after="0" w:line="240" w:lineRule="auto"/>
    </w:pPr>
    <w:rPr>
      <w:kern w:val="2"/>
      <w:sz w:val="24"/>
      <w:szCs w:val="24"/>
      <w:lang w:val="en-IE"/>
      <w14:ligatures w14:val="standardContextual"/>
    </w:rPr>
    <w:tblPr>
      <w:tblStyleRowBandSize w:val="1"/>
      <w:tblStyleColBandSize w:val="1"/>
      <w:tblBorders>
        <w:top w:val="single" w:sz="4" w:space="0" w:color="45B0E1"/>
        <w:left w:val="single" w:sz="4" w:space="0" w:color="45B0E1"/>
        <w:bottom w:val="single" w:sz="4" w:space="0" w:color="45B0E1"/>
        <w:right w:val="single" w:sz="4" w:space="0" w:color="45B0E1"/>
        <w:insideH w:val="single" w:sz="4" w:space="0" w:color="45B0E1"/>
        <w:insideV w:val="single" w:sz="4" w:space="0" w:color="45B0E1"/>
      </w:tblBorders>
    </w:tblPr>
    <w:tblStylePr w:type="firstRow">
      <w:rPr>
        <w:b/>
        <w:bCs/>
        <w:color w:val="FFFFFF"/>
      </w:rPr>
      <w:tblPr/>
      <w:tcPr>
        <w:tcBorders>
          <w:top w:val="single" w:sz="4" w:space="0" w:color="156082"/>
          <w:left w:val="single" w:sz="4" w:space="0" w:color="156082"/>
          <w:bottom w:val="single" w:sz="4" w:space="0" w:color="156082"/>
          <w:right w:val="single" w:sz="4" w:space="0" w:color="156082"/>
          <w:insideH w:val="nil"/>
          <w:insideV w:val="nil"/>
        </w:tcBorders>
        <w:shd w:val="clear" w:color="auto" w:fill="156082"/>
      </w:tcPr>
    </w:tblStylePr>
    <w:tblStylePr w:type="lastRow">
      <w:rPr>
        <w:b/>
        <w:bCs/>
      </w:rPr>
      <w:tblPr/>
      <w:tcPr>
        <w:tcBorders>
          <w:top w:val="double" w:sz="4" w:space="0" w:color="156082"/>
        </w:tcBorders>
      </w:tcPr>
    </w:tblStylePr>
    <w:tblStylePr w:type="firstCol">
      <w:rPr>
        <w:b/>
        <w:bCs/>
      </w:rPr>
    </w:tblStylePr>
    <w:tblStylePr w:type="lastCol">
      <w:rPr>
        <w:b/>
        <w:bCs/>
      </w:rPr>
    </w:tblStylePr>
    <w:tblStylePr w:type="band1Vert">
      <w:tblPr/>
      <w:tcPr>
        <w:shd w:val="clear" w:color="auto" w:fill="C1E4F5"/>
      </w:tcPr>
    </w:tblStylePr>
    <w:tblStylePr w:type="band1Horz">
      <w:tblPr/>
      <w:tcPr>
        <w:shd w:val="clear" w:color="auto" w:fill="C1E4F5"/>
      </w:tcPr>
    </w:tblStylePr>
  </w:style>
  <w:style w:type="table" w:customStyle="1" w:styleId="GridTable4-Accent5111">
    <w:name w:val="Grid Table 4 - Accent 5111"/>
    <w:basedOn w:val="TableNormal"/>
    <w:next w:val="GridTable4-Accent5"/>
    <w:uiPriority w:val="49"/>
    <w:rsid w:val="00211350"/>
    <w:pPr>
      <w:spacing w:after="0" w:line="240" w:lineRule="auto"/>
    </w:pPr>
    <w:rPr>
      <w:kern w:val="2"/>
      <w:sz w:val="24"/>
      <w:szCs w:val="24"/>
      <w:lang w:val="en-IE"/>
      <w14:ligatures w14:val="standardContextual"/>
    </w:rPr>
    <w:tblPr>
      <w:tblStyleRowBandSize w:val="1"/>
      <w:tblStyleColBandSize w:val="1"/>
      <w:tblBorders>
        <w:top w:val="single" w:sz="4" w:space="0" w:color="D86DCB"/>
        <w:left w:val="single" w:sz="4" w:space="0" w:color="D86DCB"/>
        <w:bottom w:val="single" w:sz="4" w:space="0" w:color="D86DCB"/>
        <w:right w:val="single" w:sz="4" w:space="0" w:color="D86DCB"/>
        <w:insideH w:val="single" w:sz="4" w:space="0" w:color="D86DCB"/>
        <w:insideV w:val="single" w:sz="4" w:space="0" w:color="D86DCB"/>
      </w:tblBorders>
    </w:tblPr>
    <w:tblStylePr w:type="firstRow">
      <w:rPr>
        <w:b/>
        <w:bCs/>
        <w:color w:val="FFFFFF"/>
      </w:rPr>
      <w:tblPr/>
      <w:tcPr>
        <w:tcBorders>
          <w:top w:val="single" w:sz="4" w:space="0" w:color="A02B93"/>
          <w:left w:val="single" w:sz="4" w:space="0" w:color="A02B93"/>
          <w:bottom w:val="single" w:sz="4" w:space="0" w:color="A02B93"/>
          <w:right w:val="single" w:sz="4" w:space="0" w:color="A02B93"/>
          <w:insideH w:val="nil"/>
          <w:insideV w:val="nil"/>
        </w:tcBorders>
        <w:shd w:val="clear" w:color="auto" w:fill="A02B93"/>
      </w:tcPr>
    </w:tblStylePr>
    <w:tblStylePr w:type="lastRow">
      <w:rPr>
        <w:b/>
        <w:bCs/>
      </w:rPr>
      <w:tblPr/>
      <w:tcPr>
        <w:tcBorders>
          <w:top w:val="double" w:sz="4" w:space="0" w:color="A02B93"/>
        </w:tcBorders>
      </w:tcPr>
    </w:tblStylePr>
    <w:tblStylePr w:type="firstCol">
      <w:rPr>
        <w:b/>
        <w:bCs/>
      </w:rPr>
    </w:tblStylePr>
    <w:tblStylePr w:type="lastCol">
      <w:rPr>
        <w:b/>
        <w:bCs/>
      </w:rPr>
    </w:tblStylePr>
    <w:tblStylePr w:type="band1Vert">
      <w:tblPr/>
      <w:tcPr>
        <w:shd w:val="clear" w:color="auto" w:fill="F2CEED"/>
      </w:tcPr>
    </w:tblStylePr>
    <w:tblStylePr w:type="band1Horz">
      <w:tblPr/>
      <w:tcPr>
        <w:shd w:val="clear" w:color="auto" w:fill="F2CEED"/>
      </w:tcPr>
    </w:tblStylePr>
  </w:style>
  <w:style w:type="character" w:customStyle="1" w:styleId="SubtleEmphasis2">
    <w:name w:val="Subtle Emphasis2"/>
    <w:basedOn w:val="DefaultParagraphFont"/>
    <w:uiPriority w:val="19"/>
    <w:qFormat/>
    <w:rsid w:val="00211350"/>
    <w:rPr>
      <w:i/>
      <w:iCs/>
      <w:color w:val="404040"/>
    </w:rPr>
  </w:style>
  <w:style w:type="paragraph" w:customStyle="1" w:styleId="BlockText2">
    <w:name w:val="Block Text2"/>
    <w:basedOn w:val="Normal"/>
    <w:next w:val="BlockText"/>
    <w:uiPriority w:val="99"/>
    <w:semiHidden/>
    <w:unhideWhenUsed/>
    <w:rsid w:val="00211350"/>
    <w:pPr>
      <w:pBdr>
        <w:top w:val="single" w:sz="2" w:space="10" w:color="5B9BD5"/>
        <w:left w:val="single" w:sz="2" w:space="10" w:color="5B9BD5"/>
        <w:bottom w:val="single" w:sz="2" w:space="10" w:color="5B9BD5"/>
        <w:right w:val="single" w:sz="2" w:space="10" w:color="5B9BD5"/>
      </w:pBdr>
      <w:ind w:left="1152" w:right="1152"/>
    </w:pPr>
    <w:rPr>
      <w:rFonts w:ascii="Aptos" w:hAnsi="Aptos"/>
      <w:i/>
      <w:iCs/>
      <w:color w:val="5B9BD5"/>
    </w:rPr>
  </w:style>
  <w:style w:type="table" w:customStyle="1" w:styleId="ColourfulGrid21">
    <w:name w:val="Colourful Grid21"/>
    <w:basedOn w:val="TableNormal"/>
    <w:next w:val="ColorfulGrid"/>
    <w:uiPriority w:val="73"/>
    <w:semiHidden/>
    <w:unhideWhenUsed/>
    <w:rsid w:val="00211350"/>
    <w:pPr>
      <w:spacing w:after="0" w:line="240" w:lineRule="auto"/>
    </w:pPr>
    <w:rPr>
      <w:color w:val="000000"/>
    </w:rPr>
    <w:tblPr>
      <w:tblStyleRowBandSize w:val="1"/>
      <w:tblStyleColBandSize w:val="1"/>
      <w:tblBorders>
        <w:insideH w:val="single" w:sz="4" w:space="0" w:color="FFFFFF"/>
      </w:tblBorders>
    </w:tblPr>
    <w:tcPr>
      <w:shd w:val="clear" w:color="auto" w:fill="CCCCCC"/>
    </w:tcPr>
    <w:tblStylePr w:type="firstRow">
      <w:rPr>
        <w:b/>
        <w:bCs/>
      </w:rPr>
      <w:tblPr/>
      <w:tcPr>
        <w:shd w:val="clear" w:color="auto" w:fill="999999"/>
      </w:tcPr>
    </w:tblStylePr>
    <w:tblStylePr w:type="lastRow">
      <w:rPr>
        <w:b/>
        <w:bCs/>
        <w:color w:val="000000"/>
      </w:rPr>
      <w:tblPr/>
      <w:tcPr>
        <w:shd w:val="clear" w:color="auto" w:fill="999999"/>
      </w:tcPr>
    </w:tblStylePr>
    <w:tblStylePr w:type="firstCol">
      <w:rPr>
        <w:color w:val="FFFFFF"/>
      </w:rPr>
      <w:tblPr/>
      <w:tcPr>
        <w:shd w:val="clear" w:color="auto" w:fill="000000"/>
      </w:tcPr>
    </w:tblStylePr>
    <w:tblStylePr w:type="lastCol">
      <w:rPr>
        <w:color w:val="FFFFFF"/>
      </w:rPr>
      <w:tblPr/>
      <w:tcPr>
        <w:shd w:val="clear" w:color="auto" w:fill="000000"/>
      </w:tcPr>
    </w:tblStylePr>
    <w:tblStylePr w:type="band1Vert">
      <w:tblPr/>
      <w:tcPr>
        <w:shd w:val="clear" w:color="auto" w:fill="808080"/>
      </w:tcPr>
    </w:tblStylePr>
    <w:tblStylePr w:type="band1Horz">
      <w:tblPr/>
      <w:tcPr>
        <w:shd w:val="clear" w:color="auto" w:fill="808080"/>
      </w:tcPr>
    </w:tblStylePr>
  </w:style>
  <w:style w:type="table" w:customStyle="1" w:styleId="ColourfulGridAccent121">
    <w:name w:val="Colourful Grid – Accent 121"/>
    <w:basedOn w:val="TableNormal"/>
    <w:next w:val="ColorfulGrid-Accent1"/>
    <w:uiPriority w:val="73"/>
    <w:semiHidden/>
    <w:unhideWhenUsed/>
    <w:rsid w:val="00211350"/>
    <w:pPr>
      <w:spacing w:after="0" w:line="240" w:lineRule="auto"/>
    </w:pPr>
    <w:rPr>
      <w:color w:val="000000"/>
    </w:rPr>
    <w:tblPr>
      <w:tblStyleRowBandSize w:val="1"/>
      <w:tblStyleColBandSize w:val="1"/>
      <w:tblBorders>
        <w:insideH w:val="single" w:sz="4" w:space="0" w:color="FFFFFF"/>
      </w:tblBorders>
    </w:tblPr>
    <w:tcPr>
      <w:shd w:val="clear" w:color="auto" w:fill="DEEAF6"/>
    </w:tcPr>
    <w:tblStylePr w:type="firstRow">
      <w:rPr>
        <w:b/>
        <w:bCs/>
      </w:rPr>
      <w:tblPr/>
      <w:tcPr>
        <w:shd w:val="clear" w:color="auto" w:fill="BDD6EE"/>
      </w:tcPr>
    </w:tblStylePr>
    <w:tblStylePr w:type="lastRow">
      <w:rPr>
        <w:b/>
        <w:bCs/>
        <w:color w:val="000000"/>
      </w:rPr>
      <w:tblPr/>
      <w:tcPr>
        <w:shd w:val="clear" w:color="auto" w:fill="BDD6EE"/>
      </w:tcPr>
    </w:tblStylePr>
    <w:tblStylePr w:type="firstCol">
      <w:rPr>
        <w:color w:val="FFFFFF"/>
      </w:rPr>
      <w:tblPr/>
      <w:tcPr>
        <w:shd w:val="clear" w:color="auto" w:fill="2E74B5"/>
      </w:tcPr>
    </w:tblStylePr>
    <w:tblStylePr w:type="lastCol">
      <w:rPr>
        <w:color w:val="FFFFFF"/>
      </w:rPr>
      <w:tblPr/>
      <w:tcPr>
        <w:shd w:val="clear" w:color="auto" w:fill="2E74B5"/>
      </w:tcPr>
    </w:tblStylePr>
    <w:tblStylePr w:type="band1Vert">
      <w:tblPr/>
      <w:tcPr>
        <w:shd w:val="clear" w:color="auto" w:fill="ADCCEA"/>
      </w:tcPr>
    </w:tblStylePr>
    <w:tblStylePr w:type="band1Horz">
      <w:tblPr/>
      <w:tcPr>
        <w:shd w:val="clear" w:color="auto" w:fill="ADCCEA"/>
      </w:tcPr>
    </w:tblStylePr>
  </w:style>
  <w:style w:type="table" w:customStyle="1" w:styleId="ColourfulGridAccent221">
    <w:name w:val="Colourful Grid – Accent 221"/>
    <w:basedOn w:val="TableNormal"/>
    <w:next w:val="ColorfulGrid-Accent2"/>
    <w:uiPriority w:val="73"/>
    <w:semiHidden/>
    <w:unhideWhenUsed/>
    <w:rsid w:val="00211350"/>
    <w:pPr>
      <w:spacing w:after="0" w:line="240" w:lineRule="auto"/>
    </w:pPr>
    <w:rPr>
      <w:color w:val="000000"/>
    </w:rPr>
    <w:tblPr>
      <w:tblStyleRowBandSize w:val="1"/>
      <w:tblStyleColBandSize w:val="1"/>
      <w:tblBorders>
        <w:insideH w:val="single" w:sz="4" w:space="0" w:color="FFFFFF"/>
      </w:tblBorders>
    </w:tblPr>
    <w:tcPr>
      <w:shd w:val="clear" w:color="auto" w:fill="FBE4D5"/>
    </w:tcPr>
    <w:tblStylePr w:type="firstRow">
      <w:rPr>
        <w:b/>
        <w:bCs/>
      </w:rPr>
      <w:tblPr/>
      <w:tcPr>
        <w:shd w:val="clear" w:color="auto" w:fill="F7CAAC"/>
      </w:tcPr>
    </w:tblStylePr>
    <w:tblStylePr w:type="lastRow">
      <w:rPr>
        <w:b/>
        <w:bCs/>
        <w:color w:val="000000"/>
      </w:rPr>
      <w:tblPr/>
      <w:tcPr>
        <w:shd w:val="clear" w:color="auto" w:fill="F7CAAC"/>
      </w:tcPr>
    </w:tblStylePr>
    <w:tblStylePr w:type="firstCol">
      <w:rPr>
        <w:color w:val="FFFFFF"/>
      </w:rPr>
      <w:tblPr/>
      <w:tcPr>
        <w:shd w:val="clear" w:color="auto" w:fill="C45911"/>
      </w:tcPr>
    </w:tblStylePr>
    <w:tblStylePr w:type="lastCol">
      <w:rPr>
        <w:color w:val="FFFFFF"/>
      </w:rPr>
      <w:tblPr/>
      <w:tcPr>
        <w:shd w:val="clear" w:color="auto" w:fill="C45911"/>
      </w:tcPr>
    </w:tblStylePr>
    <w:tblStylePr w:type="band1Vert">
      <w:tblPr/>
      <w:tcPr>
        <w:shd w:val="clear" w:color="auto" w:fill="F6BE98"/>
      </w:tcPr>
    </w:tblStylePr>
    <w:tblStylePr w:type="band1Horz">
      <w:tblPr/>
      <w:tcPr>
        <w:shd w:val="clear" w:color="auto" w:fill="F6BE98"/>
      </w:tcPr>
    </w:tblStylePr>
  </w:style>
  <w:style w:type="table" w:customStyle="1" w:styleId="ColourfulGridAccent321">
    <w:name w:val="Colourful Grid – Accent 321"/>
    <w:basedOn w:val="TableNormal"/>
    <w:next w:val="ColorfulGrid-Accent3"/>
    <w:uiPriority w:val="73"/>
    <w:semiHidden/>
    <w:unhideWhenUsed/>
    <w:rsid w:val="00211350"/>
    <w:pPr>
      <w:spacing w:after="0" w:line="240" w:lineRule="auto"/>
    </w:pPr>
    <w:rPr>
      <w:color w:val="000000"/>
    </w:rPr>
    <w:tblPr>
      <w:tblStyleRowBandSize w:val="1"/>
      <w:tblStyleColBandSize w:val="1"/>
      <w:tblBorders>
        <w:insideH w:val="single" w:sz="4" w:space="0" w:color="FFFFFF"/>
      </w:tblBorders>
    </w:tblPr>
    <w:tcPr>
      <w:shd w:val="clear" w:color="auto" w:fill="EDEDED"/>
    </w:tcPr>
    <w:tblStylePr w:type="firstRow">
      <w:rPr>
        <w:b/>
        <w:bCs/>
      </w:rPr>
      <w:tblPr/>
      <w:tcPr>
        <w:shd w:val="clear" w:color="auto" w:fill="DBDBDB"/>
      </w:tcPr>
    </w:tblStylePr>
    <w:tblStylePr w:type="lastRow">
      <w:rPr>
        <w:b/>
        <w:bCs/>
        <w:color w:val="000000"/>
      </w:rPr>
      <w:tblPr/>
      <w:tcPr>
        <w:shd w:val="clear" w:color="auto" w:fill="DBDBDB"/>
      </w:tcPr>
    </w:tblStylePr>
    <w:tblStylePr w:type="firstCol">
      <w:rPr>
        <w:color w:val="FFFFFF"/>
      </w:rPr>
      <w:tblPr/>
      <w:tcPr>
        <w:shd w:val="clear" w:color="auto" w:fill="7B7B7B"/>
      </w:tcPr>
    </w:tblStylePr>
    <w:tblStylePr w:type="lastCol">
      <w:rPr>
        <w:color w:val="FFFFFF"/>
      </w:rPr>
      <w:tblPr/>
      <w:tcPr>
        <w:shd w:val="clear" w:color="auto" w:fill="7B7B7B"/>
      </w:tcPr>
    </w:tblStylePr>
    <w:tblStylePr w:type="band1Vert">
      <w:tblPr/>
      <w:tcPr>
        <w:shd w:val="clear" w:color="auto" w:fill="D2D2D2"/>
      </w:tcPr>
    </w:tblStylePr>
    <w:tblStylePr w:type="band1Horz">
      <w:tblPr/>
      <w:tcPr>
        <w:shd w:val="clear" w:color="auto" w:fill="D2D2D2"/>
      </w:tcPr>
    </w:tblStylePr>
  </w:style>
  <w:style w:type="table" w:customStyle="1" w:styleId="ColourfulGridAccent421">
    <w:name w:val="Colourful Grid – Accent 421"/>
    <w:basedOn w:val="TableNormal"/>
    <w:next w:val="ColorfulGrid-Accent4"/>
    <w:uiPriority w:val="73"/>
    <w:semiHidden/>
    <w:unhideWhenUsed/>
    <w:rsid w:val="00211350"/>
    <w:pPr>
      <w:spacing w:after="0" w:line="240" w:lineRule="auto"/>
    </w:pPr>
    <w:rPr>
      <w:color w:val="000000"/>
    </w:rPr>
    <w:tblPr>
      <w:tblStyleRowBandSize w:val="1"/>
      <w:tblStyleColBandSize w:val="1"/>
      <w:tblBorders>
        <w:insideH w:val="single" w:sz="4" w:space="0" w:color="FFFFFF"/>
      </w:tblBorders>
    </w:tblPr>
    <w:tcPr>
      <w:shd w:val="clear" w:color="auto" w:fill="FFF2CC"/>
    </w:tcPr>
    <w:tblStylePr w:type="firstRow">
      <w:rPr>
        <w:b/>
        <w:bCs/>
      </w:rPr>
      <w:tblPr/>
      <w:tcPr>
        <w:shd w:val="clear" w:color="auto" w:fill="FFE599"/>
      </w:tcPr>
    </w:tblStylePr>
    <w:tblStylePr w:type="lastRow">
      <w:rPr>
        <w:b/>
        <w:bCs/>
        <w:color w:val="000000"/>
      </w:rPr>
      <w:tblPr/>
      <w:tcPr>
        <w:shd w:val="clear" w:color="auto" w:fill="FFE599"/>
      </w:tcPr>
    </w:tblStylePr>
    <w:tblStylePr w:type="firstCol">
      <w:rPr>
        <w:color w:val="FFFFFF"/>
      </w:rPr>
      <w:tblPr/>
      <w:tcPr>
        <w:shd w:val="clear" w:color="auto" w:fill="BF8F00"/>
      </w:tcPr>
    </w:tblStylePr>
    <w:tblStylePr w:type="lastCol">
      <w:rPr>
        <w:color w:val="FFFFFF"/>
      </w:rPr>
      <w:tblPr/>
      <w:tcPr>
        <w:shd w:val="clear" w:color="auto" w:fill="BF8F00"/>
      </w:tcPr>
    </w:tblStylePr>
    <w:tblStylePr w:type="band1Vert">
      <w:tblPr/>
      <w:tcPr>
        <w:shd w:val="clear" w:color="auto" w:fill="FFDF80"/>
      </w:tcPr>
    </w:tblStylePr>
    <w:tblStylePr w:type="band1Horz">
      <w:tblPr/>
      <w:tcPr>
        <w:shd w:val="clear" w:color="auto" w:fill="FFDF80"/>
      </w:tcPr>
    </w:tblStylePr>
  </w:style>
  <w:style w:type="table" w:customStyle="1" w:styleId="ColourfulGridAccent521">
    <w:name w:val="Colourful Grid – Accent 521"/>
    <w:basedOn w:val="TableNormal"/>
    <w:next w:val="ColorfulGrid-Accent5"/>
    <w:uiPriority w:val="73"/>
    <w:semiHidden/>
    <w:unhideWhenUsed/>
    <w:rsid w:val="00211350"/>
    <w:pPr>
      <w:spacing w:after="0" w:line="240" w:lineRule="auto"/>
    </w:pPr>
    <w:rPr>
      <w:color w:val="000000"/>
    </w:rPr>
    <w:tblPr>
      <w:tblStyleRowBandSize w:val="1"/>
      <w:tblStyleColBandSize w:val="1"/>
      <w:tblBorders>
        <w:insideH w:val="single" w:sz="4" w:space="0" w:color="FFFFFF"/>
      </w:tblBorders>
    </w:tblPr>
    <w:tcPr>
      <w:shd w:val="clear" w:color="auto" w:fill="D9E2F3"/>
    </w:tcPr>
    <w:tblStylePr w:type="firstRow">
      <w:rPr>
        <w:b/>
        <w:bCs/>
      </w:rPr>
      <w:tblPr/>
      <w:tcPr>
        <w:shd w:val="clear" w:color="auto" w:fill="B4C6E7"/>
      </w:tcPr>
    </w:tblStylePr>
    <w:tblStylePr w:type="lastRow">
      <w:rPr>
        <w:b/>
        <w:bCs/>
        <w:color w:val="000000"/>
      </w:rPr>
      <w:tblPr/>
      <w:tcPr>
        <w:shd w:val="clear" w:color="auto" w:fill="B4C6E7"/>
      </w:tcPr>
    </w:tblStylePr>
    <w:tblStylePr w:type="firstCol">
      <w:rPr>
        <w:color w:val="FFFFFF"/>
      </w:rPr>
      <w:tblPr/>
      <w:tcPr>
        <w:shd w:val="clear" w:color="auto" w:fill="2F5496"/>
      </w:tcPr>
    </w:tblStylePr>
    <w:tblStylePr w:type="lastCol">
      <w:rPr>
        <w:color w:val="FFFFFF"/>
      </w:rPr>
      <w:tblPr/>
      <w:tcPr>
        <w:shd w:val="clear" w:color="auto" w:fill="2F5496"/>
      </w:tcPr>
    </w:tblStylePr>
    <w:tblStylePr w:type="band1Vert">
      <w:tblPr/>
      <w:tcPr>
        <w:shd w:val="clear" w:color="auto" w:fill="A1B8E1"/>
      </w:tcPr>
    </w:tblStylePr>
    <w:tblStylePr w:type="band1Horz">
      <w:tblPr/>
      <w:tcPr>
        <w:shd w:val="clear" w:color="auto" w:fill="A1B8E1"/>
      </w:tcPr>
    </w:tblStylePr>
  </w:style>
  <w:style w:type="table" w:customStyle="1" w:styleId="ColourfulGridAccent621">
    <w:name w:val="Colourful Grid – Accent 621"/>
    <w:basedOn w:val="TableNormal"/>
    <w:next w:val="ColorfulGrid-Accent6"/>
    <w:uiPriority w:val="73"/>
    <w:semiHidden/>
    <w:unhideWhenUsed/>
    <w:rsid w:val="00211350"/>
    <w:pPr>
      <w:spacing w:after="0" w:line="240" w:lineRule="auto"/>
    </w:pPr>
    <w:rPr>
      <w:color w:val="000000"/>
    </w:rPr>
    <w:tblPr>
      <w:tblStyleRowBandSize w:val="1"/>
      <w:tblStyleColBandSize w:val="1"/>
      <w:tblBorders>
        <w:insideH w:val="single" w:sz="4" w:space="0" w:color="FFFFFF"/>
      </w:tblBorders>
    </w:tblPr>
    <w:tcPr>
      <w:shd w:val="clear" w:color="auto" w:fill="E2EFD9"/>
    </w:tcPr>
    <w:tblStylePr w:type="firstRow">
      <w:rPr>
        <w:b/>
        <w:bCs/>
      </w:rPr>
      <w:tblPr/>
      <w:tcPr>
        <w:shd w:val="clear" w:color="auto" w:fill="C5E0B3"/>
      </w:tcPr>
    </w:tblStylePr>
    <w:tblStylePr w:type="lastRow">
      <w:rPr>
        <w:b/>
        <w:bCs/>
        <w:color w:val="000000"/>
      </w:rPr>
      <w:tblPr/>
      <w:tcPr>
        <w:shd w:val="clear" w:color="auto" w:fill="C5E0B3"/>
      </w:tcPr>
    </w:tblStylePr>
    <w:tblStylePr w:type="firstCol">
      <w:rPr>
        <w:color w:val="FFFFFF"/>
      </w:rPr>
      <w:tblPr/>
      <w:tcPr>
        <w:shd w:val="clear" w:color="auto" w:fill="538135"/>
      </w:tcPr>
    </w:tblStylePr>
    <w:tblStylePr w:type="lastCol">
      <w:rPr>
        <w:color w:val="FFFFFF"/>
      </w:rPr>
      <w:tblPr/>
      <w:tcPr>
        <w:shd w:val="clear" w:color="auto" w:fill="538135"/>
      </w:tcPr>
    </w:tblStylePr>
    <w:tblStylePr w:type="band1Vert">
      <w:tblPr/>
      <w:tcPr>
        <w:shd w:val="clear" w:color="auto" w:fill="B7D8A0"/>
      </w:tcPr>
    </w:tblStylePr>
    <w:tblStylePr w:type="band1Horz">
      <w:tblPr/>
      <w:tcPr>
        <w:shd w:val="clear" w:color="auto" w:fill="B7D8A0"/>
      </w:tcPr>
    </w:tblStylePr>
  </w:style>
  <w:style w:type="table" w:customStyle="1" w:styleId="ColourfulList21">
    <w:name w:val="Colourful List21"/>
    <w:basedOn w:val="TableNormal"/>
    <w:next w:val="ColorfulList"/>
    <w:uiPriority w:val="72"/>
    <w:semiHidden/>
    <w:unhideWhenUsed/>
    <w:rsid w:val="00211350"/>
    <w:pPr>
      <w:spacing w:after="0" w:line="240" w:lineRule="auto"/>
    </w:pPr>
    <w:rPr>
      <w:color w:val="000000"/>
    </w:rPr>
    <w:tblPr>
      <w:tblStyleRowBandSize w:val="1"/>
      <w:tblStyleColBandSize w:val="1"/>
    </w:tblPr>
    <w:tcPr>
      <w:shd w:val="clear" w:color="auto" w:fill="E6E6E6"/>
    </w:tcPr>
    <w:tblStylePr w:type="firstRow">
      <w:rPr>
        <w:b/>
        <w:bCs/>
        <w:color w:val="FFFFFF"/>
      </w:rPr>
      <w:tblPr/>
      <w:tcPr>
        <w:tcBorders>
          <w:bottom w:val="single" w:sz="12" w:space="0" w:color="FFFFFF"/>
        </w:tcBorders>
        <w:shd w:val="clear" w:color="auto" w:fill="D25F12"/>
      </w:tcPr>
    </w:tblStylePr>
    <w:tblStylePr w:type="lastRow">
      <w:rPr>
        <w:b/>
        <w:bCs/>
        <w:color w:val="D25F12"/>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cPr>
    </w:tblStylePr>
    <w:tblStylePr w:type="band1Horz">
      <w:tblPr/>
      <w:tcPr>
        <w:shd w:val="clear" w:color="auto" w:fill="CCCCCC"/>
      </w:tcPr>
    </w:tblStylePr>
  </w:style>
  <w:style w:type="table" w:customStyle="1" w:styleId="ColourfulListAccent121">
    <w:name w:val="Colourful List – Accent 121"/>
    <w:basedOn w:val="TableNormal"/>
    <w:next w:val="ColorfulList-Accent1"/>
    <w:uiPriority w:val="72"/>
    <w:semiHidden/>
    <w:unhideWhenUsed/>
    <w:rsid w:val="00211350"/>
    <w:pPr>
      <w:spacing w:after="0" w:line="240" w:lineRule="auto"/>
    </w:pPr>
    <w:rPr>
      <w:color w:val="000000"/>
    </w:rPr>
    <w:tblPr>
      <w:tblStyleRowBandSize w:val="1"/>
      <w:tblStyleColBandSize w:val="1"/>
    </w:tblPr>
    <w:tcPr>
      <w:shd w:val="clear" w:color="auto" w:fill="EEF5FB"/>
    </w:tcPr>
    <w:tblStylePr w:type="firstRow">
      <w:rPr>
        <w:b/>
        <w:bCs/>
        <w:color w:val="FFFFFF"/>
      </w:rPr>
      <w:tblPr/>
      <w:tcPr>
        <w:tcBorders>
          <w:bottom w:val="single" w:sz="12" w:space="0" w:color="FFFFFF"/>
        </w:tcBorders>
        <w:shd w:val="clear" w:color="auto" w:fill="D25F12"/>
      </w:tcPr>
    </w:tblStylePr>
    <w:tblStylePr w:type="lastRow">
      <w:rPr>
        <w:b/>
        <w:bCs/>
        <w:color w:val="D25F12"/>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6E6F4"/>
      </w:tcPr>
    </w:tblStylePr>
    <w:tblStylePr w:type="band1Horz">
      <w:tblPr/>
      <w:tcPr>
        <w:shd w:val="clear" w:color="auto" w:fill="DEEAF6"/>
      </w:tcPr>
    </w:tblStylePr>
  </w:style>
  <w:style w:type="table" w:customStyle="1" w:styleId="ColourfulListAccent221">
    <w:name w:val="Colourful List – Accent 221"/>
    <w:basedOn w:val="TableNormal"/>
    <w:next w:val="ColorfulList-Accent2"/>
    <w:uiPriority w:val="72"/>
    <w:semiHidden/>
    <w:unhideWhenUsed/>
    <w:rsid w:val="00211350"/>
    <w:pPr>
      <w:spacing w:after="0" w:line="240" w:lineRule="auto"/>
    </w:pPr>
    <w:rPr>
      <w:color w:val="000000"/>
    </w:rPr>
    <w:tblPr>
      <w:tblStyleRowBandSize w:val="1"/>
      <w:tblStyleColBandSize w:val="1"/>
    </w:tblPr>
    <w:tcPr>
      <w:shd w:val="clear" w:color="auto" w:fill="FDF2EA"/>
    </w:tcPr>
    <w:tblStylePr w:type="firstRow">
      <w:rPr>
        <w:b/>
        <w:bCs/>
        <w:color w:val="FFFFFF"/>
      </w:rPr>
      <w:tblPr/>
      <w:tcPr>
        <w:tcBorders>
          <w:bottom w:val="single" w:sz="12" w:space="0" w:color="FFFFFF"/>
        </w:tcBorders>
        <w:shd w:val="clear" w:color="auto" w:fill="D25F12"/>
      </w:tcPr>
    </w:tblStylePr>
    <w:tblStylePr w:type="lastRow">
      <w:rPr>
        <w:b/>
        <w:bCs/>
        <w:color w:val="D25F12"/>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ADECB"/>
      </w:tcPr>
    </w:tblStylePr>
    <w:tblStylePr w:type="band1Horz">
      <w:tblPr/>
      <w:tcPr>
        <w:shd w:val="clear" w:color="auto" w:fill="FBE4D5"/>
      </w:tcPr>
    </w:tblStylePr>
  </w:style>
  <w:style w:type="table" w:customStyle="1" w:styleId="ColourfulListAccent321">
    <w:name w:val="Colourful List – Accent 321"/>
    <w:basedOn w:val="TableNormal"/>
    <w:next w:val="ColorfulList-Accent3"/>
    <w:uiPriority w:val="72"/>
    <w:semiHidden/>
    <w:unhideWhenUsed/>
    <w:rsid w:val="00211350"/>
    <w:pPr>
      <w:spacing w:after="0" w:line="240" w:lineRule="auto"/>
    </w:pPr>
    <w:rPr>
      <w:color w:val="000000"/>
    </w:rPr>
    <w:tblPr>
      <w:tblStyleRowBandSize w:val="1"/>
      <w:tblStyleColBandSize w:val="1"/>
    </w:tblPr>
    <w:tcPr>
      <w:shd w:val="clear" w:color="auto" w:fill="F6F6F6"/>
    </w:tcPr>
    <w:tblStylePr w:type="firstRow">
      <w:rPr>
        <w:b/>
        <w:bCs/>
        <w:color w:val="FFFFFF"/>
      </w:rPr>
      <w:tblPr/>
      <w:tcPr>
        <w:tcBorders>
          <w:bottom w:val="single" w:sz="12" w:space="0" w:color="FFFFFF"/>
        </w:tcBorders>
        <w:shd w:val="clear" w:color="auto" w:fill="CC9900"/>
      </w:tcPr>
    </w:tblStylePr>
    <w:tblStylePr w:type="lastRow">
      <w:rPr>
        <w:b/>
        <w:bCs/>
        <w:color w:val="CC9900"/>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8E8E8"/>
      </w:tcPr>
    </w:tblStylePr>
    <w:tblStylePr w:type="band1Horz">
      <w:tblPr/>
      <w:tcPr>
        <w:shd w:val="clear" w:color="auto" w:fill="EDEDED"/>
      </w:tcPr>
    </w:tblStylePr>
  </w:style>
  <w:style w:type="table" w:customStyle="1" w:styleId="ColourfulListAccent421">
    <w:name w:val="Colourful List – Accent 421"/>
    <w:basedOn w:val="TableNormal"/>
    <w:next w:val="ColorfulList-Accent4"/>
    <w:uiPriority w:val="72"/>
    <w:semiHidden/>
    <w:unhideWhenUsed/>
    <w:rsid w:val="00211350"/>
    <w:pPr>
      <w:spacing w:after="0" w:line="240" w:lineRule="auto"/>
    </w:pPr>
    <w:rPr>
      <w:color w:val="000000"/>
    </w:rPr>
    <w:tblPr>
      <w:tblStyleRowBandSize w:val="1"/>
      <w:tblStyleColBandSize w:val="1"/>
    </w:tblPr>
    <w:tcPr>
      <w:shd w:val="clear" w:color="auto" w:fill="FFF8E6"/>
    </w:tcPr>
    <w:tblStylePr w:type="firstRow">
      <w:rPr>
        <w:b/>
        <w:bCs/>
        <w:color w:val="FFFFFF"/>
      </w:rPr>
      <w:tblPr/>
      <w:tcPr>
        <w:tcBorders>
          <w:bottom w:val="single" w:sz="12" w:space="0" w:color="FFFFFF"/>
        </w:tcBorders>
        <w:shd w:val="clear" w:color="auto" w:fill="848484"/>
      </w:tcPr>
    </w:tblStylePr>
    <w:tblStylePr w:type="lastRow">
      <w:rPr>
        <w:b/>
        <w:bCs/>
        <w:color w:val="848484"/>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FEFC0"/>
      </w:tcPr>
    </w:tblStylePr>
    <w:tblStylePr w:type="band1Horz">
      <w:tblPr/>
      <w:tcPr>
        <w:shd w:val="clear" w:color="auto" w:fill="FFF2CC"/>
      </w:tcPr>
    </w:tblStylePr>
  </w:style>
  <w:style w:type="table" w:customStyle="1" w:styleId="ColourfulListAccent521">
    <w:name w:val="Colourful List – Accent 521"/>
    <w:basedOn w:val="TableNormal"/>
    <w:next w:val="ColorfulList-Accent5"/>
    <w:uiPriority w:val="72"/>
    <w:semiHidden/>
    <w:unhideWhenUsed/>
    <w:rsid w:val="00211350"/>
    <w:pPr>
      <w:spacing w:after="0" w:line="240" w:lineRule="auto"/>
    </w:pPr>
    <w:rPr>
      <w:color w:val="000000"/>
    </w:rPr>
    <w:tblPr>
      <w:tblStyleRowBandSize w:val="1"/>
      <w:tblStyleColBandSize w:val="1"/>
    </w:tblPr>
    <w:tcPr>
      <w:shd w:val="clear" w:color="auto" w:fill="ECF1F9"/>
    </w:tcPr>
    <w:tblStylePr w:type="firstRow">
      <w:rPr>
        <w:b/>
        <w:bCs/>
        <w:color w:val="FFFFFF"/>
      </w:rPr>
      <w:tblPr/>
      <w:tcPr>
        <w:tcBorders>
          <w:bottom w:val="single" w:sz="12" w:space="0" w:color="FFFFFF"/>
        </w:tcBorders>
        <w:shd w:val="clear" w:color="auto" w:fill="598A38"/>
      </w:tcPr>
    </w:tblStylePr>
    <w:tblStylePr w:type="lastRow">
      <w:rPr>
        <w:b/>
        <w:bCs/>
        <w:color w:val="598A38"/>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0DBF0"/>
      </w:tcPr>
    </w:tblStylePr>
    <w:tblStylePr w:type="band1Horz">
      <w:tblPr/>
      <w:tcPr>
        <w:shd w:val="clear" w:color="auto" w:fill="D9E2F3"/>
      </w:tcPr>
    </w:tblStylePr>
  </w:style>
  <w:style w:type="table" w:customStyle="1" w:styleId="ColourfulListAccent621">
    <w:name w:val="Colourful List – Accent 621"/>
    <w:basedOn w:val="TableNormal"/>
    <w:next w:val="ColorfulList-Accent6"/>
    <w:uiPriority w:val="72"/>
    <w:semiHidden/>
    <w:unhideWhenUsed/>
    <w:rsid w:val="00211350"/>
    <w:pPr>
      <w:spacing w:after="0" w:line="240" w:lineRule="auto"/>
    </w:pPr>
    <w:rPr>
      <w:color w:val="000000"/>
    </w:rPr>
    <w:tblPr>
      <w:tblStyleRowBandSize w:val="1"/>
      <w:tblStyleColBandSize w:val="1"/>
    </w:tblPr>
    <w:tcPr>
      <w:shd w:val="clear" w:color="auto" w:fill="F0F7EC"/>
    </w:tcPr>
    <w:tblStylePr w:type="firstRow">
      <w:rPr>
        <w:b/>
        <w:bCs/>
        <w:color w:val="FFFFFF"/>
      </w:rPr>
      <w:tblPr/>
      <w:tcPr>
        <w:tcBorders>
          <w:bottom w:val="single" w:sz="12" w:space="0" w:color="FFFFFF"/>
        </w:tcBorders>
        <w:shd w:val="clear" w:color="auto" w:fill="3259A0"/>
      </w:tcPr>
    </w:tblStylePr>
    <w:tblStylePr w:type="lastRow">
      <w:rPr>
        <w:b/>
        <w:bCs/>
        <w:color w:val="3259A0"/>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BEBD0"/>
      </w:tcPr>
    </w:tblStylePr>
    <w:tblStylePr w:type="band1Horz">
      <w:tblPr/>
      <w:tcPr>
        <w:shd w:val="clear" w:color="auto" w:fill="E2EFD9"/>
      </w:tcPr>
    </w:tblStylePr>
  </w:style>
  <w:style w:type="table" w:customStyle="1" w:styleId="ColourfulShading21">
    <w:name w:val="Colourful Shading21"/>
    <w:basedOn w:val="TableNormal"/>
    <w:next w:val="ColorfulShading"/>
    <w:uiPriority w:val="71"/>
    <w:semiHidden/>
    <w:unhideWhenUsed/>
    <w:rsid w:val="00211350"/>
    <w:pPr>
      <w:spacing w:after="0" w:line="240" w:lineRule="auto"/>
    </w:pPr>
    <w:rPr>
      <w:color w:val="000000"/>
    </w:rPr>
    <w:tblPr>
      <w:tblStyleRowBandSize w:val="1"/>
      <w:tblStyleColBandSize w:val="1"/>
      <w:tblBorders>
        <w:top w:val="single" w:sz="24" w:space="0" w:color="ED7D31"/>
        <w:left w:val="single" w:sz="4" w:space="0" w:color="000000"/>
        <w:bottom w:val="single" w:sz="4" w:space="0" w:color="000000"/>
        <w:right w:val="single" w:sz="4" w:space="0" w:color="000000"/>
        <w:insideH w:val="single" w:sz="4" w:space="0" w:color="FFFFFF"/>
        <w:insideV w:val="single" w:sz="4" w:space="0" w:color="FFFFFF"/>
      </w:tblBorders>
    </w:tblPr>
    <w:tcPr>
      <w:shd w:val="clear" w:color="auto" w:fill="E6E6E6"/>
    </w:tcPr>
    <w:tblStylePr w:type="firstRow">
      <w:rPr>
        <w:b/>
        <w:bCs/>
      </w:rPr>
      <w:tblPr/>
      <w:tcPr>
        <w:tcBorders>
          <w:top w:val="nil"/>
          <w:left w:val="nil"/>
          <w:bottom w:val="single" w:sz="24" w:space="0" w:color="ED7D31"/>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000000"/>
      </w:tcPr>
    </w:tblStylePr>
    <w:tblStylePr w:type="firstCol">
      <w:rPr>
        <w:color w:val="FFFFFF"/>
      </w:rPr>
      <w:tblPr/>
      <w:tcPr>
        <w:tcBorders>
          <w:top w:val="nil"/>
          <w:left w:val="nil"/>
          <w:bottom w:val="nil"/>
          <w:right w:val="nil"/>
          <w:insideH w:val="single" w:sz="4" w:space="0" w:color="000000"/>
          <w:insideV w:val="nil"/>
        </w:tcBorders>
        <w:shd w:val="clear" w:color="auto" w:fill="000000"/>
      </w:tcPr>
    </w:tblStylePr>
    <w:tblStylePr w:type="lastCol">
      <w:rPr>
        <w:color w:val="FFFFFF"/>
      </w:rPr>
      <w:tblPr/>
      <w:tcPr>
        <w:tcBorders>
          <w:top w:val="nil"/>
          <w:left w:val="nil"/>
          <w:bottom w:val="nil"/>
          <w:right w:val="nil"/>
          <w:insideH w:val="nil"/>
          <w:insideV w:val="nil"/>
        </w:tcBorders>
        <w:shd w:val="clear" w:color="auto" w:fill="000000"/>
      </w:tcPr>
    </w:tblStylePr>
    <w:tblStylePr w:type="band1Vert">
      <w:tblPr/>
      <w:tcPr>
        <w:shd w:val="clear" w:color="auto" w:fill="999999"/>
      </w:tcPr>
    </w:tblStylePr>
    <w:tblStylePr w:type="band1Horz">
      <w:tblPr/>
      <w:tcPr>
        <w:shd w:val="clear" w:color="auto" w:fill="808080"/>
      </w:tcPr>
    </w:tblStylePr>
    <w:tblStylePr w:type="neCell">
      <w:rPr>
        <w:color w:val="000000"/>
      </w:rPr>
    </w:tblStylePr>
    <w:tblStylePr w:type="nwCell">
      <w:rPr>
        <w:color w:val="000000"/>
      </w:rPr>
    </w:tblStylePr>
  </w:style>
  <w:style w:type="table" w:customStyle="1" w:styleId="ColourfulShadingAccent121">
    <w:name w:val="Colourful Shading – Accent 121"/>
    <w:basedOn w:val="TableNormal"/>
    <w:next w:val="ColorfulShading-Accent1"/>
    <w:uiPriority w:val="71"/>
    <w:semiHidden/>
    <w:unhideWhenUsed/>
    <w:rsid w:val="00211350"/>
    <w:pPr>
      <w:spacing w:after="0" w:line="240" w:lineRule="auto"/>
    </w:pPr>
    <w:rPr>
      <w:color w:val="000000"/>
    </w:rPr>
    <w:tblPr>
      <w:tblStyleRowBandSize w:val="1"/>
      <w:tblStyleColBandSize w:val="1"/>
      <w:tblBorders>
        <w:top w:val="single" w:sz="24" w:space="0" w:color="ED7D31"/>
        <w:left w:val="single" w:sz="4" w:space="0" w:color="5B9BD5"/>
        <w:bottom w:val="single" w:sz="4" w:space="0" w:color="5B9BD5"/>
        <w:right w:val="single" w:sz="4" w:space="0" w:color="5B9BD5"/>
        <w:insideH w:val="single" w:sz="4" w:space="0" w:color="FFFFFF"/>
        <w:insideV w:val="single" w:sz="4" w:space="0" w:color="FFFFFF"/>
      </w:tblBorders>
    </w:tblPr>
    <w:tcPr>
      <w:shd w:val="clear" w:color="auto" w:fill="EEF5FB"/>
    </w:tcPr>
    <w:tblStylePr w:type="firstRow">
      <w:rPr>
        <w:b/>
        <w:bCs/>
      </w:rPr>
      <w:tblPr/>
      <w:tcPr>
        <w:tcBorders>
          <w:top w:val="nil"/>
          <w:left w:val="nil"/>
          <w:bottom w:val="single" w:sz="24" w:space="0" w:color="ED7D31"/>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55D91"/>
      </w:tcPr>
    </w:tblStylePr>
    <w:tblStylePr w:type="firstCol">
      <w:rPr>
        <w:color w:val="FFFFFF"/>
      </w:rPr>
      <w:tblPr/>
      <w:tcPr>
        <w:tcBorders>
          <w:top w:val="nil"/>
          <w:left w:val="nil"/>
          <w:bottom w:val="nil"/>
          <w:right w:val="nil"/>
          <w:insideH w:val="single" w:sz="4" w:space="0" w:color="255D91"/>
          <w:insideV w:val="nil"/>
        </w:tcBorders>
        <w:shd w:val="clear" w:color="auto" w:fill="255D91"/>
      </w:tcPr>
    </w:tblStylePr>
    <w:tblStylePr w:type="lastCol">
      <w:rPr>
        <w:color w:val="FFFFFF"/>
      </w:rPr>
      <w:tblPr/>
      <w:tcPr>
        <w:tcBorders>
          <w:top w:val="nil"/>
          <w:left w:val="nil"/>
          <w:bottom w:val="nil"/>
          <w:right w:val="nil"/>
          <w:insideH w:val="nil"/>
          <w:insideV w:val="nil"/>
        </w:tcBorders>
        <w:shd w:val="clear" w:color="auto" w:fill="255D91"/>
      </w:tcPr>
    </w:tblStylePr>
    <w:tblStylePr w:type="band1Vert">
      <w:tblPr/>
      <w:tcPr>
        <w:shd w:val="clear" w:color="auto" w:fill="BDD6EE"/>
      </w:tcPr>
    </w:tblStylePr>
    <w:tblStylePr w:type="band1Horz">
      <w:tblPr/>
      <w:tcPr>
        <w:shd w:val="clear" w:color="auto" w:fill="ADCCEA"/>
      </w:tcPr>
    </w:tblStylePr>
    <w:tblStylePr w:type="neCell">
      <w:rPr>
        <w:color w:val="000000"/>
      </w:rPr>
    </w:tblStylePr>
    <w:tblStylePr w:type="nwCell">
      <w:rPr>
        <w:color w:val="000000"/>
      </w:rPr>
    </w:tblStylePr>
  </w:style>
  <w:style w:type="table" w:customStyle="1" w:styleId="ColourfulShadingAccent221">
    <w:name w:val="Colourful Shading – Accent 221"/>
    <w:basedOn w:val="TableNormal"/>
    <w:next w:val="ColorfulShading-Accent2"/>
    <w:uiPriority w:val="71"/>
    <w:semiHidden/>
    <w:unhideWhenUsed/>
    <w:rsid w:val="00211350"/>
    <w:pPr>
      <w:spacing w:after="0" w:line="240" w:lineRule="auto"/>
    </w:pPr>
    <w:rPr>
      <w:color w:val="000000"/>
    </w:rPr>
    <w:tblPr>
      <w:tblStyleRowBandSize w:val="1"/>
      <w:tblStyleColBandSize w:val="1"/>
      <w:tblBorders>
        <w:top w:val="single" w:sz="24" w:space="0" w:color="ED7D31"/>
        <w:left w:val="single" w:sz="4" w:space="0" w:color="ED7D31"/>
        <w:bottom w:val="single" w:sz="4" w:space="0" w:color="ED7D31"/>
        <w:right w:val="single" w:sz="4" w:space="0" w:color="ED7D31"/>
        <w:insideH w:val="single" w:sz="4" w:space="0" w:color="FFFFFF"/>
        <w:insideV w:val="single" w:sz="4" w:space="0" w:color="FFFFFF"/>
      </w:tblBorders>
    </w:tblPr>
    <w:tcPr>
      <w:shd w:val="clear" w:color="auto" w:fill="FDF2EA"/>
    </w:tcPr>
    <w:tblStylePr w:type="firstRow">
      <w:rPr>
        <w:b/>
        <w:bCs/>
      </w:rPr>
      <w:tblPr/>
      <w:tcPr>
        <w:tcBorders>
          <w:top w:val="nil"/>
          <w:left w:val="nil"/>
          <w:bottom w:val="single" w:sz="24" w:space="0" w:color="ED7D31"/>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9D470D"/>
      </w:tcPr>
    </w:tblStylePr>
    <w:tblStylePr w:type="firstCol">
      <w:rPr>
        <w:color w:val="FFFFFF"/>
      </w:rPr>
      <w:tblPr/>
      <w:tcPr>
        <w:tcBorders>
          <w:top w:val="nil"/>
          <w:left w:val="nil"/>
          <w:bottom w:val="nil"/>
          <w:right w:val="nil"/>
          <w:insideH w:val="single" w:sz="4" w:space="0" w:color="9D470D"/>
          <w:insideV w:val="nil"/>
        </w:tcBorders>
        <w:shd w:val="clear" w:color="auto" w:fill="9D470D"/>
      </w:tcPr>
    </w:tblStylePr>
    <w:tblStylePr w:type="lastCol">
      <w:rPr>
        <w:color w:val="FFFFFF"/>
      </w:rPr>
      <w:tblPr/>
      <w:tcPr>
        <w:tcBorders>
          <w:top w:val="nil"/>
          <w:left w:val="nil"/>
          <w:bottom w:val="nil"/>
          <w:right w:val="nil"/>
          <w:insideH w:val="nil"/>
          <w:insideV w:val="nil"/>
        </w:tcBorders>
        <w:shd w:val="clear" w:color="auto" w:fill="9D470D"/>
      </w:tcPr>
    </w:tblStylePr>
    <w:tblStylePr w:type="band1Vert">
      <w:tblPr/>
      <w:tcPr>
        <w:shd w:val="clear" w:color="auto" w:fill="F7CAAC"/>
      </w:tcPr>
    </w:tblStylePr>
    <w:tblStylePr w:type="band1Horz">
      <w:tblPr/>
      <w:tcPr>
        <w:shd w:val="clear" w:color="auto" w:fill="F6BE98"/>
      </w:tcPr>
    </w:tblStylePr>
    <w:tblStylePr w:type="neCell">
      <w:rPr>
        <w:color w:val="000000"/>
      </w:rPr>
    </w:tblStylePr>
    <w:tblStylePr w:type="nwCell">
      <w:rPr>
        <w:color w:val="000000"/>
      </w:rPr>
    </w:tblStylePr>
  </w:style>
  <w:style w:type="table" w:customStyle="1" w:styleId="ColourfulShadingAccent321">
    <w:name w:val="Colourful Shading – Accent 321"/>
    <w:basedOn w:val="TableNormal"/>
    <w:next w:val="ColorfulShading-Accent3"/>
    <w:uiPriority w:val="71"/>
    <w:semiHidden/>
    <w:unhideWhenUsed/>
    <w:rsid w:val="00211350"/>
    <w:pPr>
      <w:spacing w:after="0" w:line="240" w:lineRule="auto"/>
    </w:pPr>
    <w:rPr>
      <w:color w:val="000000"/>
    </w:rPr>
    <w:tblPr>
      <w:tblStyleRowBandSize w:val="1"/>
      <w:tblStyleColBandSize w:val="1"/>
      <w:tblBorders>
        <w:top w:val="single" w:sz="24" w:space="0" w:color="FFC000"/>
        <w:left w:val="single" w:sz="4" w:space="0" w:color="A5A5A5"/>
        <w:bottom w:val="single" w:sz="4" w:space="0" w:color="A5A5A5"/>
        <w:right w:val="single" w:sz="4" w:space="0" w:color="A5A5A5"/>
        <w:insideH w:val="single" w:sz="4" w:space="0" w:color="FFFFFF"/>
        <w:insideV w:val="single" w:sz="4" w:space="0" w:color="FFFFFF"/>
      </w:tblBorders>
    </w:tblPr>
    <w:tcPr>
      <w:shd w:val="clear" w:color="auto" w:fill="F6F6F6"/>
    </w:tcPr>
    <w:tblStylePr w:type="firstRow">
      <w:rPr>
        <w:b/>
        <w:bCs/>
      </w:rPr>
      <w:tblPr/>
      <w:tcPr>
        <w:tcBorders>
          <w:top w:val="nil"/>
          <w:left w:val="nil"/>
          <w:bottom w:val="single" w:sz="24" w:space="0" w:color="FFC000"/>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636363"/>
      </w:tcPr>
    </w:tblStylePr>
    <w:tblStylePr w:type="firstCol">
      <w:rPr>
        <w:color w:val="FFFFFF"/>
      </w:rPr>
      <w:tblPr/>
      <w:tcPr>
        <w:tcBorders>
          <w:top w:val="nil"/>
          <w:left w:val="nil"/>
          <w:bottom w:val="nil"/>
          <w:right w:val="nil"/>
          <w:insideH w:val="single" w:sz="4" w:space="0" w:color="636363"/>
          <w:insideV w:val="nil"/>
        </w:tcBorders>
        <w:shd w:val="clear" w:color="auto" w:fill="636363"/>
      </w:tcPr>
    </w:tblStylePr>
    <w:tblStylePr w:type="lastCol">
      <w:rPr>
        <w:color w:val="FFFFFF"/>
      </w:rPr>
      <w:tblPr/>
      <w:tcPr>
        <w:tcBorders>
          <w:top w:val="nil"/>
          <w:left w:val="nil"/>
          <w:bottom w:val="nil"/>
          <w:right w:val="nil"/>
          <w:insideH w:val="nil"/>
          <w:insideV w:val="nil"/>
        </w:tcBorders>
        <w:shd w:val="clear" w:color="auto" w:fill="636363"/>
      </w:tcPr>
    </w:tblStylePr>
    <w:tblStylePr w:type="band1Vert">
      <w:tblPr/>
      <w:tcPr>
        <w:shd w:val="clear" w:color="auto" w:fill="DBDBDB"/>
      </w:tcPr>
    </w:tblStylePr>
    <w:tblStylePr w:type="band1Horz">
      <w:tblPr/>
      <w:tcPr>
        <w:shd w:val="clear" w:color="auto" w:fill="D2D2D2"/>
      </w:tcPr>
    </w:tblStylePr>
  </w:style>
  <w:style w:type="table" w:customStyle="1" w:styleId="ColourfulShadingAccent421">
    <w:name w:val="Colourful Shading – Accent 421"/>
    <w:basedOn w:val="TableNormal"/>
    <w:next w:val="ColorfulShading-Accent4"/>
    <w:uiPriority w:val="71"/>
    <w:semiHidden/>
    <w:unhideWhenUsed/>
    <w:rsid w:val="00211350"/>
    <w:pPr>
      <w:spacing w:after="0" w:line="240" w:lineRule="auto"/>
    </w:pPr>
    <w:rPr>
      <w:color w:val="000000"/>
    </w:rPr>
    <w:tblPr>
      <w:tblStyleRowBandSize w:val="1"/>
      <w:tblStyleColBandSize w:val="1"/>
      <w:tblBorders>
        <w:top w:val="single" w:sz="24" w:space="0" w:color="A5A5A5"/>
        <w:left w:val="single" w:sz="4" w:space="0" w:color="FFC000"/>
        <w:bottom w:val="single" w:sz="4" w:space="0" w:color="FFC000"/>
        <w:right w:val="single" w:sz="4" w:space="0" w:color="FFC000"/>
        <w:insideH w:val="single" w:sz="4" w:space="0" w:color="FFFFFF"/>
        <w:insideV w:val="single" w:sz="4" w:space="0" w:color="FFFFFF"/>
      </w:tblBorders>
    </w:tblPr>
    <w:tcPr>
      <w:shd w:val="clear" w:color="auto" w:fill="FFF8E6"/>
    </w:tcPr>
    <w:tblStylePr w:type="firstRow">
      <w:rPr>
        <w:b/>
        <w:bCs/>
      </w:rPr>
      <w:tblPr/>
      <w:tcPr>
        <w:tcBorders>
          <w:top w:val="nil"/>
          <w:left w:val="nil"/>
          <w:bottom w:val="single" w:sz="24" w:space="0" w:color="A5A5A5"/>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997300"/>
      </w:tcPr>
    </w:tblStylePr>
    <w:tblStylePr w:type="firstCol">
      <w:rPr>
        <w:color w:val="FFFFFF"/>
      </w:rPr>
      <w:tblPr/>
      <w:tcPr>
        <w:tcBorders>
          <w:top w:val="nil"/>
          <w:left w:val="nil"/>
          <w:bottom w:val="nil"/>
          <w:right w:val="nil"/>
          <w:insideH w:val="single" w:sz="4" w:space="0" w:color="997300"/>
          <w:insideV w:val="nil"/>
        </w:tcBorders>
        <w:shd w:val="clear" w:color="auto" w:fill="997300"/>
      </w:tcPr>
    </w:tblStylePr>
    <w:tblStylePr w:type="lastCol">
      <w:rPr>
        <w:color w:val="FFFFFF"/>
      </w:rPr>
      <w:tblPr/>
      <w:tcPr>
        <w:tcBorders>
          <w:top w:val="nil"/>
          <w:left w:val="nil"/>
          <w:bottom w:val="nil"/>
          <w:right w:val="nil"/>
          <w:insideH w:val="nil"/>
          <w:insideV w:val="nil"/>
        </w:tcBorders>
        <w:shd w:val="clear" w:color="auto" w:fill="997300"/>
      </w:tcPr>
    </w:tblStylePr>
    <w:tblStylePr w:type="band1Vert">
      <w:tblPr/>
      <w:tcPr>
        <w:shd w:val="clear" w:color="auto" w:fill="FFE599"/>
      </w:tcPr>
    </w:tblStylePr>
    <w:tblStylePr w:type="band1Horz">
      <w:tblPr/>
      <w:tcPr>
        <w:shd w:val="clear" w:color="auto" w:fill="FFDF80"/>
      </w:tcPr>
    </w:tblStylePr>
    <w:tblStylePr w:type="neCell">
      <w:rPr>
        <w:color w:val="000000"/>
      </w:rPr>
    </w:tblStylePr>
    <w:tblStylePr w:type="nwCell">
      <w:rPr>
        <w:color w:val="000000"/>
      </w:rPr>
    </w:tblStylePr>
  </w:style>
  <w:style w:type="table" w:customStyle="1" w:styleId="ColourfulShadingAccent521">
    <w:name w:val="Colourful Shading – Accent 521"/>
    <w:basedOn w:val="TableNormal"/>
    <w:next w:val="ColorfulShading-Accent5"/>
    <w:uiPriority w:val="71"/>
    <w:semiHidden/>
    <w:unhideWhenUsed/>
    <w:rsid w:val="00211350"/>
    <w:pPr>
      <w:spacing w:after="0" w:line="240" w:lineRule="auto"/>
    </w:pPr>
    <w:rPr>
      <w:color w:val="000000"/>
    </w:rPr>
    <w:tblPr>
      <w:tblStyleRowBandSize w:val="1"/>
      <w:tblStyleColBandSize w:val="1"/>
      <w:tblBorders>
        <w:top w:val="single" w:sz="24" w:space="0" w:color="70AD47"/>
        <w:left w:val="single" w:sz="4" w:space="0" w:color="4472C4"/>
        <w:bottom w:val="single" w:sz="4" w:space="0" w:color="4472C4"/>
        <w:right w:val="single" w:sz="4" w:space="0" w:color="4472C4"/>
        <w:insideH w:val="single" w:sz="4" w:space="0" w:color="FFFFFF"/>
        <w:insideV w:val="single" w:sz="4" w:space="0" w:color="FFFFFF"/>
      </w:tblBorders>
    </w:tblPr>
    <w:tcPr>
      <w:shd w:val="clear" w:color="auto" w:fill="ECF1F9"/>
    </w:tcPr>
    <w:tblStylePr w:type="firstRow">
      <w:rPr>
        <w:b/>
        <w:bCs/>
      </w:rPr>
      <w:tblPr/>
      <w:tcPr>
        <w:tcBorders>
          <w:top w:val="nil"/>
          <w:left w:val="nil"/>
          <w:bottom w:val="single" w:sz="24" w:space="0" w:color="70AD47"/>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64378"/>
      </w:tcPr>
    </w:tblStylePr>
    <w:tblStylePr w:type="firstCol">
      <w:rPr>
        <w:color w:val="FFFFFF"/>
      </w:rPr>
      <w:tblPr/>
      <w:tcPr>
        <w:tcBorders>
          <w:top w:val="nil"/>
          <w:left w:val="nil"/>
          <w:bottom w:val="nil"/>
          <w:right w:val="nil"/>
          <w:insideH w:val="single" w:sz="4" w:space="0" w:color="264378"/>
          <w:insideV w:val="nil"/>
        </w:tcBorders>
        <w:shd w:val="clear" w:color="auto" w:fill="264378"/>
      </w:tcPr>
    </w:tblStylePr>
    <w:tblStylePr w:type="lastCol">
      <w:rPr>
        <w:color w:val="FFFFFF"/>
      </w:rPr>
      <w:tblPr/>
      <w:tcPr>
        <w:tcBorders>
          <w:top w:val="nil"/>
          <w:left w:val="nil"/>
          <w:bottom w:val="nil"/>
          <w:right w:val="nil"/>
          <w:insideH w:val="nil"/>
          <w:insideV w:val="nil"/>
        </w:tcBorders>
        <w:shd w:val="clear" w:color="auto" w:fill="264378"/>
      </w:tcPr>
    </w:tblStylePr>
    <w:tblStylePr w:type="band1Vert">
      <w:tblPr/>
      <w:tcPr>
        <w:shd w:val="clear" w:color="auto" w:fill="B4C6E7"/>
      </w:tcPr>
    </w:tblStylePr>
    <w:tblStylePr w:type="band1Horz">
      <w:tblPr/>
      <w:tcPr>
        <w:shd w:val="clear" w:color="auto" w:fill="A1B8E1"/>
      </w:tcPr>
    </w:tblStylePr>
    <w:tblStylePr w:type="neCell">
      <w:rPr>
        <w:color w:val="000000"/>
      </w:rPr>
    </w:tblStylePr>
    <w:tblStylePr w:type="nwCell">
      <w:rPr>
        <w:color w:val="000000"/>
      </w:rPr>
    </w:tblStylePr>
  </w:style>
  <w:style w:type="table" w:customStyle="1" w:styleId="ColourfulShadingAccent621">
    <w:name w:val="Colourful Shading – Accent 621"/>
    <w:basedOn w:val="TableNormal"/>
    <w:next w:val="ColorfulShading-Accent6"/>
    <w:uiPriority w:val="71"/>
    <w:semiHidden/>
    <w:unhideWhenUsed/>
    <w:rsid w:val="00211350"/>
    <w:pPr>
      <w:spacing w:after="0" w:line="240" w:lineRule="auto"/>
    </w:pPr>
    <w:rPr>
      <w:color w:val="000000"/>
    </w:rPr>
    <w:tblPr>
      <w:tblStyleRowBandSize w:val="1"/>
      <w:tblStyleColBandSize w:val="1"/>
      <w:tblBorders>
        <w:top w:val="single" w:sz="24" w:space="0" w:color="4472C4"/>
        <w:left w:val="single" w:sz="4" w:space="0" w:color="70AD47"/>
        <w:bottom w:val="single" w:sz="4" w:space="0" w:color="70AD47"/>
        <w:right w:val="single" w:sz="4" w:space="0" w:color="70AD47"/>
        <w:insideH w:val="single" w:sz="4" w:space="0" w:color="FFFFFF"/>
        <w:insideV w:val="single" w:sz="4" w:space="0" w:color="FFFFFF"/>
      </w:tblBorders>
    </w:tblPr>
    <w:tcPr>
      <w:shd w:val="clear" w:color="auto" w:fill="F0F7EC"/>
    </w:tcPr>
    <w:tblStylePr w:type="firstRow">
      <w:rPr>
        <w:b/>
        <w:bCs/>
      </w:rPr>
      <w:tblPr/>
      <w:tcPr>
        <w:tcBorders>
          <w:top w:val="nil"/>
          <w:left w:val="nil"/>
          <w:bottom w:val="single" w:sz="24" w:space="0" w:color="4472C4"/>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43672A"/>
      </w:tcPr>
    </w:tblStylePr>
    <w:tblStylePr w:type="firstCol">
      <w:rPr>
        <w:color w:val="FFFFFF"/>
      </w:rPr>
      <w:tblPr/>
      <w:tcPr>
        <w:tcBorders>
          <w:top w:val="nil"/>
          <w:left w:val="nil"/>
          <w:bottom w:val="nil"/>
          <w:right w:val="nil"/>
          <w:insideH w:val="single" w:sz="4" w:space="0" w:color="43672A"/>
          <w:insideV w:val="nil"/>
        </w:tcBorders>
        <w:shd w:val="clear" w:color="auto" w:fill="43672A"/>
      </w:tcPr>
    </w:tblStylePr>
    <w:tblStylePr w:type="lastCol">
      <w:rPr>
        <w:color w:val="FFFFFF"/>
      </w:rPr>
      <w:tblPr/>
      <w:tcPr>
        <w:tcBorders>
          <w:top w:val="nil"/>
          <w:left w:val="nil"/>
          <w:bottom w:val="nil"/>
          <w:right w:val="nil"/>
          <w:insideH w:val="nil"/>
          <w:insideV w:val="nil"/>
        </w:tcBorders>
        <w:shd w:val="clear" w:color="auto" w:fill="43672A"/>
      </w:tcPr>
    </w:tblStylePr>
    <w:tblStylePr w:type="band1Vert">
      <w:tblPr/>
      <w:tcPr>
        <w:shd w:val="clear" w:color="auto" w:fill="C5E0B3"/>
      </w:tcPr>
    </w:tblStylePr>
    <w:tblStylePr w:type="band1Horz">
      <w:tblPr/>
      <w:tcPr>
        <w:shd w:val="clear" w:color="auto" w:fill="B7D8A0"/>
      </w:tcPr>
    </w:tblStylePr>
    <w:tblStylePr w:type="neCell">
      <w:rPr>
        <w:color w:val="000000"/>
      </w:rPr>
    </w:tblStylePr>
    <w:tblStylePr w:type="nwCell">
      <w:rPr>
        <w:color w:val="000000"/>
      </w:rPr>
    </w:tblStylePr>
  </w:style>
  <w:style w:type="table" w:customStyle="1" w:styleId="DarkList21">
    <w:name w:val="Dark List21"/>
    <w:basedOn w:val="TableNormal"/>
    <w:next w:val="DarkList"/>
    <w:uiPriority w:val="70"/>
    <w:semiHidden/>
    <w:unhideWhenUsed/>
    <w:rsid w:val="00211350"/>
    <w:pPr>
      <w:spacing w:after="0" w:line="240" w:lineRule="auto"/>
    </w:pPr>
    <w:rPr>
      <w:color w:val="FFFFFF"/>
    </w:rPr>
    <w:tblPr>
      <w:tblStyleRowBandSize w:val="1"/>
      <w:tblStyleColBandSize w:val="1"/>
    </w:tblPr>
    <w:tcPr>
      <w:shd w:val="clear" w:color="auto" w:fill="000000"/>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000000"/>
      </w:tcPr>
    </w:tblStylePr>
    <w:tblStylePr w:type="firstCol">
      <w:tblPr/>
      <w:tcPr>
        <w:tcBorders>
          <w:top w:val="nil"/>
          <w:left w:val="nil"/>
          <w:bottom w:val="nil"/>
          <w:right w:val="single" w:sz="18" w:space="0" w:color="FFFFFF"/>
          <w:insideH w:val="nil"/>
          <w:insideV w:val="nil"/>
        </w:tcBorders>
        <w:shd w:val="clear" w:color="auto" w:fill="000000"/>
      </w:tcPr>
    </w:tblStylePr>
    <w:tblStylePr w:type="lastCol">
      <w:tblPr/>
      <w:tcPr>
        <w:tcBorders>
          <w:top w:val="nil"/>
          <w:left w:val="single" w:sz="18" w:space="0" w:color="FFFFFF"/>
          <w:bottom w:val="nil"/>
          <w:right w:val="nil"/>
          <w:insideH w:val="nil"/>
          <w:insideV w:val="nil"/>
        </w:tcBorders>
        <w:shd w:val="clear" w:color="auto" w:fill="000000"/>
      </w:tcPr>
    </w:tblStylePr>
    <w:tblStylePr w:type="band1Vert">
      <w:tblPr/>
      <w:tcPr>
        <w:tcBorders>
          <w:top w:val="nil"/>
          <w:left w:val="nil"/>
          <w:bottom w:val="nil"/>
          <w:right w:val="nil"/>
          <w:insideH w:val="nil"/>
          <w:insideV w:val="nil"/>
        </w:tcBorders>
        <w:shd w:val="clear" w:color="auto" w:fill="000000"/>
      </w:tcPr>
    </w:tblStylePr>
    <w:tblStylePr w:type="band1Horz">
      <w:tblPr/>
      <w:tcPr>
        <w:tcBorders>
          <w:top w:val="nil"/>
          <w:left w:val="nil"/>
          <w:bottom w:val="nil"/>
          <w:right w:val="nil"/>
          <w:insideH w:val="nil"/>
          <w:insideV w:val="nil"/>
        </w:tcBorders>
        <w:shd w:val="clear" w:color="auto" w:fill="000000"/>
      </w:tcPr>
    </w:tblStylePr>
  </w:style>
  <w:style w:type="table" w:customStyle="1" w:styleId="DarkList-Accent121">
    <w:name w:val="Dark List - Accent 121"/>
    <w:basedOn w:val="TableNormal"/>
    <w:next w:val="DarkList-Accent1"/>
    <w:uiPriority w:val="70"/>
    <w:semiHidden/>
    <w:unhideWhenUsed/>
    <w:rsid w:val="00211350"/>
    <w:pPr>
      <w:spacing w:after="0" w:line="240" w:lineRule="auto"/>
    </w:pPr>
    <w:rPr>
      <w:color w:val="FFFFFF"/>
    </w:rPr>
    <w:tblPr>
      <w:tblStyleRowBandSize w:val="1"/>
      <w:tblStyleColBandSize w:val="1"/>
    </w:tblPr>
    <w:tcPr>
      <w:shd w:val="clear" w:color="auto" w:fill="5B9BD5"/>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1F4D78"/>
      </w:tcPr>
    </w:tblStylePr>
    <w:tblStylePr w:type="firstCol">
      <w:tblPr/>
      <w:tcPr>
        <w:tcBorders>
          <w:top w:val="nil"/>
          <w:left w:val="nil"/>
          <w:bottom w:val="nil"/>
          <w:right w:val="single" w:sz="18" w:space="0" w:color="FFFFFF"/>
          <w:insideH w:val="nil"/>
          <w:insideV w:val="nil"/>
        </w:tcBorders>
        <w:shd w:val="clear" w:color="auto" w:fill="2E74B5"/>
      </w:tcPr>
    </w:tblStylePr>
    <w:tblStylePr w:type="lastCol">
      <w:tblPr/>
      <w:tcPr>
        <w:tcBorders>
          <w:top w:val="nil"/>
          <w:left w:val="single" w:sz="18" w:space="0" w:color="FFFFFF"/>
          <w:bottom w:val="nil"/>
          <w:right w:val="nil"/>
          <w:insideH w:val="nil"/>
          <w:insideV w:val="nil"/>
        </w:tcBorders>
        <w:shd w:val="clear" w:color="auto" w:fill="2E74B5"/>
      </w:tcPr>
    </w:tblStylePr>
    <w:tblStylePr w:type="band1Vert">
      <w:tblPr/>
      <w:tcPr>
        <w:tcBorders>
          <w:top w:val="nil"/>
          <w:left w:val="nil"/>
          <w:bottom w:val="nil"/>
          <w:right w:val="nil"/>
          <w:insideH w:val="nil"/>
          <w:insideV w:val="nil"/>
        </w:tcBorders>
        <w:shd w:val="clear" w:color="auto" w:fill="2E74B5"/>
      </w:tcPr>
    </w:tblStylePr>
    <w:tblStylePr w:type="band1Horz">
      <w:tblPr/>
      <w:tcPr>
        <w:tcBorders>
          <w:top w:val="nil"/>
          <w:left w:val="nil"/>
          <w:bottom w:val="nil"/>
          <w:right w:val="nil"/>
          <w:insideH w:val="nil"/>
          <w:insideV w:val="nil"/>
        </w:tcBorders>
        <w:shd w:val="clear" w:color="auto" w:fill="2E74B5"/>
      </w:tcPr>
    </w:tblStylePr>
  </w:style>
  <w:style w:type="table" w:customStyle="1" w:styleId="DarkList-Accent221">
    <w:name w:val="Dark List - Accent 221"/>
    <w:basedOn w:val="TableNormal"/>
    <w:next w:val="DarkList-Accent2"/>
    <w:uiPriority w:val="70"/>
    <w:semiHidden/>
    <w:unhideWhenUsed/>
    <w:rsid w:val="00211350"/>
    <w:pPr>
      <w:spacing w:after="0" w:line="240" w:lineRule="auto"/>
    </w:pPr>
    <w:rPr>
      <w:color w:val="FFFFFF"/>
    </w:rPr>
    <w:tblPr>
      <w:tblStyleRowBandSize w:val="1"/>
      <w:tblStyleColBandSize w:val="1"/>
    </w:tblPr>
    <w:tcPr>
      <w:shd w:val="clear" w:color="auto" w:fill="ED7D31"/>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823B0B"/>
      </w:tcPr>
    </w:tblStylePr>
    <w:tblStylePr w:type="firstCol">
      <w:tblPr/>
      <w:tcPr>
        <w:tcBorders>
          <w:top w:val="nil"/>
          <w:left w:val="nil"/>
          <w:bottom w:val="nil"/>
          <w:right w:val="single" w:sz="18" w:space="0" w:color="FFFFFF"/>
          <w:insideH w:val="nil"/>
          <w:insideV w:val="nil"/>
        </w:tcBorders>
        <w:shd w:val="clear" w:color="auto" w:fill="C45911"/>
      </w:tcPr>
    </w:tblStylePr>
    <w:tblStylePr w:type="lastCol">
      <w:tblPr/>
      <w:tcPr>
        <w:tcBorders>
          <w:top w:val="nil"/>
          <w:left w:val="single" w:sz="18" w:space="0" w:color="FFFFFF"/>
          <w:bottom w:val="nil"/>
          <w:right w:val="nil"/>
          <w:insideH w:val="nil"/>
          <w:insideV w:val="nil"/>
        </w:tcBorders>
        <w:shd w:val="clear" w:color="auto" w:fill="C45911"/>
      </w:tcPr>
    </w:tblStylePr>
    <w:tblStylePr w:type="band1Vert">
      <w:tblPr/>
      <w:tcPr>
        <w:tcBorders>
          <w:top w:val="nil"/>
          <w:left w:val="nil"/>
          <w:bottom w:val="nil"/>
          <w:right w:val="nil"/>
          <w:insideH w:val="nil"/>
          <w:insideV w:val="nil"/>
        </w:tcBorders>
        <w:shd w:val="clear" w:color="auto" w:fill="C45911"/>
      </w:tcPr>
    </w:tblStylePr>
    <w:tblStylePr w:type="band1Horz">
      <w:tblPr/>
      <w:tcPr>
        <w:tcBorders>
          <w:top w:val="nil"/>
          <w:left w:val="nil"/>
          <w:bottom w:val="nil"/>
          <w:right w:val="nil"/>
          <w:insideH w:val="nil"/>
          <w:insideV w:val="nil"/>
        </w:tcBorders>
        <w:shd w:val="clear" w:color="auto" w:fill="C45911"/>
      </w:tcPr>
    </w:tblStylePr>
  </w:style>
  <w:style w:type="table" w:customStyle="1" w:styleId="DarkList-Accent321">
    <w:name w:val="Dark List - Accent 321"/>
    <w:basedOn w:val="TableNormal"/>
    <w:next w:val="DarkList-Accent3"/>
    <w:uiPriority w:val="70"/>
    <w:semiHidden/>
    <w:unhideWhenUsed/>
    <w:rsid w:val="00211350"/>
    <w:pPr>
      <w:spacing w:after="0" w:line="240" w:lineRule="auto"/>
    </w:pPr>
    <w:rPr>
      <w:color w:val="FFFFFF"/>
    </w:rPr>
    <w:tblPr>
      <w:tblStyleRowBandSize w:val="1"/>
      <w:tblStyleColBandSize w:val="1"/>
    </w:tblPr>
    <w:tcPr>
      <w:shd w:val="clear" w:color="auto" w:fill="A5A5A5"/>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525252"/>
      </w:tcPr>
    </w:tblStylePr>
    <w:tblStylePr w:type="firstCol">
      <w:tblPr/>
      <w:tcPr>
        <w:tcBorders>
          <w:top w:val="nil"/>
          <w:left w:val="nil"/>
          <w:bottom w:val="nil"/>
          <w:right w:val="single" w:sz="18" w:space="0" w:color="FFFFFF"/>
          <w:insideH w:val="nil"/>
          <w:insideV w:val="nil"/>
        </w:tcBorders>
        <w:shd w:val="clear" w:color="auto" w:fill="7B7B7B"/>
      </w:tcPr>
    </w:tblStylePr>
    <w:tblStylePr w:type="lastCol">
      <w:tblPr/>
      <w:tcPr>
        <w:tcBorders>
          <w:top w:val="nil"/>
          <w:left w:val="single" w:sz="18" w:space="0" w:color="FFFFFF"/>
          <w:bottom w:val="nil"/>
          <w:right w:val="nil"/>
          <w:insideH w:val="nil"/>
          <w:insideV w:val="nil"/>
        </w:tcBorders>
        <w:shd w:val="clear" w:color="auto" w:fill="7B7B7B"/>
      </w:tcPr>
    </w:tblStylePr>
    <w:tblStylePr w:type="band1Vert">
      <w:tblPr/>
      <w:tcPr>
        <w:tcBorders>
          <w:top w:val="nil"/>
          <w:left w:val="nil"/>
          <w:bottom w:val="nil"/>
          <w:right w:val="nil"/>
          <w:insideH w:val="nil"/>
          <w:insideV w:val="nil"/>
        </w:tcBorders>
        <w:shd w:val="clear" w:color="auto" w:fill="7B7B7B"/>
      </w:tcPr>
    </w:tblStylePr>
    <w:tblStylePr w:type="band1Horz">
      <w:tblPr/>
      <w:tcPr>
        <w:tcBorders>
          <w:top w:val="nil"/>
          <w:left w:val="nil"/>
          <w:bottom w:val="nil"/>
          <w:right w:val="nil"/>
          <w:insideH w:val="nil"/>
          <w:insideV w:val="nil"/>
        </w:tcBorders>
        <w:shd w:val="clear" w:color="auto" w:fill="7B7B7B"/>
      </w:tcPr>
    </w:tblStylePr>
  </w:style>
  <w:style w:type="table" w:customStyle="1" w:styleId="DarkList-Accent421">
    <w:name w:val="Dark List - Accent 421"/>
    <w:basedOn w:val="TableNormal"/>
    <w:next w:val="DarkList-Accent4"/>
    <w:uiPriority w:val="70"/>
    <w:semiHidden/>
    <w:unhideWhenUsed/>
    <w:rsid w:val="00211350"/>
    <w:pPr>
      <w:spacing w:after="0" w:line="240" w:lineRule="auto"/>
    </w:pPr>
    <w:rPr>
      <w:color w:val="FFFFFF"/>
    </w:rPr>
    <w:tblPr>
      <w:tblStyleRowBandSize w:val="1"/>
      <w:tblStyleColBandSize w:val="1"/>
    </w:tblPr>
    <w:tcPr>
      <w:shd w:val="clear" w:color="auto" w:fill="FFC000"/>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7F5F00"/>
      </w:tcPr>
    </w:tblStylePr>
    <w:tblStylePr w:type="firstCol">
      <w:tblPr/>
      <w:tcPr>
        <w:tcBorders>
          <w:top w:val="nil"/>
          <w:left w:val="nil"/>
          <w:bottom w:val="nil"/>
          <w:right w:val="single" w:sz="18" w:space="0" w:color="FFFFFF"/>
          <w:insideH w:val="nil"/>
          <w:insideV w:val="nil"/>
        </w:tcBorders>
        <w:shd w:val="clear" w:color="auto" w:fill="BF8F00"/>
      </w:tcPr>
    </w:tblStylePr>
    <w:tblStylePr w:type="lastCol">
      <w:tblPr/>
      <w:tcPr>
        <w:tcBorders>
          <w:top w:val="nil"/>
          <w:left w:val="single" w:sz="18" w:space="0" w:color="FFFFFF"/>
          <w:bottom w:val="nil"/>
          <w:right w:val="nil"/>
          <w:insideH w:val="nil"/>
          <w:insideV w:val="nil"/>
        </w:tcBorders>
        <w:shd w:val="clear" w:color="auto" w:fill="BF8F00"/>
      </w:tcPr>
    </w:tblStylePr>
    <w:tblStylePr w:type="band1Vert">
      <w:tblPr/>
      <w:tcPr>
        <w:tcBorders>
          <w:top w:val="nil"/>
          <w:left w:val="nil"/>
          <w:bottom w:val="nil"/>
          <w:right w:val="nil"/>
          <w:insideH w:val="nil"/>
          <w:insideV w:val="nil"/>
        </w:tcBorders>
        <w:shd w:val="clear" w:color="auto" w:fill="BF8F00"/>
      </w:tcPr>
    </w:tblStylePr>
    <w:tblStylePr w:type="band1Horz">
      <w:tblPr/>
      <w:tcPr>
        <w:tcBorders>
          <w:top w:val="nil"/>
          <w:left w:val="nil"/>
          <w:bottom w:val="nil"/>
          <w:right w:val="nil"/>
          <w:insideH w:val="nil"/>
          <w:insideV w:val="nil"/>
        </w:tcBorders>
        <w:shd w:val="clear" w:color="auto" w:fill="BF8F00"/>
      </w:tcPr>
    </w:tblStylePr>
  </w:style>
  <w:style w:type="table" w:customStyle="1" w:styleId="DarkList-Accent521">
    <w:name w:val="Dark List - Accent 521"/>
    <w:basedOn w:val="TableNormal"/>
    <w:next w:val="DarkList-Accent5"/>
    <w:uiPriority w:val="70"/>
    <w:semiHidden/>
    <w:unhideWhenUsed/>
    <w:rsid w:val="00211350"/>
    <w:pPr>
      <w:spacing w:after="0" w:line="240" w:lineRule="auto"/>
    </w:pPr>
    <w:rPr>
      <w:color w:val="FFFFFF"/>
    </w:rPr>
    <w:tblPr>
      <w:tblStyleRowBandSize w:val="1"/>
      <w:tblStyleColBandSize w:val="1"/>
    </w:tblPr>
    <w:tcPr>
      <w:shd w:val="clear" w:color="auto" w:fill="4472C4"/>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1F3763"/>
      </w:tcPr>
    </w:tblStylePr>
    <w:tblStylePr w:type="firstCol">
      <w:tblPr/>
      <w:tcPr>
        <w:tcBorders>
          <w:top w:val="nil"/>
          <w:left w:val="nil"/>
          <w:bottom w:val="nil"/>
          <w:right w:val="single" w:sz="18" w:space="0" w:color="FFFFFF"/>
          <w:insideH w:val="nil"/>
          <w:insideV w:val="nil"/>
        </w:tcBorders>
        <w:shd w:val="clear" w:color="auto" w:fill="2F5496"/>
      </w:tcPr>
    </w:tblStylePr>
    <w:tblStylePr w:type="lastCol">
      <w:tblPr/>
      <w:tcPr>
        <w:tcBorders>
          <w:top w:val="nil"/>
          <w:left w:val="single" w:sz="18" w:space="0" w:color="FFFFFF"/>
          <w:bottom w:val="nil"/>
          <w:right w:val="nil"/>
          <w:insideH w:val="nil"/>
          <w:insideV w:val="nil"/>
        </w:tcBorders>
        <w:shd w:val="clear" w:color="auto" w:fill="2F5496"/>
      </w:tcPr>
    </w:tblStylePr>
    <w:tblStylePr w:type="band1Vert">
      <w:tblPr/>
      <w:tcPr>
        <w:tcBorders>
          <w:top w:val="nil"/>
          <w:left w:val="nil"/>
          <w:bottom w:val="nil"/>
          <w:right w:val="nil"/>
          <w:insideH w:val="nil"/>
          <w:insideV w:val="nil"/>
        </w:tcBorders>
        <w:shd w:val="clear" w:color="auto" w:fill="2F5496"/>
      </w:tcPr>
    </w:tblStylePr>
    <w:tblStylePr w:type="band1Horz">
      <w:tblPr/>
      <w:tcPr>
        <w:tcBorders>
          <w:top w:val="nil"/>
          <w:left w:val="nil"/>
          <w:bottom w:val="nil"/>
          <w:right w:val="nil"/>
          <w:insideH w:val="nil"/>
          <w:insideV w:val="nil"/>
        </w:tcBorders>
        <w:shd w:val="clear" w:color="auto" w:fill="2F5496"/>
      </w:tcPr>
    </w:tblStylePr>
  </w:style>
  <w:style w:type="table" w:customStyle="1" w:styleId="DarkList-Accent621">
    <w:name w:val="Dark List - Accent 621"/>
    <w:basedOn w:val="TableNormal"/>
    <w:next w:val="DarkList-Accent6"/>
    <w:uiPriority w:val="70"/>
    <w:semiHidden/>
    <w:unhideWhenUsed/>
    <w:rsid w:val="00211350"/>
    <w:pPr>
      <w:spacing w:after="0" w:line="240" w:lineRule="auto"/>
    </w:pPr>
    <w:rPr>
      <w:color w:val="FFFFFF"/>
    </w:rPr>
    <w:tblPr>
      <w:tblStyleRowBandSize w:val="1"/>
      <w:tblStyleColBandSize w:val="1"/>
    </w:tblPr>
    <w:tcPr>
      <w:shd w:val="clear" w:color="auto" w:fill="70AD47"/>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375623"/>
      </w:tcPr>
    </w:tblStylePr>
    <w:tblStylePr w:type="firstCol">
      <w:tblPr/>
      <w:tcPr>
        <w:tcBorders>
          <w:top w:val="nil"/>
          <w:left w:val="nil"/>
          <w:bottom w:val="nil"/>
          <w:right w:val="single" w:sz="18" w:space="0" w:color="FFFFFF"/>
          <w:insideH w:val="nil"/>
          <w:insideV w:val="nil"/>
        </w:tcBorders>
        <w:shd w:val="clear" w:color="auto" w:fill="538135"/>
      </w:tcPr>
    </w:tblStylePr>
    <w:tblStylePr w:type="lastCol">
      <w:tblPr/>
      <w:tcPr>
        <w:tcBorders>
          <w:top w:val="nil"/>
          <w:left w:val="single" w:sz="18" w:space="0" w:color="FFFFFF"/>
          <w:bottom w:val="nil"/>
          <w:right w:val="nil"/>
          <w:insideH w:val="nil"/>
          <w:insideV w:val="nil"/>
        </w:tcBorders>
        <w:shd w:val="clear" w:color="auto" w:fill="538135"/>
      </w:tcPr>
    </w:tblStylePr>
    <w:tblStylePr w:type="band1Vert">
      <w:tblPr/>
      <w:tcPr>
        <w:tcBorders>
          <w:top w:val="nil"/>
          <w:left w:val="nil"/>
          <w:bottom w:val="nil"/>
          <w:right w:val="nil"/>
          <w:insideH w:val="nil"/>
          <w:insideV w:val="nil"/>
        </w:tcBorders>
        <w:shd w:val="clear" w:color="auto" w:fill="538135"/>
      </w:tcPr>
    </w:tblStylePr>
    <w:tblStylePr w:type="band1Horz">
      <w:tblPr/>
      <w:tcPr>
        <w:tcBorders>
          <w:top w:val="nil"/>
          <w:left w:val="nil"/>
          <w:bottom w:val="nil"/>
          <w:right w:val="nil"/>
          <w:insideH w:val="nil"/>
          <w:insideV w:val="nil"/>
        </w:tcBorders>
        <w:shd w:val="clear" w:color="auto" w:fill="538135"/>
      </w:tcPr>
    </w:tblStylePr>
  </w:style>
  <w:style w:type="paragraph" w:customStyle="1" w:styleId="EnvelopeAddress2">
    <w:name w:val="Envelope Address2"/>
    <w:basedOn w:val="Normal"/>
    <w:next w:val="EnvelopeAddress"/>
    <w:uiPriority w:val="99"/>
    <w:semiHidden/>
    <w:unhideWhenUsed/>
    <w:rsid w:val="00211350"/>
    <w:pPr>
      <w:framePr w:w="7920" w:h="1980" w:hRule="exact" w:hSpace="180" w:wrap="auto" w:hAnchor="page" w:xAlign="center" w:yAlign="bottom"/>
      <w:spacing w:after="0" w:line="240" w:lineRule="auto"/>
      <w:ind w:left="2880"/>
    </w:pPr>
    <w:rPr>
      <w:rFonts w:ascii="Calibri Light" w:hAnsi="Calibri Light"/>
      <w:sz w:val="24"/>
    </w:rPr>
  </w:style>
  <w:style w:type="paragraph" w:customStyle="1" w:styleId="EnvelopeReturn2">
    <w:name w:val="Envelope Return2"/>
    <w:basedOn w:val="Normal"/>
    <w:next w:val="EnvelopeReturn"/>
    <w:uiPriority w:val="99"/>
    <w:semiHidden/>
    <w:unhideWhenUsed/>
    <w:rsid w:val="00211350"/>
    <w:pPr>
      <w:spacing w:after="0" w:line="240" w:lineRule="auto"/>
    </w:pPr>
    <w:rPr>
      <w:rFonts w:ascii="Calibri Light" w:hAnsi="Calibri Light"/>
      <w:sz w:val="20"/>
      <w:szCs w:val="20"/>
    </w:rPr>
  </w:style>
  <w:style w:type="table" w:customStyle="1" w:styleId="GridTable1Light21">
    <w:name w:val="Grid Table 1 Light21"/>
    <w:basedOn w:val="TableNormal"/>
    <w:next w:val="GridTable1Light"/>
    <w:uiPriority w:val="46"/>
    <w:rsid w:val="00211350"/>
    <w:pPr>
      <w:spacing w:after="0" w:line="240" w:lineRule="auto"/>
    </w:pPr>
    <w:tblPr>
      <w:tblStyleRowBandSize w:val="1"/>
      <w:tblStyleColBandSize w:val="1"/>
      <w:tblBorders>
        <w:top w:val="single" w:sz="4" w:space="0" w:color="999999"/>
        <w:left w:val="single" w:sz="4" w:space="0" w:color="999999"/>
        <w:bottom w:val="single" w:sz="4" w:space="0" w:color="999999"/>
        <w:right w:val="single" w:sz="4" w:space="0" w:color="999999"/>
        <w:insideH w:val="single" w:sz="4" w:space="0" w:color="999999"/>
        <w:insideV w:val="single" w:sz="4" w:space="0" w:color="999999"/>
      </w:tblBorders>
    </w:tblPr>
    <w:tblStylePr w:type="firstRow">
      <w:rPr>
        <w:b/>
        <w:bCs/>
      </w:rPr>
      <w:tblPr/>
      <w:tcPr>
        <w:tcBorders>
          <w:bottom w:val="single" w:sz="12" w:space="0" w:color="666666"/>
        </w:tcBorders>
      </w:tcPr>
    </w:tblStylePr>
    <w:tblStylePr w:type="lastRow">
      <w:rPr>
        <w:b/>
        <w:bCs/>
      </w:rPr>
      <w:tblPr/>
      <w:tcPr>
        <w:tcBorders>
          <w:top w:val="double" w:sz="2" w:space="0" w:color="666666"/>
        </w:tcBorders>
      </w:tcPr>
    </w:tblStylePr>
    <w:tblStylePr w:type="firstCol">
      <w:rPr>
        <w:b/>
        <w:bCs/>
      </w:rPr>
    </w:tblStylePr>
    <w:tblStylePr w:type="lastCol">
      <w:rPr>
        <w:b/>
        <w:bCs/>
      </w:rPr>
    </w:tblStylePr>
  </w:style>
  <w:style w:type="table" w:customStyle="1" w:styleId="GridTable1Light-Accent121">
    <w:name w:val="Grid Table 1 Light - Accent 121"/>
    <w:basedOn w:val="TableNormal"/>
    <w:next w:val="GridTable1Light-Accent1"/>
    <w:uiPriority w:val="46"/>
    <w:rsid w:val="00211350"/>
    <w:pPr>
      <w:spacing w:after="0" w:line="240" w:lineRule="auto"/>
    </w:pPr>
    <w:tblPr>
      <w:tblStyleRowBandSize w:val="1"/>
      <w:tblStyleColBandSize w:val="1"/>
      <w:tblBorders>
        <w:top w:val="single" w:sz="4" w:space="0" w:color="BDD6EE"/>
        <w:left w:val="single" w:sz="4" w:space="0" w:color="BDD6EE"/>
        <w:bottom w:val="single" w:sz="4" w:space="0" w:color="BDD6EE"/>
        <w:right w:val="single" w:sz="4" w:space="0" w:color="BDD6EE"/>
        <w:insideH w:val="single" w:sz="4" w:space="0" w:color="BDD6EE"/>
        <w:insideV w:val="single" w:sz="4" w:space="0" w:color="BDD6EE"/>
      </w:tblBorders>
    </w:tblPr>
    <w:tblStylePr w:type="firstRow">
      <w:rPr>
        <w:b/>
        <w:bCs/>
      </w:rPr>
      <w:tblPr/>
      <w:tcPr>
        <w:tcBorders>
          <w:bottom w:val="single" w:sz="12" w:space="0" w:color="9CC2E5"/>
        </w:tcBorders>
      </w:tcPr>
    </w:tblStylePr>
    <w:tblStylePr w:type="lastRow">
      <w:rPr>
        <w:b/>
        <w:bCs/>
      </w:rPr>
      <w:tblPr/>
      <w:tcPr>
        <w:tcBorders>
          <w:top w:val="double" w:sz="2" w:space="0" w:color="9CC2E5"/>
        </w:tcBorders>
      </w:tcPr>
    </w:tblStylePr>
    <w:tblStylePr w:type="firstCol">
      <w:rPr>
        <w:b/>
        <w:bCs/>
      </w:rPr>
    </w:tblStylePr>
    <w:tblStylePr w:type="lastCol">
      <w:rPr>
        <w:b/>
        <w:bCs/>
      </w:rPr>
    </w:tblStylePr>
  </w:style>
  <w:style w:type="table" w:customStyle="1" w:styleId="GridTable1LightAccent221">
    <w:name w:val="Grid Table 1 Light – Accent 221"/>
    <w:basedOn w:val="TableNormal"/>
    <w:next w:val="GridTable1Light-Accent2"/>
    <w:uiPriority w:val="46"/>
    <w:rsid w:val="00211350"/>
    <w:pPr>
      <w:spacing w:after="0" w:line="240" w:lineRule="auto"/>
    </w:pPr>
    <w:tblPr>
      <w:tblStyleRowBandSize w:val="1"/>
      <w:tblStyleColBandSize w:val="1"/>
      <w:tblBorders>
        <w:top w:val="single" w:sz="4" w:space="0" w:color="F7CAAC"/>
        <w:left w:val="single" w:sz="4" w:space="0" w:color="F7CAAC"/>
        <w:bottom w:val="single" w:sz="4" w:space="0" w:color="F7CAAC"/>
        <w:right w:val="single" w:sz="4" w:space="0" w:color="F7CAAC"/>
        <w:insideH w:val="single" w:sz="4" w:space="0" w:color="F7CAAC"/>
        <w:insideV w:val="single" w:sz="4" w:space="0" w:color="F7CAAC"/>
      </w:tblBorders>
    </w:tblPr>
    <w:tblStylePr w:type="firstRow">
      <w:rPr>
        <w:b/>
        <w:bCs/>
      </w:rPr>
      <w:tblPr/>
      <w:tcPr>
        <w:tcBorders>
          <w:bottom w:val="single" w:sz="12" w:space="0" w:color="F4B083"/>
        </w:tcBorders>
      </w:tcPr>
    </w:tblStylePr>
    <w:tblStylePr w:type="lastRow">
      <w:rPr>
        <w:b/>
        <w:bCs/>
      </w:rPr>
      <w:tblPr/>
      <w:tcPr>
        <w:tcBorders>
          <w:top w:val="double" w:sz="2" w:space="0" w:color="F4B083"/>
        </w:tcBorders>
      </w:tcPr>
    </w:tblStylePr>
    <w:tblStylePr w:type="firstCol">
      <w:rPr>
        <w:b/>
        <w:bCs/>
      </w:rPr>
    </w:tblStylePr>
    <w:tblStylePr w:type="lastCol">
      <w:rPr>
        <w:b/>
        <w:bCs/>
      </w:rPr>
    </w:tblStylePr>
  </w:style>
  <w:style w:type="table" w:customStyle="1" w:styleId="GridTable1Light-Accent321">
    <w:name w:val="Grid Table 1 Light - Accent 321"/>
    <w:basedOn w:val="TableNormal"/>
    <w:next w:val="GridTable1Light-Accent3"/>
    <w:uiPriority w:val="46"/>
    <w:rsid w:val="00211350"/>
    <w:pPr>
      <w:spacing w:after="0" w:line="240" w:lineRule="auto"/>
    </w:pPr>
    <w:tblPr>
      <w:tblStyleRowBandSize w:val="1"/>
      <w:tblStyleColBandSize w:val="1"/>
      <w:tblBorders>
        <w:top w:val="single" w:sz="4" w:space="0" w:color="DBDBDB"/>
        <w:left w:val="single" w:sz="4" w:space="0" w:color="DBDBDB"/>
        <w:bottom w:val="single" w:sz="4" w:space="0" w:color="DBDBDB"/>
        <w:right w:val="single" w:sz="4" w:space="0" w:color="DBDBDB"/>
        <w:insideH w:val="single" w:sz="4" w:space="0" w:color="DBDBDB"/>
        <w:insideV w:val="single" w:sz="4" w:space="0" w:color="DBDBDB"/>
      </w:tblBorders>
    </w:tblPr>
    <w:tblStylePr w:type="firstRow">
      <w:rPr>
        <w:b/>
        <w:bCs/>
      </w:rPr>
      <w:tblPr/>
      <w:tcPr>
        <w:tcBorders>
          <w:bottom w:val="single" w:sz="12" w:space="0" w:color="C9C9C9"/>
        </w:tcBorders>
      </w:tcPr>
    </w:tblStylePr>
    <w:tblStylePr w:type="lastRow">
      <w:rPr>
        <w:b/>
        <w:bCs/>
      </w:rPr>
      <w:tblPr/>
      <w:tcPr>
        <w:tcBorders>
          <w:top w:val="double" w:sz="2" w:space="0" w:color="C9C9C9"/>
        </w:tcBorders>
      </w:tcPr>
    </w:tblStylePr>
    <w:tblStylePr w:type="firstCol">
      <w:rPr>
        <w:b/>
        <w:bCs/>
      </w:rPr>
    </w:tblStylePr>
    <w:tblStylePr w:type="lastCol">
      <w:rPr>
        <w:b/>
        <w:bCs/>
      </w:rPr>
    </w:tblStylePr>
  </w:style>
  <w:style w:type="table" w:customStyle="1" w:styleId="GridTable1Light-Accent421">
    <w:name w:val="Grid Table 1 Light - Accent 421"/>
    <w:basedOn w:val="TableNormal"/>
    <w:next w:val="GridTable1Light-Accent4"/>
    <w:uiPriority w:val="46"/>
    <w:rsid w:val="00211350"/>
    <w:pPr>
      <w:spacing w:after="0" w:line="240" w:lineRule="auto"/>
    </w:pPr>
    <w:tblPr>
      <w:tblStyleRowBandSize w:val="1"/>
      <w:tblStyleColBandSize w:val="1"/>
      <w:tblBorders>
        <w:top w:val="single" w:sz="4" w:space="0" w:color="FFE599"/>
        <w:left w:val="single" w:sz="4" w:space="0" w:color="FFE599"/>
        <w:bottom w:val="single" w:sz="4" w:space="0" w:color="FFE599"/>
        <w:right w:val="single" w:sz="4" w:space="0" w:color="FFE599"/>
        <w:insideH w:val="single" w:sz="4" w:space="0" w:color="FFE599"/>
        <w:insideV w:val="single" w:sz="4" w:space="0" w:color="FFE599"/>
      </w:tblBorders>
    </w:tblPr>
    <w:tblStylePr w:type="firstRow">
      <w:rPr>
        <w:b/>
        <w:bCs/>
      </w:rPr>
      <w:tblPr/>
      <w:tcPr>
        <w:tcBorders>
          <w:bottom w:val="single" w:sz="12" w:space="0" w:color="FFD966"/>
        </w:tcBorders>
      </w:tcPr>
    </w:tblStylePr>
    <w:tblStylePr w:type="lastRow">
      <w:rPr>
        <w:b/>
        <w:bCs/>
      </w:rPr>
      <w:tblPr/>
      <w:tcPr>
        <w:tcBorders>
          <w:top w:val="double" w:sz="2" w:space="0" w:color="FFD966"/>
        </w:tcBorders>
      </w:tcPr>
    </w:tblStylePr>
    <w:tblStylePr w:type="firstCol">
      <w:rPr>
        <w:b/>
        <w:bCs/>
      </w:rPr>
    </w:tblStylePr>
    <w:tblStylePr w:type="lastCol">
      <w:rPr>
        <w:b/>
        <w:bCs/>
      </w:rPr>
    </w:tblStylePr>
  </w:style>
  <w:style w:type="table" w:customStyle="1" w:styleId="GridTable1Light-Accent521">
    <w:name w:val="Grid Table 1 Light - Accent 521"/>
    <w:basedOn w:val="TableNormal"/>
    <w:next w:val="GridTable1Light-Accent5"/>
    <w:uiPriority w:val="46"/>
    <w:rsid w:val="00211350"/>
    <w:pPr>
      <w:spacing w:after="0" w:line="240" w:lineRule="auto"/>
    </w:pPr>
    <w:tblPr>
      <w:tblStyleRowBandSize w:val="1"/>
      <w:tblStyleColBandSize w:val="1"/>
      <w:tblBorders>
        <w:top w:val="single" w:sz="4" w:space="0" w:color="B4C6E7"/>
        <w:left w:val="single" w:sz="4" w:space="0" w:color="B4C6E7"/>
        <w:bottom w:val="single" w:sz="4" w:space="0" w:color="B4C6E7"/>
        <w:right w:val="single" w:sz="4" w:space="0" w:color="B4C6E7"/>
        <w:insideH w:val="single" w:sz="4" w:space="0" w:color="B4C6E7"/>
        <w:insideV w:val="single" w:sz="4" w:space="0" w:color="B4C6E7"/>
      </w:tblBorders>
    </w:tblPr>
    <w:tblStylePr w:type="firstRow">
      <w:rPr>
        <w:b/>
        <w:bCs/>
      </w:rPr>
      <w:tblPr/>
      <w:tcPr>
        <w:tcBorders>
          <w:bottom w:val="single" w:sz="12" w:space="0" w:color="8EAADB"/>
        </w:tcBorders>
      </w:tcPr>
    </w:tblStylePr>
    <w:tblStylePr w:type="lastRow">
      <w:rPr>
        <w:b/>
        <w:bCs/>
      </w:rPr>
      <w:tblPr/>
      <w:tcPr>
        <w:tcBorders>
          <w:top w:val="double" w:sz="2" w:space="0" w:color="8EAADB"/>
        </w:tcBorders>
      </w:tcPr>
    </w:tblStylePr>
    <w:tblStylePr w:type="firstCol">
      <w:rPr>
        <w:b/>
        <w:bCs/>
      </w:rPr>
    </w:tblStylePr>
    <w:tblStylePr w:type="lastCol">
      <w:rPr>
        <w:b/>
        <w:bCs/>
      </w:rPr>
    </w:tblStylePr>
  </w:style>
  <w:style w:type="table" w:customStyle="1" w:styleId="GridTable1Light-Accent621">
    <w:name w:val="Grid Table 1 Light - Accent 621"/>
    <w:basedOn w:val="TableNormal"/>
    <w:next w:val="GridTable1Light-Accent6"/>
    <w:uiPriority w:val="46"/>
    <w:rsid w:val="00211350"/>
    <w:pPr>
      <w:spacing w:after="0" w:line="240" w:lineRule="auto"/>
    </w:pPr>
    <w:tblPr>
      <w:tblStyleRowBandSize w:val="1"/>
      <w:tblStyleColBandSize w:val="1"/>
      <w:tblBorders>
        <w:top w:val="single" w:sz="4" w:space="0" w:color="C5E0B3"/>
        <w:left w:val="single" w:sz="4" w:space="0" w:color="C5E0B3"/>
        <w:bottom w:val="single" w:sz="4" w:space="0" w:color="C5E0B3"/>
        <w:right w:val="single" w:sz="4" w:space="0" w:color="C5E0B3"/>
        <w:insideH w:val="single" w:sz="4" w:space="0" w:color="C5E0B3"/>
        <w:insideV w:val="single" w:sz="4" w:space="0" w:color="C5E0B3"/>
      </w:tblBorders>
    </w:tblPr>
    <w:tblStylePr w:type="firstRow">
      <w:rPr>
        <w:b/>
        <w:bCs/>
      </w:rPr>
      <w:tblPr/>
      <w:tcPr>
        <w:tcBorders>
          <w:bottom w:val="single" w:sz="12" w:space="0" w:color="A8D08D"/>
        </w:tcBorders>
      </w:tcPr>
    </w:tblStylePr>
    <w:tblStylePr w:type="lastRow">
      <w:rPr>
        <w:b/>
        <w:bCs/>
      </w:rPr>
      <w:tblPr/>
      <w:tcPr>
        <w:tcBorders>
          <w:top w:val="double" w:sz="2" w:space="0" w:color="A8D08D"/>
        </w:tcBorders>
      </w:tcPr>
    </w:tblStylePr>
    <w:tblStylePr w:type="firstCol">
      <w:rPr>
        <w:b/>
        <w:bCs/>
      </w:rPr>
    </w:tblStylePr>
    <w:tblStylePr w:type="lastCol">
      <w:rPr>
        <w:b/>
        <w:bCs/>
      </w:rPr>
    </w:tblStylePr>
  </w:style>
  <w:style w:type="table" w:customStyle="1" w:styleId="GridTable221">
    <w:name w:val="Grid Table 221"/>
    <w:basedOn w:val="TableNormal"/>
    <w:next w:val="GridTable2"/>
    <w:uiPriority w:val="47"/>
    <w:rsid w:val="00211350"/>
    <w:pPr>
      <w:spacing w:after="0" w:line="240" w:lineRule="auto"/>
    </w:pPr>
    <w:tblPr>
      <w:tblStyleRowBandSize w:val="1"/>
      <w:tblStyleColBandSize w:val="1"/>
      <w:tblBorders>
        <w:top w:val="single" w:sz="2" w:space="0" w:color="666666"/>
        <w:bottom w:val="single" w:sz="2" w:space="0" w:color="666666"/>
        <w:insideH w:val="single" w:sz="2" w:space="0" w:color="666666"/>
        <w:insideV w:val="single" w:sz="2" w:space="0" w:color="666666"/>
      </w:tblBorders>
    </w:tblPr>
    <w:tblStylePr w:type="firstRow">
      <w:rPr>
        <w:b/>
        <w:bCs/>
      </w:rPr>
      <w:tblPr/>
      <w:tcPr>
        <w:tcBorders>
          <w:top w:val="nil"/>
          <w:bottom w:val="single" w:sz="12" w:space="0" w:color="666666"/>
          <w:insideH w:val="nil"/>
          <w:insideV w:val="nil"/>
        </w:tcBorders>
        <w:shd w:val="clear" w:color="auto" w:fill="FFFFFF"/>
      </w:tcPr>
    </w:tblStylePr>
    <w:tblStylePr w:type="lastRow">
      <w:rPr>
        <w:b/>
        <w:bCs/>
      </w:rPr>
      <w:tblPr/>
      <w:tcPr>
        <w:tcBorders>
          <w:top w:val="double" w:sz="2" w:space="0" w:color="666666"/>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GridTable2-Accent121">
    <w:name w:val="Grid Table 2 - Accent 121"/>
    <w:basedOn w:val="TableNormal"/>
    <w:next w:val="GridTable2-Accent1"/>
    <w:uiPriority w:val="47"/>
    <w:rsid w:val="00211350"/>
    <w:pPr>
      <w:spacing w:after="0" w:line="240" w:lineRule="auto"/>
    </w:pPr>
    <w:tblPr>
      <w:tblStyleRowBandSize w:val="1"/>
      <w:tblStyleColBandSize w:val="1"/>
      <w:tblBorders>
        <w:top w:val="single" w:sz="2" w:space="0" w:color="9CC2E5"/>
        <w:bottom w:val="single" w:sz="2" w:space="0" w:color="9CC2E5"/>
        <w:insideH w:val="single" w:sz="2" w:space="0" w:color="9CC2E5"/>
        <w:insideV w:val="single" w:sz="2" w:space="0" w:color="9CC2E5"/>
      </w:tblBorders>
    </w:tblPr>
    <w:tblStylePr w:type="firstRow">
      <w:rPr>
        <w:b/>
        <w:bCs/>
      </w:rPr>
      <w:tblPr/>
      <w:tcPr>
        <w:tcBorders>
          <w:top w:val="nil"/>
          <w:bottom w:val="single" w:sz="12" w:space="0" w:color="9CC2E5"/>
          <w:insideH w:val="nil"/>
          <w:insideV w:val="nil"/>
        </w:tcBorders>
        <w:shd w:val="clear" w:color="auto" w:fill="FFFFFF"/>
      </w:tcPr>
    </w:tblStylePr>
    <w:tblStylePr w:type="lastRow">
      <w:rPr>
        <w:b/>
        <w:bCs/>
      </w:rPr>
      <w:tblPr/>
      <w:tcPr>
        <w:tcBorders>
          <w:top w:val="double" w:sz="2" w:space="0" w:color="9CC2E5"/>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customStyle="1" w:styleId="GridTable2-Accent221">
    <w:name w:val="Grid Table 2 - Accent 221"/>
    <w:basedOn w:val="TableNormal"/>
    <w:next w:val="GridTable2-Accent2"/>
    <w:uiPriority w:val="47"/>
    <w:rsid w:val="00211350"/>
    <w:pPr>
      <w:spacing w:after="0" w:line="240" w:lineRule="auto"/>
    </w:pPr>
    <w:tblPr>
      <w:tblStyleRowBandSize w:val="1"/>
      <w:tblStyleColBandSize w:val="1"/>
      <w:tblBorders>
        <w:top w:val="single" w:sz="2" w:space="0" w:color="F4B083"/>
        <w:bottom w:val="single" w:sz="2" w:space="0" w:color="F4B083"/>
        <w:insideH w:val="single" w:sz="2" w:space="0" w:color="F4B083"/>
        <w:insideV w:val="single" w:sz="2" w:space="0" w:color="F4B083"/>
      </w:tblBorders>
    </w:tblPr>
    <w:tblStylePr w:type="firstRow">
      <w:rPr>
        <w:b/>
        <w:bCs/>
      </w:rPr>
      <w:tblPr/>
      <w:tcPr>
        <w:tcBorders>
          <w:top w:val="nil"/>
          <w:bottom w:val="single" w:sz="12" w:space="0" w:color="F4B083"/>
          <w:insideH w:val="nil"/>
          <w:insideV w:val="nil"/>
        </w:tcBorders>
        <w:shd w:val="clear" w:color="auto" w:fill="FFFFFF"/>
      </w:tcPr>
    </w:tblStylePr>
    <w:tblStylePr w:type="lastRow">
      <w:rPr>
        <w:b/>
        <w:bCs/>
      </w:rPr>
      <w:tblPr/>
      <w:tcPr>
        <w:tcBorders>
          <w:top w:val="double" w:sz="2" w:space="0" w:color="F4B083"/>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FBE4D5"/>
      </w:tcPr>
    </w:tblStylePr>
    <w:tblStylePr w:type="band1Horz">
      <w:tblPr/>
      <w:tcPr>
        <w:shd w:val="clear" w:color="auto" w:fill="FBE4D5"/>
      </w:tcPr>
    </w:tblStylePr>
  </w:style>
  <w:style w:type="table" w:customStyle="1" w:styleId="GridTable2-Accent321">
    <w:name w:val="Grid Table 2 - Accent 321"/>
    <w:basedOn w:val="TableNormal"/>
    <w:next w:val="GridTable2-Accent3"/>
    <w:uiPriority w:val="47"/>
    <w:rsid w:val="00211350"/>
    <w:pPr>
      <w:spacing w:after="0" w:line="240" w:lineRule="auto"/>
    </w:pPr>
    <w:tblPr>
      <w:tblStyleRowBandSize w:val="1"/>
      <w:tblStyleColBandSize w:val="1"/>
      <w:tblBorders>
        <w:top w:val="single" w:sz="2" w:space="0" w:color="C9C9C9"/>
        <w:bottom w:val="single" w:sz="2" w:space="0" w:color="C9C9C9"/>
        <w:insideH w:val="single" w:sz="2" w:space="0" w:color="C9C9C9"/>
        <w:insideV w:val="single" w:sz="2" w:space="0" w:color="C9C9C9"/>
      </w:tblBorders>
    </w:tblPr>
    <w:tblStylePr w:type="firstRow">
      <w:rPr>
        <w:b/>
        <w:bCs/>
      </w:rPr>
      <w:tblPr/>
      <w:tcPr>
        <w:tcBorders>
          <w:top w:val="nil"/>
          <w:bottom w:val="single" w:sz="12" w:space="0" w:color="C9C9C9"/>
          <w:insideH w:val="nil"/>
          <w:insideV w:val="nil"/>
        </w:tcBorders>
        <w:shd w:val="clear" w:color="auto" w:fill="FFFFFF"/>
      </w:tcPr>
    </w:tblStylePr>
    <w:tblStylePr w:type="lastRow">
      <w:rPr>
        <w:b/>
        <w:bCs/>
      </w:rPr>
      <w:tblPr/>
      <w:tcPr>
        <w:tcBorders>
          <w:top w:val="double" w:sz="2" w:space="0" w:color="C9C9C9"/>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EDEDED"/>
      </w:tcPr>
    </w:tblStylePr>
    <w:tblStylePr w:type="band1Horz">
      <w:tblPr/>
      <w:tcPr>
        <w:shd w:val="clear" w:color="auto" w:fill="EDEDED"/>
      </w:tcPr>
    </w:tblStylePr>
  </w:style>
  <w:style w:type="table" w:customStyle="1" w:styleId="GridTable2-Accent421">
    <w:name w:val="Grid Table 2 - Accent 421"/>
    <w:basedOn w:val="TableNormal"/>
    <w:next w:val="GridTable2-Accent4"/>
    <w:uiPriority w:val="47"/>
    <w:rsid w:val="00211350"/>
    <w:pPr>
      <w:spacing w:after="0" w:line="240" w:lineRule="auto"/>
    </w:pPr>
    <w:tblPr>
      <w:tblStyleRowBandSize w:val="1"/>
      <w:tblStyleColBandSize w:val="1"/>
      <w:tblBorders>
        <w:top w:val="single" w:sz="2" w:space="0" w:color="FFD966"/>
        <w:bottom w:val="single" w:sz="2" w:space="0" w:color="FFD966"/>
        <w:insideH w:val="single" w:sz="2" w:space="0" w:color="FFD966"/>
        <w:insideV w:val="single" w:sz="2" w:space="0" w:color="FFD966"/>
      </w:tblBorders>
    </w:tblPr>
    <w:tblStylePr w:type="firstRow">
      <w:rPr>
        <w:b/>
        <w:bCs/>
      </w:rPr>
      <w:tblPr/>
      <w:tcPr>
        <w:tcBorders>
          <w:top w:val="nil"/>
          <w:bottom w:val="single" w:sz="12" w:space="0" w:color="FFD966"/>
          <w:insideH w:val="nil"/>
          <w:insideV w:val="nil"/>
        </w:tcBorders>
        <w:shd w:val="clear" w:color="auto" w:fill="FFFFFF"/>
      </w:tcPr>
    </w:tblStylePr>
    <w:tblStylePr w:type="lastRow">
      <w:rPr>
        <w:b/>
        <w:bCs/>
      </w:rPr>
      <w:tblPr/>
      <w:tcPr>
        <w:tcBorders>
          <w:top w:val="double" w:sz="2" w:space="0" w:color="FFD966"/>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FFF2CC"/>
      </w:tcPr>
    </w:tblStylePr>
    <w:tblStylePr w:type="band1Horz">
      <w:tblPr/>
      <w:tcPr>
        <w:shd w:val="clear" w:color="auto" w:fill="FFF2CC"/>
      </w:tcPr>
    </w:tblStylePr>
  </w:style>
  <w:style w:type="table" w:customStyle="1" w:styleId="GridTable2-Accent521">
    <w:name w:val="Grid Table 2 - Accent 521"/>
    <w:basedOn w:val="TableNormal"/>
    <w:next w:val="GridTable2-Accent5"/>
    <w:uiPriority w:val="47"/>
    <w:rsid w:val="00211350"/>
    <w:pPr>
      <w:spacing w:after="0" w:line="240" w:lineRule="auto"/>
    </w:pPr>
    <w:tblPr>
      <w:tblStyleRowBandSize w:val="1"/>
      <w:tblStyleColBandSize w:val="1"/>
      <w:tblBorders>
        <w:top w:val="single" w:sz="2" w:space="0" w:color="8EAADB"/>
        <w:bottom w:val="single" w:sz="2" w:space="0" w:color="8EAADB"/>
        <w:insideH w:val="single" w:sz="2" w:space="0" w:color="8EAADB"/>
        <w:insideV w:val="single" w:sz="2" w:space="0" w:color="8EAADB"/>
      </w:tblBorders>
    </w:tblPr>
    <w:tblStylePr w:type="firstRow">
      <w:rPr>
        <w:b/>
        <w:bCs/>
      </w:rPr>
      <w:tblPr/>
      <w:tcPr>
        <w:tcBorders>
          <w:top w:val="nil"/>
          <w:bottom w:val="single" w:sz="12" w:space="0" w:color="8EAADB"/>
          <w:insideH w:val="nil"/>
          <w:insideV w:val="nil"/>
        </w:tcBorders>
        <w:shd w:val="clear" w:color="auto" w:fill="FFFFFF"/>
      </w:tcPr>
    </w:tblStylePr>
    <w:tblStylePr w:type="lastRow">
      <w:rPr>
        <w:b/>
        <w:bCs/>
      </w:rPr>
      <w:tblPr/>
      <w:tcPr>
        <w:tcBorders>
          <w:top w:val="double" w:sz="2" w:space="0" w:color="8EAADB"/>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customStyle="1" w:styleId="GridTable2-Accent621">
    <w:name w:val="Grid Table 2 - Accent 621"/>
    <w:basedOn w:val="TableNormal"/>
    <w:next w:val="GridTable2-Accent6"/>
    <w:uiPriority w:val="47"/>
    <w:rsid w:val="00211350"/>
    <w:pPr>
      <w:spacing w:after="0" w:line="240" w:lineRule="auto"/>
    </w:pPr>
    <w:tblPr>
      <w:tblStyleRowBandSize w:val="1"/>
      <w:tblStyleColBandSize w:val="1"/>
      <w:tblBorders>
        <w:top w:val="single" w:sz="2" w:space="0" w:color="A8D08D"/>
        <w:bottom w:val="single" w:sz="2" w:space="0" w:color="A8D08D"/>
        <w:insideH w:val="single" w:sz="2" w:space="0" w:color="A8D08D"/>
        <w:insideV w:val="single" w:sz="2" w:space="0" w:color="A8D08D"/>
      </w:tblBorders>
    </w:tblPr>
    <w:tblStylePr w:type="firstRow">
      <w:rPr>
        <w:b/>
        <w:bCs/>
      </w:rPr>
      <w:tblPr/>
      <w:tcPr>
        <w:tcBorders>
          <w:top w:val="nil"/>
          <w:bottom w:val="single" w:sz="12" w:space="0" w:color="A8D08D"/>
          <w:insideH w:val="nil"/>
          <w:insideV w:val="nil"/>
        </w:tcBorders>
        <w:shd w:val="clear" w:color="auto" w:fill="FFFFFF"/>
      </w:tcPr>
    </w:tblStylePr>
    <w:tblStylePr w:type="lastRow">
      <w:rPr>
        <w:b/>
        <w:bCs/>
      </w:rPr>
      <w:tblPr/>
      <w:tcPr>
        <w:tcBorders>
          <w:top w:val="double" w:sz="2" w:space="0" w:color="A8D08D"/>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E2EFD9"/>
      </w:tcPr>
    </w:tblStylePr>
    <w:tblStylePr w:type="band1Horz">
      <w:tblPr/>
      <w:tcPr>
        <w:shd w:val="clear" w:color="auto" w:fill="E2EFD9"/>
      </w:tcPr>
    </w:tblStylePr>
  </w:style>
  <w:style w:type="table" w:customStyle="1" w:styleId="GridTable321">
    <w:name w:val="Grid Table 321"/>
    <w:basedOn w:val="TableNormal"/>
    <w:next w:val="GridTable3"/>
    <w:uiPriority w:val="48"/>
    <w:rsid w:val="00211350"/>
    <w:pPr>
      <w:spacing w:after="0" w:line="240" w:lineRule="auto"/>
    </w:p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CCCCC"/>
      </w:tcPr>
    </w:tblStylePr>
    <w:tblStylePr w:type="band1Horz">
      <w:tblPr/>
      <w:tcPr>
        <w:shd w:val="clear" w:color="auto" w:fill="CCCCCC"/>
      </w:tcPr>
    </w:tblStylePr>
    <w:tblStylePr w:type="neCell">
      <w:tblPr/>
      <w:tcPr>
        <w:tcBorders>
          <w:bottom w:val="single" w:sz="4" w:space="0" w:color="666666"/>
        </w:tcBorders>
      </w:tcPr>
    </w:tblStylePr>
    <w:tblStylePr w:type="nwCell">
      <w:tblPr/>
      <w:tcPr>
        <w:tcBorders>
          <w:bottom w:val="single" w:sz="4" w:space="0" w:color="666666"/>
        </w:tcBorders>
      </w:tcPr>
    </w:tblStylePr>
    <w:tblStylePr w:type="seCell">
      <w:tblPr/>
      <w:tcPr>
        <w:tcBorders>
          <w:top w:val="single" w:sz="4" w:space="0" w:color="666666"/>
        </w:tcBorders>
      </w:tcPr>
    </w:tblStylePr>
    <w:tblStylePr w:type="swCell">
      <w:tblPr/>
      <w:tcPr>
        <w:tcBorders>
          <w:top w:val="single" w:sz="4" w:space="0" w:color="666666"/>
        </w:tcBorders>
      </w:tcPr>
    </w:tblStylePr>
  </w:style>
  <w:style w:type="table" w:customStyle="1" w:styleId="GridTable3-Accent121">
    <w:name w:val="Grid Table 3 - Accent 121"/>
    <w:basedOn w:val="TableNormal"/>
    <w:next w:val="GridTable3-Accent1"/>
    <w:uiPriority w:val="48"/>
    <w:rsid w:val="00211350"/>
    <w:pPr>
      <w:spacing w:after="0" w:line="240" w:lineRule="auto"/>
    </w:pPr>
    <w:tblPr>
      <w:tblStyleRowBandSize w:val="1"/>
      <w:tblStyleColBandSize w:val="1"/>
      <w:tblBorders>
        <w:top w:val="single" w:sz="4" w:space="0" w:color="9CC2E5"/>
        <w:left w:val="single" w:sz="4" w:space="0" w:color="9CC2E5"/>
        <w:bottom w:val="single" w:sz="4" w:space="0" w:color="9CC2E5"/>
        <w:right w:val="single" w:sz="4" w:space="0" w:color="9CC2E5"/>
        <w:insideH w:val="single" w:sz="4" w:space="0" w:color="9CC2E5"/>
        <w:insideV w:val="single" w:sz="4" w:space="0" w:color="9CC2E5"/>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DEEAF6"/>
      </w:tcPr>
    </w:tblStylePr>
    <w:tblStylePr w:type="band1Horz">
      <w:tblPr/>
      <w:tcPr>
        <w:shd w:val="clear" w:color="auto" w:fill="DEEAF6"/>
      </w:tcPr>
    </w:tblStylePr>
    <w:tblStylePr w:type="neCell">
      <w:tblPr/>
      <w:tcPr>
        <w:tcBorders>
          <w:bottom w:val="single" w:sz="4" w:space="0" w:color="9CC2E5"/>
        </w:tcBorders>
      </w:tcPr>
    </w:tblStylePr>
    <w:tblStylePr w:type="nwCell">
      <w:tblPr/>
      <w:tcPr>
        <w:tcBorders>
          <w:bottom w:val="single" w:sz="4" w:space="0" w:color="9CC2E5"/>
        </w:tcBorders>
      </w:tcPr>
    </w:tblStylePr>
    <w:tblStylePr w:type="seCell">
      <w:tblPr/>
      <w:tcPr>
        <w:tcBorders>
          <w:top w:val="single" w:sz="4" w:space="0" w:color="9CC2E5"/>
        </w:tcBorders>
      </w:tcPr>
    </w:tblStylePr>
    <w:tblStylePr w:type="swCell">
      <w:tblPr/>
      <w:tcPr>
        <w:tcBorders>
          <w:top w:val="single" w:sz="4" w:space="0" w:color="9CC2E5"/>
        </w:tcBorders>
      </w:tcPr>
    </w:tblStylePr>
  </w:style>
  <w:style w:type="table" w:customStyle="1" w:styleId="GridTable3-Accent221">
    <w:name w:val="Grid Table 3 - Accent 221"/>
    <w:basedOn w:val="TableNormal"/>
    <w:next w:val="GridTable3-Accent2"/>
    <w:uiPriority w:val="48"/>
    <w:rsid w:val="00211350"/>
    <w:pPr>
      <w:spacing w:after="0" w:line="240" w:lineRule="auto"/>
    </w:pPr>
    <w:tblPr>
      <w:tblStyleRowBandSize w:val="1"/>
      <w:tblStyleColBandSize w:val="1"/>
      <w:tblBorders>
        <w:top w:val="single" w:sz="4" w:space="0" w:color="F4B083"/>
        <w:left w:val="single" w:sz="4" w:space="0" w:color="F4B083"/>
        <w:bottom w:val="single" w:sz="4" w:space="0" w:color="F4B083"/>
        <w:right w:val="single" w:sz="4" w:space="0" w:color="F4B083"/>
        <w:insideH w:val="single" w:sz="4" w:space="0" w:color="F4B083"/>
        <w:insideV w:val="single" w:sz="4" w:space="0" w:color="F4B08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BE4D5"/>
      </w:tcPr>
    </w:tblStylePr>
    <w:tblStylePr w:type="band1Horz">
      <w:tblPr/>
      <w:tcPr>
        <w:shd w:val="clear" w:color="auto" w:fill="FBE4D5"/>
      </w:tcPr>
    </w:tblStylePr>
    <w:tblStylePr w:type="neCell">
      <w:tblPr/>
      <w:tcPr>
        <w:tcBorders>
          <w:bottom w:val="single" w:sz="4" w:space="0" w:color="F4B083"/>
        </w:tcBorders>
      </w:tcPr>
    </w:tblStylePr>
    <w:tblStylePr w:type="nwCell">
      <w:tblPr/>
      <w:tcPr>
        <w:tcBorders>
          <w:bottom w:val="single" w:sz="4" w:space="0" w:color="F4B083"/>
        </w:tcBorders>
      </w:tcPr>
    </w:tblStylePr>
    <w:tblStylePr w:type="seCell">
      <w:tblPr/>
      <w:tcPr>
        <w:tcBorders>
          <w:top w:val="single" w:sz="4" w:space="0" w:color="F4B083"/>
        </w:tcBorders>
      </w:tcPr>
    </w:tblStylePr>
    <w:tblStylePr w:type="swCell">
      <w:tblPr/>
      <w:tcPr>
        <w:tcBorders>
          <w:top w:val="single" w:sz="4" w:space="0" w:color="F4B083"/>
        </w:tcBorders>
      </w:tcPr>
    </w:tblStylePr>
  </w:style>
  <w:style w:type="table" w:customStyle="1" w:styleId="GridTable3-Accent321">
    <w:name w:val="Grid Table 3 - Accent 321"/>
    <w:basedOn w:val="TableNormal"/>
    <w:next w:val="GridTable3-Accent3"/>
    <w:uiPriority w:val="48"/>
    <w:rsid w:val="00211350"/>
    <w:pPr>
      <w:spacing w:after="0" w:line="240" w:lineRule="auto"/>
    </w:pPr>
    <w:tblPr>
      <w:tblStyleRowBandSize w:val="1"/>
      <w:tblStyleColBandSize w:val="1"/>
      <w:tblBorders>
        <w:top w:val="single" w:sz="4" w:space="0" w:color="C9C9C9"/>
        <w:left w:val="single" w:sz="4" w:space="0" w:color="C9C9C9"/>
        <w:bottom w:val="single" w:sz="4" w:space="0" w:color="C9C9C9"/>
        <w:right w:val="single" w:sz="4" w:space="0" w:color="C9C9C9"/>
        <w:insideH w:val="single" w:sz="4" w:space="0" w:color="C9C9C9"/>
        <w:insideV w:val="single" w:sz="4" w:space="0" w:color="C9C9C9"/>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EDEDED"/>
      </w:tcPr>
    </w:tblStylePr>
    <w:tblStylePr w:type="band1Horz">
      <w:tblPr/>
      <w:tcPr>
        <w:shd w:val="clear" w:color="auto" w:fill="EDEDED"/>
      </w:tcPr>
    </w:tblStylePr>
    <w:tblStylePr w:type="neCell">
      <w:tblPr/>
      <w:tcPr>
        <w:tcBorders>
          <w:bottom w:val="single" w:sz="4" w:space="0" w:color="C9C9C9"/>
        </w:tcBorders>
      </w:tcPr>
    </w:tblStylePr>
    <w:tblStylePr w:type="nwCell">
      <w:tblPr/>
      <w:tcPr>
        <w:tcBorders>
          <w:bottom w:val="single" w:sz="4" w:space="0" w:color="C9C9C9"/>
        </w:tcBorders>
      </w:tcPr>
    </w:tblStylePr>
    <w:tblStylePr w:type="seCell">
      <w:tblPr/>
      <w:tcPr>
        <w:tcBorders>
          <w:top w:val="single" w:sz="4" w:space="0" w:color="C9C9C9"/>
        </w:tcBorders>
      </w:tcPr>
    </w:tblStylePr>
    <w:tblStylePr w:type="swCell">
      <w:tblPr/>
      <w:tcPr>
        <w:tcBorders>
          <w:top w:val="single" w:sz="4" w:space="0" w:color="C9C9C9"/>
        </w:tcBorders>
      </w:tcPr>
    </w:tblStylePr>
  </w:style>
  <w:style w:type="table" w:customStyle="1" w:styleId="GridTable3-Accent421">
    <w:name w:val="Grid Table 3 - Accent 421"/>
    <w:basedOn w:val="TableNormal"/>
    <w:next w:val="GridTable3-Accent4"/>
    <w:uiPriority w:val="48"/>
    <w:rsid w:val="00211350"/>
    <w:pPr>
      <w:spacing w:after="0" w:line="240" w:lineRule="auto"/>
    </w:pPr>
    <w:tblPr>
      <w:tblStyleRowBandSize w:val="1"/>
      <w:tblStyleColBandSize w:val="1"/>
      <w:tblBorders>
        <w:top w:val="single" w:sz="4" w:space="0" w:color="FFD966"/>
        <w:left w:val="single" w:sz="4" w:space="0" w:color="FFD966"/>
        <w:bottom w:val="single" w:sz="4" w:space="0" w:color="FFD966"/>
        <w:right w:val="single" w:sz="4" w:space="0" w:color="FFD966"/>
        <w:insideH w:val="single" w:sz="4" w:space="0" w:color="FFD966"/>
        <w:insideV w:val="single" w:sz="4" w:space="0" w:color="FFD966"/>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FF2CC"/>
      </w:tcPr>
    </w:tblStylePr>
    <w:tblStylePr w:type="band1Horz">
      <w:tblPr/>
      <w:tcPr>
        <w:shd w:val="clear" w:color="auto" w:fill="FFF2CC"/>
      </w:tcPr>
    </w:tblStylePr>
    <w:tblStylePr w:type="neCell">
      <w:tblPr/>
      <w:tcPr>
        <w:tcBorders>
          <w:bottom w:val="single" w:sz="4" w:space="0" w:color="FFD966"/>
        </w:tcBorders>
      </w:tcPr>
    </w:tblStylePr>
    <w:tblStylePr w:type="nwCell">
      <w:tblPr/>
      <w:tcPr>
        <w:tcBorders>
          <w:bottom w:val="single" w:sz="4" w:space="0" w:color="FFD966"/>
        </w:tcBorders>
      </w:tcPr>
    </w:tblStylePr>
    <w:tblStylePr w:type="seCell">
      <w:tblPr/>
      <w:tcPr>
        <w:tcBorders>
          <w:top w:val="single" w:sz="4" w:space="0" w:color="FFD966"/>
        </w:tcBorders>
      </w:tcPr>
    </w:tblStylePr>
    <w:tblStylePr w:type="swCell">
      <w:tblPr/>
      <w:tcPr>
        <w:tcBorders>
          <w:top w:val="single" w:sz="4" w:space="0" w:color="FFD966"/>
        </w:tcBorders>
      </w:tcPr>
    </w:tblStylePr>
  </w:style>
  <w:style w:type="table" w:customStyle="1" w:styleId="GridTable3-Accent521">
    <w:name w:val="Grid Table 3 - Accent 521"/>
    <w:basedOn w:val="TableNormal"/>
    <w:next w:val="GridTable3-Accent5"/>
    <w:uiPriority w:val="48"/>
    <w:rsid w:val="00211350"/>
    <w:pPr>
      <w:spacing w:after="0" w:line="240" w:lineRule="auto"/>
    </w:pPr>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D9E2F3"/>
      </w:tcPr>
    </w:tblStylePr>
    <w:tblStylePr w:type="band1Horz">
      <w:tblPr/>
      <w:tcPr>
        <w:shd w:val="clear" w:color="auto" w:fill="D9E2F3"/>
      </w:tcPr>
    </w:tblStylePr>
    <w:tblStylePr w:type="neCell">
      <w:tblPr/>
      <w:tcPr>
        <w:tcBorders>
          <w:bottom w:val="single" w:sz="4" w:space="0" w:color="8EAADB"/>
        </w:tcBorders>
      </w:tcPr>
    </w:tblStylePr>
    <w:tblStylePr w:type="nwCell">
      <w:tblPr/>
      <w:tcPr>
        <w:tcBorders>
          <w:bottom w:val="single" w:sz="4" w:space="0" w:color="8EAADB"/>
        </w:tcBorders>
      </w:tcPr>
    </w:tblStylePr>
    <w:tblStylePr w:type="seCell">
      <w:tblPr/>
      <w:tcPr>
        <w:tcBorders>
          <w:top w:val="single" w:sz="4" w:space="0" w:color="8EAADB"/>
        </w:tcBorders>
      </w:tcPr>
    </w:tblStylePr>
    <w:tblStylePr w:type="swCell">
      <w:tblPr/>
      <w:tcPr>
        <w:tcBorders>
          <w:top w:val="single" w:sz="4" w:space="0" w:color="8EAADB"/>
        </w:tcBorders>
      </w:tcPr>
    </w:tblStylePr>
  </w:style>
  <w:style w:type="table" w:customStyle="1" w:styleId="GridTable3-Accent621">
    <w:name w:val="Grid Table 3 - Accent 621"/>
    <w:basedOn w:val="TableNormal"/>
    <w:next w:val="GridTable3-Accent6"/>
    <w:uiPriority w:val="48"/>
    <w:rsid w:val="00211350"/>
    <w:pPr>
      <w:spacing w:after="0" w:line="240" w:lineRule="auto"/>
    </w:pPr>
    <w:tblPr>
      <w:tblStyleRowBandSize w:val="1"/>
      <w:tblStyleColBandSize w:val="1"/>
      <w:tblBorders>
        <w:top w:val="single" w:sz="4" w:space="0" w:color="A8D08D"/>
        <w:left w:val="single" w:sz="4" w:space="0" w:color="A8D08D"/>
        <w:bottom w:val="single" w:sz="4" w:space="0" w:color="A8D08D"/>
        <w:right w:val="single" w:sz="4" w:space="0" w:color="A8D08D"/>
        <w:insideH w:val="single" w:sz="4" w:space="0" w:color="A8D08D"/>
        <w:insideV w:val="single" w:sz="4" w:space="0" w:color="A8D08D"/>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E2EFD9"/>
      </w:tcPr>
    </w:tblStylePr>
    <w:tblStylePr w:type="band1Horz">
      <w:tblPr/>
      <w:tcPr>
        <w:shd w:val="clear" w:color="auto" w:fill="E2EFD9"/>
      </w:tcPr>
    </w:tblStylePr>
    <w:tblStylePr w:type="neCell">
      <w:tblPr/>
      <w:tcPr>
        <w:tcBorders>
          <w:bottom w:val="single" w:sz="4" w:space="0" w:color="A8D08D"/>
        </w:tcBorders>
      </w:tcPr>
    </w:tblStylePr>
    <w:tblStylePr w:type="nwCell">
      <w:tblPr/>
      <w:tcPr>
        <w:tcBorders>
          <w:bottom w:val="single" w:sz="4" w:space="0" w:color="A8D08D"/>
        </w:tcBorders>
      </w:tcPr>
    </w:tblStylePr>
    <w:tblStylePr w:type="seCell">
      <w:tblPr/>
      <w:tcPr>
        <w:tcBorders>
          <w:top w:val="single" w:sz="4" w:space="0" w:color="A8D08D"/>
        </w:tcBorders>
      </w:tcPr>
    </w:tblStylePr>
    <w:tblStylePr w:type="swCell">
      <w:tblPr/>
      <w:tcPr>
        <w:tcBorders>
          <w:top w:val="single" w:sz="4" w:space="0" w:color="A8D08D"/>
        </w:tcBorders>
      </w:tcPr>
    </w:tblStylePr>
  </w:style>
  <w:style w:type="table" w:customStyle="1" w:styleId="GridTable421">
    <w:name w:val="Grid Table 421"/>
    <w:basedOn w:val="TableNormal"/>
    <w:next w:val="GridTable4"/>
    <w:uiPriority w:val="49"/>
    <w:rsid w:val="00211350"/>
    <w:pPr>
      <w:spacing w:after="0" w:line="240" w:lineRule="auto"/>
    </w:p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color w:val="FFFFFF"/>
      </w:rPr>
      <w:tblPr/>
      <w:tcPr>
        <w:tcBorders>
          <w:top w:val="single" w:sz="4" w:space="0" w:color="000000"/>
          <w:left w:val="single" w:sz="4" w:space="0" w:color="000000"/>
          <w:bottom w:val="single" w:sz="4" w:space="0" w:color="000000"/>
          <w:right w:val="single" w:sz="4" w:space="0" w:color="000000"/>
          <w:insideH w:val="nil"/>
          <w:insideV w:val="nil"/>
        </w:tcBorders>
        <w:shd w:val="clear" w:color="auto" w:fill="000000"/>
      </w:tcPr>
    </w:tblStylePr>
    <w:tblStylePr w:type="lastRow">
      <w:rPr>
        <w:b/>
        <w:bCs/>
      </w:rPr>
      <w:tblPr/>
      <w:tcPr>
        <w:tcBorders>
          <w:top w:val="double" w:sz="4" w:space="0" w:color="000000"/>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GridTable4-Accent221">
    <w:name w:val="Grid Table 4 - Accent 221"/>
    <w:basedOn w:val="TableNormal"/>
    <w:next w:val="GridTable4-Accent2"/>
    <w:uiPriority w:val="49"/>
    <w:rsid w:val="00211350"/>
    <w:pPr>
      <w:spacing w:after="0" w:line="240" w:lineRule="auto"/>
    </w:pPr>
    <w:tblPr>
      <w:tblStyleRowBandSize w:val="1"/>
      <w:tblStyleColBandSize w:val="1"/>
      <w:tblBorders>
        <w:top w:val="single" w:sz="4" w:space="0" w:color="F4B083"/>
        <w:left w:val="single" w:sz="4" w:space="0" w:color="F4B083"/>
        <w:bottom w:val="single" w:sz="4" w:space="0" w:color="F4B083"/>
        <w:right w:val="single" w:sz="4" w:space="0" w:color="F4B083"/>
        <w:insideH w:val="single" w:sz="4" w:space="0" w:color="F4B083"/>
        <w:insideV w:val="single" w:sz="4" w:space="0" w:color="F4B083"/>
      </w:tblBorders>
    </w:tblPr>
    <w:tblStylePr w:type="firstRow">
      <w:rPr>
        <w:b/>
        <w:bCs/>
        <w:color w:val="FFFFFF"/>
      </w:rPr>
      <w:tblPr/>
      <w:tcPr>
        <w:tcBorders>
          <w:top w:val="single" w:sz="4" w:space="0" w:color="ED7D31"/>
          <w:left w:val="single" w:sz="4" w:space="0" w:color="ED7D31"/>
          <w:bottom w:val="single" w:sz="4" w:space="0" w:color="ED7D31"/>
          <w:right w:val="single" w:sz="4" w:space="0" w:color="ED7D31"/>
          <w:insideH w:val="nil"/>
          <w:insideV w:val="nil"/>
        </w:tcBorders>
        <w:shd w:val="clear" w:color="auto" w:fill="ED7D31"/>
      </w:tcPr>
    </w:tblStylePr>
    <w:tblStylePr w:type="lastRow">
      <w:rPr>
        <w:b/>
        <w:bCs/>
      </w:rPr>
      <w:tblPr/>
      <w:tcPr>
        <w:tcBorders>
          <w:top w:val="double" w:sz="4" w:space="0" w:color="ED7D31"/>
        </w:tcBorders>
      </w:tcPr>
    </w:tblStylePr>
    <w:tblStylePr w:type="firstCol">
      <w:rPr>
        <w:b/>
        <w:bCs/>
      </w:rPr>
    </w:tblStylePr>
    <w:tblStylePr w:type="lastCol">
      <w:rPr>
        <w:b/>
        <w:bCs/>
      </w:rPr>
    </w:tblStylePr>
    <w:tblStylePr w:type="band1Vert">
      <w:tblPr/>
      <w:tcPr>
        <w:shd w:val="clear" w:color="auto" w:fill="FBE4D5"/>
      </w:tcPr>
    </w:tblStylePr>
    <w:tblStylePr w:type="band1Horz">
      <w:tblPr/>
      <w:tcPr>
        <w:shd w:val="clear" w:color="auto" w:fill="FBE4D5"/>
      </w:tcPr>
    </w:tblStylePr>
  </w:style>
  <w:style w:type="table" w:customStyle="1" w:styleId="GridTable4-Accent321">
    <w:name w:val="Grid Table 4 - Accent 321"/>
    <w:basedOn w:val="TableNormal"/>
    <w:next w:val="GridTable4-Accent3"/>
    <w:uiPriority w:val="49"/>
    <w:rsid w:val="00211350"/>
    <w:pPr>
      <w:spacing w:after="0" w:line="240" w:lineRule="auto"/>
    </w:pPr>
    <w:tblPr>
      <w:tblStyleRowBandSize w:val="1"/>
      <w:tblStyleColBandSize w:val="1"/>
      <w:tblBorders>
        <w:top w:val="single" w:sz="4" w:space="0" w:color="C9C9C9"/>
        <w:left w:val="single" w:sz="4" w:space="0" w:color="C9C9C9"/>
        <w:bottom w:val="single" w:sz="4" w:space="0" w:color="C9C9C9"/>
        <w:right w:val="single" w:sz="4" w:space="0" w:color="C9C9C9"/>
        <w:insideH w:val="single" w:sz="4" w:space="0" w:color="C9C9C9"/>
        <w:insideV w:val="single" w:sz="4" w:space="0" w:color="C9C9C9"/>
      </w:tblBorders>
    </w:tblPr>
    <w:tblStylePr w:type="firstRow">
      <w:rPr>
        <w:b/>
        <w:bCs/>
        <w:color w:val="FFFFFF"/>
      </w:rPr>
      <w:tblPr/>
      <w:tcPr>
        <w:tcBorders>
          <w:top w:val="single" w:sz="4" w:space="0" w:color="A5A5A5"/>
          <w:left w:val="single" w:sz="4" w:space="0" w:color="A5A5A5"/>
          <w:bottom w:val="single" w:sz="4" w:space="0" w:color="A5A5A5"/>
          <w:right w:val="single" w:sz="4" w:space="0" w:color="A5A5A5"/>
          <w:insideH w:val="nil"/>
          <w:insideV w:val="nil"/>
        </w:tcBorders>
        <w:shd w:val="clear" w:color="auto" w:fill="A5A5A5"/>
      </w:tcPr>
    </w:tblStylePr>
    <w:tblStylePr w:type="lastRow">
      <w:rPr>
        <w:b/>
        <w:bCs/>
      </w:rPr>
      <w:tblPr/>
      <w:tcPr>
        <w:tcBorders>
          <w:top w:val="double" w:sz="4" w:space="0" w:color="A5A5A5"/>
        </w:tcBorders>
      </w:tcPr>
    </w:tblStylePr>
    <w:tblStylePr w:type="firstCol">
      <w:rPr>
        <w:b/>
        <w:bCs/>
      </w:rPr>
    </w:tblStylePr>
    <w:tblStylePr w:type="lastCol">
      <w:rPr>
        <w:b/>
        <w:bCs/>
      </w:rPr>
    </w:tblStylePr>
    <w:tblStylePr w:type="band1Vert">
      <w:tblPr/>
      <w:tcPr>
        <w:shd w:val="clear" w:color="auto" w:fill="EDEDED"/>
      </w:tcPr>
    </w:tblStylePr>
    <w:tblStylePr w:type="band1Horz">
      <w:tblPr/>
      <w:tcPr>
        <w:shd w:val="clear" w:color="auto" w:fill="EDEDED"/>
      </w:tcPr>
    </w:tblStylePr>
  </w:style>
  <w:style w:type="table" w:customStyle="1" w:styleId="GridTable4-Accent421">
    <w:name w:val="Grid Table 4 - Accent 421"/>
    <w:basedOn w:val="TableNormal"/>
    <w:next w:val="GridTable4-Accent4"/>
    <w:uiPriority w:val="49"/>
    <w:rsid w:val="00211350"/>
    <w:pPr>
      <w:spacing w:after="0" w:line="240" w:lineRule="auto"/>
    </w:pPr>
    <w:tblPr>
      <w:tblStyleRowBandSize w:val="1"/>
      <w:tblStyleColBandSize w:val="1"/>
      <w:tblBorders>
        <w:top w:val="single" w:sz="4" w:space="0" w:color="FFD966"/>
        <w:left w:val="single" w:sz="4" w:space="0" w:color="FFD966"/>
        <w:bottom w:val="single" w:sz="4" w:space="0" w:color="FFD966"/>
        <w:right w:val="single" w:sz="4" w:space="0" w:color="FFD966"/>
        <w:insideH w:val="single" w:sz="4" w:space="0" w:color="FFD966"/>
        <w:insideV w:val="single" w:sz="4" w:space="0" w:color="FFD966"/>
      </w:tblBorders>
    </w:tblPr>
    <w:tblStylePr w:type="firstRow">
      <w:rPr>
        <w:b/>
        <w:bCs/>
        <w:color w:val="FFFFFF"/>
      </w:rPr>
      <w:tblPr/>
      <w:tcPr>
        <w:tcBorders>
          <w:top w:val="single" w:sz="4" w:space="0" w:color="FFC000"/>
          <w:left w:val="single" w:sz="4" w:space="0" w:color="FFC000"/>
          <w:bottom w:val="single" w:sz="4" w:space="0" w:color="FFC000"/>
          <w:right w:val="single" w:sz="4" w:space="0" w:color="FFC000"/>
          <w:insideH w:val="nil"/>
          <w:insideV w:val="nil"/>
        </w:tcBorders>
        <w:shd w:val="clear" w:color="auto" w:fill="FFC000"/>
      </w:tcPr>
    </w:tblStylePr>
    <w:tblStylePr w:type="lastRow">
      <w:rPr>
        <w:b/>
        <w:bCs/>
      </w:rPr>
      <w:tblPr/>
      <w:tcPr>
        <w:tcBorders>
          <w:top w:val="double" w:sz="4" w:space="0" w:color="FFC000"/>
        </w:tcBorders>
      </w:tcPr>
    </w:tblStylePr>
    <w:tblStylePr w:type="firstCol">
      <w:rPr>
        <w:b/>
        <w:bCs/>
      </w:rPr>
    </w:tblStylePr>
    <w:tblStylePr w:type="lastCol">
      <w:rPr>
        <w:b/>
        <w:bCs/>
      </w:rPr>
    </w:tblStylePr>
    <w:tblStylePr w:type="band1Vert">
      <w:tblPr/>
      <w:tcPr>
        <w:shd w:val="clear" w:color="auto" w:fill="FFF2CC"/>
      </w:tcPr>
    </w:tblStylePr>
    <w:tblStylePr w:type="band1Horz">
      <w:tblPr/>
      <w:tcPr>
        <w:shd w:val="clear" w:color="auto" w:fill="FFF2CC"/>
      </w:tcPr>
    </w:tblStylePr>
  </w:style>
  <w:style w:type="table" w:customStyle="1" w:styleId="GridTable4-Accent621">
    <w:name w:val="Grid Table 4 - Accent 621"/>
    <w:basedOn w:val="TableNormal"/>
    <w:next w:val="GridTable4-Accent6"/>
    <w:uiPriority w:val="49"/>
    <w:rsid w:val="00211350"/>
    <w:pPr>
      <w:spacing w:after="0" w:line="240" w:lineRule="auto"/>
    </w:pPr>
    <w:tblPr>
      <w:tblStyleRowBandSize w:val="1"/>
      <w:tblStyleColBandSize w:val="1"/>
      <w:tblBorders>
        <w:top w:val="single" w:sz="4" w:space="0" w:color="A8D08D"/>
        <w:left w:val="single" w:sz="4" w:space="0" w:color="A8D08D"/>
        <w:bottom w:val="single" w:sz="4" w:space="0" w:color="A8D08D"/>
        <w:right w:val="single" w:sz="4" w:space="0" w:color="A8D08D"/>
        <w:insideH w:val="single" w:sz="4" w:space="0" w:color="A8D08D"/>
        <w:insideV w:val="single" w:sz="4" w:space="0" w:color="A8D08D"/>
      </w:tblBorders>
    </w:tblPr>
    <w:tblStylePr w:type="firstRow">
      <w:rPr>
        <w:b/>
        <w:bCs/>
        <w:color w:val="FFFFFF"/>
      </w:rPr>
      <w:tblPr/>
      <w:tcPr>
        <w:tcBorders>
          <w:top w:val="single" w:sz="4" w:space="0" w:color="70AD47"/>
          <w:left w:val="single" w:sz="4" w:space="0" w:color="70AD47"/>
          <w:bottom w:val="single" w:sz="4" w:space="0" w:color="70AD47"/>
          <w:right w:val="single" w:sz="4" w:space="0" w:color="70AD47"/>
          <w:insideH w:val="nil"/>
          <w:insideV w:val="nil"/>
        </w:tcBorders>
        <w:shd w:val="clear" w:color="auto" w:fill="70AD47"/>
      </w:tcPr>
    </w:tblStylePr>
    <w:tblStylePr w:type="lastRow">
      <w:rPr>
        <w:b/>
        <w:bCs/>
      </w:rPr>
      <w:tblPr/>
      <w:tcPr>
        <w:tcBorders>
          <w:top w:val="double" w:sz="4" w:space="0" w:color="70AD47"/>
        </w:tcBorders>
      </w:tcPr>
    </w:tblStylePr>
    <w:tblStylePr w:type="firstCol">
      <w:rPr>
        <w:b/>
        <w:bCs/>
      </w:rPr>
    </w:tblStylePr>
    <w:tblStylePr w:type="lastCol">
      <w:rPr>
        <w:b/>
        <w:bCs/>
      </w:rPr>
    </w:tblStylePr>
    <w:tblStylePr w:type="band1Vert">
      <w:tblPr/>
      <w:tcPr>
        <w:shd w:val="clear" w:color="auto" w:fill="E2EFD9"/>
      </w:tcPr>
    </w:tblStylePr>
    <w:tblStylePr w:type="band1Horz">
      <w:tblPr/>
      <w:tcPr>
        <w:shd w:val="clear" w:color="auto" w:fill="E2EFD9"/>
      </w:tcPr>
    </w:tblStylePr>
  </w:style>
  <w:style w:type="table" w:customStyle="1" w:styleId="GridTable5Dark21">
    <w:name w:val="Grid Table 5 Dark21"/>
    <w:basedOn w:val="TableNormal"/>
    <w:next w:val="GridTable5Dark"/>
    <w:uiPriority w:val="50"/>
    <w:rsid w:val="00211350"/>
    <w:pPr>
      <w:spacing w:after="0" w:line="240" w:lineRule="auto"/>
    </w:p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CCCCCC"/>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000000"/>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000000"/>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000000"/>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000000"/>
      </w:tcPr>
    </w:tblStylePr>
    <w:tblStylePr w:type="band1Vert">
      <w:tblPr/>
      <w:tcPr>
        <w:shd w:val="clear" w:color="auto" w:fill="999999"/>
      </w:tcPr>
    </w:tblStylePr>
    <w:tblStylePr w:type="band1Horz">
      <w:tblPr/>
      <w:tcPr>
        <w:shd w:val="clear" w:color="auto" w:fill="999999"/>
      </w:tcPr>
    </w:tblStylePr>
  </w:style>
  <w:style w:type="table" w:customStyle="1" w:styleId="GridTable5Dark-Accent121">
    <w:name w:val="Grid Table 5 Dark - Accent 121"/>
    <w:basedOn w:val="TableNormal"/>
    <w:next w:val="GridTable5Dark-Accent1"/>
    <w:uiPriority w:val="50"/>
    <w:rsid w:val="00211350"/>
    <w:pPr>
      <w:spacing w:after="0" w:line="240" w:lineRule="auto"/>
    </w:p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EEAF6"/>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5B9BD5"/>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5B9BD5"/>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5B9BD5"/>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5B9BD5"/>
      </w:tcPr>
    </w:tblStylePr>
    <w:tblStylePr w:type="band1Vert">
      <w:tblPr/>
      <w:tcPr>
        <w:shd w:val="clear" w:color="auto" w:fill="BDD6EE"/>
      </w:tcPr>
    </w:tblStylePr>
    <w:tblStylePr w:type="band1Horz">
      <w:tblPr/>
      <w:tcPr>
        <w:shd w:val="clear" w:color="auto" w:fill="BDD6EE"/>
      </w:tcPr>
    </w:tblStylePr>
  </w:style>
  <w:style w:type="table" w:customStyle="1" w:styleId="GridTable5Dark-Accent221">
    <w:name w:val="Grid Table 5 Dark - Accent 221"/>
    <w:basedOn w:val="TableNormal"/>
    <w:next w:val="GridTable5Dark-Accent2"/>
    <w:uiPriority w:val="50"/>
    <w:rsid w:val="00211350"/>
    <w:pPr>
      <w:spacing w:after="0" w:line="240" w:lineRule="auto"/>
    </w:p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FBE4D5"/>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ED7D31"/>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ED7D31"/>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ED7D31"/>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ED7D31"/>
      </w:tcPr>
    </w:tblStylePr>
    <w:tblStylePr w:type="band1Vert">
      <w:tblPr/>
      <w:tcPr>
        <w:shd w:val="clear" w:color="auto" w:fill="F7CAAC"/>
      </w:tcPr>
    </w:tblStylePr>
    <w:tblStylePr w:type="band1Horz">
      <w:tblPr/>
      <w:tcPr>
        <w:shd w:val="clear" w:color="auto" w:fill="F7CAAC"/>
      </w:tcPr>
    </w:tblStylePr>
  </w:style>
  <w:style w:type="table" w:customStyle="1" w:styleId="GridTable5Dark-Accent321">
    <w:name w:val="Grid Table 5 Dark - Accent 321"/>
    <w:basedOn w:val="TableNormal"/>
    <w:next w:val="GridTable5Dark-Accent3"/>
    <w:uiPriority w:val="50"/>
    <w:rsid w:val="00211350"/>
    <w:pPr>
      <w:spacing w:after="0" w:line="240" w:lineRule="auto"/>
    </w:p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EDEDED"/>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A5A5A5"/>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A5A5A5"/>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A5A5A5"/>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A5A5A5"/>
      </w:tcPr>
    </w:tblStylePr>
    <w:tblStylePr w:type="band1Vert">
      <w:tblPr/>
      <w:tcPr>
        <w:shd w:val="clear" w:color="auto" w:fill="DBDBDB"/>
      </w:tcPr>
    </w:tblStylePr>
    <w:tblStylePr w:type="band1Horz">
      <w:tblPr/>
      <w:tcPr>
        <w:shd w:val="clear" w:color="auto" w:fill="DBDBDB"/>
      </w:tcPr>
    </w:tblStylePr>
  </w:style>
  <w:style w:type="table" w:customStyle="1" w:styleId="GridTable5Dark-Accent421">
    <w:name w:val="Grid Table 5 Dark - Accent 421"/>
    <w:basedOn w:val="TableNormal"/>
    <w:next w:val="GridTable5Dark-Accent4"/>
    <w:uiPriority w:val="50"/>
    <w:rsid w:val="00211350"/>
    <w:pPr>
      <w:spacing w:after="0" w:line="240" w:lineRule="auto"/>
    </w:p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FFF2CC"/>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FFC000"/>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FFC000"/>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FFC000"/>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FFC000"/>
      </w:tcPr>
    </w:tblStylePr>
    <w:tblStylePr w:type="band1Vert">
      <w:tblPr/>
      <w:tcPr>
        <w:shd w:val="clear" w:color="auto" w:fill="FFE599"/>
      </w:tcPr>
    </w:tblStylePr>
    <w:tblStylePr w:type="band1Horz">
      <w:tblPr/>
      <w:tcPr>
        <w:shd w:val="clear" w:color="auto" w:fill="FFE599"/>
      </w:tcPr>
    </w:tblStylePr>
  </w:style>
  <w:style w:type="table" w:customStyle="1" w:styleId="GridTable5Dark-Accent521">
    <w:name w:val="Grid Table 5 Dark - Accent 521"/>
    <w:basedOn w:val="TableNormal"/>
    <w:next w:val="GridTable5Dark-Accent5"/>
    <w:uiPriority w:val="50"/>
    <w:rsid w:val="00211350"/>
    <w:pPr>
      <w:spacing w:after="0" w:line="240" w:lineRule="auto"/>
    </w:p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9E2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472C4"/>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472C4"/>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472C4"/>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472C4"/>
      </w:tcPr>
    </w:tblStylePr>
    <w:tblStylePr w:type="band1Vert">
      <w:tblPr/>
      <w:tcPr>
        <w:shd w:val="clear" w:color="auto" w:fill="B4C6E7"/>
      </w:tcPr>
    </w:tblStylePr>
    <w:tblStylePr w:type="band1Horz">
      <w:tblPr/>
      <w:tcPr>
        <w:shd w:val="clear" w:color="auto" w:fill="B4C6E7"/>
      </w:tcPr>
    </w:tblStylePr>
  </w:style>
  <w:style w:type="table" w:customStyle="1" w:styleId="GridTable5Dark-Accent621">
    <w:name w:val="Grid Table 5 Dark - Accent 621"/>
    <w:basedOn w:val="TableNormal"/>
    <w:next w:val="GridTable5Dark-Accent6"/>
    <w:uiPriority w:val="50"/>
    <w:rsid w:val="00211350"/>
    <w:pPr>
      <w:spacing w:after="0" w:line="240" w:lineRule="auto"/>
    </w:p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E2EFD9"/>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70AD47"/>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70AD47"/>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70AD47"/>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70AD47"/>
      </w:tcPr>
    </w:tblStylePr>
    <w:tblStylePr w:type="band1Vert">
      <w:tblPr/>
      <w:tcPr>
        <w:shd w:val="clear" w:color="auto" w:fill="C5E0B3"/>
      </w:tcPr>
    </w:tblStylePr>
    <w:tblStylePr w:type="band1Horz">
      <w:tblPr/>
      <w:tcPr>
        <w:shd w:val="clear" w:color="auto" w:fill="C5E0B3"/>
      </w:tcPr>
    </w:tblStylePr>
  </w:style>
  <w:style w:type="table" w:customStyle="1" w:styleId="GridTable6Colourful21">
    <w:name w:val="Grid Table 6 Colourful21"/>
    <w:basedOn w:val="TableNormal"/>
    <w:next w:val="GridTable6Colorful"/>
    <w:uiPriority w:val="51"/>
    <w:rsid w:val="00211350"/>
    <w:pPr>
      <w:spacing w:after="0" w:line="240" w:lineRule="auto"/>
    </w:pPr>
    <w:rPr>
      <w:color w:val="000000"/>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rPr>
      <w:tblPr/>
      <w:tcPr>
        <w:tcBorders>
          <w:bottom w:val="single" w:sz="12" w:space="0" w:color="666666"/>
        </w:tcBorders>
      </w:tcPr>
    </w:tblStylePr>
    <w:tblStylePr w:type="lastRow">
      <w:rPr>
        <w:b/>
        <w:bCs/>
      </w:rPr>
      <w:tblPr/>
      <w:tcPr>
        <w:tcBorders>
          <w:top w:val="double" w:sz="4" w:space="0" w:color="666666"/>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GridTable6ColourfulAccent121">
    <w:name w:val="Grid Table 6 Colourful – Accent 121"/>
    <w:basedOn w:val="TableNormal"/>
    <w:next w:val="GridTable6Colorful-Accent1"/>
    <w:uiPriority w:val="51"/>
    <w:rsid w:val="00211350"/>
    <w:pPr>
      <w:spacing w:after="0" w:line="240" w:lineRule="auto"/>
    </w:pPr>
    <w:rPr>
      <w:color w:val="2E74B5"/>
    </w:rPr>
    <w:tblPr>
      <w:tblStyleRowBandSize w:val="1"/>
      <w:tblStyleColBandSize w:val="1"/>
      <w:tblBorders>
        <w:top w:val="single" w:sz="4" w:space="0" w:color="9CC2E5"/>
        <w:left w:val="single" w:sz="4" w:space="0" w:color="9CC2E5"/>
        <w:bottom w:val="single" w:sz="4" w:space="0" w:color="9CC2E5"/>
        <w:right w:val="single" w:sz="4" w:space="0" w:color="9CC2E5"/>
        <w:insideH w:val="single" w:sz="4" w:space="0" w:color="9CC2E5"/>
        <w:insideV w:val="single" w:sz="4" w:space="0" w:color="9CC2E5"/>
      </w:tblBorders>
    </w:tblPr>
    <w:tblStylePr w:type="firstRow">
      <w:rPr>
        <w:b/>
        <w:bCs/>
      </w:rPr>
      <w:tblPr/>
      <w:tcPr>
        <w:tcBorders>
          <w:bottom w:val="single" w:sz="12" w:space="0" w:color="9CC2E5"/>
        </w:tcBorders>
      </w:tcPr>
    </w:tblStylePr>
    <w:tblStylePr w:type="lastRow">
      <w:rPr>
        <w:b/>
        <w:bCs/>
      </w:rPr>
      <w:tblPr/>
      <w:tcPr>
        <w:tcBorders>
          <w:top w:val="double" w:sz="4" w:space="0" w:color="9CC2E5"/>
        </w:tcBorders>
      </w:tc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customStyle="1" w:styleId="GridTable6ColourfulAccent221">
    <w:name w:val="Grid Table 6 Colourful – Accent 221"/>
    <w:basedOn w:val="TableNormal"/>
    <w:next w:val="GridTable6Colorful-Accent2"/>
    <w:uiPriority w:val="51"/>
    <w:rsid w:val="00211350"/>
    <w:pPr>
      <w:spacing w:after="0" w:line="240" w:lineRule="auto"/>
    </w:pPr>
    <w:rPr>
      <w:color w:val="C45911"/>
    </w:rPr>
    <w:tblPr>
      <w:tblStyleRowBandSize w:val="1"/>
      <w:tblStyleColBandSize w:val="1"/>
      <w:tblBorders>
        <w:top w:val="single" w:sz="4" w:space="0" w:color="F4B083"/>
        <w:left w:val="single" w:sz="4" w:space="0" w:color="F4B083"/>
        <w:bottom w:val="single" w:sz="4" w:space="0" w:color="F4B083"/>
        <w:right w:val="single" w:sz="4" w:space="0" w:color="F4B083"/>
        <w:insideH w:val="single" w:sz="4" w:space="0" w:color="F4B083"/>
        <w:insideV w:val="single" w:sz="4" w:space="0" w:color="F4B083"/>
      </w:tblBorders>
    </w:tblPr>
    <w:tblStylePr w:type="firstRow">
      <w:rPr>
        <w:b/>
        <w:bCs/>
      </w:rPr>
      <w:tblPr/>
      <w:tcPr>
        <w:tcBorders>
          <w:bottom w:val="single" w:sz="12" w:space="0" w:color="F4B083"/>
        </w:tcBorders>
      </w:tcPr>
    </w:tblStylePr>
    <w:tblStylePr w:type="lastRow">
      <w:rPr>
        <w:b/>
        <w:bCs/>
      </w:rPr>
      <w:tblPr/>
      <w:tcPr>
        <w:tcBorders>
          <w:top w:val="double" w:sz="4" w:space="0" w:color="F4B083"/>
        </w:tcBorders>
      </w:tcPr>
    </w:tblStylePr>
    <w:tblStylePr w:type="firstCol">
      <w:rPr>
        <w:b/>
        <w:bCs/>
      </w:rPr>
    </w:tblStylePr>
    <w:tblStylePr w:type="lastCol">
      <w:rPr>
        <w:b/>
        <w:bCs/>
      </w:rPr>
    </w:tblStylePr>
    <w:tblStylePr w:type="band1Vert">
      <w:tblPr/>
      <w:tcPr>
        <w:shd w:val="clear" w:color="auto" w:fill="FBE4D5"/>
      </w:tcPr>
    </w:tblStylePr>
    <w:tblStylePr w:type="band1Horz">
      <w:tblPr/>
      <w:tcPr>
        <w:shd w:val="clear" w:color="auto" w:fill="FBE4D5"/>
      </w:tcPr>
    </w:tblStylePr>
  </w:style>
  <w:style w:type="table" w:customStyle="1" w:styleId="GridTable6ColourfulAccent321">
    <w:name w:val="Grid Table 6 Colourful – Accent 321"/>
    <w:basedOn w:val="TableNormal"/>
    <w:next w:val="GridTable6Colorful-Accent3"/>
    <w:uiPriority w:val="51"/>
    <w:rsid w:val="00211350"/>
    <w:pPr>
      <w:spacing w:after="0" w:line="240" w:lineRule="auto"/>
    </w:pPr>
    <w:rPr>
      <w:color w:val="7B7B7B"/>
    </w:rPr>
    <w:tblPr>
      <w:tblStyleRowBandSize w:val="1"/>
      <w:tblStyleColBandSize w:val="1"/>
      <w:tblBorders>
        <w:top w:val="single" w:sz="4" w:space="0" w:color="C9C9C9"/>
        <w:left w:val="single" w:sz="4" w:space="0" w:color="C9C9C9"/>
        <w:bottom w:val="single" w:sz="4" w:space="0" w:color="C9C9C9"/>
        <w:right w:val="single" w:sz="4" w:space="0" w:color="C9C9C9"/>
        <w:insideH w:val="single" w:sz="4" w:space="0" w:color="C9C9C9"/>
        <w:insideV w:val="single" w:sz="4" w:space="0" w:color="C9C9C9"/>
      </w:tblBorders>
    </w:tblPr>
    <w:tblStylePr w:type="firstRow">
      <w:rPr>
        <w:b/>
        <w:bCs/>
      </w:rPr>
      <w:tblPr/>
      <w:tcPr>
        <w:tcBorders>
          <w:bottom w:val="single" w:sz="12" w:space="0" w:color="C9C9C9"/>
        </w:tcBorders>
      </w:tcPr>
    </w:tblStylePr>
    <w:tblStylePr w:type="lastRow">
      <w:rPr>
        <w:b/>
        <w:bCs/>
      </w:rPr>
      <w:tblPr/>
      <w:tcPr>
        <w:tcBorders>
          <w:top w:val="double" w:sz="4" w:space="0" w:color="C9C9C9"/>
        </w:tcBorders>
      </w:tcPr>
    </w:tblStylePr>
    <w:tblStylePr w:type="firstCol">
      <w:rPr>
        <w:b/>
        <w:bCs/>
      </w:rPr>
    </w:tblStylePr>
    <w:tblStylePr w:type="lastCol">
      <w:rPr>
        <w:b/>
        <w:bCs/>
      </w:rPr>
    </w:tblStylePr>
    <w:tblStylePr w:type="band1Vert">
      <w:tblPr/>
      <w:tcPr>
        <w:shd w:val="clear" w:color="auto" w:fill="EDEDED"/>
      </w:tcPr>
    </w:tblStylePr>
    <w:tblStylePr w:type="band1Horz">
      <w:tblPr/>
      <w:tcPr>
        <w:shd w:val="clear" w:color="auto" w:fill="EDEDED"/>
      </w:tcPr>
    </w:tblStylePr>
  </w:style>
  <w:style w:type="table" w:customStyle="1" w:styleId="GridTable6ColourfulAccent421">
    <w:name w:val="Grid Table 6 Colourful – Accent 421"/>
    <w:basedOn w:val="TableNormal"/>
    <w:next w:val="GridTable6Colorful-Accent4"/>
    <w:uiPriority w:val="51"/>
    <w:rsid w:val="00211350"/>
    <w:pPr>
      <w:spacing w:after="0" w:line="240" w:lineRule="auto"/>
    </w:pPr>
    <w:rPr>
      <w:color w:val="BF8F00"/>
    </w:rPr>
    <w:tblPr>
      <w:tblStyleRowBandSize w:val="1"/>
      <w:tblStyleColBandSize w:val="1"/>
      <w:tblBorders>
        <w:top w:val="single" w:sz="4" w:space="0" w:color="FFD966"/>
        <w:left w:val="single" w:sz="4" w:space="0" w:color="FFD966"/>
        <w:bottom w:val="single" w:sz="4" w:space="0" w:color="FFD966"/>
        <w:right w:val="single" w:sz="4" w:space="0" w:color="FFD966"/>
        <w:insideH w:val="single" w:sz="4" w:space="0" w:color="FFD966"/>
        <w:insideV w:val="single" w:sz="4" w:space="0" w:color="FFD966"/>
      </w:tblBorders>
    </w:tblPr>
    <w:tblStylePr w:type="firstRow">
      <w:rPr>
        <w:b/>
        <w:bCs/>
      </w:rPr>
      <w:tblPr/>
      <w:tcPr>
        <w:tcBorders>
          <w:bottom w:val="single" w:sz="12" w:space="0" w:color="FFD966"/>
        </w:tcBorders>
      </w:tcPr>
    </w:tblStylePr>
    <w:tblStylePr w:type="lastRow">
      <w:rPr>
        <w:b/>
        <w:bCs/>
      </w:rPr>
      <w:tblPr/>
      <w:tcPr>
        <w:tcBorders>
          <w:top w:val="double" w:sz="4" w:space="0" w:color="FFD966"/>
        </w:tcBorders>
      </w:tcPr>
    </w:tblStylePr>
    <w:tblStylePr w:type="firstCol">
      <w:rPr>
        <w:b/>
        <w:bCs/>
      </w:rPr>
    </w:tblStylePr>
    <w:tblStylePr w:type="lastCol">
      <w:rPr>
        <w:b/>
        <w:bCs/>
      </w:rPr>
    </w:tblStylePr>
    <w:tblStylePr w:type="band1Vert">
      <w:tblPr/>
      <w:tcPr>
        <w:shd w:val="clear" w:color="auto" w:fill="FFF2CC"/>
      </w:tcPr>
    </w:tblStylePr>
    <w:tblStylePr w:type="band1Horz">
      <w:tblPr/>
      <w:tcPr>
        <w:shd w:val="clear" w:color="auto" w:fill="FFF2CC"/>
      </w:tcPr>
    </w:tblStylePr>
  </w:style>
  <w:style w:type="table" w:customStyle="1" w:styleId="GridTable6ColourfulAccent521">
    <w:name w:val="Grid Table 6 Colourful – Accent 521"/>
    <w:basedOn w:val="TableNormal"/>
    <w:next w:val="GridTable6Colorful-Accent5"/>
    <w:uiPriority w:val="51"/>
    <w:rsid w:val="00211350"/>
    <w:pPr>
      <w:spacing w:after="0" w:line="240" w:lineRule="auto"/>
    </w:pPr>
    <w:rPr>
      <w:color w:val="2F5496"/>
    </w:rPr>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rPr>
      <w:tblPr/>
      <w:tcPr>
        <w:tcBorders>
          <w:bottom w:val="single" w:sz="12" w:space="0" w:color="8EAADB"/>
        </w:tcBorders>
      </w:tcPr>
    </w:tblStylePr>
    <w:tblStylePr w:type="lastRow">
      <w:rPr>
        <w:b/>
        <w:bCs/>
      </w:rPr>
      <w:tblPr/>
      <w:tcPr>
        <w:tcBorders>
          <w:top w:val="double" w:sz="4" w:space="0" w:color="8EAADB"/>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customStyle="1" w:styleId="GridTable6ColourfulAccent621">
    <w:name w:val="Grid Table 6 Colourful – Accent 621"/>
    <w:basedOn w:val="TableNormal"/>
    <w:next w:val="GridTable6Colorful-Accent6"/>
    <w:uiPriority w:val="51"/>
    <w:rsid w:val="00211350"/>
    <w:pPr>
      <w:spacing w:after="0" w:line="240" w:lineRule="auto"/>
    </w:pPr>
    <w:rPr>
      <w:color w:val="538135"/>
    </w:rPr>
    <w:tblPr>
      <w:tblStyleRowBandSize w:val="1"/>
      <w:tblStyleColBandSize w:val="1"/>
      <w:tblBorders>
        <w:top w:val="single" w:sz="4" w:space="0" w:color="A8D08D"/>
        <w:left w:val="single" w:sz="4" w:space="0" w:color="A8D08D"/>
        <w:bottom w:val="single" w:sz="4" w:space="0" w:color="A8D08D"/>
        <w:right w:val="single" w:sz="4" w:space="0" w:color="A8D08D"/>
        <w:insideH w:val="single" w:sz="4" w:space="0" w:color="A8D08D"/>
        <w:insideV w:val="single" w:sz="4" w:space="0" w:color="A8D08D"/>
      </w:tblBorders>
    </w:tblPr>
    <w:tblStylePr w:type="firstRow">
      <w:rPr>
        <w:b/>
        <w:bCs/>
      </w:rPr>
      <w:tblPr/>
      <w:tcPr>
        <w:tcBorders>
          <w:bottom w:val="single" w:sz="12" w:space="0" w:color="A8D08D"/>
        </w:tcBorders>
      </w:tcPr>
    </w:tblStylePr>
    <w:tblStylePr w:type="lastRow">
      <w:rPr>
        <w:b/>
        <w:bCs/>
      </w:rPr>
      <w:tblPr/>
      <w:tcPr>
        <w:tcBorders>
          <w:top w:val="double" w:sz="4" w:space="0" w:color="A8D08D"/>
        </w:tcBorders>
      </w:tcPr>
    </w:tblStylePr>
    <w:tblStylePr w:type="firstCol">
      <w:rPr>
        <w:b/>
        <w:bCs/>
      </w:rPr>
    </w:tblStylePr>
    <w:tblStylePr w:type="lastCol">
      <w:rPr>
        <w:b/>
        <w:bCs/>
      </w:rPr>
    </w:tblStylePr>
    <w:tblStylePr w:type="band1Vert">
      <w:tblPr/>
      <w:tcPr>
        <w:shd w:val="clear" w:color="auto" w:fill="E2EFD9"/>
      </w:tcPr>
    </w:tblStylePr>
    <w:tblStylePr w:type="band1Horz">
      <w:tblPr/>
      <w:tcPr>
        <w:shd w:val="clear" w:color="auto" w:fill="E2EFD9"/>
      </w:tcPr>
    </w:tblStylePr>
  </w:style>
  <w:style w:type="table" w:customStyle="1" w:styleId="GridTable7Colourful21">
    <w:name w:val="Grid Table 7 Colourful21"/>
    <w:basedOn w:val="TableNormal"/>
    <w:next w:val="GridTable7Colorful"/>
    <w:uiPriority w:val="52"/>
    <w:rsid w:val="00211350"/>
    <w:pPr>
      <w:spacing w:after="0" w:line="240" w:lineRule="auto"/>
    </w:pPr>
    <w:rPr>
      <w:color w:val="000000"/>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CCCCC"/>
      </w:tcPr>
    </w:tblStylePr>
    <w:tblStylePr w:type="band1Horz">
      <w:tblPr/>
      <w:tcPr>
        <w:shd w:val="clear" w:color="auto" w:fill="CCCCCC"/>
      </w:tcPr>
    </w:tblStylePr>
    <w:tblStylePr w:type="neCell">
      <w:tblPr/>
      <w:tcPr>
        <w:tcBorders>
          <w:bottom w:val="single" w:sz="4" w:space="0" w:color="666666"/>
        </w:tcBorders>
      </w:tcPr>
    </w:tblStylePr>
    <w:tblStylePr w:type="nwCell">
      <w:tblPr/>
      <w:tcPr>
        <w:tcBorders>
          <w:bottom w:val="single" w:sz="4" w:space="0" w:color="666666"/>
        </w:tcBorders>
      </w:tcPr>
    </w:tblStylePr>
    <w:tblStylePr w:type="seCell">
      <w:tblPr/>
      <w:tcPr>
        <w:tcBorders>
          <w:top w:val="single" w:sz="4" w:space="0" w:color="666666"/>
        </w:tcBorders>
      </w:tcPr>
    </w:tblStylePr>
    <w:tblStylePr w:type="swCell">
      <w:tblPr/>
      <w:tcPr>
        <w:tcBorders>
          <w:top w:val="single" w:sz="4" w:space="0" w:color="666666"/>
        </w:tcBorders>
      </w:tcPr>
    </w:tblStylePr>
  </w:style>
  <w:style w:type="table" w:customStyle="1" w:styleId="GridTable7ColourfulAccent121">
    <w:name w:val="Grid Table 7 Colourful – Accent 121"/>
    <w:basedOn w:val="TableNormal"/>
    <w:next w:val="GridTable7Colorful-Accent1"/>
    <w:uiPriority w:val="52"/>
    <w:rsid w:val="00211350"/>
    <w:pPr>
      <w:spacing w:after="0" w:line="240" w:lineRule="auto"/>
    </w:pPr>
    <w:rPr>
      <w:color w:val="2E74B5"/>
    </w:rPr>
    <w:tblPr>
      <w:tblStyleRowBandSize w:val="1"/>
      <w:tblStyleColBandSize w:val="1"/>
      <w:tblBorders>
        <w:top w:val="single" w:sz="4" w:space="0" w:color="9CC2E5"/>
        <w:left w:val="single" w:sz="4" w:space="0" w:color="9CC2E5"/>
        <w:bottom w:val="single" w:sz="4" w:space="0" w:color="9CC2E5"/>
        <w:right w:val="single" w:sz="4" w:space="0" w:color="9CC2E5"/>
        <w:insideH w:val="single" w:sz="4" w:space="0" w:color="9CC2E5"/>
        <w:insideV w:val="single" w:sz="4" w:space="0" w:color="9CC2E5"/>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DEEAF6"/>
      </w:tcPr>
    </w:tblStylePr>
    <w:tblStylePr w:type="band1Horz">
      <w:tblPr/>
      <w:tcPr>
        <w:shd w:val="clear" w:color="auto" w:fill="DEEAF6"/>
      </w:tcPr>
    </w:tblStylePr>
    <w:tblStylePr w:type="neCell">
      <w:tblPr/>
      <w:tcPr>
        <w:tcBorders>
          <w:bottom w:val="single" w:sz="4" w:space="0" w:color="9CC2E5"/>
        </w:tcBorders>
      </w:tcPr>
    </w:tblStylePr>
    <w:tblStylePr w:type="nwCell">
      <w:tblPr/>
      <w:tcPr>
        <w:tcBorders>
          <w:bottom w:val="single" w:sz="4" w:space="0" w:color="9CC2E5"/>
        </w:tcBorders>
      </w:tcPr>
    </w:tblStylePr>
    <w:tblStylePr w:type="seCell">
      <w:tblPr/>
      <w:tcPr>
        <w:tcBorders>
          <w:top w:val="single" w:sz="4" w:space="0" w:color="9CC2E5"/>
        </w:tcBorders>
      </w:tcPr>
    </w:tblStylePr>
    <w:tblStylePr w:type="swCell">
      <w:tblPr/>
      <w:tcPr>
        <w:tcBorders>
          <w:top w:val="single" w:sz="4" w:space="0" w:color="9CC2E5"/>
        </w:tcBorders>
      </w:tcPr>
    </w:tblStylePr>
  </w:style>
  <w:style w:type="table" w:customStyle="1" w:styleId="GridTable7ColourfulAccent221">
    <w:name w:val="Grid Table 7 Colourful – Accent 221"/>
    <w:basedOn w:val="TableNormal"/>
    <w:next w:val="GridTable7Colorful-Accent2"/>
    <w:uiPriority w:val="52"/>
    <w:rsid w:val="00211350"/>
    <w:pPr>
      <w:spacing w:after="0" w:line="240" w:lineRule="auto"/>
    </w:pPr>
    <w:rPr>
      <w:color w:val="C45911"/>
    </w:rPr>
    <w:tblPr>
      <w:tblStyleRowBandSize w:val="1"/>
      <w:tblStyleColBandSize w:val="1"/>
      <w:tblBorders>
        <w:top w:val="single" w:sz="4" w:space="0" w:color="F4B083"/>
        <w:left w:val="single" w:sz="4" w:space="0" w:color="F4B083"/>
        <w:bottom w:val="single" w:sz="4" w:space="0" w:color="F4B083"/>
        <w:right w:val="single" w:sz="4" w:space="0" w:color="F4B083"/>
        <w:insideH w:val="single" w:sz="4" w:space="0" w:color="F4B083"/>
        <w:insideV w:val="single" w:sz="4" w:space="0" w:color="F4B08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BE4D5"/>
      </w:tcPr>
    </w:tblStylePr>
    <w:tblStylePr w:type="band1Horz">
      <w:tblPr/>
      <w:tcPr>
        <w:shd w:val="clear" w:color="auto" w:fill="FBE4D5"/>
      </w:tcPr>
    </w:tblStylePr>
    <w:tblStylePr w:type="neCell">
      <w:tblPr/>
      <w:tcPr>
        <w:tcBorders>
          <w:bottom w:val="single" w:sz="4" w:space="0" w:color="F4B083"/>
        </w:tcBorders>
      </w:tcPr>
    </w:tblStylePr>
    <w:tblStylePr w:type="nwCell">
      <w:tblPr/>
      <w:tcPr>
        <w:tcBorders>
          <w:bottom w:val="single" w:sz="4" w:space="0" w:color="F4B083"/>
        </w:tcBorders>
      </w:tcPr>
    </w:tblStylePr>
    <w:tblStylePr w:type="seCell">
      <w:tblPr/>
      <w:tcPr>
        <w:tcBorders>
          <w:top w:val="single" w:sz="4" w:space="0" w:color="F4B083"/>
        </w:tcBorders>
      </w:tcPr>
    </w:tblStylePr>
    <w:tblStylePr w:type="swCell">
      <w:tblPr/>
      <w:tcPr>
        <w:tcBorders>
          <w:top w:val="single" w:sz="4" w:space="0" w:color="F4B083"/>
        </w:tcBorders>
      </w:tcPr>
    </w:tblStylePr>
  </w:style>
  <w:style w:type="table" w:customStyle="1" w:styleId="GridTable7ColourfulAccent321">
    <w:name w:val="Grid Table 7 Colourful – Accent 321"/>
    <w:basedOn w:val="TableNormal"/>
    <w:next w:val="GridTable7Colorful-Accent3"/>
    <w:uiPriority w:val="52"/>
    <w:rsid w:val="00211350"/>
    <w:pPr>
      <w:spacing w:after="0" w:line="240" w:lineRule="auto"/>
    </w:pPr>
    <w:rPr>
      <w:color w:val="7B7B7B"/>
    </w:rPr>
    <w:tblPr>
      <w:tblStyleRowBandSize w:val="1"/>
      <w:tblStyleColBandSize w:val="1"/>
      <w:tblBorders>
        <w:top w:val="single" w:sz="4" w:space="0" w:color="C9C9C9"/>
        <w:left w:val="single" w:sz="4" w:space="0" w:color="C9C9C9"/>
        <w:bottom w:val="single" w:sz="4" w:space="0" w:color="C9C9C9"/>
        <w:right w:val="single" w:sz="4" w:space="0" w:color="C9C9C9"/>
        <w:insideH w:val="single" w:sz="4" w:space="0" w:color="C9C9C9"/>
        <w:insideV w:val="single" w:sz="4" w:space="0" w:color="C9C9C9"/>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EDEDED"/>
      </w:tcPr>
    </w:tblStylePr>
    <w:tblStylePr w:type="band1Horz">
      <w:tblPr/>
      <w:tcPr>
        <w:shd w:val="clear" w:color="auto" w:fill="EDEDED"/>
      </w:tcPr>
    </w:tblStylePr>
    <w:tblStylePr w:type="neCell">
      <w:tblPr/>
      <w:tcPr>
        <w:tcBorders>
          <w:bottom w:val="single" w:sz="4" w:space="0" w:color="C9C9C9"/>
        </w:tcBorders>
      </w:tcPr>
    </w:tblStylePr>
    <w:tblStylePr w:type="nwCell">
      <w:tblPr/>
      <w:tcPr>
        <w:tcBorders>
          <w:bottom w:val="single" w:sz="4" w:space="0" w:color="C9C9C9"/>
        </w:tcBorders>
      </w:tcPr>
    </w:tblStylePr>
    <w:tblStylePr w:type="seCell">
      <w:tblPr/>
      <w:tcPr>
        <w:tcBorders>
          <w:top w:val="single" w:sz="4" w:space="0" w:color="C9C9C9"/>
        </w:tcBorders>
      </w:tcPr>
    </w:tblStylePr>
    <w:tblStylePr w:type="swCell">
      <w:tblPr/>
      <w:tcPr>
        <w:tcBorders>
          <w:top w:val="single" w:sz="4" w:space="0" w:color="C9C9C9"/>
        </w:tcBorders>
      </w:tcPr>
    </w:tblStylePr>
  </w:style>
  <w:style w:type="table" w:customStyle="1" w:styleId="GridTable7ColourfulAccent421">
    <w:name w:val="Grid Table 7 Colourful – Accent 421"/>
    <w:basedOn w:val="TableNormal"/>
    <w:next w:val="GridTable7Colorful-Accent4"/>
    <w:uiPriority w:val="52"/>
    <w:rsid w:val="00211350"/>
    <w:pPr>
      <w:spacing w:after="0" w:line="240" w:lineRule="auto"/>
    </w:pPr>
    <w:rPr>
      <w:color w:val="BF8F00"/>
    </w:rPr>
    <w:tblPr>
      <w:tblStyleRowBandSize w:val="1"/>
      <w:tblStyleColBandSize w:val="1"/>
      <w:tblBorders>
        <w:top w:val="single" w:sz="4" w:space="0" w:color="FFD966"/>
        <w:left w:val="single" w:sz="4" w:space="0" w:color="FFD966"/>
        <w:bottom w:val="single" w:sz="4" w:space="0" w:color="FFD966"/>
        <w:right w:val="single" w:sz="4" w:space="0" w:color="FFD966"/>
        <w:insideH w:val="single" w:sz="4" w:space="0" w:color="FFD966"/>
        <w:insideV w:val="single" w:sz="4" w:space="0" w:color="FFD966"/>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FF2CC"/>
      </w:tcPr>
    </w:tblStylePr>
    <w:tblStylePr w:type="band1Horz">
      <w:tblPr/>
      <w:tcPr>
        <w:shd w:val="clear" w:color="auto" w:fill="FFF2CC"/>
      </w:tcPr>
    </w:tblStylePr>
    <w:tblStylePr w:type="neCell">
      <w:tblPr/>
      <w:tcPr>
        <w:tcBorders>
          <w:bottom w:val="single" w:sz="4" w:space="0" w:color="FFD966"/>
        </w:tcBorders>
      </w:tcPr>
    </w:tblStylePr>
    <w:tblStylePr w:type="nwCell">
      <w:tblPr/>
      <w:tcPr>
        <w:tcBorders>
          <w:bottom w:val="single" w:sz="4" w:space="0" w:color="FFD966"/>
        </w:tcBorders>
      </w:tcPr>
    </w:tblStylePr>
    <w:tblStylePr w:type="seCell">
      <w:tblPr/>
      <w:tcPr>
        <w:tcBorders>
          <w:top w:val="single" w:sz="4" w:space="0" w:color="FFD966"/>
        </w:tcBorders>
      </w:tcPr>
    </w:tblStylePr>
    <w:tblStylePr w:type="swCell">
      <w:tblPr/>
      <w:tcPr>
        <w:tcBorders>
          <w:top w:val="single" w:sz="4" w:space="0" w:color="FFD966"/>
        </w:tcBorders>
      </w:tcPr>
    </w:tblStylePr>
  </w:style>
  <w:style w:type="table" w:customStyle="1" w:styleId="GridTable7ColourfulAccent521">
    <w:name w:val="Grid Table 7 Colourful – Accent 521"/>
    <w:basedOn w:val="TableNormal"/>
    <w:next w:val="GridTable7Colorful-Accent5"/>
    <w:uiPriority w:val="52"/>
    <w:rsid w:val="00211350"/>
    <w:pPr>
      <w:spacing w:after="0" w:line="240" w:lineRule="auto"/>
    </w:pPr>
    <w:rPr>
      <w:color w:val="2F5496"/>
    </w:rPr>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D9E2F3"/>
      </w:tcPr>
    </w:tblStylePr>
    <w:tblStylePr w:type="band1Horz">
      <w:tblPr/>
      <w:tcPr>
        <w:shd w:val="clear" w:color="auto" w:fill="D9E2F3"/>
      </w:tcPr>
    </w:tblStylePr>
    <w:tblStylePr w:type="neCell">
      <w:tblPr/>
      <w:tcPr>
        <w:tcBorders>
          <w:bottom w:val="single" w:sz="4" w:space="0" w:color="8EAADB"/>
        </w:tcBorders>
      </w:tcPr>
    </w:tblStylePr>
    <w:tblStylePr w:type="nwCell">
      <w:tblPr/>
      <w:tcPr>
        <w:tcBorders>
          <w:bottom w:val="single" w:sz="4" w:space="0" w:color="8EAADB"/>
        </w:tcBorders>
      </w:tcPr>
    </w:tblStylePr>
    <w:tblStylePr w:type="seCell">
      <w:tblPr/>
      <w:tcPr>
        <w:tcBorders>
          <w:top w:val="single" w:sz="4" w:space="0" w:color="8EAADB"/>
        </w:tcBorders>
      </w:tcPr>
    </w:tblStylePr>
    <w:tblStylePr w:type="swCell">
      <w:tblPr/>
      <w:tcPr>
        <w:tcBorders>
          <w:top w:val="single" w:sz="4" w:space="0" w:color="8EAADB"/>
        </w:tcBorders>
      </w:tcPr>
    </w:tblStylePr>
  </w:style>
  <w:style w:type="table" w:customStyle="1" w:styleId="GridTable7ColourfulAccent621">
    <w:name w:val="Grid Table 7 Colourful – Accent 621"/>
    <w:basedOn w:val="TableNormal"/>
    <w:next w:val="GridTable7Colorful-Accent6"/>
    <w:uiPriority w:val="52"/>
    <w:rsid w:val="00211350"/>
    <w:pPr>
      <w:spacing w:after="0" w:line="240" w:lineRule="auto"/>
    </w:pPr>
    <w:rPr>
      <w:color w:val="538135"/>
    </w:rPr>
    <w:tblPr>
      <w:tblStyleRowBandSize w:val="1"/>
      <w:tblStyleColBandSize w:val="1"/>
      <w:tblBorders>
        <w:top w:val="single" w:sz="4" w:space="0" w:color="A8D08D"/>
        <w:left w:val="single" w:sz="4" w:space="0" w:color="A8D08D"/>
        <w:bottom w:val="single" w:sz="4" w:space="0" w:color="A8D08D"/>
        <w:right w:val="single" w:sz="4" w:space="0" w:color="A8D08D"/>
        <w:insideH w:val="single" w:sz="4" w:space="0" w:color="A8D08D"/>
        <w:insideV w:val="single" w:sz="4" w:space="0" w:color="A8D08D"/>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E2EFD9"/>
      </w:tcPr>
    </w:tblStylePr>
    <w:tblStylePr w:type="band1Horz">
      <w:tblPr/>
      <w:tcPr>
        <w:shd w:val="clear" w:color="auto" w:fill="E2EFD9"/>
      </w:tcPr>
    </w:tblStylePr>
    <w:tblStylePr w:type="neCell">
      <w:tblPr/>
      <w:tcPr>
        <w:tcBorders>
          <w:bottom w:val="single" w:sz="4" w:space="0" w:color="A8D08D"/>
        </w:tcBorders>
      </w:tcPr>
    </w:tblStylePr>
    <w:tblStylePr w:type="nwCell">
      <w:tblPr/>
      <w:tcPr>
        <w:tcBorders>
          <w:bottom w:val="single" w:sz="4" w:space="0" w:color="A8D08D"/>
        </w:tcBorders>
      </w:tcPr>
    </w:tblStylePr>
    <w:tblStylePr w:type="seCell">
      <w:tblPr/>
      <w:tcPr>
        <w:tcBorders>
          <w:top w:val="single" w:sz="4" w:space="0" w:color="A8D08D"/>
        </w:tcBorders>
      </w:tcPr>
    </w:tblStylePr>
    <w:tblStylePr w:type="swCell">
      <w:tblPr/>
      <w:tcPr>
        <w:tcBorders>
          <w:top w:val="single" w:sz="4" w:space="0" w:color="A8D08D"/>
        </w:tcBorders>
      </w:tcPr>
    </w:tblStylePr>
  </w:style>
  <w:style w:type="table" w:customStyle="1" w:styleId="LightGrid21">
    <w:name w:val="Light Grid21"/>
    <w:basedOn w:val="TableNormal"/>
    <w:next w:val="LightGrid"/>
    <w:uiPriority w:val="62"/>
    <w:semiHidden/>
    <w:unhideWhenUsed/>
    <w:rsid w:val="00211350"/>
    <w:pPr>
      <w:spacing w:after="0" w:line="240" w:lineRule="auto"/>
    </w:pPr>
    <w:tblPr>
      <w:tblStyleRowBandSize w:val="1"/>
      <w:tblStyleColBandSize w:val="1"/>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Pr>
    <w:tblStylePr w:type="firstRow">
      <w:pPr>
        <w:spacing w:before="0" w:after="0" w:line="240" w:lineRule="auto"/>
      </w:pPr>
      <w:rPr>
        <w:rFonts w:ascii="Calibri Light" w:eastAsia="Times New Roman" w:hAnsi="Calibri Light" w:cs="Times New Roman"/>
        <w:b/>
        <w:bCs/>
      </w:rPr>
      <w:tblPr/>
      <w:tcPr>
        <w:tcBorders>
          <w:top w:val="single" w:sz="8" w:space="0" w:color="000000"/>
          <w:left w:val="single" w:sz="8" w:space="0" w:color="000000"/>
          <w:bottom w:val="single" w:sz="18" w:space="0" w:color="000000"/>
          <w:right w:val="single" w:sz="8" w:space="0" w:color="000000"/>
          <w:insideH w:val="nil"/>
          <w:insideV w:val="single" w:sz="8" w:space="0" w:color="000000"/>
        </w:tcBorders>
      </w:tcPr>
    </w:tblStylePr>
    <w:tblStylePr w:type="lastRow">
      <w:pPr>
        <w:spacing w:before="0" w:after="0" w:line="240" w:lineRule="auto"/>
      </w:pPr>
      <w:rPr>
        <w:rFonts w:ascii="Calibri Light" w:eastAsia="Times New Roman" w:hAnsi="Calibri Light" w:cs="Times New Roman"/>
        <w:b/>
        <w:bCs/>
      </w:rPr>
      <w:tblPr/>
      <w:tcPr>
        <w:tcBorders>
          <w:top w:val="double" w:sz="6" w:space="0" w:color="000000"/>
          <w:left w:val="single" w:sz="8" w:space="0" w:color="000000"/>
          <w:bottom w:val="single" w:sz="8" w:space="0" w:color="000000"/>
          <w:right w:val="single" w:sz="8" w:space="0" w:color="000000"/>
          <w:insideH w:val="nil"/>
          <w:insideV w:val="single" w:sz="8" w:space="0" w:color="000000"/>
        </w:tcBorders>
      </w:tcPr>
    </w:tblStylePr>
    <w:tblStylePr w:type="firstCol">
      <w:rPr>
        <w:rFonts w:ascii="Calibri Light" w:eastAsia="Times New Roman" w:hAnsi="Calibri Light" w:cs="Times New Roman"/>
        <w:b/>
        <w:bCs/>
      </w:rPr>
    </w:tblStylePr>
    <w:tblStylePr w:type="lastCol">
      <w:rPr>
        <w:rFonts w:ascii="Calibri Light" w:eastAsia="Times New Roman" w:hAnsi="Calibri Light" w:cs="Times New Roman"/>
        <w:b/>
        <w:bCs/>
      </w:rPr>
      <w:tblPr/>
      <w:tcPr>
        <w:tcBorders>
          <w:top w:val="single" w:sz="8" w:space="0" w:color="000000"/>
          <w:left w:val="single" w:sz="8" w:space="0" w:color="000000"/>
          <w:bottom w:val="single" w:sz="8" w:space="0" w:color="000000"/>
          <w:right w:val="single" w:sz="8" w:space="0" w:color="000000"/>
        </w:tcBorders>
      </w:tcPr>
    </w:tblStylePr>
    <w:tblStylePr w:type="band1Vert">
      <w:tblPr/>
      <w:tcPr>
        <w:tcBorders>
          <w:top w:val="single" w:sz="8" w:space="0" w:color="000000"/>
          <w:left w:val="single" w:sz="8" w:space="0" w:color="000000"/>
          <w:bottom w:val="single" w:sz="8" w:space="0" w:color="000000"/>
          <w:right w:val="single" w:sz="8" w:space="0" w:color="000000"/>
        </w:tcBorders>
        <w:shd w:val="clear" w:color="auto" w:fill="C0C0C0"/>
      </w:tcPr>
    </w:tblStylePr>
    <w:tblStylePr w:type="band1Horz">
      <w:tblPr/>
      <w:tcPr>
        <w:tcBorders>
          <w:top w:val="single" w:sz="8" w:space="0" w:color="000000"/>
          <w:left w:val="single" w:sz="8" w:space="0" w:color="000000"/>
          <w:bottom w:val="single" w:sz="8" w:space="0" w:color="000000"/>
          <w:right w:val="single" w:sz="8" w:space="0" w:color="000000"/>
          <w:insideV w:val="single" w:sz="8" w:space="0" w:color="000000"/>
        </w:tcBorders>
        <w:shd w:val="clear" w:color="auto" w:fill="C0C0C0"/>
      </w:tcPr>
    </w:tblStylePr>
    <w:tblStylePr w:type="band2Horz">
      <w:tblPr/>
      <w:tcPr>
        <w:tcBorders>
          <w:top w:val="single" w:sz="8" w:space="0" w:color="000000"/>
          <w:left w:val="single" w:sz="8" w:space="0" w:color="000000"/>
          <w:bottom w:val="single" w:sz="8" w:space="0" w:color="000000"/>
          <w:right w:val="single" w:sz="8" w:space="0" w:color="000000"/>
          <w:insideV w:val="single" w:sz="8" w:space="0" w:color="000000"/>
        </w:tcBorders>
      </w:tcPr>
    </w:tblStylePr>
  </w:style>
  <w:style w:type="table" w:customStyle="1" w:styleId="LightGrid-Accent121">
    <w:name w:val="Light Grid - Accent 121"/>
    <w:basedOn w:val="TableNormal"/>
    <w:next w:val="LightGrid-Accent1"/>
    <w:uiPriority w:val="62"/>
    <w:semiHidden/>
    <w:unhideWhenUsed/>
    <w:rsid w:val="00211350"/>
    <w:pPr>
      <w:spacing w:after="0" w:line="240" w:lineRule="auto"/>
    </w:pPr>
    <w:tblPr>
      <w:tblStyleRowBandSize w:val="1"/>
      <w:tblStyleColBandSize w:val="1"/>
      <w:tblBorders>
        <w:top w:val="single" w:sz="8" w:space="0" w:color="5B9BD5"/>
        <w:left w:val="single" w:sz="8" w:space="0" w:color="5B9BD5"/>
        <w:bottom w:val="single" w:sz="8" w:space="0" w:color="5B9BD5"/>
        <w:right w:val="single" w:sz="8" w:space="0" w:color="5B9BD5"/>
        <w:insideH w:val="single" w:sz="8" w:space="0" w:color="5B9BD5"/>
        <w:insideV w:val="single" w:sz="8" w:space="0" w:color="5B9BD5"/>
      </w:tblBorders>
    </w:tblPr>
    <w:tblStylePr w:type="firstRow">
      <w:pPr>
        <w:spacing w:before="0" w:after="0" w:line="240" w:lineRule="auto"/>
      </w:pPr>
      <w:rPr>
        <w:rFonts w:ascii="Calibri Light" w:eastAsia="Times New Roman" w:hAnsi="Calibri Light" w:cs="Times New Roman"/>
        <w:b/>
        <w:bCs/>
      </w:rPr>
      <w:tblPr/>
      <w:tcPr>
        <w:tcBorders>
          <w:top w:val="single" w:sz="8" w:space="0" w:color="5B9BD5"/>
          <w:left w:val="single" w:sz="8" w:space="0" w:color="5B9BD5"/>
          <w:bottom w:val="single" w:sz="18" w:space="0" w:color="5B9BD5"/>
          <w:right w:val="single" w:sz="8" w:space="0" w:color="5B9BD5"/>
          <w:insideH w:val="nil"/>
          <w:insideV w:val="single" w:sz="8" w:space="0" w:color="5B9BD5"/>
        </w:tcBorders>
      </w:tcPr>
    </w:tblStylePr>
    <w:tblStylePr w:type="lastRow">
      <w:pPr>
        <w:spacing w:before="0" w:after="0" w:line="240" w:lineRule="auto"/>
      </w:pPr>
      <w:rPr>
        <w:rFonts w:ascii="Calibri Light" w:eastAsia="Times New Roman" w:hAnsi="Calibri Light" w:cs="Times New Roman"/>
        <w:b/>
        <w:bCs/>
      </w:rPr>
      <w:tblPr/>
      <w:tcPr>
        <w:tcBorders>
          <w:top w:val="double" w:sz="6" w:space="0" w:color="5B9BD5"/>
          <w:left w:val="single" w:sz="8" w:space="0" w:color="5B9BD5"/>
          <w:bottom w:val="single" w:sz="8" w:space="0" w:color="5B9BD5"/>
          <w:right w:val="single" w:sz="8" w:space="0" w:color="5B9BD5"/>
          <w:insideH w:val="nil"/>
          <w:insideV w:val="single" w:sz="8" w:space="0" w:color="5B9BD5"/>
        </w:tcBorders>
      </w:tcPr>
    </w:tblStylePr>
    <w:tblStylePr w:type="firstCol">
      <w:rPr>
        <w:rFonts w:ascii="Calibri Light" w:eastAsia="Times New Roman" w:hAnsi="Calibri Light" w:cs="Times New Roman"/>
        <w:b/>
        <w:bCs/>
      </w:rPr>
    </w:tblStylePr>
    <w:tblStylePr w:type="lastCol">
      <w:rPr>
        <w:rFonts w:ascii="Calibri Light" w:eastAsia="Times New Roman" w:hAnsi="Calibri Light" w:cs="Times New Roman"/>
        <w:b/>
        <w:bCs/>
      </w:rPr>
      <w:tblPr/>
      <w:tcPr>
        <w:tcBorders>
          <w:top w:val="single" w:sz="8" w:space="0" w:color="5B9BD5"/>
          <w:left w:val="single" w:sz="8" w:space="0" w:color="5B9BD5"/>
          <w:bottom w:val="single" w:sz="8" w:space="0" w:color="5B9BD5"/>
          <w:right w:val="single" w:sz="8" w:space="0" w:color="5B9BD5"/>
        </w:tcBorders>
      </w:tcPr>
    </w:tblStylePr>
    <w:tblStylePr w:type="band1Vert">
      <w:tblPr/>
      <w:tcPr>
        <w:tcBorders>
          <w:top w:val="single" w:sz="8" w:space="0" w:color="5B9BD5"/>
          <w:left w:val="single" w:sz="8" w:space="0" w:color="5B9BD5"/>
          <w:bottom w:val="single" w:sz="8" w:space="0" w:color="5B9BD5"/>
          <w:right w:val="single" w:sz="8" w:space="0" w:color="5B9BD5"/>
        </w:tcBorders>
        <w:shd w:val="clear" w:color="auto" w:fill="D6E6F4"/>
      </w:tcPr>
    </w:tblStylePr>
    <w:tblStylePr w:type="band1Horz">
      <w:tblPr/>
      <w:tcPr>
        <w:tcBorders>
          <w:top w:val="single" w:sz="8" w:space="0" w:color="5B9BD5"/>
          <w:left w:val="single" w:sz="8" w:space="0" w:color="5B9BD5"/>
          <w:bottom w:val="single" w:sz="8" w:space="0" w:color="5B9BD5"/>
          <w:right w:val="single" w:sz="8" w:space="0" w:color="5B9BD5"/>
          <w:insideV w:val="single" w:sz="8" w:space="0" w:color="5B9BD5"/>
        </w:tcBorders>
        <w:shd w:val="clear" w:color="auto" w:fill="D6E6F4"/>
      </w:tcPr>
    </w:tblStylePr>
    <w:tblStylePr w:type="band2Horz">
      <w:tblPr/>
      <w:tcPr>
        <w:tcBorders>
          <w:top w:val="single" w:sz="8" w:space="0" w:color="5B9BD5"/>
          <w:left w:val="single" w:sz="8" w:space="0" w:color="5B9BD5"/>
          <w:bottom w:val="single" w:sz="8" w:space="0" w:color="5B9BD5"/>
          <w:right w:val="single" w:sz="8" w:space="0" w:color="5B9BD5"/>
          <w:insideV w:val="single" w:sz="8" w:space="0" w:color="5B9BD5"/>
        </w:tcBorders>
      </w:tcPr>
    </w:tblStylePr>
  </w:style>
  <w:style w:type="table" w:customStyle="1" w:styleId="LightGrid-Accent221">
    <w:name w:val="Light Grid - Accent 221"/>
    <w:basedOn w:val="TableNormal"/>
    <w:next w:val="LightGrid-Accent2"/>
    <w:uiPriority w:val="62"/>
    <w:semiHidden/>
    <w:unhideWhenUsed/>
    <w:rsid w:val="00211350"/>
    <w:pPr>
      <w:spacing w:after="0" w:line="240" w:lineRule="auto"/>
    </w:pPr>
    <w:tblPr>
      <w:tblStyleRowBandSize w:val="1"/>
      <w:tblStyleColBandSize w:val="1"/>
      <w:tblBorders>
        <w:top w:val="single" w:sz="8" w:space="0" w:color="ED7D31"/>
        <w:left w:val="single" w:sz="8" w:space="0" w:color="ED7D31"/>
        <w:bottom w:val="single" w:sz="8" w:space="0" w:color="ED7D31"/>
        <w:right w:val="single" w:sz="8" w:space="0" w:color="ED7D31"/>
        <w:insideH w:val="single" w:sz="8" w:space="0" w:color="ED7D31"/>
        <w:insideV w:val="single" w:sz="8" w:space="0" w:color="ED7D31"/>
      </w:tblBorders>
    </w:tblPr>
    <w:tblStylePr w:type="firstRow">
      <w:pPr>
        <w:spacing w:before="0" w:after="0" w:line="240" w:lineRule="auto"/>
      </w:pPr>
      <w:rPr>
        <w:rFonts w:ascii="Calibri Light" w:eastAsia="Times New Roman" w:hAnsi="Calibri Light" w:cs="Times New Roman"/>
        <w:b/>
        <w:bCs/>
      </w:rPr>
      <w:tblPr/>
      <w:tcPr>
        <w:tcBorders>
          <w:top w:val="single" w:sz="8" w:space="0" w:color="ED7D31"/>
          <w:left w:val="single" w:sz="8" w:space="0" w:color="ED7D31"/>
          <w:bottom w:val="single" w:sz="18" w:space="0" w:color="ED7D31"/>
          <w:right w:val="single" w:sz="8" w:space="0" w:color="ED7D31"/>
          <w:insideH w:val="nil"/>
          <w:insideV w:val="single" w:sz="8" w:space="0" w:color="ED7D31"/>
        </w:tcBorders>
      </w:tcPr>
    </w:tblStylePr>
    <w:tblStylePr w:type="lastRow">
      <w:pPr>
        <w:spacing w:before="0" w:after="0" w:line="240" w:lineRule="auto"/>
      </w:pPr>
      <w:rPr>
        <w:rFonts w:ascii="Calibri Light" w:eastAsia="Times New Roman" w:hAnsi="Calibri Light" w:cs="Times New Roman"/>
        <w:b/>
        <w:bCs/>
      </w:rPr>
      <w:tblPr/>
      <w:tcPr>
        <w:tcBorders>
          <w:top w:val="double" w:sz="6" w:space="0" w:color="ED7D31"/>
          <w:left w:val="single" w:sz="8" w:space="0" w:color="ED7D31"/>
          <w:bottom w:val="single" w:sz="8" w:space="0" w:color="ED7D31"/>
          <w:right w:val="single" w:sz="8" w:space="0" w:color="ED7D31"/>
          <w:insideH w:val="nil"/>
          <w:insideV w:val="single" w:sz="8" w:space="0" w:color="ED7D31"/>
        </w:tcBorders>
      </w:tcPr>
    </w:tblStylePr>
    <w:tblStylePr w:type="firstCol">
      <w:rPr>
        <w:rFonts w:ascii="Calibri Light" w:eastAsia="Times New Roman" w:hAnsi="Calibri Light" w:cs="Times New Roman"/>
        <w:b/>
        <w:bCs/>
      </w:rPr>
    </w:tblStylePr>
    <w:tblStylePr w:type="lastCol">
      <w:rPr>
        <w:rFonts w:ascii="Calibri Light" w:eastAsia="Times New Roman" w:hAnsi="Calibri Light" w:cs="Times New Roman"/>
        <w:b/>
        <w:bCs/>
      </w:rPr>
      <w:tblPr/>
      <w:tcPr>
        <w:tcBorders>
          <w:top w:val="single" w:sz="8" w:space="0" w:color="ED7D31"/>
          <w:left w:val="single" w:sz="8" w:space="0" w:color="ED7D31"/>
          <w:bottom w:val="single" w:sz="8" w:space="0" w:color="ED7D31"/>
          <w:right w:val="single" w:sz="8" w:space="0" w:color="ED7D31"/>
        </w:tcBorders>
      </w:tcPr>
    </w:tblStylePr>
    <w:tblStylePr w:type="band1Vert">
      <w:tblPr/>
      <w:tcPr>
        <w:tcBorders>
          <w:top w:val="single" w:sz="8" w:space="0" w:color="ED7D31"/>
          <w:left w:val="single" w:sz="8" w:space="0" w:color="ED7D31"/>
          <w:bottom w:val="single" w:sz="8" w:space="0" w:color="ED7D31"/>
          <w:right w:val="single" w:sz="8" w:space="0" w:color="ED7D31"/>
        </w:tcBorders>
        <w:shd w:val="clear" w:color="auto" w:fill="FADECB"/>
      </w:tcPr>
    </w:tblStylePr>
    <w:tblStylePr w:type="band1Horz">
      <w:tblPr/>
      <w:tcPr>
        <w:tcBorders>
          <w:top w:val="single" w:sz="8" w:space="0" w:color="ED7D31"/>
          <w:left w:val="single" w:sz="8" w:space="0" w:color="ED7D31"/>
          <w:bottom w:val="single" w:sz="8" w:space="0" w:color="ED7D31"/>
          <w:right w:val="single" w:sz="8" w:space="0" w:color="ED7D31"/>
          <w:insideV w:val="single" w:sz="8" w:space="0" w:color="ED7D31"/>
        </w:tcBorders>
        <w:shd w:val="clear" w:color="auto" w:fill="FADECB"/>
      </w:tcPr>
    </w:tblStylePr>
    <w:tblStylePr w:type="band2Horz">
      <w:tblPr/>
      <w:tcPr>
        <w:tcBorders>
          <w:top w:val="single" w:sz="8" w:space="0" w:color="ED7D31"/>
          <w:left w:val="single" w:sz="8" w:space="0" w:color="ED7D31"/>
          <w:bottom w:val="single" w:sz="8" w:space="0" w:color="ED7D31"/>
          <w:right w:val="single" w:sz="8" w:space="0" w:color="ED7D31"/>
          <w:insideV w:val="single" w:sz="8" w:space="0" w:color="ED7D31"/>
        </w:tcBorders>
      </w:tcPr>
    </w:tblStylePr>
  </w:style>
  <w:style w:type="table" w:customStyle="1" w:styleId="LightGrid-Accent321">
    <w:name w:val="Light Grid - Accent 321"/>
    <w:basedOn w:val="TableNormal"/>
    <w:next w:val="LightGrid-Accent3"/>
    <w:uiPriority w:val="62"/>
    <w:semiHidden/>
    <w:unhideWhenUsed/>
    <w:rsid w:val="00211350"/>
    <w:pPr>
      <w:spacing w:after="0" w:line="240" w:lineRule="auto"/>
    </w:pPr>
    <w:tblPr>
      <w:tblStyleRowBandSize w:val="1"/>
      <w:tblStyleColBandSize w:val="1"/>
      <w:tblBorders>
        <w:top w:val="single" w:sz="8" w:space="0" w:color="A5A5A5"/>
        <w:left w:val="single" w:sz="8" w:space="0" w:color="A5A5A5"/>
        <w:bottom w:val="single" w:sz="8" w:space="0" w:color="A5A5A5"/>
        <w:right w:val="single" w:sz="8" w:space="0" w:color="A5A5A5"/>
        <w:insideH w:val="single" w:sz="8" w:space="0" w:color="A5A5A5"/>
        <w:insideV w:val="single" w:sz="8" w:space="0" w:color="A5A5A5"/>
      </w:tblBorders>
    </w:tblPr>
    <w:tblStylePr w:type="firstRow">
      <w:pPr>
        <w:spacing w:before="0" w:after="0" w:line="240" w:lineRule="auto"/>
      </w:pPr>
      <w:rPr>
        <w:rFonts w:ascii="Calibri Light" w:eastAsia="Times New Roman" w:hAnsi="Calibri Light" w:cs="Times New Roman"/>
        <w:b/>
        <w:bCs/>
      </w:rPr>
      <w:tblPr/>
      <w:tcPr>
        <w:tcBorders>
          <w:top w:val="single" w:sz="8" w:space="0" w:color="A5A5A5"/>
          <w:left w:val="single" w:sz="8" w:space="0" w:color="A5A5A5"/>
          <w:bottom w:val="single" w:sz="18" w:space="0" w:color="A5A5A5"/>
          <w:right w:val="single" w:sz="8" w:space="0" w:color="A5A5A5"/>
          <w:insideH w:val="nil"/>
          <w:insideV w:val="single" w:sz="8" w:space="0" w:color="A5A5A5"/>
        </w:tcBorders>
      </w:tcPr>
    </w:tblStylePr>
    <w:tblStylePr w:type="lastRow">
      <w:pPr>
        <w:spacing w:before="0" w:after="0" w:line="240" w:lineRule="auto"/>
      </w:pPr>
      <w:rPr>
        <w:rFonts w:ascii="Calibri Light" w:eastAsia="Times New Roman" w:hAnsi="Calibri Light" w:cs="Times New Roman"/>
        <w:b/>
        <w:bCs/>
      </w:rPr>
      <w:tblPr/>
      <w:tcPr>
        <w:tcBorders>
          <w:top w:val="double" w:sz="6" w:space="0" w:color="A5A5A5"/>
          <w:left w:val="single" w:sz="8" w:space="0" w:color="A5A5A5"/>
          <w:bottom w:val="single" w:sz="8" w:space="0" w:color="A5A5A5"/>
          <w:right w:val="single" w:sz="8" w:space="0" w:color="A5A5A5"/>
          <w:insideH w:val="nil"/>
          <w:insideV w:val="single" w:sz="8" w:space="0" w:color="A5A5A5"/>
        </w:tcBorders>
      </w:tcPr>
    </w:tblStylePr>
    <w:tblStylePr w:type="firstCol">
      <w:rPr>
        <w:rFonts w:ascii="Calibri Light" w:eastAsia="Times New Roman" w:hAnsi="Calibri Light" w:cs="Times New Roman"/>
        <w:b/>
        <w:bCs/>
      </w:rPr>
    </w:tblStylePr>
    <w:tblStylePr w:type="lastCol">
      <w:rPr>
        <w:rFonts w:ascii="Calibri Light" w:eastAsia="Times New Roman" w:hAnsi="Calibri Light" w:cs="Times New Roman"/>
        <w:b/>
        <w:bCs/>
      </w:rPr>
      <w:tblPr/>
      <w:tcPr>
        <w:tcBorders>
          <w:top w:val="single" w:sz="8" w:space="0" w:color="A5A5A5"/>
          <w:left w:val="single" w:sz="8" w:space="0" w:color="A5A5A5"/>
          <w:bottom w:val="single" w:sz="8" w:space="0" w:color="A5A5A5"/>
          <w:right w:val="single" w:sz="8" w:space="0" w:color="A5A5A5"/>
        </w:tcBorders>
      </w:tcPr>
    </w:tblStylePr>
    <w:tblStylePr w:type="band1Vert">
      <w:tblPr/>
      <w:tcPr>
        <w:tcBorders>
          <w:top w:val="single" w:sz="8" w:space="0" w:color="A5A5A5"/>
          <w:left w:val="single" w:sz="8" w:space="0" w:color="A5A5A5"/>
          <w:bottom w:val="single" w:sz="8" w:space="0" w:color="A5A5A5"/>
          <w:right w:val="single" w:sz="8" w:space="0" w:color="A5A5A5"/>
        </w:tcBorders>
        <w:shd w:val="clear" w:color="auto" w:fill="E8E8E8"/>
      </w:tcPr>
    </w:tblStylePr>
    <w:tblStylePr w:type="band1Horz">
      <w:tblPr/>
      <w:tcPr>
        <w:tcBorders>
          <w:top w:val="single" w:sz="8" w:space="0" w:color="A5A5A5"/>
          <w:left w:val="single" w:sz="8" w:space="0" w:color="A5A5A5"/>
          <w:bottom w:val="single" w:sz="8" w:space="0" w:color="A5A5A5"/>
          <w:right w:val="single" w:sz="8" w:space="0" w:color="A5A5A5"/>
          <w:insideV w:val="single" w:sz="8" w:space="0" w:color="A5A5A5"/>
        </w:tcBorders>
        <w:shd w:val="clear" w:color="auto" w:fill="E8E8E8"/>
      </w:tcPr>
    </w:tblStylePr>
    <w:tblStylePr w:type="band2Horz">
      <w:tblPr/>
      <w:tcPr>
        <w:tcBorders>
          <w:top w:val="single" w:sz="8" w:space="0" w:color="A5A5A5"/>
          <w:left w:val="single" w:sz="8" w:space="0" w:color="A5A5A5"/>
          <w:bottom w:val="single" w:sz="8" w:space="0" w:color="A5A5A5"/>
          <w:right w:val="single" w:sz="8" w:space="0" w:color="A5A5A5"/>
          <w:insideV w:val="single" w:sz="8" w:space="0" w:color="A5A5A5"/>
        </w:tcBorders>
      </w:tcPr>
    </w:tblStylePr>
  </w:style>
  <w:style w:type="table" w:customStyle="1" w:styleId="LightGrid-Accent421">
    <w:name w:val="Light Grid - Accent 421"/>
    <w:basedOn w:val="TableNormal"/>
    <w:next w:val="LightGrid-Accent4"/>
    <w:uiPriority w:val="62"/>
    <w:semiHidden/>
    <w:unhideWhenUsed/>
    <w:rsid w:val="00211350"/>
    <w:pPr>
      <w:spacing w:after="0" w:line="240" w:lineRule="auto"/>
    </w:pPr>
    <w:tblPr>
      <w:tblStyleRowBandSize w:val="1"/>
      <w:tblStyleColBandSize w:val="1"/>
      <w:tblBorders>
        <w:top w:val="single" w:sz="8" w:space="0" w:color="FFC000"/>
        <w:left w:val="single" w:sz="8" w:space="0" w:color="FFC000"/>
        <w:bottom w:val="single" w:sz="8" w:space="0" w:color="FFC000"/>
        <w:right w:val="single" w:sz="8" w:space="0" w:color="FFC000"/>
        <w:insideH w:val="single" w:sz="8" w:space="0" w:color="FFC000"/>
        <w:insideV w:val="single" w:sz="8" w:space="0" w:color="FFC000"/>
      </w:tblBorders>
    </w:tblPr>
    <w:tblStylePr w:type="firstRow">
      <w:pPr>
        <w:spacing w:before="0" w:after="0" w:line="240" w:lineRule="auto"/>
      </w:pPr>
      <w:rPr>
        <w:rFonts w:ascii="Calibri Light" w:eastAsia="Times New Roman" w:hAnsi="Calibri Light" w:cs="Times New Roman"/>
        <w:b/>
        <w:bCs/>
      </w:rPr>
      <w:tblPr/>
      <w:tcPr>
        <w:tcBorders>
          <w:top w:val="single" w:sz="8" w:space="0" w:color="FFC000"/>
          <w:left w:val="single" w:sz="8" w:space="0" w:color="FFC000"/>
          <w:bottom w:val="single" w:sz="18" w:space="0" w:color="FFC000"/>
          <w:right w:val="single" w:sz="8" w:space="0" w:color="FFC000"/>
          <w:insideH w:val="nil"/>
          <w:insideV w:val="single" w:sz="8" w:space="0" w:color="FFC000"/>
        </w:tcBorders>
      </w:tcPr>
    </w:tblStylePr>
    <w:tblStylePr w:type="lastRow">
      <w:pPr>
        <w:spacing w:before="0" w:after="0" w:line="240" w:lineRule="auto"/>
      </w:pPr>
      <w:rPr>
        <w:rFonts w:ascii="Calibri Light" w:eastAsia="Times New Roman" w:hAnsi="Calibri Light" w:cs="Times New Roman"/>
        <w:b/>
        <w:bCs/>
      </w:rPr>
      <w:tblPr/>
      <w:tcPr>
        <w:tcBorders>
          <w:top w:val="double" w:sz="6" w:space="0" w:color="FFC000"/>
          <w:left w:val="single" w:sz="8" w:space="0" w:color="FFC000"/>
          <w:bottom w:val="single" w:sz="8" w:space="0" w:color="FFC000"/>
          <w:right w:val="single" w:sz="8" w:space="0" w:color="FFC000"/>
          <w:insideH w:val="nil"/>
          <w:insideV w:val="single" w:sz="8" w:space="0" w:color="FFC000"/>
        </w:tcBorders>
      </w:tcPr>
    </w:tblStylePr>
    <w:tblStylePr w:type="firstCol">
      <w:rPr>
        <w:rFonts w:ascii="Calibri Light" w:eastAsia="Times New Roman" w:hAnsi="Calibri Light" w:cs="Times New Roman"/>
        <w:b/>
        <w:bCs/>
      </w:rPr>
    </w:tblStylePr>
    <w:tblStylePr w:type="lastCol">
      <w:rPr>
        <w:rFonts w:ascii="Calibri Light" w:eastAsia="Times New Roman" w:hAnsi="Calibri Light" w:cs="Times New Roman"/>
        <w:b/>
        <w:bCs/>
      </w:rPr>
      <w:tblPr/>
      <w:tcPr>
        <w:tcBorders>
          <w:top w:val="single" w:sz="8" w:space="0" w:color="FFC000"/>
          <w:left w:val="single" w:sz="8" w:space="0" w:color="FFC000"/>
          <w:bottom w:val="single" w:sz="8" w:space="0" w:color="FFC000"/>
          <w:right w:val="single" w:sz="8" w:space="0" w:color="FFC000"/>
        </w:tcBorders>
      </w:tcPr>
    </w:tblStylePr>
    <w:tblStylePr w:type="band1Vert">
      <w:tblPr/>
      <w:tcPr>
        <w:tcBorders>
          <w:top w:val="single" w:sz="8" w:space="0" w:color="FFC000"/>
          <w:left w:val="single" w:sz="8" w:space="0" w:color="FFC000"/>
          <w:bottom w:val="single" w:sz="8" w:space="0" w:color="FFC000"/>
          <w:right w:val="single" w:sz="8" w:space="0" w:color="FFC000"/>
        </w:tcBorders>
        <w:shd w:val="clear" w:color="auto" w:fill="FFEFC0"/>
      </w:tcPr>
    </w:tblStylePr>
    <w:tblStylePr w:type="band1Horz">
      <w:tblPr/>
      <w:tcPr>
        <w:tcBorders>
          <w:top w:val="single" w:sz="8" w:space="0" w:color="FFC000"/>
          <w:left w:val="single" w:sz="8" w:space="0" w:color="FFC000"/>
          <w:bottom w:val="single" w:sz="8" w:space="0" w:color="FFC000"/>
          <w:right w:val="single" w:sz="8" w:space="0" w:color="FFC000"/>
          <w:insideV w:val="single" w:sz="8" w:space="0" w:color="FFC000"/>
        </w:tcBorders>
        <w:shd w:val="clear" w:color="auto" w:fill="FFEFC0"/>
      </w:tcPr>
    </w:tblStylePr>
    <w:tblStylePr w:type="band2Horz">
      <w:tblPr/>
      <w:tcPr>
        <w:tcBorders>
          <w:top w:val="single" w:sz="8" w:space="0" w:color="FFC000"/>
          <w:left w:val="single" w:sz="8" w:space="0" w:color="FFC000"/>
          <w:bottom w:val="single" w:sz="8" w:space="0" w:color="FFC000"/>
          <w:right w:val="single" w:sz="8" w:space="0" w:color="FFC000"/>
          <w:insideV w:val="single" w:sz="8" w:space="0" w:color="FFC000"/>
        </w:tcBorders>
      </w:tcPr>
    </w:tblStylePr>
  </w:style>
  <w:style w:type="table" w:customStyle="1" w:styleId="LightGrid-Accent521">
    <w:name w:val="Light Grid - Accent 521"/>
    <w:basedOn w:val="TableNormal"/>
    <w:next w:val="LightGrid-Accent5"/>
    <w:uiPriority w:val="62"/>
    <w:semiHidden/>
    <w:unhideWhenUsed/>
    <w:rsid w:val="00211350"/>
    <w:pPr>
      <w:spacing w:after="0" w:line="240" w:lineRule="auto"/>
    </w:pPr>
    <w:tblPr>
      <w:tblStyleRowBandSize w:val="1"/>
      <w:tblStyleColBandSize w:val="1"/>
      <w:tblBorders>
        <w:top w:val="single" w:sz="8" w:space="0" w:color="4472C4"/>
        <w:left w:val="single" w:sz="8" w:space="0" w:color="4472C4"/>
        <w:bottom w:val="single" w:sz="8" w:space="0" w:color="4472C4"/>
        <w:right w:val="single" w:sz="8" w:space="0" w:color="4472C4"/>
        <w:insideH w:val="single" w:sz="8" w:space="0" w:color="4472C4"/>
        <w:insideV w:val="single" w:sz="8" w:space="0" w:color="4472C4"/>
      </w:tblBorders>
    </w:tblPr>
    <w:tblStylePr w:type="firstRow">
      <w:pPr>
        <w:spacing w:before="0" w:after="0" w:line="240" w:lineRule="auto"/>
      </w:pPr>
      <w:rPr>
        <w:rFonts w:ascii="Calibri Light" w:eastAsia="Times New Roman" w:hAnsi="Calibri Light" w:cs="Times New Roman"/>
        <w:b/>
        <w:bCs/>
      </w:rPr>
      <w:tblPr/>
      <w:tcPr>
        <w:tcBorders>
          <w:top w:val="single" w:sz="8" w:space="0" w:color="4472C4"/>
          <w:left w:val="single" w:sz="8" w:space="0" w:color="4472C4"/>
          <w:bottom w:val="single" w:sz="18" w:space="0" w:color="4472C4"/>
          <w:right w:val="single" w:sz="8" w:space="0" w:color="4472C4"/>
          <w:insideH w:val="nil"/>
          <w:insideV w:val="single" w:sz="8" w:space="0" w:color="4472C4"/>
        </w:tcBorders>
      </w:tcPr>
    </w:tblStylePr>
    <w:tblStylePr w:type="lastRow">
      <w:pPr>
        <w:spacing w:before="0" w:after="0" w:line="240" w:lineRule="auto"/>
      </w:pPr>
      <w:rPr>
        <w:rFonts w:ascii="Calibri Light" w:eastAsia="Times New Roman" w:hAnsi="Calibri Light" w:cs="Times New Roman"/>
        <w:b/>
        <w:bCs/>
      </w:rPr>
      <w:tblPr/>
      <w:tcPr>
        <w:tcBorders>
          <w:top w:val="double" w:sz="6" w:space="0" w:color="4472C4"/>
          <w:left w:val="single" w:sz="8" w:space="0" w:color="4472C4"/>
          <w:bottom w:val="single" w:sz="8" w:space="0" w:color="4472C4"/>
          <w:right w:val="single" w:sz="8" w:space="0" w:color="4472C4"/>
          <w:insideH w:val="nil"/>
          <w:insideV w:val="single" w:sz="8" w:space="0" w:color="4472C4"/>
        </w:tcBorders>
      </w:tcPr>
    </w:tblStylePr>
    <w:tblStylePr w:type="firstCol">
      <w:rPr>
        <w:rFonts w:ascii="Calibri Light" w:eastAsia="Times New Roman" w:hAnsi="Calibri Light" w:cs="Times New Roman"/>
        <w:b/>
        <w:bCs/>
      </w:rPr>
    </w:tblStylePr>
    <w:tblStylePr w:type="lastCol">
      <w:rPr>
        <w:rFonts w:ascii="Calibri Light" w:eastAsia="Times New Roman" w:hAnsi="Calibri Light" w:cs="Times New Roman"/>
        <w:b/>
        <w:bCs/>
      </w:rPr>
      <w:tblPr/>
      <w:tcPr>
        <w:tcBorders>
          <w:top w:val="single" w:sz="8" w:space="0" w:color="4472C4"/>
          <w:left w:val="single" w:sz="8" w:space="0" w:color="4472C4"/>
          <w:bottom w:val="single" w:sz="8" w:space="0" w:color="4472C4"/>
          <w:right w:val="single" w:sz="8" w:space="0" w:color="4472C4"/>
        </w:tcBorders>
      </w:tcPr>
    </w:tblStylePr>
    <w:tblStylePr w:type="band1Vert">
      <w:tblPr/>
      <w:tcPr>
        <w:tcBorders>
          <w:top w:val="single" w:sz="8" w:space="0" w:color="4472C4"/>
          <w:left w:val="single" w:sz="8" w:space="0" w:color="4472C4"/>
          <w:bottom w:val="single" w:sz="8" w:space="0" w:color="4472C4"/>
          <w:right w:val="single" w:sz="8" w:space="0" w:color="4472C4"/>
        </w:tcBorders>
        <w:shd w:val="clear" w:color="auto" w:fill="D0DBF0"/>
      </w:tcPr>
    </w:tblStylePr>
    <w:tblStylePr w:type="band1Horz">
      <w:tblPr/>
      <w:tcPr>
        <w:tcBorders>
          <w:top w:val="single" w:sz="8" w:space="0" w:color="4472C4"/>
          <w:left w:val="single" w:sz="8" w:space="0" w:color="4472C4"/>
          <w:bottom w:val="single" w:sz="8" w:space="0" w:color="4472C4"/>
          <w:right w:val="single" w:sz="8" w:space="0" w:color="4472C4"/>
          <w:insideV w:val="single" w:sz="8" w:space="0" w:color="4472C4"/>
        </w:tcBorders>
        <w:shd w:val="clear" w:color="auto" w:fill="D0DBF0"/>
      </w:tcPr>
    </w:tblStylePr>
    <w:tblStylePr w:type="band2Horz">
      <w:tblPr/>
      <w:tcPr>
        <w:tcBorders>
          <w:top w:val="single" w:sz="8" w:space="0" w:color="4472C4"/>
          <w:left w:val="single" w:sz="8" w:space="0" w:color="4472C4"/>
          <w:bottom w:val="single" w:sz="8" w:space="0" w:color="4472C4"/>
          <w:right w:val="single" w:sz="8" w:space="0" w:color="4472C4"/>
          <w:insideV w:val="single" w:sz="8" w:space="0" w:color="4472C4"/>
        </w:tcBorders>
      </w:tcPr>
    </w:tblStylePr>
  </w:style>
  <w:style w:type="table" w:customStyle="1" w:styleId="LightGrid-Accent621">
    <w:name w:val="Light Grid - Accent 621"/>
    <w:basedOn w:val="TableNormal"/>
    <w:next w:val="LightGrid-Accent6"/>
    <w:uiPriority w:val="62"/>
    <w:semiHidden/>
    <w:unhideWhenUsed/>
    <w:rsid w:val="00211350"/>
    <w:pPr>
      <w:spacing w:after="0" w:line="240" w:lineRule="auto"/>
    </w:pPr>
    <w:tblPr>
      <w:tblStyleRowBandSize w:val="1"/>
      <w:tblStyleColBandSize w:val="1"/>
      <w:tblBorders>
        <w:top w:val="single" w:sz="8" w:space="0" w:color="70AD47"/>
        <w:left w:val="single" w:sz="8" w:space="0" w:color="70AD47"/>
        <w:bottom w:val="single" w:sz="8" w:space="0" w:color="70AD47"/>
        <w:right w:val="single" w:sz="8" w:space="0" w:color="70AD47"/>
        <w:insideH w:val="single" w:sz="8" w:space="0" w:color="70AD47"/>
        <w:insideV w:val="single" w:sz="8" w:space="0" w:color="70AD47"/>
      </w:tblBorders>
    </w:tblPr>
    <w:tblStylePr w:type="firstRow">
      <w:pPr>
        <w:spacing w:before="0" w:after="0" w:line="240" w:lineRule="auto"/>
      </w:pPr>
      <w:rPr>
        <w:rFonts w:ascii="Calibri Light" w:eastAsia="Times New Roman" w:hAnsi="Calibri Light" w:cs="Times New Roman"/>
        <w:b/>
        <w:bCs/>
      </w:rPr>
      <w:tblPr/>
      <w:tcPr>
        <w:tcBorders>
          <w:top w:val="single" w:sz="8" w:space="0" w:color="70AD47"/>
          <w:left w:val="single" w:sz="8" w:space="0" w:color="70AD47"/>
          <w:bottom w:val="single" w:sz="18" w:space="0" w:color="70AD47"/>
          <w:right w:val="single" w:sz="8" w:space="0" w:color="70AD47"/>
          <w:insideH w:val="nil"/>
          <w:insideV w:val="single" w:sz="8" w:space="0" w:color="70AD47"/>
        </w:tcBorders>
      </w:tcPr>
    </w:tblStylePr>
    <w:tblStylePr w:type="lastRow">
      <w:pPr>
        <w:spacing w:before="0" w:after="0" w:line="240" w:lineRule="auto"/>
      </w:pPr>
      <w:rPr>
        <w:rFonts w:ascii="Calibri Light" w:eastAsia="Times New Roman" w:hAnsi="Calibri Light" w:cs="Times New Roman"/>
        <w:b/>
        <w:bCs/>
      </w:rPr>
      <w:tblPr/>
      <w:tcPr>
        <w:tcBorders>
          <w:top w:val="double" w:sz="6" w:space="0" w:color="70AD47"/>
          <w:left w:val="single" w:sz="8" w:space="0" w:color="70AD47"/>
          <w:bottom w:val="single" w:sz="8" w:space="0" w:color="70AD47"/>
          <w:right w:val="single" w:sz="8" w:space="0" w:color="70AD47"/>
          <w:insideH w:val="nil"/>
          <w:insideV w:val="single" w:sz="8" w:space="0" w:color="70AD47"/>
        </w:tcBorders>
      </w:tcPr>
    </w:tblStylePr>
    <w:tblStylePr w:type="firstCol">
      <w:rPr>
        <w:rFonts w:ascii="Calibri Light" w:eastAsia="Times New Roman" w:hAnsi="Calibri Light" w:cs="Times New Roman"/>
        <w:b/>
        <w:bCs/>
      </w:rPr>
    </w:tblStylePr>
    <w:tblStylePr w:type="lastCol">
      <w:rPr>
        <w:rFonts w:ascii="Calibri Light" w:eastAsia="Times New Roman" w:hAnsi="Calibri Light" w:cs="Times New Roman"/>
        <w:b/>
        <w:bCs/>
      </w:rPr>
      <w:tblPr/>
      <w:tcPr>
        <w:tcBorders>
          <w:top w:val="single" w:sz="8" w:space="0" w:color="70AD47"/>
          <w:left w:val="single" w:sz="8" w:space="0" w:color="70AD47"/>
          <w:bottom w:val="single" w:sz="8" w:space="0" w:color="70AD47"/>
          <w:right w:val="single" w:sz="8" w:space="0" w:color="70AD47"/>
        </w:tcBorders>
      </w:tcPr>
    </w:tblStylePr>
    <w:tblStylePr w:type="band1Vert">
      <w:tblPr/>
      <w:tcPr>
        <w:tcBorders>
          <w:top w:val="single" w:sz="8" w:space="0" w:color="70AD47"/>
          <w:left w:val="single" w:sz="8" w:space="0" w:color="70AD47"/>
          <w:bottom w:val="single" w:sz="8" w:space="0" w:color="70AD47"/>
          <w:right w:val="single" w:sz="8" w:space="0" w:color="70AD47"/>
        </w:tcBorders>
        <w:shd w:val="clear" w:color="auto" w:fill="DBEBD0"/>
      </w:tcPr>
    </w:tblStylePr>
    <w:tblStylePr w:type="band1Horz">
      <w:tblPr/>
      <w:tcPr>
        <w:tcBorders>
          <w:top w:val="single" w:sz="8" w:space="0" w:color="70AD47"/>
          <w:left w:val="single" w:sz="8" w:space="0" w:color="70AD47"/>
          <w:bottom w:val="single" w:sz="8" w:space="0" w:color="70AD47"/>
          <w:right w:val="single" w:sz="8" w:space="0" w:color="70AD47"/>
          <w:insideV w:val="single" w:sz="8" w:space="0" w:color="70AD47"/>
        </w:tcBorders>
        <w:shd w:val="clear" w:color="auto" w:fill="DBEBD0"/>
      </w:tcPr>
    </w:tblStylePr>
    <w:tblStylePr w:type="band2Horz">
      <w:tblPr/>
      <w:tcPr>
        <w:tcBorders>
          <w:top w:val="single" w:sz="8" w:space="0" w:color="70AD47"/>
          <w:left w:val="single" w:sz="8" w:space="0" w:color="70AD47"/>
          <w:bottom w:val="single" w:sz="8" w:space="0" w:color="70AD47"/>
          <w:right w:val="single" w:sz="8" w:space="0" w:color="70AD47"/>
          <w:insideV w:val="single" w:sz="8" w:space="0" w:color="70AD47"/>
        </w:tcBorders>
      </w:tcPr>
    </w:tblStylePr>
  </w:style>
  <w:style w:type="table" w:customStyle="1" w:styleId="LightList21">
    <w:name w:val="Light List21"/>
    <w:basedOn w:val="TableNormal"/>
    <w:next w:val="LightList"/>
    <w:uiPriority w:val="61"/>
    <w:semiHidden/>
    <w:unhideWhenUsed/>
    <w:rsid w:val="00211350"/>
    <w:pPr>
      <w:spacing w:after="0" w:line="240" w:lineRule="auto"/>
    </w:pPr>
    <w:tblPr>
      <w:tblStyleRowBandSize w:val="1"/>
      <w:tblStyleColBandSize w:val="1"/>
      <w:tblBorders>
        <w:top w:val="single" w:sz="8" w:space="0" w:color="000000"/>
        <w:left w:val="single" w:sz="8" w:space="0" w:color="000000"/>
        <w:bottom w:val="single" w:sz="8" w:space="0" w:color="000000"/>
        <w:right w:val="single" w:sz="8" w:space="0" w:color="000000"/>
      </w:tblBorders>
    </w:tblPr>
    <w:tblStylePr w:type="firstRow">
      <w:pPr>
        <w:spacing w:before="0" w:after="0" w:line="240" w:lineRule="auto"/>
      </w:pPr>
      <w:rPr>
        <w:b/>
        <w:bCs/>
        <w:color w:val="FFFFFF"/>
      </w:rPr>
      <w:tblPr/>
      <w:tcPr>
        <w:shd w:val="clear" w:color="auto" w:fill="000000"/>
      </w:tcPr>
    </w:tblStylePr>
    <w:tblStylePr w:type="lastRow">
      <w:pPr>
        <w:spacing w:before="0" w:after="0" w:line="240" w:lineRule="auto"/>
      </w:pPr>
      <w:rPr>
        <w:b/>
        <w:bCs/>
      </w:rPr>
      <w:tblPr/>
      <w:tcPr>
        <w:tcBorders>
          <w:top w:val="double" w:sz="6" w:space="0" w:color="000000"/>
          <w:left w:val="single" w:sz="8" w:space="0" w:color="000000"/>
          <w:bottom w:val="single" w:sz="8" w:space="0" w:color="000000"/>
          <w:right w:val="single" w:sz="8" w:space="0" w:color="000000"/>
        </w:tcBorders>
      </w:tcPr>
    </w:tblStylePr>
    <w:tblStylePr w:type="firstCol">
      <w:rPr>
        <w:b/>
        <w:bCs/>
      </w:rPr>
    </w:tblStylePr>
    <w:tblStylePr w:type="lastCol">
      <w:rPr>
        <w:b/>
        <w:bCs/>
      </w:rPr>
    </w:tblStylePr>
    <w:tblStylePr w:type="band1Vert">
      <w:tblPr/>
      <w:tcPr>
        <w:tcBorders>
          <w:top w:val="single" w:sz="8" w:space="0" w:color="000000"/>
          <w:left w:val="single" w:sz="8" w:space="0" w:color="000000"/>
          <w:bottom w:val="single" w:sz="8" w:space="0" w:color="000000"/>
          <w:right w:val="single" w:sz="8" w:space="0" w:color="000000"/>
        </w:tcBorders>
      </w:tcPr>
    </w:tblStylePr>
    <w:tblStylePr w:type="band1Horz">
      <w:tblPr/>
      <w:tcPr>
        <w:tcBorders>
          <w:top w:val="single" w:sz="8" w:space="0" w:color="000000"/>
          <w:left w:val="single" w:sz="8" w:space="0" w:color="000000"/>
          <w:bottom w:val="single" w:sz="8" w:space="0" w:color="000000"/>
          <w:right w:val="single" w:sz="8" w:space="0" w:color="000000"/>
        </w:tcBorders>
      </w:tcPr>
    </w:tblStylePr>
  </w:style>
  <w:style w:type="table" w:customStyle="1" w:styleId="LightList-Accent121">
    <w:name w:val="Light List - Accent 121"/>
    <w:basedOn w:val="TableNormal"/>
    <w:next w:val="LightList-Accent1"/>
    <w:uiPriority w:val="61"/>
    <w:semiHidden/>
    <w:unhideWhenUsed/>
    <w:rsid w:val="00211350"/>
    <w:pPr>
      <w:spacing w:after="0" w:line="240" w:lineRule="auto"/>
    </w:pPr>
    <w:tblPr>
      <w:tblStyleRowBandSize w:val="1"/>
      <w:tblStyleColBandSize w:val="1"/>
      <w:tblBorders>
        <w:top w:val="single" w:sz="8" w:space="0" w:color="5B9BD5"/>
        <w:left w:val="single" w:sz="8" w:space="0" w:color="5B9BD5"/>
        <w:bottom w:val="single" w:sz="8" w:space="0" w:color="5B9BD5"/>
        <w:right w:val="single" w:sz="8" w:space="0" w:color="5B9BD5"/>
      </w:tblBorders>
    </w:tblPr>
    <w:tblStylePr w:type="firstRow">
      <w:pPr>
        <w:spacing w:before="0" w:after="0" w:line="240" w:lineRule="auto"/>
      </w:pPr>
      <w:rPr>
        <w:b/>
        <w:bCs/>
        <w:color w:val="FFFFFF"/>
      </w:rPr>
      <w:tblPr/>
      <w:tcPr>
        <w:shd w:val="clear" w:color="auto" w:fill="5B9BD5"/>
      </w:tcPr>
    </w:tblStylePr>
    <w:tblStylePr w:type="lastRow">
      <w:pPr>
        <w:spacing w:before="0" w:after="0" w:line="240" w:lineRule="auto"/>
      </w:pPr>
      <w:rPr>
        <w:b/>
        <w:bCs/>
      </w:rPr>
      <w:tblPr/>
      <w:tcPr>
        <w:tcBorders>
          <w:top w:val="double" w:sz="6" w:space="0" w:color="5B9BD5"/>
          <w:left w:val="single" w:sz="8" w:space="0" w:color="5B9BD5"/>
          <w:bottom w:val="single" w:sz="8" w:space="0" w:color="5B9BD5"/>
          <w:right w:val="single" w:sz="8" w:space="0" w:color="5B9BD5"/>
        </w:tcBorders>
      </w:tcPr>
    </w:tblStylePr>
    <w:tblStylePr w:type="firstCol">
      <w:rPr>
        <w:b/>
        <w:bCs/>
      </w:rPr>
    </w:tblStylePr>
    <w:tblStylePr w:type="lastCol">
      <w:rPr>
        <w:b/>
        <w:bCs/>
      </w:rPr>
    </w:tblStylePr>
    <w:tblStylePr w:type="band1Vert">
      <w:tblPr/>
      <w:tcPr>
        <w:tcBorders>
          <w:top w:val="single" w:sz="8" w:space="0" w:color="5B9BD5"/>
          <w:left w:val="single" w:sz="8" w:space="0" w:color="5B9BD5"/>
          <w:bottom w:val="single" w:sz="8" w:space="0" w:color="5B9BD5"/>
          <w:right w:val="single" w:sz="8" w:space="0" w:color="5B9BD5"/>
        </w:tcBorders>
      </w:tcPr>
    </w:tblStylePr>
    <w:tblStylePr w:type="band1Horz">
      <w:tblPr/>
      <w:tcPr>
        <w:tcBorders>
          <w:top w:val="single" w:sz="8" w:space="0" w:color="5B9BD5"/>
          <w:left w:val="single" w:sz="8" w:space="0" w:color="5B9BD5"/>
          <w:bottom w:val="single" w:sz="8" w:space="0" w:color="5B9BD5"/>
          <w:right w:val="single" w:sz="8" w:space="0" w:color="5B9BD5"/>
        </w:tcBorders>
      </w:tcPr>
    </w:tblStylePr>
  </w:style>
  <w:style w:type="table" w:customStyle="1" w:styleId="LightList-Accent221">
    <w:name w:val="Light List - Accent 221"/>
    <w:basedOn w:val="TableNormal"/>
    <w:next w:val="LightList-Accent2"/>
    <w:uiPriority w:val="61"/>
    <w:semiHidden/>
    <w:unhideWhenUsed/>
    <w:rsid w:val="00211350"/>
    <w:pPr>
      <w:spacing w:after="0" w:line="240" w:lineRule="auto"/>
    </w:pPr>
    <w:tblPr>
      <w:tblStyleRowBandSize w:val="1"/>
      <w:tblStyleColBandSize w:val="1"/>
      <w:tblBorders>
        <w:top w:val="single" w:sz="8" w:space="0" w:color="ED7D31"/>
        <w:left w:val="single" w:sz="8" w:space="0" w:color="ED7D31"/>
        <w:bottom w:val="single" w:sz="8" w:space="0" w:color="ED7D31"/>
        <w:right w:val="single" w:sz="8" w:space="0" w:color="ED7D31"/>
      </w:tblBorders>
    </w:tblPr>
    <w:tblStylePr w:type="firstRow">
      <w:pPr>
        <w:spacing w:before="0" w:after="0" w:line="240" w:lineRule="auto"/>
      </w:pPr>
      <w:rPr>
        <w:b/>
        <w:bCs/>
        <w:color w:val="FFFFFF"/>
      </w:rPr>
      <w:tblPr/>
      <w:tcPr>
        <w:shd w:val="clear" w:color="auto" w:fill="ED7D31"/>
      </w:tcPr>
    </w:tblStylePr>
    <w:tblStylePr w:type="lastRow">
      <w:pPr>
        <w:spacing w:before="0" w:after="0" w:line="240" w:lineRule="auto"/>
      </w:pPr>
      <w:rPr>
        <w:b/>
        <w:bCs/>
      </w:rPr>
      <w:tblPr/>
      <w:tcPr>
        <w:tcBorders>
          <w:top w:val="double" w:sz="6" w:space="0" w:color="ED7D31"/>
          <w:left w:val="single" w:sz="8" w:space="0" w:color="ED7D31"/>
          <w:bottom w:val="single" w:sz="8" w:space="0" w:color="ED7D31"/>
          <w:right w:val="single" w:sz="8" w:space="0" w:color="ED7D31"/>
        </w:tcBorders>
      </w:tcPr>
    </w:tblStylePr>
    <w:tblStylePr w:type="firstCol">
      <w:rPr>
        <w:b/>
        <w:bCs/>
      </w:rPr>
    </w:tblStylePr>
    <w:tblStylePr w:type="lastCol">
      <w:rPr>
        <w:b/>
        <w:bCs/>
      </w:rPr>
    </w:tblStylePr>
    <w:tblStylePr w:type="band1Vert">
      <w:tblPr/>
      <w:tcPr>
        <w:tcBorders>
          <w:top w:val="single" w:sz="8" w:space="0" w:color="ED7D31"/>
          <w:left w:val="single" w:sz="8" w:space="0" w:color="ED7D31"/>
          <w:bottom w:val="single" w:sz="8" w:space="0" w:color="ED7D31"/>
          <w:right w:val="single" w:sz="8" w:space="0" w:color="ED7D31"/>
        </w:tcBorders>
      </w:tcPr>
    </w:tblStylePr>
    <w:tblStylePr w:type="band1Horz">
      <w:tblPr/>
      <w:tcPr>
        <w:tcBorders>
          <w:top w:val="single" w:sz="8" w:space="0" w:color="ED7D31"/>
          <w:left w:val="single" w:sz="8" w:space="0" w:color="ED7D31"/>
          <w:bottom w:val="single" w:sz="8" w:space="0" w:color="ED7D31"/>
          <w:right w:val="single" w:sz="8" w:space="0" w:color="ED7D31"/>
        </w:tcBorders>
      </w:tcPr>
    </w:tblStylePr>
  </w:style>
  <w:style w:type="table" w:customStyle="1" w:styleId="LightList-Accent321">
    <w:name w:val="Light List - Accent 321"/>
    <w:basedOn w:val="TableNormal"/>
    <w:next w:val="LightList-Accent3"/>
    <w:uiPriority w:val="61"/>
    <w:semiHidden/>
    <w:unhideWhenUsed/>
    <w:rsid w:val="00211350"/>
    <w:pPr>
      <w:spacing w:after="0" w:line="240" w:lineRule="auto"/>
    </w:pPr>
    <w:tblPr>
      <w:tblStyleRowBandSize w:val="1"/>
      <w:tblStyleColBandSize w:val="1"/>
      <w:tblBorders>
        <w:top w:val="single" w:sz="8" w:space="0" w:color="A5A5A5"/>
        <w:left w:val="single" w:sz="8" w:space="0" w:color="A5A5A5"/>
        <w:bottom w:val="single" w:sz="8" w:space="0" w:color="A5A5A5"/>
        <w:right w:val="single" w:sz="8" w:space="0" w:color="A5A5A5"/>
      </w:tblBorders>
    </w:tblPr>
    <w:tblStylePr w:type="firstRow">
      <w:pPr>
        <w:spacing w:before="0" w:after="0" w:line="240" w:lineRule="auto"/>
      </w:pPr>
      <w:rPr>
        <w:b/>
        <w:bCs/>
        <w:color w:val="FFFFFF"/>
      </w:rPr>
      <w:tblPr/>
      <w:tcPr>
        <w:shd w:val="clear" w:color="auto" w:fill="A5A5A5"/>
      </w:tcPr>
    </w:tblStylePr>
    <w:tblStylePr w:type="lastRow">
      <w:pPr>
        <w:spacing w:before="0" w:after="0" w:line="240" w:lineRule="auto"/>
      </w:pPr>
      <w:rPr>
        <w:b/>
        <w:bCs/>
      </w:rPr>
      <w:tblPr/>
      <w:tcPr>
        <w:tcBorders>
          <w:top w:val="double" w:sz="6" w:space="0" w:color="A5A5A5"/>
          <w:left w:val="single" w:sz="8" w:space="0" w:color="A5A5A5"/>
          <w:bottom w:val="single" w:sz="8" w:space="0" w:color="A5A5A5"/>
          <w:right w:val="single" w:sz="8" w:space="0" w:color="A5A5A5"/>
        </w:tcBorders>
      </w:tcPr>
    </w:tblStylePr>
    <w:tblStylePr w:type="firstCol">
      <w:rPr>
        <w:b/>
        <w:bCs/>
      </w:rPr>
    </w:tblStylePr>
    <w:tblStylePr w:type="lastCol">
      <w:rPr>
        <w:b/>
        <w:bCs/>
      </w:rPr>
    </w:tblStylePr>
    <w:tblStylePr w:type="band1Vert">
      <w:tblPr/>
      <w:tcPr>
        <w:tcBorders>
          <w:top w:val="single" w:sz="8" w:space="0" w:color="A5A5A5"/>
          <w:left w:val="single" w:sz="8" w:space="0" w:color="A5A5A5"/>
          <w:bottom w:val="single" w:sz="8" w:space="0" w:color="A5A5A5"/>
          <w:right w:val="single" w:sz="8" w:space="0" w:color="A5A5A5"/>
        </w:tcBorders>
      </w:tcPr>
    </w:tblStylePr>
    <w:tblStylePr w:type="band1Horz">
      <w:tblPr/>
      <w:tcPr>
        <w:tcBorders>
          <w:top w:val="single" w:sz="8" w:space="0" w:color="A5A5A5"/>
          <w:left w:val="single" w:sz="8" w:space="0" w:color="A5A5A5"/>
          <w:bottom w:val="single" w:sz="8" w:space="0" w:color="A5A5A5"/>
          <w:right w:val="single" w:sz="8" w:space="0" w:color="A5A5A5"/>
        </w:tcBorders>
      </w:tcPr>
    </w:tblStylePr>
  </w:style>
  <w:style w:type="table" w:customStyle="1" w:styleId="LightList-Accent421">
    <w:name w:val="Light List - Accent 421"/>
    <w:basedOn w:val="TableNormal"/>
    <w:next w:val="LightList-Accent4"/>
    <w:uiPriority w:val="61"/>
    <w:semiHidden/>
    <w:unhideWhenUsed/>
    <w:rsid w:val="00211350"/>
    <w:pPr>
      <w:spacing w:after="0" w:line="240" w:lineRule="auto"/>
    </w:pPr>
    <w:tblPr>
      <w:tblStyleRowBandSize w:val="1"/>
      <w:tblStyleColBandSize w:val="1"/>
      <w:tblBorders>
        <w:top w:val="single" w:sz="8" w:space="0" w:color="FFC000"/>
        <w:left w:val="single" w:sz="8" w:space="0" w:color="FFC000"/>
        <w:bottom w:val="single" w:sz="8" w:space="0" w:color="FFC000"/>
        <w:right w:val="single" w:sz="8" w:space="0" w:color="FFC000"/>
      </w:tblBorders>
    </w:tblPr>
    <w:tblStylePr w:type="firstRow">
      <w:pPr>
        <w:spacing w:before="0" w:after="0" w:line="240" w:lineRule="auto"/>
      </w:pPr>
      <w:rPr>
        <w:b/>
        <w:bCs/>
        <w:color w:val="FFFFFF"/>
      </w:rPr>
      <w:tblPr/>
      <w:tcPr>
        <w:shd w:val="clear" w:color="auto" w:fill="FFC000"/>
      </w:tcPr>
    </w:tblStylePr>
    <w:tblStylePr w:type="lastRow">
      <w:pPr>
        <w:spacing w:before="0" w:after="0" w:line="240" w:lineRule="auto"/>
      </w:pPr>
      <w:rPr>
        <w:b/>
        <w:bCs/>
      </w:rPr>
      <w:tblPr/>
      <w:tcPr>
        <w:tcBorders>
          <w:top w:val="double" w:sz="6" w:space="0" w:color="FFC000"/>
          <w:left w:val="single" w:sz="8" w:space="0" w:color="FFC000"/>
          <w:bottom w:val="single" w:sz="8" w:space="0" w:color="FFC000"/>
          <w:right w:val="single" w:sz="8" w:space="0" w:color="FFC000"/>
        </w:tcBorders>
      </w:tcPr>
    </w:tblStylePr>
    <w:tblStylePr w:type="firstCol">
      <w:rPr>
        <w:b/>
        <w:bCs/>
      </w:rPr>
    </w:tblStylePr>
    <w:tblStylePr w:type="lastCol">
      <w:rPr>
        <w:b/>
        <w:bCs/>
      </w:rPr>
    </w:tblStylePr>
    <w:tblStylePr w:type="band1Vert">
      <w:tblPr/>
      <w:tcPr>
        <w:tcBorders>
          <w:top w:val="single" w:sz="8" w:space="0" w:color="FFC000"/>
          <w:left w:val="single" w:sz="8" w:space="0" w:color="FFC000"/>
          <w:bottom w:val="single" w:sz="8" w:space="0" w:color="FFC000"/>
          <w:right w:val="single" w:sz="8" w:space="0" w:color="FFC000"/>
        </w:tcBorders>
      </w:tcPr>
    </w:tblStylePr>
    <w:tblStylePr w:type="band1Horz">
      <w:tblPr/>
      <w:tcPr>
        <w:tcBorders>
          <w:top w:val="single" w:sz="8" w:space="0" w:color="FFC000"/>
          <w:left w:val="single" w:sz="8" w:space="0" w:color="FFC000"/>
          <w:bottom w:val="single" w:sz="8" w:space="0" w:color="FFC000"/>
          <w:right w:val="single" w:sz="8" w:space="0" w:color="FFC000"/>
        </w:tcBorders>
      </w:tcPr>
    </w:tblStylePr>
  </w:style>
  <w:style w:type="table" w:customStyle="1" w:styleId="LightList-Accent521">
    <w:name w:val="Light List - Accent 521"/>
    <w:basedOn w:val="TableNormal"/>
    <w:next w:val="LightList-Accent5"/>
    <w:uiPriority w:val="61"/>
    <w:semiHidden/>
    <w:unhideWhenUsed/>
    <w:rsid w:val="00211350"/>
    <w:pPr>
      <w:spacing w:after="0" w:line="240" w:lineRule="auto"/>
    </w:pPr>
    <w:tblPr>
      <w:tblStyleRowBandSize w:val="1"/>
      <w:tblStyleColBandSize w:val="1"/>
      <w:tblBorders>
        <w:top w:val="single" w:sz="8" w:space="0" w:color="4472C4"/>
        <w:left w:val="single" w:sz="8" w:space="0" w:color="4472C4"/>
        <w:bottom w:val="single" w:sz="8" w:space="0" w:color="4472C4"/>
        <w:right w:val="single" w:sz="8" w:space="0" w:color="4472C4"/>
      </w:tblBorders>
    </w:tblPr>
    <w:tblStylePr w:type="firstRow">
      <w:pPr>
        <w:spacing w:before="0" w:after="0" w:line="240" w:lineRule="auto"/>
      </w:pPr>
      <w:rPr>
        <w:b/>
        <w:bCs/>
        <w:color w:val="FFFFFF"/>
      </w:rPr>
      <w:tblPr/>
      <w:tcPr>
        <w:shd w:val="clear" w:color="auto" w:fill="4472C4"/>
      </w:tcPr>
    </w:tblStylePr>
    <w:tblStylePr w:type="lastRow">
      <w:pPr>
        <w:spacing w:before="0" w:after="0" w:line="240" w:lineRule="auto"/>
      </w:pPr>
      <w:rPr>
        <w:b/>
        <w:bCs/>
      </w:rPr>
      <w:tblPr/>
      <w:tcPr>
        <w:tcBorders>
          <w:top w:val="double" w:sz="6" w:space="0" w:color="4472C4"/>
          <w:left w:val="single" w:sz="8" w:space="0" w:color="4472C4"/>
          <w:bottom w:val="single" w:sz="8" w:space="0" w:color="4472C4"/>
          <w:right w:val="single" w:sz="8" w:space="0" w:color="4472C4"/>
        </w:tcBorders>
      </w:tcPr>
    </w:tblStylePr>
    <w:tblStylePr w:type="firstCol">
      <w:rPr>
        <w:b/>
        <w:bCs/>
      </w:rPr>
    </w:tblStylePr>
    <w:tblStylePr w:type="lastCol">
      <w:rPr>
        <w:b/>
        <w:bCs/>
      </w:rPr>
    </w:tblStylePr>
    <w:tblStylePr w:type="band1Vert">
      <w:tblPr/>
      <w:tcPr>
        <w:tcBorders>
          <w:top w:val="single" w:sz="8" w:space="0" w:color="4472C4"/>
          <w:left w:val="single" w:sz="8" w:space="0" w:color="4472C4"/>
          <w:bottom w:val="single" w:sz="8" w:space="0" w:color="4472C4"/>
          <w:right w:val="single" w:sz="8" w:space="0" w:color="4472C4"/>
        </w:tcBorders>
      </w:tcPr>
    </w:tblStylePr>
    <w:tblStylePr w:type="band1Horz">
      <w:tblPr/>
      <w:tcPr>
        <w:tcBorders>
          <w:top w:val="single" w:sz="8" w:space="0" w:color="4472C4"/>
          <w:left w:val="single" w:sz="8" w:space="0" w:color="4472C4"/>
          <w:bottom w:val="single" w:sz="8" w:space="0" w:color="4472C4"/>
          <w:right w:val="single" w:sz="8" w:space="0" w:color="4472C4"/>
        </w:tcBorders>
      </w:tcPr>
    </w:tblStylePr>
  </w:style>
  <w:style w:type="table" w:customStyle="1" w:styleId="LightList-Accent621">
    <w:name w:val="Light List - Accent 621"/>
    <w:basedOn w:val="TableNormal"/>
    <w:next w:val="LightList-Accent6"/>
    <w:uiPriority w:val="61"/>
    <w:semiHidden/>
    <w:unhideWhenUsed/>
    <w:rsid w:val="00211350"/>
    <w:pPr>
      <w:spacing w:after="0" w:line="240" w:lineRule="auto"/>
    </w:pPr>
    <w:tblPr>
      <w:tblStyleRowBandSize w:val="1"/>
      <w:tblStyleColBandSize w:val="1"/>
      <w:tblBorders>
        <w:top w:val="single" w:sz="8" w:space="0" w:color="70AD47"/>
        <w:left w:val="single" w:sz="8" w:space="0" w:color="70AD47"/>
        <w:bottom w:val="single" w:sz="8" w:space="0" w:color="70AD47"/>
        <w:right w:val="single" w:sz="8" w:space="0" w:color="70AD47"/>
      </w:tblBorders>
    </w:tblPr>
    <w:tblStylePr w:type="firstRow">
      <w:pPr>
        <w:spacing w:before="0" w:after="0" w:line="240" w:lineRule="auto"/>
      </w:pPr>
      <w:rPr>
        <w:b/>
        <w:bCs/>
        <w:color w:val="FFFFFF"/>
      </w:rPr>
      <w:tblPr/>
      <w:tcPr>
        <w:shd w:val="clear" w:color="auto" w:fill="70AD47"/>
      </w:tcPr>
    </w:tblStylePr>
    <w:tblStylePr w:type="lastRow">
      <w:pPr>
        <w:spacing w:before="0" w:after="0" w:line="240" w:lineRule="auto"/>
      </w:pPr>
      <w:rPr>
        <w:b/>
        <w:bCs/>
      </w:rPr>
      <w:tblPr/>
      <w:tcPr>
        <w:tcBorders>
          <w:top w:val="double" w:sz="6" w:space="0" w:color="70AD47"/>
          <w:left w:val="single" w:sz="8" w:space="0" w:color="70AD47"/>
          <w:bottom w:val="single" w:sz="8" w:space="0" w:color="70AD47"/>
          <w:right w:val="single" w:sz="8" w:space="0" w:color="70AD47"/>
        </w:tcBorders>
      </w:tcPr>
    </w:tblStylePr>
    <w:tblStylePr w:type="firstCol">
      <w:rPr>
        <w:b/>
        <w:bCs/>
      </w:rPr>
    </w:tblStylePr>
    <w:tblStylePr w:type="lastCol">
      <w:rPr>
        <w:b/>
        <w:bCs/>
      </w:rPr>
    </w:tblStylePr>
    <w:tblStylePr w:type="band1Vert">
      <w:tblPr/>
      <w:tcPr>
        <w:tcBorders>
          <w:top w:val="single" w:sz="8" w:space="0" w:color="70AD47"/>
          <w:left w:val="single" w:sz="8" w:space="0" w:color="70AD47"/>
          <w:bottom w:val="single" w:sz="8" w:space="0" w:color="70AD47"/>
          <w:right w:val="single" w:sz="8" w:space="0" w:color="70AD47"/>
        </w:tcBorders>
      </w:tcPr>
    </w:tblStylePr>
    <w:tblStylePr w:type="band1Horz">
      <w:tblPr/>
      <w:tcPr>
        <w:tcBorders>
          <w:top w:val="single" w:sz="8" w:space="0" w:color="70AD47"/>
          <w:left w:val="single" w:sz="8" w:space="0" w:color="70AD47"/>
          <w:bottom w:val="single" w:sz="8" w:space="0" w:color="70AD47"/>
          <w:right w:val="single" w:sz="8" w:space="0" w:color="70AD47"/>
        </w:tcBorders>
      </w:tcPr>
    </w:tblStylePr>
  </w:style>
  <w:style w:type="table" w:customStyle="1" w:styleId="LightShading21">
    <w:name w:val="Light Shading21"/>
    <w:basedOn w:val="TableNormal"/>
    <w:next w:val="LightShading"/>
    <w:uiPriority w:val="60"/>
    <w:semiHidden/>
    <w:unhideWhenUsed/>
    <w:rsid w:val="00211350"/>
    <w:pPr>
      <w:spacing w:after="0" w:line="240" w:lineRule="auto"/>
    </w:pPr>
    <w:rPr>
      <w:color w:val="000000"/>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LightShading-Accent121">
    <w:name w:val="Light Shading - Accent 121"/>
    <w:basedOn w:val="TableNormal"/>
    <w:next w:val="LightShading-Accent1"/>
    <w:uiPriority w:val="60"/>
    <w:semiHidden/>
    <w:unhideWhenUsed/>
    <w:rsid w:val="00211350"/>
    <w:pPr>
      <w:spacing w:after="0" w:line="240" w:lineRule="auto"/>
    </w:pPr>
    <w:rPr>
      <w:color w:val="2E74B5"/>
    </w:rPr>
    <w:tblPr>
      <w:tblStyleRowBandSize w:val="1"/>
      <w:tblStyleColBandSize w:val="1"/>
      <w:tblBorders>
        <w:top w:val="single" w:sz="8" w:space="0" w:color="5B9BD5"/>
        <w:bottom w:val="single" w:sz="8" w:space="0" w:color="5B9BD5"/>
      </w:tblBorders>
    </w:tblPr>
    <w:tblStylePr w:type="firstRow">
      <w:pPr>
        <w:spacing w:before="0" w:after="0" w:line="240" w:lineRule="auto"/>
      </w:pPr>
      <w:rPr>
        <w:b/>
        <w:bCs/>
      </w:rPr>
      <w:tblPr/>
      <w:tcPr>
        <w:tcBorders>
          <w:top w:val="single" w:sz="8" w:space="0" w:color="5B9BD5"/>
          <w:left w:val="nil"/>
          <w:bottom w:val="single" w:sz="8" w:space="0" w:color="5B9BD5"/>
          <w:right w:val="nil"/>
          <w:insideH w:val="nil"/>
          <w:insideV w:val="nil"/>
        </w:tcBorders>
      </w:tcPr>
    </w:tblStylePr>
    <w:tblStylePr w:type="lastRow">
      <w:pPr>
        <w:spacing w:before="0" w:after="0" w:line="240" w:lineRule="auto"/>
      </w:pPr>
      <w:rPr>
        <w:b/>
        <w:bCs/>
      </w:rPr>
      <w:tblPr/>
      <w:tcPr>
        <w:tcBorders>
          <w:top w:val="single" w:sz="8" w:space="0" w:color="5B9BD5"/>
          <w:left w:val="nil"/>
          <w:bottom w:val="single" w:sz="8" w:space="0" w:color="5B9BD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cPr>
    </w:tblStylePr>
    <w:tblStylePr w:type="band1Horz">
      <w:tblPr/>
      <w:tcPr>
        <w:tcBorders>
          <w:left w:val="nil"/>
          <w:right w:val="nil"/>
          <w:insideH w:val="nil"/>
          <w:insideV w:val="nil"/>
        </w:tcBorders>
        <w:shd w:val="clear" w:color="auto" w:fill="D6E6F4"/>
      </w:tcPr>
    </w:tblStylePr>
  </w:style>
  <w:style w:type="table" w:customStyle="1" w:styleId="LightShading-Accent221">
    <w:name w:val="Light Shading - Accent 221"/>
    <w:basedOn w:val="TableNormal"/>
    <w:next w:val="LightShading-Accent2"/>
    <w:uiPriority w:val="60"/>
    <w:semiHidden/>
    <w:unhideWhenUsed/>
    <w:rsid w:val="00211350"/>
    <w:pPr>
      <w:spacing w:after="0" w:line="240" w:lineRule="auto"/>
    </w:pPr>
    <w:rPr>
      <w:color w:val="C45911"/>
    </w:rPr>
    <w:tblPr>
      <w:tblStyleRowBandSize w:val="1"/>
      <w:tblStyleColBandSize w:val="1"/>
      <w:tblBorders>
        <w:top w:val="single" w:sz="8" w:space="0" w:color="ED7D31"/>
        <w:bottom w:val="single" w:sz="8" w:space="0" w:color="ED7D31"/>
      </w:tblBorders>
    </w:tblPr>
    <w:tblStylePr w:type="firstRow">
      <w:pPr>
        <w:spacing w:before="0" w:after="0" w:line="240" w:lineRule="auto"/>
      </w:pPr>
      <w:rPr>
        <w:b/>
        <w:bCs/>
      </w:rPr>
      <w:tblPr/>
      <w:tcPr>
        <w:tcBorders>
          <w:top w:val="single" w:sz="8" w:space="0" w:color="ED7D31"/>
          <w:left w:val="nil"/>
          <w:bottom w:val="single" w:sz="8" w:space="0" w:color="ED7D31"/>
          <w:right w:val="nil"/>
          <w:insideH w:val="nil"/>
          <w:insideV w:val="nil"/>
        </w:tcBorders>
      </w:tcPr>
    </w:tblStylePr>
    <w:tblStylePr w:type="lastRow">
      <w:pPr>
        <w:spacing w:before="0" w:after="0" w:line="240" w:lineRule="auto"/>
      </w:pPr>
      <w:rPr>
        <w:b/>
        <w:bCs/>
      </w:rPr>
      <w:tblPr/>
      <w:tcPr>
        <w:tcBorders>
          <w:top w:val="single" w:sz="8" w:space="0" w:color="ED7D31"/>
          <w:left w:val="nil"/>
          <w:bottom w:val="single" w:sz="8" w:space="0" w:color="ED7D3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ADECB"/>
      </w:tcPr>
    </w:tblStylePr>
    <w:tblStylePr w:type="band1Horz">
      <w:tblPr/>
      <w:tcPr>
        <w:tcBorders>
          <w:left w:val="nil"/>
          <w:right w:val="nil"/>
          <w:insideH w:val="nil"/>
          <w:insideV w:val="nil"/>
        </w:tcBorders>
        <w:shd w:val="clear" w:color="auto" w:fill="FADECB"/>
      </w:tcPr>
    </w:tblStylePr>
  </w:style>
  <w:style w:type="table" w:customStyle="1" w:styleId="LightShading-Accent321">
    <w:name w:val="Light Shading - Accent 321"/>
    <w:basedOn w:val="TableNormal"/>
    <w:next w:val="LightShading-Accent3"/>
    <w:uiPriority w:val="60"/>
    <w:semiHidden/>
    <w:unhideWhenUsed/>
    <w:rsid w:val="00211350"/>
    <w:pPr>
      <w:spacing w:after="0" w:line="240" w:lineRule="auto"/>
    </w:pPr>
    <w:rPr>
      <w:color w:val="7B7B7B"/>
    </w:rPr>
    <w:tblPr>
      <w:tblStyleRowBandSize w:val="1"/>
      <w:tblStyleColBandSize w:val="1"/>
      <w:tblBorders>
        <w:top w:val="single" w:sz="8" w:space="0" w:color="A5A5A5"/>
        <w:bottom w:val="single" w:sz="8" w:space="0" w:color="A5A5A5"/>
      </w:tblBorders>
    </w:tblPr>
    <w:tblStylePr w:type="firstRow">
      <w:pPr>
        <w:spacing w:before="0" w:after="0" w:line="240" w:lineRule="auto"/>
      </w:pPr>
      <w:rPr>
        <w:b/>
        <w:bCs/>
      </w:rPr>
      <w:tblPr/>
      <w:tcPr>
        <w:tcBorders>
          <w:top w:val="single" w:sz="8" w:space="0" w:color="A5A5A5"/>
          <w:left w:val="nil"/>
          <w:bottom w:val="single" w:sz="8" w:space="0" w:color="A5A5A5"/>
          <w:right w:val="nil"/>
          <w:insideH w:val="nil"/>
          <w:insideV w:val="nil"/>
        </w:tcBorders>
      </w:tcPr>
    </w:tblStylePr>
    <w:tblStylePr w:type="lastRow">
      <w:pPr>
        <w:spacing w:before="0" w:after="0" w:line="240" w:lineRule="auto"/>
      </w:pPr>
      <w:rPr>
        <w:b/>
        <w:bCs/>
      </w:rPr>
      <w:tblPr/>
      <w:tcPr>
        <w:tcBorders>
          <w:top w:val="single" w:sz="8" w:space="0" w:color="A5A5A5"/>
          <w:left w:val="nil"/>
          <w:bottom w:val="single" w:sz="8" w:space="0" w:color="A5A5A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cPr>
    </w:tblStylePr>
    <w:tblStylePr w:type="band1Horz">
      <w:tblPr/>
      <w:tcPr>
        <w:tcBorders>
          <w:left w:val="nil"/>
          <w:right w:val="nil"/>
          <w:insideH w:val="nil"/>
          <w:insideV w:val="nil"/>
        </w:tcBorders>
        <w:shd w:val="clear" w:color="auto" w:fill="E8E8E8"/>
      </w:tcPr>
    </w:tblStylePr>
  </w:style>
  <w:style w:type="table" w:customStyle="1" w:styleId="LightShading-Accent421">
    <w:name w:val="Light Shading - Accent 421"/>
    <w:basedOn w:val="TableNormal"/>
    <w:next w:val="LightShading-Accent4"/>
    <w:uiPriority w:val="60"/>
    <w:semiHidden/>
    <w:unhideWhenUsed/>
    <w:rsid w:val="00211350"/>
    <w:pPr>
      <w:spacing w:after="0" w:line="240" w:lineRule="auto"/>
    </w:pPr>
    <w:rPr>
      <w:color w:val="BF8F00"/>
    </w:rPr>
    <w:tblPr>
      <w:tblStyleRowBandSize w:val="1"/>
      <w:tblStyleColBandSize w:val="1"/>
      <w:tblBorders>
        <w:top w:val="single" w:sz="8" w:space="0" w:color="FFC000"/>
        <w:bottom w:val="single" w:sz="8" w:space="0" w:color="FFC000"/>
      </w:tblBorders>
    </w:tblPr>
    <w:tblStylePr w:type="firstRow">
      <w:pPr>
        <w:spacing w:before="0" w:after="0" w:line="240" w:lineRule="auto"/>
      </w:pPr>
      <w:rPr>
        <w:b/>
        <w:bCs/>
      </w:rPr>
      <w:tblPr/>
      <w:tcPr>
        <w:tcBorders>
          <w:top w:val="single" w:sz="8" w:space="0" w:color="FFC000"/>
          <w:left w:val="nil"/>
          <w:bottom w:val="single" w:sz="8" w:space="0" w:color="FFC000"/>
          <w:right w:val="nil"/>
          <w:insideH w:val="nil"/>
          <w:insideV w:val="nil"/>
        </w:tcBorders>
      </w:tcPr>
    </w:tblStylePr>
    <w:tblStylePr w:type="lastRow">
      <w:pPr>
        <w:spacing w:before="0" w:after="0" w:line="240" w:lineRule="auto"/>
      </w:pPr>
      <w:rPr>
        <w:b/>
        <w:bCs/>
      </w:rPr>
      <w:tblPr/>
      <w:tcPr>
        <w:tcBorders>
          <w:top w:val="single" w:sz="8" w:space="0" w:color="FFC000"/>
          <w:left w:val="nil"/>
          <w:bottom w:val="single" w:sz="8" w:space="0" w:color="FFC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cPr>
    </w:tblStylePr>
    <w:tblStylePr w:type="band1Horz">
      <w:tblPr/>
      <w:tcPr>
        <w:tcBorders>
          <w:left w:val="nil"/>
          <w:right w:val="nil"/>
          <w:insideH w:val="nil"/>
          <w:insideV w:val="nil"/>
        </w:tcBorders>
        <w:shd w:val="clear" w:color="auto" w:fill="FFEFC0"/>
      </w:tcPr>
    </w:tblStylePr>
  </w:style>
  <w:style w:type="table" w:customStyle="1" w:styleId="LightShading-Accent521">
    <w:name w:val="Light Shading - Accent 521"/>
    <w:basedOn w:val="TableNormal"/>
    <w:next w:val="LightShading-Accent5"/>
    <w:uiPriority w:val="60"/>
    <w:semiHidden/>
    <w:unhideWhenUsed/>
    <w:rsid w:val="00211350"/>
    <w:pPr>
      <w:spacing w:after="0" w:line="240" w:lineRule="auto"/>
    </w:pPr>
    <w:rPr>
      <w:color w:val="2F5496"/>
    </w:rPr>
    <w:tblPr>
      <w:tblStyleRowBandSize w:val="1"/>
      <w:tblStyleColBandSize w:val="1"/>
      <w:tblBorders>
        <w:top w:val="single" w:sz="8" w:space="0" w:color="4472C4"/>
        <w:bottom w:val="single" w:sz="8" w:space="0" w:color="4472C4"/>
      </w:tblBorders>
    </w:tblPr>
    <w:tblStylePr w:type="firstRow">
      <w:pPr>
        <w:spacing w:before="0" w:after="0" w:line="240" w:lineRule="auto"/>
      </w:pPr>
      <w:rPr>
        <w:b/>
        <w:bCs/>
      </w:rPr>
      <w:tblPr/>
      <w:tcPr>
        <w:tcBorders>
          <w:top w:val="single" w:sz="8" w:space="0" w:color="4472C4"/>
          <w:left w:val="nil"/>
          <w:bottom w:val="single" w:sz="8" w:space="0" w:color="4472C4"/>
          <w:right w:val="nil"/>
          <w:insideH w:val="nil"/>
          <w:insideV w:val="nil"/>
        </w:tcBorders>
      </w:tcPr>
    </w:tblStylePr>
    <w:tblStylePr w:type="lastRow">
      <w:pPr>
        <w:spacing w:before="0" w:after="0" w:line="240" w:lineRule="auto"/>
      </w:pPr>
      <w:rPr>
        <w:b/>
        <w:bCs/>
      </w:rPr>
      <w:tblPr/>
      <w:tcPr>
        <w:tcBorders>
          <w:top w:val="single" w:sz="8" w:space="0" w:color="4472C4"/>
          <w:left w:val="nil"/>
          <w:bottom w:val="single" w:sz="8" w:space="0" w:color="4472C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cPr>
    </w:tblStylePr>
    <w:tblStylePr w:type="band1Horz">
      <w:tblPr/>
      <w:tcPr>
        <w:tcBorders>
          <w:left w:val="nil"/>
          <w:right w:val="nil"/>
          <w:insideH w:val="nil"/>
          <w:insideV w:val="nil"/>
        </w:tcBorders>
        <w:shd w:val="clear" w:color="auto" w:fill="D0DBF0"/>
      </w:tcPr>
    </w:tblStylePr>
  </w:style>
  <w:style w:type="table" w:customStyle="1" w:styleId="LightShading-Accent621">
    <w:name w:val="Light Shading - Accent 621"/>
    <w:basedOn w:val="TableNormal"/>
    <w:next w:val="LightShading-Accent6"/>
    <w:uiPriority w:val="60"/>
    <w:semiHidden/>
    <w:unhideWhenUsed/>
    <w:rsid w:val="00211350"/>
    <w:pPr>
      <w:spacing w:after="0" w:line="240" w:lineRule="auto"/>
    </w:pPr>
    <w:rPr>
      <w:color w:val="538135"/>
    </w:rPr>
    <w:tblPr>
      <w:tblStyleRowBandSize w:val="1"/>
      <w:tblStyleColBandSize w:val="1"/>
      <w:tblBorders>
        <w:top w:val="single" w:sz="8" w:space="0" w:color="70AD47"/>
        <w:bottom w:val="single" w:sz="8" w:space="0" w:color="70AD47"/>
      </w:tblBorders>
    </w:tblPr>
    <w:tblStylePr w:type="firstRow">
      <w:pPr>
        <w:spacing w:before="0" w:after="0" w:line="240" w:lineRule="auto"/>
      </w:pPr>
      <w:rPr>
        <w:b/>
        <w:bCs/>
      </w:rPr>
      <w:tblPr/>
      <w:tcPr>
        <w:tcBorders>
          <w:top w:val="single" w:sz="8" w:space="0" w:color="70AD47"/>
          <w:left w:val="nil"/>
          <w:bottom w:val="single" w:sz="8" w:space="0" w:color="70AD47"/>
          <w:right w:val="nil"/>
          <w:insideH w:val="nil"/>
          <w:insideV w:val="nil"/>
        </w:tcBorders>
      </w:tcPr>
    </w:tblStylePr>
    <w:tblStylePr w:type="lastRow">
      <w:pPr>
        <w:spacing w:before="0" w:after="0" w:line="240" w:lineRule="auto"/>
      </w:pPr>
      <w:rPr>
        <w:b/>
        <w:bCs/>
      </w:rPr>
      <w:tblPr/>
      <w:tcPr>
        <w:tcBorders>
          <w:top w:val="single" w:sz="8" w:space="0" w:color="70AD47"/>
          <w:left w:val="nil"/>
          <w:bottom w:val="single" w:sz="8" w:space="0" w:color="70AD47"/>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BEBD0"/>
      </w:tcPr>
    </w:tblStylePr>
    <w:tblStylePr w:type="band1Horz">
      <w:tblPr/>
      <w:tcPr>
        <w:tcBorders>
          <w:left w:val="nil"/>
          <w:right w:val="nil"/>
          <w:insideH w:val="nil"/>
          <w:insideV w:val="nil"/>
        </w:tcBorders>
        <w:shd w:val="clear" w:color="auto" w:fill="DBEBD0"/>
      </w:tcPr>
    </w:tblStylePr>
  </w:style>
  <w:style w:type="table" w:customStyle="1" w:styleId="ListTable1Light21">
    <w:name w:val="List Table 1 Light21"/>
    <w:basedOn w:val="TableNormal"/>
    <w:next w:val="ListTable1Light"/>
    <w:uiPriority w:val="46"/>
    <w:rsid w:val="00211350"/>
    <w:pPr>
      <w:spacing w:after="0" w:line="240" w:lineRule="auto"/>
    </w:pPr>
    <w:tblPr>
      <w:tblStyleRowBandSize w:val="1"/>
      <w:tblStyleColBandSize w:val="1"/>
    </w:tblPr>
    <w:tblStylePr w:type="firstRow">
      <w:rPr>
        <w:b/>
        <w:bCs/>
      </w:rPr>
      <w:tblPr/>
      <w:tcPr>
        <w:tcBorders>
          <w:bottom w:val="single" w:sz="4" w:space="0" w:color="666666"/>
        </w:tcBorders>
      </w:tcPr>
    </w:tblStylePr>
    <w:tblStylePr w:type="lastRow">
      <w:rPr>
        <w:b/>
        <w:bCs/>
      </w:rPr>
      <w:tblPr/>
      <w:tcPr>
        <w:tcBorders>
          <w:top w:val="single" w:sz="4" w:space="0" w:color="666666"/>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ListTable1Light-Accent121">
    <w:name w:val="List Table 1 Light - Accent 121"/>
    <w:basedOn w:val="TableNormal"/>
    <w:next w:val="ListTable1Light-Accent1"/>
    <w:uiPriority w:val="46"/>
    <w:rsid w:val="00211350"/>
    <w:pPr>
      <w:spacing w:after="0" w:line="240" w:lineRule="auto"/>
    </w:pPr>
    <w:tblPr>
      <w:tblStyleRowBandSize w:val="1"/>
      <w:tblStyleColBandSize w:val="1"/>
    </w:tblPr>
    <w:tblStylePr w:type="firstRow">
      <w:rPr>
        <w:b/>
        <w:bCs/>
      </w:rPr>
      <w:tblPr/>
      <w:tcPr>
        <w:tcBorders>
          <w:bottom w:val="single" w:sz="4" w:space="0" w:color="9CC2E5"/>
        </w:tcBorders>
      </w:tcPr>
    </w:tblStylePr>
    <w:tblStylePr w:type="lastRow">
      <w:rPr>
        <w:b/>
        <w:bCs/>
      </w:rPr>
      <w:tblPr/>
      <w:tcPr>
        <w:tcBorders>
          <w:top w:val="single" w:sz="4" w:space="0" w:color="9CC2E5"/>
        </w:tcBorders>
      </w:tc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customStyle="1" w:styleId="ListTable1Light-Accent221">
    <w:name w:val="List Table 1 Light - Accent 221"/>
    <w:basedOn w:val="TableNormal"/>
    <w:next w:val="ListTable1Light-Accent2"/>
    <w:uiPriority w:val="46"/>
    <w:rsid w:val="00211350"/>
    <w:pPr>
      <w:spacing w:after="0" w:line="240" w:lineRule="auto"/>
    </w:pPr>
    <w:tblPr>
      <w:tblStyleRowBandSize w:val="1"/>
      <w:tblStyleColBandSize w:val="1"/>
    </w:tblPr>
    <w:tblStylePr w:type="firstRow">
      <w:rPr>
        <w:b/>
        <w:bCs/>
      </w:rPr>
      <w:tblPr/>
      <w:tcPr>
        <w:tcBorders>
          <w:bottom w:val="single" w:sz="4" w:space="0" w:color="F4B083"/>
        </w:tcBorders>
      </w:tcPr>
    </w:tblStylePr>
    <w:tblStylePr w:type="lastRow">
      <w:rPr>
        <w:b/>
        <w:bCs/>
      </w:rPr>
      <w:tblPr/>
      <w:tcPr>
        <w:tcBorders>
          <w:top w:val="single" w:sz="4" w:space="0" w:color="F4B083"/>
        </w:tcBorders>
      </w:tcPr>
    </w:tblStylePr>
    <w:tblStylePr w:type="firstCol">
      <w:rPr>
        <w:b/>
        <w:bCs/>
      </w:rPr>
    </w:tblStylePr>
    <w:tblStylePr w:type="lastCol">
      <w:rPr>
        <w:b/>
        <w:bCs/>
      </w:rPr>
    </w:tblStylePr>
    <w:tblStylePr w:type="band1Vert">
      <w:tblPr/>
      <w:tcPr>
        <w:shd w:val="clear" w:color="auto" w:fill="FBE4D5"/>
      </w:tcPr>
    </w:tblStylePr>
    <w:tblStylePr w:type="band1Horz">
      <w:tblPr/>
      <w:tcPr>
        <w:shd w:val="clear" w:color="auto" w:fill="FBE4D5"/>
      </w:tcPr>
    </w:tblStylePr>
  </w:style>
  <w:style w:type="table" w:customStyle="1" w:styleId="ListTable1Light-Accent321">
    <w:name w:val="List Table 1 Light - Accent 321"/>
    <w:basedOn w:val="TableNormal"/>
    <w:next w:val="ListTable1Light-Accent3"/>
    <w:uiPriority w:val="46"/>
    <w:rsid w:val="00211350"/>
    <w:pPr>
      <w:spacing w:after="0" w:line="240" w:lineRule="auto"/>
    </w:pPr>
    <w:tblPr>
      <w:tblStyleRowBandSize w:val="1"/>
      <w:tblStyleColBandSize w:val="1"/>
    </w:tblPr>
    <w:tblStylePr w:type="firstRow">
      <w:rPr>
        <w:b/>
        <w:bCs/>
      </w:rPr>
      <w:tblPr/>
      <w:tcPr>
        <w:tcBorders>
          <w:bottom w:val="single" w:sz="4" w:space="0" w:color="C9C9C9"/>
        </w:tcBorders>
      </w:tcPr>
    </w:tblStylePr>
    <w:tblStylePr w:type="lastRow">
      <w:rPr>
        <w:b/>
        <w:bCs/>
      </w:rPr>
      <w:tblPr/>
      <w:tcPr>
        <w:tcBorders>
          <w:top w:val="single" w:sz="4" w:space="0" w:color="C9C9C9"/>
        </w:tcBorders>
      </w:tcPr>
    </w:tblStylePr>
    <w:tblStylePr w:type="firstCol">
      <w:rPr>
        <w:b/>
        <w:bCs/>
      </w:rPr>
    </w:tblStylePr>
    <w:tblStylePr w:type="lastCol">
      <w:rPr>
        <w:b/>
        <w:bCs/>
      </w:rPr>
    </w:tblStylePr>
    <w:tblStylePr w:type="band1Vert">
      <w:tblPr/>
      <w:tcPr>
        <w:shd w:val="clear" w:color="auto" w:fill="EDEDED"/>
      </w:tcPr>
    </w:tblStylePr>
    <w:tblStylePr w:type="band1Horz">
      <w:tblPr/>
      <w:tcPr>
        <w:shd w:val="clear" w:color="auto" w:fill="EDEDED"/>
      </w:tcPr>
    </w:tblStylePr>
  </w:style>
  <w:style w:type="table" w:customStyle="1" w:styleId="ListTable1Light-Accent421">
    <w:name w:val="List Table 1 Light - Accent 421"/>
    <w:basedOn w:val="TableNormal"/>
    <w:next w:val="ListTable1Light-Accent4"/>
    <w:uiPriority w:val="46"/>
    <w:rsid w:val="00211350"/>
    <w:pPr>
      <w:spacing w:after="0" w:line="240" w:lineRule="auto"/>
    </w:pPr>
    <w:tblPr>
      <w:tblStyleRowBandSize w:val="1"/>
      <w:tblStyleColBandSize w:val="1"/>
    </w:tblPr>
    <w:tblStylePr w:type="firstRow">
      <w:rPr>
        <w:b/>
        <w:bCs/>
      </w:rPr>
      <w:tblPr/>
      <w:tcPr>
        <w:tcBorders>
          <w:bottom w:val="single" w:sz="4" w:space="0" w:color="FFD966"/>
        </w:tcBorders>
      </w:tcPr>
    </w:tblStylePr>
    <w:tblStylePr w:type="lastRow">
      <w:rPr>
        <w:b/>
        <w:bCs/>
      </w:rPr>
      <w:tblPr/>
      <w:tcPr>
        <w:tcBorders>
          <w:top w:val="single" w:sz="4" w:space="0" w:color="FFD966"/>
        </w:tcBorders>
      </w:tcPr>
    </w:tblStylePr>
    <w:tblStylePr w:type="firstCol">
      <w:rPr>
        <w:b/>
        <w:bCs/>
      </w:rPr>
    </w:tblStylePr>
    <w:tblStylePr w:type="lastCol">
      <w:rPr>
        <w:b/>
        <w:bCs/>
      </w:rPr>
    </w:tblStylePr>
    <w:tblStylePr w:type="band1Vert">
      <w:tblPr/>
      <w:tcPr>
        <w:shd w:val="clear" w:color="auto" w:fill="FFF2CC"/>
      </w:tcPr>
    </w:tblStylePr>
    <w:tblStylePr w:type="band1Horz">
      <w:tblPr/>
      <w:tcPr>
        <w:shd w:val="clear" w:color="auto" w:fill="FFF2CC"/>
      </w:tcPr>
    </w:tblStylePr>
  </w:style>
  <w:style w:type="table" w:customStyle="1" w:styleId="ListTable1Light-Accent521">
    <w:name w:val="List Table 1 Light - Accent 521"/>
    <w:basedOn w:val="TableNormal"/>
    <w:next w:val="ListTable1Light-Accent5"/>
    <w:uiPriority w:val="46"/>
    <w:rsid w:val="00211350"/>
    <w:pPr>
      <w:spacing w:after="0" w:line="240" w:lineRule="auto"/>
    </w:pPr>
    <w:tblPr>
      <w:tblStyleRowBandSize w:val="1"/>
      <w:tblStyleColBandSize w:val="1"/>
    </w:tblPr>
    <w:tblStylePr w:type="firstRow">
      <w:rPr>
        <w:b/>
        <w:bCs/>
      </w:rPr>
      <w:tblPr/>
      <w:tcPr>
        <w:tcBorders>
          <w:bottom w:val="single" w:sz="4" w:space="0" w:color="8EAADB"/>
        </w:tcBorders>
      </w:tcPr>
    </w:tblStylePr>
    <w:tblStylePr w:type="lastRow">
      <w:rPr>
        <w:b/>
        <w:bCs/>
      </w:rPr>
      <w:tblPr/>
      <w:tcPr>
        <w:tcBorders>
          <w:top w:val="single" w:sz="4" w:space="0" w:color="8EAADB"/>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customStyle="1" w:styleId="ListTable1Light-Accent621">
    <w:name w:val="List Table 1 Light - Accent 621"/>
    <w:basedOn w:val="TableNormal"/>
    <w:next w:val="ListTable1Light-Accent6"/>
    <w:uiPriority w:val="46"/>
    <w:rsid w:val="00211350"/>
    <w:pPr>
      <w:spacing w:after="0" w:line="240" w:lineRule="auto"/>
    </w:pPr>
    <w:tblPr>
      <w:tblStyleRowBandSize w:val="1"/>
      <w:tblStyleColBandSize w:val="1"/>
    </w:tblPr>
    <w:tblStylePr w:type="firstRow">
      <w:rPr>
        <w:b/>
        <w:bCs/>
      </w:rPr>
      <w:tblPr/>
      <w:tcPr>
        <w:tcBorders>
          <w:bottom w:val="single" w:sz="4" w:space="0" w:color="A8D08D"/>
        </w:tcBorders>
      </w:tcPr>
    </w:tblStylePr>
    <w:tblStylePr w:type="lastRow">
      <w:rPr>
        <w:b/>
        <w:bCs/>
      </w:rPr>
      <w:tblPr/>
      <w:tcPr>
        <w:tcBorders>
          <w:top w:val="single" w:sz="4" w:space="0" w:color="A8D08D"/>
        </w:tcBorders>
      </w:tcPr>
    </w:tblStylePr>
    <w:tblStylePr w:type="firstCol">
      <w:rPr>
        <w:b/>
        <w:bCs/>
      </w:rPr>
    </w:tblStylePr>
    <w:tblStylePr w:type="lastCol">
      <w:rPr>
        <w:b/>
        <w:bCs/>
      </w:rPr>
    </w:tblStylePr>
    <w:tblStylePr w:type="band1Vert">
      <w:tblPr/>
      <w:tcPr>
        <w:shd w:val="clear" w:color="auto" w:fill="E2EFD9"/>
      </w:tcPr>
    </w:tblStylePr>
    <w:tblStylePr w:type="band1Horz">
      <w:tblPr/>
      <w:tcPr>
        <w:shd w:val="clear" w:color="auto" w:fill="E2EFD9"/>
      </w:tcPr>
    </w:tblStylePr>
  </w:style>
  <w:style w:type="table" w:customStyle="1" w:styleId="ListTable221">
    <w:name w:val="List Table 221"/>
    <w:basedOn w:val="TableNormal"/>
    <w:next w:val="ListTable2"/>
    <w:uiPriority w:val="47"/>
    <w:rsid w:val="00211350"/>
    <w:pPr>
      <w:spacing w:after="0" w:line="240" w:lineRule="auto"/>
    </w:pPr>
    <w:tblPr>
      <w:tblStyleRowBandSize w:val="1"/>
      <w:tblStyleColBandSize w:val="1"/>
      <w:tblBorders>
        <w:top w:val="single" w:sz="4" w:space="0" w:color="666666"/>
        <w:bottom w:val="single" w:sz="4" w:space="0" w:color="666666"/>
        <w:insideH w:val="single" w:sz="4" w:space="0" w:color="666666"/>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ListTable2-Accent121">
    <w:name w:val="List Table 2 - Accent 121"/>
    <w:basedOn w:val="TableNormal"/>
    <w:next w:val="ListTable2-Accent1"/>
    <w:uiPriority w:val="47"/>
    <w:rsid w:val="00211350"/>
    <w:pPr>
      <w:spacing w:after="0" w:line="240" w:lineRule="auto"/>
    </w:pPr>
    <w:tblPr>
      <w:tblStyleRowBandSize w:val="1"/>
      <w:tblStyleColBandSize w:val="1"/>
      <w:tblBorders>
        <w:top w:val="single" w:sz="4" w:space="0" w:color="9CC2E5"/>
        <w:bottom w:val="single" w:sz="4" w:space="0" w:color="9CC2E5"/>
        <w:insideH w:val="single" w:sz="4" w:space="0" w:color="9CC2E5"/>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customStyle="1" w:styleId="ListTable2-Accent221">
    <w:name w:val="List Table 2 - Accent 221"/>
    <w:basedOn w:val="TableNormal"/>
    <w:next w:val="ListTable2-Accent2"/>
    <w:uiPriority w:val="47"/>
    <w:rsid w:val="00211350"/>
    <w:pPr>
      <w:spacing w:after="0" w:line="240" w:lineRule="auto"/>
    </w:pPr>
    <w:tblPr>
      <w:tblStyleRowBandSize w:val="1"/>
      <w:tblStyleColBandSize w:val="1"/>
      <w:tblBorders>
        <w:top w:val="single" w:sz="4" w:space="0" w:color="F4B083"/>
        <w:bottom w:val="single" w:sz="4" w:space="0" w:color="F4B083"/>
        <w:insideH w:val="single" w:sz="4" w:space="0" w:color="F4B083"/>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BE4D5"/>
      </w:tcPr>
    </w:tblStylePr>
    <w:tblStylePr w:type="band1Horz">
      <w:tblPr/>
      <w:tcPr>
        <w:shd w:val="clear" w:color="auto" w:fill="FBE4D5"/>
      </w:tcPr>
    </w:tblStylePr>
  </w:style>
  <w:style w:type="table" w:customStyle="1" w:styleId="ListTable2-Accent321">
    <w:name w:val="List Table 2 - Accent 321"/>
    <w:basedOn w:val="TableNormal"/>
    <w:next w:val="ListTable2-Accent3"/>
    <w:uiPriority w:val="47"/>
    <w:rsid w:val="00211350"/>
    <w:pPr>
      <w:spacing w:after="0" w:line="240" w:lineRule="auto"/>
    </w:pPr>
    <w:tblPr>
      <w:tblStyleRowBandSize w:val="1"/>
      <w:tblStyleColBandSize w:val="1"/>
      <w:tblBorders>
        <w:top w:val="single" w:sz="4" w:space="0" w:color="C9C9C9"/>
        <w:bottom w:val="single" w:sz="4" w:space="0" w:color="C9C9C9"/>
        <w:insideH w:val="single" w:sz="4" w:space="0" w:color="C9C9C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DEDED"/>
      </w:tcPr>
    </w:tblStylePr>
    <w:tblStylePr w:type="band1Horz">
      <w:tblPr/>
      <w:tcPr>
        <w:shd w:val="clear" w:color="auto" w:fill="EDEDED"/>
      </w:tcPr>
    </w:tblStylePr>
  </w:style>
  <w:style w:type="table" w:customStyle="1" w:styleId="ListTable2-Accent421">
    <w:name w:val="List Table 2 - Accent 421"/>
    <w:basedOn w:val="TableNormal"/>
    <w:next w:val="ListTable2-Accent4"/>
    <w:uiPriority w:val="47"/>
    <w:rsid w:val="00211350"/>
    <w:pPr>
      <w:spacing w:after="0" w:line="240" w:lineRule="auto"/>
    </w:pPr>
    <w:tblPr>
      <w:tblStyleRowBandSize w:val="1"/>
      <w:tblStyleColBandSize w:val="1"/>
      <w:tblBorders>
        <w:top w:val="single" w:sz="4" w:space="0" w:color="FFD966"/>
        <w:bottom w:val="single" w:sz="4" w:space="0" w:color="FFD966"/>
        <w:insideH w:val="single" w:sz="4" w:space="0" w:color="FFD966"/>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FF2CC"/>
      </w:tcPr>
    </w:tblStylePr>
    <w:tblStylePr w:type="band1Horz">
      <w:tblPr/>
      <w:tcPr>
        <w:shd w:val="clear" w:color="auto" w:fill="FFF2CC"/>
      </w:tcPr>
    </w:tblStylePr>
  </w:style>
  <w:style w:type="table" w:customStyle="1" w:styleId="ListTable2-Accent521">
    <w:name w:val="List Table 2 - Accent 521"/>
    <w:basedOn w:val="TableNormal"/>
    <w:next w:val="ListTable2-Accent5"/>
    <w:uiPriority w:val="47"/>
    <w:rsid w:val="00211350"/>
    <w:pPr>
      <w:spacing w:after="0" w:line="240" w:lineRule="auto"/>
    </w:pPr>
    <w:tblPr>
      <w:tblStyleRowBandSize w:val="1"/>
      <w:tblStyleColBandSize w:val="1"/>
      <w:tblBorders>
        <w:top w:val="single" w:sz="4" w:space="0" w:color="8EAADB"/>
        <w:bottom w:val="single" w:sz="4" w:space="0" w:color="8EAADB"/>
        <w:insideH w:val="single" w:sz="4" w:space="0" w:color="8EAADB"/>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customStyle="1" w:styleId="ListTable2-Accent621">
    <w:name w:val="List Table 2 - Accent 621"/>
    <w:basedOn w:val="TableNormal"/>
    <w:next w:val="ListTable2-Accent6"/>
    <w:uiPriority w:val="47"/>
    <w:rsid w:val="00211350"/>
    <w:pPr>
      <w:spacing w:after="0" w:line="240" w:lineRule="auto"/>
    </w:pPr>
    <w:tblPr>
      <w:tblStyleRowBandSize w:val="1"/>
      <w:tblStyleColBandSize w:val="1"/>
      <w:tblBorders>
        <w:top w:val="single" w:sz="4" w:space="0" w:color="A8D08D"/>
        <w:bottom w:val="single" w:sz="4" w:space="0" w:color="A8D08D"/>
        <w:insideH w:val="single" w:sz="4" w:space="0" w:color="A8D08D"/>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2EFD9"/>
      </w:tcPr>
    </w:tblStylePr>
    <w:tblStylePr w:type="band1Horz">
      <w:tblPr/>
      <w:tcPr>
        <w:shd w:val="clear" w:color="auto" w:fill="E2EFD9"/>
      </w:tcPr>
    </w:tblStylePr>
  </w:style>
  <w:style w:type="table" w:customStyle="1" w:styleId="ListTable321">
    <w:name w:val="List Table 321"/>
    <w:basedOn w:val="TableNormal"/>
    <w:next w:val="ListTable3"/>
    <w:uiPriority w:val="48"/>
    <w:rsid w:val="00211350"/>
    <w:pPr>
      <w:spacing w:after="0" w:line="240" w:lineRule="auto"/>
    </w:pPr>
    <w:tblPr>
      <w:tblStyleRowBandSize w:val="1"/>
      <w:tblStyleColBandSize w:val="1"/>
      <w:tblBorders>
        <w:top w:val="single" w:sz="4" w:space="0" w:color="000000"/>
        <w:left w:val="single" w:sz="4" w:space="0" w:color="000000"/>
        <w:bottom w:val="single" w:sz="4" w:space="0" w:color="000000"/>
        <w:right w:val="single" w:sz="4" w:space="0" w:color="000000"/>
      </w:tblBorders>
    </w:tblPr>
    <w:tblStylePr w:type="firstRow">
      <w:rPr>
        <w:b/>
        <w:bCs/>
        <w:color w:val="FFFFFF"/>
      </w:rPr>
      <w:tblPr/>
      <w:tcPr>
        <w:shd w:val="clear" w:color="auto" w:fill="000000"/>
      </w:tcPr>
    </w:tblStylePr>
    <w:tblStylePr w:type="lastRow">
      <w:rPr>
        <w:b/>
        <w:bCs/>
      </w:rPr>
      <w:tblPr/>
      <w:tcPr>
        <w:tcBorders>
          <w:top w:val="double" w:sz="4" w:space="0" w:color="000000"/>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000000"/>
          <w:right w:val="single" w:sz="4" w:space="0" w:color="000000"/>
        </w:tcBorders>
      </w:tcPr>
    </w:tblStylePr>
    <w:tblStylePr w:type="band1Horz">
      <w:tblPr/>
      <w:tcPr>
        <w:tcBorders>
          <w:top w:val="single" w:sz="4" w:space="0" w:color="000000"/>
          <w:bottom w:val="single" w:sz="4" w:space="0" w:color="000000"/>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left w:val="nil"/>
        </w:tcBorders>
      </w:tcPr>
    </w:tblStylePr>
    <w:tblStylePr w:type="swCell">
      <w:tblPr/>
      <w:tcPr>
        <w:tcBorders>
          <w:top w:val="double" w:sz="4" w:space="0" w:color="000000"/>
          <w:right w:val="nil"/>
        </w:tcBorders>
      </w:tcPr>
    </w:tblStylePr>
  </w:style>
  <w:style w:type="table" w:customStyle="1" w:styleId="ListTable3-Accent121">
    <w:name w:val="List Table 3 - Accent 121"/>
    <w:basedOn w:val="TableNormal"/>
    <w:next w:val="ListTable3-Accent1"/>
    <w:uiPriority w:val="48"/>
    <w:rsid w:val="00211350"/>
    <w:pPr>
      <w:spacing w:after="0" w:line="240" w:lineRule="auto"/>
    </w:pPr>
    <w:tblPr>
      <w:tblStyleRowBandSize w:val="1"/>
      <w:tblStyleColBandSize w:val="1"/>
      <w:tblBorders>
        <w:top w:val="single" w:sz="4" w:space="0" w:color="5B9BD5"/>
        <w:left w:val="single" w:sz="4" w:space="0" w:color="5B9BD5"/>
        <w:bottom w:val="single" w:sz="4" w:space="0" w:color="5B9BD5"/>
        <w:right w:val="single" w:sz="4" w:space="0" w:color="5B9BD5"/>
      </w:tblBorders>
    </w:tblPr>
    <w:tblStylePr w:type="firstRow">
      <w:rPr>
        <w:b/>
        <w:bCs/>
        <w:color w:val="FFFFFF"/>
      </w:rPr>
      <w:tblPr/>
      <w:tcPr>
        <w:shd w:val="clear" w:color="auto" w:fill="5B9BD5"/>
      </w:tcPr>
    </w:tblStylePr>
    <w:tblStylePr w:type="lastRow">
      <w:rPr>
        <w:b/>
        <w:bCs/>
      </w:rPr>
      <w:tblPr/>
      <w:tcPr>
        <w:tcBorders>
          <w:top w:val="double" w:sz="4" w:space="0" w:color="5B9BD5"/>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5B9BD5"/>
          <w:right w:val="single" w:sz="4" w:space="0" w:color="5B9BD5"/>
        </w:tcBorders>
      </w:tcPr>
    </w:tblStylePr>
    <w:tblStylePr w:type="band1Horz">
      <w:tblPr/>
      <w:tcPr>
        <w:tcBorders>
          <w:top w:val="single" w:sz="4" w:space="0" w:color="5B9BD5"/>
          <w:bottom w:val="single" w:sz="4" w:space="0" w:color="5B9BD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5B9BD5"/>
          <w:left w:val="nil"/>
        </w:tcBorders>
      </w:tcPr>
    </w:tblStylePr>
    <w:tblStylePr w:type="swCell">
      <w:tblPr/>
      <w:tcPr>
        <w:tcBorders>
          <w:top w:val="double" w:sz="4" w:space="0" w:color="5B9BD5"/>
          <w:right w:val="nil"/>
        </w:tcBorders>
      </w:tcPr>
    </w:tblStylePr>
  </w:style>
  <w:style w:type="table" w:customStyle="1" w:styleId="ListTable3-Accent221">
    <w:name w:val="List Table 3 - Accent 221"/>
    <w:basedOn w:val="TableNormal"/>
    <w:next w:val="ListTable3-Accent2"/>
    <w:uiPriority w:val="48"/>
    <w:rsid w:val="00211350"/>
    <w:pPr>
      <w:spacing w:after="0" w:line="240" w:lineRule="auto"/>
    </w:pPr>
    <w:tblPr>
      <w:tblStyleRowBandSize w:val="1"/>
      <w:tblStyleColBandSize w:val="1"/>
      <w:tblBorders>
        <w:top w:val="single" w:sz="4" w:space="0" w:color="ED7D31"/>
        <w:left w:val="single" w:sz="4" w:space="0" w:color="ED7D31"/>
        <w:bottom w:val="single" w:sz="4" w:space="0" w:color="ED7D31"/>
        <w:right w:val="single" w:sz="4" w:space="0" w:color="ED7D31"/>
      </w:tblBorders>
    </w:tblPr>
    <w:tblStylePr w:type="firstRow">
      <w:rPr>
        <w:b/>
        <w:bCs/>
        <w:color w:val="FFFFFF"/>
      </w:rPr>
      <w:tblPr/>
      <w:tcPr>
        <w:shd w:val="clear" w:color="auto" w:fill="ED7D31"/>
      </w:tcPr>
    </w:tblStylePr>
    <w:tblStylePr w:type="lastRow">
      <w:rPr>
        <w:b/>
        <w:bCs/>
      </w:rPr>
      <w:tblPr/>
      <w:tcPr>
        <w:tcBorders>
          <w:top w:val="double" w:sz="4" w:space="0" w:color="ED7D31"/>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ED7D31"/>
          <w:right w:val="single" w:sz="4" w:space="0" w:color="ED7D31"/>
        </w:tcBorders>
      </w:tcPr>
    </w:tblStylePr>
    <w:tblStylePr w:type="band1Horz">
      <w:tblPr/>
      <w:tcPr>
        <w:tcBorders>
          <w:top w:val="single" w:sz="4" w:space="0" w:color="ED7D31"/>
          <w:bottom w:val="single" w:sz="4" w:space="0" w:color="ED7D3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D7D31"/>
          <w:left w:val="nil"/>
        </w:tcBorders>
      </w:tcPr>
    </w:tblStylePr>
    <w:tblStylePr w:type="swCell">
      <w:tblPr/>
      <w:tcPr>
        <w:tcBorders>
          <w:top w:val="double" w:sz="4" w:space="0" w:color="ED7D31"/>
          <w:right w:val="nil"/>
        </w:tcBorders>
      </w:tcPr>
    </w:tblStylePr>
  </w:style>
  <w:style w:type="table" w:customStyle="1" w:styleId="ListTable3-Accent321">
    <w:name w:val="List Table 3 - Accent 321"/>
    <w:basedOn w:val="TableNormal"/>
    <w:next w:val="ListTable3-Accent3"/>
    <w:uiPriority w:val="48"/>
    <w:rsid w:val="00211350"/>
    <w:pPr>
      <w:spacing w:after="0" w:line="240" w:lineRule="auto"/>
    </w:pPr>
    <w:tblPr>
      <w:tblStyleRowBandSize w:val="1"/>
      <w:tblStyleColBandSize w:val="1"/>
      <w:tblBorders>
        <w:top w:val="single" w:sz="4" w:space="0" w:color="A5A5A5"/>
        <w:left w:val="single" w:sz="4" w:space="0" w:color="A5A5A5"/>
        <w:bottom w:val="single" w:sz="4" w:space="0" w:color="A5A5A5"/>
        <w:right w:val="single" w:sz="4" w:space="0" w:color="A5A5A5"/>
      </w:tblBorders>
    </w:tblPr>
    <w:tblStylePr w:type="firstRow">
      <w:rPr>
        <w:b/>
        <w:bCs/>
        <w:color w:val="FFFFFF"/>
      </w:rPr>
      <w:tblPr/>
      <w:tcPr>
        <w:shd w:val="clear" w:color="auto" w:fill="A5A5A5"/>
      </w:tcPr>
    </w:tblStylePr>
    <w:tblStylePr w:type="lastRow">
      <w:rPr>
        <w:b/>
        <w:bCs/>
      </w:rPr>
      <w:tblPr/>
      <w:tcPr>
        <w:tcBorders>
          <w:top w:val="double" w:sz="4" w:space="0" w:color="A5A5A5"/>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A5A5A5"/>
          <w:right w:val="single" w:sz="4" w:space="0" w:color="A5A5A5"/>
        </w:tcBorders>
      </w:tcPr>
    </w:tblStylePr>
    <w:tblStylePr w:type="band1Horz">
      <w:tblPr/>
      <w:tcPr>
        <w:tcBorders>
          <w:top w:val="single" w:sz="4" w:space="0" w:color="A5A5A5"/>
          <w:bottom w:val="single" w:sz="4" w:space="0" w:color="A5A5A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5A5A5"/>
          <w:left w:val="nil"/>
        </w:tcBorders>
      </w:tcPr>
    </w:tblStylePr>
    <w:tblStylePr w:type="swCell">
      <w:tblPr/>
      <w:tcPr>
        <w:tcBorders>
          <w:top w:val="double" w:sz="4" w:space="0" w:color="A5A5A5"/>
          <w:right w:val="nil"/>
        </w:tcBorders>
      </w:tcPr>
    </w:tblStylePr>
  </w:style>
  <w:style w:type="table" w:customStyle="1" w:styleId="ListTable3-Accent421">
    <w:name w:val="List Table 3 - Accent 421"/>
    <w:basedOn w:val="TableNormal"/>
    <w:next w:val="ListTable3-Accent4"/>
    <w:uiPriority w:val="48"/>
    <w:rsid w:val="00211350"/>
    <w:pPr>
      <w:spacing w:after="0" w:line="240" w:lineRule="auto"/>
    </w:pPr>
    <w:tblPr>
      <w:tblStyleRowBandSize w:val="1"/>
      <w:tblStyleColBandSize w:val="1"/>
      <w:tblBorders>
        <w:top w:val="single" w:sz="4" w:space="0" w:color="FFC000"/>
        <w:left w:val="single" w:sz="4" w:space="0" w:color="FFC000"/>
        <w:bottom w:val="single" w:sz="4" w:space="0" w:color="FFC000"/>
        <w:right w:val="single" w:sz="4" w:space="0" w:color="FFC000"/>
      </w:tblBorders>
    </w:tblPr>
    <w:tblStylePr w:type="firstRow">
      <w:rPr>
        <w:b/>
        <w:bCs/>
        <w:color w:val="FFFFFF"/>
      </w:rPr>
      <w:tblPr/>
      <w:tcPr>
        <w:shd w:val="clear" w:color="auto" w:fill="FFC000"/>
      </w:tcPr>
    </w:tblStylePr>
    <w:tblStylePr w:type="lastRow">
      <w:rPr>
        <w:b/>
        <w:bCs/>
      </w:rPr>
      <w:tblPr/>
      <w:tcPr>
        <w:tcBorders>
          <w:top w:val="double" w:sz="4" w:space="0" w:color="FFC000"/>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FFC000"/>
          <w:right w:val="single" w:sz="4" w:space="0" w:color="FFC000"/>
        </w:tcBorders>
      </w:tcPr>
    </w:tblStylePr>
    <w:tblStylePr w:type="band1Horz">
      <w:tblPr/>
      <w:tcPr>
        <w:tcBorders>
          <w:top w:val="single" w:sz="4" w:space="0" w:color="FFC000"/>
          <w:bottom w:val="single" w:sz="4" w:space="0" w:color="FFC000"/>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FC000"/>
          <w:left w:val="nil"/>
        </w:tcBorders>
      </w:tcPr>
    </w:tblStylePr>
    <w:tblStylePr w:type="swCell">
      <w:tblPr/>
      <w:tcPr>
        <w:tcBorders>
          <w:top w:val="double" w:sz="4" w:space="0" w:color="FFC000"/>
          <w:right w:val="nil"/>
        </w:tcBorders>
      </w:tcPr>
    </w:tblStylePr>
  </w:style>
  <w:style w:type="table" w:customStyle="1" w:styleId="ListTable3-Accent521">
    <w:name w:val="List Table 3 - Accent 521"/>
    <w:basedOn w:val="TableNormal"/>
    <w:next w:val="ListTable3-Accent5"/>
    <w:uiPriority w:val="48"/>
    <w:rsid w:val="00211350"/>
    <w:pPr>
      <w:spacing w:after="0" w:line="240" w:lineRule="auto"/>
    </w:pPr>
    <w:tblPr>
      <w:tblStyleRowBandSize w:val="1"/>
      <w:tblStyleColBandSize w:val="1"/>
      <w:tblBorders>
        <w:top w:val="single" w:sz="4" w:space="0" w:color="4472C4"/>
        <w:left w:val="single" w:sz="4" w:space="0" w:color="4472C4"/>
        <w:bottom w:val="single" w:sz="4" w:space="0" w:color="4472C4"/>
        <w:right w:val="single" w:sz="4" w:space="0" w:color="4472C4"/>
      </w:tblBorders>
    </w:tblPr>
    <w:tblStylePr w:type="firstRow">
      <w:rPr>
        <w:b/>
        <w:bCs/>
        <w:color w:val="FFFFFF"/>
      </w:rPr>
      <w:tblPr/>
      <w:tcPr>
        <w:shd w:val="clear" w:color="auto" w:fill="4472C4"/>
      </w:tcPr>
    </w:tblStylePr>
    <w:tblStylePr w:type="lastRow">
      <w:rPr>
        <w:b/>
        <w:bCs/>
      </w:rPr>
      <w:tblPr/>
      <w:tcPr>
        <w:tcBorders>
          <w:top w:val="double" w:sz="4" w:space="0" w:color="4472C4"/>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4472C4"/>
          <w:right w:val="single" w:sz="4" w:space="0" w:color="4472C4"/>
        </w:tcBorders>
      </w:tcPr>
    </w:tblStylePr>
    <w:tblStylePr w:type="band1Horz">
      <w:tblPr/>
      <w:tcPr>
        <w:tcBorders>
          <w:top w:val="single" w:sz="4" w:space="0" w:color="4472C4"/>
          <w:bottom w:val="single" w:sz="4" w:space="0" w:color="4472C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472C4"/>
          <w:left w:val="nil"/>
        </w:tcBorders>
      </w:tcPr>
    </w:tblStylePr>
    <w:tblStylePr w:type="swCell">
      <w:tblPr/>
      <w:tcPr>
        <w:tcBorders>
          <w:top w:val="double" w:sz="4" w:space="0" w:color="4472C4"/>
          <w:right w:val="nil"/>
        </w:tcBorders>
      </w:tcPr>
    </w:tblStylePr>
  </w:style>
  <w:style w:type="table" w:customStyle="1" w:styleId="ListTable3-Accent621">
    <w:name w:val="List Table 3 - Accent 621"/>
    <w:basedOn w:val="TableNormal"/>
    <w:next w:val="ListTable3-Accent6"/>
    <w:uiPriority w:val="48"/>
    <w:rsid w:val="00211350"/>
    <w:pPr>
      <w:spacing w:after="0" w:line="240" w:lineRule="auto"/>
    </w:pPr>
    <w:tblPr>
      <w:tblStyleRowBandSize w:val="1"/>
      <w:tblStyleColBandSize w:val="1"/>
      <w:tblBorders>
        <w:top w:val="single" w:sz="4" w:space="0" w:color="70AD47"/>
        <w:left w:val="single" w:sz="4" w:space="0" w:color="70AD47"/>
        <w:bottom w:val="single" w:sz="4" w:space="0" w:color="70AD47"/>
        <w:right w:val="single" w:sz="4" w:space="0" w:color="70AD47"/>
      </w:tblBorders>
    </w:tblPr>
    <w:tblStylePr w:type="firstRow">
      <w:rPr>
        <w:b/>
        <w:bCs/>
        <w:color w:val="FFFFFF"/>
      </w:rPr>
      <w:tblPr/>
      <w:tcPr>
        <w:shd w:val="clear" w:color="auto" w:fill="70AD47"/>
      </w:tcPr>
    </w:tblStylePr>
    <w:tblStylePr w:type="lastRow">
      <w:rPr>
        <w:b/>
        <w:bCs/>
      </w:rPr>
      <w:tblPr/>
      <w:tcPr>
        <w:tcBorders>
          <w:top w:val="double" w:sz="4" w:space="0" w:color="70AD47"/>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70AD47"/>
          <w:right w:val="single" w:sz="4" w:space="0" w:color="70AD47"/>
        </w:tcBorders>
      </w:tcPr>
    </w:tblStylePr>
    <w:tblStylePr w:type="band1Horz">
      <w:tblPr/>
      <w:tcPr>
        <w:tcBorders>
          <w:top w:val="single" w:sz="4" w:space="0" w:color="70AD47"/>
          <w:bottom w:val="single" w:sz="4" w:space="0" w:color="70AD47"/>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0AD47"/>
          <w:left w:val="nil"/>
        </w:tcBorders>
      </w:tcPr>
    </w:tblStylePr>
    <w:tblStylePr w:type="swCell">
      <w:tblPr/>
      <w:tcPr>
        <w:tcBorders>
          <w:top w:val="double" w:sz="4" w:space="0" w:color="70AD47"/>
          <w:right w:val="nil"/>
        </w:tcBorders>
      </w:tcPr>
    </w:tblStylePr>
  </w:style>
  <w:style w:type="table" w:customStyle="1" w:styleId="ListTable421">
    <w:name w:val="List Table 421"/>
    <w:basedOn w:val="TableNormal"/>
    <w:next w:val="ListTable4"/>
    <w:uiPriority w:val="49"/>
    <w:rsid w:val="00211350"/>
    <w:pPr>
      <w:spacing w:after="0" w:line="240" w:lineRule="auto"/>
    </w:p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tblBorders>
    </w:tblPr>
    <w:tblStylePr w:type="firstRow">
      <w:rPr>
        <w:b/>
        <w:bCs/>
        <w:color w:val="FFFFFF"/>
      </w:rPr>
      <w:tblPr/>
      <w:tcPr>
        <w:tcBorders>
          <w:top w:val="single" w:sz="4" w:space="0" w:color="000000"/>
          <w:left w:val="single" w:sz="4" w:space="0" w:color="000000"/>
          <w:bottom w:val="single" w:sz="4" w:space="0" w:color="000000"/>
          <w:right w:val="single" w:sz="4" w:space="0" w:color="000000"/>
          <w:insideH w:val="nil"/>
        </w:tcBorders>
        <w:shd w:val="clear" w:color="auto" w:fill="000000"/>
      </w:tcPr>
    </w:tblStylePr>
    <w:tblStylePr w:type="lastRow">
      <w:rPr>
        <w:b/>
        <w:bCs/>
      </w:rPr>
      <w:tblPr/>
      <w:tcPr>
        <w:tcBorders>
          <w:top w:val="double" w:sz="4" w:space="0" w:color="666666"/>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ListTable4-Accent121">
    <w:name w:val="List Table 4 - Accent 121"/>
    <w:basedOn w:val="TableNormal"/>
    <w:next w:val="ListTable4-Accent1"/>
    <w:uiPriority w:val="49"/>
    <w:rsid w:val="00211350"/>
    <w:pPr>
      <w:spacing w:after="0" w:line="240" w:lineRule="auto"/>
    </w:pPr>
    <w:tblPr>
      <w:tblStyleRowBandSize w:val="1"/>
      <w:tblStyleColBandSize w:val="1"/>
      <w:tblBorders>
        <w:top w:val="single" w:sz="4" w:space="0" w:color="9CC2E5"/>
        <w:left w:val="single" w:sz="4" w:space="0" w:color="9CC2E5"/>
        <w:bottom w:val="single" w:sz="4" w:space="0" w:color="9CC2E5"/>
        <w:right w:val="single" w:sz="4" w:space="0" w:color="9CC2E5"/>
        <w:insideH w:val="single" w:sz="4" w:space="0" w:color="9CC2E5"/>
      </w:tblBorders>
    </w:tblPr>
    <w:tblStylePr w:type="firstRow">
      <w:rPr>
        <w:b/>
        <w:bCs/>
        <w:color w:val="FFFFFF"/>
      </w:rPr>
      <w:tblPr/>
      <w:tcPr>
        <w:tcBorders>
          <w:top w:val="single" w:sz="4" w:space="0" w:color="5B9BD5"/>
          <w:left w:val="single" w:sz="4" w:space="0" w:color="5B9BD5"/>
          <w:bottom w:val="single" w:sz="4" w:space="0" w:color="5B9BD5"/>
          <w:right w:val="single" w:sz="4" w:space="0" w:color="5B9BD5"/>
          <w:insideH w:val="nil"/>
        </w:tcBorders>
        <w:shd w:val="clear" w:color="auto" w:fill="5B9BD5"/>
      </w:tcPr>
    </w:tblStylePr>
    <w:tblStylePr w:type="lastRow">
      <w:rPr>
        <w:b/>
        <w:bCs/>
      </w:rPr>
      <w:tblPr/>
      <w:tcPr>
        <w:tcBorders>
          <w:top w:val="double" w:sz="4" w:space="0" w:color="9CC2E5"/>
        </w:tcBorders>
      </w:tc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customStyle="1" w:styleId="ListTable4-Accent221">
    <w:name w:val="List Table 4 - Accent 221"/>
    <w:basedOn w:val="TableNormal"/>
    <w:next w:val="ListTable4-Accent2"/>
    <w:uiPriority w:val="49"/>
    <w:rsid w:val="00211350"/>
    <w:pPr>
      <w:spacing w:after="0" w:line="240" w:lineRule="auto"/>
    </w:pPr>
    <w:tblPr>
      <w:tblStyleRowBandSize w:val="1"/>
      <w:tblStyleColBandSize w:val="1"/>
      <w:tblBorders>
        <w:top w:val="single" w:sz="4" w:space="0" w:color="F4B083"/>
        <w:left w:val="single" w:sz="4" w:space="0" w:color="F4B083"/>
        <w:bottom w:val="single" w:sz="4" w:space="0" w:color="F4B083"/>
        <w:right w:val="single" w:sz="4" w:space="0" w:color="F4B083"/>
        <w:insideH w:val="single" w:sz="4" w:space="0" w:color="F4B083"/>
      </w:tblBorders>
    </w:tblPr>
    <w:tblStylePr w:type="firstRow">
      <w:rPr>
        <w:b/>
        <w:bCs/>
        <w:color w:val="FFFFFF"/>
      </w:rPr>
      <w:tblPr/>
      <w:tcPr>
        <w:tcBorders>
          <w:top w:val="single" w:sz="4" w:space="0" w:color="ED7D31"/>
          <w:left w:val="single" w:sz="4" w:space="0" w:color="ED7D31"/>
          <w:bottom w:val="single" w:sz="4" w:space="0" w:color="ED7D31"/>
          <w:right w:val="single" w:sz="4" w:space="0" w:color="ED7D31"/>
          <w:insideH w:val="nil"/>
        </w:tcBorders>
        <w:shd w:val="clear" w:color="auto" w:fill="ED7D31"/>
      </w:tcPr>
    </w:tblStylePr>
    <w:tblStylePr w:type="lastRow">
      <w:rPr>
        <w:b/>
        <w:bCs/>
      </w:rPr>
      <w:tblPr/>
      <w:tcPr>
        <w:tcBorders>
          <w:top w:val="double" w:sz="4" w:space="0" w:color="F4B083"/>
        </w:tcBorders>
      </w:tcPr>
    </w:tblStylePr>
    <w:tblStylePr w:type="firstCol">
      <w:rPr>
        <w:b/>
        <w:bCs/>
      </w:rPr>
    </w:tblStylePr>
    <w:tblStylePr w:type="lastCol">
      <w:rPr>
        <w:b/>
        <w:bCs/>
      </w:rPr>
    </w:tblStylePr>
    <w:tblStylePr w:type="band1Vert">
      <w:tblPr/>
      <w:tcPr>
        <w:shd w:val="clear" w:color="auto" w:fill="FBE4D5"/>
      </w:tcPr>
    </w:tblStylePr>
    <w:tblStylePr w:type="band1Horz">
      <w:tblPr/>
      <w:tcPr>
        <w:shd w:val="clear" w:color="auto" w:fill="FBE4D5"/>
      </w:tcPr>
    </w:tblStylePr>
  </w:style>
  <w:style w:type="table" w:customStyle="1" w:styleId="ListTable4-Accent321">
    <w:name w:val="List Table 4 - Accent 321"/>
    <w:basedOn w:val="TableNormal"/>
    <w:next w:val="ListTable4-Accent3"/>
    <w:uiPriority w:val="49"/>
    <w:rsid w:val="00211350"/>
    <w:pPr>
      <w:spacing w:after="0" w:line="240" w:lineRule="auto"/>
    </w:pPr>
    <w:tblPr>
      <w:tblStyleRowBandSize w:val="1"/>
      <w:tblStyleColBandSize w:val="1"/>
      <w:tblBorders>
        <w:top w:val="single" w:sz="4" w:space="0" w:color="C9C9C9"/>
        <w:left w:val="single" w:sz="4" w:space="0" w:color="C9C9C9"/>
        <w:bottom w:val="single" w:sz="4" w:space="0" w:color="C9C9C9"/>
        <w:right w:val="single" w:sz="4" w:space="0" w:color="C9C9C9"/>
        <w:insideH w:val="single" w:sz="4" w:space="0" w:color="C9C9C9"/>
      </w:tblBorders>
    </w:tblPr>
    <w:tblStylePr w:type="firstRow">
      <w:rPr>
        <w:b/>
        <w:bCs/>
        <w:color w:val="FFFFFF"/>
      </w:rPr>
      <w:tblPr/>
      <w:tcPr>
        <w:tcBorders>
          <w:top w:val="single" w:sz="4" w:space="0" w:color="A5A5A5"/>
          <w:left w:val="single" w:sz="4" w:space="0" w:color="A5A5A5"/>
          <w:bottom w:val="single" w:sz="4" w:space="0" w:color="A5A5A5"/>
          <w:right w:val="single" w:sz="4" w:space="0" w:color="A5A5A5"/>
          <w:insideH w:val="nil"/>
        </w:tcBorders>
        <w:shd w:val="clear" w:color="auto" w:fill="A5A5A5"/>
      </w:tcPr>
    </w:tblStylePr>
    <w:tblStylePr w:type="lastRow">
      <w:rPr>
        <w:b/>
        <w:bCs/>
      </w:rPr>
      <w:tblPr/>
      <w:tcPr>
        <w:tcBorders>
          <w:top w:val="double" w:sz="4" w:space="0" w:color="C9C9C9"/>
        </w:tcBorders>
      </w:tcPr>
    </w:tblStylePr>
    <w:tblStylePr w:type="firstCol">
      <w:rPr>
        <w:b/>
        <w:bCs/>
      </w:rPr>
    </w:tblStylePr>
    <w:tblStylePr w:type="lastCol">
      <w:rPr>
        <w:b/>
        <w:bCs/>
      </w:rPr>
    </w:tblStylePr>
    <w:tblStylePr w:type="band1Vert">
      <w:tblPr/>
      <w:tcPr>
        <w:shd w:val="clear" w:color="auto" w:fill="EDEDED"/>
      </w:tcPr>
    </w:tblStylePr>
    <w:tblStylePr w:type="band1Horz">
      <w:tblPr/>
      <w:tcPr>
        <w:shd w:val="clear" w:color="auto" w:fill="EDEDED"/>
      </w:tcPr>
    </w:tblStylePr>
  </w:style>
  <w:style w:type="table" w:customStyle="1" w:styleId="ListTable4-Accent421">
    <w:name w:val="List Table 4 - Accent 421"/>
    <w:basedOn w:val="TableNormal"/>
    <w:next w:val="ListTable4-Accent4"/>
    <w:uiPriority w:val="49"/>
    <w:rsid w:val="00211350"/>
    <w:pPr>
      <w:spacing w:after="0" w:line="240" w:lineRule="auto"/>
    </w:pPr>
    <w:tblPr>
      <w:tblStyleRowBandSize w:val="1"/>
      <w:tblStyleColBandSize w:val="1"/>
      <w:tblBorders>
        <w:top w:val="single" w:sz="4" w:space="0" w:color="FFD966"/>
        <w:left w:val="single" w:sz="4" w:space="0" w:color="FFD966"/>
        <w:bottom w:val="single" w:sz="4" w:space="0" w:color="FFD966"/>
        <w:right w:val="single" w:sz="4" w:space="0" w:color="FFD966"/>
        <w:insideH w:val="single" w:sz="4" w:space="0" w:color="FFD966"/>
      </w:tblBorders>
    </w:tblPr>
    <w:tblStylePr w:type="firstRow">
      <w:rPr>
        <w:b/>
        <w:bCs/>
        <w:color w:val="FFFFFF"/>
      </w:rPr>
      <w:tblPr/>
      <w:tcPr>
        <w:tcBorders>
          <w:top w:val="single" w:sz="4" w:space="0" w:color="FFC000"/>
          <w:left w:val="single" w:sz="4" w:space="0" w:color="FFC000"/>
          <w:bottom w:val="single" w:sz="4" w:space="0" w:color="FFC000"/>
          <w:right w:val="single" w:sz="4" w:space="0" w:color="FFC000"/>
          <w:insideH w:val="nil"/>
        </w:tcBorders>
        <w:shd w:val="clear" w:color="auto" w:fill="FFC000"/>
      </w:tcPr>
    </w:tblStylePr>
    <w:tblStylePr w:type="lastRow">
      <w:rPr>
        <w:b/>
        <w:bCs/>
      </w:rPr>
      <w:tblPr/>
      <w:tcPr>
        <w:tcBorders>
          <w:top w:val="double" w:sz="4" w:space="0" w:color="FFD966"/>
        </w:tcBorders>
      </w:tcPr>
    </w:tblStylePr>
    <w:tblStylePr w:type="firstCol">
      <w:rPr>
        <w:b/>
        <w:bCs/>
      </w:rPr>
    </w:tblStylePr>
    <w:tblStylePr w:type="lastCol">
      <w:rPr>
        <w:b/>
        <w:bCs/>
      </w:rPr>
    </w:tblStylePr>
    <w:tblStylePr w:type="band1Vert">
      <w:tblPr/>
      <w:tcPr>
        <w:shd w:val="clear" w:color="auto" w:fill="FFF2CC"/>
      </w:tcPr>
    </w:tblStylePr>
    <w:tblStylePr w:type="band1Horz">
      <w:tblPr/>
      <w:tcPr>
        <w:shd w:val="clear" w:color="auto" w:fill="FFF2CC"/>
      </w:tcPr>
    </w:tblStylePr>
  </w:style>
  <w:style w:type="table" w:customStyle="1" w:styleId="ListTable4-Accent521">
    <w:name w:val="List Table 4 - Accent 521"/>
    <w:basedOn w:val="TableNormal"/>
    <w:next w:val="ListTable4-Accent5"/>
    <w:uiPriority w:val="49"/>
    <w:rsid w:val="00211350"/>
    <w:pPr>
      <w:spacing w:after="0" w:line="240" w:lineRule="auto"/>
    </w:pPr>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tblBorders>
    </w:tblPr>
    <w:tblStylePr w:type="firstRow">
      <w:rPr>
        <w:b/>
        <w:bCs/>
        <w:color w:val="FFFFFF"/>
      </w:rPr>
      <w:tblPr/>
      <w:tcPr>
        <w:tcBorders>
          <w:top w:val="single" w:sz="4" w:space="0" w:color="4472C4"/>
          <w:left w:val="single" w:sz="4" w:space="0" w:color="4472C4"/>
          <w:bottom w:val="single" w:sz="4" w:space="0" w:color="4472C4"/>
          <w:right w:val="single" w:sz="4" w:space="0" w:color="4472C4"/>
          <w:insideH w:val="nil"/>
        </w:tcBorders>
        <w:shd w:val="clear" w:color="auto" w:fill="4472C4"/>
      </w:tcPr>
    </w:tblStylePr>
    <w:tblStylePr w:type="lastRow">
      <w:rPr>
        <w:b/>
        <w:bCs/>
      </w:rPr>
      <w:tblPr/>
      <w:tcPr>
        <w:tcBorders>
          <w:top w:val="double" w:sz="4" w:space="0" w:color="8EAADB"/>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customStyle="1" w:styleId="ListTable4-Accent621">
    <w:name w:val="List Table 4 - Accent 621"/>
    <w:basedOn w:val="TableNormal"/>
    <w:next w:val="ListTable4-Accent6"/>
    <w:uiPriority w:val="49"/>
    <w:rsid w:val="00211350"/>
    <w:pPr>
      <w:spacing w:after="0" w:line="240" w:lineRule="auto"/>
    </w:pPr>
    <w:tblPr>
      <w:tblStyleRowBandSize w:val="1"/>
      <w:tblStyleColBandSize w:val="1"/>
      <w:tblBorders>
        <w:top w:val="single" w:sz="4" w:space="0" w:color="A8D08D"/>
        <w:left w:val="single" w:sz="4" w:space="0" w:color="A8D08D"/>
        <w:bottom w:val="single" w:sz="4" w:space="0" w:color="A8D08D"/>
        <w:right w:val="single" w:sz="4" w:space="0" w:color="A8D08D"/>
        <w:insideH w:val="single" w:sz="4" w:space="0" w:color="A8D08D"/>
      </w:tblBorders>
    </w:tblPr>
    <w:tblStylePr w:type="firstRow">
      <w:rPr>
        <w:b/>
        <w:bCs/>
        <w:color w:val="FFFFFF"/>
      </w:rPr>
      <w:tblPr/>
      <w:tcPr>
        <w:tcBorders>
          <w:top w:val="single" w:sz="4" w:space="0" w:color="70AD47"/>
          <w:left w:val="single" w:sz="4" w:space="0" w:color="70AD47"/>
          <w:bottom w:val="single" w:sz="4" w:space="0" w:color="70AD47"/>
          <w:right w:val="single" w:sz="4" w:space="0" w:color="70AD47"/>
          <w:insideH w:val="nil"/>
        </w:tcBorders>
        <w:shd w:val="clear" w:color="auto" w:fill="70AD47"/>
      </w:tcPr>
    </w:tblStylePr>
    <w:tblStylePr w:type="lastRow">
      <w:rPr>
        <w:b/>
        <w:bCs/>
      </w:rPr>
      <w:tblPr/>
      <w:tcPr>
        <w:tcBorders>
          <w:top w:val="double" w:sz="4" w:space="0" w:color="A8D08D"/>
        </w:tcBorders>
      </w:tcPr>
    </w:tblStylePr>
    <w:tblStylePr w:type="firstCol">
      <w:rPr>
        <w:b/>
        <w:bCs/>
      </w:rPr>
    </w:tblStylePr>
    <w:tblStylePr w:type="lastCol">
      <w:rPr>
        <w:b/>
        <w:bCs/>
      </w:rPr>
    </w:tblStylePr>
    <w:tblStylePr w:type="band1Vert">
      <w:tblPr/>
      <w:tcPr>
        <w:shd w:val="clear" w:color="auto" w:fill="E2EFD9"/>
      </w:tcPr>
    </w:tblStylePr>
    <w:tblStylePr w:type="band1Horz">
      <w:tblPr/>
      <w:tcPr>
        <w:shd w:val="clear" w:color="auto" w:fill="E2EFD9"/>
      </w:tcPr>
    </w:tblStylePr>
  </w:style>
  <w:style w:type="table" w:customStyle="1" w:styleId="ListTable5Dark21">
    <w:name w:val="List Table 5 Dark21"/>
    <w:basedOn w:val="TableNormal"/>
    <w:next w:val="ListTable5Dark"/>
    <w:uiPriority w:val="50"/>
    <w:rsid w:val="00211350"/>
    <w:pPr>
      <w:spacing w:after="0" w:line="240" w:lineRule="auto"/>
    </w:pPr>
    <w:rPr>
      <w:color w:val="FFFFFF"/>
    </w:rPr>
    <w:tblPr>
      <w:tblStyleRowBandSize w:val="1"/>
      <w:tblStyleColBandSize w:val="1"/>
      <w:tblBorders>
        <w:top w:val="single" w:sz="24" w:space="0" w:color="000000"/>
        <w:left w:val="single" w:sz="24" w:space="0" w:color="000000"/>
        <w:bottom w:val="single" w:sz="24" w:space="0" w:color="000000"/>
        <w:right w:val="single" w:sz="24" w:space="0" w:color="000000"/>
      </w:tblBorders>
    </w:tblPr>
    <w:tcPr>
      <w:shd w:val="clear" w:color="auto" w:fill="000000"/>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121">
    <w:name w:val="List Table 5 Dark - Accent 121"/>
    <w:basedOn w:val="TableNormal"/>
    <w:next w:val="ListTable5Dark-Accent1"/>
    <w:uiPriority w:val="50"/>
    <w:rsid w:val="00211350"/>
    <w:pPr>
      <w:spacing w:after="0" w:line="240" w:lineRule="auto"/>
    </w:pPr>
    <w:rPr>
      <w:color w:val="FFFFFF"/>
    </w:rPr>
    <w:tblPr>
      <w:tblStyleRowBandSize w:val="1"/>
      <w:tblStyleColBandSize w:val="1"/>
      <w:tblBorders>
        <w:top w:val="single" w:sz="24" w:space="0" w:color="5B9BD5"/>
        <w:left w:val="single" w:sz="24" w:space="0" w:color="5B9BD5"/>
        <w:bottom w:val="single" w:sz="24" w:space="0" w:color="5B9BD5"/>
        <w:right w:val="single" w:sz="24" w:space="0" w:color="5B9BD5"/>
      </w:tblBorders>
    </w:tblPr>
    <w:tcPr>
      <w:shd w:val="clear" w:color="auto" w:fill="5B9BD5"/>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221">
    <w:name w:val="List Table 5 Dark - Accent 221"/>
    <w:basedOn w:val="TableNormal"/>
    <w:next w:val="ListTable5Dark-Accent2"/>
    <w:uiPriority w:val="50"/>
    <w:rsid w:val="00211350"/>
    <w:pPr>
      <w:spacing w:after="0" w:line="240" w:lineRule="auto"/>
    </w:pPr>
    <w:rPr>
      <w:color w:val="FFFFFF"/>
    </w:rPr>
    <w:tblPr>
      <w:tblStyleRowBandSize w:val="1"/>
      <w:tblStyleColBandSize w:val="1"/>
      <w:tblBorders>
        <w:top w:val="single" w:sz="24" w:space="0" w:color="ED7D31"/>
        <w:left w:val="single" w:sz="24" w:space="0" w:color="ED7D31"/>
        <w:bottom w:val="single" w:sz="24" w:space="0" w:color="ED7D31"/>
        <w:right w:val="single" w:sz="24" w:space="0" w:color="ED7D31"/>
      </w:tblBorders>
    </w:tblPr>
    <w:tcPr>
      <w:shd w:val="clear" w:color="auto" w:fill="ED7D31"/>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321">
    <w:name w:val="List Table 5 Dark - Accent 321"/>
    <w:basedOn w:val="TableNormal"/>
    <w:next w:val="ListTable5Dark-Accent3"/>
    <w:uiPriority w:val="50"/>
    <w:rsid w:val="00211350"/>
    <w:pPr>
      <w:spacing w:after="0" w:line="240" w:lineRule="auto"/>
    </w:pPr>
    <w:rPr>
      <w:color w:val="FFFFFF"/>
    </w:rPr>
    <w:tblPr>
      <w:tblStyleRowBandSize w:val="1"/>
      <w:tblStyleColBandSize w:val="1"/>
      <w:tblBorders>
        <w:top w:val="single" w:sz="24" w:space="0" w:color="A5A5A5"/>
        <w:left w:val="single" w:sz="24" w:space="0" w:color="A5A5A5"/>
        <w:bottom w:val="single" w:sz="24" w:space="0" w:color="A5A5A5"/>
        <w:right w:val="single" w:sz="24" w:space="0" w:color="A5A5A5"/>
      </w:tblBorders>
    </w:tblPr>
    <w:tcPr>
      <w:shd w:val="clear" w:color="auto" w:fill="A5A5A5"/>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421">
    <w:name w:val="List Table 5 Dark - Accent 421"/>
    <w:basedOn w:val="TableNormal"/>
    <w:next w:val="ListTable5Dark-Accent4"/>
    <w:uiPriority w:val="50"/>
    <w:rsid w:val="00211350"/>
    <w:pPr>
      <w:spacing w:after="0" w:line="240" w:lineRule="auto"/>
    </w:pPr>
    <w:rPr>
      <w:color w:val="FFFFFF"/>
    </w:rPr>
    <w:tblPr>
      <w:tblStyleRowBandSize w:val="1"/>
      <w:tblStyleColBandSize w:val="1"/>
      <w:tblBorders>
        <w:top w:val="single" w:sz="24" w:space="0" w:color="FFC000"/>
        <w:left w:val="single" w:sz="24" w:space="0" w:color="FFC000"/>
        <w:bottom w:val="single" w:sz="24" w:space="0" w:color="FFC000"/>
        <w:right w:val="single" w:sz="24" w:space="0" w:color="FFC000"/>
      </w:tblBorders>
    </w:tblPr>
    <w:tcPr>
      <w:shd w:val="clear" w:color="auto" w:fill="FFC000"/>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521">
    <w:name w:val="List Table 5 Dark - Accent 521"/>
    <w:basedOn w:val="TableNormal"/>
    <w:next w:val="ListTable5Dark-Accent5"/>
    <w:uiPriority w:val="50"/>
    <w:rsid w:val="00211350"/>
    <w:pPr>
      <w:spacing w:after="0" w:line="240" w:lineRule="auto"/>
    </w:pPr>
    <w:rPr>
      <w:color w:val="FFFFFF"/>
    </w:rPr>
    <w:tblPr>
      <w:tblStyleRowBandSize w:val="1"/>
      <w:tblStyleColBandSize w:val="1"/>
      <w:tblBorders>
        <w:top w:val="single" w:sz="24" w:space="0" w:color="4472C4"/>
        <w:left w:val="single" w:sz="24" w:space="0" w:color="4472C4"/>
        <w:bottom w:val="single" w:sz="24" w:space="0" w:color="4472C4"/>
        <w:right w:val="single" w:sz="24" w:space="0" w:color="4472C4"/>
      </w:tblBorders>
    </w:tblPr>
    <w:tcPr>
      <w:shd w:val="clear" w:color="auto" w:fill="4472C4"/>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621">
    <w:name w:val="List Table 5 Dark - Accent 621"/>
    <w:basedOn w:val="TableNormal"/>
    <w:next w:val="ListTable5Dark-Accent6"/>
    <w:uiPriority w:val="50"/>
    <w:rsid w:val="00211350"/>
    <w:pPr>
      <w:spacing w:after="0" w:line="240" w:lineRule="auto"/>
    </w:pPr>
    <w:rPr>
      <w:color w:val="FFFFFF"/>
    </w:rPr>
    <w:tblPr>
      <w:tblStyleRowBandSize w:val="1"/>
      <w:tblStyleColBandSize w:val="1"/>
      <w:tblBorders>
        <w:top w:val="single" w:sz="24" w:space="0" w:color="70AD47"/>
        <w:left w:val="single" w:sz="24" w:space="0" w:color="70AD47"/>
        <w:bottom w:val="single" w:sz="24" w:space="0" w:color="70AD47"/>
        <w:right w:val="single" w:sz="24" w:space="0" w:color="70AD47"/>
      </w:tblBorders>
    </w:tblPr>
    <w:tcPr>
      <w:shd w:val="clear" w:color="auto" w:fill="70AD47"/>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6Colourful21">
    <w:name w:val="List Table 6 Colourful21"/>
    <w:basedOn w:val="TableNormal"/>
    <w:next w:val="ListTable6Colorful"/>
    <w:uiPriority w:val="51"/>
    <w:rsid w:val="00211350"/>
    <w:pPr>
      <w:spacing w:after="0" w:line="240" w:lineRule="auto"/>
    </w:pPr>
    <w:rPr>
      <w:color w:val="000000"/>
    </w:rPr>
    <w:tblPr>
      <w:tblStyleRowBandSize w:val="1"/>
      <w:tblStyleColBandSize w:val="1"/>
      <w:tblBorders>
        <w:top w:val="single" w:sz="4" w:space="0" w:color="000000"/>
        <w:bottom w:val="single" w:sz="4" w:space="0" w:color="000000"/>
      </w:tblBorders>
    </w:tblPr>
    <w:tblStylePr w:type="firstRow">
      <w:rPr>
        <w:b/>
        <w:bCs/>
      </w:rPr>
      <w:tblPr/>
      <w:tcPr>
        <w:tcBorders>
          <w:bottom w:val="single" w:sz="4" w:space="0" w:color="000000"/>
        </w:tcBorders>
      </w:tcPr>
    </w:tblStylePr>
    <w:tblStylePr w:type="lastRow">
      <w:rPr>
        <w:b/>
        <w:bCs/>
      </w:rPr>
      <w:tblPr/>
      <w:tcPr>
        <w:tcBorders>
          <w:top w:val="double" w:sz="4" w:space="0" w:color="000000"/>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ListTable6ColourfulAccent121">
    <w:name w:val="List Table 6 Colourful – Accent 121"/>
    <w:basedOn w:val="TableNormal"/>
    <w:next w:val="ListTable6Colorful-Accent1"/>
    <w:uiPriority w:val="51"/>
    <w:rsid w:val="00211350"/>
    <w:pPr>
      <w:spacing w:after="0" w:line="240" w:lineRule="auto"/>
    </w:pPr>
    <w:rPr>
      <w:color w:val="2E74B5"/>
    </w:rPr>
    <w:tblPr>
      <w:tblStyleRowBandSize w:val="1"/>
      <w:tblStyleColBandSize w:val="1"/>
      <w:tblBorders>
        <w:top w:val="single" w:sz="4" w:space="0" w:color="5B9BD5"/>
        <w:bottom w:val="single" w:sz="4" w:space="0" w:color="5B9BD5"/>
      </w:tblBorders>
    </w:tblPr>
    <w:tblStylePr w:type="firstRow">
      <w:rPr>
        <w:b/>
        <w:bCs/>
      </w:rPr>
      <w:tblPr/>
      <w:tcPr>
        <w:tcBorders>
          <w:bottom w:val="single" w:sz="4" w:space="0" w:color="5B9BD5"/>
        </w:tcBorders>
      </w:tcPr>
    </w:tblStylePr>
    <w:tblStylePr w:type="lastRow">
      <w:rPr>
        <w:b/>
        <w:bCs/>
      </w:rPr>
      <w:tblPr/>
      <w:tcPr>
        <w:tcBorders>
          <w:top w:val="double" w:sz="4" w:space="0" w:color="5B9BD5"/>
        </w:tcBorders>
      </w:tc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customStyle="1" w:styleId="ListTable6ColourfulAccent221">
    <w:name w:val="List Table 6 Colourful – Accent 221"/>
    <w:basedOn w:val="TableNormal"/>
    <w:next w:val="ListTable6Colorful-Accent2"/>
    <w:uiPriority w:val="51"/>
    <w:rsid w:val="00211350"/>
    <w:pPr>
      <w:spacing w:after="0" w:line="240" w:lineRule="auto"/>
    </w:pPr>
    <w:rPr>
      <w:color w:val="C45911"/>
    </w:rPr>
    <w:tblPr>
      <w:tblStyleRowBandSize w:val="1"/>
      <w:tblStyleColBandSize w:val="1"/>
      <w:tblBorders>
        <w:top w:val="single" w:sz="4" w:space="0" w:color="ED7D31"/>
        <w:bottom w:val="single" w:sz="4" w:space="0" w:color="ED7D31"/>
      </w:tblBorders>
    </w:tblPr>
    <w:tblStylePr w:type="firstRow">
      <w:rPr>
        <w:b/>
        <w:bCs/>
      </w:rPr>
      <w:tblPr/>
      <w:tcPr>
        <w:tcBorders>
          <w:bottom w:val="single" w:sz="4" w:space="0" w:color="ED7D31"/>
        </w:tcBorders>
      </w:tcPr>
    </w:tblStylePr>
    <w:tblStylePr w:type="lastRow">
      <w:rPr>
        <w:b/>
        <w:bCs/>
      </w:rPr>
      <w:tblPr/>
      <w:tcPr>
        <w:tcBorders>
          <w:top w:val="double" w:sz="4" w:space="0" w:color="ED7D31"/>
        </w:tcBorders>
      </w:tcPr>
    </w:tblStylePr>
    <w:tblStylePr w:type="firstCol">
      <w:rPr>
        <w:b/>
        <w:bCs/>
      </w:rPr>
    </w:tblStylePr>
    <w:tblStylePr w:type="lastCol">
      <w:rPr>
        <w:b/>
        <w:bCs/>
      </w:rPr>
    </w:tblStylePr>
    <w:tblStylePr w:type="band1Vert">
      <w:tblPr/>
      <w:tcPr>
        <w:shd w:val="clear" w:color="auto" w:fill="FBE4D5"/>
      </w:tcPr>
    </w:tblStylePr>
    <w:tblStylePr w:type="band1Horz">
      <w:tblPr/>
      <w:tcPr>
        <w:shd w:val="clear" w:color="auto" w:fill="FBE4D5"/>
      </w:tcPr>
    </w:tblStylePr>
  </w:style>
  <w:style w:type="table" w:customStyle="1" w:styleId="ListTable6ColourfulAccent321">
    <w:name w:val="List Table 6 Colourful – Accent 321"/>
    <w:basedOn w:val="TableNormal"/>
    <w:next w:val="ListTable6Colorful-Accent3"/>
    <w:uiPriority w:val="51"/>
    <w:rsid w:val="00211350"/>
    <w:pPr>
      <w:spacing w:after="0" w:line="240" w:lineRule="auto"/>
    </w:pPr>
    <w:rPr>
      <w:color w:val="7B7B7B"/>
    </w:rPr>
    <w:tblPr>
      <w:tblStyleRowBandSize w:val="1"/>
      <w:tblStyleColBandSize w:val="1"/>
      <w:tblBorders>
        <w:top w:val="single" w:sz="4" w:space="0" w:color="A5A5A5"/>
        <w:bottom w:val="single" w:sz="4" w:space="0" w:color="A5A5A5"/>
      </w:tblBorders>
    </w:tblPr>
    <w:tblStylePr w:type="firstRow">
      <w:rPr>
        <w:b/>
        <w:bCs/>
      </w:rPr>
      <w:tblPr/>
      <w:tcPr>
        <w:tcBorders>
          <w:bottom w:val="single" w:sz="4" w:space="0" w:color="A5A5A5"/>
        </w:tcBorders>
      </w:tcPr>
    </w:tblStylePr>
    <w:tblStylePr w:type="lastRow">
      <w:rPr>
        <w:b/>
        <w:bCs/>
      </w:rPr>
      <w:tblPr/>
      <w:tcPr>
        <w:tcBorders>
          <w:top w:val="double" w:sz="4" w:space="0" w:color="A5A5A5"/>
        </w:tcBorders>
      </w:tcPr>
    </w:tblStylePr>
    <w:tblStylePr w:type="firstCol">
      <w:rPr>
        <w:b/>
        <w:bCs/>
      </w:rPr>
    </w:tblStylePr>
    <w:tblStylePr w:type="lastCol">
      <w:rPr>
        <w:b/>
        <w:bCs/>
      </w:rPr>
    </w:tblStylePr>
    <w:tblStylePr w:type="band1Vert">
      <w:tblPr/>
      <w:tcPr>
        <w:shd w:val="clear" w:color="auto" w:fill="EDEDED"/>
      </w:tcPr>
    </w:tblStylePr>
    <w:tblStylePr w:type="band1Horz">
      <w:tblPr/>
      <w:tcPr>
        <w:shd w:val="clear" w:color="auto" w:fill="EDEDED"/>
      </w:tcPr>
    </w:tblStylePr>
  </w:style>
  <w:style w:type="table" w:customStyle="1" w:styleId="ListTable6ColourfulAccent421">
    <w:name w:val="List Table 6 Colourful – Accent 421"/>
    <w:basedOn w:val="TableNormal"/>
    <w:next w:val="ListTable6Colorful-Accent4"/>
    <w:uiPriority w:val="51"/>
    <w:rsid w:val="00211350"/>
    <w:pPr>
      <w:spacing w:after="0" w:line="240" w:lineRule="auto"/>
    </w:pPr>
    <w:rPr>
      <w:color w:val="BF8F00"/>
    </w:rPr>
    <w:tblPr>
      <w:tblStyleRowBandSize w:val="1"/>
      <w:tblStyleColBandSize w:val="1"/>
      <w:tblBorders>
        <w:top w:val="single" w:sz="4" w:space="0" w:color="FFC000"/>
        <w:bottom w:val="single" w:sz="4" w:space="0" w:color="FFC000"/>
      </w:tblBorders>
    </w:tblPr>
    <w:tblStylePr w:type="firstRow">
      <w:rPr>
        <w:b/>
        <w:bCs/>
      </w:rPr>
      <w:tblPr/>
      <w:tcPr>
        <w:tcBorders>
          <w:bottom w:val="single" w:sz="4" w:space="0" w:color="FFC000"/>
        </w:tcBorders>
      </w:tcPr>
    </w:tblStylePr>
    <w:tblStylePr w:type="lastRow">
      <w:rPr>
        <w:b/>
        <w:bCs/>
      </w:rPr>
      <w:tblPr/>
      <w:tcPr>
        <w:tcBorders>
          <w:top w:val="double" w:sz="4" w:space="0" w:color="FFC000"/>
        </w:tcBorders>
      </w:tcPr>
    </w:tblStylePr>
    <w:tblStylePr w:type="firstCol">
      <w:rPr>
        <w:b/>
        <w:bCs/>
      </w:rPr>
    </w:tblStylePr>
    <w:tblStylePr w:type="lastCol">
      <w:rPr>
        <w:b/>
        <w:bCs/>
      </w:rPr>
    </w:tblStylePr>
    <w:tblStylePr w:type="band1Vert">
      <w:tblPr/>
      <w:tcPr>
        <w:shd w:val="clear" w:color="auto" w:fill="FFF2CC"/>
      </w:tcPr>
    </w:tblStylePr>
    <w:tblStylePr w:type="band1Horz">
      <w:tblPr/>
      <w:tcPr>
        <w:shd w:val="clear" w:color="auto" w:fill="FFF2CC"/>
      </w:tcPr>
    </w:tblStylePr>
  </w:style>
  <w:style w:type="table" w:customStyle="1" w:styleId="ListTable6ColourfulAccent521">
    <w:name w:val="List Table 6 Colourful – Accent 521"/>
    <w:basedOn w:val="TableNormal"/>
    <w:next w:val="ListTable6Colorful-Accent5"/>
    <w:uiPriority w:val="51"/>
    <w:rsid w:val="00211350"/>
    <w:pPr>
      <w:spacing w:after="0" w:line="240" w:lineRule="auto"/>
    </w:pPr>
    <w:rPr>
      <w:color w:val="2F5496"/>
    </w:rPr>
    <w:tblPr>
      <w:tblStyleRowBandSize w:val="1"/>
      <w:tblStyleColBandSize w:val="1"/>
      <w:tblBorders>
        <w:top w:val="single" w:sz="4" w:space="0" w:color="4472C4"/>
        <w:bottom w:val="single" w:sz="4" w:space="0" w:color="4472C4"/>
      </w:tblBorders>
    </w:tblPr>
    <w:tblStylePr w:type="firstRow">
      <w:rPr>
        <w:b/>
        <w:bCs/>
      </w:rPr>
      <w:tblPr/>
      <w:tcPr>
        <w:tcBorders>
          <w:bottom w:val="single" w:sz="4" w:space="0" w:color="4472C4"/>
        </w:tcBorders>
      </w:tcPr>
    </w:tblStylePr>
    <w:tblStylePr w:type="lastRow">
      <w:rPr>
        <w:b/>
        <w:bCs/>
      </w:rPr>
      <w:tblPr/>
      <w:tcPr>
        <w:tcBorders>
          <w:top w:val="double" w:sz="4" w:space="0" w:color="4472C4"/>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customStyle="1" w:styleId="ListTable6ColourfulAccent621">
    <w:name w:val="List Table 6 Colourful – Accent 621"/>
    <w:basedOn w:val="TableNormal"/>
    <w:next w:val="ListTable6Colorful-Accent6"/>
    <w:uiPriority w:val="51"/>
    <w:rsid w:val="00211350"/>
    <w:pPr>
      <w:spacing w:after="0" w:line="240" w:lineRule="auto"/>
    </w:pPr>
    <w:rPr>
      <w:color w:val="538135"/>
    </w:rPr>
    <w:tblPr>
      <w:tblStyleRowBandSize w:val="1"/>
      <w:tblStyleColBandSize w:val="1"/>
      <w:tblBorders>
        <w:top w:val="single" w:sz="4" w:space="0" w:color="70AD47"/>
        <w:bottom w:val="single" w:sz="4" w:space="0" w:color="70AD47"/>
      </w:tblBorders>
    </w:tblPr>
    <w:tblStylePr w:type="firstRow">
      <w:rPr>
        <w:b/>
        <w:bCs/>
      </w:rPr>
      <w:tblPr/>
      <w:tcPr>
        <w:tcBorders>
          <w:bottom w:val="single" w:sz="4" w:space="0" w:color="70AD47"/>
        </w:tcBorders>
      </w:tcPr>
    </w:tblStylePr>
    <w:tblStylePr w:type="lastRow">
      <w:rPr>
        <w:b/>
        <w:bCs/>
      </w:rPr>
      <w:tblPr/>
      <w:tcPr>
        <w:tcBorders>
          <w:top w:val="double" w:sz="4" w:space="0" w:color="70AD47"/>
        </w:tcBorders>
      </w:tcPr>
    </w:tblStylePr>
    <w:tblStylePr w:type="firstCol">
      <w:rPr>
        <w:b/>
        <w:bCs/>
      </w:rPr>
    </w:tblStylePr>
    <w:tblStylePr w:type="lastCol">
      <w:rPr>
        <w:b/>
        <w:bCs/>
      </w:rPr>
    </w:tblStylePr>
    <w:tblStylePr w:type="band1Vert">
      <w:tblPr/>
      <w:tcPr>
        <w:shd w:val="clear" w:color="auto" w:fill="E2EFD9"/>
      </w:tcPr>
    </w:tblStylePr>
    <w:tblStylePr w:type="band1Horz">
      <w:tblPr/>
      <w:tcPr>
        <w:shd w:val="clear" w:color="auto" w:fill="E2EFD9"/>
      </w:tcPr>
    </w:tblStylePr>
  </w:style>
  <w:style w:type="table" w:customStyle="1" w:styleId="ListTable7Colourful21">
    <w:name w:val="List Table 7 Colourful21"/>
    <w:basedOn w:val="TableNormal"/>
    <w:next w:val="ListTable7Colorful"/>
    <w:uiPriority w:val="52"/>
    <w:rsid w:val="00211350"/>
    <w:pPr>
      <w:spacing w:after="0" w:line="240" w:lineRule="auto"/>
    </w:pPr>
    <w:rPr>
      <w:color w:val="000000"/>
    </w:rPr>
    <w:tblPr>
      <w:tblStyleRowBandSize w:val="1"/>
      <w:tblStyleColBandSize w:val="1"/>
    </w:tblPr>
    <w:tblStylePr w:type="firstRow">
      <w:rPr>
        <w:rFonts w:ascii="Calibri Light" w:eastAsia="Times New Roman" w:hAnsi="Calibri Light" w:cs="Times New Roman"/>
        <w:i/>
        <w:iCs/>
        <w:sz w:val="26"/>
      </w:rPr>
      <w:tblPr/>
      <w:tcPr>
        <w:tcBorders>
          <w:bottom w:val="single" w:sz="4" w:space="0" w:color="000000"/>
        </w:tcBorders>
        <w:shd w:val="clear" w:color="auto" w:fill="FFFFFF"/>
      </w:tcPr>
    </w:tblStylePr>
    <w:tblStylePr w:type="lastRow">
      <w:rPr>
        <w:rFonts w:ascii="Calibri Light" w:eastAsia="Times New Roman" w:hAnsi="Calibri Light" w:cs="Times New Roman"/>
        <w:i/>
        <w:iCs/>
        <w:sz w:val="26"/>
      </w:rPr>
      <w:tblPr/>
      <w:tcPr>
        <w:tcBorders>
          <w:top w:val="single" w:sz="4" w:space="0" w:color="000000"/>
        </w:tcBorders>
        <w:shd w:val="clear" w:color="auto" w:fill="FFFFFF"/>
      </w:tcPr>
    </w:tblStylePr>
    <w:tblStylePr w:type="firstCol">
      <w:pPr>
        <w:jc w:val="right"/>
      </w:pPr>
      <w:rPr>
        <w:rFonts w:ascii="Calibri Light" w:eastAsia="Times New Roman" w:hAnsi="Calibri Light" w:cs="Times New Roman"/>
        <w:i/>
        <w:iCs/>
        <w:sz w:val="26"/>
      </w:rPr>
      <w:tblPr/>
      <w:tcPr>
        <w:tcBorders>
          <w:right w:val="single" w:sz="4" w:space="0" w:color="000000"/>
        </w:tcBorders>
        <w:shd w:val="clear" w:color="auto" w:fill="FFFFFF"/>
      </w:tcPr>
    </w:tblStylePr>
    <w:tblStylePr w:type="lastCol">
      <w:rPr>
        <w:rFonts w:ascii="Calibri Light" w:eastAsia="Times New Roman" w:hAnsi="Calibri Light" w:cs="Times New Roman"/>
        <w:i/>
        <w:iCs/>
        <w:sz w:val="26"/>
      </w:rPr>
      <w:tblPr/>
      <w:tcPr>
        <w:tcBorders>
          <w:left w:val="single" w:sz="4" w:space="0" w:color="000000"/>
        </w:tcBorders>
        <w:shd w:val="clear" w:color="auto" w:fill="FFFFFF"/>
      </w:tcPr>
    </w:tblStylePr>
    <w:tblStylePr w:type="band1Vert">
      <w:tblPr/>
      <w:tcPr>
        <w:shd w:val="clear" w:color="auto" w:fill="CCCCCC"/>
      </w:tcPr>
    </w:tblStylePr>
    <w:tblStylePr w:type="band1Horz">
      <w:tblPr/>
      <w:tcPr>
        <w:shd w:val="clear" w:color="auto" w:fill="CCCCCC"/>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121">
    <w:name w:val="List Table 7 Colourful – Accent 121"/>
    <w:basedOn w:val="TableNormal"/>
    <w:next w:val="ListTable7Colorful-Accent1"/>
    <w:uiPriority w:val="52"/>
    <w:rsid w:val="00211350"/>
    <w:pPr>
      <w:spacing w:after="0" w:line="240" w:lineRule="auto"/>
    </w:pPr>
    <w:rPr>
      <w:color w:val="2E74B5"/>
    </w:rPr>
    <w:tblPr>
      <w:tblStyleRowBandSize w:val="1"/>
      <w:tblStyleColBandSize w:val="1"/>
    </w:tblPr>
    <w:tblStylePr w:type="firstRow">
      <w:rPr>
        <w:rFonts w:ascii="Calibri Light" w:eastAsia="Times New Roman" w:hAnsi="Calibri Light" w:cs="Times New Roman"/>
        <w:i/>
        <w:iCs/>
        <w:sz w:val="26"/>
      </w:rPr>
      <w:tblPr/>
      <w:tcPr>
        <w:tcBorders>
          <w:bottom w:val="single" w:sz="4" w:space="0" w:color="5B9BD5"/>
        </w:tcBorders>
        <w:shd w:val="clear" w:color="auto" w:fill="FFFFFF"/>
      </w:tcPr>
    </w:tblStylePr>
    <w:tblStylePr w:type="lastRow">
      <w:rPr>
        <w:rFonts w:ascii="Calibri Light" w:eastAsia="Times New Roman" w:hAnsi="Calibri Light" w:cs="Times New Roman"/>
        <w:i/>
        <w:iCs/>
        <w:sz w:val="26"/>
      </w:rPr>
      <w:tblPr/>
      <w:tcPr>
        <w:tcBorders>
          <w:top w:val="single" w:sz="4" w:space="0" w:color="5B9BD5"/>
        </w:tcBorders>
        <w:shd w:val="clear" w:color="auto" w:fill="FFFFFF"/>
      </w:tcPr>
    </w:tblStylePr>
    <w:tblStylePr w:type="firstCol">
      <w:pPr>
        <w:jc w:val="right"/>
      </w:pPr>
      <w:rPr>
        <w:rFonts w:ascii="Calibri Light" w:eastAsia="Times New Roman" w:hAnsi="Calibri Light" w:cs="Times New Roman"/>
        <w:i/>
        <w:iCs/>
        <w:sz w:val="26"/>
      </w:rPr>
      <w:tblPr/>
      <w:tcPr>
        <w:tcBorders>
          <w:right w:val="single" w:sz="4" w:space="0" w:color="5B9BD5"/>
        </w:tcBorders>
        <w:shd w:val="clear" w:color="auto" w:fill="FFFFFF"/>
      </w:tcPr>
    </w:tblStylePr>
    <w:tblStylePr w:type="lastCol">
      <w:rPr>
        <w:rFonts w:ascii="Calibri Light" w:eastAsia="Times New Roman" w:hAnsi="Calibri Light" w:cs="Times New Roman"/>
        <w:i/>
        <w:iCs/>
        <w:sz w:val="26"/>
      </w:rPr>
      <w:tblPr/>
      <w:tcPr>
        <w:tcBorders>
          <w:left w:val="single" w:sz="4" w:space="0" w:color="5B9BD5"/>
        </w:tcBorders>
        <w:shd w:val="clear" w:color="auto" w:fill="FFFFFF"/>
      </w:tcPr>
    </w:tblStylePr>
    <w:tblStylePr w:type="band1Vert">
      <w:tblPr/>
      <w:tcPr>
        <w:shd w:val="clear" w:color="auto" w:fill="DEEAF6"/>
      </w:tcPr>
    </w:tblStylePr>
    <w:tblStylePr w:type="band1Horz">
      <w:tblPr/>
      <w:tcPr>
        <w:shd w:val="clear" w:color="auto" w:fill="DEEAF6"/>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221">
    <w:name w:val="List Table 7 Colourful – Accent 221"/>
    <w:basedOn w:val="TableNormal"/>
    <w:next w:val="ListTable7Colorful-Accent2"/>
    <w:uiPriority w:val="52"/>
    <w:rsid w:val="00211350"/>
    <w:pPr>
      <w:spacing w:after="0" w:line="240" w:lineRule="auto"/>
    </w:pPr>
    <w:rPr>
      <w:color w:val="C45911"/>
    </w:rPr>
    <w:tblPr>
      <w:tblStyleRowBandSize w:val="1"/>
      <w:tblStyleColBandSize w:val="1"/>
    </w:tblPr>
    <w:tblStylePr w:type="firstRow">
      <w:rPr>
        <w:rFonts w:ascii="Calibri Light" w:eastAsia="Times New Roman" w:hAnsi="Calibri Light" w:cs="Times New Roman"/>
        <w:i/>
        <w:iCs/>
        <w:sz w:val="26"/>
      </w:rPr>
      <w:tblPr/>
      <w:tcPr>
        <w:tcBorders>
          <w:bottom w:val="single" w:sz="4" w:space="0" w:color="ED7D31"/>
        </w:tcBorders>
        <w:shd w:val="clear" w:color="auto" w:fill="FFFFFF"/>
      </w:tcPr>
    </w:tblStylePr>
    <w:tblStylePr w:type="lastRow">
      <w:rPr>
        <w:rFonts w:ascii="Calibri Light" w:eastAsia="Times New Roman" w:hAnsi="Calibri Light" w:cs="Times New Roman"/>
        <w:i/>
        <w:iCs/>
        <w:sz w:val="26"/>
      </w:rPr>
      <w:tblPr/>
      <w:tcPr>
        <w:tcBorders>
          <w:top w:val="single" w:sz="4" w:space="0" w:color="ED7D31"/>
        </w:tcBorders>
        <w:shd w:val="clear" w:color="auto" w:fill="FFFFFF"/>
      </w:tcPr>
    </w:tblStylePr>
    <w:tblStylePr w:type="firstCol">
      <w:pPr>
        <w:jc w:val="right"/>
      </w:pPr>
      <w:rPr>
        <w:rFonts w:ascii="Calibri Light" w:eastAsia="Times New Roman" w:hAnsi="Calibri Light" w:cs="Times New Roman"/>
        <w:i/>
        <w:iCs/>
        <w:sz w:val="26"/>
      </w:rPr>
      <w:tblPr/>
      <w:tcPr>
        <w:tcBorders>
          <w:right w:val="single" w:sz="4" w:space="0" w:color="ED7D31"/>
        </w:tcBorders>
        <w:shd w:val="clear" w:color="auto" w:fill="FFFFFF"/>
      </w:tcPr>
    </w:tblStylePr>
    <w:tblStylePr w:type="lastCol">
      <w:rPr>
        <w:rFonts w:ascii="Calibri Light" w:eastAsia="Times New Roman" w:hAnsi="Calibri Light" w:cs="Times New Roman"/>
        <w:i/>
        <w:iCs/>
        <w:sz w:val="26"/>
      </w:rPr>
      <w:tblPr/>
      <w:tcPr>
        <w:tcBorders>
          <w:left w:val="single" w:sz="4" w:space="0" w:color="ED7D31"/>
        </w:tcBorders>
        <w:shd w:val="clear" w:color="auto" w:fill="FFFFFF"/>
      </w:tcPr>
    </w:tblStylePr>
    <w:tblStylePr w:type="band1Vert">
      <w:tblPr/>
      <w:tcPr>
        <w:shd w:val="clear" w:color="auto" w:fill="FBE4D5"/>
      </w:tcPr>
    </w:tblStylePr>
    <w:tblStylePr w:type="band1Horz">
      <w:tblPr/>
      <w:tcPr>
        <w:shd w:val="clear" w:color="auto" w:fill="FBE4D5"/>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321">
    <w:name w:val="List Table 7 Colourful – Accent 321"/>
    <w:basedOn w:val="TableNormal"/>
    <w:next w:val="ListTable7Colorful-Accent3"/>
    <w:uiPriority w:val="52"/>
    <w:rsid w:val="00211350"/>
    <w:pPr>
      <w:spacing w:after="0" w:line="240" w:lineRule="auto"/>
    </w:pPr>
    <w:rPr>
      <w:color w:val="7B7B7B"/>
    </w:rPr>
    <w:tblPr>
      <w:tblStyleRowBandSize w:val="1"/>
      <w:tblStyleColBandSize w:val="1"/>
    </w:tblPr>
    <w:tblStylePr w:type="firstRow">
      <w:rPr>
        <w:rFonts w:ascii="Calibri Light" w:eastAsia="Times New Roman" w:hAnsi="Calibri Light" w:cs="Times New Roman"/>
        <w:i/>
        <w:iCs/>
        <w:sz w:val="26"/>
      </w:rPr>
      <w:tblPr/>
      <w:tcPr>
        <w:tcBorders>
          <w:bottom w:val="single" w:sz="4" w:space="0" w:color="A5A5A5"/>
        </w:tcBorders>
        <w:shd w:val="clear" w:color="auto" w:fill="FFFFFF"/>
      </w:tcPr>
    </w:tblStylePr>
    <w:tblStylePr w:type="lastRow">
      <w:rPr>
        <w:rFonts w:ascii="Calibri Light" w:eastAsia="Times New Roman" w:hAnsi="Calibri Light" w:cs="Times New Roman"/>
        <w:i/>
        <w:iCs/>
        <w:sz w:val="26"/>
      </w:rPr>
      <w:tblPr/>
      <w:tcPr>
        <w:tcBorders>
          <w:top w:val="single" w:sz="4" w:space="0" w:color="A5A5A5"/>
        </w:tcBorders>
        <w:shd w:val="clear" w:color="auto" w:fill="FFFFFF"/>
      </w:tcPr>
    </w:tblStylePr>
    <w:tblStylePr w:type="firstCol">
      <w:pPr>
        <w:jc w:val="right"/>
      </w:pPr>
      <w:rPr>
        <w:rFonts w:ascii="Calibri Light" w:eastAsia="Times New Roman" w:hAnsi="Calibri Light" w:cs="Times New Roman"/>
        <w:i/>
        <w:iCs/>
        <w:sz w:val="26"/>
      </w:rPr>
      <w:tblPr/>
      <w:tcPr>
        <w:tcBorders>
          <w:right w:val="single" w:sz="4" w:space="0" w:color="A5A5A5"/>
        </w:tcBorders>
        <w:shd w:val="clear" w:color="auto" w:fill="FFFFFF"/>
      </w:tcPr>
    </w:tblStylePr>
    <w:tblStylePr w:type="lastCol">
      <w:rPr>
        <w:rFonts w:ascii="Calibri Light" w:eastAsia="Times New Roman" w:hAnsi="Calibri Light" w:cs="Times New Roman"/>
        <w:i/>
        <w:iCs/>
        <w:sz w:val="26"/>
      </w:rPr>
      <w:tblPr/>
      <w:tcPr>
        <w:tcBorders>
          <w:left w:val="single" w:sz="4" w:space="0" w:color="A5A5A5"/>
        </w:tcBorders>
        <w:shd w:val="clear" w:color="auto" w:fill="FFFFFF"/>
      </w:tcPr>
    </w:tblStylePr>
    <w:tblStylePr w:type="band1Vert">
      <w:tblPr/>
      <w:tcPr>
        <w:shd w:val="clear" w:color="auto" w:fill="EDEDED"/>
      </w:tcPr>
    </w:tblStylePr>
    <w:tblStylePr w:type="band1Horz">
      <w:tblPr/>
      <w:tcPr>
        <w:shd w:val="clear" w:color="auto" w:fill="EDEDED"/>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421">
    <w:name w:val="List Table 7 Colourful – Accent 421"/>
    <w:basedOn w:val="TableNormal"/>
    <w:next w:val="ListTable7Colorful-Accent4"/>
    <w:uiPriority w:val="52"/>
    <w:rsid w:val="00211350"/>
    <w:pPr>
      <w:spacing w:after="0" w:line="240" w:lineRule="auto"/>
    </w:pPr>
    <w:rPr>
      <w:color w:val="BF8F00"/>
    </w:rPr>
    <w:tblPr>
      <w:tblStyleRowBandSize w:val="1"/>
      <w:tblStyleColBandSize w:val="1"/>
    </w:tblPr>
    <w:tblStylePr w:type="firstRow">
      <w:rPr>
        <w:rFonts w:ascii="Calibri Light" w:eastAsia="Times New Roman" w:hAnsi="Calibri Light" w:cs="Times New Roman"/>
        <w:i/>
        <w:iCs/>
        <w:sz w:val="26"/>
      </w:rPr>
      <w:tblPr/>
      <w:tcPr>
        <w:tcBorders>
          <w:bottom w:val="single" w:sz="4" w:space="0" w:color="FFC000"/>
        </w:tcBorders>
        <w:shd w:val="clear" w:color="auto" w:fill="FFFFFF"/>
      </w:tcPr>
    </w:tblStylePr>
    <w:tblStylePr w:type="lastRow">
      <w:rPr>
        <w:rFonts w:ascii="Calibri Light" w:eastAsia="Times New Roman" w:hAnsi="Calibri Light" w:cs="Times New Roman"/>
        <w:i/>
        <w:iCs/>
        <w:sz w:val="26"/>
      </w:rPr>
      <w:tblPr/>
      <w:tcPr>
        <w:tcBorders>
          <w:top w:val="single" w:sz="4" w:space="0" w:color="FFC000"/>
        </w:tcBorders>
        <w:shd w:val="clear" w:color="auto" w:fill="FFFFFF"/>
      </w:tcPr>
    </w:tblStylePr>
    <w:tblStylePr w:type="firstCol">
      <w:pPr>
        <w:jc w:val="right"/>
      </w:pPr>
      <w:rPr>
        <w:rFonts w:ascii="Calibri Light" w:eastAsia="Times New Roman" w:hAnsi="Calibri Light" w:cs="Times New Roman"/>
        <w:i/>
        <w:iCs/>
        <w:sz w:val="26"/>
      </w:rPr>
      <w:tblPr/>
      <w:tcPr>
        <w:tcBorders>
          <w:right w:val="single" w:sz="4" w:space="0" w:color="FFC000"/>
        </w:tcBorders>
        <w:shd w:val="clear" w:color="auto" w:fill="FFFFFF"/>
      </w:tcPr>
    </w:tblStylePr>
    <w:tblStylePr w:type="lastCol">
      <w:rPr>
        <w:rFonts w:ascii="Calibri Light" w:eastAsia="Times New Roman" w:hAnsi="Calibri Light" w:cs="Times New Roman"/>
        <w:i/>
        <w:iCs/>
        <w:sz w:val="26"/>
      </w:rPr>
      <w:tblPr/>
      <w:tcPr>
        <w:tcBorders>
          <w:left w:val="single" w:sz="4" w:space="0" w:color="FFC000"/>
        </w:tcBorders>
        <w:shd w:val="clear" w:color="auto" w:fill="FFFFFF"/>
      </w:tcPr>
    </w:tblStylePr>
    <w:tblStylePr w:type="band1Vert">
      <w:tblPr/>
      <w:tcPr>
        <w:shd w:val="clear" w:color="auto" w:fill="FFF2CC"/>
      </w:tcPr>
    </w:tblStylePr>
    <w:tblStylePr w:type="band1Horz">
      <w:tblPr/>
      <w:tcPr>
        <w:shd w:val="clear" w:color="auto" w:fill="FFF2CC"/>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521">
    <w:name w:val="List Table 7 Colourful – Accent 521"/>
    <w:basedOn w:val="TableNormal"/>
    <w:next w:val="ListTable7Colorful-Accent5"/>
    <w:uiPriority w:val="52"/>
    <w:rsid w:val="00211350"/>
    <w:pPr>
      <w:spacing w:after="0" w:line="240" w:lineRule="auto"/>
    </w:pPr>
    <w:rPr>
      <w:color w:val="2F5496"/>
    </w:rPr>
    <w:tblPr>
      <w:tblStyleRowBandSize w:val="1"/>
      <w:tblStyleColBandSize w:val="1"/>
    </w:tblPr>
    <w:tblStylePr w:type="firstRow">
      <w:rPr>
        <w:rFonts w:ascii="Calibri Light" w:eastAsia="Times New Roman" w:hAnsi="Calibri Light" w:cs="Times New Roman"/>
        <w:i/>
        <w:iCs/>
        <w:sz w:val="26"/>
      </w:rPr>
      <w:tblPr/>
      <w:tcPr>
        <w:tcBorders>
          <w:bottom w:val="single" w:sz="4" w:space="0" w:color="4472C4"/>
        </w:tcBorders>
        <w:shd w:val="clear" w:color="auto" w:fill="FFFFFF"/>
      </w:tcPr>
    </w:tblStylePr>
    <w:tblStylePr w:type="lastRow">
      <w:rPr>
        <w:rFonts w:ascii="Calibri Light" w:eastAsia="Times New Roman" w:hAnsi="Calibri Light" w:cs="Times New Roman"/>
        <w:i/>
        <w:iCs/>
        <w:sz w:val="26"/>
      </w:rPr>
      <w:tblPr/>
      <w:tcPr>
        <w:tcBorders>
          <w:top w:val="single" w:sz="4" w:space="0" w:color="4472C4"/>
        </w:tcBorders>
        <w:shd w:val="clear" w:color="auto" w:fill="FFFFFF"/>
      </w:tcPr>
    </w:tblStylePr>
    <w:tblStylePr w:type="firstCol">
      <w:pPr>
        <w:jc w:val="right"/>
      </w:pPr>
      <w:rPr>
        <w:rFonts w:ascii="Calibri Light" w:eastAsia="Times New Roman" w:hAnsi="Calibri Light" w:cs="Times New Roman"/>
        <w:i/>
        <w:iCs/>
        <w:sz w:val="26"/>
      </w:rPr>
      <w:tblPr/>
      <w:tcPr>
        <w:tcBorders>
          <w:right w:val="single" w:sz="4" w:space="0" w:color="4472C4"/>
        </w:tcBorders>
        <w:shd w:val="clear" w:color="auto" w:fill="FFFFFF"/>
      </w:tcPr>
    </w:tblStylePr>
    <w:tblStylePr w:type="lastCol">
      <w:rPr>
        <w:rFonts w:ascii="Calibri Light" w:eastAsia="Times New Roman" w:hAnsi="Calibri Light" w:cs="Times New Roman"/>
        <w:i/>
        <w:iCs/>
        <w:sz w:val="26"/>
      </w:rPr>
      <w:tblPr/>
      <w:tcPr>
        <w:tcBorders>
          <w:left w:val="single" w:sz="4" w:space="0" w:color="4472C4"/>
        </w:tcBorders>
        <w:shd w:val="clear" w:color="auto" w:fill="FFFFFF"/>
      </w:tcPr>
    </w:tblStylePr>
    <w:tblStylePr w:type="band1Vert">
      <w:tblPr/>
      <w:tcPr>
        <w:shd w:val="clear" w:color="auto" w:fill="D9E2F3"/>
      </w:tcPr>
    </w:tblStylePr>
    <w:tblStylePr w:type="band1Horz">
      <w:tblPr/>
      <w:tcPr>
        <w:shd w:val="clear" w:color="auto" w:fill="D9E2F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621">
    <w:name w:val="List Table 7 Colourful – Accent 621"/>
    <w:basedOn w:val="TableNormal"/>
    <w:next w:val="ListTable7Colorful-Accent6"/>
    <w:uiPriority w:val="52"/>
    <w:rsid w:val="00211350"/>
    <w:pPr>
      <w:spacing w:after="0" w:line="240" w:lineRule="auto"/>
    </w:pPr>
    <w:rPr>
      <w:color w:val="538135"/>
    </w:rPr>
    <w:tblPr>
      <w:tblStyleRowBandSize w:val="1"/>
      <w:tblStyleColBandSize w:val="1"/>
    </w:tblPr>
    <w:tblStylePr w:type="firstRow">
      <w:rPr>
        <w:rFonts w:ascii="Calibri Light" w:eastAsia="Times New Roman" w:hAnsi="Calibri Light" w:cs="Times New Roman"/>
        <w:i/>
        <w:iCs/>
        <w:sz w:val="26"/>
      </w:rPr>
      <w:tblPr/>
      <w:tcPr>
        <w:tcBorders>
          <w:bottom w:val="single" w:sz="4" w:space="0" w:color="70AD47"/>
        </w:tcBorders>
        <w:shd w:val="clear" w:color="auto" w:fill="FFFFFF"/>
      </w:tcPr>
    </w:tblStylePr>
    <w:tblStylePr w:type="lastRow">
      <w:rPr>
        <w:rFonts w:ascii="Calibri Light" w:eastAsia="Times New Roman" w:hAnsi="Calibri Light" w:cs="Times New Roman"/>
        <w:i/>
        <w:iCs/>
        <w:sz w:val="26"/>
      </w:rPr>
      <w:tblPr/>
      <w:tcPr>
        <w:tcBorders>
          <w:top w:val="single" w:sz="4" w:space="0" w:color="70AD47"/>
        </w:tcBorders>
        <w:shd w:val="clear" w:color="auto" w:fill="FFFFFF"/>
      </w:tcPr>
    </w:tblStylePr>
    <w:tblStylePr w:type="firstCol">
      <w:pPr>
        <w:jc w:val="right"/>
      </w:pPr>
      <w:rPr>
        <w:rFonts w:ascii="Calibri Light" w:eastAsia="Times New Roman" w:hAnsi="Calibri Light" w:cs="Times New Roman"/>
        <w:i/>
        <w:iCs/>
        <w:sz w:val="26"/>
      </w:rPr>
      <w:tblPr/>
      <w:tcPr>
        <w:tcBorders>
          <w:right w:val="single" w:sz="4" w:space="0" w:color="70AD47"/>
        </w:tcBorders>
        <w:shd w:val="clear" w:color="auto" w:fill="FFFFFF"/>
      </w:tcPr>
    </w:tblStylePr>
    <w:tblStylePr w:type="lastCol">
      <w:rPr>
        <w:rFonts w:ascii="Calibri Light" w:eastAsia="Times New Roman" w:hAnsi="Calibri Light" w:cs="Times New Roman"/>
        <w:i/>
        <w:iCs/>
        <w:sz w:val="26"/>
      </w:rPr>
      <w:tblPr/>
      <w:tcPr>
        <w:tcBorders>
          <w:left w:val="single" w:sz="4" w:space="0" w:color="70AD47"/>
        </w:tcBorders>
        <w:shd w:val="clear" w:color="auto" w:fill="FFFFFF"/>
      </w:tcPr>
    </w:tblStylePr>
    <w:tblStylePr w:type="band1Vert">
      <w:tblPr/>
      <w:tcPr>
        <w:shd w:val="clear" w:color="auto" w:fill="E2EFD9"/>
      </w:tcPr>
    </w:tblStylePr>
    <w:tblStylePr w:type="band1Horz">
      <w:tblPr/>
      <w:tcPr>
        <w:shd w:val="clear" w:color="auto" w:fill="E2EFD9"/>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MediumGrid121">
    <w:name w:val="Medium Grid 121"/>
    <w:basedOn w:val="TableNormal"/>
    <w:next w:val="MediumGrid1"/>
    <w:uiPriority w:val="67"/>
    <w:semiHidden/>
    <w:unhideWhenUsed/>
    <w:rsid w:val="00211350"/>
    <w:pPr>
      <w:spacing w:after="0" w:line="240" w:lineRule="auto"/>
    </w:pPr>
    <w:tblPr>
      <w:tblStyleRowBandSize w:val="1"/>
      <w:tblStyleColBandSize w:val="1"/>
      <w:tblBorders>
        <w:top w:val="single" w:sz="8" w:space="0" w:color="404040"/>
        <w:left w:val="single" w:sz="8" w:space="0" w:color="404040"/>
        <w:bottom w:val="single" w:sz="8" w:space="0" w:color="404040"/>
        <w:right w:val="single" w:sz="8" w:space="0" w:color="404040"/>
        <w:insideH w:val="single" w:sz="8" w:space="0" w:color="404040"/>
        <w:insideV w:val="single" w:sz="8" w:space="0" w:color="404040"/>
      </w:tblBorders>
    </w:tblPr>
    <w:tcPr>
      <w:shd w:val="clear" w:color="auto" w:fill="C0C0C0"/>
    </w:tcPr>
    <w:tblStylePr w:type="firstRow">
      <w:rPr>
        <w:b/>
        <w:bCs/>
      </w:rPr>
    </w:tblStylePr>
    <w:tblStylePr w:type="lastRow">
      <w:rPr>
        <w:b/>
        <w:bCs/>
      </w:rPr>
      <w:tblPr/>
      <w:tcPr>
        <w:tcBorders>
          <w:top w:val="single" w:sz="18" w:space="0" w:color="404040"/>
        </w:tcBorders>
      </w:tcPr>
    </w:tblStylePr>
    <w:tblStylePr w:type="firstCol">
      <w:rPr>
        <w:b/>
        <w:bCs/>
      </w:rPr>
    </w:tblStylePr>
    <w:tblStylePr w:type="lastCol">
      <w:rPr>
        <w:b/>
        <w:bCs/>
      </w:rPr>
    </w:tblStylePr>
    <w:tblStylePr w:type="band1Vert">
      <w:tblPr/>
      <w:tcPr>
        <w:shd w:val="clear" w:color="auto" w:fill="808080"/>
      </w:tcPr>
    </w:tblStylePr>
    <w:tblStylePr w:type="band1Horz">
      <w:tblPr/>
      <w:tcPr>
        <w:shd w:val="clear" w:color="auto" w:fill="808080"/>
      </w:tcPr>
    </w:tblStylePr>
  </w:style>
  <w:style w:type="table" w:customStyle="1" w:styleId="MediumGrid1-Accent121">
    <w:name w:val="Medium Grid 1 - Accent 121"/>
    <w:basedOn w:val="TableNormal"/>
    <w:next w:val="MediumGrid1-Accent1"/>
    <w:uiPriority w:val="67"/>
    <w:semiHidden/>
    <w:unhideWhenUsed/>
    <w:rsid w:val="00211350"/>
    <w:pPr>
      <w:spacing w:after="0" w:line="240" w:lineRule="auto"/>
    </w:pPr>
    <w:tblPr>
      <w:tblStyleRowBandSize w:val="1"/>
      <w:tblStyleColBandSize w:val="1"/>
      <w:tblBorders>
        <w:top w:val="single" w:sz="8" w:space="0" w:color="84B3DF"/>
        <w:left w:val="single" w:sz="8" w:space="0" w:color="84B3DF"/>
        <w:bottom w:val="single" w:sz="8" w:space="0" w:color="84B3DF"/>
        <w:right w:val="single" w:sz="8" w:space="0" w:color="84B3DF"/>
        <w:insideH w:val="single" w:sz="8" w:space="0" w:color="84B3DF"/>
        <w:insideV w:val="single" w:sz="8" w:space="0" w:color="84B3DF"/>
      </w:tblBorders>
    </w:tblPr>
    <w:tcPr>
      <w:shd w:val="clear" w:color="auto" w:fill="D6E6F4"/>
    </w:tcPr>
    <w:tblStylePr w:type="firstRow">
      <w:rPr>
        <w:b/>
        <w:bCs/>
      </w:rPr>
    </w:tblStylePr>
    <w:tblStylePr w:type="lastRow">
      <w:rPr>
        <w:b/>
        <w:bCs/>
      </w:rPr>
      <w:tblPr/>
      <w:tcPr>
        <w:tcBorders>
          <w:top w:val="single" w:sz="18" w:space="0" w:color="84B3DF"/>
        </w:tcBorders>
      </w:tcPr>
    </w:tblStylePr>
    <w:tblStylePr w:type="firstCol">
      <w:rPr>
        <w:b/>
        <w:bCs/>
      </w:rPr>
    </w:tblStylePr>
    <w:tblStylePr w:type="lastCol">
      <w:rPr>
        <w:b/>
        <w:bCs/>
      </w:rPr>
    </w:tblStylePr>
    <w:tblStylePr w:type="band1Vert">
      <w:tblPr/>
      <w:tcPr>
        <w:shd w:val="clear" w:color="auto" w:fill="ADCCEA"/>
      </w:tcPr>
    </w:tblStylePr>
    <w:tblStylePr w:type="band1Horz">
      <w:tblPr/>
      <w:tcPr>
        <w:shd w:val="clear" w:color="auto" w:fill="ADCCEA"/>
      </w:tcPr>
    </w:tblStylePr>
  </w:style>
  <w:style w:type="table" w:customStyle="1" w:styleId="MediumGrid1-Accent221">
    <w:name w:val="Medium Grid 1 - Accent 221"/>
    <w:basedOn w:val="TableNormal"/>
    <w:next w:val="MediumGrid1-Accent2"/>
    <w:uiPriority w:val="67"/>
    <w:semiHidden/>
    <w:unhideWhenUsed/>
    <w:rsid w:val="00211350"/>
    <w:pPr>
      <w:spacing w:after="0" w:line="240" w:lineRule="auto"/>
    </w:pPr>
    <w:tblPr>
      <w:tblStyleRowBandSize w:val="1"/>
      <w:tblStyleColBandSize w:val="1"/>
      <w:tblBorders>
        <w:top w:val="single" w:sz="8" w:space="0" w:color="F19D64"/>
        <w:left w:val="single" w:sz="8" w:space="0" w:color="F19D64"/>
        <w:bottom w:val="single" w:sz="8" w:space="0" w:color="F19D64"/>
        <w:right w:val="single" w:sz="8" w:space="0" w:color="F19D64"/>
        <w:insideH w:val="single" w:sz="8" w:space="0" w:color="F19D64"/>
        <w:insideV w:val="single" w:sz="8" w:space="0" w:color="F19D64"/>
      </w:tblBorders>
    </w:tblPr>
    <w:tcPr>
      <w:shd w:val="clear" w:color="auto" w:fill="FADECB"/>
    </w:tcPr>
    <w:tblStylePr w:type="firstRow">
      <w:rPr>
        <w:b/>
        <w:bCs/>
      </w:rPr>
    </w:tblStylePr>
    <w:tblStylePr w:type="lastRow">
      <w:rPr>
        <w:b/>
        <w:bCs/>
      </w:rPr>
      <w:tblPr/>
      <w:tcPr>
        <w:tcBorders>
          <w:top w:val="single" w:sz="18" w:space="0" w:color="F19D64"/>
        </w:tcBorders>
      </w:tcPr>
    </w:tblStylePr>
    <w:tblStylePr w:type="firstCol">
      <w:rPr>
        <w:b/>
        <w:bCs/>
      </w:rPr>
    </w:tblStylePr>
    <w:tblStylePr w:type="lastCol">
      <w:rPr>
        <w:b/>
        <w:bCs/>
      </w:rPr>
    </w:tblStylePr>
    <w:tblStylePr w:type="band1Vert">
      <w:tblPr/>
      <w:tcPr>
        <w:shd w:val="clear" w:color="auto" w:fill="F6BE98"/>
      </w:tcPr>
    </w:tblStylePr>
    <w:tblStylePr w:type="band1Horz">
      <w:tblPr/>
      <w:tcPr>
        <w:shd w:val="clear" w:color="auto" w:fill="F6BE98"/>
      </w:tcPr>
    </w:tblStylePr>
  </w:style>
  <w:style w:type="table" w:customStyle="1" w:styleId="MediumGrid1-Accent321">
    <w:name w:val="Medium Grid 1 - Accent 321"/>
    <w:basedOn w:val="TableNormal"/>
    <w:next w:val="MediumGrid1-Accent3"/>
    <w:uiPriority w:val="67"/>
    <w:semiHidden/>
    <w:unhideWhenUsed/>
    <w:rsid w:val="00211350"/>
    <w:pPr>
      <w:spacing w:after="0" w:line="240" w:lineRule="auto"/>
    </w:pPr>
    <w:tblPr>
      <w:tblStyleRowBandSize w:val="1"/>
      <w:tblStyleColBandSize w:val="1"/>
      <w:tblBorders>
        <w:top w:val="single" w:sz="8" w:space="0" w:color="BBBBBB"/>
        <w:left w:val="single" w:sz="8" w:space="0" w:color="BBBBBB"/>
        <w:bottom w:val="single" w:sz="8" w:space="0" w:color="BBBBBB"/>
        <w:right w:val="single" w:sz="8" w:space="0" w:color="BBBBBB"/>
        <w:insideH w:val="single" w:sz="8" w:space="0" w:color="BBBBBB"/>
        <w:insideV w:val="single" w:sz="8" w:space="0" w:color="BBBBBB"/>
      </w:tblBorders>
    </w:tblPr>
    <w:tcPr>
      <w:shd w:val="clear" w:color="auto" w:fill="E8E8E8"/>
    </w:tcPr>
    <w:tblStylePr w:type="firstRow">
      <w:rPr>
        <w:b/>
        <w:bCs/>
      </w:rPr>
    </w:tblStylePr>
    <w:tblStylePr w:type="lastRow">
      <w:rPr>
        <w:b/>
        <w:bCs/>
      </w:rPr>
      <w:tblPr/>
      <w:tcPr>
        <w:tcBorders>
          <w:top w:val="single" w:sz="18" w:space="0" w:color="BBBBBB"/>
        </w:tcBorders>
      </w:tcPr>
    </w:tblStylePr>
    <w:tblStylePr w:type="firstCol">
      <w:rPr>
        <w:b/>
        <w:bCs/>
      </w:rPr>
    </w:tblStylePr>
    <w:tblStylePr w:type="lastCol">
      <w:rPr>
        <w:b/>
        <w:bCs/>
      </w:rPr>
    </w:tblStylePr>
    <w:tblStylePr w:type="band1Vert">
      <w:tblPr/>
      <w:tcPr>
        <w:shd w:val="clear" w:color="auto" w:fill="D2D2D2"/>
      </w:tcPr>
    </w:tblStylePr>
    <w:tblStylePr w:type="band1Horz">
      <w:tblPr/>
      <w:tcPr>
        <w:shd w:val="clear" w:color="auto" w:fill="D2D2D2"/>
      </w:tcPr>
    </w:tblStylePr>
  </w:style>
  <w:style w:type="table" w:customStyle="1" w:styleId="MediumGrid1-Accent421">
    <w:name w:val="Medium Grid 1 - Accent 421"/>
    <w:basedOn w:val="TableNormal"/>
    <w:next w:val="MediumGrid1-Accent4"/>
    <w:uiPriority w:val="67"/>
    <w:semiHidden/>
    <w:unhideWhenUsed/>
    <w:rsid w:val="00211350"/>
    <w:pPr>
      <w:spacing w:after="0" w:line="240" w:lineRule="auto"/>
    </w:pPr>
    <w:tblPr>
      <w:tblStyleRowBandSize w:val="1"/>
      <w:tblStyleColBandSize w:val="1"/>
      <w:tblBorders>
        <w:top w:val="single" w:sz="8" w:space="0" w:color="FFCF40"/>
        <w:left w:val="single" w:sz="8" w:space="0" w:color="FFCF40"/>
        <w:bottom w:val="single" w:sz="8" w:space="0" w:color="FFCF40"/>
        <w:right w:val="single" w:sz="8" w:space="0" w:color="FFCF40"/>
        <w:insideH w:val="single" w:sz="8" w:space="0" w:color="FFCF40"/>
        <w:insideV w:val="single" w:sz="8" w:space="0" w:color="FFCF40"/>
      </w:tblBorders>
    </w:tblPr>
    <w:tcPr>
      <w:shd w:val="clear" w:color="auto" w:fill="FFEFC0"/>
    </w:tcPr>
    <w:tblStylePr w:type="firstRow">
      <w:rPr>
        <w:b/>
        <w:bCs/>
      </w:rPr>
    </w:tblStylePr>
    <w:tblStylePr w:type="lastRow">
      <w:rPr>
        <w:b/>
        <w:bCs/>
      </w:rPr>
      <w:tblPr/>
      <w:tcPr>
        <w:tcBorders>
          <w:top w:val="single" w:sz="18" w:space="0" w:color="FFCF40"/>
        </w:tcBorders>
      </w:tcPr>
    </w:tblStylePr>
    <w:tblStylePr w:type="firstCol">
      <w:rPr>
        <w:b/>
        <w:bCs/>
      </w:rPr>
    </w:tblStylePr>
    <w:tblStylePr w:type="lastCol">
      <w:rPr>
        <w:b/>
        <w:bCs/>
      </w:rPr>
    </w:tblStylePr>
    <w:tblStylePr w:type="band1Vert">
      <w:tblPr/>
      <w:tcPr>
        <w:shd w:val="clear" w:color="auto" w:fill="FFDF80"/>
      </w:tcPr>
    </w:tblStylePr>
    <w:tblStylePr w:type="band1Horz">
      <w:tblPr/>
      <w:tcPr>
        <w:shd w:val="clear" w:color="auto" w:fill="FFDF80"/>
      </w:tcPr>
    </w:tblStylePr>
  </w:style>
  <w:style w:type="table" w:customStyle="1" w:styleId="MediumGrid1-Accent521">
    <w:name w:val="Medium Grid 1 - Accent 521"/>
    <w:basedOn w:val="TableNormal"/>
    <w:next w:val="MediumGrid1-Accent5"/>
    <w:uiPriority w:val="67"/>
    <w:semiHidden/>
    <w:unhideWhenUsed/>
    <w:rsid w:val="00211350"/>
    <w:pPr>
      <w:spacing w:after="0" w:line="240" w:lineRule="auto"/>
    </w:pPr>
    <w:tblPr>
      <w:tblStyleRowBandSize w:val="1"/>
      <w:tblStyleColBandSize w:val="1"/>
      <w:tblBorders>
        <w:top w:val="single" w:sz="8" w:space="0" w:color="7295D2"/>
        <w:left w:val="single" w:sz="8" w:space="0" w:color="7295D2"/>
        <w:bottom w:val="single" w:sz="8" w:space="0" w:color="7295D2"/>
        <w:right w:val="single" w:sz="8" w:space="0" w:color="7295D2"/>
        <w:insideH w:val="single" w:sz="8" w:space="0" w:color="7295D2"/>
        <w:insideV w:val="single" w:sz="8" w:space="0" w:color="7295D2"/>
      </w:tblBorders>
    </w:tblPr>
    <w:tcPr>
      <w:shd w:val="clear" w:color="auto" w:fill="D0DBF0"/>
    </w:tcPr>
    <w:tblStylePr w:type="firstRow">
      <w:rPr>
        <w:b/>
        <w:bCs/>
      </w:rPr>
    </w:tblStylePr>
    <w:tblStylePr w:type="lastRow">
      <w:rPr>
        <w:b/>
        <w:bCs/>
      </w:rPr>
      <w:tblPr/>
      <w:tcPr>
        <w:tcBorders>
          <w:top w:val="single" w:sz="18" w:space="0" w:color="7295D2"/>
        </w:tcBorders>
      </w:tcPr>
    </w:tblStylePr>
    <w:tblStylePr w:type="firstCol">
      <w:rPr>
        <w:b/>
        <w:bCs/>
      </w:rPr>
    </w:tblStylePr>
    <w:tblStylePr w:type="lastCol">
      <w:rPr>
        <w:b/>
        <w:bCs/>
      </w:rPr>
    </w:tblStylePr>
    <w:tblStylePr w:type="band1Vert">
      <w:tblPr/>
      <w:tcPr>
        <w:shd w:val="clear" w:color="auto" w:fill="A1B8E1"/>
      </w:tcPr>
    </w:tblStylePr>
    <w:tblStylePr w:type="band1Horz">
      <w:tblPr/>
      <w:tcPr>
        <w:shd w:val="clear" w:color="auto" w:fill="A1B8E1"/>
      </w:tcPr>
    </w:tblStylePr>
  </w:style>
  <w:style w:type="table" w:customStyle="1" w:styleId="MediumGrid1-Accent621">
    <w:name w:val="Medium Grid 1 - Accent 621"/>
    <w:basedOn w:val="TableNormal"/>
    <w:next w:val="MediumGrid1-Accent6"/>
    <w:uiPriority w:val="67"/>
    <w:semiHidden/>
    <w:unhideWhenUsed/>
    <w:rsid w:val="00211350"/>
    <w:pPr>
      <w:spacing w:after="0" w:line="240" w:lineRule="auto"/>
    </w:pPr>
    <w:tblPr>
      <w:tblStyleRowBandSize w:val="1"/>
      <w:tblStyleColBandSize w:val="1"/>
      <w:tblBorders>
        <w:top w:val="single" w:sz="8" w:space="0" w:color="93C571"/>
        <w:left w:val="single" w:sz="8" w:space="0" w:color="93C571"/>
        <w:bottom w:val="single" w:sz="8" w:space="0" w:color="93C571"/>
        <w:right w:val="single" w:sz="8" w:space="0" w:color="93C571"/>
        <w:insideH w:val="single" w:sz="8" w:space="0" w:color="93C571"/>
        <w:insideV w:val="single" w:sz="8" w:space="0" w:color="93C571"/>
      </w:tblBorders>
    </w:tblPr>
    <w:tcPr>
      <w:shd w:val="clear" w:color="auto" w:fill="DBEBD0"/>
    </w:tcPr>
    <w:tblStylePr w:type="firstRow">
      <w:rPr>
        <w:b/>
        <w:bCs/>
      </w:rPr>
    </w:tblStylePr>
    <w:tblStylePr w:type="lastRow">
      <w:rPr>
        <w:b/>
        <w:bCs/>
      </w:rPr>
      <w:tblPr/>
      <w:tcPr>
        <w:tcBorders>
          <w:top w:val="single" w:sz="18" w:space="0" w:color="93C571"/>
        </w:tcBorders>
      </w:tcPr>
    </w:tblStylePr>
    <w:tblStylePr w:type="firstCol">
      <w:rPr>
        <w:b/>
        <w:bCs/>
      </w:rPr>
    </w:tblStylePr>
    <w:tblStylePr w:type="lastCol">
      <w:rPr>
        <w:b/>
        <w:bCs/>
      </w:rPr>
    </w:tblStylePr>
    <w:tblStylePr w:type="band1Vert">
      <w:tblPr/>
      <w:tcPr>
        <w:shd w:val="clear" w:color="auto" w:fill="B7D8A0"/>
      </w:tcPr>
    </w:tblStylePr>
    <w:tblStylePr w:type="band1Horz">
      <w:tblPr/>
      <w:tcPr>
        <w:shd w:val="clear" w:color="auto" w:fill="B7D8A0"/>
      </w:tcPr>
    </w:tblStylePr>
  </w:style>
  <w:style w:type="table" w:customStyle="1" w:styleId="MediumGrid221">
    <w:name w:val="Medium Grid 221"/>
    <w:basedOn w:val="TableNormal"/>
    <w:next w:val="MediumGrid2"/>
    <w:uiPriority w:val="68"/>
    <w:semiHidden/>
    <w:unhideWhenUsed/>
    <w:rsid w:val="00211350"/>
    <w:pPr>
      <w:spacing w:after="0" w:line="240" w:lineRule="auto"/>
    </w:pPr>
    <w:rPr>
      <w:rFonts w:ascii="Calibri Light" w:eastAsia="Times New Roman" w:hAnsi="Calibri Light" w:cs="Times New Roman"/>
      <w:color w:val="000000"/>
    </w:rPr>
    <w:tblPr>
      <w:tblStyleRowBandSize w:val="1"/>
      <w:tblStyleColBandSize w:val="1"/>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Pr>
    <w:tcPr>
      <w:shd w:val="clear" w:color="auto" w:fill="C0C0C0"/>
    </w:tcPr>
    <w:tblStylePr w:type="firstRow">
      <w:rPr>
        <w:b/>
        <w:bCs/>
        <w:color w:val="000000"/>
      </w:rPr>
      <w:tblPr/>
      <w:tcPr>
        <w:shd w:val="clear" w:color="auto" w:fill="E6E6E6"/>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CCCCCC"/>
      </w:tcPr>
    </w:tblStylePr>
    <w:tblStylePr w:type="band1Vert">
      <w:tblPr/>
      <w:tcPr>
        <w:shd w:val="clear" w:color="auto" w:fill="808080"/>
      </w:tcPr>
    </w:tblStylePr>
    <w:tblStylePr w:type="band1Horz">
      <w:tblPr/>
      <w:tcPr>
        <w:tcBorders>
          <w:insideH w:val="single" w:sz="6" w:space="0" w:color="000000"/>
          <w:insideV w:val="single" w:sz="6" w:space="0" w:color="000000"/>
        </w:tcBorders>
        <w:shd w:val="clear" w:color="auto" w:fill="808080"/>
      </w:tcPr>
    </w:tblStylePr>
    <w:tblStylePr w:type="nwCell">
      <w:tblPr/>
      <w:tcPr>
        <w:shd w:val="clear" w:color="auto" w:fill="FFFFFF"/>
      </w:tcPr>
    </w:tblStylePr>
  </w:style>
  <w:style w:type="table" w:customStyle="1" w:styleId="MediumGrid2-Accent121">
    <w:name w:val="Medium Grid 2 - Accent 121"/>
    <w:basedOn w:val="TableNormal"/>
    <w:next w:val="MediumGrid2-Accent1"/>
    <w:uiPriority w:val="68"/>
    <w:semiHidden/>
    <w:unhideWhenUsed/>
    <w:rsid w:val="00211350"/>
    <w:pPr>
      <w:spacing w:after="0" w:line="240" w:lineRule="auto"/>
    </w:pPr>
    <w:rPr>
      <w:rFonts w:ascii="Calibri Light" w:eastAsia="Times New Roman" w:hAnsi="Calibri Light" w:cs="Times New Roman"/>
      <w:color w:val="000000"/>
    </w:rPr>
    <w:tblPr>
      <w:tblStyleRowBandSize w:val="1"/>
      <w:tblStyleColBandSize w:val="1"/>
      <w:tblBorders>
        <w:top w:val="single" w:sz="8" w:space="0" w:color="5B9BD5"/>
        <w:left w:val="single" w:sz="8" w:space="0" w:color="5B9BD5"/>
        <w:bottom w:val="single" w:sz="8" w:space="0" w:color="5B9BD5"/>
        <w:right w:val="single" w:sz="8" w:space="0" w:color="5B9BD5"/>
        <w:insideH w:val="single" w:sz="8" w:space="0" w:color="5B9BD5"/>
        <w:insideV w:val="single" w:sz="8" w:space="0" w:color="5B9BD5"/>
      </w:tblBorders>
    </w:tblPr>
    <w:tcPr>
      <w:shd w:val="clear" w:color="auto" w:fill="D6E6F4"/>
    </w:tcPr>
    <w:tblStylePr w:type="firstRow">
      <w:rPr>
        <w:b/>
        <w:bCs/>
        <w:color w:val="000000"/>
      </w:rPr>
      <w:tblPr/>
      <w:tcPr>
        <w:shd w:val="clear" w:color="auto" w:fill="EEF5FB"/>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DEEAF6"/>
      </w:tcPr>
    </w:tblStylePr>
    <w:tblStylePr w:type="band1Vert">
      <w:tblPr/>
      <w:tcPr>
        <w:shd w:val="clear" w:color="auto" w:fill="ADCCEA"/>
      </w:tcPr>
    </w:tblStylePr>
    <w:tblStylePr w:type="band1Horz">
      <w:tblPr/>
      <w:tcPr>
        <w:tcBorders>
          <w:insideH w:val="single" w:sz="6" w:space="0" w:color="5B9BD5"/>
          <w:insideV w:val="single" w:sz="6" w:space="0" w:color="5B9BD5"/>
        </w:tcBorders>
        <w:shd w:val="clear" w:color="auto" w:fill="ADCCEA"/>
      </w:tcPr>
    </w:tblStylePr>
    <w:tblStylePr w:type="nwCell">
      <w:tblPr/>
      <w:tcPr>
        <w:shd w:val="clear" w:color="auto" w:fill="FFFFFF"/>
      </w:tcPr>
    </w:tblStylePr>
  </w:style>
  <w:style w:type="table" w:customStyle="1" w:styleId="MediumGrid2-Accent221">
    <w:name w:val="Medium Grid 2 - Accent 221"/>
    <w:basedOn w:val="TableNormal"/>
    <w:next w:val="MediumGrid2-Accent2"/>
    <w:uiPriority w:val="68"/>
    <w:semiHidden/>
    <w:unhideWhenUsed/>
    <w:rsid w:val="00211350"/>
    <w:pPr>
      <w:spacing w:after="0" w:line="240" w:lineRule="auto"/>
    </w:pPr>
    <w:rPr>
      <w:rFonts w:ascii="Calibri Light" w:eastAsia="Times New Roman" w:hAnsi="Calibri Light" w:cs="Times New Roman"/>
      <w:color w:val="000000"/>
    </w:rPr>
    <w:tblPr>
      <w:tblStyleRowBandSize w:val="1"/>
      <w:tblStyleColBandSize w:val="1"/>
      <w:tblBorders>
        <w:top w:val="single" w:sz="8" w:space="0" w:color="ED7D31"/>
        <w:left w:val="single" w:sz="8" w:space="0" w:color="ED7D31"/>
        <w:bottom w:val="single" w:sz="8" w:space="0" w:color="ED7D31"/>
        <w:right w:val="single" w:sz="8" w:space="0" w:color="ED7D31"/>
        <w:insideH w:val="single" w:sz="8" w:space="0" w:color="ED7D31"/>
        <w:insideV w:val="single" w:sz="8" w:space="0" w:color="ED7D31"/>
      </w:tblBorders>
    </w:tblPr>
    <w:tcPr>
      <w:shd w:val="clear" w:color="auto" w:fill="FADECB"/>
    </w:tcPr>
    <w:tblStylePr w:type="firstRow">
      <w:rPr>
        <w:b/>
        <w:bCs/>
        <w:color w:val="000000"/>
      </w:rPr>
      <w:tblPr/>
      <w:tcPr>
        <w:shd w:val="clear" w:color="auto" w:fill="FDF2EA"/>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FBE4D5"/>
      </w:tcPr>
    </w:tblStylePr>
    <w:tblStylePr w:type="band1Vert">
      <w:tblPr/>
      <w:tcPr>
        <w:shd w:val="clear" w:color="auto" w:fill="F6BE98"/>
      </w:tcPr>
    </w:tblStylePr>
    <w:tblStylePr w:type="band1Horz">
      <w:tblPr/>
      <w:tcPr>
        <w:tcBorders>
          <w:insideH w:val="single" w:sz="6" w:space="0" w:color="ED7D31"/>
          <w:insideV w:val="single" w:sz="6" w:space="0" w:color="ED7D31"/>
        </w:tcBorders>
        <w:shd w:val="clear" w:color="auto" w:fill="F6BE98"/>
      </w:tcPr>
    </w:tblStylePr>
    <w:tblStylePr w:type="nwCell">
      <w:tblPr/>
      <w:tcPr>
        <w:shd w:val="clear" w:color="auto" w:fill="FFFFFF"/>
      </w:tcPr>
    </w:tblStylePr>
  </w:style>
  <w:style w:type="table" w:customStyle="1" w:styleId="MediumGrid2-Accent321">
    <w:name w:val="Medium Grid 2 - Accent 321"/>
    <w:basedOn w:val="TableNormal"/>
    <w:next w:val="MediumGrid2-Accent3"/>
    <w:uiPriority w:val="68"/>
    <w:semiHidden/>
    <w:unhideWhenUsed/>
    <w:rsid w:val="00211350"/>
    <w:pPr>
      <w:spacing w:after="0" w:line="240" w:lineRule="auto"/>
    </w:pPr>
    <w:rPr>
      <w:rFonts w:ascii="Calibri Light" w:eastAsia="Times New Roman" w:hAnsi="Calibri Light" w:cs="Times New Roman"/>
      <w:color w:val="000000"/>
    </w:rPr>
    <w:tblPr>
      <w:tblStyleRowBandSize w:val="1"/>
      <w:tblStyleColBandSize w:val="1"/>
      <w:tblBorders>
        <w:top w:val="single" w:sz="8" w:space="0" w:color="A5A5A5"/>
        <w:left w:val="single" w:sz="8" w:space="0" w:color="A5A5A5"/>
        <w:bottom w:val="single" w:sz="8" w:space="0" w:color="A5A5A5"/>
        <w:right w:val="single" w:sz="8" w:space="0" w:color="A5A5A5"/>
        <w:insideH w:val="single" w:sz="8" w:space="0" w:color="A5A5A5"/>
        <w:insideV w:val="single" w:sz="8" w:space="0" w:color="A5A5A5"/>
      </w:tblBorders>
    </w:tblPr>
    <w:tcPr>
      <w:shd w:val="clear" w:color="auto" w:fill="E8E8E8"/>
    </w:tcPr>
    <w:tblStylePr w:type="firstRow">
      <w:rPr>
        <w:b/>
        <w:bCs/>
        <w:color w:val="000000"/>
      </w:rPr>
      <w:tblPr/>
      <w:tcPr>
        <w:shd w:val="clear" w:color="auto" w:fill="F6F6F6"/>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EDEDED"/>
      </w:tcPr>
    </w:tblStylePr>
    <w:tblStylePr w:type="band1Vert">
      <w:tblPr/>
      <w:tcPr>
        <w:shd w:val="clear" w:color="auto" w:fill="D2D2D2"/>
      </w:tcPr>
    </w:tblStylePr>
    <w:tblStylePr w:type="band1Horz">
      <w:tblPr/>
      <w:tcPr>
        <w:tcBorders>
          <w:insideH w:val="single" w:sz="6" w:space="0" w:color="A5A5A5"/>
          <w:insideV w:val="single" w:sz="6" w:space="0" w:color="A5A5A5"/>
        </w:tcBorders>
        <w:shd w:val="clear" w:color="auto" w:fill="D2D2D2"/>
      </w:tcPr>
    </w:tblStylePr>
    <w:tblStylePr w:type="nwCell">
      <w:tblPr/>
      <w:tcPr>
        <w:shd w:val="clear" w:color="auto" w:fill="FFFFFF"/>
      </w:tcPr>
    </w:tblStylePr>
  </w:style>
  <w:style w:type="table" w:customStyle="1" w:styleId="MediumGrid2-Accent421">
    <w:name w:val="Medium Grid 2 - Accent 421"/>
    <w:basedOn w:val="TableNormal"/>
    <w:next w:val="MediumGrid2-Accent4"/>
    <w:uiPriority w:val="68"/>
    <w:semiHidden/>
    <w:unhideWhenUsed/>
    <w:rsid w:val="00211350"/>
    <w:pPr>
      <w:spacing w:after="0" w:line="240" w:lineRule="auto"/>
    </w:pPr>
    <w:rPr>
      <w:rFonts w:ascii="Calibri Light" w:eastAsia="Times New Roman" w:hAnsi="Calibri Light" w:cs="Times New Roman"/>
      <w:color w:val="000000"/>
    </w:rPr>
    <w:tblPr>
      <w:tblStyleRowBandSize w:val="1"/>
      <w:tblStyleColBandSize w:val="1"/>
      <w:tblBorders>
        <w:top w:val="single" w:sz="8" w:space="0" w:color="FFC000"/>
        <w:left w:val="single" w:sz="8" w:space="0" w:color="FFC000"/>
        <w:bottom w:val="single" w:sz="8" w:space="0" w:color="FFC000"/>
        <w:right w:val="single" w:sz="8" w:space="0" w:color="FFC000"/>
        <w:insideH w:val="single" w:sz="8" w:space="0" w:color="FFC000"/>
        <w:insideV w:val="single" w:sz="8" w:space="0" w:color="FFC000"/>
      </w:tblBorders>
    </w:tblPr>
    <w:tcPr>
      <w:shd w:val="clear" w:color="auto" w:fill="FFEFC0"/>
    </w:tcPr>
    <w:tblStylePr w:type="firstRow">
      <w:rPr>
        <w:b/>
        <w:bCs/>
        <w:color w:val="000000"/>
      </w:rPr>
      <w:tblPr/>
      <w:tcPr>
        <w:shd w:val="clear" w:color="auto" w:fill="FFF8E6"/>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FFF2CC"/>
      </w:tcPr>
    </w:tblStylePr>
    <w:tblStylePr w:type="band1Vert">
      <w:tblPr/>
      <w:tcPr>
        <w:shd w:val="clear" w:color="auto" w:fill="FFDF80"/>
      </w:tcPr>
    </w:tblStylePr>
    <w:tblStylePr w:type="band1Horz">
      <w:tblPr/>
      <w:tcPr>
        <w:tcBorders>
          <w:insideH w:val="single" w:sz="6" w:space="0" w:color="FFC000"/>
          <w:insideV w:val="single" w:sz="6" w:space="0" w:color="FFC000"/>
        </w:tcBorders>
        <w:shd w:val="clear" w:color="auto" w:fill="FFDF80"/>
      </w:tcPr>
    </w:tblStylePr>
    <w:tblStylePr w:type="nwCell">
      <w:tblPr/>
      <w:tcPr>
        <w:shd w:val="clear" w:color="auto" w:fill="FFFFFF"/>
      </w:tcPr>
    </w:tblStylePr>
  </w:style>
  <w:style w:type="table" w:customStyle="1" w:styleId="MediumGrid2-Accent521">
    <w:name w:val="Medium Grid 2 - Accent 521"/>
    <w:basedOn w:val="TableNormal"/>
    <w:next w:val="MediumGrid2-Accent5"/>
    <w:uiPriority w:val="68"/>
    <w:semiHidden/>
    <w:unhideWhenUsed/>
    <w:rsid w:val="00211350"/>
    <w:pPr>
      <w:spacing w:after="0" w:line="240" w:lineRule="auto"/>
    </w:pPr>
    <w:rPr>
      <w:rFonts w:ascii="Calibri Light" w:eastAsia="Times New Roman" w:hAnsi="Calibri Light" w:cs="Times New Roman"/>
      <w:color w:val="000000"/>
    </w:rPr>
    <w:tblPr>
      <w:tblStyleRowBandSize w:val="1"/>
      <w:tblStyleColBandSize w:val="1"/>
      <w:tblBorders>
        <w:top w:val="single" w:sz="8" w:space="0" w:color="4472C4"/>
        <w:left w:val="single" w:sz="8" w:space="0" w:color="4472C4"/>
        <w:bottom w:val="single" w:sz="8" w:space="0" w:color="4472C4"/>
        <w:right w:val="single" w:sz="8" w:space="0" w:color="4472C4"/>
        <w:insideH w:val="single" w:sz="8" w:space="0" w:color="4472C4"/>
        <w:insideV w:val="single" w:sz="8" w:space="0" w:color="4472C4"/>
      </w:tblBorders>
    </w:tblPr>
    <w:tcPr>
      <w:shd w:val="clear" w:color="auto" w:fill="D0DBF0"/>
    </w:tcPr>
    <w:tblStylePr w:type="firstRow">
      <w:rPr>
        <w:b/>
        <w:bCs/>
        <w:color w:val="000000"/>
      </w:rPr>
      <w:tblPr/>
      <w:tcPr>
        <w:shd w:val="clear" w:color="auto" w:fill="ECF1F9"/>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D9E2F3"/>
      </w:tcPr>
    </w:tblStylePr>
    <w:tblStylePr w:type="band1Vert">
      <w:tblPr/>
      <w:tcPr>
        <w:shd w:val="clear" w:color="auto" w:fill="A1B8E1"/>
      </w:tcPr>
    </w:tblStylePr>
    <w:tblStylePr w:type="band1Horz">
      <w:tblPr/>
      <w:tcPr>
        <w:tcBorders>
          <w:insideH w:val="single" w:sz="6" w:space="0" w:color="4472C4"/>
          <w:insideV w:val="single" w:sz="6" w:space="0" w:color="4472C4"/>
        </w:tcBorders>
        <w:shd w:val="clear" w:color="auto" w:fill="A1B8E1"/>
      </w:tcPr>
    </w:tblStylePr>
    <w:tblStylePr w:type="nwCell">
      <w:tblPr/>
      <w:tcPr>
        <w:shd w:val="clear" w:color="auto" w:fill="FFFFFF"/>
      </w:tcPr>
    </w:tblStylePr>
  </w:style>
  <w:style w:type="table" w:customStyle="1" w:styleId="MediumGrid2-Accent621">
    <w:name w:val="Medium Grid 2 - Accent 621"/>
    <w:basedOn w:val="TableNormal"/>
    <w:next w:val="MediumGrid2-Accent6"/>
    <w:uiPriority w:val="68"/>
    <w:semiHidden/>
    <w:unhideWhenUsed/>
    <w:rsid w:val="00211350"/>
    <w:pPr>
      <w:spacing w:after="0" w:line="240" w:lineRule="auto"/>
    </w:pPr>
    <w:rPr>
      <w:rFonts w:ascii="Calibri Light" w:eastAsia="Times New Roman" w:hAnsi="Calibri Light" w:cs="Times New Roman"/>
      <w:color w:val="000000"/>
    </w:rPr>
    <w:tblPr>
      <w:tblStyleRowBandSize w:val="1"/>
      <w:tblStyleColBandSize w:val="1"/>
      <w:tblBorders>
        <w:top w:val="single" w:sz="8" w:space="0" w:color="70AD47"/>
        <w:left w:val="single" w:sz="8" w:space="0" w:color="70AD47"/>
        <w:bottom w:val="single" w:sz="8" w:space="0" w:color="70AD47"/>
        <w:right w:val="single" w:sz="8" w:space="0" w:color="70AD47"/>
        <w:insideH w:val="single" w:sz="8" w:space="0" w:color="70AD47"/>
        <w:insideV w:val="single" w:sz="8" w:space="0" w:color="70AD47"/>
      </w:tblBorders>
    </w:tblPr>
    <w:tcPr>
      <w:shd w:val="clear" w:color="auto" w:fill="DBEBD0"/>
    </w:tcPr>
    <w:tblStylePr w:type="firstRow">
      <w:rPr>
        <w:b/>
        <w:bCs/>
        <w:color w:val="000000"/>
      </w:rPr>
      <w:tblPr/>
      <w:tcPr>
        <w:shd w:val="clear" w:color="auto" w:fill="F0F7EC"/>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E2EFD9"/>
      </w:tcPr>
    </w:tblStylePr>
    <w:tblStylePr w:type="band1Vert">
      <w:tblPr/>
      <w:tcPr>
        <w:shd w:val="clear" w:color="auto" w:fill="B7D8A0"/>
      </w:tcPr>
    </w:tblStylePr>
    <w:tblStylePr w:type="band1Horz">
      <w:tblPr/>
      <w:tcPr>
        <w:tcBorders>
          <w:insideH w:val="single" w:sz="6" w:space="0" w:color="70AD47"/>
          <w:insideV w:val="single" w:sz="6" w:space="0" w:color="70AD47"/>
        </w:tcBorders>
        <w:shd w:val="clear" w:color="auto" w:fill="B7D8A0"/>
      </w:tcPr>
    </w:tblStylePr>
    <w:tblStylePr w:type="nwCell">
      <w:tblPr/>
      <w:tcPr>
        <w:shd w:val="clear" w:color="auto" w:fill="FFFFFF"/>
      </w:tcPr>
    </w:tblStylePr>
  </w:style>
  <w:style w:type="table" w:customStyle="1" w:styleId="MediumGrid321">
    <w:name w:val="Medium Grid 321"/>
    <w:basedOn w:val="TableNormal"/>
    <w:next w:val="MediumGrid3"/>
    <w:uiPriority w:val="69"/>
    <w:semiHidden/>
    <w:unhideWhenUsed/>
    <w:rsid w:val="00211350"/>
    <w:pPr>
      <w:spacing w:after="0" w:line="240" w:lineRule="auto"/>
    </w:p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C0C0C0"/>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000000"/>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000000"/>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000000"/>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000000"/>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808080"/>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808080"/>
      </w:tcPr>
    </w:tblStylePr>
  </w:style>
  <w:style w:type="table" w:customStyle="1" w:styleId="MediumGrid3-Accent121">
    <w:name w:val="Medium Grid 3 - Accent 121"/>
    <w:basedOn w:val="TableNormal"/>
    <w:next w:val="MediumGrid3-Accent1"/>
    <w:uiPriority w:val="69"/>
    <w:semiHidden/>
    <w:unhideWhenUsed/>
    <w:rsid w:val="00211350"/>
    <w:pPr>
      <w:spacing w:after="0" w:line="240" w:lineRule="auto"/>
    </w:p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6E6F4"/>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5B9BD5"/>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5B9BD5"/>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5B9BD5"/>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5B9BD5"/>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DCCEA"/>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DCCEA"/>
      </w:tcPr>
    </w:tblStylePr>
  </w:style>
  <w:style w:type="table" w:customStyle="1" w:styleId="MediumGrid3-Accent221">
    <w:name w:val="Medium Grid 3 - Accent 221"/>
    <w:basedOn w:val="TableNormal"/>
    <w:next w:val="MediumGrid3-Accent2"/>
    <w:uiPriority w:val="69"/>
    <w:semiHidden/>
    <w:unhideWhenUsed/>
    <w:rsid w:val="00211350"/>
    <w:pPr>
      <w:spacing w:after="0" w:line="240" w:lineRule="auto"/>
    </w:p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FADECB"/>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ED7D31"/>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ED7D31"/>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ED7D31"/>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ED7D31"/>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F6BE98"/>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F6BE98"/>
      </w:tcPr>
    </w:tblStylePr>
  </w:style>
  <w:style w:type="table" w:customStyle="1" w:styleId="MediumGrid3-Accent321">
    <w:name w:val="Medium Grid 3 - Accent 321"/>
    <w:basedOn w:val="TableNormal"/>
    <w:next w:val="MediumGrid3-Accent3"/>
    <w:uiPriority w:val="69"/>
    <w:semiHidden/>
    <w:unhideWhenUsed/>
    <w:rsid w:val="00211350"/>
    <w:pPr>
      <w:spacing w:after="0" w:line="240" w:lineRule="auto"/>
    </w:p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E8E8E8"/>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A5A5A5"/>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A5A5A5"/>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A5A5A5"/>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A5A5A5"/>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D2D2D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D2D2D2"/>
      </w:tcPr>
    </w:tblStylePr>
  </w:style>
  <w:style w:type="table" w:customStyle="1" w:styleId="MediumGrid3-Accent421">
    <w:name w:val="Medium Grid 3 - Accent 421"/>
    <w:basedOn w:val="TableNormal"/>
    <w:next w:val="MediumGrid3-Accent4"/>
    <w:uiPriority w:val="69"/>
    <w:semiHidden/>
    <w:unhideWhenUsed/>
    <w:rsid w:val="00211350"/>
    <w:pPr>
      <w:spacing w:after="0" w:line="240" w:lineRule="auto"/>
    </w:p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FFEFC0"/>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FFC000"/>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FFC000"/>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FFC000"/>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FFC000"/>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FFDF80"/>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FFDF80"/>
      </w:tcPr>
    </w:tblStylePr>
  </w:style>
  <w:style w:type="table" w:customStyle="1" w:styleId="MediumGrid3-Accent521">
    <w:name w:val="Medium Grid 3 - Accent 521"/>
    <w:basedOn w:val="TableNormal"/>
    <w:next w:val="MediumGrid3-Accent5"/>
    <w:uiPriority w:val="69"/>
    <w:semiHidden/>
    <w:unhideWhenUsed/>
    <w:rsid w:val="00211350"/>
    <w:pPr>
      <w:spacing w:after="0" w:line="240" w:lineRule="auto"/>
    </w:p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0DBF0"/>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472C4"/>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472C4"/>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472C4"/>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472C4"/>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1B8E1"/>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1B8E1"/>
      </w:tcPr>
    </w:tblStylePr>
  </w:style>
  <w:style w:type="table" w:customStyle="1" w:styleId="MediumGrid3-Accent621">
    <w:name w:val="Medium Grid 3 - Accent 621"/>
    <w:basedOn w:val="TableNormal"/>
    <w:next w:val="MediumGrid3-Accent6"/>
    <w:uiPriority w:val="69"/>
    <w:semiHidden/>
    <w:unhideWhenUsed/>
    <w:rsid w:val="00211350"/>
    <w:pPr>
      <w:spacing w:after="0" w:line="240" w:lineRule="auto"/>
    </w:p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BEBD0"/>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70AD47"/>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70AD47"/>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70AD47"/>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70AD47"/>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B7D8A0"/>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B7D8A0"/>
      </w:tcPr>
    </w:tblStylePr>
  </w:style>
  <w:style w:type="table" w:customStyle="1" w:styleId="MediumList121">
    <w:name w:val="Medium List 121"/>
    <w:basedOn w:val="TableNormal"/>
    <w:next w:val="MediumList1"/>
    <w:uiPriority w:val="65"/>
    <w:semiHidden/>
    <w:unhideWhenUsed/>
    <w:rsid w:val="00211350"/>
    <w:pPr>
      <w:spacing w:after="0" w:line="240" w:lineRule="auto"/>
    </w:pPr>
    <w:rPr>
      <w:color w:val="000000"/>
    </w:rPr>
    <w:tblPr>
      <w:tblStyleRowBandSize w:val="1"/>
      <w:tblStyleColBandSize w:val="1"/>
      <w:tblBorders>
        <w:top w:val="single" w:sz="8" w:space="0" w:color="000000"/>
        <w:bottom w:val="single" w:sz="8" w:space="0" w:color="000000"/>
      </w:tblBorders>
    </w:tblPr>
    <w:tblStylePr w:type="firstRow">
      <w:rPr>
        <w:rFonts w:ascii="Calibri Light" w:eastAsia="Times New Roman" w:hAnsi="Calibri Light" w:cs="Times New Roman"/>
      </w:rPr>
      <w:tblPr/>
      <w:tcPr>
        <w:tcBorders>
          <w:top w:val="nil"/>
          <w:bottom w:val="single" w:sz="8" w:space="0" w:color="000000"/>
        </w:tcBorders>
      </w:tcPr>
    </w:tblStylePr>
    <w:tblStylePr w:type="lastRow">
      <w:rPr>
        <w:b/>
        <w:bCs/>
        <w:color w:val="44546A"/>
      </w:rPr>
      <w:tblPr/>
      <w:tcPr>
        <w:tcBorders>
          <w:top w:val="single" w:sz="8" w:space="0" w:color="000000"/>
          <w:bottom w:val="single" w:sz="8" w:space="0" w:color="000000"/>
        </w:tcBorders>
      </w:tcPr>
    </w:tblStylePr>
    <w:tblStylePr w:type="firstCol">
      <w:rPr>
        <w:b/>
        <w:bCs/>
      </w:rPr>
    </w:tblStylePr>
    <w:tblStylePr w:type="lastCol">
      <w:rPr>
        <w:b/>
        <w:bCs/>
      </w:rPr>
      <w:tblPr/>
      <w:tcPr>
        <w:tcBorders>
          <w:top w:val="single" w:sz="8" w:space="0" w:color="000000"/>
          <w:bottom w:val="single" w:sz="8" w:space="0" w:color="000000"/>
        </w:tcBorders>
      </w:tcPr>
    </w:tblStylePr>
    <w:tblStylePr w:type="band1Vert">
      <w:tblPr/>
      <w:tcPr>
        <w:shd w:val="clear" w:color="auto" w:fill="C0C0C0"/>
      </w:tcPr>
    </w:tblStylePr>
    <w:tblStylePr w:type="band1Horz">
      <w:tblPr/>
      <w:tcPr>
        <w:shd w:val="clear" w:color="auto" w:fill="C0C0C0"/>
      </w:tcPr>
    </w:tblStylePr>
  </w:style>
  <w:style w:type="table" w:customStyle="1" w:styleId="MediumList1-Accent121">
    <w:name w:val="Medium List 1 - Accent 121"/>
    <w:basedOn w:val="TableNormal"/>
    <w:next w:val="MediumList1-Accent1"/>
    <w:uiPriority w:val="65"/>
    <w:semiHidden/>
    <w:unhideWhenUsed/>
    <w:rsid w:val="00211350"/>
    <w:pPr>
      <w:spacing w:after="0" w:line="240" w:lineRule="auto"/>
    </w:pPr>
    <w:rPr>
      <w:color w:val="000000"/>
    </w:rPr>
    <w:tblPr>
      <w:tblStyleRowBandSize w:val="1"/>
      <w:tblStyleColBandSize w:val="1"/>
      <w:tblBorders>
        <w:top w:val="single" w:sz="8" w:space="0" w:color="5B9BD5"/>
        <w:bottom w:val="single" w:sz="8" w:space="0" w:color="5B9BD5"/>
      </w:tblBorders>
    </w:tblPr>
    <w:tblStylePr w:type="firstRow">
      <w:rPr>
        <w:rFonts w:ascii="Calibri Light" w:eastAsia="Times New Roman" w:hAnsi="Calibri Light" w:cs="Times New Roman"/>
      </w:rPr>
      <w:tblPr/>
      <w:tcPr>
        <w:tcBorders>
          <w:top w:val="nil"/>
          <w:bottom w:val="single" w:sz="8" w:space="0" w:color="5B9BD5"/>
        </w:tcBorders>
      </w:tcPr>
    </w:tblStylePr>
    <w:tblStylePr w:type="lastRow">
      <w:rPr>
        <w:b/>
        <w:bCs/>
        <w:color w:val="44546A"/>
      </w:rPr>
      <w:tblPr/>
      <w:tcPr>
        <w:tcBorders>
          <w:top w:val="single" w:sz="8" w:space="0" w:color="5B9BD5"/>
          <w:bottom w:val="single" w:sz="8" w:space="0" w:color="5B9BD5"/>
        </w:tcBorders>
      </w:tcPr>
    </w:tblStylePr>
    <w:tblStylePr w:type="firstCol">
      <w:rPr>
        <w:b/>
        <w:bCs/>
      </w:rPr>
    </w:tblStylePr>
    <w:tblStylePr w:type="lastCol">
      <w:rPr>
        <w:b/>
        <w:bCs/>
      </w:rPr>
      <w:tblPr/>
      <w:tcPr>
        <w:tcBorders>
          <w:top w:val="single" w:sz="8" w:space="0" w:color="5B9BD5"/>
          <w:bottom w:val="single" w:sz="8" w:space="0" w:color="5B9BD5"/>
        </w:tcBorders>
      </w:tcPr>
    </w:tblStylePr>
    <w:tblStylePr w:type="band1Vert">
      <w:tblPr/>
      <w:tcPr>
        <w:shd w:val="clear" w:color="auto" w:fill="D6E6F4"/>
      </w:tcPr>
    </w:tblStylePr>
    <w:tblStylePr w:type="band1Horz">
      <w:tblPr/>
      <w:tcPr>
        <w:shd w:val="clear" w:color="auto" w:fill="D6E6F4"/>
      </w:tcPr>
    </w:tblStylePr>
  </w:style>
  <w:style w:type="table" w:customStyle="1" w:styleId="MediumList1-Accent221">
    <w:name w:val="Medium List 1 - Accent 221"/>
    <w:basedOn w:val="TableNormal"/>
    <w:next w:val="MediumList1-Accent2"/>
    <w:uiPriority w:val="65"/>
    <w:semiHidden/>
    <w:unhideWhenUsed/>
    <w:rsid w:val="00211350"/>
    <w:pPr>
      <w:spacing w:after="0" w:line="240" w:lineRule="auto"/>
    </w:pPr>
    <w:rPr>
      <w:color w:val="000000"/>
    </w:rPr>
    <w:tblPr>
      <w:tblStyleRowBandSize w:val="1"/>
      <w:tblStyleColBandSize w:val="1"/>
      <w:tblBorders>
        <w:top w:val="single" w:sz="8" w:space="0" w:color="ED7D31"/>
        <w:bottom w:val="single" w:sz="8" w:space="0" w:color="ED7D31"/>
      </w:tblBorders>
    </w:tblPr>
    <w:tblStylePr w:type="firstRow">
      <w:rPr>
        <w:rFonts w:ascii="Calibri Light" w:eastAsia="Times New Roman" w:hAnsi="Calibri Light" w:cs="Times New Roman"/>
      </w:rPr>
      <w:tblPr/>
      <w:tcPr>
        <w:tcBorders>
          <w:top w:val="nil"/>
          <w:bottom w:val="single" w:sz="8" w:space="0" w:color="ED7D31"/>
        </w:tcBorders>
      </w:tcPr>
    </w:tblStylePr>
    <w:tblStylePr w:type="lastRow">
      <w:rPr>
        <w:b/>
        <w:bCs/>
        <w:color w:val="44546A"/>
      </w:rPr>
      <w:tblPr/>
      <w:tcPr>
        <w:tcBorders>
          <w:top w:val="single" w:sz="8" w:space="0" w:color="ED7D31"/>
          <w:bottom w:val="single" w:sz="8" w:space="0" w:color="ED7D31"/>
        </w:tcBorders>
      </w:tcPr>
    </w:tblStylePr>
    <w:tblStylePr w:type="firstCol">
      <w:rPr>
        <w:b/>
        <w:bCs/>
      </w:rPr>
    </w:tblStylePr>
    <w:tblStylePr w:type="lastCol">
      <w:rPr>
        <w:b/>
        <w:bCs/>
      </w:rPr>
      <w:tblPr/>
      <w:tcPr>
        <w:tcBorders>
          <w:top w:val="single" w:sz="8" w:space="0" w:color="ED7D31"/>
          <w:bottom w:val="single" w:sz="8" w:space="0" w:color="ED7D31"/>
        </w:tcBorders>
      </w:tcPr>
    </w:tblStylePr>
    <w:tblStylePr w:type="band1Vert">
      <w:tblPr/>
      <w:tcPr>
        <w:shd w:val="clear" w:color="auto" w:fill="FADECB"/>
      </w:tcPr>
    </w:tblStylePr>
    <w:tblStylePr w:type="band1Horz">
      <w:tblPr/>
      <w:tcPr>
        <w:shd w:val="clear" w:color="auto" w:fill="FADECB"/>
      </w:tcPr>
    </w:tblStylePr>
  </w:style>
  <w:style w:type="table" w:customStyle="1" w:styleId="MediumList1-Accent321">
    <w:name w:val="Medium List 1 - Accent 321"/>
    <w:basedOn w:val="TableNormal"/>
    <w:next w:val="MediumList1-Accent3"/>
    <w:uiPriority w:val="65"/>
    <w:semiHidden/>
    <w:unhideWhenUsed/>
    <w:rsid w:val="00211350"/>
    <w:pPr>
      <w:spacing w:after="0" w:line="240" w:lineRule="auto"/>
    </w:pPr>
    <w:rPr>
      <w:color w:val="000000"/>
    </w:rPr>
    <w:tblPr>
      <w:tblStyleRowBandSize w:val="1"/>
      <w:tblStyleColBandSize w:val="1"/>
      <w:tblBorders>
        <w:top w:val="single" w:sz="8" w:space="0" w:color="A5A5A5"/>
        <w:bottom w:val="single" w:sz="8" w:space="0" w:color="A5A5A5"/>
      </w:tblBorders>
    </w:tblPr>
    <w:tblStylePr w:type="firstRow">
      <w:rPr>
        <w:rFonts w:ascii="Calibri Light" w:eastAsia="Times New Roman" w:hAnsi="Calibri Light" w:cs="Times New Roman"/>
      </w:rPr>
      <w:tblPr/>
      <w:tcPr>
        <w:tcBorders>
          <w:top w:val="nil"/>
          <w:bottom w:val="single" w:sz="8" w:space="0" w:color="A5A5A5"/>
        </w:tcBorders>
      </w:tcPr>
    </w:tblStylePr>
    <w:tblStylePr w:type="lastRow">
      <w:rPr>
        <w:b/>
        <w:bCs/>
        <w:color w:val="44546A"/>
      </w:rPr>
      <w:tblPr/>
      <w:tcPr>
        <w:tcBorders>
          <w:top w:val="single" w:sz="8" w:space="0" w:color="A5A5A5"/>
          <w:bottom w:val="single" w:sz="8" w:space="0" w:color="A5A5A5"/>
        </w:tcBorders>
      </w:tcPr>
    </w:tblStylePr>
    <w:tblStylePr w:type="firstCol">
      <w:rPr>
        <w:b/>
        <w:bCs/>
      </w:rPr>
    </w:tblStylePr>
    <w:tblStylePr w:type="lastCol">
      <w:rPr>
        <w:b/>
        <w:bCs/>
      </w:rPr>
      <w:tblPr/>
      <w:tcPr>
        <w:tcBorders>
          <w:top w:val="single" w:sz="8" w:space="0" w:color="A5A5A5"/>
          <w:bottom w:val="single" w:sz="8" w:space="0" w:color="A5A5A5"/>
        </w:tcBorders>
      </w:tcPr>
    </w:tblStylePr>
    <w:tblStylePr w:type="band1Vert">
      <w:tblPr/>
      <w:tcPr>
        <w:shd w:val="clear" w:color="auto" w:fill="E8E8E8"/>
      </w:tcPr>
    </w:tblStylePr>
    <w:tblStylePr w:type="band1Horz">
      <w:tblPr/>
      <w:tcPr>
        <w:shd w:val="clear" w:color="auto" w:fill="E8E8E8"/>
      </w:tcPr>
    </w:tblStylePr>
  </w:style>
  <w:style w:type="table" w:customStyle="1" w:styleId="MediumList1-Accent421">
    <w:name w:val="Medium List 1 - Accent 421"/>
    <w:basedOn w:val="TableNormal"/>
    <w:next w:val="MediumList1-Accent4"/>
    <w:uiPriority w:val="65"/>
    <w:semiHidden/>
    <w:unhideWhenUsed/>
    <w:rsid w:val="00211350"/>
    <w:pPr>
      <w:spacing w:after="0" w:line="240" w:lineRule="auto"/>
    </w:pPr>
    <w:rPr>
      <w:color w:val="000000"/>
    </w:rPr>
    <w:tblPr>
      <w:tblStyleRowBandSize w:val="1"/>
      <w:tblStyleColBandSize w:val="1"/>
      <w:tblBorders>
        <w:top w:val="single" w:sz="8" w:space="0" w:color="FFC000"/>
        <w:bottom w:val="single" w:sz="8" w:space="0" w:color="FFC000"/>
      </w:tblBorders>
    </w:tblPr>
    <w:tblStylePr w:type="firstRow">
      <w:rPr>
        <w:rFonts w:ascii="Calibri Light" w:eastAsia="Times New Roman" w:hAnsi="Calibri Light" w:cs="Times New Roman"/>
      </w:rPr>
      <w:tblPr/>
      <w:tcPr>
        <w:tcBorders>
          <w:top w:val="nil"/>
          <w:bottom w:val="single" w:sz="8" w:space="0" w:color="FFC000"/>
        </w:tcBorders>
      </w:tcPr>
    </w:tblStylePr>
    <w:tblStylePr w:type="lastRow">
      <w:rPr>
        <w:b/>
        <w:bCs/>
        <w:color w:val="44546A"/>
      </w:rPr>
      <w:tblPr/>
      <w:tcPr>
        <w:tcBorders>
          <w:top w:val="single" w:sz="8" w:space="0" w:color="FFC000"/>
          <w:bottom w:val="single" w:sz="8" w:space="0" w:color="FFC000"/>
        </w:tcBorders>
      </w:tcPr>
    </w:tblStylePr>
    <w:tblStylePr w:type="firstCol">
      <w:rPr>
        <w:b/>
        <w:bCs/>
      </w:rPr>
    </w:tblStylePr>
    <w:tblStylePr w:type="lastCol">
      <w:rPr>
        <w:b/>
        <w:bCs/>
      </w:rPr>
      <w:tblPr/>
      <w:tcPr>
        <w:tcBorders>
          <w:top w:val="single" w:sz="8" w:space="0" w:color="FFC000"/>
          <w:bottom w:val="single" w:sz="8" w:space="0" w:color="FFC000"/>
        </w:tcBorders>
      </w:tcPr>
    </w:tblStylePr>
    <w:tblStylePr w:type="band1Vert">
      <w:tblPr/>
      <w:tcPr>
        <w:shd w:val="clear" w:color="auto" w:fill="FFEFC0"/>
      </w:tcPr>
    </w:tblStylePr>
    <w:tblStylePr w:type="band1Horz">
      <w:tblPr/>
      <w:tcPr>
        <w:shd w:val="clear" w:color="auto" w:fill="FFEFC0"/>
      </w:tcPr>
    </w:tblStylePr>
  </w:style>
  <w:style w:type="table" w:customStyle="1" w:styleId="MediumList1-Accent521">
    <w:name w:val="Medium List 1 - Accent 521"/>
    <w:basedOn w:val="TableNormal"/>
    <w:next w:val="MediumList1-Accent5"/>
    <w:uiPriority w:val="65"/>
    <w:semiHidden/>
    <w:unhideWhenUsed/>
    <w:rsid w:val="00211350"/>
    <w:pPr>
      <w:spacing w:after="0" w:line="240" w:lineRule="auto"/>
    </w:pPr>
    <w:rPr>
      <w:color w:val="000000"/>
    </w:rPr>
    <w:tblPr>
      <w:tblStyleRowBandSize w:val="1"/>
      <w:tblStyleColBandSize w:val="1"/>
      <w:tblBorders>
        <w:top w:val="single" w:sz="8" w:space="0" w:color="4472C4"/>
        <w:bottom w:val="single" w:sz="8" w:space="0" w:color="4472C4"/>
      </w:tblBorders>
    </w:tblPr>
    <w:tblStylePr w:type="firstRow">
      <w:rPr>
        <w:rFonts w:ascii="Calibri Light" w:eastAsia="Times New Roman" w:hAnsi="Calibri Light" w:cs="Times New Roman"/>
      </w:rPr>
      <w:tblPr/>
      <w:tcPr>
        <w:tcBorders>
          <w:top w:val="nil"/>
          <w:bottom w:val="single" w:sz="8" w:space="0" w:color="4472C4"/>
        </w:tcBorders>
      </w:tcPr>
    </w:tblStylePr>
    <w:tblStylePr w:type="lastRow">
      <w:rPr>
        <w:b/>
        <w:bCs/>
        <w:color w:val="44546A"/>
      </w:rPr>
      <w:tblPr/>
      <w:tcPr>
        <w:tcBorders>
          <w:top w:val="single" w:sz="8" w:space="0" w:color="4472C4"/>
          <w:bottom w:val="single" w:sz="8" w:space="0" w:color="4472C4"/>
        </w:tcBorders>
      </w:tcPr>
    </w:tblStylePr>
    <w:tblStylePr w:type="firstCol">
      <w:rPr>
        <w:b/>
        <w:bCs/>
      </w:rPr>
    </w:tblStylePr>
    <w:tblStylePr w:type="lastCol">
      <w:rPr>
        <w:b/>
        <w:bCs/>
      </w:rPr>
      <w:tblPr/>
      <w:tcPr>
        <w:tcBorders>
          <w:top w:val="single" w:sz="8" w:space="0" w:color="4472C4"/>
          <w:bottom w:val="single" w:sz="8" w:space="0" w:color="4472C4"/>
        </w:tcBorders>
      </w:tcPr>
    </w:tblStylePr>
    <w:tblStylePr w:type="band1Vert">
      <w:tblPr/>
      <w:tcPr>
        <w:shd w:val="clear" w:color="auto" w:fill="D0DBF0"/>
      </w:tcPr>
    </w:tblStylePr>
    <w:tblStylePr w:type="band1Horz">
      <w:tblPr/>
      <w:tcPr>
        <w:shd w:val="clear" w:color="auto" w:fill="D0DBF0"/>
      </w:tcPr>
    </w:tblStylePr>
  </w:style>
  <w:style w:type="table" w:customStyle="1" w:styleId="MediumList1-Accent621">
    <w:name w:val="Medium List 1 - Accent 621"/>
    <w:basedOn w:val="TableNormal"/>
    <w:next w:val="MediumList1-Accent6"/>
    <w:uiPriority w:val="65"/>
    <w:semiHidden/>
    <w:unhideWhenUsed/>
    <w:rsid w:val="00211350"/>
    <w:pPr>
      <w:spacing w:after="0" w:line="240" w:lineRule="auto"/>
    </w:pPr>
    <w:rPr>
      <w:color w:val="000000"/>
    </w:rPr>
    <w:tblPr>
      <w:tblStyleRowBandSize w:val="1"/>
      <w:tblStyleColBandSize w:val="1"/>
      <w:tblBorders>
        <w:top w:val="single" w:sz="8" w:space="0" w:color="70AD47"/>
        <w:bottom w:val="single" w:sz="8" w:space="0" w:color="70AD47"/>
      </w:tblBorders>
    </w:tblPr>
    <w:tblStylePr w:type="firstRow">
      <w:rPr>
        <w:rFonts w:ascii="Calibri Light" w:eastAsia="Times New Roman" w:hAnsi="Calibri Light" w:cs="Times New Roman"/>
      </w:rPr>
      <w:tblPr/>
      <w:tcPr>
        <w:tcBorders>
          <w:top w:val="nil"/>
          <w:bottom w:val="single" w:sz="8" w:space="0" w:color="70AD47"/>
        </w:tcBorders>
      </w:tcPr>
    </w:tblStylePr>
    <w:tblStylePr w:type="lastRow">
      <w:rPr>
        <w:b/>
        <w:bCs/>
        <w:color w:val="44546A"/>
      </w:rPr>
      <w:tblPr/>
      <w:tcPr>
        <w:tcBorders>
          <w:top w:val="single" w:sz="8" w:space="0" w:color="70AD47"/>
          <w:bottom w:val="single" w:sz="8" w:space="0" w:color="70AD47"/>
        </w:tcBorders>
      </w:tcPr>
    </w:tblStylePr>
    <w:tblStylePr w:type="firstCol">
      <w:rPr>
        <w:b/>
        <w:bCs/>
      </w:rPr>
    </w:tblStylePr>
    <w:tblStylePr w:type="lastCol">
      <w:rPr>
        <w:b/>
        <w:bCs/>
      </w:rPr>
      <w:tblPr/>
      <w:tcPr>
        <w:tcBorders>
          <w:top w:val="single" w:sz="8" w:space="0" w:color="70AD47"/>
          <w:bottom w:val="single" w:sz="8" w:space="0" w:color="70AD47"/>
        </w:tcBorders>
      </w:tcPr>
    </w:tblStylePr>
    <w:tblStylePr w:type="band1Vert">
      <w:tblPr/>
      <w:tcPr>
        <w:shd w:val="clear" w:color="auto" w:fill="DBEBD0"/>
      </w:tcPr>
    </w:tblStylePr>
    <w:tblStylePr w:type="band1Horz">
      <w:tblPr/>
      <w:tcPr>
        <w:shd w:val="clear" w:color="auto" w:fill="DBEBD0"/>
      </w:tcPr>
    </w:tblStylePr>
  </w:style>
  <w:style w:type="table" w:customStyle="1" w:styleId="MediumList221">
    <w:name w:val="Medium List 221"/>
    <w:basedOn w:val="TableNormal"/>
    <w:next w:val="MediumList2"/>
    <w:uiPriority w:val="66"/>
    <w:semiHidden/>
    <w:unhideWhenUsed/>
    <w:rsid w:val="00211350"/>
    <w:pPr>
      <w:spacing w:after="0" w:line="240" w:lineRule="auto"/>
    </w:pPr>
    <w:rPr>
      <w:rFonts w:ascii="Calibri Light" w:eastAsia="Times New Roman" w:hAnsi="Calibri Light" w:cs="Times New Roman"/>
      <w:color w:val="000000"/>
    </w:rPr>
    <w:tblPr>
      <w:tblStyleRowBandSize w:val="1"/>
      <w:tblStyleColBandSize w:val="1"/>
      <w:tblBorders>
        <w:top w:val="single" w:sz="8" w:space="0" w:color="000000"/>
        <w:left w:val="single" w:sz="8" w:space="0" w:color="000000"/>
        <w:bottom w:val="single" w:sz="8" w:space="0" w:color="000000"/>
        <w:right w:val="single" w:sz="8" w:space="0" w:color="000000"/>
      </w:tblBorders>
    </w:tblPr>
    <w:tblStylePr w:type="firstRow">
      <w:rPr>
        <w:sz w:val="24"/>
        <w:szCs w:val="24"/>
      </w:rPr>
      <w:tblPr/>
      <w:tcPr>
        <w:tcBorders>
          <w:top w:val="nil"/>
          <w:left w:val="nil"/>
          <w:bottom w:val="single" w:sz="24" w:space="0" w:color="000000"/>
          <w:right w:val="nil"/>
          <w:insideH w:val="nil"/>
          <w:insideV w:val="nil"/>
        </w:tcBorders>
        <w:shd w:val="clear" w:color="auto" w:fill="FFFFFF"/>
      </w:tcPr>
    </w:tblStylePr>
    <w:tblStylePr w:type="lastRow">
      <w:tblPr/>
      <w:tcPr>
        <w:tcBorders>
          <w:top w:val="single" w:sz="8" w:space="0" w:color="000000"/>
          <w:left w:val="nil"/>
          <w:bottom w:val="nil"/>
          <w:right w:val="nil"/>
          <w:insideH w:val="nil"/>
          <w:insideV w:val="nil"/>
        </w:tcBorders>
        <w:shd w:val="clear" w:color="auto" w:fill="FFFFFF"/>
      </w:tcPr>
    </w:tblStylePr>
    <w:tblStylePr w:type="firstCol">
      <w:tblPr/>
      <w:tcPr>
        <w:tcBorders>
          <w:top w:val="nil"/>
          <w:left w:val="nil"/>
          <w:bottom w:val="nil"/>
          <w:right w:val="single" w:sz="8" w:space="0" w:color="000000"/>
          <w:insideH w:val="nil"/>
          <w:insideV w:val="nil"/>
        </w:tcBorders>
        <w:shd w:val="clear" w:color="auto" w:fill="FFFFFF"/>
      </w:tcPr>
    </w:tblStylePr>
    <w:tblStylePr w:type="lastCol">
      <w:tblPr/>
      <w:tcPr>
        <w:tcBorders>
          <w:top w:val="nil"/>
          <w:left w:val="single" w:sz="8" w:space="0" w:color="000000"/>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C0C0C0"/>
      </w:tcPr>
    </w:tblStylePr>
    <w:tblStylePr w:type="band1Horz">
      <w:tblPr/>
      <w:tcPr>
        <w:tcBorders>
          <w:top w:val="nil"/>
          <w:bottom w:val="nil"/>
          <w:insideH w:val="nil"/>
          <w:insideV w:val="nil"/>
        </w:tcBorders>
        <w:shd w:val="clear" w:color="auto" w:fill="C0C0C0"/>
      </w:tcPr>
    </w:tblStylePr>
    <w:tblStylePr w:type="nwCell">
      <w:tblPr/>
      <w:tcPr>
        <w:shd w:val="clear" w:color="auto" w:fill="FFFFFF"/>
      </w:tcPr>
    </w:tblStylePr>
    <w:tblStylePr w:type="swCell">
      <w:tblPr/>
      <w:tcPr>
        <w:tcBorders>
          <w:top w:val="nil"/>
        </w:tcBorders>
      </w:tcPr>
    </w:tblStylePr>
  </w:style>
  <w:style w:type="table" w:customStyle="1" w:styleId="MediumList2-Accent121">
    <w:name w:val="Medium List 2 - Accent 121"/>
    <w:basedOn w:val="TableNormal"/>
    <w:next w:val="MediumList2-Accent1"/>
    <w:uiPriority w:val="66"/>
    <w:semiHidden/>
    <w:unhideWhenUsed/>
    <w:rsid w:val="00211350"/>
    <w:pPr>
      <w:spacing w:after="0" w:line="240" w:lineRule="auto"/>
    </w:pPr>
    <w:rPr>
      <w:rFonts w:ascii="Calibri Light" w:eastAsia="Times New Roman" w:hAnsi="Calibri Light" w:cs="Times New Roman"/>
      <w:color w:val="000000"/>
    </w:rPr>
    <w:tblPr>
      <w:tblStyleRowBandSize w:val="1"/>
      <w:tblStyleColBandSize w:val="1"/>
      <w:tblBorders>
        <w:top w:val="single" w:sz="8" w:space="0" w:color="5B9BD5"/>
        <w:left w:val="single" w:sz="8" w:space="0" w:color="5B9BD5"/>
        <w:bottom w:val="single" w:sz="8" w:space="0" w:color="5B9BD5"/>
        <w:right w:val="single" w:sz="8" w:space="0" w:color="5B9BD5"/>
      </w:tblBorders>
    </w:tblPr>
    <w:tblStylePr w:type="firstRow">
      <w:rPr>
        <w:sz w:val="24"/>
        <w:szCs w:val="24"/>
      </w:rPr>
      <w:tblPr/>
      <w:tcPr>
        <w:tcBorders>
          <w:top w:val="nil"/>
          <w:left w:val="nil"/>
          <w:bottom w:val="single" w:sz="24" w:space="0" w:color="5B9BD5"/>
          <w:right w:val="nil"/>
          <w:insideH w:val="nil"/>
          <w:insideV w:val="nil"/>
        </w:tcBorders>
        <w:shd w:val="clear" w:color="auto" w:fill="FFFFFF"/>
      </w:tcPr>
    </w:tblStylePr>
    <w:tblStylePr w:type="lastRow">
      <w:tblPr/>
      <w:tcPr>
        <w:tcBorders>
          <w:top w:val="single" w:sz="8" w:space="0" w:color="5B9BD5"/>
          <w:left w:val="nil"/>
          <w:bottom w:val="nil"/>
          <w:right w:val="nil"/>
          <w:insideH w:val="nil"/>
          <w:insideV w:val="nil"/>
        </w:tcBorders>
        <w:shd w:val="clear" w:color="auto" w:fill="FFFFFF"/>
      </w:tcPr>
    </w:tblStylePr>
    <w:tblStylePr w:type="firstCol">
      <w:tblPr/>
      <w:tcPr>
        <w:tcBorders>
          <w:top w:val="nil"/>
          <w:left w:val="nil"/>
          <w:bottom w:val="nil"/>
          <w:right w:val="single" w:sz="8" w:space="0" w:color="5B9BD5"/>
          <w:insideH w:val="nil"/>
          <w:insideV w:val="nil"/>
        </w:tcBorders>
        <w:shd w:val="clear" w:color="auto" w:fill="FFFFFF"/>
      </w:tcPr>
    </w:tblStylePr>
    <w:tblStylePr w:type="lastCol">
      <w:tblPr/>
      <w:tcPr>
        <w:tcBorders>
          <w:top w:val="nil"/>
          <w:left w:val="single" w:sz="8" w:space="0" w:color="5B9BD5"/>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D6E6F4"/>
      </w:tcPr>
    </w:tblStylePr>
    <w:tblStylePr w:type="band1Horz">
      <w:tblPr/>
      <w:tcPr>
        <w:tcBorders>
          <w:top w:val="nil"/>
          <w:bottom w:val="nil"/>
          <w:insideH w:val="nil"/>
          <w:insideV w:val="nil"/>
        </w:tcBorders>
        <w:shd w:val="clear" w:color="auto" w:fill="D6E6F4"/>
      </w:tcPr>
    </w:tblStylePr>
    <w:tblStylePr w:type="nwCell">
      <w:tblPr/>
      <w:tcPr>
        <w:shd w:val="clear" w:color="auto" w:fill="FFFFFF"/>
      </w:tcPr>
    </w:tblStylePr>
    <w:tblStylePr w:type="swCell">
      <w:tblPr/>
      <w:tcPr>
        <w:tcBorders>
          <w:top w:val="nil"/>
        </w:tcBorders>
      </w:tcPr>
    </w:tblStylePr>
  </w:style>
  <w:style w:type="table" w:customStyle="1" w:styleId="MediumList2-Accent221">
    <w:name w:val="Medium List 2 - Accent 221"/>
    <w:basedOn w:val="TableNormal"/>
    <w:next w:val="MediumList2-Accent2"/>
    <w:uiPriority w:val="66"/>
    <w:semiHidden/>
    <w:unhideWhenUsed/>
    <w:rsid w:val="00211350"/>
    <w:pPr>
      <w:spacing w:after="0" w:line="240" w:lineRule="auto"/>
    </w:pPr>
    <w:rPr>
      <w:rFonts w:ascii="Calibri Light" w:eastAsia="Times New Roman" w:hAnsi="Calibri Light" w:cs="Times New Roman"/>
      <w:color w:val="000000"/>
    </w:rPr>
    <w:tblPr>
      <w:tblStyleRowBandSize w:val="1"/>
      <w:tblStyleColBandSize w:val="1"/>
      <w:tblBorders>
        <w:top w:val="single" w:sz="8" w:space="0" w:color="ED7D31"/>
        <w:left w:val="single" w:sz="8" w:space="0" w:color="ED7D31"/>
        <w:bottom w:val="single" w:sz="8" w:space="0" w:color="ED7D31"/>
        <w:right w:val="single" w:sz="8" w:space="0" w:color="ED7D31"/>
      </w:tblBorders>
    </w:tblPr>
    <w:tblStylePr w:type="firstRow">
      <w:rPr>
        <w:sz w:val="24"/>
        <w:szCs w:val="24"/>
      </w:rPr>
      <w:tblPr/>
      <w:tcPr>
        <w:tcBorders>
          <w:top w:val="nil"/>
          <w:left w:val="nil"/>
          <w:bottom w:val="single" w:sz="24" w:space="0" w:color="ED7D31"/>
          <w:right w:val="nil"/>
          <w:insideH w:val="nil"/>
          <w:insideV w:val="nil"/>
        </w:tcBorders>
        <w:shd w:val="clear" w:color="auto" w:fill="FFFFFF"/>
      </w:tcPr>
    </w:tblStylePr>
    <w:tblStylePr w:type="lastRow">
      <w:tblPr/>
      <w:tcPr>
        <w:tcBorders>
          <w:top w:val="single" w:sz="8" w:space="0" w:color="ED7D31"/>
          <w:left w:val="nil"/>
          <w:right w:val="nil"/>
          <w:insideH w:val="nil"/>
          <w:insideV w:val="nil"/>
        </w:tcBorders>
        <w:shd w:val="clear" w:color="auto" w:fill="FFFFFF"/>
      </w:tcPr>
    </w:tblStylePr>
    <w:tblStylePr w:type="firstCol">
      <w:tblPr/>
      <w:tcPr>
        <w:tcBorders>
          <w:top w:val="nil"/>
          <w:left w:val="nil"/>
          <w:bottom w:val="nil"/>
          <w:right w:val="single" w:sz="8" w:space="0" w:color="ED7D31"/>
          <w:insideH w:val="nil"/>
          <w:insideV w:val="nil"/>
        </w:tcBorders>
        <w:shd w:val="clear" w:color="auto" w:fill="FFFFFF"/>
      </w:tcPr>
    </w:tblStylePr>
    <w:tblStylePr w:type="lastCol">
      <w:tblPr/>
      <w:tcPr>
        <w:tcBorders>
          <w:top w:val="nil"/>
          <w:left w:val="single" w:sz="8" w:space="0" w:color="ED7D31"/>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FADECB"/>
      </w:tcPr>
    </w:tblStylePr>
    <w:tblStylePr w:type="band1Horz">
      <w:tblPr/>
      <w:tcPr>
        <w:tcBorders>
          <w:top w:val="nil"/>
          <w:bottom w:val="nil"/>
          <w:insideH w:val="nil"/>
          <w:insideV w:val="nil"/>
        </w:tcBorders>
        <w:shd w:val="clear" w:color="auto" w:fill="FADECB"/>
      </w:tcPr>
    </w:tblStylePr>
    <w:tblStylePr w:type="nwCell">
      <w:tblPr/>
      <w:tcPr>
        <w:shd w:val="clear" w:color="auto" w:fill="FFFFFF"/>
      </w:tcPr>
    </w:tblStylePr>
    <w:tblStylePr w:type="swCell">
      <w:tblPr/>
      <w:tcPr>
        <w:tcBorders>
          <w:top w:val="nil"/>
        </w:tcBorders>
      </w:tcPr>
    </w:tblStylePr>
  </w:style>
  <w:style w:type="table" w:customStyle="1" w:styleId="MediumList2-Accent321">
    <w:name w:val="Medium List 2 - Accent 321"/>
    <w:basedOn w:val="TableNormal"/>
    <w:next w:val="MediumList2-Accent3"/>
    <w:uiPriority w:val="66"/>
    <w:semiHidden/>
    <w:unhideWhenUsed/>
    <w:rsid w:val="00211350"/>
    <w:pPr>
      <w:spacing w:after="0" w:line="240" w:lineRule="auto"/>
    </w:pPr>
    <w:rPr>
      <w:rFonts w:ascii="Calibri Light" w:eastAsia="Times New Roman" w:hAnsi="Calibri Light" w:cs="Times New Roman"/>
      <w:color w:val="000000"/>
    </w:rPr>
    <w:tblPr>
      <w:tblStyleRowBandSize w:val="1"/>
      <w:tblStyleColBandSize w:val="1"/>
      <w:tblBorders>
        <w:top w:val="single" w:sz="8" w:space="0" w:color="A5A5A5"/>
        <w:left w:val="single" w:sz="8" w:space="0" w:color="A5A5A5"/>
        <w:bottom w:val="single" w:sz="8" w:space="0" w:color="A5A5A5"/>
        <w:right w:val="single" w:sz="8" w:space="0" w:color="A5A5A5"/>
      </w:tblBorders>
    </w:tblPr>
    <w:tblStylePr w:type="firstRow">
      <w:rPr>
        <w:sz w:val="24"/>
        <w:szCs w:val="24"/>
      </w:rPr>
      <w:tblPr/>
      <w:tcPr>
        <w:tcBorders>
          <w:top w:val="nil"/>
          <w:left w:val="nil"/>
          <w:bottom w:val="single" w:sz="24" w:space="0" w:color="A5A5A5"/>
          <w:right w:val="nil"/>
          <w:insideH w:val="nil"/>
          <w:insideV w:val="nil"/>
        </w:tcBorders>
        <w:shd w:val="clear" w:color="auto" w:fill="FFFFFF"/>
      </w:tcPr>
    </w:tblStylePr>
    <w:tblStylePr w:type="lastRow">
      <w:tblPr/>
      <w:tcPr>
        <w:tcBorders>
          <w:top w:val="single" w:sz="8" w:space="0" w:color="A5A5A5"/>
          <w:left w:val="nil"/>
          <w:bottom w:val="nil"/>
          <w:right w:val="nil"/>
          <w:insideH w:val="nil"/>
          <w:insideV w:val="nil"/>
        </w:tcBorders>
        <w:shd w:val="clear" w:color="auto" w:fill="FFFFFF"/>
      </w:tcPr>
    </w:tblStylePr>
    <w:tblStylePr w:type="firstCol">
      <w:tblPr/>
      <w:tcPr>
        <w:tcBorders>
          <w:top w:val="nil"/>
          <w:left w:val="nil"/>
          <w:bottom w:val="nil"/>
          <w:right w:val="single" w:sz="8" w:space="0" w:color="A5A5A5"/>
          <w:insideH w:val="nil"/>
          <w:insideV w:val="nil"/>
        </w:tcBorders>
        <w:shd w:val="clear" w:color="auto" w:fill="FFFFFF"/>
      </w:tcPr>
    </w:tblStylePr>
    <w:tblStylePr w:type="lastCol">
      <w:tblPr/>
      <w:tcPr>
        <w:tcBorders>
          <w:top w:val="nil"/>
          <w:left w:val="single" w:sz="8" w:space="0" w:color="A5A5A5"/>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E8E8E8"/>
      </w:tcPr>
    </w:tblStylePr>
    <w:tblStylePr w:type="band1Horz">
      <w:tblPr/>
      <w:tcPr>
        <w:tcBorders>
          <w:top w:val="nil"/>
          <w:bottom w:val="nil"/>
          <w:insideH w:val="nil"/>
          <w:insideV w:val="nil"/>
        </w:tcBorders>
        <w:shd w:val="clear" w:color="auto" w:fill="E8E8E8"/>
      </w:tcPr>
    </w:tblStylePr>
    <w:tblStylePr w:type="nwCell">
      <w:tblPr/>
      <w:tcPr>
        <w:shd w:val="clear" w:color="auto" w:fill="FFFFFF"/>
      </w:tcPr>
    </w:tblStylePr>
    <w:tblStylePr w:type="swCell">
      <w:tblPr/>
      <w:tcPr>
        <w:tcBorders>
          <w:top w:val="nil"/>
        </w:tcBorders>
      </w:tcPr>
    </w:tblStylePr>
  </w:style>
  <w:style w:type="table" w:customStyle="1" w:styleId="MediumList2-Accent421">
    <w:name w:val="Medium List 2 - Accent 421"/>
    <w:basedOn w:val="TableNormal"/>
    <w:next w:val="MediumList2-Accent4"/>
    <w:uiPriority w:val="66"/>
    <w:semiHidden/>
    <w:unhideWhenUsed/>
    <w:rsid w:val="00211350"/>
    <w:pPr>
      <w:spacing w:after="0" w:line="240" w:lineRule="auto"/>
    </w:pPr>
    <w:rPr>
      <w:rFonts w:ascii="Calibri Light" w:eastAsia="Times New Roman" w:hAnsi="Calibri Light" w:cs="Times New Roman"/>
      <w:color w:val="000000"/>
    </w:rPr>
    <w:tblPr>
      <w:tblStyleRowBandSize w:val="1"/>
      <w:tblStyleColBandSize w:val="1"/>
      <w:tblBorders>
        <w:top w:val="single" w:sz="8" w:space="0" w:color="FFC000"/>
        <w:left w:val="single" w:sz="8" w:space="0" w:color="FFC000"/>
        <w:bottom w:val="single" w:sz="8" w:space="0" w:color="FFC000"/>
        <w:right w:val="single" w:sz="8" w:space="0" w:color="FFC000"/>
      </w:tblBorders>
    </w:tblPr>
    <w:tblStylePr w:type="firstRow">
      <w:rPr>
        <w:sz w:val="24"/>
        <w:szCs w:val="24"/>
      </w:rPr>
      <w:tblPr/>
      <w:tcPr>
        <w:tcBorders>
          <w:top w:val="nil"/>
          <w:left w:val="nil"/>
          <w:bottom w:val="single" w:sz="24" w:space="0" w:color="FFC000"/>
          <w:right w:val="nil"/>
          <w:insideH w:val="nil"/>
          <w:insideV w:val="nil"/>
        </w:tcBorders>
        <w:shd w:val="clear" w:color="auto" w:fill="FFFFFF"/>
      </w:tcPr>
    </w:tblStylePr>
    <w:tblStylePr w:type="lastRow">
      <w:tblPr/>
      <w:tcPr>
        <w:tcBorders>
          <w:top w:val="single" w:sz="8" w:space="0" w:color="FFC000"/>
          <w:left w:val="nil"/>
          <w:bottom w:val="nil"/>
          <w:right w:val="nil"/>
          <w:insideH w:val="nil"/>
          <w:insideV w:val="nil"/>
        </w:tcBorders>
        <w:shd w:val="clear" w:color="auto" w:fill="FFFFFF"/>
      </w:tcPr>
    </w:tblStylePr>
    <w:tblStylePr w:type="firstCol">
      <w:tblPr/>
      <w:tcPr>
        <w:tcBorders>
          <w:top w:val="nil"/>
          <w:left w:val="nil"/>
          <w:bottom w:val="nil"/>
          <w:right w:val="single" w:sz="8" w:space="0" w:color="FFC000"/>
          <w:insideH w:val="nil"/>
          <w:insideV w:val="nil"/>
        </w:tcBorders>
        <w:shd w:val="clear" w:color="auto" w:fill="FFFFFF"/>
      </w:tcPr>
    </w:tblStylePr>
    <w:tblStylePr w:type="lastCol">
      <w:tblPr/>
      <w:tcPr>
        <w:tcBorders>
          <w:top w:val="nil"/>
          <w:left w:val="single" w:sz="8" w:space="0" w:color="FFC000"/>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FFEFC0"/>
      </w:tcPr>
    </w:tblStylePr>
    <w:tblStylePr w:type="band1Horz">
      <w:tblPr/>
      <w:tcPr>
        <w:tcBorders>
          <w:top w:val="nil"/>
          <w:bottom w:val="nil"/>
          <w:insideH w:val="nil"/>
          <w:insideV w:val="nil"/>
        </w:tcBorders>
        <w:shd w:val="clear" w:color="auto" w:fill="FFEFC0"/>
      </w:tcPr>
    </w:tblStylePr>
    <w:tblStylePr w:type="nwCell">
      <w:tblPr/>
      <w:tcPr>
        <w:shd w:val="clear" w:color="auto" w:fill="FFFFFF"/>
      </w:tcPr>
    </w:tblStylePr>
    <w:tblStylePr w:type="swCell">
      <w:tblPr/>
      <w:tcPr>
        <w:tcBorders>
          <w:top w:val="nil"/>
        </w:tcBorders>
      </w:tcPr>
    </w:tblStylePr>
  </w:style>
  <w:style w:type="table" w:customStyle="1" w:styleId="MediumList2-Accent521">
    <w:name w:val="Medium List 2 - Accent 521"/>
    <w:basedOn w:val="TableNormal"/>
    <w:next w:val="MediumList2-Accent5"/>
    <w:uiPriority w:val="66"/>
    <w:semiHidden/>
    <w:unhideWhenUsed/>
    <w:rsid w:val="00211350"/>
    <w:pPr>
      <w:spacing w:after="0" w:line="240" w:lineRule="auto"/>
    </w:pPr>
    <w:rPr>
      <w:rFonts w:ascii="Calibri Light" w:eastAsia="Times New Roman" w:hAnsi="Calibri Light" w:cs="Times New Roman"/>
      <w:color w:val="000000"/>
    </w:rPr>
    <w:tblPr>
      <w:tblStyleRowBandSize w:val="1"/>
      <w:tblStyleColBandSize w:val="1"/>
      <w:tblBorders>
        <w:top w:val="single" w:sz="8" w:space="0" w:color="4472C4"/>
        <w:left w:val="single" w:sz="8" w:space="0" w:color="4472C4"/>
        <w:bottom w:val="single" w:sz="8" w:space="0" w:color="4472C4"/>
        <w:right w:val="single" w:sz="8" w:space="0" w:color="4472C4"/>
      </w:tblBorders>
    </w:tblPr>
    <w:tblStylePr w:type="firstRow">
      <w:rPr>
        <w:sz w:val="24"/>
        <w:szCs w:val="24"/>
      </w:rPr>
      <w:tblPr/>
      <w:tcPr>
        <w:tcBorders>
          <w:top w:val="nil"/>
          <w:left w:val="nil"/>
          <w:bottom w:val="single" w:sz="24" w:space="0" w:color="4472C4"/>
          <w:right w:val="nil"/>
          <w:insideH w:val="nil"/>
          <w:insideV w:val="nil"/>
        </w:tcBorders>
        <w:shd w:val="clear" w:color="auto" w:fill="FFFFFF"/>
      </w:tcPr>
    </w:tblStylePr>
    <w:tblStylePr w:type="lastRow">
      <w:tblPr/>
      <w:tcPr>
        <w:tcBorders>
          <w:top w:val="single" w:sz="8" w:space="0" w:color="4472C4"/>
          <w:left w:val="nil"/>
          <w:bottom w:val="nil"/>
          <w:right w:val="nil"/>
          <w:insideH w:val="nil"/>
          <w:insideV w:val="nil"/>
        </w:tcBorders>
        <w:shd w:val="clear" w:color="auto" w:fill="FFFFFF"/>
      </w:tcPr>
    </w:tblStylePr>
    <w:tblStylePr w:type="firstCol">
      <w:tblPr/>
      <w:tcPr>
        <w:tcBorders>
          <w:top w:val="nil"/>
          <w:left w:val="nil"/>
          <w:bottom w:val="nil"/>
          <w:right w:val="single" w:sz="8" w:space="0" w:color="4472C4"/>
          <w:insideH w:val="nil"/>
          <w:insideV w:val="nil"/>
        </w:tcBorders>
        <w:shd w:val="clear" w:color="auto" w:fill="FFFFFF"/>
      </w:tcPr>
    </w:tblStylePr>
    <w:tblStylePr w:type="lastCol">
      <w:tblPr/>
      <w:tcPr>
        <w:tcBorders>
          <w:top w:val="nil"/>
          <w:left w:val="single" w:sz="8" w:space="0" w:color="4472C4"/>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D0DBF0"/>
      </w:tcPr>
    </w:tblStylePr>
    <w:tblStylePr w:type="band1Horz">
      <w:tblPr/>
      <w:tcPr>
        <w:tcBorders>
          <w:top w:val="nil"/>
          <w:bottom w:val="nil"/>
          <w:insideH w:val="nil"/>
          <w:insideV w:val="nil"/>
        </w:tcBorders>
        <w:shd w:val="clear" w:color="auto" w:fill="D0DBF0"/>
      </w:tcPr>
    </w:tblStylePr>
    <w:tblStylePr w:type="nwCell">
      <w:tblPr/>
      <w:tcPr>
        <w:shd w:val="clear" w:color="auto" w:fill="FFFFFF"/>
      </w:tcPr>
    </w:tblStylePr>
    <w:tblStylePr w:type="swCell">
      <w:tblPr/>
      <w:tcPr>
        <w:tcBorders>
          <w:top w:val="nil"/>
        </w:tcBorders>
      </w:tcPr>
    </w:tblStylePr>
  </w:style>
  <w:style w:type="table" w:customStyle="1" w:styleId="MediumList2-Accent621">
    <w:name w:val="Medium List 2 - Accent 621"/>
    <w:basedOn w:val="TableNormal"/>
    <w:next w:val="MediumList2-Accent6"/>
    <w:uiPriority w:val="66"/>
    <w:semiHidden/>
    <w:unhideWhenUsed/>
    <w:rsid w:val="00211350"/>
    <w:pPr>
      <w:spacing w:after="0" w:line="240" w:lineRule="auto"/>
    </w:pPr>
    <w:rPr>
      <w:rFonts w:ascii="Calibri Light" w:eastAsia="Times New Roman" w:hAnsi="Calibri Light" w:cs="Times New Roman"/>
      <w:color w:val="000000"/>
    </w:rPr>
    <w:tblPr>
      <w:tblStyleRowBandSize w:val="1"/>
      <w:tblStyleColBandSize w:val="1"/>
      <w:tblBorders>
        <w:top w:val="single" w:sz="8" w:space="0" w:color="70AD47"/>
        <w:left w:val="single" w:sz="8" w:space="0" w:color="70AD47"/>
        <w:bottom w:val="single" w:sz="8" w:space="0" w:color="70AD47"/>
        <w:right w:val="single" w:sz="8" w:space="0" w:color="70AD47"/>
      </w:tblBorders>
    </w:tblPr>
    <w:tblStylePr w:type="firstRow">
      <w:rPr>
        <w:sz w:val="24"/>
        <w:szCs w:val="24"/>
      </w:rPr>
      <w:tblPr/>
      <w:tcPr>
        <w:tcBorders>
          <w:top w:val="nil"/>
          <w:left w:val="nil"/>
          <w:bottom w:val="single" w:sz="24" w:space="0" w:color="70AD47"/>
          <w:right w:val="nil"/>
          <w:insideH w:val="nil"/>
          <w:insideV w:val="nil"/>
        </w:tcBorders>
        <w:shd w:val="clear" w:color="auto" w:fill="FFFFFF"/>
      </w:tcPr>
    </w:tblStylePr>
    <w:tblStylePr w:type="lastRow">
      <w:tblPr/>
      <w:tcPr>
        <w:tcBorders>
          <w:top w:val="single" w:sz="8" w:space="0" w:color="70AD47"/>
          <w:left w:val="nil"/>
          <w:bottom w:val="nil"/>
          <w:right w:val="nil"/>
          <w:insideH w:val="nil"/>
          <w:insideV w:val="nil"/>
        </w:tcBorders>
        <w:shd w:val="clear" w:color="auto" w:fill="FFFFFF"/>
      </w:tcPr>
    </w:tblStylePr>
    <w:tblStylePr w:type="firstCol">
      <w:tblPr/>
      <w:tcPr>
        <w:tcBorders>
          <w:top w:val="nil"/>
          <w:left w:val="nil"/>
          <w:bottom w:val="nil"/>
          <w:right w:val="single" w:sz="8" w:space="0" w:color="70AD47"/>
          <w:insideH w:val="nil"/>
          <w:insideV w:val="nil"/>
        </w:tcBorders>
        <w:shd w:val="clear" w:color="auto" w:fill="FFFFFF"/>
      </w:tcPr>
    </w:tblStylePr>
    <w:tblStylePr w:type="lastCol">
      <w:tblPr/>
      <w:tcPr>
        <w:tcBorders>
          <w:top w:val="nil"/>
          <w:left w:val="single" w:sz="8" w:space="0" w:color="70AD47"/>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DBEBD0"/>
      </w:tcPr>
    </w:tblStylePr>
    <w:tblStylePr w:type="band1Horz">
      <w:tblPr/>
      <w:tcPr>
        <w:tcBorders>
          <w:top w:val="nil"/>
          <w:bottom w:val="nil"/>
          <w:insideH w:val="nil"/>
          <w:insideV w:val="nil"/>
        </w:tcBorders>
        <w:shd w:val="clear" w:color="auto" w:fill="DBEBD0"/>
      </w:tcPr>
    </w:tblStylePr>
    <w:tblStylePr w:type="nwCell">
      <w:tblPr/>
      <w:tcPr>
        <w:shd w:val="clear" w:color="auto" w:fill="FFFFFF"/>
      </w:tcPr>
    </w:tblStylePr>
    <w:tblStylePr w:type="swCell">
      <w:tblPr/>
      <w:tcPr>
        <w:tcBorders>
          <w:top w:val="nil"/>
        </w:tcBorders>
      </w:tcPr>
    </w:tblStylePr>
  </w:style>
  <w:style w:type="table" w:customStyle="1" w:styleId="MediumShading121">
    <w:name w:val="Medium Shading 121"/>
    <w:basedOn w:val="TableNormal"/>
    <w:next w:val="MediumShading1"/>
    <w:uiPriority w:val="63"/>
    <w:semiHidden/>
    <w:unhideWhenUsed/>
    <w:rsid w:val="00211350"/>
    <w:pPr>
      <w:spacing w:after="0" w:line="240" w:lineRule="auto"/>
    </w:pPr>
    <w:tblPr>
      <w:tblStyleRowBandSize w:val="1"/>
      <w:tblStyleColBandSize w:val="1"/>
      <w:tblBorders>
        <w:top w:val="single" w:sz="8" w:space="0" w:color="404040"/>
        <w:left w:val="single" w:sz="8" w:space="0" w:color="404040"/>
        <w:bottom w:val="single" w:sz="8" w:space="0" w:color="404040"/>
        <w:right w:val="single" w:sz="8" w:space="0" w:color="404040"/>
        <w:insideH w:val="single" w:sz="8" w:space="0" w:color="404040"/>
      </w:tblBorders>
    </w:tblPr>
    <w:tblStylePr w:type="firstRow">
      <w:pPr>
        <w:spacing w:before="0" w:after="0" w:line="240" w:lineRule="auto"/>
      </w:pPr>
      <w:rPr>
        <w:b/>
        <w:bCs/>
        <w:color w:val="FFFFFF"/>
      </w:rPr>
      <w:tblPr/>
      <w:tcPr>
        <w:tcBorders>
          <w:top w:val="single" w:sz="8" w:space="0" w:color="404040"/>
          <w:left w:val="single" w:sz="8" w:space="0" w:color="404040"/>
          <w:bottom w:val="single" w:sz="8" w:space="0" w:color="404040"/>
          <w:right w:val="single" w:sz="8" w:space="0" w:color="404040"/>
          <w:insideH w:val="nil"/>
          <w:insideV w:val="nil"/>
        </w:tcBorders>
        <w:shd w:val="clear" w:color="auto" w:fill="000000"/>
      </w:tcPr>
    </w:tblStylePr>
    <w:tblStylePr w:type="lastRow">
      <w:pPr>
        <w:spacing w:before="0" w:after="0" w:line="240" w:lineRule="auto"/>
      </w:pPr>
      <w:rPr>
        <w:b/>
        <w:bCs/>
      </w:rPr>
      <w:tblPr/>
      <w:tcPr>
        <w:tcBorders>
          <w:top w:val="double" w:sz="6" w:space="0" w:color="404040"/>
          <w:left w:val="single" w:sz="8" w:space="0" w:color="404040"/>
          <w:bottom w:val="single" w:sz="8" w:space="0" w:color="404040"/>
          <w:right w:val="single" w:sz="8" w:space="0" w:color="404040"/>
          <w:insideH w:val="nil"/>
          <w:insideV w:val="nil"/>
        </w:tcBorders>
      </w:tcPr>
    </w:tblStylePr>
    <w:tblStylePr w:type="firstCol">
      <w:rPr>
        <w:b/>
        <w:bCs/>
      </w:rPr>
    </w:tblStylePr>
    <w:tblStylePr w:type="lastCol">
      <w:rPr>
        <w:b/>
        <w:bCs/>
      </w:rPr>
    </w:tblStylePr>
    <w:tblStylePr w:type="band1Vert">
      <w:tblPr/>
      <w:tcPr>
        <w:shd w:val="clear" w:color="auto" w:fill="C0C0C0"/>
      </w:tcPr>
    </w:tblStylePr>
    <w:tblStylePr w:type="band1Horz">
      <w:tblPr/>
      <w:tcPr>
        <w:tcBorders>
          <w:insideH w:val="nil"/>
          <w:insideV w:val="nil"/>
        </w:tcBorders>
        <w:shd w:val="clear" w:color="auto" w:fill="C0C0C0"/>
      </w:tcPr>
    </w:tblStylePr>
    <w:tblStylePr w:type="band2Horz">
      <w:tblPr/>
      <w:tcPr>
        <w:tcBorders>
          <w:insideH w:val="nil"/>
          <w:insideV w:val="nil"/>
        </w:tcBorders>
      </w:tcPr>
    </w:tblStylePr>
  </w:style>
  <w:style w:type="table" w:customStyle="1" w:styleId="MediumShading1-Accent121">
    <w:name w:val="Medium Shading 1 - Accent 121"/>
    <w:basedOn w:val="TableNormal"/>
    <w:next w:val="MediumShading1-Accent1"/>
    <w:uiPriority w:val="63"/>
    <w:semiHidden/>
    <w:unhideWhenUsed/>
    <w:rsid w:val="00211350"/>
    <w:pPr>
      <w:spacing w:after="0" w:line="240" w:lineRule="auto"/>
    </w:pPr>
    <w:tblPr>
      <w:tblStyleRowBandSize w:val="1"/>
      <w:tblStyleColBandSize w:val="1"/>
      <w:tblBorders>
        <w:top w:val="single" w:sz="8" w:space="0" w:color="84B3DF"/>
        <w:left w:val="single" w:sz="8" w:space="0" w:color="84B3DF"/>
        <w:bottom w:val="single" w:sz="8" w:space="0" w:color="84B3DF"/>
        <w:right w:val="single" w:sz="8" w:space="0" w:color="84B3DF"/>
        <w:insideH w:val="single" w:sz="8" w:space="0" w:color="84B3DF"/>
      </w:tblBorders>
    </w:tblPr>
    <w:tblStylePr w:type="firstRow">
      <w:pPr>
        <w:spacing w:before="0" w:after="0" w:line="240" w:lineRule="auto"/>
      </w:pPr>
      <w:rPr>
        <w:b/>
        <w:bCs/>
        <w:color w:val="FFFFFF"/>
      </w:rPr>
      <w:tblPr/>
      <w:tcPr>
        <w:tcBorders>
          <w:top w:val="single" w:sz="8" w:space="0" w:color="84B3DF"/>
          <w:left w:val="single" w:sz="8" w:space="0" w:color="84B3DF"/>
          <w:bottom w:val="single" w:sz="8" w:space="0" w:color="84B3DF"/>
          <w:right w:val="single" w:sz="8" w:space="0" w:color="84B3DF"/>
          <w:insideH w:val="nil"/>
          <w:insideV w:val="nil"/>
        </w:tcBorders>
        <w:shd w:val="clear" w:color="auto" w:fill="5B9BD5"/>
      </w:tcPr>
    </w:tblStylePr>
    <w:tblStylePr w:type="lastRow">
      <w:pPr>
        <w:spacing w:before="0" w:after="0" w:line="240" w:lineRule="auto"/>
      </w:pPr>
      <w:rPr>
        <w:b/>
        <w:bCs/>
      </w:rPr>
      <w:tblPr/>
      <w:tcPr>
        <w:tcBorders>
          <w:top w:val="double" w:sz="6" w:space="0" w:color="84B3DF"/>
          <w:left w:val="single" w:sz="8" w:space="0" w:color="84B3DF"/>
          <w:bottom w:val="single" w:sz="8" w:space="0" w:color="84B3DF"/>
          <w:right w:val="single" w:sz="8" w:space="0" w:color="84B3DF"/>
          <w:insideH w:val="nil"/>
          <w:insideV w:val="nil"/>
        </w:tcBorders>
      </w:tcPr>
    </w:tblStylePr>
    <w:tblStylePr w:type="firstCol">
      <w:rPr>
        <w:b/>
        <w:bCs/>
      </w:rPr>
    </w:tblStylePr>
    <w:tblStylePr w:type="lastCol">
      <w:rPr>
        <w:b/>
        <w:bCs/>
      </w:rPr>
    </w:tblStylePr>
    <w:tblStylePr w:type="band1Vert">
      <w:tblPr/>
      <w:tcPr>
        <w:shd w:val="clear" w:color="auto" w:fill="D6E6F4"/>
      </w:tcPr>
    </w:tblStylePr>
    <w:tblStylePr w:type="band1Horz">
      <w:tblPr/>
      <w:tcPr>
        <w:tcBorders>
          <w:insideH w:val="nil"/>
          <w:insideV w:val="nil"/>
        </w:tcBorders>
        <w:shd w:val="clear" w:color="auto" w:fill="D6E6F4"/>
      </w:tcPr>
    </w:tblStylePr>
    <w:tblStylePr w:type="band2Horz">
      <w:tblPr/>
      <w:tcPr>
        <w:tcBorders>
          <w:insideH w:val="nil"/>
          <w:insideV w:val="nil"/>
        </w:tcBorders>
      </w:tcPr>
    </w:tblStylePr>
  </w:style>
  <w:style w:type="table" w:customStyle="1" w:styleId="MediumShading1-Accent221">
    <w:name w:val="Medium Shading 1 - Accent 221"/>
    <w:basedOn w:val="TableNormal"/>
    <w:next w:val="MediumShading1-Accent2"/>
    <w:uiPriority w:val="63"/>
    <w:semiHidden/>
    <w:unhideWhenUsed/>
    <w:rsid w:val="00211350"/>
    <w:pPr>
      <w:spacing w:after="0" w:line="240" w:lineRule="auto"/>
    </w:pPr>
    <w:tblPr>
      <w:tblStyleRowBandSize w:val="1"/>
      <w:tblStyleColBandSize w:val="1"/>
      <w:tblBorders>
        <w:top w:val="single" w:sz="8" w:space="0" w:color="F19D64"/>
        <w:left w:val="single" w:sz="8" w:space="0" w:color="F19D64"/>
        <w:bottom w:val="single" w:sz="8" w:space="0" w:color="F19D64"/>
        <w:right w:val="single" w:sz="8" w:space="0" w:color="F19D64"/>
        <w:insideH w:val="single" w:sz="8" w:space="0" w:color="F19D64"/>
      </w:tblBorders>
    </w:tblPr>
    <w:tblStylePr w:type="firstRow">
      <w:pPr>
        <w:spacing w:before="0" w:after="0" w:line="240" w:lineRule="auto"/>
      </w:pPr>
      <w:rPr>
        <w:b/>
        <w:bCs/>
        <w:color w:val="FFFFFF"/>
      </w:rPr>
      <w:tblPr/>
      <w:tcPr>
        <w:tcBorders>
          <w:top w:val="single" w:sz="8" w:space="0" w:color="F19D64"/>
          <w:left w:val="single" w:sz="8" w:space="0" w:color="F19D64"/>
          <w:bottom w:val="single" w:sz="8" w:space="0" w:color="F19D64"/>
          <w:right w:val="single" w:sz="8" w:space="0" w:color="F19D64"/>
          <w:insideH w:val="nil"/>
          <w:insideV w:val="nil"/>
        </w:tcBorders>
        <w:shd w:val="clear" w:color="auto" w:fill="ED7D31"/>
      </w:tcPr>
    </w:tblStylePr>
    <w:tblStylePr w:type="lastRow">
      <w:pPr>
        <w:spacing w:before="0" w:after="0" w:line="240" w:lineRule="auto"/>
      </w:pPr>
      <w:rPr>
        <w:b/>
        <w:bCs/>
      </w:rPr>
      <w:tblPr/>
      <w:tcPr>
        <w:tcBorders>
          <w:top w:val="double" w:sz="6" w:space="0" w:color="F19D64"/>
          <w:left w:val="single" w:sz="8" w:space="0" w:color="F19D64"/>
          <w:bottom w:val="single" w:sz="8" w:space="0" w:color="F19D64"/>
          <w:right w:val="single" w:sz="8" w:space="0" w:color="F19D64"/>
          <w:insideH w:val="nil"/>
          <w:insideV w:val="nil"/>
        </w:tcBorders>
      </w:tcPr>
    </w:tblStylePr>
    <w:tblStylePr w:type="firstCol">
      <w:rPr>
        <w:b/>
        <w:bCs/>
      </w:rPr>
    </w:tblStylePr>
    <w:tblStylePr w:type="lastCol">
      <w:rPr>
        <w:b/>
        <w:bCs/>
      </w:rPr>
    </w:tblStylePr>
    <w:tblStylePr w:type="band1Vert">
      <w:tblPr/>
      <w:tcPr>
        <w:shd w:val="clear" w:color="auto" w:fill="FADECB"/>
      </w:tcPr>
    </w:tblStylePr>
    <w:tblStylePr w:type="band1Horz">
      <w:tblPr/>
      <w:tcPr>
        <w:tcBorders>
          <w:insideH w:val="nil"/>
          <w:insideV w:val="nil"/>
        </w:tcBorders>
        <w:shd w:val="clear" w:color="auto" w:fill="FADECB"/>
      </w:tcPr>
    </w:tblStylePr>
    <w:tblStylePr w:type="band2Horz">
      <w:tblPr/>
      <w:tcPr>
        <w:tcBorders>
          <w:insideH w:val="nil"/>
          <w:insideV w:val="nil"/>
        </w:tcBorders>
      </w:tcPr>
    </w:tblStylePr>
  </w:style>
  <w:style w:type="table" w:customStyle="1" w:styleId="MediumShading1-Accent321">
    <w:name w:val="Medium Shading 1 - Accent 321"/>
    <w:basedOn w:val="TableNormal"/>
    <w:next w:val="MediumShading1-Accent3"/>
    <w:uiPriority w:val="63"/>
    <w:semiHidden/>
    <w:unhideWhenUsed/>
    <w:rsid w:val="00211350"/>
    <w:pPr>
      <w:spacing w:after="0" w:line="240" w:lineRule="auto"/>
    </w:pPr>
    <w:tblPr>
      <w:tblStyleRowBandSize w:val="1"/>
      <w:tblStyleColBandSize w:val="1"/>
      <w:tblBorders>
        <w:top w:val="single" w:sz="8" w:space="0" w:color="BBBBBB"/>
        <w:left w:val="single" w:sz="8" w:space="0" w:color="BBBBBB"/>
        <w:bottom w:val="single" w:sz="8" w:space="0" w:color="BBBBBB"/>
        <w:right w:val="single" w:sz="8" w:space="0" w:color="BBBBBB"/>
        <w:insideH w:val="single" w:sz="8" w:space="0" w:color="BBBBBB"/>
      </w:tblBorders>
    </w:tblPr>
    <w:tblStylePr w:type="firstRow">
      <w:pPr>
        <w:spacing w:before="0" w:after="0" w:line="240" w:lineRule="auto"/>
      </w:pPr>
      <w:rPr>
        <w:b/>
        <w:bCs/>
        <w:color w:val="FFFFFF"/>
      </w:rPr>
      <w:tblPr/>
      <w:tcPr>
        <w:tcBorders>
          <w:top w:val="single" w:sz="8" w:space="0" w:color="BBBBBB"/>
          <w:left w:val="single" w:sz="8" w:space="0" w:color="BBBBBB"/>
          <w:bottom w:val="single" w:sz="8" w:space="0" w:color="BBBBBB"/>
          <w:right w:val="single" w:sz="8" w:space="0" w:color="BBBBBB"/>
          <w:insideH w:val="nil"/>
          <w:insideV w:val="nil"/>
        </w:tcBorders>
        <w:shd w:val="clear" w:color="auto" w:fill="A5A5A5"/>
      </w:tcPr>
    </w:tblStylePr>
    <w:tblStylePr w:type="lastRow">
      <w:pPr>
        <w:spacing w:before="0" w:after="0" w:line="240" w:lineRule="auto"/>
      </w:pPr>
      <w:rPr>
        <w:b/>
        <w:bCs/>
      </w:rPr>
      <w:tblPr/>
      <w:tcPr>
        <w:tcBorders>
          <w:top w:val="double" w:sz="6" w:space="0" w:color="BBBBBB"/>
          <w:left w:val="single" w:sz="8" w:space="0" w:color="BBBBBB"/>
          <w:bottom w:val="single" w:sz="8" w:space="0" w:color="BBBBBB"/>
          <w:right w:val="single" w:sz="8" w:space="0" w:color="BBBBBB"/>
          <w:insideH w:val="nil"/>
          <w:insideV w:val="nil"/>
        </w:tcBorders>
      </w:tcPr>
    </w:tblStylePr>
    <w:tblStylePr w:type="firstCol">
      <w:rPr>
        <w:b/>
        <w:bCs/>
      </w:rPr>
    </w:tblStylePr>
    <w:tblStylePr w:type="lastCol">
      <w:rPr>
        <w:b/>
        <w:bCs/>
      </w:rPr>
    </w:tblStylePr>
    <w:tblStylePr w:type="band1Vert">
      <w:tblPr/>
      <w:tcPr>
        <w:shd w:val="clear" w:color="auto" w:fill="E8E8E8"/>
      </w:tcPr>
    </w:tblStylePr>
    <w:tblStylePr w:type="band1Horz">
      <w:tblPr/>
      <w:tcPr>
        <w:tcBorders>
          <w:insideH w:val="nil"/>
          <w:insideV w:val="nil"/>
        </w:tcBorders>
        <w:shd w:val="clear" w:color="auto" w:fill="E8E8E8"/>
      </w:tcPr>
    </w:tblStylePr>
    <w:tblStylePr w:type="band2Horz">
      <w:tblPr/>
      <w:tcPr>
        <w:tcBorders>
          <w:insideH w:val="nil"/>
          <w:insideV w:val="nil"/>
        </w:tcBorders>
      </w:tcPr>
    </w:tblStylePr>
  </w:style>
  <w:style w:type="table" w:customStyle="1" w:styleId="MediumShading1-Accent421">
    <w:name w:val="Medium Shading 1 - Accent 421"/>
    <w:basedOn w:val="TableNormal"/>
    <w:next w:val="MediumShading1-Accent4"/>
    <w:uiPriority w:val="63"/>
    <w:semiHidden/>
    <w:unhideWhenUsed/>
    <w:rsid w:val="00211350"/>
    <w:pPr>
      <w:spacing w:after="0" w:line="240" w:lineRule="auto"/>
    </w:pPr>
    <w:tblPr>
      <w:tblStyleRowBandSize w:val="1"/>
      <w:tblStyleColBandSize w:val="1"/>
      <w:tblBorders>
        <w:top w:val="single" w:sz="8" w:space="0" w:color="FFCF40"/>
        <w:left w:val="single" w:sz="8" w:space="0" w:color="FFCF40"/>
        <w:bottom w:val="single" w:sz="8" w:space="0" w:color="FFCF40"/>
        <w:right w:val="single" w:sz="8" w:space="0" w:color="FFCF40"/>
        <w:insideH w:val="single" w:sz="8" w:space="0" w:color="FFCF40"/>
      </w:tblBorders>
    </w:tblPr>
    <w:tblStylePr w:type="firstRow">
      <w:pPr>
        <w:spacing w:before="0" w:after="0" w:line="240" w:lineRule="auto"/>
      </w:pPr>
      <w:rPr>
        <w:b/>
        <w:bCs/>
        <w:color w:val="FFFFFF"/>
      </w:rPr>
      <w:tblPr/>
      <w:tcPr>
        <w:tcBorders>
          <w:top w:val="single" w:sz="8" w:space="0" w:color="FFCF40"/>
          <w:left w:val="single" w:sz="8" w:space="0" w:color="FFCF40"/>
          <w:bottom w:val="single" w:sz="8" w:space="0" w:color="FFCF40"/>
          <w:right w:val="single" w:sz="8" w:space="0" w:color="FFCF40"/>
          <w:insideH w:val="nil"/>
          <w:insideV w:val="nil"/>
        </w:tcBorders>
        <w:shd w:val="clear" w:color="auto" w:fill="FFC000"/>
      </w:tcPr>
    </w:tblStylePr>
    <w:tblStylePr w:type="lastRow">
      <w:pPr>
        <w:spacing w:before="0" w:after="0" w:line="240" w:lineRule="auto"/>
      </w:pPr>
      <w:rPr>
        <w:b/>
        <w:bCs/>
      </w:rPr>
      <w:tblPr/>
      <w:tcPr>
        <w:tcBorders>
          <w:top w:val="double" w:sz="6" w:space="0" w:color="FFCF40"/>
          <w:left w:val="single" w:sz="8" w:space="0" w:color="FFCF40"/>
          <w:bottom w:val="single" w:sz="8" w:space="0" w:color="FFCF40"/>
          <w:right w:val="single" w:sz="8" w:space="0" w:color="FFCF40"/>
          <w:insideH w:val="nil"/>
          <w:insideV w:val="nil"/>
        </w:tcBorders>
      </w:tcPr>
    </w:tblStylePr>
    <w:tblStylePr w:type="firstCol">
      <w:rPr>
        <w:b/>
        <w:bCs/>
      </w:rPr>
    </w:tblStylePr>
    <w:tblStylePr w:type="lastCol">
      <w:rPr>
        <w:b/>
        <w:bCs/>
      </w:rPr>
    </w:tblStylePr>
    <w:tblStylePr w:type="band1Vert">
      <w:tblPr/>
      <w:tcPr>
        <w:shd w:val="clear" w:color="auto" w:fill="FFEFC0"/>
      </w:tcPr>
    </w:tblStylePr>
    <w:tblStylePr w:type="band1Horz">
      <w:tblPr/>
      <w:tcPr>
        <w:tcBorders>
          <w:insideH w:val="nil"/>
          <w:insideV w:val="nil"/>
        </w:tcBorders>
        <w:shd w:val="clear" w:color="auto" w:fill="FFEFC0"/>
      </w:tcPr>
    </w:tblStylePr>
    <w:tblStylePr w:type="band2Horz">
      <w:tblPr/>
      <w:tcPr>
        <w:tcBorders>
          <w:insideH w:val="nil"/>
          <w:insideV w:val="nil"/>
        </w:tcBorders>
      </w:tcPr>
    </w:tblStylePr>
  </w:style>
  <w:style w:type="table" w:customStyle="1" w:styleId="MediumShading1-Accent521">
    <w:name w:val="Medium Shading 1 - Accent 521"/>
    <w:basedOn w:val="TableNormal"/>
    <w:next w:val="MediumShading1-Accent5"/>
    <w:uiPriority w:val="63"/>
    <w:semiHidden/>
    <w:unhideWhenUsed/>
    <w:rsid w:val="00211350"/>
    <w:pPr>
      <w:spacing w:after="0" w:line="240" w:lineRule="auto"/>
    </w:pPr>
    <w:tblPr>
      <w:tblStyleRowBandSize w:val="1"/>
      <w:tblStyleColBandSize w:val="1"/>
      <w:tblBorders>
        <w:top w:val="single" w:sz="8" w:space="0" w:color="7295D2"/>
        <w:left w:val="single" w:sz="8" w:space="0" w:color="7295D2"/>
        <w:bottom w:val="single" w:sz="8" w:space="0" w:color="7295D2"/>
        <w:right w:val="single" w:sz="8" w:space="0" w:color="7295D2"/>
        <w:insideH w:val="single" w:sz="8" w:space="0" w:color="7295D2"/>
      </w:tblBorders>
    </w:tblPr>
    <w:tblStylePr w:type="firstRow">
      <w:pPr>
        <w:spacing w:before="0" w:after="0" w:line="240" w:lineRule="auto"/>
      </w:pPr>
      <w:rPr>
        <w:b/>
        <w:bCs/>
        <w:color w:val="FFFFFF"/>
      </w:rPr>
      <w:tblPr/>
      <w:tcPr>
        <w:tcBorders>
          <w:top w:val="single" w:sz="8" w:space="0" w:color="7295D2"/>
          <w:left w:val="single" w:sz="8" w:space="0" w:color="7295D2"/>
          <w:bottom w:val="single" w:sz="8" w:space="0" w:color="7295D2"/>
          <w:right w:val="single" w:sz="8" w:space="0" w:color="7295D2"/>
          <w:insideH w:val="nil"/>
          <w:insideV w:val="nil"/>
        </w:tcBorders>
        <w:shd w:val="clear" w:color="auto" w:fill="4472C4"/>
      </w:tcPr>
    </w:tblStylePr>
    <w:tblStylePr w:type="lastRow">
      <w:pPr>
        <w:spacing w:before="0" w:after="0" w:line="240" w:lineRule="auto"/>
      </w:pPr>
      <w:rPr>
        <w:b/>
        <w:bCs/>
      </w:rPr>
      <w:tblPr/>
      <w:tcPr>
        <w:tcBorders>
          <w:top w:val="double" w:sz="6" w:space="0" w:color="7295D2"/>
          <w:left w:val="single" w:sz="8" w:space="0" w:color="7295D2"/>
          <w:bottom w:val="single" w:sz="8" w:space="0" w:color="7295D2"/>
          <w:right w:val="single" w:sz="8" w:space="0" w:color="7295D2"/>
          <w:insideH w:val="nil"/>
          <w:insideV w:val="nil"/>
        </w:tcBorders>
      </w:tcPr>
    </w:tblStylePr>
    <w:tblStylePr w:type="firstCol">
      <w:rPr>
        <w:b/>
        <w:bCs/>
      </w:rPr>
    </w:tblStylePr>
    <w:tblStylePr w:type="lastCol">
      <w:rPr>
        <w:b/>
        <w:bCs/>
      </w:rPr>
    </w:tblStylePr>
    <w:tblStylePr w:type="band1Vert">
      <w:tblPr/>
      <w:tcPr>
        <w:shd w:val="clear" w:color="auto" w:fill="D0DBF0"/>
      </w:tcPr>
    </w:tblStylePr>
    <w:tblStylePr w:type="band1Horz">
      <w:tblPr/>
      <w:tcPr>
        <w:tcBorders>
          <w:insideH w:val="nil"/>
          <w:insideV w:val="nil"/>
        </w:tcBorders>
        <w:shd w:val="clear" w:color="auto" w:fill="D0DBF0"/>
      </w:tcPr>
    </w:tblStylePr>
    <w:tblStylePr w:type="band2Horz">
      <w:tblPr/>
      <w:tcPr>
        <w:tcBorders>
          <w:insideH w:val="nil"/>
          <w:insideV w:val="nil"/>
        </w:tcBorders>
      </w:tcPr>
    </w:tblStylePr>
  </w:style>
  <w:style w:type="table" w:customStyle="1" w:styleId="MediumShading1-Accent621">
    <w:name w:val="Medium Shading 1 - Accent 621"/>
    <w:basedOn w:val="TableNormal"/>
    <w:next w:val="MediumShading1-Accent6"/>
    <w:uiPriority w:val="63"/>
    <w:semiHidden/>
    <w:unhideWhenUsed/>
    <w:rsid w:val="00211350"/>
    <w:pPr>
      <w:spacing w:after="0" w:line="240" w:lineRule="auto"/>
    </w:pPr>
    <w:tblPr>
      <w:tblStyleRowBandSize w:val="1"/>
      <w:tblStyleColBandSize w:val="1"/>
      <w:tblBorders>
        <w:top w:val="single" w:sz="8" w:space="0" w:color="93C571"/>
        <w:left w:val="single" w:sz="8" w:space="0" w:color="93C571"/>
        <w:bottom w:val="single" w:sz="8" w:space="0" w:color="93C571"/>
        <w:right w:val="single" w:sz="8" w:space="0" w:color="93C571"/>
        <w:insideH w:val="single" w:sz="8" w:space="0" w:color="93C571"/>
      </w:tblBorders>
    </w:tblPr>
    <w:tblStylePr w:type="firstRow">
      <w:pPr>
        <w:spacing w:before="0" w:after="0" w:line="240" w:lineRule="auto"/>
      </w:pPr>
      <w:rPr>
        <w:b/>
        <w:bCs/>
        <w:color w:val="FFFFFF"/>
      </w:rPr>
      <w:tblPr/>
      <w:tcPr>
        <w:tcBorders>
          <w:top w:val="single" w:sz="8" w:space="0" w:color="93C571"/>
          <w:left w:val="single" w:sz="8" w:space="0" w:color="93C571"/>
          <w:bottom w:val="single" w:sz="8" w:space="0" w:color="93C571"/>
          <w:right w:val="single" w:sz="8" w:space="0" w:color="93C571"/>
          <w:insideH w:val="nil"/>
          <w:insideV w:val="nil"/>
        </w:tcBorders>
        <w:shd w:val="clear" w:color="auto" w:fill="70AD47"/>
      </w:tcPr>
    </w:tblStylePr>
    <w:tblStylePr w:type="lastRow">
      <w:pPr>
        <w:spacing w:before="0" w:after="0" w:line="240" w:lineRule="auto"/>
      </w:pPr>
      <w:rPr>
        <w:b/>
        <w:bCs/>
      </w:rPr>
      <w:tblPr/>
      <w:tcPr>
        <w:tcBorders>
          <w:top w:val="double" w:sz="6" w:space="0" w:color="93C571"/>
          <w:left w:val="single" w:sz="8" w:space="0" w:color="93C571"/>
          <w:bottom w:val="single" w:sz="8" w:space="0" w:color="93C571"/>
          <w:right w:val="single" w:sz="8" w:space="0" w:color="93C571"/>
          <w:insideH w:val="nil"/>
          <w:insideV w:val="nil"/>
        </w:tcBorders>
      </w:tcPr>
    </w:tblStylePr>
    <w:tblStylePr w:type="firstCol">
      <w:rPr>
        <w:b/>
        <w:bCs/>
      </w:rPr>
    </w:tblStylePr>
    <w:tblStylePr w:type="lastCol">
      <w:rPr>
        <w:b/>
        <w:bCs/>
      </w:rPr>
    </w:tblStylePr>
    <w:tblStylePr w:type="band1Vert">
      <w:tblPr/>
      <w:tcPr>
        <w:shd w:val="clear" w:color="auto" w:fill="DBEBD0"/>
      </w:tcPr>
    </w:tblStylePr>
    <w:tblStylePr w:type="band1Horz">
      <w:tblPr/>
      <w:tcPr>
        <w:tcBorders>
          <w:insideH w:val="nil"/>
          <w:insideV w:val="nil"/>
        </w:tcBorders>
        <w:shd w:val="clear" w:color="auto" w:fill="DBEBD0"/>
      </w:tcPr>
    </w:tblStylePr>
    <w:tblStylePr w:type="band2Horz">
      <w:tblPr/>
      <w:tcPr>
        <w:tcBorders>
          <w:insideH w:val="nil"/>
          <w:insideV w:val="nil"/>
        </w:tcBorders>
      </w:tcPr>
    </w:tblStylePr>
  </w:style>
  <w:style w:type="table" w:customStyle="1" w:styleId="MediumShading221">
    <w:name w:val="Medium Shading 221"/>
    <w:basedOn w:val="TableNormal"/>
    <w:next w:val="MediumShading2"/>
    <w:uiPriority w:val="64"/>
    <w:semiHidden/>
    <w:unhideWhenUsed/>
    <w:rsid w:val="00211350"/>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000000"/>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000000"/>
      </w:tcPr>
    </w:tblStylePr>
    <w:tblStylePr w:type="lastCol">
      <w:rPr>
        <w:b/>
        <w:bCs/>
        <w:color w:val="FFFFFF"/>
      </w:rPr>
      <w:tblPr/>
      <w:tcPr>
        <w:tcBorders>
          <w:left w:val="nil"/>
          <w:right w:val="nil"/>
          <w:insideH w:val="nil"/>
          <w:insideV w:val="nil"/>
        </w:tcBorders>
        <w:shd w:val="clear" w:color="auto" w:fill="000000"/>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121">
    <w:name w:val="Medium Shading 2 - Accent 121"/>
    <w:basedOn w:val="TableNormal"/>
    <w:next w:val="MediumShading2-Accent1"/>
    <w:uiPriority w:val="64"/>
    <w:semiHidden/>
    <w:unhideWhenUsed/>
    <w:rsid w:val="00211350"/>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5B9BD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5B9BD5"/>
      </w:tcPr>
    </w:tblStylePr>
    <w:tblStylePr w:type="lastCol">
      <w:rPr>
        <w:b/>
        <w:bCs/>
        <w:color w:val="FFFFFF"/>
      </w:rPr>
      <w:tblPr/>
      <w:tcPr>
        <w:tcBorders>
          <w:left w:val="nil"/>
          <w:right w:val="nil"/>
          <w:insideH w:val="nil"/>
          <w:insideV w:val="nil"/>
        </w:tcBorders>
        <w:shd w:val="clear" w:color="auto" w:fill="5B9BD5"/>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221">
    <w:name w:val="Medium Shading 2 - Accent 221"/>
    <w:basedOn w:val="TableNormal"/>
    <w:next w:val="MediumShading2-Accent2"/>
    <w:uiPriority w:val="64"/>
    <w:semiHidden/>
    <w:unhideWhenUsed/>
    <w:rsid w:val="00211350"/>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ED7D3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ED7D31"/>
      </w:tcPr>
    </w:tblStylePr>
    <w:tblStylePr w:type="lastCol">
      <w:rPr>
        <w:b/>
        <w:bCs/>
        <w:color w:val="FFFFFF"/>
      </w:rPr>
      <w:tblPr/>
      <w:tcPr>
        <w:tcBorders>
          <w:left w:val="nil"/>
          <w:right w:val="nil"/>
          <w:insideH w:val="nil"/>
          <w:insideV w:val="nil"/>
        </w:tcBorders>
        <w:shd w:val="clear" w:color="auto" w:fill="ED7D31"/>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321">
    <w:name w:val="Medium Shading 2 - Accent 321"/>
    <w:basedOn w:val="TableNormal"/>
    <w:next w:val="MediumShading2-Accent3"/>
    <w:uiPriority w:val="64"/>
    <w:semiHidden/>
    <w:unhideWhenUsed/>
    <w:rsid w:val="00211350"/>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A5A5A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A5A5A5"/>
      </w:tcPr>
    </w:tblStylePr>
    <w:tblStylePr w:type="lastCol">
      <w:rPr>
        <w:b/>
        <w:bCs/>
        <w:color w:val="FFFFFF"/>
      </w:rPr>
      <w:tblPr/>
      <w:tcPr>
        <w:tcBorders>
          <w:left w:val="nil"/>
          <w:right w:val="nil"/>
          <w:insideH w:val="nil"/>
          <w:insideV w:val="nil"/>
        </w:tcBorders>
        <w:shd w:val="clear" w:color="auto" w:fill="A5A5A5"/>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421">
    <w:name w:val="Medium Shading 2 - Accent 421"/>
    <w:basedOn w:val="TableNormal"/>
    <w:next w:val="MediumShading2-Accent4"/>
    <w:uiPriority w:val="64"/>
    <w:semiHidden/>
    <w:unhideWhenUsed/>
    <w:rsid w:val="00211350"/>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FFC000"/>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FFC000"/>
      </w:tcPr>
    </w:tblStylePr>
    <w:tblStylePr w:type="lastCol">
      <w:rPr>
        <w:b/>
        <w:bCs/>
        <w:color w:val="FFFFFF"/>
      </w:rPr>
      <w:tblPr/>
      <w:tcPr>
        <w:tcBorders>
          <w:left w:val="nil"/>
          <w:right w:val="nil"/>
          <w:insideH w:val="nil"/>
          <w:insideV w:val="nil"/>
        </w:tcBorders>
        <w:shd w:val="clear" w:color="auto" w:fill="FFC000"/>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521">
    <w:name w:val="Medium Shading 2 - Accent 521"/>
    <w:basedOn w:val="TableNormal"/>
    <w:next w:val="MediumShading2-Accent5"/>
    <w:uiPriority w:val="64"/>
    <w:semiHidden/>
    <w:unhideWhenUsed/>
    <w:rsid w:val="00211350"/>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4472C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4472C4"/>
      </w:tcPr>
    </w:tblStylePr>
    <w:tblStylePr w:type="lastCol">
      <w:rPr>
        <w:b/>
        <w:bCs/>
        <w:color w:val="FFFFFF"/>
      </w:rPr>
      <w:tblPr/>
      <w:tcPr>
        <w:tcBorders>
          <w:left w:val="nil"/>
          <w:right w:val="nil"/>
          <w:insideH w:val="nil"/>
          <w:insideV w:val="nil"/>
        </w:tcBorders>
        <w:shd w:val="clear" w:color="auto" w:fill="4472C4"/>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621">
    <w:name w:val="Medium Shading 2 - Accent 621"/>
    <w:basedOn w:val="TableNormal"/>
    <w:next w:val="MediumShading2-Accent6"/>
    <w:uiPriority w:val="64"/>
    <w:semiHidden/>
    <w:unhideWhenUsed/>
    <w:rsid w:val="00211350"/>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70AD47"/>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70AD47"/>
      </w:tcPr>
    </w:tblStylePr>
    <w:tblStylePr w:type="lastCol">
      <w:rPr>
        <w:b/>
        <w:bCs/>
        <w:color w:val="FFFFFF"/>
      </w:rPr>
      <w:tblPr/>
      <w:tcPr>
        <w:tcBorders>
          <w:left w:val="nil"/>
          <w:right w:val="nil"/>
          <w:insideH w:val="nil"/>
          <w:insideV w:val="nil"/>
        </w:tcBorders>
        <w:shd w:val="clear" w:color="auto" w:fill="70AD47"/>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paragraph" w:customStyle="1" w:styleId="MessageHeader2">
    <w:name w:val="Message Header2"/>
    <w:basedOn w:val="Normal"/>
    <w:next w:val="MessageHeader"/>
    <w:uiPriority w:val="99"/>
    <w:semiHidden/>
    <w:unhideWhenUsed/>
    <w:rsid w:val="00211350"/>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Calibri Light" w:hAnsi="Calibri Light"/>
      <w:kern w:val="2"/>
      <w:sz w:val="24"/>
      <w14:ligatures w14:val="standardContextual"/>
    </w:rPr>
  </w:style>
  <w:style w:type="paragraph" w:customStyle="1" w:styleId="NoteHeading2">
    <w:name w:val="Note Heading2"/>
    <w:basedOn w:val="Normal"/>
    <w:next w:val="Normal"/>
    <w:uiPriority w:val="99"/>
    <w:semiHidden/>
    <w:unhideWhenUsed/>
    <w:rsid w:val="00211350"/>
    <w:pPr>
      <w:spacing w:after="0" w:line="240" w:lineRule="auto"/>
    </w:pPr>
    <w:rPr>
      <w:rFonts w:ascii="Aptos" w:eastAsia="Aptos" w:hAnsi="Aptos"/>
      <w:szCs w:val="22"/>
      <w:lang w:val="en-US"/>
    </w:rPr>
  </w:style>
  <w:style w:type="table" w:customStyle="1" w:styleId="PlainTable121">
    <w:name w:val="Plain Table 121"/>
    <w:basedOn w:val="TableNormal"/>
    <w:next w:val="PlainTable1"/>
    <w:uiPriority w:val="41"/>
    <w:rsid w:val="00211350"/>
    <w:pPr>
      <w:spacing w:after="0" w:line="240" w:lineRule="auto"/>
    </w:pPr>
    <w:tblPr>
      <w:tblStyleRowBandSize w:val="1"/>
      <w:tblStyleColBandSize w:val="1"/>
      <w:tblBorders>
        <w:top w:val="single" w:sz="4" w:space="0" w:color="BFBFBF"/>
        <w:left w:val="single" w:sz="4" w:space="0" w:color="BFBFBF"/>
        <w:bottom w:val="single" w:sz="4" w:space="0" w:color="BFBFBF"/>
        <w:right w:val="single" w:sz="4" w:space="0" w:color="BFBFBF"/>
        <w:insideH w:val="single" w:sz="4" w:space="0" w:color="BFBFBF"/>
        <w:insideV w:val="single" w:sz="4" w:space="0" w:color="BFBFBF"/>
      </w:tblBorders>
    </w:tblPr>
    <w:tblStylePr w:type="firstRow">
      <w:rPr>
        <w:b/>
        <w:bCs/>
      </w:rPr>
    </w:tblStylePr>
    <w:tblStylePr w:type="lastRow">
      <w:rPr>
        <w:b/>
        <w:bCs/>
      </w:rPr>
      <w:tblPr/>
      <w:tcPr>
        <w:tcBorders>
          <w:top w:val="double" w:sz="4" w:space="0" w:color="BFBFBF"/>
        </w:tcBorders>
      </w:tcPr>
    </w:tblStylePr>
    <w:tblStylePr w:type="firstCol">
      <w:rPr>
        <w:b/>
        <w:bCs/>
      </w:rPr>
    </w:tblStylePr>
    <w:tblStylePr w:type="lastCol">
      <w:rPr>
        <w:b/>
        <w:bCs/>
      </w:rPr>
    </w:tblStylePr>
    <w:tblStylePr w:type="band1Vert">
      <w:tblPr/>
      <w:tcPr>
        <w:shd w:val="clear" w:color="auto" w:fill="F2F2F2"/>
      </w:tcPr>
    </w:tblStylePr>
    <w:tblStylePr w:type="band1Horz">
      <w:tblPr/>
      <w:tcPr>
        <w:shd w:val="clear" w:color="auto" w:fill="F2F2F2"/>
      </w:tcPr>
    </w:tblStylePr>
  </w:style>
  <w:style w:type="table" w:customStyle="1" w:styleId="PlainTable221">
    <w:name w:val="Plain Table 221"/>
    <w:basedOn w:val="TableNormal"/>
    <w:next w:val="PlainTable2"/>
    <w:uiPriority w:val="42"/>
    <w:rsid w:val="00211350"/>
    <w:pPr>
      <w:spacing w:after="0" w:line="240" w:lineRule="auto"/>
    </w:pPr>
    <w:tblPr>
      <w:tblStyleRowBandSize w:val="1"/>
      <w:tblStyleColBandSize w:val="1"/>
      <w:tblBorders>
        <w:top w:val="single" w:sz="4" w:space="0" w:color="7F7F7F"/>
        <w:bottom w:val="single" w:sz="4" w:space="0" w:color="7F7F7F"/>
      </w:tblBorders>
    </w:tblPr>
    <w:tblStylePr w:type="firstRow">
      <w:rPr>
        <w:b/>
        <w:bCs/>
      </w:rPr>
      <w:tblPr/>
      <w:tcPr>
        <w:tcBorders>
          <w:bottom w:val="single" w:sz="4" w:space="0" w:color="7F7F7F"/>
        </w:tcBorders>
      </w:tcPr>
    </w:tblStylePr>
    <w:tblStylePr w:type="lastRow">
      <w:rPr>
        <w:b/>
        <w:bCs/>
      </w:rPr>
      <w:tblPr/>
      <w:tcPr>
        <w:tcBorders>
          <w:top w:val="single" w:sz="4" w:space="0" w:color="7F7F7F"/>
        </w:tcBorders>
      </w:tcPr>
    </w:tblStylePr>
    <w:tblStylePr w:type="firstCol">
      <w:rPr>
        <w:b/>
        <w:bCs/>
      </w:rPr>
    </w:tblStylePr>
    <w:tblStylePr w:type="lastCol">
      <w:rPr>
        <w:b/>
        <w:bCs/>
      </w:rPr>
    </w:tblStylePr>
    <w:tblStylePr w:type="band1Vert">
      <w:tblPr/>
      <w:tcPr>
        <w:tcBorders>
          <w:left w:val="single" w:sz="4" w:space="0" w:color="7F7F7F"/>
          <w:right w:val="single" w:sz="4" w:space="0" w:color="7F7F7F"/>
        </w:tcBorders>
      </w:tcPr>
    </w:tblStylePr>
    <w:tblStylePr w:type="band2Vert">
      <w:tblPr/>
      <w:tcPr>
        <w:tcBorders>
          <w:left w:val="single" w:sz="4" w:space="0" w:color="7F7F7F"/>
          <w:right w:val="single" w:sz="4" w:space="0" w:color="7F7F7F"/>
        </w:tcBorders>
      </w:tcPr>
    </w:tblStylePr>
    <w:tblStylePr w:type="band1Horz">
      <w:tblPr/>
      <w:tcPr>
        <w:tcBorders>
          <w:top w:val="single" w:sz="4" w:space="0" w:color="7F7F7F"/>
          <w:bottom w:val="single" w:sz="4" w:space="0" w:color="7F7F7F"/>
        </w:tcBorders>
      </w:tcPr>
    </w:tblStylePr>
  </w:style>
  <w:style w:type="table" w:customStyle="1" w:styleId="PlainTable321">
    <w:name w:val="Plain Table 321"/>
    <w:basedOn w:val="TableNormal"/>
    <w:next w:val="PlainTable3"/>
    <w:uiPriority w:val="43"/>
    <w:rsid w:val="00211350"/>
    <w:pPr>
      <w:spacing w:after="0" w:line="240" w:lineRule="auto"/>
    </w:pPr>
    <w:tblPr>
      <w:tblStyleRowBandSize w:val="1"/>
      <w:tblStyleColBandSize w:val="1"/>
    </w:tblPr>
    <w:tblStylePr w:type="firstRow">
      <w:rPr>
        <w:b/>
        <w:bCs/>
        <w:caps/>
      </w:rPr>
      <w:tblPr/>
      <w:tcPr>
        <w:tcBorders>
          <w:bottom w:val="single" w:sz="4" w:space="0" w:color="7F7F7F"/>
        </w:tcBorders>
      </w:tcPr>
    </w:tblStylePr>
    <w:tblStylePr w:type="lastRow">
      <w:rPr>
        <w:b/>
        <w:bCs/>
        <w:caps/>
      </w:rPr>
      <w:tblPr/>
      <w:tcPr>
        <w:tcBorders>
          <w:top w:val="nil"/>
        </w:tcBorders>
      </w:tcPr>
    </w:tblStylePr>
    <w:tblStylePr w:type="firstCol">
      <w:rPr>
        <w:b/>
        <w:bCs/>
        <w:caps/>
      </w:rPr>
      <w:tblPr/>
      <w:tcPr>
        <w:tcBorders>
          <w:right w:val="single" w:sz="4" w:space="0" w:color="7F7F7F"/>
        </w:tcBorders>
      </w:tcPr>
    </w:tblStylePr>
    <w:tblStylePr w:type="lastCol">
      <w:rPr>
        <w:b/>
        <w:bCs/>
        <w:caps/>
      </w:rPr>
      <w:tblPr/>
      <w:tcPr>
        <w:tcBorders>
          <w:left w:val="nil"/>
        </w:tcBorders>
      </w:tcPr>
    </w:tblStylePr>
    <w:tblStylePr w:type="band1Vert">
      <w:tblPr/>
      <w:tcPr>
        <w:shd w:val="clear" w:color="auto" w:fill="F2F2F2"/>
      </w:tcPr>
    </w:tblStylePr>
    <w:tblStylePr w:type="band1Horz">
      <w:tblPr/>
      <w:tcPr>
        <w:shd w:val="clear" w:color="auto" w:fill="F2F2F2"/>
      </w:tcPr>
    </w:tblStylePr>
    <w:tblStylePr w:type="neCell">
      <w:tblPr/>
      <w:tcPr>
        <w:tcBorders>
          <w:left w:val="nil"/>
        </w:tcBorders>
      </w:tcPr>
    </w:tblStylePr>
    <w:tblStylePr w:type="nwCell">
      <w:tblPr/>
      <w:tcPr>
        <w:tcBorders>
          <w:right w:val="nil"/>
        </w:tcBorders>
      </w:tcPr>
    </w:tblStylePr>
  </w:style>
  <w:style w:type="table" w:customStyle="1" w:styleId="PlainTable421">
    <w:name w:val="Plain Table 421"/>
    <w:basedOn w:val="TableNormal"/>
    <w:next w:val="PlainTable4"/>
    <w:uiPriority w:val="44"/>
    <w:rsid w:val="00211350"/>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cPr>
    </w:tblStylePr>
    <w:tblStylePr w:type="band1Horz">
      <w:tblPr/>
      <w:tcPr>
        <w:shd w:val="clear" w:color="auto" w:fill="F2F2F2"/>
      </w:tcPr>
    </w:tblStylePr>
  </w:style>
  <w:style w:type="table" w:customStyle="1" w:styleId="PlainTable521">
    <w:name w:val="Plain Table 521"/>
    <w:basedOn w:val="TableNormal"/>
    <w:next w:val="PlainTable5"/>
    <w:uiPriority w:val="45"/>
    <w:rsid w:val="00211350"/>
    <w:pPr>
      <w:spacing w:after="0" w:line="240" w:lineRule="auto"/>
    </w:pPr>
    <w:tblPr>
      <w:tblStyleRowBandSize w:val="1"/>
      <w:tblStyleColBandSize w:val="1"/>
    </w:tblPr>
    <w:tblStylePr w:type="firstRow">
      <w:rPr>
        <w:rFonts w:ascii="Calibri Light" w:eastAsia="Times New Roman" w:hAnsi="Calibri Light" w:cs="Times New Roman"/>
        <w:i/>
        <w:iCs/>
        <w:sz w:val="26"/>
      </w:rPr>
      <w:tblPr/>
      <w:tcPr>
        <w:tcBorders>
          <w:bottom w:val="single" w:sz="4" w:space="0" w:color="7F7F7F"/>
        </w:tcBorders>
        <w:shd w:val="clear" w:color="auto" w:fill="FFFFFF"/>
      </w:tcPr>
    </w:tblStylePr>
    <w:tblStylePr w:type="lastRow">
      <w:rPr>
        <w:rFonts w:ascii="Calibri Light" w:eastAsia="Times New Roman" w:hAnsi="Calibri Light" w:cs="Times New Roman"/>
        <w:i/>
        <w:iCs/>
        <w:sz w:val="26"/>
      </w:rPr>
      <w:tblPr/>
      <w:tcPr>
        <w:tcBorders>
          <w:top w:val="single" w:sz="4" w:space="0" w:color="7F7F7F"/>
        </w:tcBorders>
        <w:shd w:val="clear" w:color="auto" w:fill="FFFFFF"/>
      </w:tcPr>
    </w:tblStylePr>
    <w:tblStylePr w:type="firstCol">
      <w:pPr>
        <w:jc w:val="right"/>
      </w:pPr>
      <w:rPr>
        <w:rFonts w:ascii="Calibri Light" w:eastAsia="Times New Roman" w:hAnsi="Calibri Light" w:cs="Times New Roman"/>
        <w:i/>
        <w:iCs/>
        <w:sz w:val="26"/>
      </w:rPr>
      <w:tblPr/>
      <w:tcPr>
        <w:tcBorders>
          <w:right w:val="single" w:sz="4" w:space="0" w:color="7F7F7F"/>
        </w:tcBorders>
        <w:shd w:val="clear" w:color="auto" w:fill="FFFFFF"/>
      </w:tcPr>
    </w:tblStylePr>
    <w:tblStylePr w:type="lastCol">
      <w:rPr>
        <w:rFonts w:ascii="Calibri Light" w:eastAsia="Times New Roman" w:hAnsi="Calibri Light" w:cs="Times New Roman"/>
        <w:i/>
        <w:iCs/>
        <w:sz w:val="26"/>
      </w:rPr>
      <w:tblPr/>
      <w:tcPr>
        <w:tcBorders>
          <w:left w:val="single" w:sz="4" w:space="0" w:color="7F7F7F"/>
        </w:tcBorders>
        <w:shd w:val="clear" w:color="auto" w:fill="FFFFFF"/>
      </w:tcPr>
    </w:tblStylePr>
    <w:tblStylePr w:type="band1Vert">
      <w:tblPr/>
      <w:tcPr>
        <w:shd w:val="clear" w:color="auto" w:fill="F2F2F2"/>
      </w:tcPr>
    </w:tblStylePr>
    <w:tblStylePr w:type="band1Horz">
      <w:tblPr/>
      <w:tcPr>
        <w:shd w:val="clear" w:color="auto" w:fill="F2F2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customStyle="1" w:styleId="Salutation2">
    <w:name w:val="Salutation2"/>
    <w:basedOn w:val="Normal"/>
    <w:next w:val="Normal"/>
    <w:uiPriority w:val="99"/>
    <w:semiHidden/>
    <w:unhideWhenUsed/>
    <w:rsid w:val="00211350"/>
    <w:rPr>
      <w:rFonts w:ascii="Aptos" w:eastAsia="Aptos" w:hAnsi="Aptos"/>
      <w:szCs w:val="22"/>
      <w:lang w:val="en-US"/>
    </w:rPr>
  </w:style>
  <w:style w:type="table" w:customStyle="1" w:styleId="Table3Deffects121">
    <w:name w:val="Table 3D effects 121"/>
    <w:basedOn w:val="TableNormal"/>
    <w:next w:val="Table3Deffects1"/>
    <w:uiPriority w:val="99"/>
    <w:semiHidden/>
    <w:unhideWhenUsed/>
    <w:rsid w:val="00211350"/>
    <w:pPr>
      <w:spacing w:after="120" w:line="276" w:lineRule="auto"/>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customStyle="1" w:styleId="Table3Deffects221">
    <w:name w:val="Table 3D effects 221"/>
    <w:basedOn w:val="TableNormal"/>
    <w:next w:val="Table3Deffects2"/>
    <w:uiPriority w:val="99"/>
    <w:semiHidden/>
    <w:unhideWhenUsed/>
    <w:rsid w:val="00211350"/>
    <w:pPr>
      <w:spacing w:after="120" w:line="276" w:lineRule="auto"/>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3Deffects321">
    <w:name w:val="Table 3D effects 321"/>
    <w:basedOn w:val="TableNormal"/>
    <w:next w:val="Table3Deffects3"/>
    <w:uiPriority w:val="99"/>
    <w:semiHidden/>
    <w:unhideWhenUsed/>
    <w:rsid w:val="00211350"/>
    <w:pPr>
      <w:spacing w:after="120" w:line="276" w:lineRule="auto"/>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lassic121">
    <w:name w:val="Table Classic 121"/>
    <w:basedOn w:val="TableNormal"/>
    <w:next w:val="TableClassic1"/>
    <w:uiPriority w:val="99"/>
    <w:semiHidden/>
    <w:unhideWhenUsed/>
    <w:rsid w:val="00211350"/>
    <w:pPr>
      <w:spacing w:after="120" w:line="276" w:lineRule="auto"/>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lassic221">
    <w:name w:val="Table Classic 221"/>
    <w:basedOn w:val="TableNormal"/>
    <w:next w:val="TableClassic2"/>
    <w:uiPriority w:val="99"/>
    <w:semiHidden/>
    <w:unhideWhenUsed/>
    <w:rsid w:val="00211350"/>
    <w:pPr>
      <w:spacing w:after="120" w:line="276" w:lineRule="auto"/>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customStyle="1" w:styleId="TableClassic321">
    <w:name w:val="Table Classic 321"/>
    <w:basedOn w:val="TableNormal"/>
    <w:next w:val="TableClassic3"/>
    <w:uiPriority w:val="99"/>
    <w:semiHidden/>
    <w:unhideWhenUsed/>
    <w:rsid w:val="00211350"/>
    <w:pPr>
      <w:spacing w:after="120" w:line="276" w:lineRule="auto"/>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customStyle="1" w:styleId="TableClassic421">
    <w:name w:val="Table Classic 421"/>
    <w:basedOn w:val="TableNormal"/>
    <w:next w:val="TableClassic4"/>
    <w:uiPriority w:val="99"/>
    <w:semiHidden/>
    <w:unhideWhenUsed/>
    <w:rsid w:val="00211350"/>
    <w:pPr>
      <w:spacing w:after="120" w:line="276" w:lineRule="auto"/>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customStyle="1" w:styleId="TableColourful121">
    <w:name w:val="Table Colourful 121"/>
    <w:basedOn w:val="TableNormal"/>
    <w:next w:val="TableColorful1"/>
    <w:uiPriority w:val="99"/>
    <w:semiHidden/>
    <w:unhideWhenUsed/>
    <w:rsid w:val="00211350"/>
    <w:pPr>
      <w:spacing w:after="120" w:line="276" w:lineRule="auto"/>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customStyle="1" w:styleId="TableColourful221">
    <w:name w:val="Table Colourful 221"/>
    <w:basedOn w:val="TableNormal"/>
    <w:next w:val="TableColorful2"/>
    <w:uiPriority w:val="99"/>
    <w:semiHidden/>
    <w:unhideWhenUsed/>
    <w:rsid w:val="00211350"/>
    <w:pPr>
      <w:spacing w:after="120" w:line="276" w:lineRule="auto"/>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customStyle="1" w:styleId="TableColourful321">
    <w:name w:val="Table Colourful 321"/>
    <w:basedOn w:val="TableNormal"/>
    <w:next w:val="TableColorful3"/>
    <w:uiPriority w:val="99"/>
    <w:semiHidden/>
    <w:unhideWhenUsed/>
    <w:rsid w:val="00211350"/>
    <w:pPr>
      <w:spacing w:after="120" w:line="276" w:lineRule="auto"/>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customStyle="1" w:styleId="TableColumns121">
    <w:name w:val="Table Columns 121"/>
    <w:basedOn w:val="TableNormal"/>
    <w:next w:val="TableColumns1"/>
    <w:uiPriority w:val="99"/>
    <w:semiHidden/>
    <w:unhideWhenUsed/>
    <w:rsid w:val="00211350"/>
    <w:pPr>
      <w:spacing w:after="120" w:line="276" w:lineRule="auto"/>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olumns221">
    <w:name w:val="Table Columns 221"/>
    <w:basedOn w:val="TableNormal"/>
    <w:next w:val="TableColumns2"/>
    <w:uiPriority w:val="99"/>
    <w:semiHidden/>
    <w:unhideWhenUsed/>
    <w:rsid w:val="00211350"/>
    <w:pPr>
      <w:spacing w:after="120" w:line="276" w:lineRule="auto"/>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olumns321">
    <w:name w:val="Table Columns 321"/>
    <w:basedOn w:val="TableNormal"/>
    <w:next w:val="TableColumns3"/>
    <w:uiPriority w:val="99"/>
    <w:semiHidden/>
    <w:unhideWhenUsed/>
    <w:rsid w:val="00211350"/>
    <w:pPr>
      <w:spacing w:after="120" w:line="276" w:lineRule="auto"/>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customStyle="1" w:styleId="TableColumns421">
    <w:name w:val="Table Columns 421"/>
    <w:basedOn w:val="TableNormal"/>
    <w:next w:val="TableColumns4"/>
    <w:uiPriority w:val="99"/>
    <w:semiHidden/>
    <w:unhideWhenUsed/>
    <w:rsid w:val="00211350"/>
    <w:pPr>
      <w:spacing w:after="120" w:line="276" w:lineRule="auto"/>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customStyle="1" w:styleId="TableColumns521">
    <w:name w:val="Table Columns 521"/>
    <w:basedOn w:val="TableNormal"/>
    <w:next w:val="TableColumns5"/>
    <w:uiPriority w:val="99"/>
    <w:semiHidden/>
    <w:unhideWhenUsed/>
    <w:rsid w:val="00211350"/>
    <w:pPr>
      <w:spacing w:after="120" w:line="276" w:lineRule="auto"/>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customStyle="1" w:styleId="TableContemporary21">
    <w:name w:val="Table Contemporary21"/>
    <w:basedOn w:val="TableNormal"/>
    <w:next w:val="TableContemporary"/>
    <w:uiPriority w:val="99"/>
    <w:semiHidden/>
    <w:unhideWhenUsed/>
    <w:rsid w:val="00211350"/>
    <w:pPr>
      <w:spacing w:after="120" w:line="276" w:lineRule="auto"/>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customStyle="1" w:styleId="TableElegant21">
    <w:name w:val="Table Elegant21"/>
    <w:basedOn w:val="TableNormal"/>
    <w:next w:val="TableElegant"/>
    <w:uiPriority w:val="99"/>
    <w:semiHidden/>
    <w:unhideWhenUsed/>
    <w:rsid w:val="00211350"/>
    <w:pPr>
      <w:spacing w:after="120" w:line="276" w:lineRule="auto"/>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customStyle="1" w:styleId="TableGrid121">
    <w:name w:val="Table Grid 121"/>
    <w:basedOn w:val="TableNormal"/>
    <w:next w:val="TableGrid12"/>
    <w:uiPriority w:val="99"/>
    <w:semiHidden/>
    <w:unhideWhenUsed/>
    <w:rsid w:val="00211350"/>
    <w:pPr>
      <w:spacing w:after="120" w:line="276" w:lineRule="auto"/>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customStyle="1" w:styleId="TableGrid221">
    <w:name w:val="Table Grid 221"/>
    <w:basedOn w:val="TableNormal"/>
    <w:next w:val="TableGrid2"/>
    <w:uiPriority w:val="99"/>
    <w:semiHidden/>
    <w:unhideWhenUsed/>
    <w:rsid w:val="00211350"/>
    <w:pPr>
      <w:spacing w:after="120" w:line="276" w:lineRule="auto"/>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customStyle="1" w:styleId="TableGrid321">
    <w:name w:val="Table Grid 321"/>
    <w:basedOn w:val="TableNormal"/>
    <w:next w:val="TableGrid3"/>
    <w:uiPriority w:val="99"/>
    <w:semiHidden/>
    <w:unhideWhenUsed/>
    <w:rsid w:val="00211350"/>
    <w:pPr>
      <w:spacing w:after="120" w:line="276" w:lineRule="auto"/>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customStyle="1" w:styleId="TableGrid421">
    <w:name w:val="Table Grid 421"/>
    <w:basedOn w:val="TableNormal"/>
    <w:next w:val="TableGrid4"/>
    <w:uiPriority w:val="99"/>
    <w:semiHidden/>
    <w:unhideWhenUsed/>
    <w:rsid w:val="00211350"/>
    <w:pPr>
      <w:spacing w:after="120" w:line="276" w:lineRule="auto"/>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customStyle="1" w:styleId="TableGrid521">
    <w:name w:val="Table Grid 521"/>
    <w:basedOn w:val="TableNormal"/>
    <w:next w:val="TableGrid5"/>
    <w:uiPriority w:val="99"/>
    <w:semiHidden/>
    <w:unhideWhenUsed/>
    <w:rsid w:val="00211350"/>
    <w:pPr>
      <w:spacing w:after="120" w:line="276" w:lineRule="auto"/>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customStyle="1" w:styleId="TableGrid621">
    <w:name w:val="Table Grid 621"/>
    <w:basedOn w:val="TableNormal"/>
    <w:next w:val="TableGrid6"/>
    <w:uiPriority w:val="99"/>
    <w:semiHidden/>
    <w:unhideWhenUsed/>
    <w:rsid w:val="00211350"/>
    <w:pPr>
      <w:spacing w:after="120" w:line="276" w:lineRule="auto"/>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customStyle="1" w:styleId="TableGrid721">
    <w:name w:val="Table Grid 721"/>
    <w:basedOn w:val="TableNormal"/>
    <w:next w:val="TableGrid7"/>
    <w:uiPriority w:val="99"/>
    <w:semiHidden/>
    <w:unhideWhenUsed/>
    <w:rsid w:val="00211350"/>
    <w:pPr>
      <w:spacing w:after="120" w:line="276" w:lineRule="auto"/>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customStyle="1" w:styleId="TableGrid821">
    <w:name w:val="Table Grid 821"/>
    <w:basedOn w:val="TableNormal"/>
    <w:next w:val="TableGrid8"/>
    <w:uiPriority w:val="99"/>
    <w:semiHidden/>
    <w:unhideWhenUsed/>
    <w:rsid w:val="00211350"/>
    <w:pPr>
      <w:spacing w:after="120" w:line="276" w:lineRule="auto"/>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TableGridLight21">
    <w:name w:val="Table Grid Light21"/>
    <w:basedOn w:val="TableNormal"/>
    <w:next w:val="TableGridLight"/>
    <w:uiPriority w:val="40"/>
    <w:rsid w:val="00211350"/>
    <w:pPr>
      <w:spacing w:after="0" w:line="240" w:lineRule="auto"/>
    </w:pPr>
    <w:tblPr>
      <w:tblBorders>
        <w:top w:val="single" w:sz="4" w:space="0" w:color="BFBFBF"/>
        <w:left w:val="single" w:sz="4" w:space="0" w:color="BFBFBF"/>
        <w:bottom w:val="single" w:sz="4" w:space="0" w:color="BFBFBF"/>
        <w:right w:val="single" w:sz="4" w:space="0" w:color="BFBFBF"/>
        <w:insideH w:val="single" w:sz="4" w:space="0" w:color="BFBFBF"/>
        <w:insideV w:val="single" w:sz="4" w:space="0" w:color="BFBFBF"/>
      </w:tblBorders>
    </w:tblPr>
  </w:style>
  <w:style w:type="table" w:customStyle="1" w:styleId="TableList121">
    <w:name w:val="Table List 121"/>
    <w:basedOn w:val="TableNormal"/>
    <w:next w:val="TableList1"/>
    <w:uiPriority w:val="99"/>
    <w:semiHidden/>
    <w:unhideWhenUsed/>
    <w:rsid w:val="00211350"/>
    <w:pPr>
      <w:spacing w:after="120" w:line="276" w:lineRule="auto"/>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List221">
    <w:name w:val="Table List 221"/>
    <w:basedOn w:val="TableNormal"/>
    <w:next w:val="TableList2"/>
    <w:uiPriority w:val="99"/>
    <w:semiHidden/>
    <w:unhideWhenUsed/>
    <w:rsid w:val="00211350"/>
    <w:pPr>
      <w:spacing w:after="120" w:line="276" w:lineRule="auto"/>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List321">
    <w:name w:val="Table List 321"/>
    <w:basedOn w:val="TableNormal"/>
    <w:next w:val="TableList3"/>
    <w:uiPriority w:val="99"/>
    <w:semiHidden/>
    <w:unhideWhenUsed/>
    <w:rsid w:val="00211350"/>
    <w:pPr>
      <w:spacing w:after="120" w:line="276" w:lineRule="auto"/>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TableList421">
    <w:name w:val="Table List 421"/>
    <w:basedOn w:val="TableNormal"/>
    <w:next w:val="TableList4"/>
    <w:uiPriority w:val="99"/>
    <w:semiHidden/>
    <w:unhideWhenUsed/>
    <w:rsid w:val="00211350"/>
    <w:pPr>
      <w:spacing w:after="120" w:line="276" w:lineRule="auto"/>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customStyle="1" w:styleId="TableList521">
    <w:name w:val="Table List 521"/>
    <w:basedOn w:val="TableNormal"/>
    <w:next w:val="TableList5"/>
    <w:uiPriority w:val="99"/>
    <w:semiHidden/>
    <w:unhideWhenUsed/>
    <w:rsid w:val="00211350"/>
    <w:pPr>
      <w:spacing w:after="120" w:line="276" w:lineRule="auto"/>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customStyle="1" w:styleId="TableList621">
    <w:name w:val="Table List 621"/>
    <w:basedOn w:val="TableNormal"/>
    <w:next w:val="TableList6"/>
    <w:uiPriority w:val="99"/>
    <w:semiHidden/>
    <w:unhideWhenUsed/>
    <w:rsid w:val="00211350"/>
    <w:pPr>
      <w:spacing w:after="120" w:line="276" w:lineRule="auto"/>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customStyle="1" w:styleId="TableList721">
    <w:name w:val="Table List 721"/>
    <w:basedOn w:val="TableNormal"/>
    <w:next w:val="TableList7"/>
    <w:uiPriority w:val="99"/>
    <w:semiHidden/>
    <w:unhideWhenUsed/>
    <w:rsid w:val="00211350"/>
    <w:pPr>
      <w:spacing w:after="120" w:line="276" w:lineRule="auto"/>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customStyle="1" w:styleId="TableList821">
    <w:name w:val="Table List 821"/>
    <w:basedOn w:val="TableNormal"/>
    <w:next w:val="TableList8"/>
    <w:uiPriority w:val="99"/>
    <w:semiHidden/>
    <w:unhideWhenUsed/>
    <w:rsid w:val="00211350"/>
    <w:pPr>
      <w:spacing w:after="120" w:line="276" w:lineRule="auto"/>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customStyle="1" w:styleId="TableProfessional21">
    <w:name w:val="Table Professional21"/>
    <w:basedOn w:val="TableNormal"/>
    <w:next w:val="TableProfessional"/>
    <w:uiPriority w:val="99"/>
    <w:semiHidden/>
    <w:unhideWhenUsed/>
    <w:rsid w:val="00211350"/>
    <w:pPr>
      <w:spacing w:after="120" w:line="276" w:lineRule="auto"/>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customStyle="1" w:styleId="TableSimple121">
    <w:name w:val="Table Simple 121"/>
    <w:basedOn w:val="TableNormal"/>
    <w:next w:val="TableSimple1"/>
    <w:uiPriority w:val="99"/>
    <w:semiHidden/>
    <w:unhideWhenUsed/>
    <w:rsid w:val="00211350"/>
    <w:pPr>
      <w:spacing w:after="120" w:line="276" w:lineRule="auto"/>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TableSimple221">
    <w:name w:val="Table Simple 221"/>
    <w:basedOn w:val="TableNormal"/>
    <w:next w:val="TableSimple2"/>
    <w:uiPriority w:val="99"/>
    <w:semiHidden/>
    <w:unhideWhenUsed/>
    <w:rsid w:val="00211350"/>
    <w:pPr>
      <w:spacing w:after="120" w:line="276" w:lineRule="auto"/>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customStyle="1" w:styleId="TableSimple321">
    <w:name w:val="Table Simple 321"/>
    <w:basedOn w:val="TableNormal"/>
    <w:next w:val="TableSimple3"/>
    <w:uiPriority w:val="99"/>
    <w:semiHidden/>
    <w:unhideWhenUsed/>
    <w:rsid w:val="00211350"/>
    <w:pPr>
      <w:spacing w:after="120" w:line="276" w:lineRule="auto"/>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customStyle="1" w:styleId="TableSubtle121">
    <w:name w:val="Table Subtle 121"/>
    <w:basedOn w:val="TableNormal"/>
    <w:next w:val="TableSubtle1"/>
    <w:uiPriority w:val="99"/>
    <w:semiHidden/>
    <w:unhideWhenUsed/>
    <w:rsid w:val="00211350"/>
    <w:pPr>
      <w:spacing w:after="120" w:line="276" w:lineRule="auto"/>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Subtle221">
    <w:name w:val="Table Subtle 221"/>
    <w:basedOn w:val="TableNormal"/>
    <w:next w:val="TableSubtle2"/>
    <w:uiPriority w:val="99"/>
    <w:semiHidden/>
    <w:unhideWhenUsed/>
    <w:rsid w:val="00211350"/>
    <w:pPr>
      <w:spacing w:after="120" w:line="276" w:lineRule="auto"/>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Theme21">
    <w:name w:val="Table Theme21"/>
    <w:basedOn w:val="TableNormal"/>
    <w:next w:val="TableTheme"/>
    <w:uiPriority w:val="99"/>
    <w:semiHidden/>
    <w:unhideWhenUsed/>
    <w:rsid w:val="00211350"/>
    <w:pPr>
      <w:spacing w:after="120" w:line="276"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Web121">
    <w:name w:val="Table Web 121"/>
    <w:basedOn w:val="TableNormal"/>
    <w:next w:val="TableWeb1"/>
    <w:uiPriority w:val="99"/>
    <w:semiHidden/>
    <w:unhideWhenUsed/>
    <w:rsid w:val="00211350"/>
    <w:pPr>
      <w:spacing w:after="120" w:line="276" w:lineRule="auto"/>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customStyle="1" w:styleId="TableWeb221">
    <w:name w:val="Table Web 221"/>
    <w:basedOn w:val="TableNormal"/>
    <w:next w:val="TableWeb2"/>
    <w:uiPriority w:val="99"/>
    <w:semiHidden/>
    <w:unhideWhenUsed/>
    <w:rsid w:val="00211350"/>
    <w:pPr>
      <w:spacing w:after="120" w:line="276" w:lineRule="auto"/>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customStyle="1" w:styleId="TableWeb321">
    <w:name w:val="Table Web 321"/>
    <w:basedOn w:val="TableNormal"/>
    <w:next w:val="TableWeb3"/>
    <w:uiPriority w:val="99"/>
    <w:semiHidden/>
    <w:unhideWhenUsed/>
    <w:rsid w:val="00211350"/>
    <w:pPr>
      <w:spacing w:after="120" w:line="276" w:lineRule="auto"/>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numbering" w:customStyle="1" w:styleId="NoList21">
    <w:name w:val="No List21"/>
    <w:next w:val="NoList"/>
    <w:uiPriority w:val="99"/>
    <w:semiHidden/>
    <w:unhideWhenUsed/>
    <w:rsid w:val="00211350"/>
  </w:style>
  <w:style w:type="table" w:customStyle="1" w:styleId="ColourfulGrid211">
    <w:name w:val="Colourful Grid211"/>
    <w:basedOn w:val="TableNormal"/>
    <w:next w:val="ColorfulGrid"/>
    <w:uiPriority w:val="73"/>
    <w:semiHidden/>
    <w:unhideWhenUsed/>
    <w:rsid w:val="00211350"/>
    <w:pPr>
      <w:spacing w:after="0" w:line="240" w:lineRule="auto"/>
    </w:pPr>
    <w:rPr>
      <w:color w:val="000000"/>
      <w:kern w:val="2"/>
      <w:sz w:val="24"/>
      <w:szCs w:val="24"/>
      <w:lang w:val="en-IE"/>
      <w14:ligatures w14:val="standardContextual"/>
    </w:rPr>
    <w:tblPr>
      <w:tblStyleRowBandSize w:val="1"/>
      <w:tblStyleColBandSize w:val="1"/>
      <w:tblBorders>
        <w:insideH w:val="single" w:sz="4" w:space="0" w:color="FFFFFF"/>
      </w:tblBorders>
    </w:tblPr>
    <w:tcPr>
      <w:shd w:val="clear" w:color="auto" w:fill="CCCCCC"/>
    </w:tcPr>
    <w:tblStylePr w:type="firstRow">
      <w:rPr>
        <w:b/>
        <w:bCs/>
      </w:rPr>
      <w:tblPr/>
      <w:tcPr>
        <w:shd w:val="clear" w:color="auto" w:fill="999999"/>
      </w:tcPr>
    </w:tblStylePr>
    <w:tblStylePr w:type="lastRow">
      <w:rPr>
        <w:b/>
        <w:bCs/>
        <w:color w:val="000000"/>
      </w:rPr>
      <w:tblPr/>
      <w:tcPr>
        <w:shd w:val="clear" w:color="auto" w:fill="999999"/>
      </w:tcPr>
    </w:tblStylePr>
    <w:tblStylePr w:type="firstCol">
      <w:rPr>
        <w:color w:val="FFFFFF"/>
      </w:rPr>
      <w:tblPr/>
      <w:tcPr>
        <w:shd w:val="clear" w:color="auto" w:fill="000000"/>
      </w:tcPr>
    </w:tblStylePr>
    <w:tblStylePr w:type="lastCol">
      <w:rPr>
        <w:color w:val="FFFFFF"/>
      </w:rPr>
      <w:tblPr/>
      <w:tcPr>
        <w:shd w:val="clear" w:color="auto" w:fill="000000"/>
      </w:tcPr>
    </w:tblStylePr>
    <w:tblStylePr w:type="band1Vert">
      <w:tblPr/>
      <w:tcPr>
        <w:shd w:val="clear" w:color="auto" w:fill="808080"/>
      </w:tcPr>
    </w:tblStylePr>
    <w:tblStylePr w:type="band1Horz">
      <w:tblPr/>
      <w:tcPr>
        <w:shd w:val="clear" w:color="auto" w:fill="808080"/>
      </w:tcPr>
    </w:tblStylePr>
  </w:style>
  <w:style w:type="table" w:customStyle="1" w:styleId="ColourfulGridAccent1211">
    <w:name w:val="Colourful Grid – Accent 1211"/>
    <w:basedOn w:val="TableNormal"/>
    <w:next w:val="ColorfulGrid-Accent1"/>
    <w:uiPriority w:val="73"/>
    <w:semiHidden/>
    <w:unhideWhenUsed/>
    <w:rsid w:val="00211350"/>
    <w:pPr>
      <w:spacing w:after="0" w:line="240" w:lineRule="auto"/>
    </w:pPr>
    <w:rPr>
      <w:color w:val="000000"/>
      <w:kern w:val="2"/>
      <w:sz w:val="24"/>
      <w:szCs w:val="24"/>
      <w:lang w:val="en-IE"/>
      <w14:ligatures w14:val="standardContextual"/>
    </w:rPr>
    <w:tblPr>
      <w:tblStyleRowBandSize w:val="1"/>
      <w:tblStyleColBandSize w:val="1"/>
      <w:tblBorders>
        <w:insideH w:val="single" w:sz="4" w:space="0" w:color="FFFFFF"/>
      </w:tblBorders>
    </w:tblPr>
    <w:tcPr>
      <w:shd w:val="clear" w:color="auto" w:fill="C1E4F5"/>
    </w:tcPr>
    <w:tblStylePr w:type="firstRow">
      <w:rPr>
        <w:b/>
        <w:bCs/>
      </w:rPr>
      <w:tblPr/>
      <w:tcPr>
        <w:shd w:val="clear" w:color="auto" w:fill="83CAEB"/>
      </w:tcPr>
    </w:tblStylePr>
    <w:tblStylePr w:type="lastRow">
      <w:rPr>
        <w:b/>
        <w:bCs/>
        <w:color w:val="000000"/>
      </w:rPr>
      <w:tblPr/>
      <w:tcPr>
        <w:shd w:val="clear" w:color="auto" w:fill="83CAEB"/>
      </w:tcPr>
    </w:tblStylePr>
    <w:tblStylePr w:type="firstCol">
      <w:rPr>
        <w:color w:val="FFFFFF"/>
      </w:rPr>
      <w:tblPr/>
      <w:tcPr>
        <w:shd w:val="clear" w:color="auto" w:fill="0F4761"/>
      </w:tcPr>
    </w:tblStylePr>
    <w:tblStylePr w:type="lastCol">
      <w:rPr>
        <w:color w:val="FFFFFF"/>
      </w:rPr>
      <w:tblPr/>
      <w:tcPr>
        <w:shd w:val="clear" w:color="auto" w:fill="0F4761"/>
      </w:tcPr>
    </w:tblStylePr>
    <w:tblStylePr w:type="band1Vert">
      <w:tblPr/>
      <w:tcPr>
        <w:shd w:val="clear" w:color="auto" w:fill="64BDE6"/>
      </w:tcPr>
    </w:tblStylePr>
    <w:tblStylePr w:type="band1Horz">
      <w:tblPr/>
      <w:tcPr>
        <w:shd w:val="clear" w:color="auto" w:fill="64BDE6"/>
      </w:tcPr>
    </w:tblStylePr>
  </w:style>
  <w:style w:type="table" w:customStyle="1" w:styleId="ColourfulGridAccent2211">
    <w:name w:val="Colourful Grid – Accent 2211"/>
    <w:basedOn w:val="TableNormal"/>
    <w:next w:val="ColorfulGrid-Accent2"/>
    <w:uiPriority w:val="73"/>
    <w:semiHidden/>
    <w:unhideWhenUsed/>
    <w:rsid w:val="00211350"/>
    <w:pPr>
      <w:spacing w:after="0" w:line="240" w:lineRule="auto"/>
    </w:pPr>
    <w:rPr>
      <w:color w:val="000000"/>
      <w:kern w:val="2"/>
      <w:sz w:val="24"/>
      <w:szCs w:val="24"/>
      <w:lang w:val="en-IE"/>
      <w14:ligatures w14:val="standardContextual"/>
    </w:rPr>
    <w:tblPr>
      <w:tblStyleRowBandSize w:val="1"/>
      <w:tblStyleColBandSize w:val="1"/>
      <w:tblBorders>
        <w:insideH w:val="single" w:sz="4" w:space="0" w:color="FFFFFF"/>
      </w:tblBorders>
    </w:tblPr>
    <w:tcPr>
      <w:shd w:val="clear" w:color="auto" w:fill="FAE2D5"/>
    </w:tcPr>
    <w:tblStylePr w:type="firstRow">
      <w:rPr>
        <w:b/>
        <w:bCs/>
      </w:rPr>
      <w:tblPr/>
      <w:tcPr>
        <w:shd w:val="clear" w:color="auto" w:fill="F6C5AC"/>
      </w:tcPr>
    </w:tblStylePr>
    <w:tblStylePr w:type="lastRow">
      <w:rPr>
        <w:b/>
        <w:bCs/>
        <w:color w:val="000000"/>
      </w:rPr>
      <w:tblPr/>
      <w:tcPr>
        <w:shd w:val="clear" w:color="auto" w:fill="F6C5AC"/>
      </w:tcPr>
    </w:tblStylePr>
    <w:tblStylePr w:type="firstCol">
      <w:rPr>
        <w:color w:val="FFFFFF"/>
      </w:rPr>
      <w:tblPr/>
      <w:tcPr>
        <w:shd w:val="clear" w:color="auto" w:fill="BF4E14"/>
      </w:tcPr>
    </w:tblStylePr>
    <w:tblStylePr w:type="lastCol">
      <w:rPr>
        <w:color w:val="FFFFFF"/>
      </w:rPr>
      <w:tblPr/>
      <w:tcPr>
        <w:shd w:val="clear" w:color="auto" w:fill="BF4E14"/>
      </w:tcPr>
    </w:tblStylePr>
    <w:tblStylePr w:type="band1Vert">
      <w:tblPr/>
      <w:tcPr>
        <w:shd w:val="clear" w:color="auto" w:fill="F4B798"/>
      </w:tcPr>
    </w:tblStylePr>
    <w:tblStylePr w:type="band1Horz">
      <w:tblPr/>
      <w:tcPr>
        <w:shd w:val="clear" w:color="auto" w:fill="F4B798"/>
      </w:tcPr>
    </w:tblStylePr>
  </w:style>
  <w:style w:type="table" w:customStyle="1" w:styleId="ColourfulGridAccent3211">
    <w:name w:val="Colourful Grid – Accent 3211"/>
    <w:basedOn w:val="TableNormal"/>
    <w:next w:val="ColorfulGrid-Accent3"/>
    <w:uiPriority w:val="73"/>
    <w:semiHidden/>
    <w:unhideWhenUsed/>
    <w:rsid w:val="00211350"/>
    <w:pPr>
      <w:spacing w:after="0" w:line="240" w:lineRule="auto"/>
    </w:pPr>
    <w:rPr>
      <w:color w:val="000000"/>
      <w:kern w:val="2"/>
      <w:sz w:val="24"/>
      <w:szCs w:val="24"/>
      <w:lang w:val="en-IE"/>
      <w14:ligatures w14:val="standardContextual"/>
    </w:rPr>
    <w:tblPr>
      <w:tblStyleRowBandSize w:val="1"/>
      <w:tblStyleColBandSize w:val="1"/>
      <w:tblBorders>
        <w:insideH w:val="single" w:sz="4" w:space="0" w:color="FFFFFF"/>
      </w:tblBorders>
    </w:tblPr>
    <w:tcPr>
      <w:shd w:val="clear" w:color="auto" w:fill="C1F0C7"/>
    </w:tcPr>
    <w:tblStylePr w:type="firstRow">
      <w:rPr>
        <w:b/>
        <w:bCs/>
      </w:rPr>
      <w:tblPr/>
      <w:tcPr>
        <w:shd w:val="clear" w:color="auto" w:fill="84E290"/>
      </w:tcPr>
    </w:tblStylePr>
    <w:tblStylePr w:type="lastRow">
      <w:rPr>
        <w:b/>
        <w:bCs/>
        <w:color w:val="000000"/>
      </w:rPr>
      <w:tblPr/>
      <w:tcPr>
        <w:shd w:val="clear" w:color="auto" w:fill="84E290"/>
      </w:tcPr>
    </w:tblStylePr>
    <w:tblStylePr w:type="firstCol">
      <w:rPr>
        <w:color w:val="FFFFFF"/>
      </w:rPr>
      <w:tblPr/>
      <w:tcPr>
        <w:shd w:val="clear" w:color="auto" w:fill="124F1A"/>
      </w:tcPr>
    </w:tblStylePr>
    <w:tblStylePr w:type="lastCol">
      <w:rPr>
        <w:color w:val="FFFFFF"/>
      </w:rPr>
      <w:tblPr/>
      <w:tcPr>
        <w:shd w:val="clear" w:color="auto" w:fill="124F1A"/>
      </w:tcPr>
    </w:tblStylePr>
    <w:tblStylePr w:type="band1Vert">
      <w:tblPr/>
      <w:tcPr>
        <w:shd w:val="clear" w:color="auto" w:fill="66DB75"/>
      </w:tcPr>
    </w:tblStylePr>
    <w:tblStylePr w:type="band1Horz">
      <w:tblPr/>
      <w:tcPr>
        <w:shd w:val="clear" w:color="auto" w:fill="66DB75"/>
      </w:tcPr>
    </w:tblStylePr>
  </w:style>
  <w:style w:type="table" w:customStyle="1" w:styleId="ColourfulGridAccent4211">
    <w:name w:val="Colourful Grid – Accent 4211"/>
    <w:basedOn w:val="TableNormal"/>
    <w:next w:val="ColorfulGrid-Accent4"/>
    <w:uiPriority w:val="73"/>
    <w:semiHidden/>
    <w:unhideWhenUsed/>
    <w:rsid w:val="00211350"/>
    <w:pPr>
      <w:spacing w:after="0" w:line="240" w:lineRule="auto"/>
    </w:pPr>
    <w:rPr>
      <w:color w:val="000000"/>
      <w:kern w:val="2"/>
      <w:sz w:val="24"/>
      <w:szCs w:val="24"/>
      <w:lang w:val="en-IE"/>
      <w14:ligatures w14:val="standardContextual"/>
    </w:rPr>
    <w:tblPr>
      <w:tblStyleRowBandSize w:val="1"/>
      <w:tblStyleColBandSize w:val="1"/>
      <w:tblBorders>
        <w:insideH w:val="single" w:sz="4" w:space="0" w:color="FFFFFF"/>
      </w:tblBorders>
    </w:tblPr>
    <w:tcPr>
      <w:shd w:val="clear" w:color="auto" w:fill="CAEDFB"/>
    </w:tcPr>
    <w:tblStylePr w:type="firstRow">
      <w:rPr>
        <w:b/>
        <w:bCs/>
      </w:rPr>
      <w:tblPr/>
      <w:tcPr>
        <w:shd w:val="clear" w:color="auto" w:fill="95DCF7"/>
      </w:tcPr>
    </w:tblStylePr>
    <w:tblStylePr w:type="lastRow">
      <w:rPr>
        <w:b/>
        <w:bCs/>
        <w:color w:val="000000"/>
      </w:rPr>
      <w:tblPr/>
      <w:tcPr>
        <w:shd w:val="clear" w:color="auto" w:fill="95DCF7"/>
      </w:tcPr>
    </w:tblStylePr>
    <w:tblStylePr w:type="firstCol">
      <w:rPr>
        <w:color w:val="FFFFFF"/>
      </w:rPr>
      <w:tblPr/>
      <w:tcPr>
        <w:shd w:val="clear" w:color="auto" w:fill="0B769F"/>
      </w:tcPr>
    </w:tblStylePr>
    <w:tblStylePr w:type="lastCol">
      <w:rPr>
        <w:color w:val="FFFFFF"/>
      </w:rPr>
      <w:tblPr/>
      <w:tcPr>
        <w:shd w:val="clear" w:color="auto" w:fill="0B769F"/>
      </w:tcPr>
    </w:tblStylePr>
    <w:tblStylePr w:type="band1Vert">
      <w:tblPr/>
      <w:tcPr>
        <w:shd w:val="clear" w:color="auto" w:fill="7BD3F5"/>
      </w:tcPr>
    </w:tblStylePr>
    <w:tblStylePr w:type="band1Horz">
      <w:tblPr/>
      <w:tcPr>
        <w:shd w:val="clear" w:color="auto" w:fill="7BD3F5"/>
      </w:tcPr>
    </w:tblStylePr>
  </w:style>
  <w:style w:type="table" w:customStyle="1" w:styleId="ColourfulGridAccent5211">
    <w:name w:val="Colourful Grid – Accent 5211"/>
    <w:basedOn w:val="TableNormal"/>
    <w:next w:val="ColorfulGrid-Accent5"/>
    <w:uiPriority w:val="73"/>
    <w:semiHidden/>
    <w:unhideWhenUsed/>
    <w:rsid w:val="00211350"/>
    <w:pPr>
      <w:spacing w:after="0" w:line="240" w:lineRule="auto"/>
    </w:pPr>
    <w:rPr>
      <w:color w:val="000000"/>
      <w:kern w:val="2"/>
      <w:sz w:val="24"/>
      <w:szCs w:val="24"/>
      <w:lang w:val="en-IE"/>
      <w14:ligatures w14:val="standardContextual"/>
    </w:rPr>
    <w:tblPr>
      <w:tblStyleRowBandSize w:val="1"/>
      <w:tblStyleColBandSize w:val="1"/>
      <w:tblBorders>
        <w:insideH w:val="single" w:sz="4" w:space="0" w:color="FFFFFF"/>
      </w:tblBorders>
    </w:tblPr>
    <w:tcPr>
      <w:shd w:val="clear" w:color="auto" w:fill="F2CEED"/>
    </w:tcPr>
    <w:tblStylePr w:type="firstRow">
      <w:rPr>
        <w:b/>
        <w:bCs/>
      </w:rPr>
      <w:tblPr/>
      <w:tcPr>
        <w:shd w:val="clear" w:color="auto" w:fill="E59EDC"/>
      </w:tcPr>
    </w:tblStylePr>
    <w:tblStylePr w:type="lastRow">
      <w:rPr>
        <w:b/>
        <w:bCs/>
        <w:color w:val="000000"/>
      </w:rPr>
      <w:tblPr/>
      <w:tcPr>
        <w:shd w:val="clear" w:color="auto" w:fill="E59EDC"/>
      </w:tcPr>
    </w:tblStylePr>
    <w:tblStylePr w:type="firstCol">
      <w:rPr>
        <w:color w:val="FFFFFF"/>
      </w:rPr>
      <w:tblPr/>
      <w:tcPr>
        <w:shd w:val="clear" w:color="auto" w:fill="77206D"/>
      </w:tcPr>
    </w:tblStylePr>
    <w:tblStylePr w:type="lastCol">
      <w:rPr>
        <w:color w:val="FFFFFF"/>
      </w:rPr>
      <w:tblPr/>
      <w:tcPr>
        <w:shd w:val="clear" w:color="auto" w:fill="77206D"/>
      </w:tcPr>
    </w:tblStylePr>
    <w:tblStylePr w:type="band1Vert">
      <w:tblPr/>
      <w:tcPr>
        <w:shd w:val="clear" w:color="auto" w:fill="DE86D4"/>
      </w:tcPr>
    </w:tblStylePr>
    <w:tblStylePr w:type="band1Horz">
      <w:tblPr/>
      <w:tcPr>
        <w:shd w:val="clear" w:color="auto" w:fill="DE86D4"/>
      </w:tcPr>
    </w:tblStylePr>
  </w:style>
  <w:style w:type="table" w:customStyle="1" w:styleId="ColourfulGridAccent6211">
    <w:name w:val="Colourful Grid – Accent 6211"/>
    <w:basedOn w:val="TableNormal"/>
    <w:next w:val="ColorfulGrid-Accent6"/>
    <w:uiPriority w:val="73"/>
    <w:semiHidden/>
    <w:unhideWhenUsed/>
    <w:rsid w:val="00211350"/>
    <w:pPr>
      <w:spacing w:after="0" w:line="240" w:lineRule="auto"/>
    </w:pPr>
    <w:rPr>
      <w:color w:val="000000"/>
      <w:kern w:val="2"/>
      <w:sz w:val="24"/>
      <w:szCs w:val="24"/>
      <w:lang w:val="en-IE"/>
      <w14:ligatures w14:val="standardContextual"/>
    </w:rPr>
    <w:tblPr>
      <w:tblStyleRowBandSize w:val="1"/>
      <w:tblStyleColBandSize w:val="1"/>
      <w:tblBorders>
        <w:insideH w:val="single" w:sz="4" w:space="0" w:color="FFFFFF"/>
      </w:tblBorders>
    </w:tblPr>
    <w:tcPr>
      <w:shd w:val="clear" w:color="auto" w:fill="D9F2D0"/>
    </w:tcPr>
    <w:tblStylePr w:type="firstRow">
      <w:rPr>
        <w:b/>
        <w:bCs/>
      </w:rPr>
      <w:tblPr/>
      <w:tcPr>
        <w:shd w:val="clear" w:color="auto" w:fill="B3E5A1"/>
      </w:tcPr>
    </w:tblStylePr>
    <w:tblStylePr w:type="lastRow">
      <w:rPr>
        <w:b/>
        <w:bCs/>
        <w:color w:val="000000"/>
      </w:rPr>
      <w:tblPr/>
      <w:tcPr>
        <w:shd w:val="clear" w:color="auto" w:fill="B3E5A1"/>
      </w:tcPr>
    </w:tblStylePr>
    <w:tblStylePr w:type="firstCol">
      <w:rPr>
        <w:color w:val="FFFFFF"/>
      </w:rPr>
      <w:tblPr/>
      <w:tcPr>
        <w:shd w:val="clear" w:color="auto" w:fill="3A7C22"/>
      </w:tcPr>
    </w:tblStylePr>
    <w:tblStylePr w:type="lastCol">
      <w:rPr>
        <w:color w:val="FFFFFF"/>
      </w:rPr>
      <w:tblPr/>
      <w:tcPr>
        <w:shd w:val="clear" w:color="auto" w:fill="3A7C22"/>
      </w:tcPr>
    </w:tblStylePr>
    <w:tblStylePr w:type="band1Vert">
      <w:tblPr/>
      <w:tcPr>
        <w:shd w:val="clear" w:color="auto" w:fill="A0DF8A"/>
      </w:tcPr>
    </w:tblStylePr>
    <w:tblStylePr w:type="band1Horz">
      <w:tblPr/>
      <w:tcPr>
        <w:shd w:val="clear" w:color="auto" w:fill="A0DF8A"/>
      </w:tcPr>
    </w:tblStylePr>
  </w:style>
  <w:style w:type="table" w:customStyle="1" w:styleId="ColourfulList211">
    <w:name w:val="Colourful List211"/>
    <w:basedOn w:val="TableNormal"/>
    <w:next w:val="ColorfulList"/>
    <w:uiPriority w:val="72"/>
    <w:semiHidden/>
    <w:unhideWhenUsed/>
    <w:rsid w:val="00211350"/>
    <w:pPr>
      <w:spacing w:after="0" w:line="240" w:lineRule="auto"/>
    </w:pPr>
    <w:rPr>
      <w:color w:val="000000"/>
      <w:kern w:val="2"/>
      <w:sz w:val="24"/>
      <w:szCs w:val="24"/>
      <w:lang w:val="en-IE"/>
      <w14:ligatures w14:val="standardContextual"/>
    </w:rPr>
    <w:tblPr>
      <w:tblStyleRowBandSize w:val="1"/>
      <w:tblStyleColBandSize w:val="1"/>
    </w:tblPr>
    <w:tcPr>
      <w:shd w:val="clear" w:color="auto" w:fill="E6E6E6"/>
    </w:tcPr>
    <w:tblStylePr w:type="firstRow">
      <w:rPr>
        <w:b/>
        <w:bCs/>
        <w:color w:val="FFFFFF"/>
      </w:rPr>
      <w:tblPr/>
      <w:tcPr>
        <w:tcBorders>
          <w:bottom w:val="single" w:sz="12" w:space="0" w:color="FFFFFF"/>
        </w:tcBorders>
        <w:shd w:val="clear" w:color="auto" w:fill="CC5416"/>
      </w:tcPr>
    </w:tblStylePr>
    <w:tblStylePr w:type="lastRow">
      <w:rPr>
        <w:b/>
        <w:bCs/>
        <w:color w:val="CC5416"/>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cPr>
    </w:tblStylePr>
    <w:tblStylePr w:type="band1Horz">
      <w:tblPr/>
      <w:tcPr>
        <w:shd w:val="clear" w:color="auto" w:fill="CCCCCC"/>
      </w:tcPr>
    </w:tblStylePr>
  </w:style>
  <w:style w:type="table" w:customStyle="1" w:styleId="ColourfulListAccent1211">
    <w:name w:val="Colourful List – Accent 1211"/>
    <w:basedOn w:val="TableNormal"/>
    <w:next w:val="ColorfulList-Accent1"/>
    <w:uiPriority w:val="72"/>
    <w:semiHidden/>
    <w:unhideWhenUsed/>
    <w:rsid w:val="00211350"/>
    <w:pPr>
      <w:spacing w:after="0" w:line="240" w:lineRule="auto"/>
    </w:pPr>
    <w:rPr>
      <w:color w:val="000000"/>
      <w:kern w:val="2"/>
      <w:sz w:val="24"/>
      <w:szCs w:val="24"/>
      <w:lang w:val="en-IE"/>
      <w14:ligatures w14:val="standardContextual"/>
    </w:rPr>
    <w:tblPr>
      <w:tblStyleRowBandSize w:val="1"/>
      <w:tblStyleColBandSize w:val="1"/>
    </w:tblPr>
    <w:tcPr>
      <w:shd w:val="clear" w:color="auto" w:fill="E0F2FA"/>
    </w:tcPr>
    <w:tblStylePr w:type="firstRow">
      <w:rPr>
        <w:b/>
        <w:bCs/>
        <w:color w:val="FFFFFF"/>
      </w:rPr>
      <w:tblPr/>
      <w:tcPr>
        <w:tcBorders>
          <w:bottom w:val="single" w:sz="12" w:space="0" w:color="FFFFFF"/>
        </w:tcBorders>
        <w:shd w:val="clear" w:color="auto" w:fill="CC5416"/>
      </w:tcPr>
    </w:tblStylePr>
    <w:tblStylePr w:type="lastRow">
      <w:rPr>
        <w:b/>
        <w:bCs/>
        <w:color w:val="CC5416"/>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2DEF2"/>
      </w:tcPr>
    </w:tblStylePr>
    <w:tblStylePr w:type="band1Horz">
      <w:tblPr/>
      <w:tcPr>
        <w:shd w:val="clear" w:color="auto" w:fill="C1E4F5"/>
      </w:tcPr>
    </w:tblStylePr>
  </w:style>
  <w:style w:type="table" w:customStyle="1" w:styleId="ColourfulListAccent2211">
    <w:name w:val="Colourful List – Accent 2211"/>
    <w:basedOn w:val="TableNormal"/>
    <w:next w:val="ColorfulList-Accent2"/>
    <w:uiPriority w:val="72"/>
    <w:semiHidden/>
    <w:unhideWhenUsed/>
    <w:rsid w:val="00211350"/>
    <w:pPr>
      <w:spacing w:after="0" w:line="240" w:lineRule="auto"/>
    </w:pPr>
    <w:rPr>
      <w:color w:val="000000"/>
      <w:kern w:val="2"/>
      <w:sz w:val="24"/>
      <w:szCs w:val="24"/>
      <w:lang w:val="en-IE"/>
      <w14:ligatures w14:val="standardContextual"/>
    </w:rPr>
    <w:tblPr>
      <w:tblStyleRowBandSize w:val="1"/>
      <w:tblStyleColBandSize w:val="1"/>
    </w:tblPr>
    <w:tcPr>
      <w:shd w:val="clear" w:color="auto" w:fill="FCF0EA"/>
    </w:tcPr>
    <w:tblStylePr w:type="firstRow">
      <w:rPr>
        <w:b/>
        <w:bCs/>
        <w:color w:val="FFFFFF"/>
      </w:rPr>
      <w:tblPr/>
      <w:tcPr>
        <w:tcBorders>
          <w:bottom w:val="single" w:sz="12" w:space="0" w:color="FFFFFF"/>
        </w:tcBorders>
        <w:shd w:val="clear" w:color="auto" w:fill="CC5416"/>
      </w:tcPr>
    </w:tblStylePr>
    <w:tblStylePr w:type="lastRow">
      <w:rPr>
        <w:b/>
        <w:bCs/>
        <w:color w:val="CC5416"/>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9DBCC"/>
      </w:tcPr>
    </w:tblStylePr>
    <w:tblStylePr w:type="band1Horz">
      <w:tblPr/>
      <w:tcPr>
        <w:shd w:val="clear" w:color="auto" w:fill="FAE2D5"/>
      </w:tcPr>
    </w:tblStylePr>
  </w:style>
  <w:style w:type="table" w:customStyle="1" w:styleId="ColourfulListAccent3211">
    <w:name w:val="Colourful List – Accent 3211"/>
    <w:basedOn w:val="TableNormal"/>
    <w:next w:val="ColorfulList-Accent3"/>
    <w:uiPriority w:val="72"/>
    <w:semiHidden/>
    <w:unhideWhenUsed/>
    <w:rsid w:val="00211350"/>
    <w:pPr>
      <w:spacing w:after="0" w:line="240" w:lineRule="auto"/>
    </w:pPr>
    <w:rPr>
      <w:color w:val="000000"/>
      <w:kern w:val="2"/>
      <w:sz w:val="24"/>
      <w:szCs w:val="24"/>
      <w:lang w:val="en-IE"/>
      <w14:ligatures w14:val="standardContextual"/>
    </w:rPr>
    <w:tblPr>
      <w:tblStyleRowBandSize w:val="1"/>
      <w:tblStyleColBandSize w:val="1"/>
    </w:tblPr>
    <w:tcPr>
      <w:shd w:val="clear" w:color="auto" w:fill="E0F8E3"/>
    </w:tcPr>
    <w:tblStylePr w:type="firstRow">
      <w:rPr>
        <w:b/>
        <w:bCs/>
        <w:color w:val="FFFFFF"/>
      </w:rPr>
      <w:tblPr/>
      <w:tcPr>
        <w:tcBorders>
          <w:bottom w:val="single" w:sz="12" w:space="0" w:color="FFFFFF"/>
        </w:tcBorders>
        <w:shd w:val="clear" w:color="auto" w:fill="0C7EAA"/>
      </w:tcPr>
    </w:tblStylePr>
    <w:tblStylePr w:type="lastRow">
      <w:rPr>
        <w:b/>
        <w:bCs/>
        <w:color w:val="0C7EAA"/>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EDBA"/>
      </w:tcPr>
    </w:tblStylePr>
    <w:tblStylePr w:type="band1Horz">
      <w:tblPr/>
      <w:tcPr>
        <w:shd w:val="clear" w:color="auto" w:fill="C1F0C7"/>
      </w:tcPr>
    </w:tblStylePr>
  </w:style>
  <w:style w:type="table" w:customStyle="1" w:styleId="ColourfulListAccent4211">
    <w:name w:val="Colourful List – Accent 4211"/>
    <w:basedOn w:val="TableNormal"/>
    <w:next w:val="ColorfulList-Accent4"/>
    <w:uiPriority w:val="72"/>
    <w:semiHidden/>
    <w:unhideWhenUsed/>
    <w:rsid w:val="00211350"/>
    <w:pPr>
      <w:spacing w:after="0" w:line="240" w:lineRule="auto"/>
    </w:pPr>
    <w:rPr>
      <w:color w:val="000000"/>
      <w:kern w:val="2"/>
      <w:sz w:val="24"/>
      <w:szCs w:val="24"/>
      <w:lang w:val="en-IE"/>
      <w14:ligatures w14:val="standardContextual"/>
    </w:rPr>
    <w:tblPr>
      <w:tblStyleRowBandSize w:val="1"/>
      <w:tblStyleColBandSize w:val="1"/>
    </w:tblPr>
    <w:tcPr>
      <w:shd w:val="clear" w:color="auto" w:fill="E5F6FD"/>
    </w:tcPr>
    <w:tblStylePr w:type="firstRow">
      <w:rPr>
        <w:b/>
        <w:bCs/>
        <w:color w:val="FFFFFF"/>
      </w:rPr>
      <w:tblPr/>
      <w:tcPr>
        <w:tcBorders>
          <w:bottom w:val="single" w:sz="12" w:space="0" w:color="FFFFFF"/>
        </w:tcBorders>
        <w:shd w:val="clear" w:color="auto" w:fill="14551C"/>
      </w:tcPr>
    </w:tblStylePr>
    <w:tblStylePr w:type="lastRow">
      <w:rPr>
        <w:b/>
        <w:bCs/>
        <w:color w:val="14551C"/>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DE9FA"/>
      </w:tcPr>
    </w:tblStylePr>
    <w:tblStylePr w:type="band1Horz">
      <w:tblPr/>
      <w:tcPr>
        <w:shd w:val="clear" w:color="auto" w:fill="CAEDFB"/>
      </w:tcPr>
    </w:tblStylePr>
  </w:style>
  <w:style w:type="table" w:customStyle="1" w:styleId="ColourfulListAccent5211">
    <w:name w:val="Colourful List – Accent 5211"/>
    <w:basedOn w:val="TableNormal"/>
    <w:next w:val="ColorfulList-Accent5"/>
    <w:uiPriority w:val="72"/>
    <w:semiHidden/>
    <w:unhideWhenUsed/>
    <w:rsid w:val="00211350"/>
    <w:pPr>
      <w:spacing w:after="0" w:line="240" w:lineRule="auto"/>
    </w:pPr>
    <w:rPr>
      <w:color w:val="000000"/>
      <w:kern w:val="2"/>
      <w:sz w:val="24"/>
      <w:szCs w:val="24"/>
      <w:lang w:val="en-IE"/>
      <w14:ligatures w14:val="standardContextual"/>
    </w:rPr>
    <w:tblPr>
      <w:tblStyleRowBandSize w:val="1"/>
      <w:tblStyleColBandSize w:val="1"/>
    </w:tblPr>
    <w:tcPr>
      <w:shd w:val="clear" w:color="auto" w:fill="F8E7F6"/>
    </w:tcPr>
    <w:tblStylePr w:type="firstRow">
      <w:rPr>
        <w:b/>
        <w:bCs/>
        <w:color w:val="FFFFFF"/>
      </w:rPr>
      <w:tblPr/>
      <w:tcPr>
        <w:tcBorders>
          <w:bottom w:val="single" w:sz="12" w:space="0" w:color="FFFFFF"/>
        </w:tcBorders>
        <w:shd w:val="clear" w:color="auto" w:fill="3E8524"/>
      </w:tcPr>
    </w:tblStylePr>
    <w:tblStylePr w:type="lastRow">
      <w:rPr>
        <w:b/>
        <w:bCs/>
        <w:color w:val="3E8524"/>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C3E9"/>
      </w:tcPr>
    </w:tblStylePr>
    <w:tblStylePr w:type="band1Horz">
      <w:tblPr/>
      <w:tcPr>
        <w:shd w:val="clear" w:color="auto" w:fill="F2CEED"/>
      </w:tcPr>
    </w:tblStylePr>
  </w:style>
  <w:style w:type="table" w:customStyle="1" w:styleId="ColourfulListAccent6211">
    <w:name w:val="Colourful List – Accent 6211"/>
    <w:basedOn w:val="TableNormal"/>
    <w:next w:val="ColorfulList-Accent6"/>
    <w:uiPriority w:val="72"/>
    <w:semiHidden/>
    <w:unhideWhenUsed/>
    <w:rsid w:val="00211350"/>
    <w:pPr>
      <w:spacing w:after="0" w:line="240" w:lineRule="auto"/>
    </w:pPr>
    <w:rPr>
      <w:color w:val="000000"/>
      <w:kern w:val="2"/>
      <w:sz w:val="24"/>
      <w:szCs w:val="24"/>
      <w:lang w:val="en-IE"/>
      <w14:ligatures w14:val="standardContextual"/>
    </w:rPr>
    <w:tblPr>
      <w:tblStyleRowBandSize w:val="1"/>
      <w:tblStyleColBandSize w:val="1"/>
    </w:tblPr>
    <w:tcPr>
      <w:shd w:val="clear" w:color="auto" w:fill="ECF8E8"/>
    </w:tcPr>
    <w:tblStylePr w:type="firstRow">
      <w:rPr>
        <w:b/>
        <w:bCs/>
        <w:color w:val="FFFFFF"/>
      </w:rPr>
      <w:tblPr/>
      <w:tcPr>
        <w:tcBorders>
          <w:bottom w:val="single" w:sz="12" w:space="0" w:color="FFFFFF"/>
        </w:tcBorders>
        <w:shd w:val="clear" w:color="auto" w:fill="7F2275"/>
      </w:tcPr>
    </w:tblStylePr>
    <w:tblStylePr w:type="lastRow">
      <w:rPr>
        <w:b/>
        <w:bCs/>
        <w:color w:val="7F2275"/>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0EFC5"/>
      </w:tcPr>
    </w:tblStylePr>
    <w:tblStylePr w:type="band1Horz">
      <w:tblPr/>
      <w:tcPr>
        <w:shd w:val="clear" w:color="auto" w:fill="D9F2D0"/>
      </w:tcPr>
    </w:tblStylePr>
  </w:style>
  <w:style w:type="table" w:customStyle="1" w:styleId="ColourfulShading211">
    <w:name w:val="Colourful Shading211"/>
    <w:basedOn w:val="TableNormal"/>
    <w:next w:val="ColorfulShading"/>
    <w:uiPriority w:val="71"/>
    <w:semiHidden/>
    <w:unhideWhenUsed/>
    <w:rsid w:val="00211350"/>
    <w:pPr>
      <w:spacing w:after="0" w:line="240" w:lineRule="auto"/>
    </w:pPr>
    <w:rPr>
      <w:color w:val="000000"/>
      <w:kern w:val="2"/>
      <w:sz w:val="24"/>
      <w:szCs w:val="24"/>
      <w:lang w:val="en-IE"/>
      <w14:ligatures w14:val="standardContextual"/>
    </w:rPr>
    <w:tblPr>
      <w:tblStyleRowBandSize w:val="1"/>
      <w:tblStyleColBandSize w:val="1"/>
      <w:tblBorders>
        <w:top w:val="single" w:sz="24" w:space="0" w:color="E97132"/>
        <w:left w:val="single" w:sz="4" w:space="0" w:color="000000"/>
        <w:bottom w:val="single" w:sz="4" w:space="0" w:color="000000"/>
        <w:right w:val="single" w:sz="4" w:space="0" w:color="000000"/>
        <w:insideH w:val="single" w:sz="4" w:space="0" w:color="FFFFFF"/>
        <w:insideV w:val="single" w:sz="4" w:space="0" w:color="FFFFFF"/>
      </w:tblBorders>
    </w:tblPr>
    <w:tcPr>
      <w:shd w:val="clear" w:color="auto" w:fill="E6E6E6"/>
    </w:tcPr>
    <w:tblStylePr w:type="firstRow">
      <w:rPr>
        <w:b/>
        <w:bCs/>
      </w:rPr>
      <w:tblPr/>
      <w:tcPr>
        <w:tcBorders>
          <w:top w:val="nil"/>
          <w:left w:val="nil"/>
          <w:bottom w:val="single" w:sz="24" w:space="0" w:color="E97132"/>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000000"/>
      </w:tcPr>
    </w:tblStylePr>
    <w:tblStylePr w:type="firstCol">
      <w:rPr>
        <w:color w:val="FFFFFF"/>
      </w:rPr>
      <w:tblPr/>
      <w:tcPr>
        <w:tcBorders>
          <w:top w:val="nil"/>
          <w:left w:val="nil"/>
          <w:bottom w:val="nil"/>
          <w:right w:val="nil"/>
          <w:insideH w:val="single" w:sz="4" w:space="0" w:color="000000"/>
          <w:insideV w:val="nil"/>
        </w:tcBorders>
        <w:shd w:val="clear" w:color="auto" w:fill="000000"/>
      </w:tcPr>
    </w:tblStylePr>
    <w:tblStylePr w:type="lastCol">
      <w:rPr>
        <w:color w:val="FFFFFF"/>
      </w:rPr>
      <w:tblPr/>
      <w:tcPr>
        <w:tcBorders>
          <w:top w:val="nil"/>
          <w:left w:val="nil"/>
          <w:bottom w:val="nil"/>
          <w:right w:val="nil"/>
          <w:insideH w:val="nil"/>
          <w:insideV w:val="nil"/>
        </w:tcBorders>
        <w:shd w:val="clear" w:color="auto" w:fill="000000"/>
      </w:tcPr>
    </w:tblStylePr>
    <w:tblStylePr w:type="band1Vert">
      <w:tblPr/>
      <w:tcPr>
        <w:shd w:val="clear" w:color="auto" w:fill="999999"/>
      </w:tcPr>
    </w:tblStylePr>
    <w:tblStylePr w:type="band1Horz">
      <w:tblPr/>
      <w:tcPr>
        <w:shd w:val="clear" w:color="auto" w:fill="808080"/>
      </w:tcPr>
    </w:tblStylePr>
    <w:tblStylePr w:type="neCell">
      <w:rPr>
        <w:color w:val="000000"/>
      </w:rPr>
    </w:tblStylePr>
    <w:tblStylePr w:type="nwCell">
      <w:rPr>
        <w:color w:val="000000"/>
      </w:rPr>
    </w:tblStylePr>
  </w:style>
  <w:style w:type="table" w:customStyle="1" w:styleId="ColourfulShadingAccent1211">
    <w:name w:val="Colourful Shading – Accent 1211"/>
    <w:basedOn w:val="TableNormal"/>
    <w:next w:val="ColorfulShading-Accent1"/>
    <w:uiPriority w:val="71"/>
    <w:semiHidden/>
    <w:unhideWhenUsed/>
    <w:rsid w:val="00211350"/>
    <w:pPr>
      <w:spacing w:after="0" w:line="240" w:lineRule="auto"/>
    </w:pPr>
    <w:rPr>
      <w:color w:val="000000"/>
      <w:kern w:val="2"/>
      <w:sz w:val="24"/>
      <w:szCs w:val="24"/>
      <w:lang w:val="en-IE"/>
      <w14:ligatures w14:val="standardContextual"/>
    </w:rPr>
    <w:tblPr>
      <w:tblStyleRowBandSize w:val="1"/>
      <w:tblStyleColBandSize w:val="1"/>
      <w:tblBorders>
        <w:top w:val="single" w:sz="24" w:space="0" w:color="E97132"/>
        <w:left w:val="single" w:sz="4" w:space="0" w:color="156082"/>
        <w:bottom w:val="single" w:sz="4" w:space="0" w:color="156082"/>
        <w:right w:val="single" w:sz="4" w:space="0" w:color="156082"/>
        <w:insideH w:val="single" w:sz="4" w:space="0" w:color="FFFFFF"/>
        <w:insideV w:val="single" w:sz="4" w:space="0" w:color="FFFFFF"/>
      </w:tblBorders>
    </w:tblPr>
    <w:tcPr>
      <w:shd w:val="clear" w:color="auto" w:fill="E0F2FA"/>
    </w:tcPr>
    <w:tblStylePr w:type="firstRow">
      <w:rPr>
        <w:b/>
        <w:bCs/>
      </w:rPr>
      <w:tblPr/>
      <w:tcPr>
        <w:tcBorders>
          <w:top w:val="nil"/>
          <w:left w:val="nil"/>
          <w:bottom w:val="single" w:sz="24" w:space="0" w:color="E97132"/>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0C394D"/>
      </w:tcPr>
    </w:tblStylePr>
    <w:tblStylePr w:type="firstCol">
      <w:rPr>
        <w:color w:val="FFFFFF"/>
      </w:rPr>
      <w:tblPr/>
      <w:tcPr>
        <w:tcBorders>
          <w:top w:val="nil"/>
          <w:left w:val="nil"/>
          <w:bottom w:val="nil"/>
          <w:right w:val="nil"/>
          <w:insideH w:val="single" w:sz="4" w:space="0" w:color="0C394D"/>
          <w:insideV w:val="nil"/>
        </w:tcBorders>
        <w:shd w:val="clear" w:color="auto" w:fill="0C394D"/>
      </w:tcPr>
    </w:tblStylePr>
    <w:tblStylePr w:type="lastCol">
      <w:rPr>
        <w:color w:val="FFFFFF"/>
      </w:rPr>
      <w:tblPr/>
      <w:tcPr>
        <w:tcBorders>
          <w:top w:val="nil"/>
          <w:left w:val="nil"/>
          <w:bottom w:val="nil"/>
          <w:right w:val="nil"/>
          <w:insideH w:val="nil"/>
          <w:insideV w:val="nil"/>
        </w:tcBorders>
        <w:shd w:val="clear" w:color="auto" w:fill="0C394D"/>
      </w:tcPr>
    </w:tblStylePr>
    <w:tblStylePr w:type="band1Vert">
      <w:tblPr/>
      <w:tcPr>
        <w:shd w:val="clear" w:color="auto" w:fill="83CAEB"/>
      </w:tcPr>
    </w:tblStylePr>
    <w:tblStylePr w:type="band1Horz">
      <w:tblPr/>
      <w:tcPr>
        <w:shd w:val="clear" w:color="auto" w:fill="64BDE6"/>
      </w:tcPr>
    </w:tblStylePr>
    <w:tblStylePr w:type="neCell">
      <w:rPr>
        <w:color w:val="000000"/>
      </w:rPr>
    </w:tblStylePr>
    <w:tblStylePr w:type="nwCell">
      <w:rPr>
        <w:color w:val="000000"/>
      </w:rPr>
    </w:tblStylePr>
  </w:style>
  <w:style w:type="table" w:customStyle="1" w:styleId="ColourfulShadingAccent2211">
    <w:name w:val="Colourful Shading – Accent 2211"/>
    <w:basedOn w:val="TableNormal"/>
    <w:next w:val="ColorfulShading-Accent2"/>
    <w:uiPriority w:val="71"/>
    <w:semiHidden/>
    <w:unhideWhenUsed/>
    <w:rsid w:val="00211350"/>
    <w:pPr>
      <w:spacing w:after="0" w:line="240" w:lineRule="auto"/>
    </w:pPr>
    <w:rPr>
      <w:color w:val="000000"/>
      <w:kern w:val="2"/>
      <w:sz w:val="24"/>
      <w:szCs w:val="24"/>
      <w:lang w:val="en-IE"/>
      <w14:ligatures w14:val="standardContextual"/>
    </w:rPr>
    <w:tblPr>
      <w:tblStyleRowBandSize w:val="1"/>
      <w:tblStyleColBandSize w:val="1"/>
      <w:tblBorders>
        <w:top w:val="single" w:sz="24" w:space="0" w:color="E97132"/>
        <w:left w:val="single" w:sz="4" w:space="0" w:color="E97132"/>
        <w:bottom w:val="single" w:sz="4" w:space="0" w:color="E97132"/>
        <w:right w:val="single" w:sz="4" w:space="0" w:color="E97132"/>
        <w:insideH w:val="single" w:sz="4" w:space="0" w:color="FFFFFF"/>
        <w:insideV w:val="single" w:sz="4" w:space="0" w:color="FFFFFF"/>
      </w:tblBorders>
    </w:tblPr>
    <w:tcPr>
      <w:shd w:val="clear" w:color="auto" w:fill="FCF0EA"/>
    </w:tcPr>
    <w:tblStylePr w:type="firstRow">
      <w:rPr>
        <w:b/>
        <w:bCs/>
      </w:rPr>
      <w:tblPr/>
      <w:tcPr>
        <w:tcBorders>
          <w:top w:val="nil"/>
          <w:left w:val="nil"/>
          <w:bottom w:val="single" w:sz="24" w:space="0" w:color="E97132"/>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993F10"/>
      </w:tcPr>
    </w:tblStylePr>
    <w:tblStylePr w:type="firstCol">
      <w:rPr>
        <w:color w:val="FFFFFF"/>
      </w:rPr>
      <w:tblPr/>
      <w:tcPr>
        <w:tcBorders>
          <w:top w:val="nil"/>
          <w:left w:val="nil"/>
          <w:bottom w:val="nil"/>
          <w:right w:val="nil"/>
          <w:insideH w:val="single" w:sz="4" w:space="0" w:color="993F10"/>
          <w:insideV w:val="nil"/>
        </w:tcBorders>
        <w:shd w:val="clear" w:color="auto" w:fill="993F10"/>
      </w:tcPr>
    </w:tblStylePr>
    <w:tblStylePr w:type="lastCol">
      <w:rPr>
        <w:color w:val="FFFFFF"/>
      </w:rPr>
      <w:tblPr/>
      <w:tcPr>
        <w:tcBorders>
          <w:top w:val="nil"/>
          <w:left w:val="nil"/>
          <w:bottom w:val="nil"/>
          <w:right w:val="nil"/>
          <w:insideH w:val="nil"/>
          <w:insideV w:val="nil"/>
        </w:tcBorders>
        <w:shd w:val="clear" w:color="auto" w:fill="993F10"/>
      </w:tcPr>
    </w:tblStylePr>
    <w:tblStylePr w:type="band1Vert">
      <w:tblPr/>
      <w:tcPr>
        <w:shd w:val="clear" w:color="auto" w:fill="F6C5AC"/>
      </w:tcPr>
    </w:tblStylePr>
    <w:tblStylePr w:type="band1Horz">
      <w:tblPr/>
      <w:tcPr>
        <w:shd w:val="clear" w:color="auto" w:fill="F4B798"/>
      </w:tcPr>
    </w:tblStylePr>
    <w:tblStylePr w:type="neCell">
      <w:rPr>
        <w:color w:val="000000"/>
      </w:rPr>
    </w:tblStylePr>
    <w:tblStylePr w:type="nwCell">
      <w:rPr>
        <w:color w:val="000000"/>
      </w:rPr>
    </w:tblStylePr>
  </w:style>
  <w:style w:type="table" w:customStyle="1" w:styleId="ColourfulShadingAccent3211">
    <w:name w:val="Colourful Shading – Accent 3211"/>
    <w:basedOn w:val="TableNormal"/>
    <w:next w:val="ColorfulShading-Accent3"/>
    <w:uiPriority w:val="71"/>
    <w:semiHidden/>
    <w:unhideWhenUsed/>
    <w:rsid w:val="00211350"/>
    <w:pPr>
      <w:spacing w:after="0" w:line="240" w:lineRule="auto"/>
    </w:pPr>
    <w:rPr>
      <w:color w:val="000000"/>
      <w:kern w:val="2"/>
      <w:sz w:val="24"/>
      <w:szCs w:val="24"/>
      <w:lang w:val="en-IE"/>
      <w14:ligatures w14:val="standardContextual"/>
    </w:rPr>
    <w:tblPr>
      <w:tblStyleRowBandSize w:val="1"/>
      <w:tblStyleColBandSize w:val="1"/>
      <w:tblBorders>
        <w:top w:val="single" w:sz="24" w:space="0" w:color="0F9ED5"/>
        <w:left w:val="single" w:sz="4" w:space="0" w:color="196B24"/>
        <w:bottom w:val="single" w:sz="4" w:space="0" w:color="196B24"/>
        <w:right w:val="single" w:sz="4" w:space="0" w:color="196B24"/>
        <w:insideH w:val="single" w:sz="4" w:space="0" w:color="FFFFFF"/>
        <w:insideV w:val="single" w:sz="4" w:space="0" w:color="FFFFFF"/>
      </w:tblBorders>
    </w:tblPr>
    <w:tcPr>
      <w:shd w:val="clear" w:color="auto" w:fill="E0F8E3"/>
    </w:tcPr>
    <w:tblStylePr w:type="firstRow">
      <w:rPr>
        <w:b/>
        <w:bCs/>
      </w:rPr>
      <w:tblPr/>
      <w:tcPr>
        <w:tcBorders>
          <w:top w:val="nil"/>
          <w:left w:val="nil"/>
          <w:bottom w:val="single" w:sz="24" w:space="0" w:color="0F9ED5"/>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0F4015"/>
      </w:tcPr>
    </w:tblStylePr>
    <w:tblStylePr w:type="firstCol">
      <w:rPr>
        <w:color w:val="FFFFFF"/>
      </w:rPr>
      <w:tblPr/>
      <w:tcPr>
        <w:tcBorders>
          <w:top w:val="nil"/>
          <w:left w:val="nil"/>
          <w:bottom w:val="nil"/>
          <w:right w:val="nil"/>
          <w:insideH w:val="single" w:sz="4" w:space="0" w:color="0F4015"/>
          <w:insideV w:val="nil"/>
        </w:tcBorders>
        <w:shd w:val="clear" w:color="auto" w:fill="0F4015"/>
      </w:tcPr>
    </w:tblStylePr>
    <w:tblStylePr w:type="lastCol">
      <w:rPr>
        <w:color w:val="FFFFFF"/>
      </w:rPr>
      <w:tblPr/>
      <w:tcPr>
        <w:tcBorders>
          <w:top w:val="nil"/>
          <w:left w:val="nil"/>
          <w:bottom w:val="nil"/>
          <w:right w:val="nil"/>
          <w:insideH w:val="nil"/>
          <w:insideV w:val="nil"/>
        </w:tcBorders>
        <w:shd w:val="clear" w:color="auto" w:fill="0F4015"/>
      </w:tcPr>
    </w:tblStylePr>
    <w:tblStylePr w:type="band1Vert">
      <w:tblPr/>
      <w:tcPr>
        <w:shd w:val="clear" w:color="auto" w:fill="84E290"/>
      </w:tcPr>
    </w:tblStylePr>
    <w:tblStylePr w:type="band1Horz">
      <w:tblPr/>
      <w:tcPr>
        <w:shd w:val="clear" w:color="auto" w:fill="66DB75"/>
      </w:tcPr>
    </w:tblStylePr>
  </w:style>
  <w:style w:type="table" w:customStyle="1" w:styleId="ColourfulShadingAccent4211">
    <w:name w:val="Colourful Shading – Accent 4211"/>
    <w:basedOn w:val="TableNormal"/>
    <w:next w:val="ColorfulShading-Accent4"/>
    <w:uiPriority w:val="71"/>
    <w:semiHidden/>
    <w:unhideWhenUsed/>
    <w:rsid w:val="00211350"/>
    <w:pPr>
      <w:spacing w:after="0" w:line="240" w:lineRule="auto"/>
    </w:pPr>
    <w:rPr>
      <w:color w:val="000000"/>
      <w:kern w:val="2"/>
      <w:sz w:val="24"/>
      <w:szCs w:val="24"/>
      <w:lang w:val="en-IE"/>
      <w14:ligatures w14:val="standardContextual"/>
    </w:rPr>
    <w:tblPr>
      <w:tblStyleRowBandSize w:val="1"/>
      <w:tblStyleColBandSize w:val="1"/>
      <w:tblBorders>
        <w:top w:val="single" w:sz="24" w:space="0" w:color="196B24"/>
        <w:left w:val="single" w:sz="4" w:space="0" w:color="0F9ED5"/>
        <w:bottom w:val="single" w:sz="4" w:space="0" w:color="0F9ED5"/>
        <w:right w:val="single" w:sz="4" w:space="0" w:color="0F9ED5"/>
        <w:insideH w:val="single" w:sz="4" w:space="0" w:color="FFFFFF"/>
        <w:insideV w:val="single" w:sz="4" w:space="0" w:color="FFFFFF"/>
      </w:tblBorders>
    </w:tblPr>
    <w:tcPr>
      <w:shd w:val="clear" w:color="auto" w:fill="E5F6FD"/>
    </w:tcPr>
    <w:tblStylePr w:type="firstRow">
      <w:rPr>
        <w:b/>
        <w:bCs/>
      </w:rPr>
      <w:tblPr/>
      <w:tcPr>
        <w:tcBorders>
          <w:top w:val="nil"/>
          <w:left w:val="nil"/>
          <w:bottom w:val="single" w:sz="24" w:space="0" w:color="196B24"/>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095E7F"/>
      </w:tcPr>
    </w:tblStylePr>
    <w:tblStylePr w:type="firstCol">
      <w:rPr>
        <w:color w:val="FFFFFF"/>
      </w:rPr>
      <w:tblPr/>
      <w:tcPr>
        <w:tcBorders>
          <w:top w:val="nil"/>
          <w:left w:val="nil"/>
          <w:bottom w:val="nil"/>
          <w:right w:val="nil"/>
          <w:insideH w:val="single" w:sz="4" w:space="0" w:color="095E7F"/>
          <w:insideV w:val="nil"/>
        </w:tcBorders>
        <w:shd w:val="clear" w:color="auto" w:fill="095E7F"/>
      </w:tcPr>
    </w:tblStylePr>
    <w:tblStylePr w:type="lastCol">
      <w:rPr>
        <w:color w:val="FFFFFF"/>
      </w:rPr>
      <w:tblPr/>
      <w:tcPr>
        <w:tcBorders>
          <w:top w:val="nil"/>
          <w:left w:val="nil"/>
          <w:bottom w:val="nil"/>
          <w:right w:val="nil"/>
          <w:insideH w:val="nil"/>
          <w:insideV w:val="nil"/>
        </w:tcBorders>
        <w:shd w:val="clear" w:color="auto" w:fill="095E7F"/>
      </w:tcPr>
    </w:tblStylePr>
    <w:tblStylePr w:type="band1Vert">
      <w:tblPr/>
      <w:tcPr>
        <w:shd w:val="clear" w:color="auto" w:fill="95DCF7"/>
      </w:tcPr>
    </w:tblStylePr>
    <w:tblStylePr w:type="band1Horz">
      <w:tblPr/>
      <w:tcPr>
        <w:shd w:val="clear" w:color="auto" w:fill="7BD3F5"/>
      </w:tcPr>
    </w:tblStylePr>
    <w:tblStylePr w:type="neCell">
      <w:rPr>
        <w:color w:val="000000"/>
      </w:rPr>
    </w:tblStylePr>
    <w:tblStylePr w:type="nwCell">
      <w:rPr>
        <w:color w:val="000000"/>
      </w:rPr>
    </w:tblStylePr>
  </w:style>
  <w:style w:type="table" w:customStyle="1" w:styleId="ColourfulShadingAccent5211">
    <w:name w:val="Colourful Shading – Accent 5211"/>
    <w:basedOn w:val="TableNormal"/>
    <w:next w:val="ColorfulShading-Accent5"/>
    <w:uiPriority w:val="71"/>
    <w:semiHidden/>
    <w:unhideWhenUsed/>
    <w:rsid w:val="00211350"/>
    <w:pPr>
      <w:spacing w:after="0" w:line="240" w:lineRule="auto"/>
    </w:pPr>
    <w:rPr>
      <w:color w:val="000000"/>
      <w:kern w:val="2"/>
      <w:sz w:val="24"/>
      <w:szCs w:val="24"/>
      <w:lang w:val="en-IE"/>
      <w14:ligatures w14:val="standardContextual"/>
    </w:rPr>
    <w:tblPr>
      <w:tblStyleRowBandSize w:val="1"/>
      <w:tblStyleColBandSize w:val="1"/>
      <w:tblBorders>
        <w:top w:val="single" w:sz="24" w:space="0" w:color="4EA72E"/>
        <w:left w:val="single" w:sz="4" w:space="0" w:color="A02B93"/>
        <w:bottom w:val="single" w:sz="4" w:space="0" w:color="A02B93"/>
        <w:right w:val="single" w:sz="4" w:space="0" w:color="A02B93"/>
        <w:insideH w:val="single" w:sz="4" w:space="0" w:color="FFFFFF"/>
        <w:insideV w:val="single" w:sz="4" w:space="0" w:color="FFFFFF"/>
      </w:tblBorders>
    </w:tblPr>
    <w:tcPr>
      <w:shd w:val="clear" w:color="auto" w:fill="F8E7F6"/>
    </w:tcPr>
    <w:tblStylePr w:type="firstRow">
      <w:rPr>
        <w:b/>
        <w:bCs/>
      </w:rPr>
      <w:tblPr/>
      <w:tcPr>
        <w:tcBorders>
          <w:top w:val="nil"/>
          <w:left w:val="nil"/>
          <w:bottom w:val="single" w:sz="24" w:space="0" w:color="4EA72E"/>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5F1957"/>
      </w:tcPr>
    </w:tblStylePr>
    <w:tblStylePr w:type="firstCol">
      <w:rPr>
        <w:color w:val="FFFFFF"/>
      </w:rPr>
      <w:tblPr/>
      <w:tcPr>
        <w:tcBorders>
          <w:top w:val="nil"/>
          <w:left w:val="nil"/>
          <w:bottom w:val="nil"/>
          <w:right w:val="nil"/>
          <w:insideH w:val="single" w:sz="4" w:space="0" w:color="5F1957"/>
          <w:insideV w:val="nil"/>
        </w:tcBorders>
        <w:shd w:val="clear" w:color="auto" w:fill="5F1957"/>
      </w:tcPr>
    </w:tblStylePr>
    <w:tblStylePr w:type="lastCol">
      <w:rPr>
        <w:color w:val="FFFFFF"/>
      </w:rPr>
      <w:tblPr/>
      <w:tcPr>
        <w:tcBorders>
          <w:top w:val="nil"/>
          <w:left w:val="nil"/>
          <w:bottom w:val="nil"/>
          <w:right w:val="nil"/>
          <w:insideH w:val="nil"/>
          <w:insideV w:val="nil"/>
        </w:tcBorders>
        <w:shd w:val="clear" w:color="auto" w:fill="5F1957"/>
      </w:tcPr>
    </w:tblStylePr>
    <w:tblStylePr w:type="band1Vert">
      <w:tblPr/>
      <w:tcPr>
        <w:shd w:val="clear" w:color="auto" w:fill="E59EDC"/>
      </w:tcPr>
    </w:tblStylePr>
    <w:tblStylePr w:type="band1Horz">
      <w:tblPr/>
      <w:tcPr>
        <w:shd w:val="clear" w:color="auto" w:fill="DE86D4"/>
      </w:tcPr>
    </w:tblStylePr>
    <w:tblStylePr w:type="neCell">
      <w:rPr>
        <w:color w:val="000000"/>
      </w:rPr>
    </w:tblStylePr>
    <w:tblStylePr w:type="nwCell">
      <w:rPr>
        <w:color w:val="000000"/>
      </w:rPr>
    </w:tblStylePr>
  </w:style>
  <w:style w:type="table" w:customStyle="1" w:styleId="ColourfulShadingAccent6211">
    <w:name w:val="Colourful Shading – Accent 6211"/>
    <w:basedOn w:val="TableNormal"/>
    <w:next w:val="ColorfulShading-Accent6"/>
    <w:uiPriority w:val="71"/>
    <w:semiHidden/>
    <w:unhideWhenUsed/>
    <w:rsid w:val="00211350"/>
    <w:pPr>
      <w:spacing w:after="0" w:line="240" w:lineRule="auto"/>
    </w:pPr>
    <w:rPr>
      <w:color w:val="000000"/>
      <w:kern w:val="2"/>
      <w:sz w:val="24"/>
      <w:szCs w:val="24"/>
      <w:lang w:val="en-IE"/>
      <w14:ligatures w14:val="standardContextual"/>
    </w:rPr>
    <w:tblPr>
      <w:tblStyleRowBandSize w:val="1"/>
      <w:tblStyleColBandSize w:val="1"/>
      <w:tblBorders>
        <w:top w:val="single" w:sz="24" w:space="0" w:color="A02B93"/>
        <w:left w:val="single" w:sz="4" w:space="0" w:color="4EA72E"/>
        <w:bottom w:val="single" w:sz="4" w:space="0" w:color="4EA72E"/>
        <w:right w:val="single" w:sz="4" w:space="0" w:color="4EA72E"/>
        <w:insideH w:val="single" w:sz="4" w:space="0" w:color="FFFFFF"/>
        <w:insideV w:val="single" w:sz="4" w:space="0" w:color="FFFFFF"/>
      </w:tblBorders>
    </w:tblPr>
    <w:tcPr>
      <w:shd w:val="clear" w:color="auto" w:fill="ECF8E8"/>
    </w:tcPr>
    <w:tblStylePr w:type="firstRow">
      <w:rPr>
        <w:b/>
        <w:bCs/>
      </w:rPr>
      <w:tblPr/>
      <w:tcPr>
        <w:tcBorders>
          <w:top w:val="nil"/>
          <w:left w:val="nil"/>
          <w:bottom w:val="single" w:sz="24" w:space="0" w:color="A02B93"/>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E641B"/>
      </w:tcPr>
    </w:tblStylePr>
    <w:tblStylePr w:type="firstCol">
      <w:rPr>
        <w:color w:val="FFFFFF"/>
      </w:rPr>
      <w:tblPr/>
      <w:tcPr>
        <w:tcBorders>
          <w:top w:val="nil"/>
          <w:left w:val="nil"/>
          <w:bottom w:val="nil"/>
          <w:right w:val="nil"/>
          <w:insideH w:val="single" w:sz="4" w:space="0" w:color="2E641B"/>
          <w:insideV w:val="nil"/>
        </w:tcBorders>
        <w:shd w:val="clear" w:color="auto" w:fill="2E641B"/>
      </w:tcPr>
    </w:tblStylePr>
    <w:tblStylePr w:type="lastCol">
      <w:rPr>
        <w:color w:val="FFFFFF"/>
      </w:rPr>
      <w:tblPr/>
      <w:tcPr>
        <w:tcBorders>
          <w:top w:val="nil"/>
          <w:left w:val="nil"/>
          <w:bottom w:val="nil"/>
          <w:right w:val="nil"/>
          <w:insideH w:val="nil"/>
          <w:insideV w:val="nil"/>
        </w:tcBorders>
        <w:shd w:val="clear" w:color="auto" w:fill="2E641B"/>
      </w:tcPr>
    </w:tblStylePr>
    <w:tblStylePr w:type="band1Vert">
      <w:tblPr/>
      <w:tcPr>
        <w:shd w:val="clear" w:color="auto" w:fill="B3E5A1"/>
      </w:tcPr>
    </w:tblStylePr>
    <w:tblStylePr w:type="band1Horz">
      <w:tblPr/>
      <w:tcPr>
        <w:shd w:val="clear" w:color="auto" w:fill="A0DF8A"/>
      </w:tcPr>
    </w:tblStylePr>
    <w:tblStylePr w:type="neCell">
      <w:rPr>
        <w:color w:val="000000"/>
      </w:rPr>
    </w:tblStylePr>
    <w:tblStylePr w:type="nwCell">
      <w:rPr>
        <w:color w:val="000000"/>
      </w:rPr>
    </w:tblStylePr>
  </w:style>
  <w:style w:type="table" w:customStyle="1" w:styleId="DarkList211">
    <w:name w:val="Dark List211"/>
    <w:basedOn w:val="TableNormal"/>
    <w:next w:val="DarkList"/>
    <w:uiPriority w:val="70"/>
    <w:semiHidden/>
    <w:unhideWhenUsed/>
    <w:rsid w:val="00211350"/>
    <w:pPr>
      <w:spacing w:after="0" w:line="240" w:lineRule="auto"/>
    </w:pPr>
    <w:rPr>
      <w:color w:val="FFFFFF"/>
      <w:kern w:val="2"/>
      <w:sz w:val="24"/>
      <w:szCs w:val="24"/>
      <w:lang w:val="en-IE"/>
      <w14:ligatures w14:val="standardContextual"/>
    </w:rPr>
    <w:tblPr>
      <w:tblStyleRowBandSize w:val="1"/>
      <w:tblStyleColBandSize w:val="1"/>
    </w:tblPr>
    <w:tcPr>
      <w:shd w:val="clear" w:color="auto" w:fill="000000"/>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000000"/>
      </w:tcPr>
    </w:tblStylePr>
    <w:tblStylePr w:type="firstCol">
      <w:tblPr/>
      <w:tcPr>
        <w:tcBorders>
          <w:top w:val="nil"/>
          <w:left w:val="nil"/>
          <w:bottom w:val="nil"/>
          <w:right w:val="single" w:sz="18" w:space="0" w:color="FFFFFF"/>
          <w:insideH w:val="nil"/>
          <w:insideV w:val="nil"/>
        </w:tcBorders>
        <w:shd w:val="clear" w:color="auto" w:fill="000000"/>
      </w:tcPr>
    </w:tblStylePr>
    <w:tblStylePr w:type="lastCol">
      <w:tblPr/>
      <w:tcPr>
        <w:tcBorders>
          <w:top w:val="nil"/>
          <w:left w:val="single" w:sz="18" w:space="0" w:color="FFFFFF"/>
          <w:bottom w:val="nil"/>
          <w:right w:val="nil"/>
          <w:insideH w:val="nil"/>
          <w:insideV w:val="nil"/>
        </w:tcBorders>
        <w:shd w:val="clear" w:color="auto" w:fill="000000"/>
      </w:tcPr>
    </w:tblStylePr>
    <w:tblStylePr w:type="band1Vert">
      <w:tblPr/>
      <w:tcPr>
        <w:tcBorders>
          <w:top w:val="nil"/>
          <w:left w:val="nil"/>
          <w:bottom w:val="nil"/>
          <w:right w:val="nil"/>
          <w:insideH w:val="nil"/>
          <w:insideV w:val="nil"/>
        </w:tcBorders>
        <w:shd w:val="clear" w:color="auto" w:fill="000000"/>
      </w:tcPr>
    </w:tblStylePr>
    <w:tblStylePr w:type="band1Horz">
      <w:tblPr/>
      <w:tcPr>
        <w:tcBorders>
          <w:top w:val="nil"/>
          <w:left w:val="nil"/>
          <w:bottom w:val="nil"/>
          <w:right w:val="nil"/>
          <w:insideH w:val="nil"/>
          <w:insideV w:val="nil"/>
        </w:tcBorders>
        <w:shd w:val="clear" w:color="auto" w:fill="000000"/>
      </w:tcPr>
    </w:tblStylePr>
  </w:style>
  <w:style w:type="table" w:customStyle="1" w:styleId="DarkList-Accent1211">
    <w:name w:val="Dark List - Accent 1211"/>
    <w:basedOn w:val="TableNormal"/>
    <w:next w:val="DarkList-Accent1"/>
    <w:uiPriority w:val="70"/>
    <w:semiHidden/>
    <w:unhideWhenUsed/>
    <w:rsid w:val="00211350"/>
    <w:pPr>
      <w:spacing w:after="0" w:line="240" w:lineRule="auto"/>
    </w:pPr>
    <w:rPr>
      <w:color w:val="FFFFFF"/>
      <w:kern w:val="2"/>
      <w:sz w:val="24"/>
      <w:szCs w:val="24"/>
      <w:lang w:val="en-IE"/>
      <w14:ligatures w14:val="standardContextual"/>
    </w:rPr>
    <w:tblPr>
      <w:tblStyleRowBandSize w:val="1"/>
      <w:tblStyleColBandSize w:val="1"/>
    </w:tblPr>
    <w:tcPr>
      <w:shd w:val="clear" w:color="auto" w:fill="156082"/>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0A2F40"/>
      </w:tcPr>
    </w:tblStylePr>
    <w:tblStylePr w:type="firstCol">
      <w:tblPr/>
      <w:tcPr>
        <w:tcBorders>
          <w:top w:val="nil"/>
          <w:left w:val="nil"/>
          <w:bottom w:val="nil"/>
          <w:right w:val="single" w:sz="18" w:space="0" w:color="FFFFFF"/>
          <w:insideH w:val="nil"/>
          <w:insideV w:val="nil"/>
        </w:tcBorders>
        <w:shd w:val="clear" w:color="auto" w:fill="0F4761"/>
      </w:tcPr>
    </w:tblStylePr>
    <w:tblStylePr w:type="lastCol">
      <w:tblPr/>
      <w:tcPr>
        <w:tcBorders>
          <w:top w:val="nil"/>
          <w:left w:val="single" w:sz="18" w:space="0" w:color="FFFFFF"/>
          <w:bottom w:val="nil"/>
          <w:right w:val="nil"/>
          <w:insideH w:val="nil"/>
          <w:insideV w:val="nil"/>
        </w:tcBorders>
        <w:shd w:val="clear" w:color="auto" w:fill="0F4761"/>
      </w:tcPr>
    </w:tblStylePr>
    <w:tblStylePr w:type="band1Vert">
      <w:tblPr/>
      <w:tcPr>
        <w:tcBorders>
          <w:top w:val="nil"/>
          <w:left w:val="nil"/>
          <w:bottom w:val="nil"/>
          <w:right w:val="nil"/>
          <w:insideH w:val="nil"/>
          <w:insideV w:val="nil"/>
        </w:tcBorders>
        <w:shd w:val="clear" w:color="auto" w:fill="0F4761"/>
      </w:tcPr>
    </w:tblStylePr>
    <w:tblStylePr w:type="band1Horz">
      <w:tblPr/>
      <w:tcPr>
        <w:tcBorders>
          <w:top w:val="nil"/>
          <w:left w:val="nil"/>
          <w:bottom w:val="nil"/>
          <w:right w:val="nil"/>
          <w:insideH w:val="nil"/>
          <w:insideV w:val="nil"/>
        </w:tcBorders>
        <w:shd w:val="clear" w:color="auto" w:fill="0F4761"/>
      </w:tcPr>
    </w:tblStylePr>
  </w:style>
  <w:style w:type="table" w:customStyle="1" w:styleId="DarkList-Accent2211">
    <w:name w:val="Dark List - Accent 2211"/>
    <w:basedOn w:val="TableNormal"/>
    <w:next w:val="DarkList-Accent2"/>
    <w:uiPriority w:val="70"/>
    <w:semiHidden/>
    <w:unhideWhenUsed/>
    <w:rsid w:val="00211350"/>
    <w:pPr>
      <w:spacing w:after="0" w:line="240" w:lineRule="auto"/>
    </w:pPr>
    <w:rPr>
      <w:color w:val="FFFFFF"/>
      <w:kern w:val="2"/>
      <w:sz w:val="24"/>
      <w:szCs w:val="24"/>
      <w:lang w:val="en-IE"/>
      <w14:ligatures w14:val="standardContextual"/>
    </w:rPr>
    <w:tblPr>
      <w:tblStyleRowBandSize w:val="1"/>
      <w:tblStyleColBandSize w:val="1"/>
    </w:tblPr>
    <w:tcPr>
      <w:shd w:val="clear" w:color="auto" w:fill="E97132"/>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7F340D"/>
      </w:tcPr>
    </w:tblStylePr>
    <w:tblStylePr w:type="firstCol">
      <w:tblPr/>
      <w:tcPr>
        <w:tcBorders>
          <w:top w:val="nil"/>
          <w:left w:val="nil"/>
          <w:bottom w:val="nil"/>
          <w:right w:val="single" w:sz="18" w:space="0" w:color="FFFFFF"/>
          <w:insideH w:val="nil"/>
          <w:insideV w:val="nil"/>
        </w:tcBorders>
        <w:shd w:val="clear" w:color="auto" w:fill="BF4E14"/>
      </w:tcPr>
    </w:tblStylePr>
    <w:tblStylePr w:type="lastCol">
      <w:tblPr/>
      <w:tcPr>
        <w:tcBorders>
          <w:top w:val="nil"/>
          <w:left w:val="single" w:sz="18" w:space="0" w:color="FFFFFF"/>
          <w:bottom w:val="nil"/>
          <w:right w:val="nil"/>
          <w:insideH w:val="nil"/>
          <w:insideV w:val="nil"/>
        </w:tcBorders>
        <w:shd w:val="clear" w:color="auto" w:fill="BF4E14"/>
      </w:tcPr>
    </w:tblStylePr>
    <w:tblStylePr w:type="band1Vert">
      <w:tblPr/>
      <w:tcPr>
        <w:tcBorders>
          <w:top w:val="nil"/>
          <w:left w:val="nil"/>
          <w:bottom w:val="nil"/>
          <w:right w:val="nil"/>
          <w:insideH w:val="nil"/>
          <w:insideV w:val="nil"/>
        </w:tcBorders>
        <w:shd w:val="clear" w:color="auto" w:fill="BF4E14"/>
      </w:tcPr>
    </w:tblStylePr>
    <w:tblStylePr w:type="band1Horz">
      <w:tblPr/>
      <w:tcPr>
        <w:tcBorders>
          <w:top w:val="nil"/>
          <w:left w:val="nil"/>
          <w:bottom w:val="nil"/>
          <w:right w:val="nil"/>
          <w:insideH w:val="nil"/>
          <w:insideV w:val="nil"/>
        </w:tcBorders>
        <w:shd w:val="clear" w:color="auto" w:fill="BF4E14"/>
      </w:tcPr>
    </w:tblStylePr>
  </w:style>
  <w:style w:type="table" w:customStyle="1" w:styleId="DarkList-Accent3211">
    <w:name w:val="Dark List - Accent 3211"/>
    <w:basedOn w:val="TableNormal"/>
    <w:next w:val="DarkList-Accent3"/>
    <w:uiPriority w:val="70"/>
    <w:semiHidden/>
    <w:unhideWhenUsed/>
    <w:rsid w:val="00211350"/>
    <w:pPr>
      <w:spacing w:after="0" w:line="240" w:lineRule="auto"/>
    </w:pPr>
    <w:rPr>
      <w:color w:val="FFFFFF"/>
      <w:kern w:val="2"/>
      <w:sz w:val="24"/>
      <w:szCs w:val="24"/>
      <w:lang w:val="en-IE"/>
      <w14:ligatures w14:val="standardContextual"/>
    </w:rPr>
    <w:tblPr>
      <w:tblStyleRowBandSize w:val="1"/>
      <w:tblStyleColBandSize w:val="1"/>
    </w:tblPr>
    <w:tcPr>
      <w:shd w:val="clear" w:color="auto" w:fill="196B24"/>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0C3511"/>
      </w:tcPr>
    </w:tblStylePr>
    <w:tblStylePr w:type="firstCol">
      <w:tblPr/>
      <w:tcPr>
        <w:tcBorders>
          <w:top w:val="nil"/>
          <w:left w:val="nil"/>
          <w:bottom w:val="nil"/>
          <w:right w:val="single" w:sz="18" w:space="0" w:color="FFFFFF"/>
          <w:insideH w:val="nil"/>
          <w:insideV w:val="nil"/>
        </w:tcBorders>
        <w:shd w:val="clear" w:color="auto" w:fill="124F1A"/>
      </w:tcPr>
    </w:tblStylePr>
    <w:tblStylePr w:type="lastCol">
      <w:tblPr/>
      <w:tcPr>
        <w:tcBorders>
          <w:top w:val="nil"/>
          <w:left w:val="single" w:sz="18" w:space="0" w:color="FFFFFF"/>
          <w:bottom w:val="nil"/>
          <w:right w:val="nil"/>
          <w:insideH w:val="nil"/>
          <w:insideV w:val="nil"/>
        </w:tcBorders>
        <w:shd w:val="clear" w:color="auto" w:fill="124F1A"/>
      </w:tcPr>
    </w:tblStylePr>
    <w:tblStylePr w:type="band1Vert">
      <w:tblPr/>
      <w:tcPr>
        <w:tcBorders>
          <w:top w:val="nil"/>
          <w:left w:val="nil"/>
          <w:bottom w:val="nil"/>
          <w:right w:val="nil"/>
          <w:insideH w:val="nil"/>
          <w:insideV w:val="nil"/>
        </w:tcBorders>
        <w:shd w:val="clear" w:color="auto" w:fill="124F1A"/>
      </w:tcPr>
    </w:tblStylePr>
    <w:tblStylePr w:type="band1Horz">
      <w:tblPr/>
      <w:tcPr>
        <w:tcBorders>
          <w:top w:val="nil"/>
          <w:left w:val="nil"/>
          <w:bottom w:val="nil"/>
          <w:right w:val="nil"/>
          <w:insideH w:val="nil"/>
          <w:insideV w:val="nil"/>
        </w:tcBorders>
        <w:shd w:val="clear" w:color="auto" w:fill="124F1A"/>
      </w:tcPr>
    </w:tblStylePr>
  </w:style>
  <w:style w:type="table" w:customStyle="1" w:styleId="DarkList-Accent4211">
    <w:name w:val="Dark List - Accent 4211"/>
    <w:basedOn w:val="TableNormal"/>
    <w:next w:val="DarkList-Accent4"/>
    <w:uiPriority w:val="70"/>
    <w:semiHidden/>
    <w:unhideWhenUsed/>
    <w:rsid w:val="00211350"/>
    <w:pPr>
      <w:spacing w:after="0" w:line="240" w:lineRule="auto"/>
    </w:pPr>
    <w:rPr>
      <w:color w:val="FFFFFF"/>
      <w:kern w:val="2"/>
      <w:sz w:val="24"/>
      <w:szCs w:val="24"/>
      <w:lang w:val="en-IE"/>
      <w14:ligatures w14:val="standardContextual"/>
    </w:rPr>
    <w:tblPr>
      <w:tblStyleRowBandSize w:val="1"/>
      <w:tblStyleColBandSize w:val="1"/>
    </w:tblPr>
    <w:tcPr>
      <w:shd w:val="clear" w:color="auto" w:fill="0F9ED5"/>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074E69"/>
      </w:tcPr>
    </w:tblStylePr>
    <w:tblStylePr w:type="firstCol">
      <w:tblPr/>
      <w:tcPr>
        <w:tcBorders>
          <w:top w:val="nil"/>
          <w:left w:val="nil"/>
          <w:bottom w:val="nil"/>
          <w:right w:val="single" w:sz="18" w:space="0" w:color="FFFFFF"/>
          <w:insideH w:val="nil"/>
          <w:insideV w:val="nil"/>
        </w:tcBorders>
        <w:shd w:val="clear" w:color="auto" w:fill="0B769F"/>
      </w:tcPr>
    </w:tblStylePr>
    <w:tblStylePr w:type="lastCol">
      <w:tblPr/>
      <w:tcPr>
        <w:tcBorders>
          <w:top w:val="nil"/>
          <w:left w:val="single" w:sz="18" w:space="0" w:color="FFFFFF"/>
          <w:bottom w:val="nil"/>
          <w:right w:val="nil"/>
          <w:insideH w:val="nil"/>
          <w:insideV w:val="nil"/>
        </w:tcBorders>
        <w:shd w:val="clear" w:color="auto" w:fill="0B769F"/>
      </w:tcPr>
    </w:tblStylePr>
    <w:tblStylePr w:type="band1Vert">
      <w:tblPr/>
      <w:tcPr>
        <w:tcBorders>
          <w:top w:val="nil"/>
          <w:left w:val="nil"/>
          <w:bottom w:val="nil"/>
          <w:right w:val="nil"/>
          <w:insideH w:val="nil"/>
          <w:insideV w:val="nil"/>
        </w:tcBorders>
        <w:shd w:val="clear" w:color="auto" w:fill="0B769F"/>
      </w:tcPr>
    </w:tblStylePr>
    <w:tblStylePr w:type="band1Horz">
      <w:tblPr/>
      <w:tcPr>
        <w:tcBorders>
          <w:top w:val="nil"/>
          <w:left w:val="nil"/>
          <w:bottom w:val="nil"/>
          <w:right w:val="nil"/>
          <w:insideH w:val="nil"/>
          <w:insideV w:val="nil"/>
        </w:tcBorders>
        <w:shd w:val="clear" w:color="auto" w:fill="0B769F"/>
      </w:tcPr>
    </w:tblStylePr>
  </w:style>
  <w:style w:type="table" w:customStyle="1" w:styleId="DarkList-Accent5211">
    <w:name w:val="Dark List - Accent 5211"/>
    <w:basedOn w:val="TableNormal"/>
    <w:next w:val="DarkList-Accent5"/>
    <w:uiPriority w:val="70"/>
    <w:semiHidden/>
    <w:unhideWhenUsed/>
    <w:rsid w:val="00211350"/>
    <w:pPr>
      <w:spacing w:after="0" w:line="240" w:lineRule="auto"/>
    </w:pPr>
    <w:rPr>
      <w:color w:val="FFFFFF"/>
      <w:kern w:val="2"/>
      <w:sz w:val="24"/>
      <w:szCs w:val="24"/>
      <w:lang w:val="en-IE"/>
      <w14:ligatures w14:val="standardContextual"/>
    </w:rPr>
    <w:tblPr>
      <w:tblStyleRowBandSize w:val="1"/>
      <w:tblStyleColBandSize w:val="1"/>
    </w:tblPr>
    <w:tcPr>
      <w:shd w:val="clear" w:color="auto" w:fill="A02B93"/>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4F1548"/>
      </w:tcPr>
    </w:tblStylePr>
    <w:tblStylePr w:type="firstCol">
      <w:tblPr/>
      <w:tcPr>
        <w:tcBorders>
          <w:top w:val="nil"/>
          <w:left w:val="nil"/>
          <w:bottom w:val="nil"/>
          <w:right w:val="single" w:sz="18" w:space="0" w:color="FFFFFF"/>
          <w:insideH w:val="nil"/>
          <w:insideV w:val="nil"/>
        </w:tcBorders>
        <w:shd w:val="clear" w:color="auto" w:fill="77206D"/>
      </w:tcPr>
    </w:tblStylePr>
    <w:tblStylePr w:type="lastCol">
      <w:tblPr/>
      <w:tcPr>
        <w:tcBorders>
          <w:top w:val="nil"/>
          <w:left w:val="single" w:sz="18" w:space="0" w:color="FFFFFF"/>
          <w:bottom w:val="nil"/>
          <w:right w:val="nil"/>
          <w:insideH w:val="nil"/>
          <w:insideV w:val="nil"/>
        </w:tcBorders>
        <w:shd w:val="clear" w:color="auto" w:fill="77206D"/>
      </w:tcPr>
    </w:tblStylePr>
    <w:tblStylePr w:type="band1Vert">
      <w:tblPr/>
      <w:tcPr>
        <w:tcBorders>
          <w:top w:val="nil"/>
          <w:left w:val="nil"/>
          <w:bottom w:val="nil"/>
          <w:right w:val="nil"/>
          <w:insideH w:val="nil"/>
          <w:insideV w:val="nil"/>
        </w:tcBorders>
        <w:shd w:val="clear" w:color="auto" w:fill="77206D"/>
      </w:tcPr>
    </w:tblStylePr>
    <w:tblStylePr w:type="band1Horz">
      <w:tblPr/>
      <w:tcPr>
        <w:tcBorders>
          <w:top w:val="nil"/>
          <w:left w:val="nil"/>
          <w:bottom w:val="nil"/>
          <w:right w:val="nil"/>
          <w:insideH w:val="nil"/>
          <w:insideV w:val="nil"/>
        </w:tcBorders>
        <w:shd w:val="clear" w:color="auto" w:fill="77206D"/>
      </w:tcPr>
    </w:tblStylePr>
  </w:style>
  <w:style w:type="table" w:customStyle="1" w:styleId="DarkList-Accent6211">
    <w:name w:val="Dark List - Accent 6211"/>
    <w:basedOn w:val="TableNormal"/>
    <w:next w:val="DarkList-Accent6"/>
    <w:uiPriority w:val="70"/>
    <w:semiHidden/>
    <w:unhideWhenUsed/>
    <w:rsid w:val="00211350"/>
    <w:pPr>
      <w:spacing w:after="0" w:line="240" w:lineRule="auto"/>
    </w:pPr>
    <w:rPr>
      <w:color w:val="FFFFFF"/>
      <w:kern w:val="2"/>
      <w:sz w:val="24"/>
      <w:szCs w:val="24"/>
      <w:lang w:val="en-IE"/>
      <w14:ligatures w14:val="standardContextual"/>
    </w:rPr>
    <w:tblPr>
      <w:tblStyleRowBandSize w:val="1"/>
      <w:tblStyleColBandSize w:val="1"/>
    </w:tblPr>
    <w:tcPr>
      <w:shd w:val="clear" w:color="auto" w:fill="4EA72E"/>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265317"/>
      </w:tcPr>
    </w:tblStylePr>
    <w:tblStylePr w:type="firstCol">
      <w:tblPr/>
      <w:tcPr>
        <w:tcBorders>
          <w:top w:val="nil"/>
          <w:left w:val="nil"/>
          <w:bottom w:val="nil"/>
          <w:right w:val="single" w:sz="18" w:space="0" w:color="FFFFFF"/>
          <w:insideH w:val="nil"/>
          <w:insideV w:val="nil"/>
        </w:tcBorders>
        <w:shd w:val="clear" w:color="auto" w:fill="3A7C22"/>
      </w:tcPr>
    </w:tblStylePr>
    <w:tblStylePr w:type="lastCol">
      <w:tblPr/>
      <w:tcPr>
        <w:tcBorders>
          <w:top w:val="nil"/>
          <w:left w:val="single" w:sz="18" w:space="0" w:color="FFFFFF"/>
          <w:bottom w:val="nil"/>
          <w:right w:val="nil"/>
          <w:insideH w:val="nil"/>
          <w:insideV w:val="nil"/>
        </w:tcBorders>
        <w:shd w:val="clear" w:color="auto" w:fill="3A7C22"/>
      </w:tcPr>
    </w:tblStylePr>
    <w:tblStylePr w:type="band1Vert">
      <w:tblPr/>
      <w:tcPr>
        <w:tcBorders>
          <w:top w:val="nil"/>
          <w:left w:val="nil"/>
          <w:bottom w:val="nil"/>
          <w:right w:val="nil"/>
          <w:insideH w:val="nil"/>
          <w:insideV w:val="nil"/>
        </w:tcBorders>
        <w:shd w:val="clear" w:color="auto" w:fill="3A7C22"/>
      </w:tcPr>
    </w:tblStylePr>
    <w:tblStylePr w:type="band1Horz">
      <w:tblPr/>
      <w:tcPr>
        <w:tcBorders>
          <w:top w:val="nil"/>
          <w:left w:val="nil"/>
          <w:bottom w:val="nil"/>
          <w:right w:val="nil"/>
          <w:insideH w:val="nil"/>
          <w:insideV w:val="nil"/>
        </w:tcBorders>
        <w:shd w:val="clear" w:color="auto" w:fill="3A7C22"/>
      </w:tcPr>
    </w:tblStylePr>
  </w:style>
  <w:style w:type="table" w:customStyle="1" w:styleId="GridTable1Light211">
    <w:name w:val="Grid Table 1 Light211"/>
    <w:basedOn w:val="TableNormal"/>
    <w:next w:val="GridTable1Light"/>
    <w:uiPriority w:val="46"/>
    <w:rsid w:val="00211350"/>
    <w:pPr>
      <w:spacing w:after="0" w:line="240" w:lineRule="auto"/>
    </w:pPr>
    <w:rPr>
      <w:kern w:val="2"/>
      <w:sz w:val="24"/>
      <w:szCs w:val="24"/>
      <w:lang w:val="en-IE"/>
      <w14:ligatures w14:val="standardContextual"/>
    </w:rPr>
    <w:tblPr>
      <w:tblStyleRowBandSize w:val="1"/>
      <w:tblStyleColBandSize w:val="1"/>
      <w:tblBorders>
        <w:top w:val="single" w:sz="4" w:space="0" w:color="999999"/>
        <w:left w:val="single" w:sz="4" w:space="0" w:color="999999"/>
        <w:bottom w:val="single" w:sz="4" w:space="0" w:color="999999"/>
        <w:right w:val="single" w:sz="4" w:space="0" w:color="999999"/>
        <w:insideH w:val="single" w:sz="4" w:space="0" w:color="999999"/>
        <w:insideV w:val="single" w:sz="4" w:space="0" w:color="999999"/>
      </w:tblBorders>
    </w:tblPr>
    <w:tblStylePr w:type="firstRow">
      <w:rPr>
        <w:b/>
        <w:bCs/>
      </w:rPr>
      <w:tblPr/>
      <w:tcPr>
        <w:tcBorders>
          <w:bottom w:val="single" w:sz="12" w:space="0" w:color="666666"/>
        </w:tcBorders>
      </w:tcPr>
    </w:tblStylePr>
    <w:tblStylePr w:type="lastRow">
      <w:rPr>
        <w:b/>
        <w:bCs/>
      </w:rPr>
      <w:tblPr/>
      <w:tcPr>
        <w:tcBorders>
          <w:top w:val="double" w:sz="2" w:space="0" w:color="666666"/>
        </w:tcBorders>
      </w:tcPr>
    </w:tblStylePr>
    <w:tblStylePr w:type="firstCol">
      <w:rPr>
        <w:b/>
        <w:bCs/>
      </w:rPr>
    </w:tblStylePr>
    <w:tblStylePr w:type="lastCol">
      <w:rPr>
        <w:b/>
        <w:bCs/>
      </w:rPr>
    </w:tblStylePr>
  </w:style>
  <w:style w:type="table" w:customStyle="1" w:styleId="GridTable1Light-Accent1211">
    <w:name w:val="Grid Table 1 Light - Accent 1211"/>
    <w:basedOn w:val="TableNormal"/>
    <w:next w:val="GridTable1Light-Accent1"/>
    <w:uiPriority w:val="46"/>
    <w:rsid w:val="00211350"/>
    <w:pPr>
      <w:spacing w:after="0" w:line="240" w:lineRule="auto"/>
    </w:pPr>
    <w:rPr>
      <w:kern w:val="2"/>
      <w:sz w:val="24"/>
      <w:szCs w:val="24"/>
      <w:lang w:val="en-IE"/>
      <w14:ligatures w14:val="standardContextual"/>
    </w:rPr>
    <w:tblPr>
      <w:tblStyleRowBandSize w:val="1"/>
      <w:tblStyleColBandSize w:val="1"/>
      <w:tblBorders>
        <w:top w:val="single" w:sz="4" w:space="0" w:color="83CAEB"/>
        <w:left w:val="single" w:sz="4" w:space="0" w:color="83CAEB"/>
        <w:bottom w:val="single" w:sz="4" w:space="0" w:color="83CAEB"/>
        <w:right w:val="single" w:sz="4" w:space="0" w:color="83CAEB"/>
        <w:insideH w:val="single" w:sz="4" w:space="0" w:color="83CAEB"/>
        <w:insideV w:val="single" w:sz="4" w:space="0" w:color="83CAEB"/>
      </w:tblBorders>
    </w:tblPr>
    <w:tblStylePr w:type="firstRow">
      <w:rPr>
        <w:b/>
        <w:bCs/>
      </w:rPr>
      <w:tblPr/>
      <w:tcPr>
        <w:tcBorders>
          <w:bottom w:val="single" w:sz="12" w:space="0" w:color="45B0E1"/>
        </w:tcBorders>
      </w:tcPr>
    </w:tblStylePr>
    <w:tblStylePr w:type="lastRow">
      <w:rPr>
        <w:b/>
        <w:bCs/>
      </w:rPr>
      <w:tblPr/>
      <w:tcPr>
        <w:tcBorders>
          <w:top w:val="double" w:sz="2" w:space="0" w:color="45B0E1"/>
        </w:tcBorders>
      </w:tcPr>
    </w:tblStylePr>
    <w:tblStylePr w:type="firstCol">
      <w:rPr>
        <w:b/>
        <w:bCs/>
      </w:rPr>
    </w:tblStylePr>
    <w:tblStylePr w:type="lastCol">
      <w:rPr>
        <w:b/>
        <w:bCs/>
      </w:rPr>
    </w:tblStylePr>
  </w:style>
  <w:style w:type="table" w:customStyle="1" w:styleId="GridTable1LightAccent2211">
    <w:name w:val="Grid Table 1 Light – Accent 2211"/>
    <w:basedOn w:val="TableNormal"/>
    <w:next w:val="GridTable1Light-Accent2"/>
    <w:uiPriority w:val="46"/>
    <w:rsid w:val="00211350"/>
    <w:pPr>
      <w:spacing w:after="0" w:line="240" w:lineRule="auto"/>
    </w:pPr>
    <w:rPr>
      <w:kern w:val="2"/>
      <w:sz w:val="24"/>
      <w:szCs w:val="24"/>
      <w:lang w:val="en-IE"/>
      <w14:ligatures w14:val="standardContextual"/>
    </w:rPr>
    <w:tblPr>
      <w:tblStyleRowBandSize w:val="1"/>
      <w:tblStyleColBandSize w:val="1"/>
      <w:tblBorders>
        <w:top w:val="single" w:sz="4" w:space="0" w:color="F6C5AC"/>
        <w:left w:val="single" w:sz="4" w:space="0" w:color="F6C5AC"/>
        <w:bottom w:val="single" w:sz="4" w:space="0" w:color="F6C5AC"/>
        <w:right w:val="single" w:sz="4" w:space="0" w:color="F6C5AC"/>
        <w:insideH w:val="single" w:sz="4" w:space="0" w:color="F6C5AC"/>
        <w:insideV w:val="single" w:sz="4" w:space="0" w:color="F6C5AC"/>
      </w:tblBorders>
    </w:tblPr>
    <w:tblStylePr w:type="firstRow">
      <w:rPr>
        <w:b/>
        <w:bCs/>
      </w:rPr>
      <w:tblPr/>
      <w:tcPr>
        <w:tcBorders>
          <w:bottom w:val="single" w:sz="12" w:space="0" w:color="F1A983"/>
        </w:tcBorders>
      </w:tcPr>
    </w:tblStylePr>
    <w:tblStylePr w:type="lastRow">
      <w:rPr>
        <w:b/>
        <w:bCs/>
      </w:rPr>
      <w:tblPr/>
      <w:tcPr>
        <w:tcBorders>
          <w:top w:val="double" w:sz="2" w:space="0" w:color="F1A983"/>
        </w:tcBorders>
      </w:tcPr>
    </w:tblStylePr>
    <w:tblStylePr w:type="firstCol">
      <w:rPr>
        <w:b/>
        <w:bCs/>
      </w:rPr>
    </w:tblStylePr>
    <w:tblStylePr w:type="lastCol">
      <w:rPr>
        <w:b/>
        <w:bCs/>
      </w:rPr>
    </w:tblStylePr>
  </w:style>
  <w:style w:type="table" w:customStyle="1" w:styleId="GridTable1Light-Accent3211">
    <w:name w:val="Grid Table 1 Light - Accent 3211"/>
    <w:basedOn w:val="TableNormal"/>
    <w:next w:val="GridTable1Light-Accent3"/>
    <w:uiPriority w:val="46"/>
    <w:rsid w:val="00211350"/>
    <w:pPr>
      <w:spacing w:after="0" w:line="240" w:lineRule="auto"/>
    </w:pPr>
    <w:rPr>
      <w:kern w:val="2"/>
      <w:sz w:val="24"/>
      <w:szCs w:val="24"/>
      <w:lang w:val="en-IE"/>
      <w14:ligatures w14:val="standardContextual"/>
    </w:rPr>
    <w:tblPr>
      <w:tblStyleRowBandSize w:val="1"/>
      <w:tblStyleColBandSize w:val="1"/>
      <w:tblBorders>
        <w:top w:val="single" w:sz="4" w:space="0" w:color="84E290"/>
        <w:left w:val="single" w:sz="4" w:space="0" w:color="84E290"/>
        <w:bottom w:val="single" w:sz="4" w:space="0" w:color="84E290"/>
        <w:right w:val="single" w:sz="4" w:space="0" w:color="84E290"/>
        <w:insideH w:val="single" w:sz="4" w:space="0" w:color="84E290"/>
        <w:insideV w:val="single" w:sz="4" w:space="0" w:color="84E290"/>
      </w:tblBorders>
    </w:tblPr>
    <w:tblStylePr w:type="firstRow">
      <w:rPr>
        <w:b/>
        <w:bCs/>
      </w:rPr>
      <w:tblPr/>
      <w:tcPr>
        <w:tcBorders>
          <w:bottom w:val="single" w:sz="12" w:space="0" w:color="47D459"/>
        </w:tcBorders>
      </w:tcPr>
    </w:tblStylePr>
    <w:tblStylePr w:type="lastRow">
      <w:rPr>
        <w:b/>
        <w:bCs/>
      </w:rPr>
      <w:tblPr/>
      <w:tcPr>
        <w:tcBorders>
          <w:top w:val="double" w:sz="2" w:space="0" w:color="47D459"/>
        </w:tcBorders>
      </w:tcPr>
    </w:tblStylePr>
    <w:tblStylePr w:type="firstCol">
      <w:rPr>
        <w:b/>
        <w:bCs/>
      </w:rPr>
    </w:tblStylePr>
    <w:tblStylePr w:type="lastCol">
      <w:rPr>
        <w:b/>
        <w:bCs/>
      </w:rPr>
    </w:tblStylePr>
  </w:style>
  <w:style w:type="table" w:customStyle="1" w:styleId="GridTable1Light-Accent4211">
    <w:name w:val="Grid Table 1 Light - Accent 4211"/>
    <w:basedOn w:val="TableNormal"/>
    <w:next w:val="GridTable1Light-Accent4"/>
    <w:uiPriority w:val="46"/>
    <w:rsid w:val="00211350"/>
    <w:pPr>
      <w:spacing w:after="0" w:line="240" w:lineRule="auto"/>
    </w:pPr>
    <w:rPr>
      <w:kern w:val="2"/>
      <w:sz w:val="24"/>
      <w:szCs w:val="24"/>
      <w:lang w:val="en-IE"/>
      <w14:ligatures w14:val="standardContextual"/>
    </w:rPr>
    <w:tblPr>
      <w:tblStyleRowBandSize w:val="1"/>
      <w:tblStyleColBandSize w:val="1"/>
      <w:tblBorders>
        <w:top w:val="single" w:sz="4" w:space="0" w:color="95DCF7"/>
        <w:left w:val="single" w:sz="4" w:space="0" w:color="95DCF7"/>
        <w:bottom w:val="single" w:sz="4" w:space="0" w:color="95DCF7"/>
        <w:right w:val="single" w:sz="4" w:space="0" w:color="95DCF7"/>
        <w:insideH w:val="single" w:sz="4" w:space="0" w:color="95DCF7"/>
        <w:insideV w:val="single" w:sz="4" w:space="0" w:color="95DCF7"/>
      </w:tblBorders>
    </w:tblPr>
    <w:tblStylePr w:type="firstRow">
      <w:rPr>
        <w:b/>
        <w:bCs/>
      </w:rPr>
      <w:tblPr/>
      <w:tcPr>
        <w:tcBorders>
          <w:bottom w:val="single" w:sz="12" w:space="0" w:color="60CAF3"/>
        </w:tcBorders>
      </w:tcPr>
    </w:tblStylePr>
    <w:tblStylePr w:type="lastRow">
      <w:rPr>
        <w:b/>
        <w:bCs/>
      </w:rPr>
      <w:tblPr/>
      <w:tcPr>
        <w:tcBorders>
          <w:top w:val="double" w:sz="2" w:space="0" w:color="60CAF3"/>
        </w:tcBorders>
      </w:tcPr>
    </w:tblStylePr>
    <w:tblStylePr w:type="firstCol">
      <w:rPr>
        <w:b/>
        <w:bCs/>
      </w:rPr>
    </w:tblStylePr>
    <w:tblStylePr w:type="lastCol">
      <w:rPr>
        <w:b/>
        <w:bCs/>
      </w:rPr>
    </w:tblStylePr>
  </w:style>
  <w:style w:type="table" w:customStyle="1" w:styleId="GridTable1Light-Accent5211">
    <w:name w:val="Grid Table 1 Light - Accent 5211"/>
    <w:basedOn w:val="TableNormal"/>
    <w:next w:val="GridTable1Light-Accent5"/>
    <w:uiPriority w:val="46"/>
    <w:rsid w:val="00211350"/>
    <w:pPr>
      <w:spacing w:after="0" w:line="240" w:lineRule="auto"/>
    </w:pPr>
    <w:rPr>
      <w:kern w:val="2"/>
      <w:sz w:val="24"/>
      <w:szCs w:val="24"/>
      <w:lang w:val="en-IE"/>
      <w14:ligatures w14:val="standardContextual"/>
    </w:rPr>
    <w:tblPr>
      <w:tblStyleRowBandSize w:val="1"/>
      <w:tblStyleColBandSize w:val="1"/>
      <w:tblBorders>
        <w:top w:val="single" w:sz="4" w:space="0" w:color="E59EDC"/>
        <w:left w:val="single" w:sz="4" w:space="0" w:color="E59EDC"/>
        <w:bottom w:val="single" w:sz="4" w:space="0" w:color="E59EDC"/>
        <w:right w:val="single" w:sz="4" w:space="0" w:color="E59EDC"/>
        <w:insideH w:val="single" w:sz="4" w:space="0" w:color="E59EDC"/>
        <w:insideV w:val="single" w:sz="4" w:space="0" w:color="E59EDC"/>
      </w:tblBorders>
    </w:tblPr>
    <w:tblStylePr w:type="firstRow">
      <w:rPr>
        <w:b/>
        <w:bCs/>
      </w:rPr>
      <w:tblPr/>
      <w:tcPr>
        <w:tcBorders>
          <w:bottom w:val="single" w:sz="12" w:space="0" w:color="D86DCB"/>
        </w:tcBorders>
      </w:tcPr>
    </w:tblStylePr>
    <w:tblStylePr w:type="lastRow">
      <w:rPr>
        <w:b/>
        <w:bCs/>
      </w:rPr>
      <w:tblPr/>
      <w:tcPr>
        <w:tcBorders>
          <w:top w:val="double" w:sz="2" w:space="0" w:color="D86DCB"/>
        </w:tcBorders>
      </w:tcPr>
    </w:tblStylePr>
    <w:tblStylePr w:type="firstCol">
      <w:rPr>
        <w:b/>
        <w:bCs/>
      </w:rPr>
    </w:tblStylePr>
    <w:tblStylePr w:type="lastCol">
      <w:rPr>
        <w:b/>
        <w:bCs/>
      </w:rPr>
    </w:tblStylePr>
  </w:style>
  <w:style w:type="table" w:customStyle="1" w:styleId="GridTable1Light-Accent6211">
    <w:name w:val="Grid Table 1 Light - Accent 6211"/>
    <w:basedOn w:val="TableNormal"/>
    <w:next w:val="GridTable1Light-Accent6"/>
    <w:uiPriority w:val="46"/>
    <w:rsid w:val="00211350"/>
    <w:pPr>
      <w:spacing w:after="0" w:line="240" w:lineRule="auto"/>
    </w:pPr>
    <w:rPr>
      <w:kern w:val="2"/>
      <w:sz w:val="24"/>
      <w:szCs w:val="24"/>
      <w:lang w:val="en-IE"/>
      <w14:ligatures w14:val="standardContextual"/>
    </w:rPr>
    <w:tblPr>
      <w:tblStyleRowBandSize w:val="1"/>
      <w:tblStyleColBandSize w:val="1"/>
      <w:tblBorders>
        <w:top w:val="single" w:sz="4" w:space="0" w:color="B3E5A1"/>
        <w:left w:val="single" w:sz="4" w:space="0" w:color="B3E5A1"/>
        <w:bottom w:val="single" w:sz="4" w:space="0" w:color="B3E5A1"/>
        <w:right w:val="single" w:sz="4" w:space="0" w:color="B3E5A1"/>
        <w:insideH w:val="single" w:sz="4" w:space="0" w:color="B3E5A1"/>
        <w:insideV w:val="single" w:sz="4" w:space="0" w:color="B3E5A1"/>
      </w:tblBorders>
    </w:tblPr>
    <w:tblStylePr w:type="firstRow">
      <w:rPr>
        <w:b/>
        <w:bCs/>
      </w:rPr>
      <w:tblPr/>
      <w:tcPr>
        <w:tcBorders>
          <w:bottom w:val="single" w:sz="12" w:space="0" w:color="8DD873"/>
        </w:tcBorders>
      </w:tcPr>
    </w:tblStylePr>
    <w:tblStylePr w:type="lastRow">
      <w:rPr>
        <w:b/>
        <w:bCs/>
      </w:rPr>
      <w:tblPr/>
      <w:tcPr>
        <w:tcBorders>
          <w:top w:val="double" w:sz="2" w:space="0" w:color="8DD873"/>
        </w:tcBorders>
      </w:tcPr>
    </w:tblStylePr>
    <w:tblStylePr w:type="firstCol">
      <w:rPr>
        <w:b/>
        <w:bCs/>
      </w:rPr>
    </w:tblStylePr>
    <w:tblStylePr w:type="lastCol">
      <w:rPr>
        <w:b/>
        <w:bCs/>
      </w:rPr>
    </w:tblStylePr>
  </w:style>
  <w:style w:type="table" w:customStyle="1" w:styleId="GridTable2211">
    <w:name w:val="Grid Table 2211"/>
    <w:basedOn w:val="TableNormal"/>
    <w:next w:val="GridTable2"/>
    <w:uiPriority w:val="47"/>
    <w:rsid w:val="00211350"/>
    <w:pPr>
      <w:spacing w:after="0" w:line="240" w:lineRule="auto"/>
    </w:pPr>
    <w:rPr>
      <w:kern w:val="2"/>
      <w:sz w:val="24"/>
      <w:szCs w:val="24"/>
      <w:lang w:val="en-IE"/>
      <w14:ligatures w14:val="standardContextual"/>
    </w:rPr>
    <w:tblPr>
      <w:tblStyleRowBandSize w:val="1"/>
      <w:tblStyleColBandSize w:val="1"/>
      <w:tblBorders>
        <w:top w:val="single" w:sz="2" w:space="0" w:color="666666"/>
        <w:bottom w:val="single" w:sz="2" w:space="0" w:color="666666"/>
        <w:insideH w:val="single" w:sz="2" w:space="0" w:color="666666"/>
        <w:insideV w:val="single" w:sz="2" w:space="0" w:color="666666"/>
      </w:tblBorders>
    </w:tblPr>
    <w:tblStylePr w:type="firstRow">
      <w:rPr>
        <w:b/>
        <w:bCs/>
      </w:rPr>
      <w:tblPr/>
      <w:tcPr>
        <w:tcBorders>
          <w:top w:val="nil"/>
          <w:bottom w:val="single" w:sz="12" w:space="0" w:color="666666"/>
          <w:insideH w:val="nil"/>
          <w:insideV w:val="nil"/>
        </w:tcBorders>
        <w:shd w:val="clear" w:color="auto" w:fill="FFFFFF"/>
      </w:tcPr>
    </w:tblStylePr>
    <w:tblStylePr w:type="lastRow">
      <w:rPr>
        <w:b/>
        <w:bCs/>
      </w:rPr>
      <w:tblPr/>
      <w:tcPr>
        <w:tcBorders>
          <w:top w:val="double" w:sz="2" w:space="0" w:color="666666"/>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GridTable2-Accent1211">
    <w:name w:val="Grid Table 2 - Accent 1211"/>
    <w:basedOn w:val="TableNormal"/>
    <w:next w:val="GridTable2-Accent1"/>
    <w:uiPriority w:val="47"/>
    <w:rsid w:val="00211350"/>
    <w:pPr>
      <w:spacing w:after="0" w:line="240" w:lineRule="auto"/>
    </w:pPr>
    <w:rPr>
      <w:kern w:val="2"/>
      <w:sz w:val="24"/>
      <w:szCs w:val="24"/>
      <w:lang w:val="en-IE"/>
      <w14:ligatures w14:val="standardContextual"/>
    </w:rPr>
    <w:tblPr>
      <w:tblStyleRowBandSize w:val="1"/>
      <w:tblStyleColBandSize w:val="1"/>
      <w:tblBorders>
        <w:top w:val="single" w:sz="2" w:space="0" w:color="45B0E1"/>
        <w:bottom w:val="single" w:sz="2" w:space="0" w:color="45B0E1"/>
        <w:insideH w:val="single" w:sz="2" w:space="0" w:color="45B0E1"/>
        <w:insideV w:val="single" w:sz="2" w:space="0" w:color="45B0E1"/>
      </w:tblBorders>
    </w:tblPr>
    <w:tblStylePr w:type="firstRow">
      <w:rPr>
        <w:b/>
        <w:bCs/>
      </w:rPr>
      <w:tblPr/>
      <w:tcPr>
        <w:tcBorders>
          <w:top w:val="nil"/>
          <w:bottom w:val="single" w:sz="12" w:space="0" w:color="45B0E1"/>
          <w:insideH w:val="nil"/>
          <w:insideV w:val="nil"/>
        </w:tcBorders>
        <w:shd w:val="clear" w:color="auto" w:fill="FFFFFF"/>
      </w:tcPr>
    </w:tblStylePr>
    <w:tblStylePr w:type="lastRow">
      <w:rPr>
        <w:b/>
        <w:bCs/>
      </w:rPr>
      <w:tblPr/>
      <w:tcPr>
        <w:tcBorders>
          <w:top w:val="double" w:sz="2" w:space="0" w:color="45B0E1"/>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C1E4F5"/>
      </w:tcPr>
    </w:tblStylePr>
    <w:tblStylePr w:type="band1Horz">
      <w:tblPr/>
      <w:tcPr>
        <w:shd w:val="clear" w:color="auto" w:fill="C1E4F5"/>
      </w:tcPr>
    </w:tblStylePr>
  </w:style>
  <w:style w:type="table" w:customStyle="1" w:styleId="GridTable2-Accent2211">
    <w:name w:val="Grid Table 2 - Accent 2211"/>
    <w:basedOn w:val="TableNormal"/>
    <w:next w:val="GridTable2-Accent2"/>
    <w:uiPriority w:val="47"/>
    <w:rsid w:val="00211350"/>
    <w:pPr>
      <w:spacing w:after="0" w:line="240" w:lineRule="auto"/>
    </w:pPr>
    <w:rPr>
      <w:kern w:val="2"/>
      <w:sz w:val="24"/>
      <w:szCs w:val="24"/>
      <w:lang w:val="en-IE"/>
      <w14:ligatures w14:val="standardContextual"/>
    </w:rPr>
    <w:tblPr>
      <w:tblStyleRowBandSize w:val="1"/>
      <w:tblStyleColBandSize w:val="1"/>
      <w:tblBorders>
        <w:top w:val="single" w:sz="2" w:space="0" w:color="F1A983"/>
        <w:bottom w:val="single" w:sz="2" w:space="0" w:color="F1A983"/>
        <w:insideH w:val="single" w:sz="2" w:space="0" w:color="F1A983"/>
        <w:insideV w:val="single" w:sz="2" w:space="0" w:color="F1A983"/>
      </w:tblBorders>
    </w:tblPr>
    <w:tblStylePr w:type="firstRow">
      <w:rPr>
        <w:b/>
        <w:bCs/>
      </w:rPr>
      <w:tblPr/>
      <w:tcPr>
        <w:tcBorders>
          <w:top w:val="nil"/>
          <w:bottom w:val="single" w:sz="12" w:space="0" w:color="F1A983"/>
          <w:insideH w:val="nil"/>
          <w:insideV w:val="nil"/>
        </w:tcBorders>
        <w:shd w:val="clear" w:color="auto" w:fill="FFFFFF"/>
      </w:tcPr>
    </w:tblStylePr>
    <w:tblStylePr w:type="lastRow">
      <w:rPr>
        <w:b/>
        <w:bCs/>
      </w:rPr>
      <w:tblPr/>
      <w:tcPr>
        <w:tcBorders>
          <w:top w:val="double" w:sz="2" w:space="0" w:color="F1A983"/>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FAE2D5"/>
      </w:tcPr>
    </w:tblStylePr>
    <w:tblStylePr w:type="band1Horz">
      <w:tblPr/>
      <w:tcPr>
        <w:shd w:val="clear" w:color="auto" w:fill="FAE2D5"/>
      </w:tcPr>
    </w:tblStylePr>
  </w:style>
  <w:style w:type="table" w:customStyle="1" w:styleId="GridTable2-Accent3211">
    <w:name w:val="Grid Table 2 - Accent 3211"/>
    <w:basedOn w:val="TableNormal"/>
    <w:next w:val="GridTable2-Accent3"/>
    <w:uiPriority w:val="47"/>
    <w:rsid w:val="00211350"/>
    <w:pPr>
      <w:spacing w:after="0" w:line="240" w:lineRule="auto"/>
    </w:pPr>
    <w:rPr>
      <w:kern w:val="2"/>
      <w:sz w:val="24"/>
      <w:szCs w:val="24"/>
      <w:lang w:val="en-IE"/>
      <w14:ligatures w14:val="standardContextual"/>
    </w:rPr>
    <w:tblPr>
      <w:tblStyleRowBandSize w:val="1"/>
      <w:tblStyleColBandSize w:val="1"/>
      <w:tblBorders>
        <w:top w:val="single" w:sz="2" w:space="0" w:color="47D459"/>
        <w:bottom w:val="single" w:sz="2" w:space="0" w:color="47D459"/>
        <w:insideH w:val="single" w:sz="2" w:space="0" w:color="47D459"/>
        <w:insideV w:val="single" w:sz="2" w:space="0" w:color="47D459"/>
      </w:tblBorders>
    </w:tblPr>
    <w:tblStylePr w:type="firstRow">
      <w:rPr>
        <w:b/>
        <w:bCs/>
      </w:rPr>
      <w:tblPr/>
      <w:tcPr>
        <w:tcBorders>
          <w:top w:val="nil"/>
          <w:bottom w:val="single" w:sz="12" w:space="0" w:color="47D459"/>
          <w:insideH w:val="nil"/>
          <w:insideV w:val="nil"/>
        </w:tcBorders>
        <w:shd w:val="clear" w:color="auto" w:fill="FFFFFF"/>
      </w:tcPr>
    </w:tblStylePr>
    <w:tblStylePr w:type="lastRow">
      <w:rPr>
        <w:b/>
        <w:bCs/>
      </w:rPr>
      <w:tblPr/>
      <w:tcPr>
        <w:tcBorders>
          <w:top w:val="double" w:sz="2" w:space="0" w:color="47D459"/>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C1F0C7"/>
      </w:tcPr>
    </w:tblStylePr>
    <w:tblStylePr w:type="band1Horz">
      <w:tblPr/>
      <w:tcPr>
        <w:shd w:val="clear" w:color="auto" w:fill="C1F0C7"/>
      </w:tcPr>
    </w:tblStylePr>
  </w:style>
  <w:style w:type="table" w:customStyle="1" w:styleId="GridTable2-Accent4211">
    <w:name w:val="Grid Table 2 - Accent 4211"/>
    <w:basedOn w:val="TableNormal"/>
    <w:next w:val="GridTable2-Accent4"/>
    <w:uiPriority w:val="47"/>
    <w:rsid w:val="00211350"/>
    <w:pPr>
      <w:spacing w:after="0" w:line="240" w:lineRule="auto"/>
    </w:pPr>
    <w:rPr>
      <w:kern w:val="2"/>
      <w:sz w:val="24"/>
      <w:szCs w:val="24"/>
      <w:lang w:val="en-IE"/>
      <w14:ligatures w14:val="standardContextual"/>
    </w:rPr>
    <w:tblPr>
      <w:tblStyleRowBandSize w:val="1"/>
      <w:tblStyleColBandSize w:val="1"/>
      <w:tblBorders>
        <w:top w:val="single" w:sz="2" w:space="0" w:color="60CAF3"/>
        <w:bottom w:val="single" w:sz="2" w:space="0" w:color="60CAF3"/>
        <w:insideH w:val="single" w:sz="2" w:space="0" w:color="60CAF3"/>
        <w:insideV w:val="single" w:sz="2" w:space="0" w:color="60CAF3"/>
      </w:tblBorders>
    </w:tblPr>
    <w:tblStylePr w:type="firstRow">
      <w:rPr>
        <w:b/>
        <w:bCs/>
      </w:rPr>
      <w:tblPr/>
      <w:tcPr>
        <w:tcBorders>
          <w:top w:val="nil"/>
          <w:bottom w:val="single" w:sz="12" w:space="0" w:color="60CAF3"/>
          <w:insideH w:val="nil"/>
          <w:insideV w:val="nil"/>
        </w:tcBorders>
        <w:shd w:val="clear" w:color="auto" w:fill="FFFFFF"/>
      </w:tcPr>
    </w:tblStylePr>
    <w:tblStylePr w:type="lastRow">
      <w:rPr>
        <w:b/>
        <w:bCs/>
      </w:rPr>
      <w:tblPr/>
      <w:tcPr>
        <w:tcBorders>
          <w:top w:val="double" w:sz="2" w:space="0" w:color="60CAF3"/>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CAEDFB"/>
      </w:tcPr>
    </w:tblStylePr>
    <w:tblStylePr w:type="band1Horz">
      <w:tblPr/>
      <w:tcPr>
        <w:shd w:val="clear" w:color="auto" w:fill="CAEDFB"/>
      </w:tcPr>
    </w:tblStylePr>
  </w:style>
  <w:style w:type="table" w:customStyle="1" w:styleId="GridTable2-Accent5211">
    <w:name w:val="Grid Table 2 - Accent 5211"/>
    <w:basedOn w:val="TableNormal"/>
    <w:next w:val="GridTable2-Accent5"/>
    <w:uiPriority w:val="47"/>
    <w:rsid w:val="00211350"/>
    <w:pPr>
      <w:spacing w:after="0" w:line="240" w:lineRule="auto"/>
    </w:pPr>
    <w:rPr>
      <w:kern w:val="2"/>
      <w:sz w:val="24"/>
      <w:szCs w:val="24"/>
      <w:lang w:val="en-IE"/>
      <w14:ligatures w14:val="standardContextual"/>
    </w:rPr>
    <w:tblPr>
      <w:tblStyleRowBandSize w:val="1"/>
      <w:tblStyleColBandSize w:val="1"/>
      <w:tblBorders>
        <w:top w:val="single" w:sz="2" w:space="0" w:color="D86DCB"/>
        <w:bottom w:val="single" w:sz="2" w:space="0" w:color="D86DCB"/>
        <w:insideH w:val="single" w:sz="2" w:space="0" w:color="D86DCB"/>
        <w:insideV w:val="single" w:sz="2" w:space="0" w:color="D86DCB"/>
      </w:tblBorders>
    </w:tblPr>
    <w:tblStylePr w:type="firstRow">
      <w:rPr>
        <w:b/>
        <w:bCs/>
      </w:rPr>
      <w:tblPr/>
      <w:tcPr>
        <w:tcBorders>
          <w:top w:val="nil"/>
          <w:bottom w:val="single" w:sz="12" w:space="0" w:color="D86DCB"/>
          <w:insideH w:val="nil"/>
          <w:insideV w:val="nil"/>
        </w:tcBorders>
        <w:shd w:val="clear" w:color="auto" w:fill="FFFFFF"/>
      </w:tcPr>
    </w:tblStylePr>
    <w:tblStylePr w:type="lastRow">
      <w:rPr>
        <w:b/>
        <w:bCs/>
      </w:rPr>
      <w:tblPr/>
      <w:tcPr>
        <w:tcBorders>
          <w:top w:val="double" w:sz="2" w:space="0" w:color="D86DCB"/>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F2CEED"/>
      </w:tcPr>
    </w:tblStylePr>
    <w:tblStylePr w:type="band1Horz">
      <w:tblPr/>
      <w:tcPr>
        <w:shd w:val="clear" w:color="auto" w:fill="F2CEED"/>
      </w:tcPr>
    </w:tblStylePr>
  </w:style>
  <w:style w:type="table" w:customStyle="1" w:styleId="GridTable2-Accent6211">
    <w:name w:val="Grid Table 2 - Accent 6211"/>
    <w:basedOn w:val="TableNormal"/>
    <w:next w:val="GridTable2-Accent6"/>
    <w:uiPriority w:val="47"/>
    <w:rsid w:val="00211350"/>
    <w:pPr>
      <w:spacing w:after="0" w:line="240" w:lineRule="auto"/>
    </w:pPr>
    <w:rPr>
      <w:kern w:val="2"/>
      <w:sz w:val="24"/>
      <w:szCs w:val="24"/>
      <w:lang w:val="en-IE"/>
      <w14:ligatures w14:val="standardContextual"/>
    </w:rPr>
    <w:tblPr>
      <w:tblStyleRowBandSize w:val="1"/>
      <w:tblStyleColBandSize w:val="1"/>
      <w:tblBorders>
        <w:top w:val="single" w:sz="2" w:space="0" w:color="8DD873"/>
        <w:bottom w:val="single" w:sz="2" w:space="0" w:color="8DD873"/>
        <w:insideH w:val="single" w:sz="2" w:space="0" w:color="8DD873"/>
        <w:insideV w:val="single" w:sz="2" w:space="0" w:color="8DD873"/>
      </w:tblBorders>
    </w:tblPr>
    <w:tblStylePr w:type="firstRow">
      <w:rPr>
        <w:b/>
        <w:bCs/>
      </w:rPr>
      <w:tblPr/>
      <w:tcPr>
        <w:tcBorders>
          <w:top w:val="nil"/>
          <w:bottom w:val="single" w:sz="12" w:space="0" w:color="8DD873"/>
          <w:insideH w:val="nil"/>
          <w:insideV w:val="nil"/>
        </w:tcBorders>
        <w:shd w:val="clear" w:color="auto" w:fill="FFFFFF"/>
      </w:tcPr>
    </w:tblStylePr>
    <w:tblStylePr w:type="lastRow">
      <w:rPr>
        <w:b/>
        <w:bCs/>
      </w:rPr>
      <w:tblPr/>
      <w:tcPr>
        <w:tcBorders>
          <w:top w:val="double" w:sz="2" w:space="0" w:color="8DD873"/>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D9F2D0"/>
      </w:tcPr>
    </w:tblStylePr>
    <w:tblStylePr w:type="band1Horz">
      <w:tblPr/>
      <w:tcPr>
        <w:shd w:val="clear" w:color="auto" w:fill="D9F2D0"/>
      </w:tcPr>
    </w:tblStylePr>
  </w:style>
  <w:style w:type="table" w:customStyle="1" w:styleId="GridTable3211">
    <w:name w:val="Grid Table 3211"/>
    <w:basedOn w:val="TableNormal"/>
    <w:next w:val="GridTable3"/>
    <w:uiPriority w:val="48"/>
    <w:rsid w:val="00211350"/>
    <w:pPr>
      <w:spacing w:after="0" w:line="240" w:lineRule="auto"/>
    </w:pPr>
    <w:rPr>
      <w:kern w:val="2"/>
      <w:sz w:val="24"/>
      <w:szCs w:val="24"/>
      <w:lang w:val="en-IE"/>
      <w14:ligatures w14:val="standardContextual"/>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CCCCC"/>
      </w:tcPr>
    </w:tblStylePr>
    <w:tblStylePr w:type="band1Horz">
      <w:tblPr/>
      <w:tcPr>
        <w:shd w:val="clear" w:color="auto" w:fill="CCCCCC"/>
      </w:tcPr>
    </w:tblStylePr>
    <w:tblStylePr w:type="neCell">
      <w:tblPr/>
      <w:tcPr>
        <w:tcBorders>
          <w:bottom w:val="single" w:sz="4" w:space="0" w:color="666666"/>
        </w:tcBorders>
      </w:tcPr>
    </w:tblStylePr>
    <w:tblStylePr w:type="nwCell">
      <w:tblPr/>
      <w:tcPr>
        <w:tcBorders>
          <w:bottom w:val="single" w:sz="4" w:space="0" w:color="666666"/>
        </w:tcBorders>
      </w:tcPr>
    </w:tblStylePr>
    <w:tblStylePr w:type="seCell">
      <w:tblPr/>
      <w:tcPr>
        <w:tcBorders>
          <w:top w:val="single" w:sz="4" w:space="0" w:color="666666"/>
        </w:tcBorders>
      </w:tcPr>
    </w:tblStylePr>
    <w:tblStylePr w:type="swCell">
      <w:tblPr/>
      <w:tcPr>
        <w:tcBorders>
          <w:top w:val="single" w:sz="4" w:space="0" w:color="666666"/>
        </w:tcBorders>
      </w:tcPr>
    </w:tblStylePr>
  </w:style>
  <w:style w:type="table" w:customStyle="1" w:styleId="GridTable3-Accent1211">
    <w:name w:val="Grid Table 3 - Accent 1211"/>
    <w:basedOn w:val="TableNormal"/>
    <w:next w:val="GridTable3-Accent1"/>
    <w:uiPriority w:val="48"/>
    <w:rsid w:val="00211350"/>
    <w:pPr>
      <w:spacing w:after="0" w:line="240" w:lineRule="auto"/>
    </w:pPr>
    <w:rPr>
      <w:kern w:val="2"/>
      <w:sz w:val="24"/>
      <w:szCs w:val="24"/>
      <w:lang w:val="en-IE"/>
      <w14:ligatures w14:val="standardContextual"/>
    </w:rPr>
    <w:tblPr>
      <w:tblStyleRowBandSize w:val="1"/>
      <w:tblStyleColBandSize w:val="1"/>
      <w:tblBorders>
        <w:top w:val="single" w:sz="4" w:space="0" w:color="45B0E1"/>
        <w:left w:val="single" w:sz="4" w:space="0" w:color="45B0E1"/>
        <w:bottom w:val="single" w:sz="4" w:space="0" w:color="45B0E1"/>
        <w:right w:val="single" w:sz="4" w:space="0" w:color="45B0E1"/>
        <w:insideH w:val="single" w:sz="4" w:space="0" w:color="45B0E1"/>
        <w:insideV w:val="single" w:sz="4" w:space="0" w:color="45B0E1"/>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1E4F5"/>
      </w:tcPr>
    </w:tblStylePr>
    <w:tblStylePr w:type="band1Horz">
      <w:tblPr/>
      <w:tcPr>
        <w:shd w:val="clear" w:color="auto" w:fill="C1E4F5"/>
      </w:tcPr>
    </w:tblStylePr>
    <w:tblStylePr w:type="neCell">
      <w:tblPr/>
      <w:tcPr>
        <w:tcBorders>
          <w:bottom w:val="single" w:sz="4" w:space="0" w:color="45B0E1"/>
        </w:tcBorders>
      </w:tcPr>
    </w:tblStylePr>
    <w:tblStylePr w:type="nwCell">
      <w:tblPr/>
      <w:tcPr>
        <w:tcBorders>
          <w:bottom w:val="single" w:sz="4" w:space="0" w:color="45B0E1"/>
        </w:tcBorders>
      </w:tcPr>
    </w:tblStylePr>
    <w:tblStylePr w:type="seCell">
      <w:tblPr/>
      <w:tcPr>
        <w:tcBorders>
          <w:top w:val="single" w:sz="4" w:space="0" w:color="45B0E1"/>
        </w:tcBorders>
      </w:tcPr>
    </w:tblStylePr>
    <w:tblStylePr w:type="swCell">
      <w:tblPr/>
      <w:tcPr>
        <w:tcBorders>
          <w:top w:val="single" w:sz="4" w:space="0" w:color="45B0E1"/>
        </w:tcBorders>
      </w:tcPr>
    </w:tblStylePr>
  </w:style>
  <w:style w:type="table" w:customStyle="1" w:styleId="GridTable3-Accent2211">
    <w:name w:val="Grid Table 3 - Accent 2211"/>
    <w:basedOn w:val="TableNormal"/>
    <w:next w:val="GridTable3-Accent2"/>
    <w:uiPriority w:val="48"/>
    <w:rsid w:val="00211350"/>
    <w:pPr>
      <w:spacing w:after="0" w:line="240" w:lineRule="auto"/>
    </w:pPr>
    <w:rPr>
      <w:kern w:val="2"/>
      <w:sz w:val="24"/>
      <w:szCs w:val="24"/>
      <w:lang w:val="en-IE"/>
      <w14:ligatures w14:val="standardContextual"/>
    </w:rPr>
    <w:tblPr>
      <w:tblStyleRowBandSize w:val="1"/>
      <w:tblStyleColBandSize w:val="1"/>
      <w:tblBorders>
        <w:top w:val="single" w:sz="4" w:space="0" w:color="F1A983"/>
        <w:left w:val="single" w:sz="4" w:space="0" w:color="F1A983"/>
        <w:bottom w:val="single" w:sz="4" w:space="0" w:color="F1A983"/>
        <w:right w:val="single" w:sz="4" w:space="0" w:color="F1A983"/>
        <w:insideH w:val="single" w:sz="4" w:space="0" w:color="F1A983"/>
        <w:insideV w:val="single" w:sz="4" w:space="0" w:color="F1A98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AE2D5"/>
      </w:tcPr>
    </w:tblStylePr>
    <w:tblStylePr w:type="band1Horz">
      <w:tblPr/>
      <w:tcPr>
        <w:shd w:val="clear" w:color="auto" w:fill="FAE2D5"/>
      </w:tcPr>
    </w:tblStylePr>
    <w:tblStylePr w:type="neCell">
      <w:tblPr/>
      <w:tcPr>
        <w:tcBorders>
          <w:bottom w:val="single" w:sz="4" w:space="0" w:color="F1A983"/>
        </w:tcBorders>
      </w:tcPr>
    </w:tblStylePr>
    <w:tblStylePr w:type="nwCell">
      <w:tblPr/>
      <w:tcPr>
        <w:tcBorders>
          <w:bottom w:val="single" w:sz="4" w:space="0" w:color="F1A983"/>
        </w:tcBorders>
      </w:tcPr>
    </w:tblStylePr>
    <w:tblStylePr w:type="seCell">
      <w:tblPr/>
      <w:tcPr>
        <w:tcBorders>
          <w:top w:val="single" w:sz="4" w:space="0" w:color="F1A983"/>
        </w:tcBorders>
      </w:tcPr>
    </w:tblStylePr>
    <w:tblStylePr w:type="swCell">
      <w:tblPr/>
      <w:tcPr>
        <w:tcBorders>
          <w:top w:val="single" w:sz="4" w:space="0" w:color="F1A983"/>
        </w:tcBorders>
      </w:tcPr>
    </w:tblStylePr>
  </w:style>
  <w:style w:type="table" w:customStyle="1" w:styleId="GridTable3-Accent3211">
    <w:name w:val="Grid Table 3 - Accent 3211"/>
    <w:basedOn w:val="TableNormal"/>
    <w:next w:val="GridTable3-Accent3"/>
    <w:uiPriority w:val="48"/>
    <w:rsid w:val="00211350"/>
    <w:pPr>
      <w:spacing w:after="0" w:line="240" w:lineRule="auto"/>
    </w:pPr>
    <w:rPr>
      <w:kern w:val="2"/>
      <w:sz w:val="24"/>
      <w:szCs w:val="24"/>
      <w:lang w:val="en-IE"/>
      <w14:ligatures w14:val="standardContextual"/>
    </w:rPr>
    <w:tblPr>
      <w:tblStyleRowBandSize w:val="1"/>
      <w:tblStyleColBandSize w:val="1"/>
      <w:tblBorders>
        <w:top w:val="single" w:sz="4" w:space="0" w:color="47D459"/>
        <w:left w:val="single" w:sz="4" w:space="0" w:color="47D459"/>
        <w:bottom w:val="single" w:sz="4" w:space="0" w:color="47D459"/>
        <w:right w:val="single" w:sz="4" w:space="0" w:color="47D459"/>
        <w:insideH w:val="single" w:sz="4" w:space="0" w:color="47D459"/>
        <w:insideV w:val="single" w:sz="4" w:space="0" w:color="47D459"/>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1F0C7"/>
      </w:tcPr>
    </w:tblStylePr>
    <w:tblStylePr w:type="band1Horz">
      <w:tblPr/>
      <w:tcPr>
        <w:shd w:val="clear" w:color="auto" w:fill="C1F0C7"/>
      </w:tcPr>
    </w:tblStylePr>
    <w:tblStylePr w:type="neCell">
      <w:tblPr/>
      <w:tcPr>
        <w:tcBorders>
          <w:bottom w:val="single" w:sz="4" w:space="0" w:color="47D459"/>
        </w:tcBorders>
      </w:tcPr>
    </w:tblStylePr>
    <w:tblStylePr w:type="nwCell">
      <w:tblPr/>
      <w:tcPr>
        <w:tcBorders>
          <w:bottom w:val="single" w:sz="4" w:space="0" w:color="47D459"/>
        </w:tcBorders>
      </w:tcPr>
    </w:tblStylePr>
    <w:tblStylePr w:type="seCell">
      <w:tblPr/>
      <w:tcPr>
        <w:tcBorders>
          <w:top w:val="single" w:sz="4" w:space="0" w:color="47D459"/>
        </w:tcBorders>
      </w:tcPr>
    </w:tblStylePr>
    <w:tblStylePr w:type="swCell">
      <w:tblPr/>
      <w:tcPr>
        <w:tcBorders>
          <w:top w:val="single" w:sz="4" w:space="0" w:color="47D459"/>
        </w:tcBorders>
      </w:tcPr>
    </w:tblStylePr>
  </w:style>
  <w:style w:type="table" w:customStyle="1" w:styleId="GridTable3-Accent4211">
    <w:name w:val="Grid Table 3 - Accent 4211"/>
    <w:basedOn w:val="TableNormal"/>
    <w:next w:val="GridTable3-Accent4"/>
    <w:uiPriority w:val="48"/>
    <w:rsid w:val="00211350"/>
    <w:pPr>
      <w:spacing w:after="0" w:line="240" w:lineRule="auto"/>
    </w:pPr>
    <w:rPr>
      <w:kern w:val="2"/>
      <w:sz w:val="24"/>
      <w:szCs w:val="24"/>
      <w:lang w:val="en-IE"/>
      <w14:ligatures w14:val="standardContextual"/>
    </w:rPr>
    <w:tblPr>
      <w:tblStyleRowBandSize w:val="1"/>
      <w:tblStyleColBandSize w:val="1"/>
      <w:tblBorders>
        <w:top w:val="single" w:sz="4" w:space="0" w:color="60CAF3"/>
        <w:left w:val="single" w:sz="4" w:space="0" w:color="60CAF3"/>
        <w:bottom w:val="single" w:sz="4" w:space="0" w:color="60CAF3"/>
        <w:right w:val="single" w:sz="4" w:space="0" w:color="60CAF3"/>
        <w:insideH w:val="single" w:sz="4" w:space="0" w:color="60CAF3"/>
        <w:insideV w:val="single" w:sz="4" w:space="0" w:color="60CAF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AEDFB"/>
      </w:tcPr>
    </w:tblStylePr>
    <w:tblStylePr w:type="band1Horz">
      <w:tblPr/>
      <w:tcPr>
        <w:shd w:val="clear" w:color="auto" w:fill="CAEDFB"/>
      </w:tcPr>
    </w:tblStylePr>
    <w:tblStylePr w:type="neCell">
      <w:tblPr/>
      <w:tcPr>
        <w:tcBorders>
          <w:bottom w:val="single" w:sz="4" w:space="0" w:color="60CAF3"/>
        </w:tcBorders>
      </w:tcPr>
    </w:tblStylePr>
    <w:tblStylePr w:type="nwCell">
      <w:tblPr/>
      <w:tcPr>
        <w:tcBorders>
          <w:bottom w:val="single" w:sz="4" w:space="0" w:color="60CAF3"/>
        </w:tcBorders>
      </w:tcPr>
    </w:tblStylePr>
    <w:tblStylePr w:type="seCell">
      <w:tblPr/>
      <w:tcPr>
        <w:tcBorders>
          <w:top w:val="single" w:sz="4" w:space="0" w:color="60CAF3"/>
        </w:tcBorders>
      </w:tcPr>
    </w:tblStylePr>
    <w:tblStylePr w:type="swCell">
      <w:tblPr/>
      <w:tcPr>
        <w:tcBorders>
          <w:top w:val="single" w:sz="4" w:space="0" w:color="60CAF3"/>
        </w:tcBorders>
      </w:tcPr>
    </w:tblStylePr>
  </w:style>
  <w:style w:type="table" w:customStyle="1" w:styleId="GridTable3-Accent5211">
    <w:name w:val="Grid Table 3 - Accent 5211"/>
    <w:basedOn w:val="TableNormal"/>
    <w:next w:val="GridTable3-Accent5"/>
    <w:uiPriority w:val="48"/>
    <w:rsid w:val="00211350"/>
    <w:pPr>
      <w:spacing w:after="0" w:line="240" w:lineRule="auto"/>
    </w:pPr>
    <w:rPr>
      <w:kern w:val="2"/>
      <w:sz w:val="24"/>
      <w:szCs w:val="24"/>
      <w:lang w:val="en-IE"/>
      <w14:ligatures w14:val="standardContextual"/>
    </w:rPr>
    <w:tblPr>
      <w:tblStyleRowBandSize w:val="1"/>
      <w:tblStyleColBandSize w:val="1"/>
      <w:tblBorders>
        <w:top w:val="single" w:sz="4" w:space="0" w:color="D86DCB"/>
        <w:left w:val="single" w:sz="4" w:space="0" w:color="D86DCB"/>
        <w:bottom w:val="single" w:sz="4" w:space="0" w:color="D86DCB"/>
        <w:right w:val="single" w:sz="4" w:space="0" w:color="D86DCB"/>
        <w:insideH w:val="single" w:sz="4" w:space="0" w:color="D86DCB"/>
        <w:insideV w:val="single" w:sz="4" w:space="0" w:color="D86DCB"/>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2CEED"/>
      </w:tcPr>
    </w:tblStylePr>
    <w:tblStylePr w:type="band1Horz">
      <w:tblPr/>
      <w:tcPr>
        <w:shd w:val="clear" w:color="auto" w:fill="F2CEED"/>
      </w:tcPr>
    </w:tblStylePr>
    <w:tblStylePr w:type="neCell">
      <w:tblPr/>
      <w:tcPr>
        <w:tcBorders>
          <w:bottom w:val="single" w:sz="4" w:space="0" w:color="D86DCB"/>
        </w:tcBorders>
      </w:tcPr>
    </w:tblStylePr>
    <w:tblStylePr w:type="nwCell">
      <w:tblPr/>
      <w:tcPr>
        <w:tcBorders>
          <w:bottom w:val="single" w:sz="4" w:space="0" w:color="D86DCB"/>
        </w:tcBorders>
      </w:tcPr>
    </w:tblStylePr>
    <w:tblStylePr w:type="seCell">
      <w:tblPr/>
      <w:tcPr>
        <w:tcBorders>
          <w:top w:val="single" w:sz="4" w:space="0" w:color="D86DCB"/>
        </w:tcBorders>
      </w:tcPr>
    </w:tblStylePr>
    <w:tblStylePr w:type="swCell">
      <w:tblPr/>
      <w:tcPr>
        <w:tcBorders>
          <w:top w:val="single" w:sz="4" w:space="0" w:color="D86DCB"/>
        </w:tcBorders>
      </w:tcPr>
    </w:tblStylePr>
  </w:style>
  <w:style w:type="table" w:customStyle="1" w:styleId="GridTable3-Accent6211">
    <w:name w:val="Grid Table 3 - Accent 6211"/>
    <w:basedOn w:val="TableNormal"/>
    <w:next w:val="GridTable3-Accent6"/>
    <w:uiPriority w:val="48"/>
    <w:rsid w:val="00211350"/>
    <w:pPr>
      <w:spacing w:after="0" w:line="240" w:lineRule="auto"/>
    </w:pPr>
    <w:rPr>
      <w:kern w:val="2"/>
      <w:sz w:val="24"/>
      <w:szCs w:val="24"/>
      <w:lang w:val="en-IE"/>
      <w14:ligatures w14:val="standardContextual"/>
    </w:rPr>
    <w:tblPr>
      <w:tblStyleRowBandSize w:val="1"/>
      <w:tblStyleColBandSize w:val="1"/>
      <w:tblBorders>
        <w:top w:val="single" w:sz="4" w:space="0" w:color="8DD873"/>
        <w:left w:val="single" w:sz="4" w:space="0" w:color="8DD873"/>
        <w:bottom w:val="single" w:sz="4" w:space="0" w:color="8DD873"/>
        <w:right w:val="single" w:sz="4" w:space="0" w:color="8DD873"/>
        <w:insideH w:val="single" w:sz="4" w:space="0" w:color="8DD873"/>
        <w:insideV w:val="single" w:sz="4" w:space="0" w:color="8DD87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D9F2D0"/>
      </w:tcPr>
    </w:tblStylePr>
    <w:tblStylePr w:type="band1Horz">
      <w:tblPr/>
      <w:tcPr>
        <w:shd w:val="clear" w:color="auto" w:fill="D9F2D0"/>
      </w:tcPr>
    </w:tblStylePr>
    <w:tblStylePr w:type="neCell">
      <w:tblPr/>
      <w:tcPr>
        <w:tcBorders>
          <w:bottom w:val="single" w:sz="4" w:space="0" w:color="8DD873"/>
        </w:tcBorders>
      </w:tcPr>
    </w:tblStylePr>
    <w:tblStylePr w:type="nwCell">
      <w:tblPr/>
      <w:tcPr>
        <w:tcBorders>
          <w:bottom w:val="single" w:sz="4" w:space="0" w:color="8DD873"/>
        </w:tcBorders>
      </w:tcPr>
    </w:tblStylePr>
    <w:tblStylePr w:type="seCell">
      <w:tblPr/>
      <w:tcPr>
        <w:tcBorders>
          <w:top w:val="single" w:sz="4" w:space="0" w:color="8DD873"/>
        </w:tcBorders>
      </w:tcPr>
    </w:tblStylePr>
    <w:tblStylePr w:type="swCell">
      <w:tblPr/>
      <w:tcPr>
        <w:tcBorders>
          <w:top w:val="single" w:sz="4" w:space="0" w:color="8DD873"/>
        </w:tcBorders>
      </w:tcPr>
    </w:tblStylePr>
  </w:style>
  <w:style w:type="table" w:customStyle="1" w:styleId="GridTable4211">
    <w:name w:val="Grid Table 4211"/>
    <w:basedOn w:val="TableNormal"/>
    <w:next w:val="GridTable4"/>
    <w:uiPriority w:val="49"/>
    <w:rsid w:val="00211350"/>
    <w:pPr>
      <w:spacing w:after="0" w:line="240" w:lineRule="auto"/>
    </w:pPr>
    <w:rPr>
      <w:kern w:val="2"/>
      <w:sz w:val="24"/>
      <w:szCs w:val="24"/>
      <w:lang w:val="en-IE"/>
      <w14:ligatures w14:val="standardContextual"/>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color w:val="FFFFFF"/>
      </w:rPr>
      <w:tblPr/>
      <w:tcPr>
        <w:tcBorders>
          <w:top w:val="single" w:sz="4" w:space="0" w:color="000000"/>
          <w:left w:val="single" w:sz="4" w:space="0" w:color="000000"/>
          <w:bottom w:val="single" w:sz="4" w:space="0" w:color="000000"/>
          <w:right w:val="single" w:sz="4" w:space="0" w:color="000000"/>
          <w:insideH w:val="nil"/>
          <w:insideV w:val="nil"/>
        </w:tcBorders>
        <w:shd w:val="clear" w:color="auto" w:fill="000000"/>
      </w:tcPr>
    </w:tblStylePr>
    <w:tblStylePr w:type="lastRow">
      <w:rPr>
        <w:b/>
        <w:bCs/>
      </w:rPr>
      <w:tblPr/>
      <w:tcPr>
        <w:tcBorders>
          <w:top w:val="double" w:sz="4" w:space="0" w:color="000000"/>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GridTable4-Accent2211">
    <w:name w:val="Grid Table 4 - Accent 2211"/>
    <w:basedOn w:val="TableNormal"/>
    <w:next w:val="GridTable4-Accent2"/>
    <w:uiPriority w:val="49"/>
    <w:rsid w:val="00211350"/>
    <w:pPr>
      <w:spacing w:after="0" w:line="240" w:lineRule="auto"/>
    </w:pPr>
    <w:rPr>
      <w:kern w:val="2"/>
      <w:sz w:val="24"/>
      <w:szCs w:val="24"/>
      <w:lang w:val="en-IE"/>
      <w14:ligatures w14:val="standardContextual"/>
    </w:rPr>
    <w:tblPr>
      <w:tblStyleRowBandSize w:val="1"/>
      <w:tblStyleColBandSize w:val="1"/>
      <w:tblBorders>
        <w:top w:val="single" w:sz="4" w:space="0" w:color="F1A983"/>
        <w:left w:val="single" w:sz="4" w:space="0" w:color="F1A983"/>
        <w:bottom w:val="single" w:sz="4" w:space="0" w:color="F1A983"/>
        <w:right w:val="single" w:sz="4" w:space="0" w:color="F1A983"/>
        <w:insideH w:val="single" w:sz="4" w:space="0" w:color="F1A983"/>
        <w:insideV w:val="single" w:sz="4" w:space="0" w:color="F1A983"/>
      </w:tblBorders>
    </w:tblPr>
    <w:tblStylePr w:type="firstRow">
      <w:rPr>
        <w:b/>
        <w:bCs/>
        <w:color w:val="FFFFFF"/>
      </w:rPr>
      <w:tblPr/>
      <w:tcPr>
        <w:tcBorders>
          <w:top w:val="single" w:sz="4" w:space="0" w:color="E97132"/>
          <w:left w:val="single" w:sz="4" w:space="0" w:color="E97132"/>
          <w:bottom w:val="single" w:sz="4" w:space="0" w:color="E97132"/>
          <w:right w:val="single" w:sz="4" w:space="0" w:color="E97132"/>
          <w:insideH w:val="nil"/>
          <w:insideV w:val="nil"/>
        </w:tcBorders>
        <w:shd w:val="clear" w:color="auto" w:fill="E97132"/>
      </w:tcPr>
    </w:tblStylePr>
    <w:tblStylePr w:type="lastRow">
      <w:rPr>
        <w:b/>
        <w:bCs/>
      </w:rPr>
      <w:tblPr/>
      <w:tcPr>
        <w:tcBorders>
          <w:top w:val="double" w:sz="4" w:space="0" w:color="E97132"/>
        </w:tcBorders>
      </w:tcPr>
    </w:tblStylePr>
    <w:tblStylePr w:type="firstCol">
      <w:rPr>
        <w:b/>
        <w:bCs/>
      </w:rPr>
    </w:tblStylePr>
    <w:tblStylePr w:type="lastCol">
      <w:rPr>
        <w:b/>
        <w:bCs/>
      </w:rPr>
    </w:tblStylePr>
    <w:tblStylePr w:type="band1Vert">
      <w:tblPr/>
      <w:tcPr>
        <w:shd w:val="clear" w:color="auto" w:fill="FAE2D5"/>
      </w:tcPr>
    </w:tblStylePr>
    <w:tblStylePr w:type="band1Horz">
      <w:tblPr/>
      <w:tcPr>
        <w:shd w:val="clear" w:color="auto" w:fill="FAE2D5"/>
      </w:tcPr>
    </w:tblStylePr>
  </w:style>
  <w:style w:type="table" w:customStyle="1" w:styleId="GridTable4-Accent3211">
    <w:name w:val="Grid Table 4 - Accent 3211"/>
    <w:basedOn w:val="TableNormal"/>
    <w:next w:val="GridTable4-Accent3"/>
    <w:uiPriority w:val="49"/>
    <w:rsid w:val="00211350"/>
    <w:pPr>
      <w:spacing w:after="0" w:line="240" w:lineRule="auto"/>
    </w:pPr>
    <w:rPr>
      <w:kern w:val="2"/>
      <w:sz w:val="24"/>
      <w:szCs w:val="24"/>
      <w:lang w:val="en-IE"/>
      <w14:ligatures w14:val="standardContextual"/>
    </w:rPr>
    <w:tblPr>
      <w:tblStyleRowBandSize w:val="1"/>
      <w:tblStyleColBandSize w:val="1"/>
      <w:tblBorders>
        <w:top w:val="single" w:sz="4" w:space="0" w:color="47D459"/>
        <w:left w:val="single" w:sz="4" w:space="0" w:color="47D459"/>
        <w:bottom w:val="single" w:sz="4" w:space="0" w:color="47D459"/>
        <w:right w:val="single" w:sz="4" w:space="0" w:color="47D459"/>
        <w:insideH w:val="single" w:sz="4" w:space="0" w:color="47D459"/>
        <w:insideV w:val="single" w:sz="4" w:space="0" w:color="47D459"/>
      </w:tblBorders>
    </w:tblPr>
    <w:tblStylePr w:type="firstRow">
      <w:rPr>
        <w:b/>
        <w:bCs/>
        <w:color w:val="FFFFFF"/>
      </w:rPr>
      <w:tblPr/>
      <w:tcPr>
        <w:tcBorders>
          <w:top w:val="single" w:sz="4" w:space="0" w:color="196B24"/>
          <w:left w:val="single" w:sz="4" w:space="0" w:color="196B24"/>
          <w:bottom w:val="single" w:sz="4" w:space="0" w:color="196B24"/>
          <w:right w:val="single" w:sz="4" w:space="0" w:color="196B24"/>
          <w:insideH w:val="nil"/>
          <w:insideV w:val="nil"/>
        </w:tcBorders>
        <w:shd w:val="clear" w:color="auto" w:fill="196B24"/>
      </w:tcPr>
    </w:tblStylePr>
    <w:tblStylePr w:type="lastRow">
      <w:rPr>
        <w:b/>
        <w:bCs/>
      </w:rPr>
      <w:tblPr/>
      <w:tcPr>
        <w:tcBorders>
          <w:top w:val="double" w:sz="4" w:space="0" w:color="196B24"/>
        </w:tcBorders>
      </w:tcPr>
    </w:tblStylePr>
    <w:tblStylePr w:type="firstCol">
      <w:rPr>
        <w:b/>
        <w:bCs/>
      </w:rPr>
    </w:tblStylePr>
    <w:tblStylePr w:type="lastCol">
      <w:rPr>
        <w:b/>
        <w:bCs/>
      </w:rPr>
    </w:tblStylePr>
    <w:tblStylePr w:type="band1Vert">
      <w:tblPr/>
      <w:tcPr>
        <w:shd w:val="clear" w:color="auto" w:fill="C1F0C7"/>
      </w:tcPr>
    </w:tblStylePr>
    <w:tblStylePr w:type="band1Horz">
      <w:tblPr/>
      <w:tcPr>
        <w:shd w:val="clear" w:color="auto" w:fill="C1F0C7"/>
      </w:tcPr>
    </w:tblStylePr>
  </w:style>
  <w:style w:type="table" w:customStyle="1" w:styleId="GridTable4-Accent4211">
    <w:name w:val="Grid Table 4 - Accent 4211"/>
    <w:basedOn w:val="TableNormal"/>
    <w:next w:val="GridTable4-Accent4"/>
    <w:uiPriority w:val="49"/>
    <w:rsid w:val="00211350"/>
    <w:pPr>
      <w:spacing w:after="0" w:line="240" w:lineRule="auto"/>
    </w:pPr>
    <w:rPr>
      <w:kern w:val="2"/>
      <w:sz w:val="24"/>
      <w:szCs w:val="24"/>
      <w:lang w:val="en-IE"/>
      <w14:ligatures w14:val="standardContextual"/>
    </w:rPr>
    <w:tblPr>
      <w:tblStyleRowBandSize w:val="1"/>
      <w:tblStyleColBandSize w:val="1"/>
      <w:tblBorders>
        <w:top w:val="single" w:sz="4" w:space="0" w:color="60CAF3"/>
        <w:left w:val="single" w:sz="4" w:space="0" w:color="60CAF3"/>
        <w:bottom w:val="single" w:sz="4" w:space="0" w:color="60CAF3"/>
        <w:right w:val="single" w:sz="4" w:space="0" w:color="60CAF3"/>
        <w:insideH w:val="single" w:sz="4" w:space="0" w:color="60CAF3"/>
        <w:insideV w:val="single" w:sz="4" w:space="0" w:color="60CAF3"/>
      </w:tblBorders>
    </w:tblPr>
    <w:tblStylePr w:type="firstRow">
      <w:rPr>
        <w:b/>
        <w:bCs/>
        <w:color w:val="FFFFFF"/>
      </w:rPr>
      <w:tblPr/>
      <w:tcPr>
        <w:tcBorders>
          <w:top w:val="single" w:sz="4" w:space="0" w:color="0F9ED5"/>
          <w:left w:val="single" w:sz="4" w:space="0" w:color="0F9ED5"/>
          <w:bottom w:val="single" w:sz="4" w:space="0" w:color="0F9ED5"/>
          <w:right w:val="single" w:sz="4" w:space="0" w:color="0F9ED5"/>
          <w:insideH w:val="nil"/>
          <w:insideV w:val="nil"/>
        </w:tcBorders>
        <w:shd w:val="clear" w:color="auto" w:fill="0F9ED5"/>
      </w:tcPr>
    </w:tblStylePr>
    <w:tblStylePr w:type="lastRow">
      <w:rPr>
        <w:b/>
        <w:bCs/>
      </w:rPr>
      <w:tblPr/>
      <w:tcPr>
        <w:tcBorders>
          <w:top w:val="double" w:sz="4" w:space="0" w:color="0F9ED5"/>
        </w:tcBorders>
      </w:tcPr>
    </w:tblStylePr>
    <w:tblStylePr w:type="firstCol">
      <w:rPr>
        <w:b/>
        <w:bCs/>
      </w:rPr>
    </w:tblStylePr>
    <w:tblStylePr w:type="lastCol">
      <w:rPr>
        <w:b/>
        <w:bCs/>
      </w:rPr>
    </w:tblStylePr>
    <w:tblStylePr w:type="band1Vert">
      <w:tblPr/>
      <w:tcPr>
        <w:shd w:val="clear" w:color="auto" w:fill="CAEDFB"/>
      </w:tcPr>
    </w:tblStylePr>
    <w:tblStylePr w:type="band1Horz">
      <w:tblPr/>
      <w:tcPr>
        <w:shd w:val="clear" w:color="auto" w:fill="CAEDFB"/>
      </w:tcPr>
    </w:tblStylePr>
  </w:style>
  <w:style w:type="table" w:customStyle="1" w:styleId="GridTable4-Accent6211">
    <w:name w:val="Grid Table 4 - Accent 6211"/>
    <w:basedOn w:val="TableNormal"/>
    <w:next w:val="GridTable4-Accent6"/>
    <w:uiPriority w:val="49"/>
    <w:rsid w:val="00211350"/>
    <w:pPr>
      <w:spacing w:after="0" w:line="240" w:lineRule="auto"/>
    </w:pPr>
    <w:rPr>
      <w:kern w:val="2"/>
      <w:sz w:val="24"/>
      <w:szCs w:val="24"/>
      <w:lang w:val="en-IE"/>
      <w14:ligatures w14:val="standardContextual"/>
    </w:rPr>
    <w:tblPr>
      <w:tblStyleRowBandSize w:val="1"/>
      <w:tblStyleColBandSize w:val="1"/>
      <w:tblBorders>
        <w:top w:val="single" w:sz="4" w:space="0" w:color="8DD873"/>
        <w:left w:val="single" w:sz="4" w:space="0" w:color="8DD873"/>
        <w:bottom w:val="single" w:sz="4" w:space="0" w:color="8DD873"/>
        <w:right w:val="single" w:sz="4" w:space="0" w:color="8DD873"/>
        <w:insideH w:val="single" w:sz="4" w:space="0" w:color="8DD873"/>
        <w:insideV w:val="single" w:sz="4" w:space="0" w:color="8DD873"/>
      </w:tblBorders>
    </w:tblPr>
    <w:tblStylePr w:type="firstRow">
      <w:rPr>
        <w:b/>
        <w:bCs/>
        <w:color w:val="FFFFFF"/>
      </w:rPr>
      <w:tblPr/>
      <w:tcPr>
        <w:tcBorders>
          <w:top w:val="single" w:sz="4" w:space="0" w:color="4EA72E"/>
          <w:left w:val="single" w:sz="4" w:space="0" w:color="4EA72E"/>
          <w:bottom w:val="single" w:sz="4" w:space="0" w:color="4EA72E"/>
          <w:right w:val="single" w:sz="4" w:space="0" w:color="4EA72E"/>
          <w:insideH w:val="nil"/>
          <w:insideV w:val="nil"/>
        </w:tcBorders>
        <w:shd w:val="clear" w:color="auto" w:fill="4EA72E"/>
      </w:tcPr>
    </w:tblStylePr>
    <w:tblStylePr w:type="lastRow">
      <w:rPr>
        <w:b/>
        <w:bCs/>
      </w:rPr>
      <w:tblPr/>
      <w:tcPr>
        <w:tcBorders>
          <w:top w:val="double" w:sz="4" w:space="0" w:color="4EA72E"/>
        </w:tcBorders>
      </w:tcPr>
    </w:tblStylePr>
    <w:tblStylePr w:type="firstCol">
      <w:rPr>
        <w:b/>
        <w:bCs/>
      </w:rPr>
    </w:tblStylePr>
    <w:tblStylePr w:type="lastCol">
      <w:rPr>
        <w:b/>
        <w:bCs/>
      </w:rPr>
    </w:tblStylePr>
    <w:tblStylePr w:type="band1Vert">
      <w:tblPr/>
      <w:tcPr>
        <w:shd w:val="clear" w:color="auto" w:fill="D9F2D0"/>
      </w:tcPr>
    </w:tblStylePr>
    <w:tblStylePr w:type="band1Horz">
      <w:tblPr/>
      <w:tcPr>
        <w:shd w:val="clear" w:color="auto" w:fill="D9F2D0"/>
      </w:tcPr>
    </w:tblStylePr>
  </w:style>
  <w:style w:type="table" w:customStyle="1" w:styleId="GridTable5Dark211">
    <w:name w:val="Grid Table 5 Dark211"/>
    <w:basedOn w:val="TableNormal"/>
    <w:next w:val="GridTable5Dark"/>
    <w:uiPriority w:val="50"/>
    <w:rsid w:val="00211350"/>
    <w:pPr>
      <w:spacing w:after="0" w:line="240" w:lineRule="auto"/>
    </w:pPr>
    <w:rPr>
      <w:kern w:val="2"/>
      <w:sz w:val="24"/>
      <w:szCs w:val="24"/>
      <w:lang w:val="en-IE"/>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CCCCCC"/>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000000"/>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000000"/>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000000"/>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000000"/>
      </w:tcPr>
    </w:tblStylePr>
    <w:tblStylePr w:type="band1Vert">
      <w:tblPr/>
      <w:tcPr>
        <w:shd w:val="clear" w:color="auto" w:fill="999999"/>
      </w:tcPr>
    </w:tblStylePr>
    <w:tblStylePr w:type="band1Horz">
      <w:tblPr/>
      <w:tcPr>
        <w:shd w:val="clear" w:color="auto" w:fill="999999"/>
      </w:tcPr>
    </w:tblStylePr>
  </w:style>
  <w:style w:type="table" w:customStyle="1" w:styleId="GridTable5Dark-Accent1211">
    <w:name w:val="Grid Table 5 Dark - Accent 1211"/>
    <w:basedOn w:val="TableNormal"/>
    <w:next w:val="GridTable5Dark-Accent1"/>
    <w:uiPriority w:val="50"/>
    <w:rsid w:val="00211350"/>
    <w:pPr>
      <w:spacing w:after="0" w:line="240" w:lineRule="auto"/>
    </w:pPr>
    <w:rPr>
      <w:kern w:val="2"/>
      <w:sz w:val="24"/>
      <w:szCs w:val="24"/>
      <w:lang w:val="en-IE"/>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C1E4F5"/>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156082"/>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156082"/>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156082"/>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156082"/>
      </w:tcPr>
    </w:tblStylePr>
    <w:tblStylePr w:type="band1Vert">
      <w:tblPr/>
      <w:tcPr>
        <w:shd w:val="clear" w:color="auto" w:fill="83CAEB"/>
      </w:tcPr>
    </w:tblStylePr>
    <w:tblStylePr w:type="band1Horz">
      <w:tblPr/>
      <w:tcPr>
        <w:shd w:val="clear" w:color="auto" w:fill="83CAEB"/>
      </w:tcPr>
    </w:tblStylePr>
  </w:style>
  <w:style w:type="table" w:customStyle="1" w:styleId="GridTable5Dark-Accent2211">
    <w:name w:val="Grid Table 5 Dark - Accent 2211"/>
    <w:basedOn w:val="TableNormal"/>
    <w:next w:val="GridTable5Dark-Accent2"/>
    <w:uiPriority w:val="50"/>
    <w:rsid w:val="00211350"/>
    <w:pPr>
      <w:spacing w:after="0" w:line="240" w:lineRule="auto"/>
    </w:pPr>
    <w:rPr>
      <w:kern w:val="2"/>
      <w:sz w:val="24"/>
      <w:szCs w:val="24"/>
      <w:lang w:val="en-IE"/>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FAE2D5"/>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E97132"/>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E97132"/>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E97132"/>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E97132"/>
      </w:tcPr>
    </w:tblStylePr>
    <w:tblStylePr w:type="band1Vert">
      <w:tblPr/>
      <w:tcPr>
        <w:shd w:val="clear" w:color="auto" w:fill="F6C5AC"/>
      </w:tcPr>
    </w:tblStylePr>
    <w:tblStylePr w:type="band1Horz">
      <w:tblPr/>
      <w:tcPr>
        <w:shd w:val="clear" w:color="auto" w:fill="F6C5AC"/>
      </w:tcPr>
    </w:tblStylePr>
  </w:style>
  <w:style w:type="table" w:customStyle="1" w:styleId="GridTable5Dark-Accent3211">
    <w:name w:val="Grid Table 5 Dark - Accent 3211"/>
    <w:basedOn w:val="TableNormal"/>
    <w:next w:val="GridTable5Dark-Accent3"/>
    <w:uiPriority w:val="50"/>
    <w:rsid w:val="00211350"/>
    <w:pPr>
      <w:spacing w:after="0" w:line="240" w:lineRule="auto"/>
    </w:pPr>
    <w:rPr>
      <w:kern w:val="2"/>
      <w:sz w:val="24"/>
      <w:szCs w:val="24"/>
      <w:lang w:val="en-IE"/>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C1F0C7"/>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196B24"/>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196B24"/>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196B24"/>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196B24"/>
      </w:tcPr>
    </w:tblStylePr>
    <w:tblStylePr w:type="band1Vert">
      <w:tblPr/>
      <w:tcPr>
        <w:shd w:val="clear" w:color="auto" w:fill="84E290"/>
      </w:tcPr>
    </w:tblStylePr>
    <w:tblStylePr w:type="band1Horz">
      <w:tblPr/>
      <w:tcPr>
        <w:shd w:val="clear" w:color="auto" w:fill="84E290"/>
      </w:tcPr>
    </w:tblStylePr>
  </w:style>
  <w:style w:type="table" w:customStyle="1" w:styleId="GridTable5Dark-Accent4211">
    <w:name w:val="Grid Table 5 Dark - Accent 4211"/>
    <w:basedOn w:val="TableNormal"/>
    <w:next w:val="GridTable5Dark-Accent4"/>
    <w:uiPriority w:val="50"/>
    <w:rsid w:val="00211350"/>
    <w:pPr>
      <w:spacing w:after="0" w:line="240" w:lineRule="auto"/>
    </w:pPr>
    <w:rPr>
      <w:kern w:val="2"/>
      <w:sz w:val="24"/>
      <w:szCs w:val="24"/>
      <w:lang w:val="en-IE"/>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CAEDFB"/>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0F9ED5"/>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0F9ED5"/>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0F9ED5"/>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0F9ED5"/>
      </w:tcPr>
    </w:tblStylePr>
    <w:tblStylePr w:type="band1Vert">
      <w:tblPr/>
      <w:tcPr>
        <w:shd w:val="clear" w:color="auto" w:fill="95DCF7"/>
      </w:tcPr>
    </w:tblStylePr>
    <w:tblStylePr w:type="band1Horz">
      <w:tblPr/>
      <w:tcPr>
        <w:shd w:val="clear" w:color="auto" w:fill="95DCF7"/>
      </w:tcPr>
    </w:tblStylePr>
  </w:style>
  <w:style w:type="table" w:customStyle="1" w:styleId="GridTable5Dark-Accent5211">
    <w:name w:val="Grid Table 5 Dark - Accent 5211"/>
    <w:basedOn w:val="TableNormal"/>
    <w:next w:val="GridTable5Dark-Accent5"/>
    <w:uiPriority w:val="50"/>
    <w:rsid w:val="00211350"/>
    <w:pPr>
      <w:spacing w:after="0" w:line="240" w:lineRule="auto"/>
    </w:pPr>
    <w:rPr>
      <w:kern w:val="2"/>
      <w:sz w:val="24"/>
      <w:szCs w:val="24"/>
      <w:lang w:val="en-IE"/>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F2CEED"/>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A02B93"/>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A02B93"/>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A02B93"/>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A02B93"/>
      </w:tcPr>
    </w:tblStylePr>
    <w:tblStylePr w:type="band1Vert">
      <w:tblPr/>
      <w:tcPr>
        <w:shd w:val="clear" w:color="auto" w:fill="E59EDC"/>
      </w:tcPr>
    </w:tblStylePr>
    <w:tblStylePr w:type="band1Horz">
      <w:tblPr/>
      <w:tcPr>
        <w:shd w:val="clear" w:color="auto" w:fill="E59EDC"/>
      </w:tcPr>
    </w:tblStylePr>
  </w:style>
  <w:style w:type="table" w:customStyle="1" w:styleId="GridTable5Dark-Accent6211">
    <w:name w:val="Grid Table 5 Dark - Accent 6211"/>
    <w:basedOn w:val="TableNormal"/>
    <w:next w:val="GridTable5Dark-Accent6"/>
    <w:uiPriority w:val="50"/>
    <w:rsid w:val="00211350"/>
    <w:pPr>
      <w:spacing w:after="0" w:line="240" w:lineRule="auto"/>
    </w:pPr>
    <w:rPr>
      <w:kern w:val="2"/>
      <w:sz w:val="24"/>
      <w:szCs w:val="24"/>
      <w:lang w:val="en-IE"/>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9F2D0"/>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EA72E"/>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EA72E"/>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EA72E"/>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EA72E"/>
      </w:tcPr>
    </w:tblStylePr>
    <w:tblStylePr w:type="band1Vert">
      <w:tblPr/>
      <w:tcPr>
        <w:shd w:val="clear" w:color="auto" w:fill="B3E5A1"/>
      </w:tcPr>
    </w:tblStylePr>
    <w:tblStylePr w:type="band1Horz">
      <w:tblPr/>
      <w:tcPr>
        <w:shd w:val="clear" w:color="auto" w:fill="B3E5A1"/>
      </w:tcPr>
    </w:tblStylePr>
  </w:style>
  <w:style w:type="table" w:customStyle="1" w:styleId="GridTable6Colourful211">
    <w:name w:val="Grid Table 6 Colourful211"/>
    <w:basedOn w:val="TableNormal"/>
    <w:next w:val="GridTable6Colorful"/>
    <w:uiPriority w:val="51"/>
    <w:rsid w:val="00211350"/>
    <w:pPr>
      <w:spacing w:after="0" w:line="240" w:lineRule="auto"/>
    </w:pPr>
    <w:rPr>
      <w:color w:val="000000"/>
      <w:kern w:val="2"/>
      <w:sz w:val="24"/>
      <w:szCs w:val="24"/>
      <w:lang w:val="en-IE"/>
      <w14:ligatures w14:val="standardContextual"/>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rPr>
      <w:tblPr/>
      <w:tcPr>
        <w:tcBorders>
          <w:bottom w:val="single" w:sz="12" w:space="0" w:color="666666"/>
        </w:tcBorders>
      </w:tcPr>
    </w:tblStylePr>
    <w:tblStylePr w:type="lastRow">
      <w:rPr>
        <w:b/>
        <w:bCs/>
      </w:rPr>
      <w:tblPr/>
      <w:tcPr>
        <w:tcBorders>
          <w:top w:val="double" w:sz="4" w:space="0" w:color="666666"/>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GridTable6ColourfulAccent1211">
    <w:name w:val="Grid Table 6 Colourful – Accent 1211"/>
    <w:basedOn w:val="TableNormal"/>
    <w:next w:val="GridTable6Colorful-Accent1"/>
    <w:uiPriority w:val="51"/>
    <w:rsid w:val="00211350"/>
    <w:pPr>
      <w:spacing w:after="0" w:line="240" w:lineRule="auto"/>
    </w:pPr>
    <w:rPr>
      <w:color w:val="0F4761"/>
      <w:kern w:val="2"/>
      <w:sz w:val="24"/>
      <w:szCs w:val="24"/>
      <w:lang w:val="en-IE"/>
      <w14:ligatures w14:val="standardContextual"/>
    </w:rPr>
    <w:tblPr>
      <w:tblStyleRowBandSize w:val="1"/>
      <w:tblStyleColBandSize w:val="1"/>
      <w:tblBorders>
        <w:top w:val="single" w:sz="4" w:space="0" w:color="45B0E1"/>
        <w:left w:val="single" w:sz="4" w:space="0" w:color="45B0E1"/>
        <w:bottom w:val="single" w:sz="4" w:space="0" w:color="45B0E1"/>
        <w:right w:val="single" w:sz="4" w:space="0" w:color="45B0E1"/>
        <w:insideH w:val="single" w:sz="4" w:space="0" w:color="45B0E1"/>
        <w:insideV w:val="single" w:sz="4" w:space="0" w:color="45B0E1"/>
      </w:tblBorders>
    </w:tblPr>
    <w:tblStylePr w:type="firstRow">
      <w:rPr>
        <w:b/>
        <w:bCs/>
      </w:rPr>
      <w:tblPr/>
      <w:tcPr>
        <w:tcBorders>
          <w:bottom w:val="single" w:sz="12" w:space="0" w:color="45B0E1"/>
        </w:tcBorders>
      </w:tcPr>
    </w:tblStylePr>
    <w:tblStylePr w:type="lastRow">
      <w:rPr>
        <w:b/>
        <w:bCs/>
      </w:rPr>
      <w:tblPr/>
      <w:tcPr>
        <w:tcBorders>
          <w:top w:val="double" w:sz="4" w:space="0" w:color="45B0E1"/>
        </w:tcBorders>
      </w:tcPr>
    </w:tblStylePr>
    <w:tblStylePr w:type="firstCol">
      <w:rPr>
        <w:b/>
        <w:bCs/>
      </w:rPr>
    </w:tblStylePr>
    <w:tblStylePr w:type="lastCol">
      <w:rPr>
        <w:b/>
        <w:bCs/>
      </w:rPr>
    </w:tblStylePr>
    <w:tblStylePr w:type="band1Vert">
      <w:tblPr/>
      <w:tcPr>
        <w:shd w:val="clear" w:color="auto" w:fill="C1E4F5"/>
      </w:tcPr>
    </w:tblStylePr>
    <w:tblStylePr w:type="band1Horz">
      <w:tblPr/>
      <w:tcPr>
        <w:shd w:val="clear" w:color="auto" w:fill="C1E4F5"/>
      </w:tcPr>
    </w:tblStylePr>
  </w:style>
  <w:style w:type="table" w:customStyle="1" w:styleId="GridTable6ColourfulAccent2211">
    <w:name w:val="Grid Table 6 Colourful – Accent 2211"/>
    <w:basedOn w:val="TableNormal"/>
    <w:next w:val="GridTable6Colorful-Accent2"/>
    <w:uiPriority w:val="51"/>
    <w:rsid w:val="00211350"/>
    <w:pPr>
      <w:spacing w:after="0" w:line="240" w:lineRule="auto"/>
    </w:pPr>
    <w:rPr>
      <w:color w:val="BF4E14"/>
      <w:kern w:val="2"/>
      <w:sz w:val="24"/>
      <w:szCs w:val="24"/>
      <w:lang w:val="en-IE"/>
      <w14:ligatures w14:val="standardContextual"/>
    </w:rPr>
    <w:tblPr>
      <w:tblStyleRowBandSize w:val="1"/>
      <w:tblStyleColBandSize w:val="1"/>
      <w:tblBorders>
        <w:top w:val="single" w:sz="4" w:space="0" w:color="F1A983"/>
        <w:left w:val="single" w:sz="4" w:space="0" w:color="F1A983"/>
        <w:bottom w:val="single" w:sz="4" w:space="0" w:color="F1A983"/>
        <w:right w:val="single" w:sz="4" w:space="0" w:color="F1A983"/>
        <w:insideH w:val="single" w:sz="4" w:space="0" w:color="F1A983"/>
        <w:insideV w:val="single" w:sz="4" w:space="0" w:color="F1A983"/>
      </w:tblBorders>
    </w:tblPr>
    <w:tblStylePr w:type="firstRow">
      <w:rPr>
        <w:b/>
        <w:bCs/>
      </w:rPr>
      <w:tblPr/>
      <w:tcPr>
        <w:tcBorders>
          <w:bottom w:val="single" w:sz="12" w:space="0" w:color="F1A983"/>
        </w:tcBorders>
      </w:tcPr>
    </w:tblStylePr>
    <w:tblStylePr w:type="lastRow">
      <w:rPr>
        <w:b/>
        <w:bCs/>
      </w:rPr>
      <w:tblPr/>
      <w:tcPr>
        <w:tcBorders>
          <w:top w:val="double" w:sz="4" w:space="0" w:color="F1A983"/>
        </w:tcBorders>
      </w:tcPr>
    </w:tblStylePr>
    <w:tblStylePr w:type="firstCol">
      <w:rPr>
        <w:b/>
        <w:bCs/>
      </w:rPr>
    </w:tblStylePr>
    <w:tblStylePr w:type="lastCol">
      <w:rPr>
        <w:b/>
        <w:bCs/>
      </w:rPr>
    </w:tblStylePr>
    <w:tblStylePr w:type="band1Vert">
      <w:tblPr/>
      <w:tcPr>
        <w:shd w:val="clear" w:color="auto" w:fill="FAE2D5"/>
      </w:tcPr>
    </w:tblStylePr>
    <w:tblStylePr w:type="band1Horz">
      <w:tblPr/>
      <w:tcPr>
        <w:shd w:val="clear" w:color="auto" w:fill="FAE2D5"/>
      </w:tcPr>
    </w:tblStylePr>
  </w:style>
  <w:style w:type="table" w:customStyle="1" w:styleId="GridTable6ColourfulAccent3211">
    <w:name w:val="Grid Table 6 Colourful – Accent 3211"/>
    <w:basedOn w:val="TableNormal"/>
    <w:next w:val="GridTable6Colorful-Accent3"/>
    <w:uiPriority w:val="51"/>
    <w:rsid w:val="00211350"/>
    <w:pPr>
      <w:spacing w:after="0" w:line="240" w:lineRule="auto"/>
    </w:pPr>
    <w:rPr>
      <w:color w:val="124F1A"/>
      <w:kern w:val="2"/>
      <w:sz w:val="24"/>
      <w:szCs w:val="24"/>
      <w:lang w:val="en-IE"/>
      <w14:ligatures w14:val="standardContextual"/>
    </w:rPr>
    <w:tblPr>
      <w:tblStyleRowBandSize w:val="1"/>
      <w:tblStyleColBandSize w:val="1"/>
      <w:tblBorders>
        <w:top w:val="single" w:sz="4" w:space="0" w:color="47D459"/>
        <w:left w:val="single" w:sz="4" w:space="0" w:color="47D459"/>
        <w:bottom w:val="single" w:sz="4" w:space="0" w:color="47D459"/>
        <w:right w:val="single" w:sz="4" w:space="0" w:color="47D459"/>
        <w:insideH w:val="single" w:sz="4" w:space="0" w:color="47D459"/>
        <w:insideV w:val="single" w:sz="4" w:space="0" w:color="47D459"/>
      </w:tblBorders>
    </w:tblPr>
    <w:tblStylePr w:type="firstRow">
      <w:rPr>
        <w:b/>
        <w:bCs/>
      </w:rPr>
      <w:tblPr/>
      <w:tcPr>
        <w:tcBorders>
          <w:bottom w:val="single" w:sz="12" w:space="0" w:color="47D459"/>
        </w:tcBorders>
      </w:tcPr>
    </w:tblStylePr>
    <w:tblStylePr w:type="lastRow">
      <w:rPr>
        <w:b/>
        <w:bCs/>
      </w:rPr>
      <w:tblPr/>
      <w:tcPr>
        <w:tcBorders>
          <w:top w:val="double" w:sz="4" w:space="0" w:color="47D459"/>
        </w:tcBorders>
      </w:tcPr>
    </w:tblStylePr>
    <w:tblStylePr w:type="firstCol">
      <w:rPr>
        <w:b/>
        <w:bCs/>
      </w:rPr>
    </w:tblStylePr>
    <w:tblStylePr w:type="lastCol">
      <w:rPr>
        <w:b/>
        <w:bCs/>
      </w:rPr>
    </w:tblStylePr>
    <w:tblStylePr w:type="band1Vert">
      <w:tblPr/>
      <w:tcPr>
        <w:shd w:val="clear" w:color="auto" w:fill="C1F0C7"/>
      </w:tcPr>
    </w:tblStylePr>
    <w:tblStylePr w:type="band1Horz">
      <w:tblPr/>
      <w:tcPr>
        <w:shd w:val="clear" w:color="auto" w:fill="C1F0C7"/>
      </w:tcPr>
    </w:tblStylePr>
  </w:style>
  <w:style w:type="table" w:customStyle="1" w:styleId="GridTable6ColourfulAccent4211">
    <w:name w:val="Grid Table 6 Colourful – Accent 4211"/>
    <w:basedOn w:val="TableNormal"/>
    <w:next w:val="GridTable6Colorful-Accent4"/>
    <w:uiPriority w:val="51"/>
    <w:rsid w:val="00211350"/>
    <w:pPr>
      <w:spacing w:after="0" w:line="240" w:lineRule="auto"/>
    </w:pPr>
    <w:rPr>
      <w:color w:val="0B769F"/>
      <w:kern w:val="2"/>
      <w:sz w:val="24"/>
      <w:szCs w:val="24"/>
      <w:lang w:val="en-IE"/>
      <w14:ligatures w14:val="standardContextual"/>
    </w:rPr>
    <w:tblPr>
      <w:tblStyleRowBandSize w:val="1"/>
      <w:tblStyleColBandSize w:val="1"/>
      <w:tblBorders>
        <w:top w:val="single" w:sz="4" w:space="0" w:color="60CAF3"/>
        <w:left w:val="single" w:sz="4" w:space="0" w:color="60CAF3"/>
        <w:bottom w:val="single" w:sz="4" w:space="0" w:color="60CAF3"/>
        <w:right w:val="single" w:sz="4" w:space="0" w:color="60CAF3"/>
        <w:insideH w:val="single" w:sz="4" w:space="0" w:color="60CAF3"/>
        <w:insideV w:val="single" w:sz="4" w:space="0" w:color="60CAF3"/>
      </w:tblBorders>
    </w:tblPr>
    <w:tblStylePr w:type="firstRow">
      <w:rPr>
        <w:b/>
        <w:bCs/>
      </w:rPr>
      <w:tblPr/>
      <w:tcPr>
        <w:tcBorders>
          <w:bottom w:val="single" w:sz="12" w:space="0" w:color="60CAF3"/>
        </w:tcBorders>
      </w:tcPr>
    </w:tblStylePr>
    <w:tblStylePr w:type="lastRow">
      <w:rPr>
        <w:b/>
        <w:bCs/>
      </w:rPr>
      <w:tblPr/>
      <w:tcPr>
        <w:tcBorders>
          <w:top w:val="double" w:sz="4" w:space="0" w:color="60CAF3"/>
        </w:tcBorders>
      </w:tcPr>
    </w:tblStylePr>
    <w:tblStylePr w:type="firstCol">
      <w:rPr>
        <w:b/>
        <w:bCs/>
      </w:rPr>
    </w:tblStylePr>
    <w:tblStylePr w:type="lastCol">
      <w:rPr>
        <w:b/>
        <w:bCs/>
      </w:rPr>
    </w:tblStylePr>
    <w:tblStylePr w:type="band1Vert">
      <w:tblPr/>
      <w:tcPr>
        <w:shd w:val="clear" w:color="auto" w:fill="CAEDFB"/>
      </w:tcPr>
    </w:tblStylePr>
    <w:tblStylePr w:type="band1Horz">
      <w:tblPr/>
      <w:tcPr>
        <w:shd w:val="clear" w:color="auto" w:fill="CAEDFB"/>
      </w:tcPr>
    </w:tblStylePr>
  </w:style>
  <w:style w:type="table" w:customStyle="1" w:styleId="GridTable6ColourfulAccent5211">
    <w:name w:val="Grid Table 6 Colourful – Accent 5211"/>
    <w:basedOn w:val="TableNormal"/>
    <w:next w:val="GridTable6Colorful-Accent5"/>
    <w:uiPriority w:val="51"/>
    <w:rsid w:val="00211350"/>
    <w:pPr>
      <w:spacing w:after="0" w:line="240" w:lineRule="auto"/>
    </w:pPr>
    <w:rPr>
      <w:color w:val="77206D"/>
      <w:kern w:val="2"/>
      <w:sz w:val="24"/>
      <w:szCs w:val="24"/>
      <w:lang w:val="en-IE"/>
      <w14:ligatures w14:val="standardContextual"/>
    </w:rPr>
    <w:tblPr>
      <w:tblStyleRowBandSize w:val="1"/>
      <w:tblStyleColBandSize w:val="1"/>
      <w:tblBorders>
        <w:top w:val="single" w:sz="4" w:space="0" w:color="D86DCB"/>
        <w:left w:val="single" w:sz="4" w:space="0" w:color="D86DCB"/>
        <w:bottom w:val="single" w:sz="4" w:space="0" w:color="D86DCB"/>
        <w:right w:val="single" w:sz="4" w:space="0" w:color="D86DCB"/>
        <w:insideH w:val="single" w:sz="4" w:space="0" w:color="D86DCB"/>
        <w:insideV w:val="single" w:sz="4" w:space="0" w:color="D86DCB"/>
      </w:tblBorders>
    </w:tblPr>
    <w:tblStylePr w:type="firstRow">
      <w:rPr>
        <w:b/>
        <w:bCs/>
      </w:rPr>
      <w:tblPr/>
      <w:tcPr>
        <w:tcBorders>
          <w:bottom w:val="single" w:sz="12" w:space="0" w:color="D86DCB"/>
        </w:tcBorders>
      </w:tcPr>
    </w:tblStylePr>
    <w:tblStylePr w:type="lastRow">
      <w:rPr>
        <w:b/>
        <w:bCs/>
      </w:rPr>
      <w:tblPr/>
      <w:tcPr>
        <w:tcBorders>
          <w:top w:val="double" w:sz="4" w:space="0" w:color="D86DCB"/>
        </w:tcBorders>
      </w:tcPr>
    </w:tblStylePr>
    <w:tblStylePr w:type="firstCol">
      <w:rPr>
        <w:b/>
        <w:bCs/>
      </w:rPr>
    </w:tblStylePr>
    <w:tblStylePr w:type="lastCol">
      <w:rPr>
        <w:b/>
        <w:bCs/>
      </w:rPr>
    </w:tblStylePr>
    <w:tblStylePr w:type="band1Vert">
      <w:tblPr/>
      <w:tcPr>
        <w:shd w:val="clear" w:color="auto" w:fill="F2CEED"/>
      </w:tcPr>
    </w:tblStylePr>
    <w:tblStylePr w:type="band1Horz">
      <w:tblPr/>
      <w:tcPr>
        <w:shd w:val="clear" w:color="auto" w:fill="F2CEED"/>
      </w:tcPr>
    </w:tblStylePr>
  </w:style>
  <w:style w:type="table" w:customStyle="1" w:styleId="GridTable6ColourfulAccent6211">
    <w:name w:val="Grid Table 6 Colourful – Accent 6211"/>
    <w:basedOn w:val="TableNormal"/>
    <w:next w:val="GridTable6Colorful-Accent6"/>
    <w:uiPriority w:val="51"/>
    <w:rsid w:val="00211350"/>
    <w:pPr>
      <w:spacing w:after="0" w:line="240" w:lineRule="auto"/>
    </w:pPr>
    <w:rPr>
      <w:color w:val="3A7C22"/>
      <w:kern w:val="2"/>
      <w:sz w:val="24"/>
      <w:szCs w:val="24"/>
      <w:lang w:val="en-IE"/>
      <w14:ligatures w14:val="standardContextual"/>
    </w:rPr>
    <w:tblPr>
      <w:tblStyleRowBandSize w:val="1"/>
      <w:tblStyleColBandSize w:val="1"/>
      <w:tblBorders>
        <w:top w:val="single" w:sz="4" w:space="0" w:color="8DD873"/>
        <w:left w:val="single" w:sz="4" w:space="0" w:color="8DD873"/>
        <w:bottom w:val="single" w:sz="4" w:space="0" w:color="8DD873"/>
        <w:right w:val="single" w:sz="4" w:space="0" w:color="8DD873"/>
        <w:insideH w:val="single" w:sz="4" w:space="0" w:color="8DD873"/>
        <w:insideV w:val="single" w:sz="4" w:space="0" w:color="8DD873"/>
      </w:tblBorders>
    </w:tblPr>
    <w:tblStylePr w:type="firstRow">
      <w:rPr>
        <w:b/>
        <w:bCs/>
      </w:rPr>
      <w:tblPr/>
      <w:tcPr>
        <w:tcBorders>
          <w:bottom w:val="single" w:sz="12" w:space="0" w:color="8DD873"/>
        </w:tcBorders>
      </w:tcPr>
    </w:tblStylePr>
    <w:tblStylePr w:type="lastRow">
      <w:rPr>
        <w:b/>
        <w:bCs/>
      </w:rPr>
      <w:tblPr/>
      <w:tcPr>
        <w:tcBorders>
          <w:top w:val="double" w:sz="4" w:space="0" w:color="8DD873"/>
        </w:tcBorders>
      </w:tcPr>
    </w:tblStylePr>
    <w:tblStylePr w:type="firstCol">
      <w:rPr>
        <w:b/>
        <w:bCs/>
      </w:rPr>
    </w:tblStylePr>
    <w:tblStylePr w:type="lastCol">
      <w:rPr>
        <w:b/>
        <w:bCs/>
      </w:rPr>
    </w:tblStylePr>
    <w:tblStylePr w:type="band1Vert">
      <w:tblPr/>
      <w:tcPr>
        <w:shd w:val="clear" w:color="auto" w:fill="D9F2D0"/>
      </w:tcPr>
    </w:tblStylePr>
    <w:tblStylePr w:type="band1Horz">
      <w:tblPr/>
      <w:tcPr>
        <w:shd w:val="clear" w:color="auto" w:fill="D9F2D0"/>
      </w:tcPr>
    </w:tblStylePr>
  </w:style>
  <w:style w:type="table" w:customStyle="1" w:styleId="GridTable7Colourful211">
    <w:name w:val="Grid Table 7 Colourful211"/>
    <w:basedOn w:val="TableNormal"/>
    <w:next w:val="GridTable7Colorful"/>
    <w:uiPriority w:val="52"/>
    <w:rsid w:val="00211350"/>
    <w:pPr>
      <w:spacing w:after="0" w:line="240" w:lineRule="auto"/>
    </w:pPr>
    <w:rPr>
      <w:color w:val="000000"/>
      <w:kern w:val="2"/>
      <w:sz w:val="24"/>
      <w:szCs w:val="24"/>
      <w:lang w:val="en-IE"/>
      <w14:ligatures w14:val="standardContextual"/>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CCCCC"/>
      </w:tcPr>
    </w:tblStylePr>
    <w:tblStylePr w:type="band1Horz">
      <w:tblPr/>
      <w:tcPr>
        <w:shd w:val="clear" w:color="auto" w:fill="CCCCCC"/>
      </w:tcPr>
    </w:tblStylePr>
    <w:tblStylePr w:type="neCell">
      <w:tblPr/>
      <w:tcPr>
        <w:tcBorders>
          <w:bottom w:val="single" w:sz="4" w:space="0" w:color="666666"/>
        </w:tcBorders>
      </w:tcPr>
    </w:tblStylePr>
    <w:tblStylePr w:type="nwCell">
      <w:tblPr/>
      <w:tcPr>
        <w:tcBorders>
          <w:bottom w:val="single" w:sz="4" w:space="0" w:color="666666"/>
        </w:tcBorders>
      </w:tcPr>
    </w:tblStylePr>
    <w:tblStylePr w:type="seCell">
      <w:tblPr/>
      <w:tcPr>
        <w:tcBorders>
          <w:top w:val="single" w:sz="4" w:space="0" w:color="666666"/>
        </w:tcBorders>
      </w:tcPr>
    </w:tblStylePr>
    <w:tblStylePr w:type="swCell">
      <w:tblPr/>
      <w:tcPr>
        <w:tcBorders>
          <w:top w:val="single" w:sz="4" w:space="0" w:color="666666"/>
        </w:tcBorders>
      </w:tcPr>
    </w:tblStylePr>
  </w:style>
  <w:style w:type="table" w:customStyle="1" w:styleId="GridTable7ColourfulAccent1211">
    <w:name w:val="Grid Table 7 Colourful – Accent 1211"/>
    <w:basedOn w:val="TableNormal"/>
    <w:next w:val="GridTable7Colorful-Accent1"/>
    <w:uiPriority w:val="52"/>
    <w:rsid w:val="00211350"/>
    <w:pPr>
      <w:spacing w:after="0" w:line="240" w:lineRule="auto"/>
    </w:pPr>
    <w:rPr>
      <w:color w:val="0F4761"/>
      <w:kern w:val="2"/>
      <w:sz w:val="24"/>
      <w:szCs w:val="24"/>
      <w:lang w:val="en-IE"/>
      <w14:ligatures w14:val="standardContextual"/>
    </w:rPr>
    <w:tblPr>
      <w:tblStyleRowBandSize w:val="1"/>
      <w:tblStyleColBandSize w:val="1"/>
      <w:tblBorders>
        <w:top w:val="single" w:sz="4" w:space="0" w:color="45B0E1"/>
        <w:left w:val="single" w:sz="4" w:space="0" w:color="45B0E1"/>
        <w:bottom w:val="single" w:sz="4" w:space="0" w:color="45B0E1"/>
        <w:right w:val="single" w:sz="4" w:space="0" w:color="45B0E1"/>
        <w:insideH w:val="single" w:sz="4" w:space="0" w:color="45B0E1"/>
        <w:insideV w:val="single" w:sz="4" w:space="0" w:color="45B0E1"/>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1E4F5"/>
      </w:tcPr>
    </w:tblStylePr>
    <w:tblStylePr w:type="band1Horz">
      <w:tblPr/>
      <w:tcPr>
        <w:shd w:val="clear" w:color="auto" w:fill="C1E4F5"/>
      </w:tcPr>
    </w:tblStylePr>
    <w:tblStylePr w:type="neCell">
      <w:tblPr/>
      <w:tcPr>
        <w:tcBorders>
          <w:bottom w:val="single" w:sz="4" w:space="0" w:color="45B0E1"/>
        </w:tcBorders>
      </w:tcPr>
    </w:tblStylePr>
    <w:tblStylePr w:type="nwCell">
      <w:tblPr/>
      <w:tcPr>
        <w:tcBorders>
          <w:bottom w:val="single" w:sz="4" w:space="0" w:color="45B0E1"/>
        </w:tcBorders>
      </w:tcPr>
    </w:tblStylePr>
    <w:tblStylePr w:type="seCell">
      <w:tblPr/>
      <w:tcPr>
        <w:tcBorders>
          <w:top w:val="single" w:sz="4" w:space="0" w:color="45B0E1"/>
        </w:tcBorders>
      </w:tcPr>
    </w:tblStylePr>
    <w:tblStylePr w:type="swCell">
      <w:tblPr/>
      <w:tcPr>
        <w:tcBorders>
          <w:top w:val="single" w:sz="4" w:space="0" w:color="45B0E1"/>
        </w:tcBorders>
      </w:tcPr>
    </w:tblStylePr>
  </w:style>
  <w:style w:type="table" w:customStyle="1" w:styleId="GridTable7ColourfulAccent2211">
    <w:name w:val="Grid Table 7 Colourful – Accent 2211"/>
    <w:basedOn w:val="TableNormal"/>
    <w:next w:val="GridTable7Colorful-Accent2"/>
    <w:uiPriority w:val="52"/>
    <w:rsid w:val="00211350"/>
    <w:pPr>
      <w:spacing w:after="0" w:line="240" w:lineRule="auto"/>
    </w:pPr>
    <w:rPr>
      <w:color w:val="BF4E14"/>
      <w:kern w:val="2"/>
      <w:sz w:val="24"/>
      <w:szCs w:val="24"/>
      <w:lang w:val="en-IE"/>
      <w14:ligatures w14:val="standardContextual"/>
    </w:rPr>
    <w:tblPr>
      <w:tblStyleRowBandSize w:val="1"/>
      <w:tblStyleColBandSize w:val="1"/>
      <w:tblBorders>
        <w:top w:val="single" w:sz="4" w:space="0" w:color="F1A983"/>
        <w:left w:val="single" w:sz="4" w:space="0" w:color="F1A983"/>
        <w:bottom w:val="single" w:sz="4" w:space="0" w:color="F1A983"/>
        <w:right w:val="single" w:sz="4" w:space="0" w:color="F1A983"/>
        <w:insideH w:val="single" w:sz="4" w:space="0" w:color="F1A983"/>
        <w:insideV w:val="single" w:sz="4" w:space="0" w:color="F1A98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AE2D5"/>
      </w:tcPr>
    </w:tblStylePr>
    <w:tblStylePr w:type="band1Horz">
      <w:tblPr/>
      <w:tcPr>
        <w:shd w:val="clear" w:color="auto" w:fill="FAE2D5"/>
      </w:tcPr>
    </w:tblStylePr>
    <w:tblStylePr w:type="neCell">
      <w:tblPr/>
      <w:tcPr>
        <w:tcBorders>
          <w:bottom w:val="single" w:sz="4" w:space="0" w:color="F1A983"/>
        </w:tcBorders>
      </w:tcPr>
    </w:tblStylePr>
    <w:tblStylePr w:type="nwCell">
      <w:tblPr/>
      <w:tcPr>
        <w:tcBorders>
          <w:bottom w:val="single" w:sz="4" w:space="0" w:color="F1A983"/>
        </w:tcBorders>
      </w:tcPr>
    </w:tblStylePr>
    <w:tblStylePr w:type="seCell">
      <w:tblPr/>
      <w:tcPr>
        <w:tcBorders>
          <w:top w:val="single" w:sz="4" w:space="0" w:color="F1A983"/>
        </w:tcBorders>
      </w:tcPr>
    </w:tblStylePr>
    <w:tblStylePr w:type="swCell">
      <w:tblPr/>
      <w:tcPr>
        <w:tcBorders>
          <w:top w:val="single" w:sz="4" w:space="0" w:color="F1A983"/>
        </w:tcBorders>
      </w:tcPr>
    </w:tblStylePr>
  </w:style>
  <w:style w:type="table" w:customStyle="1" w:styleId="GridTable7ColourfulAccent3211">
    <w:name w:val="Grid Table 7 Colourful – Accent 3211"/>
    <w:basedOn w:val="TableNormal"/>
    <w:next w:val="GridTable7Colorful-Accent3"/>
    <w:uiPriority w:val="52"/>
    <w:rsid w:val="00211350"/>
    <w:pPr>
      <w:spacing w:after="0" w:line="240" w:lineRule="auto"/>
    </w:pPr>
    <w:rPr>
      <w:color w:val="124F1A"/>
      <w:kern w:val="2"/>
      <w:sz w:val="24"/>
      <w:szCs w:val="24"/>
      <w:lang w:val="en-IE"/>
      <w14:ligatures w14:val="standardContextual"/>
    </w:rPr>
    <w:tblPr>
      <w:tblStyleRowBandSize w:val="1"/>
      <w:tblStyleColBandSize w:val="1"/>
      <w:tblBorders>
        <w:top w:val="single" w:sz="4" w:space="0" w:color="47D459"/>
        <w:left w:val="single" w:sz="4" w:space="0" w:color="47D459"/>
        <w:bottom w:val="single" w:sz="4" w:space="0" w:color="47D459"/>
        <w:right w:val="single" w:sz="4" w:space="0" w:color="47D459"/>
        <w:insideH w:val="single" w:sz="4" w:space="0" w:color="47D459"/>
        <w:insideV w:val="single" w:sz="4" w:space="0" w:color="47D459"/>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1F0C7"/>
      </w:tcPr>
    </w:tblStylePr>
    <w:tblStylePr w:type="band1Horz">
      <w:tblPr/>
      <w:tcPr>
        <w:shd w:val="clear" w:color="auto" w:fill="C1F0C7"/>
      </w:tcPr>
    </w:tblStylePr>
    <w:tblStylePr w:type="neCell">
      <w:tblPr/>
      <w:tcPr>
        <w:tcBorders>
          <w:bottom w:val="single" w:sz="4" w:space="0" w:color="47D459"/>
        </w:tcBorders>
      </w:tcPr>
    </w:tblStylePr>
    <w:tblStylePr w:type="nwCell">
      <w:tblPr/>
      <w:tcPr>
        <w:tcBorders>
          <w:bottom w:val="single" w:sz="4" w:space="0" w:color="47D459"/>
        </w:tcBorders>
      </w:tcPr>
    </w:tblStylePr>
    <w:tblStylePr w:type="seCell">
      <w:tblPr/>
      <w:tcPr>
        <w:tcBorders>
          <w:top w:val="single" w:sz="4" w:space="0" w:color="47D459"/>
        </w:tcBorders>
      </w:tcPr>
    </w:tblStylePr>
    <w:tblStylePr w:type="swCell">
      <w:tblPr/>
      <w:tcPr>
        <w:tcBorders>
          <w:top w:val="single" w:sz="4" w:space="0" w:color="47D459"/>
        </w:tcBorders>
      </w:tcPr>
    </w:tblStylePr>
  </w:style>
  <w:style w:type="table" w:customStyle="1" w:styleId="GridTable7ColourfulAccent4211">
    <w:name w:val="Grid Table 7 Colourful – Accent 4211"/>
    <w:basedOn w:val="TableNormal"/>
    <w:next w:val="GridTable7Colorful-Accent4"/>
    <w:uiPriority w:val="52"/>
    <w:rsid w:val="00211350"/>
    <w:pPr>
      <w:spacing w:after="0" w:line="240" w:lineRule="auto"/>
    </w:pPr>
    <w:rPr>
      <w:color w:val="0B769F"/>
      <w:kern w:val="2"/>
      <w:sz w:val="24"/>
      <w:szCs w:val="24"/>
      <w:lang w:val="en-IE"/>
      <w14:ligatures w14:val="standardContextual"/>
    </w:rPr>
    <w:tblPr>
      <w:tblStyleRowBandSize w:val="1"/>
      <w:tblStyleColBandSize w:val="1"/>
      <w:tblBorders>
        <w:top w:val="single" w:sz="4" w:space="0" w:color="60CAF3"/>
        <w:left w:val="single" w:sz="4" w:space="0" w:color="60CAF3"/>
        <w:bottom w:val="single" w:sz="4" w:space="0" w:color="60CAF3"/>
        <w:right w:val="single" w:sz="4" w:space="0" w:color="60CAF3"/>
        <w:insideH w:val="single" w:sz="4" w:space="0" w:color="60CAF3"/>
        <w:insideV w:val="single" w:sz="4" w:space="0" w:color="60CAF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AEDFB"/>
      </w:tcPr>
    </w:tblStylePr>
    <w:tblStylePr w:type="band1Horz">
      <w:tblPr/>
      <w:tcPr>
        <w:shd w:val="clear" w:color="auto" w:fill="CAEDFB"/>
      </w:tcPr>
    </w:tblStylePr>
    <w:tblStylePr w:type="neCell">
      <w:tblPr/>
      <w:tcPr>
        <w:tcBorders>
          <w:bottom w:val="single" w:sz="4" w:space="0" w:color="60CAF3"/>
        </w:tcBorders>
      </w:tcPr>
    </w:tblStylePr>
    <w:tblStylePr w:type="nwCell">
      <w:tblPr/>
      <w:tcPr>
        <w:tcBorders>
          <w:bottom w:val="single" w:sz="4" w:space="0" w:color="60CAF3"/>
        </w:tcBorders>
      </w:tcPr>
    </w:tblStylePr>
    <w:tblStylePr w:type="seCell">
      <w:tblPr/>
      <w:tcPr>
        <w:tcBorders>
          <w:top w:val="single" w:sz="4" w:space="0" w:color="60CAF3"/>
        </w:tcBorders>
      </w:tcPr>
    </w:tblStylePr>
    <w:tblStylePr w:type="swCell">
      <w:tblPr/>
      <w:tcPr>
        <w:tcBorders>
          <w:top w:val="single" w:sz="4" w:space="0" w:color="60CAF3"/>
        </w:tcBorders>
      </w:tcPr>
    </w:tblStylePr>
  </w:style>
  <w:style w:type="table" w:customStyle="1" w:styleId="GridTable7ColourfulAccent5211">
    <w:name w:val="Grid Table 7 Colourful – Accent 5211"/>
    <w:basedOn w:val="TableNormal"/>
    <w:next w:val="GridTable7Colorful-Accent5"/>
    <w:uiPriority w:val="52"/>
    <w:rsid w:val="00211350"/>
    <w:pPr>
      <w:spacing w:after="0" w:line="240" w:lineRule="auto"/>
    </w:pPr>
    <w:rPr>
      <w:color w:val="77206D"/>
      <w:kern w:val="2"/>
      <w:sz w:val="24"/>
      <w:szCs w:val="24"/>
      <w:lang w:val="en-IE"/>
      <w14:ligatures w14:val="standardContextual"/>
    </w:rPr>
    <w:tblPr>
      <w:tblStyleRowBandSize w:val="1"/>
      <w:tblStyleColBandSize w:val="1"/>
      <w:tblBorders>
        <w:top w:val="single" w:sz="4" w:space="0" w:color="D86DCB"/>
        <w:left w:val="single" w:sz="4" w:space="0" w:color="D86DCB"/>
        <w:bottom w:val="single" w:sz="4" w:space="0" w:color="D86DCB"/>
        <w:right w:val="single" w:sz="4" w:space="0" w:color="D86DCB"/>
        <w:insideH w:val="single" w:sz="4" w:space="0" w:color="D86DCB"/>
        <w:insideV w:val="single" w:sz="4" w:space="0" w:color="D86DCB"/>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2CEED"/>
      </w:tcPr>
    </w:tblStylePr>
    <w:tblStylePr w:type="band1Horz">
      <w:tblPr/>
      <w:tcPr>
        <w:shd w:val="clear" w:color="auto" w:fill="F2CEED"/>
      </w:tcPr>
    </w:tblStylePr>
    <w:tblStylePr w:type="neCell">
      <w:tblPr/>
      <w:tcPr>
        <w:tcBorders>
          <w:bottom w:val="single" w:sz="4" w:space="0" w:color="D86DCB"/>
        </w:tcBorders>
      </w:tcPr>
    </w:tblStylePr>
    <w:tblStylePr w:type="nwCell">
      <w:tblPr/>
      <w:tcPr>
        <w:tcBorders>
          <w:bottom w:val="single" w:sz="4" w:space="0" w:color="D86DCB"/>
        </w:tcBorders>
      </w:tcPr>
    </w:tblStylePr>
    <w:tblStylePr w:type="seCell">
      <w:tblPr/>
      <w:tcPr>
        <w:tcBorders>
          <w:top w:val="single" w:sz="4" w:space="0" w:color="D86DCB"/>
        </w:tcBorders>
      </w:tcPr>
    </w:tblStylePr>
    <w:tblStylePr w:type="swCell">
      <w:tblPr/>
      <w:tcPr>
        <w:tcBorders>
          <w:top w:val="single" w:sz="4" w:space="0" w:color="D86DCB"/>
        </w:tcBorders>
      </w:tcPr>
    </w:tblStylePr>
  </w:style>
  <w:style w:type="table" w:customStyle="1" w:styleId="GridTable7ColourfulAccent6211">
    <w:name w:val="Grid Table 7 Colourful – Accent 6211"/>
    <w:basedOn w:val="TableNormal"/>
    <w:next w:val="GridTable7Colorful-Accent6"/>
    <w:uiPriority w:val="52"/>
    <w:rsid w:val="00211350"/>
    <w:pPr>
      <w:spacing w:after="0" w:line="240" w:lineRule="auto"/>
    </w:pPr>
    <w:rPr>
      <w:color w:val="3A7C22"/>
      <w:kern w:val="2"/>
      <w:sz w:val="24"/>
      <w:szCs w:val="24"/>
      <w:lang w:val="en-IE"/>
      <w14:ligatures w14:val="standardContextual"/>
    </w:rPr>
    <w:tblPr>
      <w:tblStyleRowBandSize w:val="1"/>
      <w:tblStyleColBandSize w:val="1"/>
      <w:tblBorders>
        <w:top w:val="single" w:sz="4" w:space="0" w:color="8DD873"/>
        <w:left w:val="single" w:sz="4" w:space="0" w:color="8DD873"/>
        <w:bottom w:val="single" w:sz="4" w:space="0" w:color="8DD873"/>
        <w:right w:val="single" w:sz="4" w:space="0" w:color="8DD873"/>
        <w:insideH w:val="single" w:sz="4" w:space="0" w:color="8DD873"/>
        <w:insideV w:val="single" w:sz="4" w:space="0" w:color="8DD87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D9F2D0"/>
      </w:tcPr>
    </w:tblStylePr>
    <w:tblStylePr w:type="band1Horz">
      <w:tblPr/>
      <w:tcPr>
        <w:shd w:val="clear" w:color="auto" w:fill="D9F2D0"/>
      </w:tcPr>
    </w:tblStylePr>
    <w:tblStylePr w:type="neCell">
      <w:tblPr/>
      <w:tcPr>
        <w:tcBorders>
          <w:bottom w:val="single" w:sz="4" w:space="0" w:color="8DD873"/>
        </w:tcBorders>
      </w:tcPr>
    </w:tblStylePr>
    <w:tblStylePr w:type="nwCell">
      <w:tblPr/>
      <w:tcPr>
        <w:tcBorders>
          <w:bottom w:val="single" w:sz="4" w:space="0" w:color="8DD873"/>
        </w:tcBorders>
      </w:tcPr>
    </w:tblStylePr>
    <w:tblStylePr w:type="seCell">
      <w:tblPr/>
      <w:tcPr>
        <w:tcBorders>
          <w:top w:val="single" w:sz="4" w:space="0" w:color="8DD873"/>
        </w:tcBorders>
      </w:tcPr>
    </w:tblStylePr>
    <w:tblStylePr w:type="swCell">
      <w:tblPr/>
      <w:tcPr>
        <w:tcBorders>
          <w:top w:val="single" w:sz="4" w:space="0" w:color="8DD873"/>
        </w:tcBorders>
      </w:tcPr>
    </w:tblStylePr>
  </w:style>
  <w:style w:type="table" w:customStyle="1" w:styleId="LightGrid211">
    <w:name w:val="Light Grid211"/>
    <w:basedOn w:val="TableNormal"/>
    <w:next w:val="LightGrid"/>
    <w:uiPriority w:val="62"/>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Pr>
    <w:tblStylePr w:type="firstRow">
      <w:pPr>
        <w:spacing w:before="0" w:after="0" w:line="240" w:lineRule="auto"/>
      </w:pPr>
      <w:rPr>
        <w:rFonts w:ascii="Aptos Display" w:eastAsia="Yu Gothic Light" w:hAnsi="Aptos Display" w:cs="Times New Roman"/>
        <w:b/>
        <w:bCs/>
      </w:rPr>
      <w:tblPr/>
      <w:tcPr>
        <w:tcBorders>
          <w:top w:val="single" w:sz="8" w:space="0" w:color="000000"/>
          <w:left w:val="single" w:sz="8" w:space="0" w:color="000000"/>
          <w:bottom w:val="single" w:sz="18" w:space="0" w:color="000000"/>
          <w:right w:val="single" w:sz="8" w:space="0" w:color="000000"/>
          <w:insideH w:val="nil"/>
          <w:insideV w:val="single" w:sz="8" w:space="0" w:color="000000"/>
        </w:tcBorders>
      </w:tcPr>
    </w:tblStylePr>
    <w:tblStylePr w:type="lastRow">
      <w:pPr>
        <w:spacing w:before="0" w:after="0" w:line="240" w:lineRule="auto"/>
      </w:pPr>
      <w:rPr>
        <w:rFonts w:ascii="Aptos Display" w:eastAsia="Yu Gothic Light" w:hAnsi="Aptos Display" w:cs="Times New Roman"/>
        <w:b/>
        <w:bCs/>
      </w:rPr>
      <w:tblPr/>
      <w:tcPr>
        <w:tcBorders>
          <w:top w:val="double" w:sz="6" w:space="0" w:color="000000"/>
          <w:left w:val="single" w:sz="8" w:space="0" w:color="000000"/>
          <w:bottom w:val="single" w:sz="8" w:space="0" w:color="000000"/>
          <w:right w:val="single" w:sz="8" w:space="0" w:color="000000"/>
          <w:insideH w:val="nil"/>
          <w:insideV w:val="single" w:sz="8" w:space="0" w:color="000000"/>
        </w:tcBorders>
      </w:tcPr>
    </w:tblStylePr>
    <w:tblStylePr w:type="firstCol">
      <w:rPr>
        <w:rFonts w:ascii="Aptos Display" w:eastAsia="Yu Gothic Light" w:hAnsi="Aptos Display" w:cs="Times New Roman"/>
        <w:b/>
        <w:bCs/>
      </w:rPr>
    </w:tblStylePr>
    <w:tblStylePr w:type="lastCol">
      <w:rPr>
        <w:rFonts w:ascii="Aptos Display" w:eastAsia="Yu Gothic Light" w:hAnsi="Aptos Display" w:cs="Times New Roman"/>
        <w:b/>
        <w:bCs/>
      </w:rPr>
      <w:tblPr/>
      <w:tcPr>
        <w:tcBorders>
          <w:top w:val="single" w:sz="8" w:space="0" w:color="000000"/>
          <w:left w:val="single" w:sz="8" w:space="0" w:color="000000"/>
          <w:bottom w:val="single" w:sz="8" w:space="0" w:color="000000"/>
          <w:right w:val="single" w:sz="8" w:space="0" w:color="000000"/>
        </w:tcBorders>
      </w:tcPr>
    </w:tblStylePr>
    <w:tblStylePr w:type="band1Vert">
      <w:tblPr/>
      <w:tcPr>
        <w:tcBorders>
          <w:top w:val="single" w:sz="8" w:space="0" w:color="000000"/>
          <w:left w:val="single" w:sz="8" w:space="0" w:color="000000"/>
          <w:bottom w:val="single" w:sz="8" w:space="0" w:color="000000"/>
          <w:right w:val="single" w:sz="8" w:space="0" w:color="000000"/>
        </w:tcBorders>
        <w:shd w:val="clear" w:color="auto" w:fill="C0C0C0"/>
      </w:tcPr>
    </w:tblStylePr>
    <w:tblStylePr w:type="band1Horz">
      <w:tblPr/>
      <w:tcPr>
        <w:tcBorders>
          <w:top w:val="single" w:sz="8" w:space="0" w:color="000000"/>
          <w:left w:val="single" w:sz="8" w:space="0" w:color="000000"/>
          <w:bottom w:val="single" w:sz="8" w:space="0" w:color="000000"/>
          <w:right w:val="single" w:sz="8" w:space="0" w:color="000000"/>
          <w:insideV w:val="single" w:sz="8" w:space="0" w:color="000000"/>
        </w:tcBorders>
        <w:shd w:val="clear" w:color="auto" w:fill="C0C0C0"/>
      </w:tcPr>
    </w:tblStylePr>
    <w:tblStylePr w:type="band2Horz">
      <w:tblPr/>
      <w:tcPr>
        <w:tcBorders>
          <w:top w:val="single" w:sz="8" w:space="0" w:color="000000"/>
          <w:left w:val="single" w:sz="8" w:space="0" w:color="000000"/>
          <w:bottom w:val="single" w:sz="8" w:space="0" w:color="000000"/>
          <w:right w:val="single" w:sz="8" w:space="0" w:color="000000"/>
          <w:insideV w:val="single" w:sz="8" w:space="0" w:color="000000"/>
        </w:tcBorders>
      </w:tcPr>
    </w:tblStylePr>
  </w:style>
  <w:style w:type="table" w:customStyle="1" w:styleId="LightGrid-Accent1211">
    <w:name w:val="Light Grid - Accent 1211"/>
    <w:basedOn w:val="TableNormal"/>
    <w:next w:val="LightGrid-Accent1"/>
    <w:uiPriority w:val="62"/>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8" w:space="0" w:color="156082"/>
        <w:left w:val="single" w:sz="8" w:space="0" w:color="156082"/>
        <w:bottom w:val="single" w:sz="8" w:space="0" w:color="156082"/>
        <w:right w:val="single" w:sz="8" w:space="0" w:color="156082"/>
        <w:insideH w:val="single" w:sz="8" w:space="0" w:color="156082"/>
        <w:insideV w:val="single" w:sz="8" w:space="0" w:color="156082"/>
      </w:tblBorders>
    </w:tblPr>
    <w:tblStylePr w:type="firstRow">
      <w:pPr>
        <w:spacing w:before="0" w:after="0" w:line="240" w:lineRule="auto"/>
      </w:pPr>
      <w:rPr>
        <w:rFonts w:ascii="Aptos Display" w:eastAsia="Yu Gothic Light" w:hAnsi="Aptos Display" w:cs="Times New Roman"/>
        <w:b/>
        <w:bCs/>
      </w:rPr>
      <w:tblPr/>
      <w:tcPr>
        <w:tcBorders>
          <w:top w:val="single" w:sz="8" w:space="0" w:color="156082"/>
          <w:left w:val="single" w:sz="8" w:space="0" w:color="156082"/>
          <w:bottom w:val="single" w:sz="18" w:space="0" w:color="156082"/>
          <w:right w:val="single" w:sz="8" w:space="0" w:color="156082"/>
          <w:insideH w:val="nil"/>
          <w:insideV w:val="single" w:sz="8" w:space="0" w:color="156082"/>
        </w:tcBorders>
      </w:tcPr>
    </w:tblStylePr>
    <w:tblStylePr w:type="lastRow">
      <w:pPr>
        <w:spacing w:before="0" w:after="0" w:line="240" w:lineRule="auto"/>
      </w:pPr>
      <w:rPr>
        <w:rFonts w:ascii="Aptos Display" w:eastAsia="Yu Gothic Light" w:hAnsi="Aptos Display" w:cs="Times New Roman"/>
        <w:b/>
        <w:bCs/>
      </w:rPr>
      <w:tblPr/>
      <w:tcPr>
        <w:tcBorders>
          <w:top w:val="double" w:sz="6" w:space="0" w:color="156082"/>
          <w:left w:val="single" w:sz="8" w:space="0" w:color="156082"/>
          <w:bottom w:val="single" w:sz="8" w:space="0" w:color="156082"/>
          <w:right w:val="single" w:sz="8" w:space="0" w:color="156082"/>
          <w:insideH w:val="nil"/>
          <w:insideV w:val="single" w:sz="8" w:space="0" w:color="156082"/>
        </w:tcBorders>
      </w:tcPr>
    </w:tblStylePr>
    <w:tblStylePr w:type="firstCol">
      <w:rPr>
        <w:rFonts w:ascii="Aptos Display" w:eastAsia="Yu Gothic Light" w:hAnsi="Aptos Display" w:cs="Times New Roman"/>
        <w:b/>
        <w:bCs/>
      </w:rPr>
    </w:tblStylePr>
    <w:tblStylePr w:type="lastCol">
      <w:rPr>
        <w:rFonts w:ascii="Aptos Display" w:eastAsia="Yu Gothic Light" w:hAnsi="Aptos Display" w:cs="Times New Roman"/>
        <w:b/>
        <w:bCs/>
      </w:rPr>
      <w:tblPr/>
      <w:tcPr>
        <w:tcBorders>
          <w:top w:val="single" w:sz="8" w:space="0" w:color="156082"/>
          <w:left w:val="single" w:sz="8" w:space="0" w:color="156082"/>
          <w:bottom w:val="single" w:sz="8" w:space="0" w:color="156082"/>
          <w:right w:val="single" w:sz="8" w:space="0" w:color="156082"/>
        </w:tcBorders>
      </w:tcPr>
    </w:tblStylePr>
    <w:tblStylePr w:type="band1Vert">
      <w:tblPr/>
      <w:tcPr>
        <w:tcBorders>
          <w:top w:val="single" w:sz="8" w:space="0" w:color="156082"/>
          <w:left w:val="single" w:sz="8" w:space="0" w:color="156082"/>
          <w:bottom w:val="single" w:sz="8" w:space="0" w:color="156082"/>
          <w:right w:val="single" w:sz="8" w:space="0" w:color="156082"/>
        </w:tcBorders>
        <w:shd w:val="clear" w:color="auto" w:fill="B2DEF2"/>
      </w:tcPr>
    </w:tblStylePr>
    <w:tblStylePr w:type="band1Horz">
      <w:tblPr/>
      <w:tcPr>
        <w:tcBorders>
          <w:top w:val="single" w:sz="8" w:space="0" w:color="156082"/>
          <w:left w:val="single" w:sz="8" w:space="0" w:color="156082"/>
          <w:bottom w:val="single" w:sz="8" w:space="0" w:color="156082"/>
          <w:right w:val="single" w:sz="8" w:space="0" w:color="156082"/>
          <w:insideV w:val="single" w:sz="8" w:space="0" w:color="156082"/>
        </w:tcBorders>
        <w:shd w:val="clear" w:color="auto" w:fill="B2DEF2"/>
      </w:tcPr>
    </w:tblStylePr>
    <w:tblStylePr w:type="band2Horz">
      <w:tblPr/>
      <w:tcPr>
        <w:tcBorders>
          <w:top w:val="single" w:sz="8" w:space="0" w:color="156082"/>
          <w:left w:val="single" w:sz="8" w:space="0" w:color="156082"/>
          <w:bottom w:val="single" w:sz="8" w:space="0" w:color="156082"/>
          <w:right w:val="single" w:sz="8" w:space="0" w:color="156082"/>
          <w:insideV w:val="single" w:sz="8" w:space="0" w:color="156082"/>
        </w:tcBorders>
      </w:tcPr>
    </w:tblStylePr>
  </w:style>
  <w:style w:type="table" w:customStyle="1" w:styleId="LightGrid-Accent2211">
    <w:name w:val="Light Grid - Accent 2211"/>
    <w:basedOn w:val="TableNormal"/>
    <w:next w:val="LightGrid-Accent2"/>
    <w:uiPriority w:val="62"/>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8" w:space="0" w:color="E97132"/>
        <w:left w:val="single" w:sz="8" w:space="0" w:color="E97132"/>
        <w:bottom w:val="single" w:sz="8" w:space="0" w:color="E97132"/>
        <w:right w:val="single" w:sz="8" w:space="0" w:color="E97132"/>
        <w:insideH w:val="single" w:sz="8" w:space="0" w:color="E97132"/>
        <w:insideV w:val="single" w:sz="8" w:space="0" w:color="E97132"/>
      </w:tblBorders>
    </w:tblPr>
    <w:tblStylePr w:type="firstRow">
      <w:pPr>
        <w:spacing w:before="0" w:after="0" w:line="240" w:lineRule="auto"/>
      </w:pPr>
      <w:rPr>
        <w:rFonts w:ascii="Aptos Display" w:eastAsia="Yu Gothic Light" w:hAnsi="Aptos Display" w:cs="Times New Roman"/>
        <w:b/>
        <w:bCs/>
      </w:rPr>
      <w:tblPr/>
      <w:tcPr>
        <w:tcBorders>
          <w:top w:val="single" w:sz="8" w:space="0" w:color="E97132"/>
          <w:left w:val="single" w:sz="8" w:space="0" w:color="E97132"/>
          <w:bottom w:val="single" w:sz="18" w:space="0" w:color="E97132"/>
          <w:right w:val="single" w:sz="8" w:space="0" w:color="E97132"/>
          <w:insideH w:val="nil"/>
          <w:insideV w:val="single" w:sz="8" w:space="0" w:color="E97132"/>
        </w:tcBorders>
      </w:tcPr>
    </w:tblStylePr>
    <w:tblStylePr w:type="lastRow">
      <w:pPr>
        <w:spacing w:before="0" w:after="0" w:line="240" w:lineRule="auto"/>
      </w:pPr>
      <w:rPr>
        <w:rFonts w:ascii="Aptos Display" w:eastAsia="Yu Gothic Light" w:hAnsi="Aptos Display" w:cs="Times New Roman"/>
        <w:b/>
        <w:bCs/>
      </w:rPr>
      <w:tblPr/>
      <w:tcPr>
        <w:tcBorders>
          <w:top w:val="double" w:sz="6" w:space="0" w:color="E97132"/>
          <w:left w:val="single" w:sz="8" w:space="0" w:color="E97132"/>
          <w:bottom w:val="single" w:sz="8" w:space="0" w:color="E97132"/>
          <w:right w:val="single" w:sz="8" w:space="0" w:color="E97132"/>
          <w:insideH w:val="nil"/>
          <w:insideV w:val="single" w:sz="8" w:space="0" w:color="E97132"/>
        </w:tcBorders>
      </w:tcPr>
    </w:tblStylePr>
    <w:tblStylePr w:type="firstCol">
      <w:rPr>
        <w:rFonts w:ascii="Aptos Display" w:eastAsia="Yu Gothic Light" w:hAnsi="Aptos Display" w:cs="Times New Roman"/>
        <w:b/>
        <w:bCs/>
      </w:rPr>
    </w:tblStylePr>
    <w:tblStylePr w:type="lastCol">
      <w:rPr>
        <w:rFonts w:ascii="Aptos Display" w:eastAsia="Yu Gothic Light" w:hAnsi="Aptos Display" w:cs="Times New Roman"/>
        <w:b/>
        <w:bCs/>
      </w:rPr>
      <w:tblPr/>
      <w:tcPr>
        <w:tcBorders>
          <w:top w:val="single" w:sz="8" w:space="0" w:color="E97132"/>
          <w:left w:val="single" w:sz="8" w:space="0" w:color="E97132"/>
          <w:bottom w:val="single" w:sz="8" w:space="0" w:color="E97132"/>
          <w:right w:val="single" w:sz="8" w:space="0" w:color="E97132"/>
        </w:tcBorders>
      </w:tcPr>
    </w:tblStylePr>
    <w:tblStylePr w:type="band1Vert">
      <w:tblPr/>
      <w:tcPr>
        <w:tcBorders>
          <w:top w:val="single" w:sz="8" w:space="0" w:color="E97132"/>
          <w:left w:val="single" w:sz="8" w:space="0" w:color="E97132"/>
          <w:bottom w:val="single" w:sz="8" w:space="0" w:color="E97132"/>
          <w:right w:val="single" w:sz="8" w:space="0" w:color="E97132"/>
        </w:tcBorders>
        <w:shd w:val="clear" w:color="auto" w:fill="F9DBCC"/>
      </w:tcPr>
    </w:tblStylePr>
    <w:tblStylePr w:type="band1Horz">
      <w:tblPr/>
      <w:tcPr>
        <w:tcBorders>
          <w:top w:val="single" w:sz="8" w:space="0" w:color="E97132"/>
          <w:left w:val="single" w:sz="8" w:space="0" w:color="E97132"/>
          <w:bottom w:val="single" w:sz="8" w:space="0" w:color="E97132"/>
          <w:right w:val="single" w:sz="8" w:space="0" w:color="E97132"/>
          <w:insideV w:val="single" w:sz="8" w:space="0" w:color="E97132"/>
        </w:tcBorders>
        <w:shd w:val="clear" w:color="auto" w:fill="F9DBCC"/>
      </w:tcPr>
    </w:tblStylePr>
    <w:tblStylePr w:type="band2Horz">
      <w:tblPr/>
      <w:tcPr>
        <w:tcBorders>
          <w:top w:val="single" w:sz="8" w:space="0" w:color="E97132"/>
          <w:left w:val="single" w:sz="8" w:space="0" w:color="E97132"/>
          <w:bottom w:val="single" w:sz="8" w:space="0" w:color="E97132"/>
          <w:right w:val="single" w:sz="8" w:space="0" w:color="E97132"/>
          <w:insideV w:val="single" w:sz="8" w:space="0" w:color="E97132"/>
        </w:tcBorders>
      </w:tcPr>
    </w:tblStylePr>
  </w:style>
  <w:style w:type="table" w:customStyle="1" w:styleId="LightGrid-Accent3211">
    <w:name w:val="Light Grid - Accent 3211"/>
    <w:basedOn w:val="TableNormal"/>
    <w:next w:val="LightGrid-Accent3"/>
    <w:uiPriority w:val="62"/>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8" w:space="0" w:color="196B24"/>
        <w:left w:val="single" w:sz="8" w:space="0" w:color="196B24"/>
        <w:bottom w:val="single" w:sz="8" w:space="0" w:color="196B24"/>
        <w:right w:val="single" w:sz="8" w:space="0" w:color="196B24"/>
        <w:insideH w:val="single" w:sz="8" w:space="0" w:color="196B24"/>
        <w:insideV w:val="single" w:sz="8" w:space="0" w:color="196B24"/>
      </w:tblBorders>
    </w:tblPr>
    <w:tblStylePr w:type="firstRow">
      <w:pPr>
        <w:spacing w:before="0" w:after="0" w:line="240" w:lineRule="auto"/>
      </w:pPr>
      <w:rPr>
        <w:rFonts w:ascii="Aptos Display" w:eastAsia="Yu Gothic Light" w:hAnsi="Aptos Display" w:cs="Times New Roman"/>
        <w:b/>
        <w:bCs/>
      </w:rPr>
      <w:tblPr/>
      <w:tcPr>
        <w:tcBorders>
          <w:top w:val="single" w:sz="8" w:space="0" w:color="196B24"/>
          <w:left w:val="single" w:sz="8" w:space="0" w:color="196B24"/>
          <w:bottom w:val="single" w:sz="18" w:space="0" w:color="196B24"/>
          <w:right w:val="single" w:sz="8" w:space="0" w:color="196B24"/>
          <w:insideH w:val="nil"/>
          <w:insideV w:val="single" w:sz="8" w:space="0" w:color="196B24"/>
        </w:tcBorders>
      </w:tcPr>
    </w:tblStylePr>
    <w:tblStylePr w:type="lastRow">
      <w:pPr>
        <w:spacing w:before="0" w:after="0" w:line="240" w:lineRule="auto"/>
      </w:pPr>
      <w:rPr>
        <w:rFonts w:ascii="Aptos Display" w:eastAsia="Yu Gothic Light" w:hAnsi="Aptos Display" w:cs="Times New Roman"/>
        <w:b/>
        <w:bCs/>
      </w:rPr>
      <w:tblPr/>
      <w:tcPr>
        <w:tcBorders>
          <w:top w:val="double" w:sz="6" w:space="0" w:color="196B24"/>
          <w:left w:val="single" w:sz="8" w:space="0" w:color="196B24"/>
          <w:bottom w:val="single" w:sz="8" w:space="0" w:color="196B24"/>
          <w:right w:val="single" w:sz="8" w:space="0" w:color="196B24"/>
          <w:insideH w:val="nil"/>
          <w:insideV w:val="single" w:sz="8" w:space="0" w:color="196B24"/>
        </w:tcBorders>
      </w:tcPr>
    </w:tblStylePr>
    <w:tblStylePr w:type="firstCol">
      <w:rPr>
        <w:rFonts w:ascii="Aptos Display" w:eastAsia="Yu Gothic Light" w:hAnsi="Aptos Display" w:cs="Times New Roman"/>
        <w:b/>
        <w:bCs/>
      </w:rPr>
    </w:tblStylePr>
    <w:tblStylePr w:type="lastCol">
      <w:rPr>
        <w:rFonts w:ascii="Aptos Display" w:eastAsia="Yu Gothic Light" w:hAnsi="Aptos Display" w:cs="Times New Roman"/>
        <w:b/>
        <w:bCs/>
      </w:rPr>
      <w:tblPr/>
      <w:tcPr>
        <w:tcBorders>
          <w:top w:val="single" w:sz="8" w:space="0" w:color="196B24"/>
          <w:left w:val="single" w:sz="8" w:space="0" w:color="196B24"/>
          <w:bottom w:val="single" w:sz="8" w:space="0" w:color="196B24"/>
          <w:right w:val="single" w:sz="8" w:space="0" w:color="196B24"/>
        </w:tcBorders>
      </w:tcPr>
    </w:tblStylePr>
    <w:tblStylePr w:type="band1Vert">
      <w:tblPr/>
      <w:tcPr>
        <w:tcBorders>
          <w:top w:val="single" w:sz="8" w:space="0" w:color="196B24"/>
          <w:left w:val="single" w:sz="8" w:space="0" w:color="196B24"/>
          <w:bottom w:val="single" w:sz="8" w:space="0" w:color="196B24"/>
          <w:right w:val="single" w:sz="8" w:space="0" w:color="196B24"/>
        </w:tcBorders>
        <w:shd w:val="clear" w:color="auto" w:fill="B3EDBA"/>
      </w:tcPr>
    </w:tblStylePr>
    <w:tblStylePr w:type="band1Horz">
      <w:tblPr/>
      <w:tcPr>
        <w:tcBorders>
          <w:top w:val="single" w:sz="8" w:space="0" w:color="196B24"/>
          <w:left w:val="single" w:sz="8" w:space="0" w:color="196B24"/>
          <w:bottom w:val="single" w:sz="8" w:space="0" w:color="196B24"/>
          <w:right w:val="single" w:sz="8" w:space="0" w:color="196B24"/>
          <w:insideV w:val="single" w:sz="8" w:space="0" w:color="196B24"/>
        </w:tcBorders>
        <w:shd w:val="clear" w:color="auto" w:fill="B3EDBA"/>
      </w:tcPr>
    </w:tblStylePr>
    <w:tblStylePr w:type="band2Horz">
      <w:tblPr/>
      <w:tcPr>
        <w:tcBorders>
          <w:top w:val="single" w:sz="8" w:space="0" w:color="196B24"/>
          <w:left w:val="single" w:sz="8" w:space="0" w:color="196B24"/>
          <w:bottom w:val="single" w:sz="8" w:space="0" w:color="196B24"/>
          <w:right w:val="single" w:sz="8" w:space="0" w:color="196B24"/>
          <w:insideV w:val="single" w:sz="8" w:space="0" w:color="196B24"/>
        </w:tcBorders>
      </w:tcPr>
    </w:tblStylePr>
  </w:style>
  <w:style w:type="table" w:customStyle="1" w:styleId="LightGrid-Accent4211">
    <w:name w:val="Light Grid - Accent 4211"/>
    <w:basedOn w:val="TableNormal"/>
    <w:next w:val="LightGrid-Accent4"/>
    <w:uiPriority w:val="62"/>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8" w:space="0" w:color="0F9ED5"/>
        <w:left w:val="single" w:sz="8" w:space="0" w:color="0F9ED5"/>
        <w:bottom w:val="single" w:sz="8" w:space="0" w:color="0F9ED5"/>
        <w:right w:val="single" w:sz="8" w:space="0" w:color="0F9ED5"/>
        <w:insideH w:val="single" w:sz="8" w:space="0" w:color="0F9ED5"/>
        <w:insideV w:val="single" w:sz="8" w:space="0" w:color="0F9ED5"/>
      </w:tblBorders>
    </w:tblPr>
    <w:tblStylePr w:type="firstRow">
      <w:pPr>
        <w:spacing w:before="0" w:after="0" w:line="240" w:lineRule="auto"/>
      </w:pPr>
      <w:rPr>
        <w:rFonts w:ascii="Aptos Display" w:eastAsia="Yu Gothic Light" w:hAnsi="Aptos Display" w:cs="Times New Roman"/>
        <w:b/>
        <w:bCs/>
      </w:rPr>
      <w:tblPr/>
      <w:tcPr>
        <w:tcBorders>
          <w:top w:val="single" w:sz="8" w:space="0" w:color="0F9ED5"/>
          <w:left w:val="single" w:sz="8" w:space="0" w:color="0F9ED5"/>
          <w:bottom w:val="single" w:sz="18" w:space="0" w:color="0F9ED5"/>
          <w:right w:val="single" w:sz="8" w:space="0" w:color="0F9ED5"/>
          <w:insideH w:val="nil"/>
          <w:insideV w:val="single" w:sz="8" w:space="0" w:color="0F9ED5"/>
        </w:tcBorders>
      </w:tcPr>
    </w:tblStylePr>
    <w:tblStylePr w:type="lastRow">
      <w:pPr>
        <w:spacing w:before="0" w:after="0" w:line="240" w:lineRule="auto"/>
      </w:pPr>
      <w:rPr>
        <w:rFonts w:ascii="Aptos Display" w:eastAsia="Yu Gothic Light" w:hAnsi="Aptos Display" w:cs="Times New Roman"/>
        <w:b/>
        <w:bCs/>
      </w:rPr>
      <w:tblPr/>
      <w:tcPr>
        <w:tcBorders>
          <w:top w:val="double" w:sz="6" w:space="0" w:color="0F9ED5"/>
          <w:left w:val="single" w:sz="8" w:space="0" w:color="0F9ED5"/>
          <w:bottom w:val="single" w:sz="8" w:space="0" w:color="0F9ED5"/>
          <w:right w:val="single" w:sz="8" w:space="0" w:color="0F9ED5"/>
          <w:insideH w:val="nil"/>
          <w:insideV w:val="single" w:sz="8" w:space="0" w:color="0F9ED5"/>
        </w:tcBorders>
      </w:tcPr>
    </w:tblStylePr>
    <w:tblStylePr w:type="firstCol">
      <w:rPr>
        <w:rFonts w:ascii="Aptos Display" w:eastAsia="Yu Gothic Light" w:hAnsi="Aptos Display" w:cs="Times New Roman"/>
        <w:b/>
        <w:bCs/>
      </w:rPr>
    </w:tblStylePr>
    <w:tblStylePr w:type="lastCol">
      <w:rPr>
        <w:rFonts w:ascii="Aptos Display" w:eastAsia="Yu Gothic Light" w:hAnsi="Aptos Display" w:cs="Times New Roman"/>
        <w:b/>
        <w:bCs/>
      </w:rPr>
      <w:tblPr/>
      <w:tcPr>
        <w:tcBorders>
          <w:top w:val="single" w:sz="8" w:space="0" w:color="0F9ED5"/>
          <w:left w:val="single" w:sz="8" w:space="0" w:color="0F9ED5"/>
          <w:bottom w:val="single" w:sz="8" w:space="0" w:color="0F9ED5"/>
          <w:right w:val="single" w:sz="8" w:space="0" w:color="0F9ED5"/>
        </w:tcBorders>
      </w:tcPr>
    </w:tblStylePr>
    <w:tblStylePr w:type="band1Vert">
      <w:tblPr/>
      <w:tcPr>
        <w:tcBorders>
          <w:top w:val="single" w:sz="8" w:space="0" w:color="0F9ED5"/>
          <w:left w:val="single" w:sz="8" w:space="0" w:color="0F9ED5"/>
          <w:bottom w:val="single" w:sz="8" w:space="0" w:color="0F9ED5"/>
          <w:right w:val="single" w:sz="8" w:space="0" w:color="0F9ED5"/>
        </w:tcBorders>
        <w:shd w:val="clear" w:color="auto" w:fill="BDE9FA"/>
      </w:tcPr>
    </w:tblStylePr>
    <w:tblStylePr w:type="band1Horz">
      <w:tblPr/>
      <w:tcPr>
        <w:tcBorders>
          <w:top w:val="single" w:sz="8" w:space="0" w:color="0F9ED5"/>
          <w:left w:val="single" w:sz="8" w:space="0" w:color="0F9ED5"/>
          <w:bottom w:val="single" w:sz="8" w:space="0" w:color="0F9ED5"/>
          <w:right w:val="single" w:sz="8" w:space="0" w:color="0F9ED5"/>
          <w:insideV w:val="single" w:sz="8" w:space="0" w:color="0F9ED5"/>
        </w:tcBorders>
        <w:shd w:val="clear" w:color="auto" w:fill="BDE9FA"/>
      </w:tcPr>
    </w:tblStylePr>
    <w:tblStylePr w:type="band2Horz">
      <w:tblPr/>
      <w:tcPr>
        <w:tcBorders>
          <w:top w:val="single" w:sz="8" w:space="0" w:color="0F9ED5"/>
          <w:left w:val="single" w:sz="8" w:space="0" w:color="0F9ED5"/>
          <w:bottom w:val="single" w:sz="8" w:space="0" w:color="0F9ED5"/>
          <w:right w:val="single" w:sz="8" w:space="0" w:color="0F9ED5"/>
          <w:insideV w:val="single" w:sz="8" w:space="0" w:color="0F9ED5"/>
        </w:tcBorders>
      </w:tcPr>
    </w:tblStylePr>
  </w:style>
  <w:style w:type="table" w:customStyle="1" w:styleId="LightGrid-Accent5211">
    <w:name w:val="Light Grid - Accent 5211"/>
    <w:basedOn w:val="TableNormal"/>
    <w:next w:val="LightGrid-Accent5"/>
    <w:uiPriority w:val="62"/>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8" w:space="0" w:color="A02B93"/>
        <w:left w:val="single" w:sz="8" w:space="0" w:color="A02B93"/>
        <w:bottom w:val="single" w:sz="8" w:space="0" w:color="A02B93"/>
        <w:right w:val="single" w:sz="8" w:space="0" w:color="A02B93"/>
        <w:insideH w:val="single" w:sz="8" w:space="0" w:color="A02B93"/>
        <w:insideV w:val="single" w:sz="8" w:space="0" w:color="A02B93"/>
      </w:tblBorders>
    </w:tblPr>
    <w:tblStylePr w:type="firstRow">
      <w:pPr>
        <w:spacing w:before="0" w:after="0" w:line="240" w:lineRule="auto"/>
      </w:pPr>
      <w:rPr>
        <w:rFonts w:ascii="Aptos Display" w:eastAsia="Yu Gothic Light" w:hAnsi="Aptos Display" w:cs="Times New Roman"/>
        <w:b/>
        <w:bCs/>
      </w:rPr>
      <w:tblPr/>
      <w:tcPr>
        <w:tcBorders>
          <w:top w:val="single" w:sz="8" w:space="0" w:color="A02B93"/>
          <w:left w:val="single" w:sz="8" w:space="0" w:color="A02B93"/>
          <w:bottom w:val="single" w:sz="18" w:space="0" w:color="A02B93"/>
          <w:right w:val="single" w:sz="8" w:space="0" w:color="A02B93"/>
          <w:insideH w:val="nil"/>
          <w:insideV w:val="single" w:sz="8" w:space="0" w:color="A02B93"/>
        </w:tcBorders>
      </w:tcPr>
    </w:tblStylePr>
    <w:tblStylePr w:type="lastRow">
      <w:pPr>
        <w:spacing w:before="0" w:after="0" w:line="240" w:lineRule="auto"/>
      </w:pPr>
      <w:rPr>
        <w:rFonts w:ascii="Aptos Display" w:eastAsia="Yu Gothic Light" w:hAnsi="Aptos Display" w:cs="Times New Roman"/>
        <w:b/>
        <w:bCs/>
      </w:rPr>
      <w:tblPr/>
      <w:tcPr>
        <w:tcBorders>
          <w:top w:val="double" w:sz="6" w:space="0" w:color="A02B93"/>
          <w:left w:val="single" w:sz="8" w:space="0" w:color="A02B93"/>
          <w:bottom w:val="single" w:sz="8" w:space="0" w:color="A02B93"/>
          <w:right w:val="single" w:sz="8" w:space="0" w:color="A02B93"/>
          <w:insideH w:val="nil"/>
          <w:insideV w:val="single" w:sz="8" w:space="0" w:color="A02B93"/>
        </w:tcBorders>
      </w:tcPr>
    </w:tblStylePr>
    <w:tblStylePr w:type="firstCol">
      <w:rPr>
        <w:rFonts w:ascii="Aptos Display" w:eastAsia="Yu Gothic Light" w:hAnsi="Aptos Display" w:cs="Times New Roman"/>
        <w:b/>
        <w:bCs/>
      </w:rPr>
    </w:tblStylePr>
    <w:tblStylePr w:type="lastCol">
      <w:rPr>
        <w:rFonts w:ascii="Aptos Display" w:eastAsia="Yu Gothic Light" w:hAnsi="Aptos Display" w:cs="Times New Roman"/>
        <w:b/>
        <w:bCs/>
      </w:rPr>
      <w:tblPr/>
      <w:tcPr>
        <w:tcBorders>
          <w:top w:val="single" w:sz="8" w:space="0" w:color="A02B93"/>
          <w:left w:val="single" w:sz="8" w:space="0" w:color="A02B93"/>
          <w:bottom w:val="single" w:sz="8" w:space="0" w:color="A02B93"/>
          <w:right w:val="single" w:sz="8" w:space="0" w:color="A02B93"/>
        </w:tcBorders>
      </w:tcPr>
    </w:tblStylePr>
    <w:tblStylePr w:type="band1Vert">
      <w:tblPr/>
      <w:tcPr>
        <w:tcBorders>
          <w:top w:val="single" w:sz="8" w:space="0" w:color="A02B93"/>
          <w:left w:val="single" w:sz="8" w:space="0" w:color="A02B93"/>
          <w:bottom w:val="single" w:sz="8" w:space="0" w:color="A02B93"/>
          <w:right w:val="single" w:sz="8" w:space="0" w:color="A02B93"/>
        </w:tcBorders>
        <w:shd w:val="clear" w:color="auto" w:fill="EFC3E9"/>
      </w:tcPr>
    </w:tblStylePr>
    <w:tblStylePr w:type="band1Horz">
      <w:tblPr/>
      <w:tcPr>
        <w:tcBorders>
          <w:top w:val="single" w:sz="8" w:space="0" w:color="A02B93"/>
          <w:left w:val="single" w:sz="8" w:space="0" w:color="A02B93"/>
          <w:bottom w:val="single" w:sz="8" w:space="0" w:color="A02B93"/>
          <w:right w:val="single" w:sz="8" w:space="0" w:color="A02B93"/>
          <w:insideV w:val="single" w:sz="8" w:space="0" w:color="A02B93"/>
        </w:tcBorders>
        <w:shd w:val="clear" w:color="auto" w:fill="EFC3E9"/>
      </w:tcPr>
    </w:tblStylePr>
    <w:tblStylePr w:type="band2Horz">
      <w:tblPr/>
      <w:tcPr>
        <w:tcBorders>
          <w:top w:val="single" w:sz="8" w:space="0" w:color="A02B93"/>
          <w:left w:val="single" w:sz="8" w:space="0" w:color="A02B93"/>
          <w:bottom w:val="single" w:sz="8" w:space="0" w:color="A02B93"/>
          <w:right w:val="single" w:sz="8" w:space="0" w:color="A02B93"/>
          <w:insideV w:val="single" w:sz="8" w:space="0" w:color="A02B93"/>
        </w:tcBorders>
      </w:tcPr>
    </w:tblStylePr>
  </w:style>
  <w:style w:type="table" w:customStyle="1" w:styleId="LightGrid-Accent6211">
    <w:name w:val="Light Grid - Accent 6211"/>
    <w:basedOn w:val="TableNormal"/>
    <w:next w:val="LightGrid-Accent6"/>
    <w:uiPriority w:val="62"/>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8" w:space="0" w:color="4EA72E"/>
        <w:left w:val="single" w:sz="8" w:space="0" w:color="4EA72E"/>
        <w:bottom w:val="single" w:sz="8" w:space="0" w:color="4EA72E"/>
        <w:right w:val="single" w:sz="8" w:space="0" w:color="4EA72E"/>
        <w:insideH w:val="single" w:sz="8" w:space="0" w:color="4EA72E"/>
        <w:insideV w:val="single" w:sz="8" w:space="0" w:color="4EA72E"/>
      </w:tblBorders>
    </w:tblPr>
    <w:tblStylePr w:type="firstRow">
      <w:pPr>
        <w:spacing w:before="0" w:after="0" w:line="240" w:lineRule="auto"/>
      </w:pPr>
      <w:rPr>
        <w:rFonts w:ascii="Aptos Display" w:eastAsia="Yu Gothic Light" w:hAnsi="Aptos Display" w:cs="Times New Roman"/>
        <w:b/>
        <w:bCs/>
      </w:rPr>
      <w:tblPr/>
      <w:tcPr>
        <w:tcBorders>
          <w:top w:val="single" w:sz="8" w:space="0" w:color="4EA72E"/>
          <w:left w:val="single" w:sz="8" w:space="0" w:color="4EA72E"/>
          <w:bottom w:val="single" w:sz="18" w:space="0" w:color="4EA72E"/>
          <w:right w:val="single" w:sz="8" w:space="0" w:color="4EA72E"/>
          <w:insideH w:val="nil"/>
          <w:insideV w:val="single" w:sz="8" w:space="0" w:color="4EA72E"/>
        </w:tcBorders>
      </w:tcPr>
    </w:tblStylePr>
    <w:tblStylePr w:type="lastRow">
      <w:pPr>
        <w:spacing w:before="0" w:after="0" w:line="240" w:lineRule="auto"/>
      </w:pPr>
      <w:rPr>
        <w:rFonts w:ascii="Aptos Display" w:eastAsia="Yu Gothic Light" w:hAnsi="Aptos Display" w:cs="Times New Roman"/>
        <w:b/>
        <w:bCs/>
      </w:rPr>
      <w:tblPr/>
      <w:tcPr>
        <w:tcBorders>
          <w:top w:val="double" w:sz="6" w:space="0" w:color="4EA72E"/>
          <w:left w:val="single" w:sz="8" w:space="0" w:color="4EA72E"/>
          <w:bottom w:val="single" w:sz="8" w:space="0" w:color="4EA72E"/>
          <w:right w:val="single" w:sz="8" w:space="0" w:color="4EA72E"/>
          <w:insideH w:val="nil"/>
          <w:insideV w:val="single" w:sz="8" w:space="0" w:color="4EA72E"/>
        </w:tcBorders>
      </w:tcPr>
    </w:tblStylePr>
    <w:tblStylePr w:type="firstCol">
      <w:rPr>
        <w:rFonts w:ascii="Aptos Display" w:eastAsia="Yu Gothic Light" w:hAnsi="Aptos Display" w:cs="Times New Roman"/>
        <w:b/>
        <w:bCs/>
      </w:rPr>
    </w:tblStylePr>
    <w:tblStylePr w:type="lastCol">
      <w:rPr>
        <w:rFonts w:ascii="Aptos Display" w:eastAsia="Yu Gothic Light" w:hAnsi="Aptos Display" w:cs="Times New Roman"/>
        <w:b/>
        <w:bCs/>
      </w:rPr>
      <w:tblPr/>
      <w:tcPr>
        <w:tcBorders>
          <w:top w:val="single" w:sz="8" w:space="0" w:color="4EA72E"/>
          <w:left w:val="single" w:sz="8" w:space="0" w:color="4EA72E"/>
          <w:bottom w:val="single" w:sz="8" w:space="0" w:color="4EA72E"/>
          <w:right w:val="single" w:sz="8" w:space="0" w:color="4EA72E"/>
        </w:tcBorders>
      </w:tcPr>
    </w:tblStylePr>
    <w:tblStylePr w:type="band1Vert">
      <w:tblPr/>
      <w:tcPr>
        <w:tcBorders>
          <w:top w:val="single" w:sz="8" w:space="0" w:color="4EA72E"/>
          <w:left w:val="single" w:sz="8" w:space="0" w:color="4EA72E"/>
          <w:bottom w:val="single" w:sz="8" w:space="0" w:color="4EA72E"/>
          <w:right w:val="single" w:sz="8" w:space="0" w:color="4EA72E"/>
        </w:tcBorders>
        <w:shd w:val="clear" w:color="auto" w:fill="D0EFC5"/>
      </w:tcPr>
    </w:tblStylePr>
    <w:tblStylePr w:type="band1Horz">
      <w:tblPr/>
      <w:tcPr>
        <w:tcBorders>
          <w:top w:val="single" w:sz="8" w:space="0" w:color="4EA72E"/>
          <w:left w:val="single" w:sz="8" w:space="0" w:color="4EA72E"/>
          <w:bottom w:val="single" w:sz="8" w:space="0" w:color="4EA72E"/>
          <w:right w:val="single" w:sz="8" w:space="0" w:color="4EA72E"/>
          <w:insideV w:val="single" w:sz="8" w:space="0" w:color="4EA72E"/>
        </w:tcBorders>
        <w:shd w:val="clear" w:color="auto" w:fill="D0EFC5"/>
      </w:tcPr>
    </w:tblStylePr>
    <w:tblStylePr w:type="band2Horz">
      <w:tblPr/>
      <w:tcPr>
        <w:tcBorders>
          <w:top w:val="single" w:sz="8" w:space="0" w:color="4EA72E"/>
          <w:left w:val="single" w:sz="8" w:space="0" w:color="4EA72E"/>
          <w:bottom w:val="single" w:sz="8" w:space="0" w:color="4EA72E"/>
          <w:right w:val="single" w:sz="8" w:space="0" w:color="4EA72E"/>
          <w:insideV w:val="single" w:sz="8" w:space="0" w:color="4EA72E"/>
        </w:tcBorders>
      </w:tcPr>
    </w:tblStylePr>
  </w:style>
  <w:style w:type="table" w:customStyle="1" w:styleId="LightList211">
    <w:name w:val="Light List211"/>
    <w:basedOn w:val="TableNormal"/>
    <w:next w:val="LightList"/>
    <w:uiPriority w:val="61"/>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8" w:space="0" w:color="000000"/>
        <w:left w:val="single" w:sz="8" w:space="0" w:color="000000"/>
        <w:bottom w:val="single" w:sz="8" w:space="0" w:color="000000"/>
        <w:right w:val="single" w:sz="8" w:space="0" w:color="000000"/>
      </w:tblBorders>
    </w:tblPr>
    <w:tblStylePr w:type="firstRow">
      <w:pPr>
        <w:spacing w:before="0" w:after="0" w:line="240" w:lineRule="auto"/>
      </w:pPr>
      <w:rPr>
        <w:b/>
        <w:bCs/>
        <w:color w:val="FFFFFF"/>
      </w:rPr>
      <w:tblPr/>
      <w:tcPr>
        <w:shd w:val="clear" w:color="auto" w:fill="000000"/>
      </w:tcPr>
    </w:tblStylePr>
    <w:tblStylePr w:type="lastRow">
      <w:pPr>
        <w:spacing w:before="0" w:after="0" w:line="240" w:lineRule="auto"/>
      </w:pPr>
      <w:rPr>
        <w:b/>
        <w:bCs/>
      </w:rPr>
      <w:tblPr/>
      <w:tcPr>
        <w:tcBorders>
          <w:top w:val="double" w:sz="6" w:space="0" w:color="000000"/>
          <w:left w:val="single" w:sz="8" w:space="0" w:color="000000"/>
          <w:bottom w:val="single" w:sz="8" w:space="0" w:color="000000"/>
          <w:right w:val="single" w:sz="8" w:space="0" w:color="000000"/>
        </w:tcBorders>
      </w:tcPr>
    </w:tblStylePr>
    <w:tblStylePr w:type="firstCol">
      <w:rPr>
        <w:b/>
        <w:bCs/>
      </w:rPr>
    </w:tblStylePr>
    <w:tblStylePr w:type="lastCol">
      <w:rPr>
        <w:b/>
        <w:bCs/>
      </w:rPr>
    </w:tblStylePr>
    <w:tblStylePr w:type="band1Vert">
      <w:tblPr/>
      <w:tcPr>
        <w:tcBorders>
          <w:top w:val="single" w:sz="8" w:space="0" w:color="000000"/>
          <w:left w:val="single" w:sz="8" w:space="0" w:color="000000"/>
          <w:bottom w:val="single" w:sz="8" w:space="0" w:color="000000"/>
          <w:right w:val="single" w:sz="8" w:space="0" w:color="000000"/>
        </w:tcBorders>
      </w:tcPr>
    </w:tblStylePr>
    <w:tblStylePr w:type="band1Horz">
      <w:tblPr/>
      <w:tcPr>
        <w:tcBorders>
          <w:top w:val="single" w:sz="8" w:space="0" w:color="000000"/>
          <w:left w:val="single" w:sz="8" w:space="0" w:color="000000"/>
          <w:bottom w:val="single" w:sz="8" w:space="0" w:color="000000"/>
          <w:right w:val="single" w:sz="8" w:space="0" w:color="000000"/>
        </w:tcBorders>
      </w:tcPr>
    </w:tblStylePr>
  </w:style>
  <w:style w:type="table" w:customStyle="1" w:styleId="LightList-Accent1211">
    <w:name w:val="Light List - Accent 1211"/>
    <w:basedOn w:val="TableNormal"/>
    <w:next w:val="LightList-Accent1"/>
    <w:uiPriority w:val="61"/>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8" w:space="0" w:color="156082"/>
        <w:left w:val="single" w:sz="8" w:space="0" w:color="156082"/>
        <w:bottom w:val="single" w:sz="8" w:space="0" w:color="156082"/>
        <w:right w:val="single" w:sz="8" w:space="0" w:color="156082"/>
      </w:tblBorders>
    </w:tblPr>
    <w:tblStylePr w:type="firstRow">
      <w:pPr>
        <w:spacing w:before="0" w:after="0" w:line="240" w:lineRule="auto"/>
      </w:pPr>
      <w:rPr>
        <w:b/>
        <w:bCs/>
        <w:color w:val="FFFFFF"/>
      </w:rPr>
      <w:tblPr/>
      <w:tcPr>
        <w:shd w:val="clear" w:color="auto" w:fill="156082"/>
      </w:tcPr>
    </w:tblStylePr>
    <w:tblStylePr w:type="lastRow">
      <w:pPr>
        <w:spacing w:before="0" w:after="0" w:line="240" w:lineRule="auto"/>
      </w:pPr>
      <w:rPr>
        <w:b/>
        <w:bCs/>
      </w:rPr>
      <w:tblPr/>
      <w:tcPr>
        <w:tcBorders>
          <w:top w:val="double" w:sz="6" w:space="0" w:color="156082"/>
          <w:left w:val="single" w:sz="8" w:space="0" w:color="156082"/>
          <w:bottom w:val="single" w:sz="8" w:space="0" w:color="156082"/>
          <w:right w:val="single" w:sz="8" w:space="0" w:color="156082"/>
        </w:tcBorders>
      </w:tcPr>
    </w:tblStylePr>
    <w:tblStylePr w:type="firstCol">
      <w:rPr>
        <w:b/>
        <w:bCs/>
      </w:rPr>
    </w:tblStylePr>
    <w:tblStylePr w:type="lastCol">
      <w:rPr>
        <w:b/>
        <w:bCs/>
      </w:rPr>
    </w:tblStylePr>
    <w:tblStylePr w:type="band1Vert">
      <w:tblPr/>
      <w:tcPr>
        <w:tcBorders>
          <w:top w:val="single" w:sz="8" w:space="0" w:color="156082"/>
          <w:left w:val="single" w:sz="8" w:space="0" w:color="156082"/>
          <w:bottom w:val="single" w:sz="8" w:space="0" w:color="156082"/>
          <w:right w:val="single" w:sz="8" w:space="0" w:color="156082"/>
        </w:tcBorders>
      </w:tcPr>
    </w:tblStylePr>
    <w:tblStylePr w:type="band1Horz">
      <w:tblPr/>
      <w:tcPr>
        <w:tcBorders>
          <w:top w:val="single" w:sz="8" w:space="0" w:color="156082"/>
          <w:left w:val="single" w:sz="8" w:space="0" w:color="156082"/>
          <w:bottom w:val="single" w:sz="8" w:space="0" w:color="156082"/>
          <w:right w:val="single" w:sz="8" w:space="0" w:color="156082"/>
        </w:tcBorders>
      </w:tcPr>
    </w:tblStylePr>
  </w:style>
  <w:style w:type="table" w:customStyle="1" w:styleId="LightList-Accent2211">
    <w:name w:val="Light List - Accent 2211"/>
    <w:basedOn w:val="TableNormal"/>
    <w:next w:val="LightList-Accent2"/>
    <w:uiPriority w:val="61"/>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8" w:space="0" w:color="E97132"/>
        <w:left w:val="single" w:sz="8" w:space="0" w:color="E97132"/>
        <w:bottom w:val="single" w:sz="8" w:space="0" w:color="E97132"/>
        <w:right w:val="single" w:sz="8" w:space="0" w:color="E97132"/>
      </w:tblBorders>
    </w:tblPr>
    <w:tblStylePr w:type="firstRow">
      <w:pPr>
        <w:spacing w:before="0" w:after="0" w:line="240" w:lineRule="auto"/>
      </w:pPr>
      <w:rPr>
        <w:b/>
        <w:bCs/>
        <w:color w:val="FFFFFF"/>
      </w:rPr>
      <w:tblPr/>
      <w:tcPr>
        <w:shd w:val="clear" w:color="auto" w:fill="E97132"/>
      </w:tcPr>
    </w:tblStylePr>
    <w:tblStylePr w:type="lastRow">
      <w:pPr>
        <w:spacing w:before="0" w:after="0" w:line="240" w:lineRule="auto"/>
      </w:pPr>
      <w:rPr>
        <w:b/>
        <w:bCs/>
      </w:rPr>
      <w:tblPr/>
      <w:tcPr>
        <w:tcBorders>
          <w:top w:val="double" w:sz="6" w:space="0" w:color="E97132"/>
          <w:left w:val="single" w:sz="8" w:space="0" w:color="E97132"/>
          <w:bottom w:val="single" w:sz="8" w:space="0" w:color="E97132"/>
          <w:right w:val="single" w:sz="8" w:space="0" w:color="E97132"/>
        </w:tcBorders>
      </w:tcPr>
    </w:tblStylePr>
    <w:tblStylePr w:type="firstCol">
      <w:rPr>
        <w:b/>
        <w:bCs/>
      </w:rPr>
    </w:tblStylePr>
    <w:tblStylePr w:type="lastCol">
      <w:rPr>
        <w:b/>
        <w:bCs/>
      </w:rPr>
    </w:tblStylePr>
    <w:tblStylePr w:type="band1Vert">
      <w:tblPr/>
      <w:tcPr>
        <w:tcBorders>
          <w:top w:val="single" w:sz="8" w:space="0" w:color="E97132"/>
          <w:left w:val="single" w:sz="8" w:space="0" w:color="E97132"/>
          <w:bottom w:val="single" w:sz="8" w:space="0" w:color="E97132"/>
          <w:right w:val="single" w:sz="8" w:space="0" w:color="E97132"/>
        </w:tcBorders>
      </w:tcPr>
    </w:tblStylePr>
    <w:tblStylePr w:type="band1Horz">
      <w:tblPr/>
      <w:tcPr>
        <w:tcBorders>
          <w:top w:val="single" w:sz="8" w:space="0" w:color="E97132"/>
          <w:left w:val="single" w:sz="8" w:space="0" w:color="E97132"/>
          <w:bottom w:val="single" w:sz="8" w:space="0" w:color="E97132"/>
          <w:right w:val="single" w:sz="8" w:space="0" w:color="E97132"/>
        </w:tcBorders>
      </w:tcPr>
    </w:tblStylePr>
  </w:style>
  <w:style w:type="table" w:customStyle="1" w:styleId="LightList-Accent3211">
    <w:name w:val="Light List - Accent 3211"/>
    <w:basedOn w:val="TableNormal"/>
    <w:next w:val="LightList-Accent3"/>
    <w:uiPriority w:val="61"/>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8" w:space="0" w:color="196B24"/>
        <w:left w:val="single" w:sz="8" w:space="0" w:color="196B24"/>
        <w:bottom w:val="single" w:sz="8" w:space="0" w:color="196B24"/>
        <w:right w:val="single" w:sz="8" w:space="0" w:color="196B24"/>
      </w:tblBorders>
    </w:tblPr>
    <w:tblStylePr w:type="firstRow">
      <w:pPr>
        <w:spacing w:before="0" w:after="0" w:line="240" w:lineRule="auto"/>
      </w:pPr>
      <w:rPr>
        <w:b/>
        <w:bCs/>
        <w:color w:val="FFFFFF"/>
      </w:rPr>
      <w:tblPr/>
      <w:tcPr>
        <w:shd w:val="clear" w:color="auto" w:fill="196B24"/>
      </w:tcPr>
    </w:tblStylePr>
    <w:tblStylePr w:type="lastRow">
      <w:pPr>
        <w:spacing w:before="0" w:after="0" w:line="240" w:lineRule="auto"/>
      </w:pPr>
      <w:rPr>
        <w:b/>
        <w:bCs/>
      </w:rPr>
      <w:tblPr/>
      <w:tcPr>
        <w:tcBorders>
          <w:top w:val="double" w:sz="6" w:space="0" w:color="196B24"/>
          <w:left w:val="single" w:sz="8" w:space="0" w:color="196B24"/>
          <w:bottom w:val="single" w:sz="8" w:space="0" w:color="196B24"/>
          <w:right w:val="single" w:sz="8" w:space="0" w:color="196B24"/>
        </w:tcBorders>
      </w:tcPr>
    </w:tblStylePr>
    <w:tblStylePr w:type="firstCol">
      <w:rPr>
        <w:b/>
        <w:bCs/>
      </w:rPr>
    </w:tblStylePr>
    <w:tblStylePr w:type="lastCol">
      <w:rPr>
        <w:b/>
        <w:bCs/>
      </w:rPr>
    </w:tblStylePr>
    <w:tblStylePr w:type="band1Vert">
      <w:tblPr/>
      <w:tcPr>
        <w:tcBorders>
          <w:top w:val="single" w:sz="8" w:space="0" w:color="196B24"/>
          <w:left w:val="single" w:sz="8" w:space="0" w:color="196B24"/>
          <w:bottom w:val="single" w:sz="8" w:space="0" w:color="196B24"/>
          <w:right w:val="single" w:sz="8" w:space="0" w:color="196B24"/>
        </w:tcBorders>
      </w:tcPr>
    </w:tblStylePr>
    <w:tblStylePr w:type="band1Horz">
      <w:tblPr/>
      <w:tcPr>
        <w:tcBorders>
          <w:top w:val="single" w:sz="8" w:space="0" w:color="196B24"/>
          <w:left w:val="single" w:sz="8" w:space="0" w:color="196B24"/>
          <w:bottom w:val="single" w:sz="8" w:space="0" w:color="196B24"/>
          <w:right w:val="single" w:sz="8" w:space="0" w:color="196B24"/>
        </w:tcBorders>
      </w:tcPr>
    </w:tblStylePr>
  </w:style>
  <w:style w:type="table" w:customStyle="1" w:styleId="LightList-Accent4211">
    <w:name w:val="Light List - Accent 4211"/>
    <w:basedOn w:val="TableNormal"/>
    <w:next w:val="LightList-Accent4"/>
    <w:uiPriority w:val="61"/>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8" w:space="0" w:color="0F9ED5"/>
        <w:left w:val="single" w:sz="8" w:space="0" w:color="0F9ED5"/>
        <w:bottom w:val="single" w:sz="8" w:space="0" w:color="0F9ED5"/>
        <w:right w:val="single" w:sz="8" w:space="0" w:color="0F9ED5"/>
      </w:tblBorders>
    </w:tblPr>
    <w:tblStylePr w:type="firstRow">
      <w:pPr>
        <w:spacing w:before="0" w:after="0" w:line="240" w:lineRule="auto"/>
      </w:pPr>
      <w:rPr>
        <w:b/>
        <w:bCs/>
        <w:color w:val="FFFFFF"/>
      </w:rPr>
      <w:tblPr/>
      <w:tcPr>
        <w:shd w:val="clear" w:color="auto" w:fill="0F9ED5"/>
      </w:tcPr>
    </w:tblStylePr>
    <w:tblStylePr w:type="lastRow">
      <w:pPr>
        <w:spacing w:before="0" w:after="0" w:line="240" w:lineRule="auto"/>
      </w:pPr>
      <w:rPr>
        <w:b/>
        <w:bCs/>
      </w:rPr>
      <w:tblPr/>
      <w:tcPr>
        <w:tcBorders>
          <w:top w:val="double" w:sz="6" w:space="0" w:color="0F9ED5"/>
          <w:left w:val="single" w:sz="8" w:space="0" w:color="0F9ED5"/>
          <w:bottom w:val="single" w:sz="8" w:space="0" w:color="0F9ED5"/>
          <w:right w:val="single" w:sz="8" w:space="0" w:color="0F9ED5"/>
        </w:tcBorders>
      </w:tcPr>
    </w:tblStylePr>
    <w:tblStylePr w:type="firstCol">
      <w:rPr>
        <w:b/>
        <w:bCs/>
      </w:rPr>
    </w:tblStylePr>
    <w:tblStylePr w:type="lastCol">
      <w:rPr>
        <w:b/>
        <w:bCs/>
      </w:rPr>
    </w:tblStylePr>
    <w:tblStylePr w:type="band1Vert">
      <w:tblPr/>
      <w:tcPr>
        <w:tcBorders>
          <w:top w:val="single" w:sz="8" w:space="0" w:color="0F9ED5"/>
          <w:left w:val="single" w:sz="8" w:space="0" w:color="0F9ED5"/>
          <w:bottom w:val="single" w:sz="8" w:space="0" w:color="0F9ED5"/>
          <w:right w:val="single" w:sz="8" w:space="0" w:color="0F9ED5"/>
        </w:tcBorders>
      </w:tcPr>
    </w:tblStylePr>
    <w:tblStylePr w:type="band1Horz">
      <w:tblPr/>
      <w:tcPr>
        <w:tcBorders>
          <w:top w:val="single" w:sz="8" w:space="0" w:color="0F9ED5"/>
          <w:left w:val="single" w:sz="8" w:space="0" w:color="0F9ED5"/>
          <w:bottom w:val="single" w:sz="8" w:space="0" w:color="0F9ED5"/>
          <w:right w:val="single" w:sz="8" w:space="0" w:color="0F9ED5"/>
        </w:tcBorders>
      </w:tcPr>
    </w:tblStylePr>
  </w:style>
  <w:style w:type="table" w:customStyle="1" w:styleId="LightList-Accent5211">
    <w:name w:val="Light List - Accent 5211"/>
    <w:basedOn w:val="TableNormal"/>
    <w:next w:val="LightList-Accent5"/>
    <w:uiPriority w:val="61"/>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8" w:space="0" w:color="A02B93"/>
        <w:left w:val="single" w:sz="8" w:space="0" w:color="A02B93"/>
        <w:bottom w:val="single" w:sz="8" w:space="0" w:color="A02B93"/>
        <w:right w:val="single" w:sz="8" w:space="0" w:color="A02B93"/>
      </w:tblBorders>
    </w:tblPr>
    <w:tblStylePr w:type="firstRow">
      <w:pPr>
        <w:spacing w:before="0" w:after="0" w:line="240" w:lineRule="auto"/>
      </w:pPr>
      <w:rPr>
        <w:b/>
        <w:bCs/>
        <w:color w:val="FFFFFF"/>
      </w:rPr>
      <w:tblPr/>
      <w:tcPr>
        <w:shd w:val="clear" w:color="auto" w:fill="A02B93"/>
      </w:tcPr>
    </w:tblStylePr>
    <w:tblStylePr w:type="lastRow">
      <w:pPr>
        <w:spacing w:before="0" w:after="0" w:line="240" w:lineRule="auto"/>
      </w:pPr>
      <w:rPr>
        <w:b/>
        <w:bCs/>
      </w:rPr>
      <w:tblPr/>
      <w:tcPr>
        <w:tcBorders>
          <w:top w:val="double" w:sz="6" w:space="0" w:color="A02B93"/>
          <w:left w:val="single" w:sz="8" w:space="0" w:color="A02B93"/>
          <w:bottom w:val="single" w:sz="8" w:space="0" w:color="A02B93"/>
          <w:right w:val="single" w:sz="8" w:space="0" w:color="A02B93"/>
        </w:tcBorders>
      </w:tcPr>
    </w:tblStylePr>
    <w:tblStylePr w:type="firstCol">
      <w:rPr>
        <w:b/>
        <w:bCs/>
      </w:rPr>
    </w:tblStylePr>
    <w:tblStylePr w:type="lastCol">
      <w:rPr>
        <w:b/>
        <w:bCs/>
      </w:rPr>
    </w:tblStylePr>
    <w:tblStylePr w:type="band1Vert">
      <w:tblPr/>
      <w:tcPr>
        <w:tcBorders>
          <w:top w:val="single" w:sz="8" w:space="0" w:color="A02B93"/>
          <w:left w:val="single" w:sz="8" w:space="0" w:color="A02B93"/>
          <w:bottom w:val="single" w:sz="8" w:space="0" w:color="A02B93"/>
          <w:right w:val="single" w:sz="8" w:space="0" w:color="A02B93"/>
        </w:tcBorders>
      </w:tcPr>
    </w:tblStylePr>
    <w:tblStylePr w:type="band1Horz">
      <w:tblPr/>
      <w:tcPr>
        <w:tcBorders>
          <w:top w:val="single" w:sz="8" w:space="0" w:color="A02B93"/>
          <w:left w:val="single" w:sz="8" w:space="0" w:color="A02B93"/>
          <w:bottom w:val="single" w:sz="8" w:space="0" w:color="A02B93"/>
          <w:right w:val="single" w:sz="8" w:space="0" w:color="A02B93"/>
        </w:tcBorders>
      </w:tcPr>
    </w:tblStylePr>
  </w:style>
  <w:style w:type="table" w:customStyle="1" w:styleId="LightList-Accent6211">
    <w:name w:val="Light List - Accent 6211"/>
    <w:basedOn w:val="TableNormal"/>
    <w:next w:val="LightList-Accent6"/>
    <w:uiPriority w:val="61"/>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8" w:space="0" w:color="4EA72E"/>
        <w:left w:val="single" w:sz="8" w:space="0" w:color="4EA72E"/>
        <w:bottom w:val="single" w:sz="8" w:space="0" w:color="4EA72E"/>
        <w:right w:val="single" w:sz="8" w:space="0" w:color="4EA72E"/>
      </w:tblBorders>
    </w:tblPr>
    <w:tblStylePr w:type="firstRow">
      <w:pPr>
        <w:spacing w:before="0" w:after="0" w:line="240" w:lineRule="auto"/>
      </w:pPr>
      <w:rPr>
        <w:b/>
        <w:bCs/>
        <w:color w:val="FFFFFF"/>
      </w:rPr>
      <w:tblPr/>
      <w:tcPr>
        <w:shd w:val="clear" w:color="auto" w:fill="4EA72E"/>
      </w:tcPr>
    </w:tblStylePr>
    <w:tblStylePr w:type="lastRow">
      <w:pPr>
        <w:spacing w:before="0" w:after="0" w:line="240" w:lineRule="auto"/>
      </w:pPr>
      <w:rPr>
        <w:b/>
        <w:bCs/>
      </w:rPr>
      <w:tblPr/>
      <w:tcPr>
        <w:tcBorders>
          <w:top w:val="double" w:sz="6" w:space="0" w:color="4EA72E"/>
          <w:left w:val="single" w:sz="8" w:space="0" w:color="4EA72E"/>
          <w:bottom w:val="single" w:sz="8" w:space="0" w:color="4EA72E"/>
          <w:right w:val="single" w:sz="8" w:space="0" w:color="4EA72E"/>
        </w:tcBorders>
      </w:tcPr>
    </w:tblStylePr>
    <w:tblStylePr w:type="firstCol">
      <w:rPr>
        <w:b/>
        <w:bCs/>
      </w:rPr>
    </w:tblStylePr>
    <w:tblStylePr w:type="lastCol">
      <w:rPr>
        <w:b/>
        <w:bCs/>
      </w:rPr>
    </w:tblStylePr>
    <w:tblStylePr w:type="band1Vert">
      <w:tblPr/>
      <w:tcPr>
        <w:tcBorders>
          <w:top w:val="single" w:sz="8" w:space="0" w:color="4EA72E"/>
          <w:left w:val="single" w:sz="8" w:space="0" w:color="4EA72E"/>
          <w:bottom w:val="single" w:sz="8" w:space="0" w:color="4EA72E"/>
          <w:right w:val="single" w:sz="8" w:space="0" w:color="4EA72E"/>
        </w:tcBorders>
      </w:tcPr>
    </w:tblStylePr>
    <w:tblStylePr w:type="band1Horz">
      <w:tblPr/>
      <w:tcPr>
        <w:tcBorders>
          <w:top w:val="single" w:sz="8" w:space="0" w:color="4EA72E"/>
          <w:left w:val="single" w:sz="8" w:space="0" w:color="4EA72E"/>
          <w:bottom w:val="single" w:sz="8" w:space="0" w:color="4EA72E"/>
          <w:right w:val="single" w:sz="8" w:space="0" w:color="4EA72E"/>
        </w:tcBorders>
      </w:tcPr>
    </w:tblStylePr>
  </w:style>
  <w:style w:type="table" w:customStyle="1" w:styleId="LightShading211">
    <w:name w:val="Light Shading211"/>
    <w:basedOn w:val="TableNormal"/>
    <w:next w:val="LightShading"/>
    <w:uiPriority w:val="60"/>
    <w:semiHidden/>
    <w:unhideWhenUsed/>
    <w:rsid w:val="00211350"/>
    <w:pPr>
      <w:spacing w:after="0" w:line="240" w:lineRule="auto"/>
    </w:pPr>
    <w:rPr>
      <w:color w:val="000000"/>
      <w:kern w:val="2"/>
      <w:sz w:val="24"/>
      <w:szCs w:val="24"/>
      <w:lang w:val="en-IE"/>
      <w14:ligatures w14:val="standardContextual"/>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LightShading-Accent1211">
    <w:name w:val="Light Shading - Accent 1211"/>
    <w:basedOn w:val="TableNormal"/>
    <w:next w:val="LightShading-Accent1"/>
    <w:uiPriority w:val="60"/>
    <w:semiHidden/>
    <w:unhideWhenUsed/>
    <w:rsid w:val="00211350"/>
    <w:pPr>
      <w:spacing w:after="0" w:line="240" w:lineRule="auto"/>
    </w:pPr>
    <w:rPr>
      <w:color w:val="0F4761"/>
      <w:kern w:val="2"/>
      <w:sz w:val="24"/>
      <w:szCs w:val="24"/>
      <w:lang w:val="en-IE"/>
      <w14:ligatures w14:val="standardContextual"/>
    </w:rPr>
    <w:tblPr>
      <w:tblStyleRowBandSize w:val="1"/>
      <w:tblStyleColBandSize w:val="1"/>
      <w:tblBorders>
        <w:top w:val="single" w:sz="8" w:space="0" w:color="156082"/>
        <w:bottom w:val="single" w:sz="8" w:space="0" w:color="156082"/>
      </w:tblBorders>
    </w:tblPr>
    <w:tblStylePr w:type="firstRow">
      <w:pPr>
        <w:spacing w:before="0" w:after="0" w:line="240" w:lineRule="auto"/>
      </w:pPr>
      <w:rPr>
        <w:b/>
        <w:bCs/>
      </w:rPr>
      <w:tblPr/>
      <w:tcPr>
        <w:tcBorders>
          <w:top w:val="single" w:sz="8" w:space="0" w:color="156082"/>
          <w:left w:val="nil"/>
          <w:bottom w:val="single" w:sz="8" w:space="0" w:color="156082"/>
          <w:right w:val="nil"/>
          <w:insideH w:val="nil"/>
          <w:insideV w:val="nil"/>
        </w:tcBorders>
      </w:tcPr>
    </w:tblStylePr>
    <w:tblStylePr w:type="lastRow">
      <w:pPr>
        <w:spacing w:before="0" w:after="0" w:line="240" w:lineRule="auto"/>
      </w:pPr>
      <w:rPr>
        <w:b/>
        <w:bCs/>
      </w:rPr>
      <w:tblPr/>
      <w:tcPr>
        <w:tcBorders>
          <w:top w:val="single" w:sz="8" w:space="0" w:color="156082"/>
          <w:left w:val="nil"/>
          <w:bottom w:val="single" w:sz="8" w:space="0" w:color="15608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2DEF2"/>
      </w:tcPr>
    </w:tblStylePr>
    <w:tblStylePr w:type="band1Horz">
      <w:tblPr/>
      <w:tcPr>
        <w:tcBorders>
          <w:left w:val="nil"/>
          <w:right w:val="nil"/>
          <w:insideH w:val="nil"/>
          <w:insideV w:val="nil"/>
        </w:tcBorders>
        <w:shd w:val="clear" w:color="auto" w:fill="B2DEF2"/>
      </w:tcPr>
    </w:tblStylePr>
  </w:style>
  <w:style w:type="table" w:customStyle="1" w:styleId="LightShading-Accent2211">
    <w:name w:val="Light Shading - Accent 2211"/>
    <w:basedOn w:val="TableNormal"/>
    <w:next w:val="LightShading-Accent2"/>
    <w:uiPriority w:val="60"/>
    <w:semiHidden/>
    <w:unhideWhenUsed/>
    <w:rsid w:val="00211350"/>
    <w:pPr>
      <w:spacing w:after="0" w:line="240" w:lineRule="auto"/>
    </w:pPr>
    <w:rPr>
      <w:color w:val="BF4E14"/>
      <w:kern w:val="2"/>
      <w:sz w:val="24"/>
      <w:szCs w:val="24"/>
      <w:lang w:val="en-IE"/>
      <w14:ligatures w14:val="standardContextual"/>
    </w:rPr>
    <w:tblPr>
      <w:tblStyleRowBandSize w:val="1"/>
      <w:tblStyleColBandSize w:val="1"/>
      <w:tblBorders>
        <w:top w:val="single" w:sz="8" w:space="0" w:color="E97132"/>
        <w:bottom w:val="single" w:sz="8" w:space="0" w:color="E97132"/>
      </w:tblBorders>
    </w:tblPr>
    <w:tblStylePr w:type="firstRow">
      <w:pPr>
        <w:spacing w:before="0" w:after="0" w:line="240" w:lineRule="auto"/>
      </w:pPr>
      <w:rPr>
        <w:b/>
        <w:bCs/>
      </w:rPr>
      <w:tblPr/>
      <w:tcPr>
        <w:tcBorders>
          <w:top w:val="single" w:sz="8" w:space="0" w:color="E97132"/>
          <w:left w:val="nil"/>
          <w:bottom w:val="single" w:sz="8" w:space="0" w:color="E97132"/>
          <w:right w:val="nil"/>
          <w:insideH w:val="nil"/>
          <w:insideV w:val="nil"/>
        </w:tcBorders>
      </w:tcPr>
    </w:tblStylePr>
    <w:tblStylePr w:type="lastRow">
      <w:pPr>
        <w:spacing w:before="0" w:after="0" w:line="240" w:lineRule="auto"/>
      </w:pPr>
      <w:rPr>
        <w:b/>
        <w:bCs/>
      </w:rPr>
      <w:tblPr/>
      <w:tcPr>
        <w:tcBorders>
          <w:top w:val="single" w:sz="8" w:space="0" w:color="E97132"/>
          <w:left w:val="nil"/>
          <w:bottom w:val="single" w:sz="8" w:space="0" w:color="E9713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9DBCC"/>
      </w:tcPr>
    </w:tblStylePr>
    <w:tblStylePr w:type="band1Horz">
      <w:tblPr/>
      <w:tcPr>
        <w:tcBorders>
          <w:left w:val="nil"/>
          <w:right w:val="nil"/>
          <w:insideH w:val="nil"/>
          <w:insideV w:val="nil"/>
        </w:tcBorders>
        <w:shd w:val="clear" w:color="auto" w:fill="F9DBCC"/>
      </w:tcPr>
    </w:tblStylePr>
  </w:style>
  <w:style w:type="table" w:customStyle="1" w:styleId="LightShading-Accent3211">
    <w:name w:val="Light Shading - Accent 3211"/>
    <w:basedOn w:val="TableNormal"/>
    <w:next w:val="LightShading-Accent3"/>
    <w:uiPriority w:val="60"/>
    <w:semiHidden/>
    <w:unhideWhenUsed/>
    <w:rsid w:val="00211350"/>
    <w:pPr>
      <w:spacing w:after="0" w:line="240" w:lineRule="auto"/>
    </w:pPr>
    <w:rPr>
      <w:color w:val="124F1A"/>
      <w:kern w:val="2"/>
      <w:sz w:val="24"/>
      <w:szCs w:val="24"/>
      <w:lang w:val="en-IE"/>
      <w14:ligatures w14:val="standardContextual"/>
    </w:rPr>
    <w:tblPr>
      <w:tblStyleRowBandSize w:val="1"/>
      <w:tblStyleColBandSize w:val="1"/>
      <w:tblBorders>
        <w:top w:val="single" w:sz="8" w:space="0" w:color="196B24"/>
        <w:bottom w:val="single" w:sz="8" w:space="0" w:color="196B24"/>
      </w:tblBorders>
    </w:tblPr>
    <w:tblStylePr w:type="firstRow">
      <w:pPr>
        <w:spacing w:before="0" w:after="0" w:line="240" w:lineRule="auto"/>
      </w:pPr>
      <w:rPr>
        <w:b/>
        <w:bCs/>
      </w:rPr>
      <w:tblPr/>
      <w:tcPr>
        <w:tcBorders>
          <w:top w:val="single" w:sz="8" w:space="0" w:color="196B24"/>
          <w:left w:val="nil"/>
          <w:bottom w:val="single" w:sz="8" w:space="0" w:color="196B24"/>
          <w:right w:val="nil"/>
          <w:insideH w:val="nil"/>
          <w:insideV w:val="nil"/>
        </w:tcBorders>
      </w:tcPr>
    </w:tblStylePr>
    <w:tblStylePr w:type="lastRow">
      <w:pPr>
        <w:spacing w:before="0" w:after="0" w:line="240" w:lineRule="auto"/>
      </w:pPr>
      <w:rPr>
        <w:b/>
        <w:bCs/>
      </w:rPr>
      <w:tblPr/>
      <w:tcPr>
        <w:tcBorders>
          <w:top w:val="single" w:sz="8" w:space="0" w:color="196B24"/>
          <w:left w:val="nil"/>
          <w:bottom w:val="single" w:sz="8" w:space="0" w:color="196B2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EDBA"/>
      </w:tcPr>
    </w:tblStylePr>
    <w:tblStylePr w:type="band1Horz">
      <w:tblPr/>
      <w:tcPr>
        <w:tcBorders>
          <w:left w:val="nil"/>
          <w:right w:val="nil"/>
          <w:insideH w:val="nil"/>
          <w:insideV w:val="nil"/>
        </w:tcBorders>
        <w:shd w:val="clear" w:color="auto" w:fill="B3EDBA"/>
      </w:tcPr>
    </w:tblStylePr>
  </w:style>
  <w:style w:type="table" w:customStyle="1" w:styleId="LightShading-Accent4211">
    <w:name w:val="Light Shading - Accent 4211"/>
    <w:basedOn w:val="TableNormal"/>
    <w:next w:val="LightShading-Accent4"/>
    <w:uiPriority w:val="60"/>
    <w:semiHidden/>
    <w:unhideWhenUsed/>
    <w:rsid w:val="00211350"/>
    <w:pPr>
      <w:spacing w:after="0" w:line="240" w:lineRule="auto"/>
    </w:pPr>
    <w:rPr>
      <w:color w:val="0B769F"/>
      <w:kern w:val="2"/>
      <w:sz w:val="24"/>
      <w:szCs w:val="24"/>
      <w:lang w:val="en-IE"/>
      <w14:ligatures w14:val="standardContextual"/>
    </w:rPr>
    <w:tblPr>
      <w:tblStyleRowBandSize w:val="1"/>
      <w:tblStyleColBandSize w:val="1"/>
      <w:tblBorders>
        <w:top w:val="single" w:sz="8" w:space="0" w:color="0F9ED5"/>
        <w:bottom w:val="single" w:sz="8" w:space="0" w:color="0F9ED5"/>
      </w:tblBorders>
    </w:tblPr>
    <w:tblStylePr w:type="firstRow">
      <w:pPr>
        <w:spacing w:before="0" w:after="0" w:line="240" w:lineRule="auto"/>
      </w:pPr>
      <w:rPr>
        <w:b/>
        <w:bCs/>
      </w:rPr>
      <w:tblPr/>
      <w:tcPr>
        <w:tcBorders>
          <w:top w:val="single" w:sz="8" w:space="0" w:color="0F9ED5"/>
          <w:left w:val="nil"/>
          <w:bottom w:val="single" w:sz="8" w:space="0" w:color="0F9ED5"/>
          <w:right w:val="nil"/>
          <w:insideH w:val="nil"/>
          <w:insideV w:val="nil"/>
        </w:tcBorders>
      </w:tcPr>
    </w:tblStylePr>
    <w:tblStylePr w:type="lastRow">
      <w:pPr>
        <w:spacing w:before="0" w:after="0" w:line="240" w:lineRule="auto"/>
      </w:pPr>
      <w:rPr>
        <w:b/>
        <w:bCs/>
      </w:rPr>
      <w:tblPr/>
      <w:tcPr>
        <w:tcBorders>
          <w:top w:val="single" w:sz="8" w:space="0" w:color="0F9ED5"/>
          <w:left w:val="nil"/>
          <w:bottom w:val="single" w:sz="8" w:space="0" w:color="0F9ED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DE9FA"/>
      </w:tcPr>
    </w:tblStylePr>
    <w:tblStylePr w:type="band1Horz">
      <w:tblPr/>
      <w:tcPr>
        <w:tcBorders>
          <w:left w:val="nil"/>
          <w:right w:val="nil"/>
          <w:insideH w:val="nil"/>
          <w:insideV w:val="nil"/>
        </w:tcBorders>
        <w:shd w:val="clear" w:color="auto" w:fill="BDE9FA"/>
      </w:tcPr>
    </w:tblStylePr>
  </w:style>
  <w:style w:type="table" w:customStyle="1" w:styleId="LightShading-Accent5211">
    <w:name w:val="Light Shading - Accent 5211"/>
    <w:basedOn w:val="TableNormal"/>
    <w:next w:val="LightShading-Accent5"/>
    <w:uiPriority w:val="60"/>
    <w:semiHidden/>
    <w:unhideWhenUsed/>
    <w:rsid w:val="00211350"/>
    <w:pPr>
      <w:spacing w:after="0" w:line="240" w:lineRule="auto"/>
    </w:pPr>
    <w:rPr>
      <w:color w:val="77206D"/>
      <w:kern w:val="2"/>
      <w:sz w:val="24"/>
      <w:szCs w:val="24"/>
      <w:lang w:val="en-IE"/>
      <w14:ligatures w14:val="standardContextual"/>
    </w:rPr>
    <w:tblPr>
      <w:tblStyleRowBandSize w:val="1"/>
      <w:tblStyleColBandSize w:val="1"/>
      <w:tblBorders>
        <w:top w:val="single" w:sz="8" w:space="0" w:color="A02B93"/>
        <w:bottom w:val="single" w:sz="8" w:space="0" w:color="A02B93"/>
      </w:tblBorders>
    </w:tblPr>
    <w:tblStylePr w:type="firstRow">
      <w:pPr>
        <w:spacing w:before="0" w:after="0" w:line="240" w:lineRule="auto"/>
      </w:pPr>
      <w:rPr>
        <w:b/>
        <w:bCs/>
      </w:rPr>
      <w:tblPr/>
      <w:tcPr>
        <w:tcBorders>
          <w:top w:val="single" w:sz="8" w:space="0" w:color="A02B93"/>
          <w:left w:val="nil"/>
          <w:bottom w:val="single" w:sz="8" w:space="0" w:color="A02B93"/>
          <w:right w:val="nil"/>
          <w:insideH w:val="nil"/>
          <w:insideV w:val="nil"/>
        </w:tcBorders>
      </w:tcPr>
    </w:tblStylePr>
    <w:tblStylePr w:type="lastRow">
      <w:pPr>
        <w:spacing w:before="0" w:after="0" w:line="240" w:lineRule="auto"/>
      </w:pPr>
      <w:rPr>
        <w:b/>
        <w:bCs/>
      </w:rPr>
      <w:tblPr/>
      <w:tcPr>
        <w:tcBorders>
          <w:top w:val="single" w:sz="8" w:space="0" w:color="A02B93"/>
          <w:left w:val="nil"/>
          <w:bottom w:val="single" w:sz="8" w:space="0" w:color="A02B9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C3E9"/>
      </w:tcPr>
    </w:tblStylePr>
    <w:tblStylePr w:type="band1Horz">
      <w:tblPr/>
      <w:tcPr>
        <w:tcBorders>
          <w:left w:val="nil"/>
          <w:right w:val="nil"/>
          <w:insideH w:val="nil"/>
          <w:insideV w:val="nil"/>
        </w:tcBorders>
        <w:shd w:val="clear" w:color="auto" w:fill="EFC3E9"/>
      </w:tcPr>
    </w:tblStylePr>
  </w:style>
  <w:style w:type="table" w:customStyle="1" w:styleId="LightShading-Accent6211">
    <w:name w:val="Light Shading - Accent 6211"/>
    <w:basedOn w:val="TableNormal"/>
    <w:next w:val="LightShading-Accent6"/>
    <w:uiPriority w:val="60"/>
    <w:semiHidden/>
    <w:unhideWhenUsed/>
    <w:rsid w:val="00211350"/>
    <w:pPr>
      <w:spacing w:after="0" w:line="240" w:lineRule="auto"/>
    </w:pPr>
    <w:rPr>
      <w:color w:val="3A7C22"/>
      <w:kern w:val="2"/>
      <w:sz w:val="24"/>
      <w:szCs w:val="24"/>
      <w:lang w:val="en-IE"/>
      <w14:ligatures w14:val="standardContextual"/>
    </w:rPr>
    <w:tblPr>
      <w:tblStyleRowBandSize w:val="1"/>
      <w:tblStyleColBandSize w:val="1"/>
      <w:tblBorders>
        <w:top w:val="single" w:sz="8" w:space="0" w:color="4EA72E"/>
        <w:bottom w:val="single" w:sz="8" w:space="0" w:color="4EA72E"/>
      </w:tblBorders>
    </w:tblPr>
    <w:tblStylePr w:type="firstRow">
      <w:pPr>
        <w:spacing w:before="0" w:after="0" w:line="240" w:lineRule="auto"/>
      </w:pPr>
      <w:rPr>
        <w:b/>
        <w:bCs/>
      </w:rPr>
      <w:tblPr/>
      <w:tcPr>
        <w:tcBorders>
          <w:top w:val="single" w:sz="8" w:space="0" w:color="4EA72E"/>
          <w:left w:val="nil"/>
          <w:bottom w:val="single" w:sz="8" w:space="0" w:color="4EA72E"/>
          <w:right w:val="nil"/>
          <w:insideH w:val="nil"/>
          <w:insideV w:val="nil"/>
        </w:tcBorders>
      </w:tcPr>
    </w:tblStylePr>
    <w:tblStylePr w:type="lastRow">
      <w:pPr>
        <w:spacing w:before="0" w:after="0" w:line="240" w:lineRule="auto"/>
      </w:pPr>
      <w:rPr>
        <w:b/>
        <w:bCs/>
      </w:rPr>
      <w:tblPr/>
      <w:tcPr>
        <w:tcBorders>
          <w:top w:val="single" w:sz="8" w:space="0" w:color="4EA72E"/>
          <w:left w:val="nil"/>
          <w:bottom w:val="single" w:sz="8" w:space="0" w:color="4EA72E"/>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EFC5"/>
      </w:tcPr>
    </w:tblStylePr>
    <w:tblStylePr w:type="band1Horz">
      <w:tblPr/>
      <w:tcPr>
        <w:tcBorders>
          <w:left w:val="nil"/>
          <w:right w:val="nil"/>
          <w:insideH w:val="nil"/>
          <w:insideV w:val="nil"/>
        </w:tcBorders>
        <w:shd w:val="clear" w:color="auto" w:fill="D0EFC5"/>
      </w:tcPr>
    </w:tblStylePr>
  </w:style>
  <w:style w:type="table" w:customStyle="1" w:styleId="ListTable1Light211">
    <w:name w:val="List Table 1 Light211"/>
    <w:basedOn w:val="TableNormal"/>
    <w:next w:val="ListTable1Light"/>
    <w:uiPriority w:val="46"/>
    <w:rsid w:val="00211350"/>
    <w:pPr>
      <w:spacing w:after="0" w:line="240" w:lineRule="auto"/>
    </w:pPr>
    <w:rPr>
      <w:kern w:val="2"/>
      <w:sz w:val="24"/>
      <w:szCs w:val="24"/>
      <w:lang w:val="en-IE"/>
      <w14:ligatures w14:val="standardContextual"/>
    </w:rPr>
    <w:tblPr>
      <w:tblStyleRowBandSize w:val="1"/>
      <w:tblStyleColBandSize w:val="1"/>
    </w:tblPr>
    <w:tblStylePr w:type="firstRow">
      <w:rPr>
        <w:b/>
        <w:bCs/>
      </w:rPr>
      <w:tblPr/>
      <w:tcPr>
        <w:tcBorders>
          <w:bottom w:val="single" w:sz="4" w:space="0" w:color="666666"/>
        </w:tcBorders>
      </w:tcPr>
    </w:tblStylePr>
    <w:tblStylePr w:type="lastRow">
      <w:rPr>
        <w:b/>
        <w:bCs/>
      </w:rPr>
      <w:tblPr/>
      <w:tcPr>
        <w:tcBorders>
          <w:top w:val="single" w:sz="4" w:space="0" w:color="666666"/>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ListTable1Light-Accent1211">
    <w:name w:val="List Table 1 Light - Accent 1211"/>
    <w:basedOn w:val="TableNormal"/>
    <w:next w:val="ListTable1Light-Accent1"/>
    <w:uiPriority w:val="46"/>
    <w:rsid w:val="00211350"/>
    <w:pPr>
      <w:spacing w:after="0" w:line="240" w:lineRule="auto"/>
    </w:pPr>
    <w:rPr>
      <w:kern w:val="2"/>
      <w:sz w:val="24"/>
      <w:szCs w:val="24"/>
      <w:lang w:val="en-IE"/>
      <w14:ligatures w14:val="standardContextual"/>
    </w:rPr>
    <w:tblPr>
      <w:tblStyleRowBandSize w:val="1"/>
      <w:tblStyleColBandSize w:val="1"/>
    </w:tblPr>
    <w:tblStylePr w:type="firstRow">
      <w:rPr>
        <w:b/>
        <w:bCs/>
      </w:rPr>
      <w:tblPr/>
      <w:tcPr>
        <w:tcBorders>
          <w:bottom w:val="single" w:sz="4" w:space="0" w:color="45B0E1"/>
        </w:tcBorders>
      </w:tcPr>
    </w:tblStylePr>
    <w:tblStylePr w:type="lastRow">
      <w:rPr>
        <w:b/>
        <w:bCs/>
      </w:rPr>
      <w:tblPr/>
      <w:tcPr>
        <w:tcBorders>
          <w:top w:val="single" w:sz="4" w:space="0" w:color="45B0E1"/>
        </w:tcBorders>
      </w:tcPr>
    </w:tblStylePr>
    <w:tblStylePr w:type="firstCol">
      <w:rPr>
        <w:b/>
        <w:bCs/>
      </w:rPr>
    </w:tblStylePr>
    <w:tblStylePr w:type="lastCol">
      <w:rPr>
        <w:b/>
        <w:bCs/>
      </w:rPr>
    </w:tblStylePr>
    <w:tblStylePr w:type="band1Vert">
      <w:tblPr/>
      <w:tcPr>
        <w:shd w:val="clear" w:color="auto" w:fill="C1E4F5"/>
      </w:tcPr>
    </w:tblStylePr>
    <w:tblStylePr w:type="band1Horz">
      <w:tblPr/>
      <w:tcPr>
        <w:shd w:val="clear" w:color="auto" w:fill="C1E4F5"/>
      </w:tcPr>
    </w:tblStylePr>
  </w:style>
  <w:style w:type="table" w:customStyle="1" w:styleId="ListTable1Light-Accent2211">
    <w:name w:val="List Table 1 Light - Accent 2211"/>
    <w:basedOn w:val="TableNormal"/>
    <w:next w:val="ListTable1Light-Accent2"/>
    <w:uiPriority w:val="46"/>
    <w:rsid w:val="00211350"/>
    <w:pPr>
      <w:spacing w:after="0" w:line="240" w:lineRule="auto"/>
    </w:pPr>
    <w:rPr>
      <w:kern w:val="2"/>
      <w:sz w:val="24"/>
      <w:szCs w:val="24"/>
      <w:lang w:val="en-IE"/>
      <w14:ligatures w14:val="standardContextual"/>
    </w:rPr>
    <w:tblPr>
      <w:tblStyleRowBandSize w:val="1"/>
      <w:tblStyleColBandSize w:val="1"/>
    </w:tblPr>
    <w:tblStylePr w:type="firstRow">
      <w:rPr>
        <w:b/>
        <w:bCs/>
      </w:rPr>
      <w:tblPr/>
      <w:tcPr>
        <w:tcBorders>
          <w:bottom w:val="single" w:sz="4" w:space="0" w:color="F1A983"/>
        </w:tcBorders>
      </w:tcPr>
    </w:tblStylePr>
    <w:tblStylePr w:type="lastRow">
      <w:rPr>
        <w:b/>
        <w:bCs/>
      </w:rPr>
      <w:tblPr/>
      <w:tcPr>
        <w:tcBorders>
          <w:top w:val="single" w:sz="4" w:space="0" w:color="F1A983"/>
        </w:tcBorders>
      </w:tcPr>
    </w:tblStylePr>
    <w:tblStylePr w:type="firstCol">
      <w:rPr>
        <w:b/>
        <w:bCs/>
      </w:rPr>
    </w:tblStylePr>
    <w:tblStylePr w:type="lastCol">
      <w:rPr>
        <w:b/>
        <w:bCs/>
      </w:rPr>
    </w:tblStylePr>
    <w:tblStylePr w:type="band1Vert">
      <w:tblPr/>
      <w:tcPr>
        <w:shd w:val="clear" w:color="auto" w:fill="FAE2D5"/>
      </w:tcPr>
    </w:tblStylePr>
    <w:tblStylePr w:type="band1Horz">
      <w:tblPr/>
      <w:tcPr>
        <w:shd w:val="clear" w:color="auto" w:fill="FAE2D5"/>
      </w:tcPr>
    </w:tblStylePr>
  </w:style>
  <w:style w:type="table" w:customStyle="1" w:styleId="ListTable1Light-Accent3211">
    <w:name w:val="List Table 1 Light - Accent 3211"/>
    <w:basedOn w:val="TableNormal"/>
    <w:next w:val="ListTable1Light-Accent3"/>
    <w:uiPriority w:val="46"/>
    <w:rsid w:val="00211350"/>
    <w:pPr>
      <w:spacing w:after="0" w:line="240" w:lineRule="auto"/>
    </w:pPr>
    <w:rPr>
      <w:kern w:val="2"/>
      <w:sz w:val="24"/>
      <w:szCs w:val="24"/>
      <w:lang w:val="en-IE"/>
      <w14:ligatures w14:val="standardContextual"/>
    </w:rPr>
    <w:tblPr>
      <w:tblStyleRowBandSize w:val="1"/>
      <w:tblStyleColBandSize w:val="1"/>
    </w:tblPr>
    <w:tblStylePr w:type="firstRow">
      <w:rPr>
        <w:b/>
        <w:bCs/>
      </w:rPr>
      <w:tblPr/>
      <w:tcPr>
        <w:tcBorders>
          <w:bottom w:val="single" w:sz="4" w:space="0" w:color="47D459"/>
        </w:tcBorders>
      </w:tcPr>
    </w:tblStylePr>
    <w:tblStylePr w:type="lastRow">
      <w:rPr>
        <w:b/>
        <w:bCs/>
      </w:rPr>
      <w:tblPr/>
      <w:tcPr>
        <w:tcBorders>
          <w:top w:val="single" w:sz="4" w:space="0" w:color="47D459"/>
        </w:tcBorders>
      </w:tcPr>
    </w:tblStylePr>
    <w:tblStylePr w:type="firstCol">
      <w:rPr>
        <w:b/>
        <w:bCs/>
      </w:rPr>
    </w:tblStylePr>
    <w:tblStylePr w:type="lastCol">
      <w:rPr>
        <w:b/>
        <w:bCs/>
      </w:rPr>
    </w:tblStylePr>
    <w:tblStylePr w:type="band1Vert">
      <w:tblPr/>
      <w:tcPr>
        <w:shd w:val="clear" w:color="auto" w:fill="C1F0C7"/>
      </w:tcPr>
    </w:tblStylePr>
    <w:tblStylePr w:type="band1Horz">
      <w:tblPr/>
      <w:tcPr>
        <w:shd w:val="clear" w:color="auto" w:fill="C1F0C7"/>
      </w:tcPr>
    </w:tblStylePr>
  </w:style>
  <w:style w:type="table" w:customStyle="1" w:styleId="ListTable1Light-Accent4211">
    <w:name w:val="List Table 1 Light - Accent 4211"/>
    <w:basedOn w:val="TableNormal"/>
    <w:next w:val="ListTable1Light-Accent4"/>
    <w:uiPriority w:val="46"/>
    <w:rsid w:val="00211350"/>
    <w:pPr>
      <w:spacing w:after="0" w:line="240" w:lineRule="auto"/>
    </w:pPr>
    <w:rPr>
      <w:kern w:val="2"/>
      <w:sz w:val="24"/>
      <w:szCs w:val="24"/>
      <w:lang w:val="en-IE"/>
      <w14:ligatures w14:val="standardContextual"/>
    </w:rPr>
    <w:tblPr>
      <w:tblStyleRowBandSize w:val="1"/>
      <w:tblStyleColBandSize w:val="1"/>
    </w:tblPr>
    <w:tblStylePr w:type="firstRow">
      <w:rPr>
        <w:b/>
        <w:bCs/>
      </w:rPr>
      <w:tblPr/>
      <w:tcPr>
        <w:tcBorders>
          <w:bottom w:val="single" w:sz="4" w:space="0" w:color="60CAF3"/>
        </w:tcBorders>
      </w:tcPr>
    </w:tblStylePr>
    <w:tblStylePr w:type="lastRow">
      <w:rPr>
        <w:b/>
        <w:bCs/>
      </w:rPr>
      <w:tblPr/>
      <w:tcPr>
        <w:tcBorders>
          <w:top w:val="single" w:sz="4" w:space="0" w:color="60CAF3"/>
        </w:tcBorders>
      </w:tcPr>
    </w:tblStylePr>
    <w:tblStylePr w:type="firstCol">
      <w:rPr>
        <w:b/>
        <w:bCs/>
      </w:rPr>
    </w:tblStylePr>
    <w:tblStylePr w:type="lastCol">
      <w:rPr>
        <w:b/>
        <w:bCs/>
      </w:rPr>
    </w:tblStylePr>
    <w:tblStylePr w:type="band1Vert">
      <w:tblPr/>
      <w:tcPr>
        <w:shd w:val="clear" w:color="auto" w:fill="CAEDFB"/>
      </w:tcPr>
    </w:tblStylePr>
    <w:tblStylePr w:type="band1Horz">
      <w:tblPr/>
      <w:tcPr>
        <w:shd w:val="clear" w:color="auto" w:fill="CAEDFB"/>
      </w:tcPr>
    </w:tblStylePr>
  </w:style>
  <w:style w:type="table" w:customStyle="1" w:styleId="ListTable1Light-Accent5211">
    <w:name w:val="List Table 1 Light - Accent 5211"/>
    <w:basedOn w:val="TableNormal"/>
    <w:next w:val="ListTable1Light-Accent5"/>
    <w:uiPriority w:val="46"/>
    <w:rsid w:val="00211350"/>
    <w:pPr>
      <w:spacing w:after="0" w:line="240" w:lineRule="auto"/>
    </w:pPr>
    <w:rPr>
      <w:kern w:val="2"/>
      <w:sz w:val="24"/>
      <w:szCs w:val="24"/>
      <w:lang w:val="en-IE"/>
      <w14:ligatures w14:val="standardContextual"/>
    </w:rPr>
    <w:tblPr>
      <w:tblStyleRowBandSize w:val="1"/>
      <w:tblStyleColBandSize w:val="1"/>
    </w:tblPr>
    <w:tblStylePr w:type="firstRow">
      <w:rPr>
        <w:b/>
        <w:bCs/>
      </w:rPr>
      <w:tblPr/>
      <w:tcPr>
        <w:tcBorders>
          <w:bottom w:val="single" w:sz="4" w:space="0" w:color="D86DCB"/>
        </w:tcBorders>
      </w:tcPr>
    </w:tblStylePr>
    <w:tblStylePr w:type="lastRow">
      <w:rPr>
        <w:b/>
        <w:bCs/>
      </w:rPr>
      <w:tblPr/>
      <w:tcPr>
        <w:tcBorders>
          <w:top w:val="single" w:sz="4" w:space="0" w:color="D86DCB"/>
        </w:tcBorders>
      </w:tcPr>
    </w:tblStylePr>
    <w:tblStylePr w:type="firstCol">
      <w:rPr>
        <w:b/>
        <w:bCs/>
      </w:rPr>
    </w:tblStylePr>
    <w:tblStylePr w:type="lastCol">
      <w:rPr>
        <w:b/>
        <w:bCs/>
      </w:rPr>
    </w:tblStylePr>
    <w:tblStylePr w:type="band1Vert">
      <w:tblPr/>
      <w:tcPr>
        <w:shd w:val="clear" w:color="auto" w:fill="F2CEED"/>
      </w:tcPr>
    </w:tblStylePr>
    <w:tblStylePr w:type="band1Horz">
      <w:tblPr/>
      <w:tcPr>
        <w:shd w:val="clear" w:color="auto" w:fill="F2CEED"/>
      </w:tcPr>
    </w:tblStylePr>
  </w:style>
  <w:style w:type="table" w:customStyle="1" w:styleId="ListTable1Light-Accent6211">
    <w:name w:val="List Table 1 Light - Accent 6211"/>
    <w:basedOn w:val="TableNormal"/>
    <w:next w:val="ListTable1Light-Accent6"/>
    <w:uiPriority w:val="46"/>
    <w:rsid w:val="00211350"/>
    <w:pPr>
      <w:spacing w:after="0" w:line="240" w:lineRule="auto"/>
    </w:pPr>
    <w:rPr>
      <w:kern w:val="2"/>
      <w:sz w:val="24"/>
      <w:szCs w:val="24"/>
      <w:lang w:val="en-IE"/>
      <w14:ligatures w14:val="standardContextual"/>
    </w:rPr>
    <w:tblPr>
      <w:tblStyleRowBandSize w:val="1"/>
      <w:tblStyleColBandSize w:val="1"/>
    </w:tblPr>
    <w:tblStylePr w:type="firstRow">
      <w:rPr>
        <w:b/>
        <w:bCs/>
      </w:rPr>
      <w:tblPr/>
      <w:tcPr>
        <w:tcBorders>
          <w:bottom w:val="single" w:sz="4" w:space="0" w:color="8DD873"/>
        </w:tcBorders>
      </w:tcPr>
    </w:tblStylePr>
    <w:tblStylePr w:type="lastRow">
      <w:rPr>
        <w:b/>
        <w:bCs/>
      </w:rPr>
      <w:tblPr/>
      <w:tcPr>
        <w:tcBorders>
          <w:top w:val="single" w:sz="4" w:space="0" w:color="8DD873"/>
        </w:tcBorders>
      </w:tcPr>
    </w:tblStylePr>
    <w:tblStylePr w:type="firstCol">
      <w:rPr>
        <w:b/>
        <w:bCs/>
      </w:rPr>
    </w:tblStylePr>
    <w:tblStylePr w:type="lastCol">
      <w:rPr>
        <w:b/>
        <w:bCs/>
      </w:rPr>
    </w:tblStylePr>
    <w:tblStylePr w:type="band1Vert">
      <w:tblPr/>
      <w:tcPr>
        <w:shd w:val="clear" w:color="auto" w:fill="D9F2D0"/>
      </w:tcPr>
    </w:tblStylePr>
    <w:tblStylePr w:type="band1Horz">
      <w:tblPr/>
      <w:tcPr>
        <w:shd w:val="clear" w:color="auto" w:fill="D9F2D0"/>
      </w:tcPr>
    </w:tblStylePr>
  </w:style>
  <w:style w:type="table" w:customStyle="1" w:styleId="ListTable2211">
    <w:name w:val="List Table 2211"/>
    <w:basedOn w:val="TableNormal"/>
    <w:next w:val="ListTable2"/>
    <w:uiPriority w:val="47"/>
    <w:rsid w:val="00211350"/>
    <w:pPr>
      <w:spacing w:after="0" w:line="240" w:lineRule="auto"/>
    </w:pPr>
    <w:rPr>
      <w:kern w:val="2"/>
      <w:sz w:val="24"/>
      <w:szCs w:val="24"/>
      <w:lang w:val="en-IE"/>
      <w14:ligatures w14:val="standardContextual"/>
    </w:rPr>
    <w:tblPr>
      <w:tblStyleRowBandSize w:val="1"/>
      <w:tblStyleColBandSize w:val="1"/>
      <w:tblBorders>
        <w:top w:val="single" w:sz="4" w:space="0" w:color="666666"/>
        <w:bottom w:val="single" w:sz="4" w:space="0" w:color="666666"/>
        <w:insideH w:val="single" w:sz="4" w:space="0" w:color="666666"/>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ListTable2-Accent1211">
    <w:name w:val="List Table 2 - Accent 1211"/>
    <w:basedOn w:val="TableNormal"/>
    <w:next w:val="ListTable2-Accent1"/>
    <w:uiPriority w:val="47"/>
    <w:rsid w:val="00211350"/>
    <w:pPr>
      <w:spacing w:after="0" w:line="240" w:lineRule="auto"/>
    </w:pPr>
    <w:rPr>
      <w:kern w:val="2"/>
      <w:sz w:val="24"/>
      <w:szCs w:val="24"/>
      <w:lang w:val="en-IE"/>
      <w14:ligatures w14:val="standardContextual"/>
    </w:rPr>
    <w:tblPr>
      <w:tblStyleRowBandSize w:val="1"/>
      <w:tblStyleColBandSize w:val="1"/>
      <w:tblBorders>
        <w:top w:val="single" w:sz="4" w:space="0" w:color="45B0E1"/>
        <w:bottom w:val="single" w:sz="4" w:space="0" w:color="45B0E1"/>
        <w:insideH w:val="single" w:sz="4" w:space="0" w:color="45B0E1"/>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E4F5"/>
      </w:tcPr>
    </w:tblStylePr>
    <w:tblStylePr w:type="band1Horz">
      <w:tblPr/>
      <w:tcPr>
        <w:shd w:val="clear" w:color="auto" w:fill="C1E4F5"/>
      </w:tcPr>
    </w:tblStylePr>
  </w:style>
  <w:style w:type="table" w:customStyle="1" w:styleId="ListTable2-Accent2211">
    <w:name w:val="List Table 2 - Accent 2211"/>
    <w:basedOn w:val="TableNormal"/>
    <w:next w:val="ListTable2-Accent2"/>
    <w:uiPriority w:val="47"/>
    <w:rsid w:val="00211350"/>
    <w:pPr>
      <w:spacing w:after="0" w:line="240" w:lineRule="auto"/>
    </w:pPr>
    <w:rPr>
      <w:kern w:val="2"/>
      <w:sz w:val="24"/>
      <w:szCs w:val="24"/>
      <w:lang w:val="en-IE"/>
      <w14:ligatures w14:val="standardContextual"/>
    </w:rPr>
    <w:tblPr>
      <w:tblStyleRowBandSize w:val="1"/>
      <w:tblStyleColBandSize w:val="1"/>
      <w:tblBorders>
        <w:top w:val="single" w:sz="4" w:space="0" w:color="F1A983"/>
        <w:bottom w:val="single" w:sz="4" w:space="0" w:color="F1A983"/>
        <w:insideH w:val="single" w:sz="4" w:space="0" w:color="F1A983"/>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AE2D5"/>
      </w:tcPr>
    </w:tblStylePr>
    <w:tblStylePr w:type="band1Horz">
      <w:tblPr/>
      <w:tcPr>
        <w:shd w:val="clear" w:color="auto" w:fill="FAE2D5"/>
      </w:tcPr>
    </w:tblStylePr>
  </w:style>
  <w:style w:type="table" w:customStyle="1" w:styleId="ListTable2-Accent3211">
    <w:name w:val="List Table 2 - Accent 3211"/>
    <w:basedOn w:val="TableNormal"/>
    <w:next w:val="ListTable2-Accent3"/>
    <w:uiPriority w:val="47"/>
    <w:rsid w:val="00211350"/>
    <w:pPr>
      <w:spacing w:after="0" w:line="240" w:lineRule="auto"/>
    </w:pPr>
    <w:rPr>
      <w:kern w:val="2"/>
      <w:sz w:val="24"/>
      <w:szCs w:val="24"/>
      <w:lang w:val="en-IE"/>
      <w14:ligatures w14:val="standardContextual"/>
    </w:rPr>
    <w:tblPr>
      <w:tblStyleRowBandSize w:val="1"/>
      <w:tblStyleColBandSize w:val="1"/>
      <w:tblBorders>
        <w:top w:val="single" w:sz="4" w:space="0" w:color="47D459"/>
        <w:bottom w:val="single" w:sz="4" w:space="0" w:color="47D459"/>
        <w:insideH w:val="single" w:sz="4" w:space="0" w:color="47D45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F0C7"/>
      </w:tcPr>
    </w:tblStylePr>
    <w:tblStylePr w:type="band1Horz">
      <w:tblPr/>
      <w:tcPr>
        <w:shd w:val="clear" w:color="auto" w:fill="C1F0C7"/>
      </w:tcPr>
    </w:tblStylePr>
  </w:style>
  <w:style w:type="table" w:customStyle="1" w:styleId="ListTable2-Accent4211">
    <w:name w:val="List Table 2 - Accent 4211"/>
    <w:basedOn w:val="TableNormal"/>
    <w:next w:val="ListTable2-Accent4"/>
    <w:uiPriority w:val="47"/>
    <w:rsid w:val="00211350"/>
    <w:pPr>
      <w:spacing w:after="0" w:line="240" w:lineRule="auto"/>
    </w:pPr>
    <w:rPr>
      <w:kern w:val="2"/>
      <w:sz w:val="24"/>
      <w:szCs w:val="24"/>
      <w:lang w:val="en-IE"/>
      <w14:ligatures w14:val="standardContextual"/>
    </w:rPr>
    <w:tblPr>
      <w:tblStyleRowBandSize w:val="1"/>
      <w:tblStyleColBandSize w:val="1"/>
      <w:tblBorders>
        <w:top w:val="single" w:sz="4" w:space="0" w:color="60CAF3"/>
        <w:bottom w:val="single" w:sz="4" w:space="0" w:color="60CAF3"/>
        <w:insideH w:val="single" w:sz="4" w:space="0" w:color="60CAF3"/>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AEDFB"/>
      </w:tcPr>
    </w:tblStylePr>
    <w:tblStylePr w:type="band1Horz">
      <w:tblPr/>
      <w:tcPr>
        <w:shd w:val="clear" w:color="auto" w:fill="CAEDFB"/>
      </w:tcPr>
    </w:tblStylePr>
  </w:style>
  <w:style w:type="table" w:customStyle="1" w:styleId="ListTable2-Accent5211">
    <w:name w:val="List Table 2 - Accent 5211"/>
    <w:basedOn w:val="TableNormal"/>
    <w:next w:val="ListTable2-Accent5"/>
    <w:uiPriority w:val="47"/>
    <w:rsid w:val="00211350"/>
    <w:pPr>
      <w:spacing w:after="0" w:line="240" w:lineRule="auto"/>
    </w:pPr>
    <w:rPr>
      <w:kern w:val="2"/>
      <w:sz w:val="24"/>
      <w:szCs w:val="24"/>
      <w:lang w:val="en-IE"/>
      <w14:ligatures w14:val="standardContextual"/>
    </w:rPr>
    <w:tblPr>
      <w:tblStyleRowBandSize w:val="1"/>
      <w:tblStyleColBandSize w:val="1"/>
      <w:tblBorders>
        <w:top w:val="single" w:sz="4" w:space="0" w:color="D86DCB"/>
        <w:bottom w:val="single" w:sz="4" w:space="0" w:color="D86DCB"/>
        <w:insideH w:val="single" w:sz="4" w:space="0" w:color="D86DCB"/>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CEED"/>
      </w:tcPr>
    </w:tblStylePr>
    <w:tblStylePr w:type="band1Horz">
      <w:tblPr/>
      <w:tcPr>
        <w:shd w:val="clear" w:color="auto" w:fill="F2CEED"/>
      </w:tcPr>
    </w:tblStylePr>
  </w:style>
  <w:style w:type="table" w:customStyle="1" w:styleId="ListTable2-Accent6211">
    <w:name w:val="List Table 2 - Accent 6211"/>
    <w:basedOn w:val="TableNormal"/>
    <w:next w:val="ListTable2-Accent6"/>
    <w:uiPriority w:val="47"/>
    <w:rsid w:val="00211350"/>
    <w:pPr>
      <w:spacing w:after="0" w:line="240" w:lineRule="auto"/>
    </w:pPr>
    <w:rPr>
      <w:kern w:val="2"/>
      <w:sz w:val="24"/>
      <w:szCs w:val="24"/>
      <w:lang w:val="en-IE"/>
      <w14:ligatures w14:val="standardContextual"/>
    </w:rPr>
    <w:tblPr>
      <w:tblStyleRowBandSize w:val="1"/>
      <w:tblStyleColBandSize w:val="1"/>
      <w:tblBorders>
        <w:top w:val="single" w:sz="4" w:space="0" w:color="8DD873"/>
        <w:bottom w:val="single" w:sz="4" w:space="0" w:color="8DD873"/>
        <w:insideH w:val="single" w:sz="4" w:space="0" w:color="8DD873"/>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9F2D0"/>
      </w:tcPr>
    </w:tblStylePr>
    <w:tblStylePr w:type="band1Horz">
      <w:tblPr/>
      <w:tcPr>
        <w:shd w:val="clear" w:color="auto" w:fill="D9F2D0"/>
      </w:tcPr>
    </w:tblStylePr>
  </w:style>
  <w:style w:type="table" w:customStyle="1" w:styleId="ListTable3211">
    <w:name w:val="List Table 3211"/>
    <w:basedOn w:val="TableNormal"/>
    <w:next w:val="ListTable3"/>
    <w:uiPriority w:val="48"/>
    <w:rsid w:val="00211350"/>
    <w:pPr>
      <w:spacing w:after="0" w:line="240" w:lineRule="auto"/>
    </w:pPr>
    <w:rPr>
      <w:kern w:val="2"/>
      <w:sz w:val="24"/>
      <w:szCs w:val="24"/>
      <w:lang w:val="en-IE"/>
      <w14:ligatures w14:val="standardContextual"/>
    </w:rPr>
    <w:tblPr>
      <w:tblStyleRowBandSize w:val="1"/>
      <w:tblStyleColBandSize w:val="1"/>
      <w:tblBorders>
        <w:top w:val="single" w:sz="4" w:space="0" w:color="000000"/>
        <w:left w:val="single" w:sz="4" w:space="0" w:color="000000"/>
        <w:bottom w:val="single" w:sz="4" w:space="0" w:color="000000"/>
        <w:right w:val="single" w:sz="4" w:space="0" w:color="000000"/>
      </w:tblBorders>
    </w:tblPr>
    <w:tblStylePr w:type="firstRow">
      <w:rPr>
        <w:b/>
        <w:bCs/>
        <w:color w:val="FFFFFF"/>
      </w:rPr>
      <w:tblPr/>
      <w:tcPr>
        <w:shd w:val="clear" w:color="auto" w:fill="000000"/>
      </w:tcPr>
    </w:tblStylePr>
    <w:tblStylePr w:type="lastRow">
      <w:rPr>
        <w:b/>
        <w:bCs/>
      </w:rPr>
      <w:tblPr/>
      <w:tcPr>
        <w:tcBorders>
          <w:top w:val="double" w:sz="4" w:space="0" w:color="000000"/>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000000"/>
          <w:right w:val="single" w:sz="4" w:space="0" w:color="000000"/>
        </w:tcBorders>
      </w:tcPr>
    </w:tblStylePr>
    <w:tblStylePr w:type="band1Horz">
      <w:tblPr/>
      <w:tcPr>
        <w:tcBorders>
          <w:top w:val="single" w:sz="4" w:space="0" w:color="000000"/>
          <w:bottom w:val="single" w:sz="4" w:space="0" w:color="000000"/>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left w:val="nil"/>
        </w:tcBorders>
      </w:tcPr>
    </w:tblStylePr>
    <w:tblStylePr w:type="swCell">
      <w:tblPr/>
      <w:tcPr>
        <w:tcBorders>
          <w:top w:val="double" w:sz="4" w:space="0" w:color="000000"/>
          <w:right w:val="nil"/>
        </w:tcBorders>
      </w:tcPr>
    </w:tblStylePr>
  </w:style>
  <w:style w:type="table" w:customStyle="1" w:styleId="ListTable3-Accent1211">
    <w:name w:val="List Table 3 - Accent 1211"/>
    <w:basedOn w:val="TableNormal"/>
    <w:next w:val="ListTable3-Accent1"/>
    <w:uiPriority w:val="48"/>
    <w:rsid w:val="00211350"/>
    <w:pPr>
      <w:spacing w:after="0" w:line="240" w:lineRule="auto"/>
    </w:pPr>
    <w:rPr>
      <w:kern w:val="2"/>
      <w:sz w:val="24"/>
      <w:szCs w:val="24"/>
      <w:lang w:val="en-IE"/>
      <w14:ligatures w14:val="standardContextual"/>
    </w:rPr>
    <w:tblPr>
      <w:tblStyleRowBandSize w:val="1"/>
      <w:tblStyleColBandSize w:val="1"/>
      <w:tblBorders>
        <w:top w:val="single" w:sz="4" w:space="0" w:color="156082"/>
        <w:left w:val="single" w:sz="4" w:space="0" w:color="156082"/>
        <w:bottom w:val="single" w:sz="4" w:space="0" w:color="156082"/>
        <w:right w:val="single" w:sz="4" w:space="0" w:color="156082"/>
      </w:tblBorders>
    </w:tblPr>
    <w:tblStylePr w:type="firstRow">
      <w:rPr>
        <w:b/>
        <w:bCs/>
        <w:color w:val="FFFFFF"/>
      </w:rPr>
      <w:tblPr/>
      <w:tcPr>
        <w:shd w:val="clear" w:color="auto" w:fill="156082"/>
      </w:tcPr>
    </w:tblStylePr>
    <w:tblStylePr w:type="lastRow">
      <w:rPr>
        <w:b/>
        <w:bCs/>
      </w:rPr>
      <w:tblPr/>
      <w:tcPr>
        <w:tcBorders>
          <w:top w:val="double" w:sz="4" w:space="0" w:color="156082"/>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156082"/>
          <w:right w:val="single" w:sz="4" w:space="0" w:color="156082"/>
        </w:tcBorders>
      </w:tcPr>
    </w:tblStylePr>
    <w:tblStylePr w:type="band1Horz">
      <w:tblPr/>
      <w:tcPr>
        <w:tcBorders>
          <w:top w:val="single" w:sz="4" w:space="0" w:color="156082"/>
          <w:bottom w:val="single" w:sz="4" w:space="0" w:color="15608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56082"/>
          <w:left w:val="nil"/>
        </w:tcBorders>
      </w:tcPr>
    </w:tblStylePr>
    <w:tblStylePr w:type="swCell">
      <w:tblPr/>
      <w:tcPr>
        <w:tcBorders>
          <w:top w:val="double" w:sz="4" w:space="0" w:color="156082"/>
          <w:right w:val="nil"/>
        </w:tcBorders>
      </w:tcPr>
    </w:tblStylePr>
  </w:style>
  <w:style w:type="table" w:customStyle="1" w:styleId="ListTable3-Accent2211">
    <w:name w:val="List Table 3 - Accent 2211"/>
    <w:basedOn w:val="TableNormal"/>
    <w:next w:val="ListTable3-Accent2"/>
    <w:uiPriority w:val="48"/>
    <w:rsid w:val="00211350"/>
    <w:pPr>
      <w:spacing w:after="0" w:line="240" w:lineRule="auto"/>
    </w:pPr>
    <w:rPr>
      <w:kern w:val="2"/>
      <w:sz w:val="24"/>
      <w:szCs w:val="24"/>
      <w:lang w:val="en-IE"/>
      <w14:ligatures w14:val="standardContextual"/>
    </w:rPr>
    <w:tblPr>
      <w:tblStyleRowBandSize w:val="1"/>
      <w:tblStyleColBandSize w:val="1"/>
      <w:tblBorders>
        <w:top w:val="single" w:sz="4" w:space="0" w:color="E97132"/>
        <w:left w:val="single" w:sz="4" w:space="0" w:color="E97132"/>
        <w:bottom w:val="single" w:sz="4" w:space="0" w:color="E97132"/>
        <w:right w:val="single" w:sz="4" w:space="0" w:color="E97132"/>
      </w:tblBorders>
    </w:tblPr>
    <w:tblStylePr w:type="firstRow">
      <w:rPr>
        <w:b/>
        <w:bCs/>
        <w:color w:val="FFFFFF"/>
      </w:rPr>
      <w:tblPr/>
      <w:tcPr>
        <w:shd w:val="clear" w:color="auto" w:fill="E97132"/>
      </w:tcPr>
    </w:tblStylePr>
    <w:tblStylePr w:type="lastRow">
      <w:rPr>
        <w:b/>
        <w:bCs/>
      </w:rPr>
      <w:tblPr/>
      <w:tcPr>
        <w:tcBorders>
          <w:top w:val="double" w:sz="4" w:space="0" w:color="E97132"/>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E97132"/>
          <w:right w:val="single" w:sz="4" w:space="0" w:color="E97132"/>
        </w:tcBorders>
      </w:tcPr>
    </w:tblStylePr>
    <w:tblStylePr w:type="band1Horz">
      <w:tblPr/>
      <w:tcPr>
        <w:tcBorders>
          <w:top w:val="single" w:sz="4" w:space="0" w:color="E97132"/>
          <w:bottom w:val="single" w:sz="4" w:space="0" w:color="E9713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97132"/>
          <w:left w:val="nil"/>
        </w:tcBorders>
      </w:tcPr>
    </w:tblStylePr>
    <w:tblStylePr w:type="swCell">
      <w:tblPr/>
      <w:tcPr>
        <w:tcBorders>
          <w:top w:val="double" w:sz="4" w:space="0" w:color="E97132"/>
          <w:right w:val="nil"/>
        </w:tcBorders>
      </w:tcPr>
    </w:tblStylePr>
  </w:style>
  <w:style w:type="table" w:customStyle="1" w:styleId="ListTable3-Accent3211">
    <w:name w:val="List Table 3 - Accent 3211"/>
    <w:basedOn w:val="TableNormal"/>
    <w:next w:val="ListTable3-Accent3"/>
    <w:uiPriority w:val="48"/>
    <w:rsid w:val="00211350"/>
    <w:pPr>
      <w:spacing w:after="0" w:line="240" w:lineRule="auto"/>
    </w:pPr>
    <w:rPr>
      <w:kern w:val="2"/>
      <w:sz w:val="24"/>
      <w:szCs w:val="24"/>
      <w:lang w:val="en-IE"/>
      <w14:ligatures w14:val="standardContextual"/>
    </w:rPr>
    <w:tblPr>
      <w:tblStyleRowBandSize w:val="1"/>
      <w:tblStyleColBandSize w:val="1"/>
      <w:tblBorders>
        <w:top w:val="single" w:sz="4" w:space="0" w:color="196B24"/>
        <w:left w:val="single" w:sz="4" w:space="0" w:color="196B24"/>
        <w:bottom w:val="single" w:sz="4" w:space="0" w:color="196B24"/>
        <w:right w:val="single" w:sz="4" w:space="0" w:color="196B24"/>
      </w:tblBorders>
    </w:tblPr>
    <w:tblStylePr w:type="firstRow">
      <w:rPr>
        <w:b/>
        <w:bCs/>
        <w:color w:val="FFFFFF"/>
      </w:rPr>
      <w:tblPr/>
      <w:tcPr>
        <w:shd w:val="clear" w:color="auto" w:fill="196B24"/>
      </w:tcPr>
    </w:tblStylePr>
    <w:tblStylePr w:type="lastRow">
      <w:rPr>
        <w:b/>
        <w:bCs/>
      </w:rPr>
      <w:tblPr/>
      <w:tcPr>
        <w:tcBorders>
          <w:top w:val="double" w:sz="4" w:space="0" w:color="196B24"/>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196B24"/>
          <w:right w:val="single" w:sz="4" w:space="0" w:color="196B24"/>
        </w:tcBorders>
      </w:tcPr>
    </w:tblStylePr>
    <w:tblStylePr w:type="band1Horz">
      <w:tblPr/>
      <w:tcPr>
        <w:tcBorders>
          <w:top w:val="single" w:sz="4" w:space="0" w:color="196B24"/>
          <w:bottom w:val="single" w:sz="4" w:space="0" w:color="196B2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96B24"/>
          <w:left w:val="nil"/>
        </w:tcBorders>
      </w:tcPr>
    </w:tblStylePr>
    <w:tblStylePr w:type="swCell">
      <w:tblPr/>
      <w:tcPr>
        <w:tcBorders>
          <w:top w:val="double" w:sz="4" w:space="0" w:color="196B24"/>
          <w:right w:val="nil"/>
        </w:tcBorders>
      </w:tcPr>
    </w:tblStylePr>
  </w:style>
  <w:style w:type="table" w:customStyle="1" w:styleId="ListTable3-Accent4211">
    <w:name w:val="List Table 3 - Accent 4211"/>
    <w:basedOn w:val="TableNormal"/>
    <w:next w:val="ListTable3-Accent4"/>
    <w:uiPriority w:val="48"/>
    <w:rsid w:val="00211350"/>
    <w:pPr>
      <w:spacing w:after="0" w:line="240" w:lineRule="auto"/>
    </w:pPr>
    <w:rPr>
      <w:kern w:val="2"/>
      <w:sz w:val="24"/>
      <w:szCs w:val="24"/>
      <w:lang w:val="en-IE"/>
      <w14:ligatures w14:val="standardContextual"/>
    </w:rPr>
    <w:tblPr>
      <w:tblStyleRowBandSize w:val="1"/>
      <w:tblStyleColBandSize w:val="1"/>
      <w:tblBorders>
        <w:top w:val="single" w:sz="4" w:space="0" w:color="0F9ED5"/>
        <w:left w:val="single" w:sz="4" w:space="0" w:color="0F9ED5"/>
        <w:bottom w:val="single" w:sz="4" w:space="0" w:color="0F9ED5"/>
        <w:right w:val="single" w:sz="4" w:space="0" w:color="0F9ED5"/>
      </w:tblBorders>
    </w:tblPr>
    <w:tblStylePr w:type="firstRow">
      <w:rPr>
        <w:b/>
        <w:bCs/>
        <w:color w:val="FFFFFF"/>
      </w:rPr>
      <w:tblPr/>
      <w:tcPr>
        <w:shd w:val="clear" w:color="auto" w:fill="0F9ED5"/>
      </w:tcPr>
    </w:tblStylePr>
    <w:tblStylePr w:type="lastRow">
      <w:rPr>
        <w:b/>
        <w:bCs/>
      </w:rPr>
      <w:tblPr/>
      <w:tcPr>
        <w:tcBorders>
          <w:top w:val="double" w:sz="4" w:space="0" w:color="0F9ED5"/>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0F9ED5"/>
          <w:right w:val="single" w:sz="4" w:space="0" w:color="0F9ED5"/>
        </w:tcBorders>
      </w:tcPr>
    </w:tblStylePr>
    <w:tblStylePr w:type="band1Horz">
      <w:tblPr/>
      <w:tcPr>
        <w:tcBorders>
          <w:top w:val="single" w:sz="4" w:space="0" w:color="0F9ED5"/>
          <w:bottom w:val="single" w:sz="4" w:space="0" w:color="0F9ED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F9ED5"/>
          <w:left w:val="nil"/>
        </w:tcBorders>
      </w:tcPr>
    </w:tblStylePr>
    <w:tblStylePr w:type="swCell">
      <w:tblPr/>
      <w:tcPr>
        <w:tcBorders>
          <w:top w:val="double" w:sz="4" w:space="0" w:color="0F9ED5"/>
          <w:right w:val="nil"/>
        </w:tcBorders>
      </w:tcPr>
    </w:tblStylePr>
  </w:style>
  <w:style w:type="table" w:customStyle="1" w:styleId="ListTable3-Accent5211">
    <w:name w:val="List Table 3 - Accent 5211"/>
    <w:basedOn w:val="TableNormal"/>
    <w:next w:val="ListTable3-Accent5"/>
    <w:uiPriority w:val="48"/>
    <w:rsid w:val="00211350"/>
    <w:pPr>
      <w:spacing w:after="0" w:line="240" w:lineRule="auto"/>
    </w:pPr>
    <w:rPr>
      <w:kern w:val="2"/>
      <w:sz w:val="24"/>
      <w:szCs w:val="24"/>
      <w:lang w:val="en-IE"/>
      <w14:ligatures w14:val="standardContextual"/>
    </w:rPr>
    <w:tblPr>
      <w:tblStyleRowBandSize w:val="1"/>
      <w:tblStyleColBandSize w:val="1"/>
      <w:tblBorders>
        <w:top w:val="single" w:sz="4" w:space="0" w:color="A02B93"/>
        <w:left w:val="single" w:sz="4" w:space="0" w:color="A02B93"/>
        <w:bottom w:val="single" w:sz="4" w:space="0" w:color="A02B93"/>
        <w:right w:val="single" w:sz="4" w:space="0" w:color="A02B93"/>
      </w:tblBorders>
    </w:tblPr>
    <w:tblStylePr w:type="firstRow">
      <w:rPr>
        <w:b/>
        <w:bCs/>
        <w:color w:val="FFFFFF"/>
      </w:rPr>
      <w:tblPr/>
      <w:tcPr>
        <w:shd w:val="clear" w:color="auto" w:fill="A02B93"/>
      </w:tcPr>
    </w:tblStylePr>
    <w:tblStylePr w:type="lastRow">
      <w:rPr>
        <w:b/>
        <w:bCs/>
      </w:rPr>
      <w:tblPr/>
      <w:tcPr>
        <w:tcBorders>
          <w:top w:val="double" w:sz="4" w:space="0" w:color="A02B93"/>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A02B93"/>
          <w:right w:val="single" w:sz="4" w:space="0" w:color="A02B93"/>
        </w:tcBorders>
      </w:tcPr>
    </w:tblStylePr>
    <w:tblStylePr w:type="band1Horz">
      <w:tblPr/>
      <w:tcPr>
        <w:tcBorders>
          <w:top w:val="single" w:sz="4" w:space="0" w:color="A02B93"/>
          <w:bottom w:val="single" w:sz="4" w:space="0" w:color="A02B9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2B93"/>
          <w:left w:val="nil"/>
        </w:tcBorders>
      </w:tcPr>
    </w:tblStylePr>
    <w:tblStylePr w:type="swCell">
      <w:tblPr/>
      <w:tcPr>
        <w:tcBorders>
          <w:top w:val="double" w:sz="4" w:space="0" w:color="A02B93"/>
          <w:right w:val="nil"/>
        </w:tcBorders>
      </w:tcPr>
    </w:tblStylePr>
  </w:style>
  <w:style w:type="table" w:customStyle="1" w:styleId="ListTable3-Accent6211">
    <w:name w:val="List Table 3 - Accent 6211"/>
    <w:basedOn w:val="TableNormal"/>
    <w:next w:val="ListTable3-Accent6"/>
    <w:uiPriority w:val="48"/>
    <w:rsid w:val="00211350"/>
    <w:pPr>
      <w:spacing w:after="0" w:line="240" w:lineRule="auto"/>
    </w:pPr>
    <w:rPr>
      <w:kern w:val="2"/>
      <w:sz w:val="24"/>
      <w:szCs w:val="24"/>
      <w:lang w:val="en-IE"/>
      <w14:ligatures w14:val="standardContextual"/>
    </w:rPr>
    <w:tblPr>
      <w:tblStyleRowBandSize w:val="1"/>
      <w:tblStyleColBandSize w:val="1"/>
      <w:tblBorders>
        <w:top w:val="single" w:sz="4" w:space="0" w:color="4EA72E"/>
        <w:left w:val="single" w:sz="4" w:space="0" w:color="4EA72E"/>
        <w:bottom w:val="single" w:sz="4" w:space="0" w:color="4EA72E"/>
        <w:right w:val="single" w:sz="4" w:space="0" w:color="4EA72E"/>
      </w:tblBorders>
    </w:tblPr>
    <w:tblStylePr w:type="firstRow">
      <w:rPr>
        <w:b/>
        <w:bCs/>
        <w:color w:val="FFFFFF"/>
      </w:rPr>
      <w:tblPr/>
      <w:tcPr>
        <w:shd w:val="clear" w:color="auto" w:fill="4EA72E"/>
      </w:tcPr>
    </w:tblStylePr>
    <w:tblStylePr w:type="lastRow">
      <w:rPr>
        <w:b/>
        <w:bCs/>
      </w:rPr>
      <w:tblPr/>
      <w:tcPr>
        <w:tcBorders>
          <w:top w:val="double" w:sz="4" w:space="0" w:color="4EA72E"/>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4EA72E"/>
          <w:right w:val="single" w:sz="4" w:space="0" w:color="4EA72E"/>
        </w:tcBorders>
      </w:tcPr>
    </w:tblStylePr>
    <w:tblStylePr w:type="band1Horz">
      <w:tblPr/>
      <w:tcPr>
        <w:tcBorders>
          <w:top w:val="single" w:sz="4" w:space="0" w:color="4EA72E"/>
          <w:bottom w:val="single" w:sz="4" w:space="0" w:color="4EA72E"/>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EA72E"/>
          <w:left w:val="nil"/>
        </w:tcBorders>
      </w:tcPr>
    </w:tblStylePr>
    <w:tblStylePr w:type="swCell">
      <w:tblPr/>
      <w:tcPr>
        <w:tcBorders>
          <w:top w:val="double" w:sz="4" w:space="0" w:color="4EA72E"/>
          <w:right w:val="nil"/>
        </w:tcBorders>
      </w:tcPr>
    </w:tblStylePr>
  </w:style>
  <w:style w:type="table" w:customStyle="1" w:styleId="ListTable4211">
    <w:name w:val="List Table 4211"/>
    <w:basedOn w:val="TableNormal"/>
    <w:next w:val="ListTable4"/>
    <w:uiPriority w:val="49"/>
    <w:rsid w:val="00211350"/>
    <w:pPr>
      <w:spacing w:after="0" w:line="240" w:lineRule="auto"/>
    </w:pPr>
    <w:rPr>
      <w:kern w:val="2"/>
      <w:sz w:val="24"/>
      <w:szCs w:val="24"/>
      <w:lang w:val="en-IE"/>
      <w14:ligatures w14:val="standardContextual"/>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tblBorders>
    </w:tblPr>
    <w:tblStylePr w:type="firstRow">
      <w:rPr>
        <w:b/>
        <w:bCs/>
        <w:color w:val="FFFFFF"/>
      </w:rPr>
      <w:tblPr/>
      <w:tcPr>
        <w:tcBorders>
          <w:top w:val="single" w:sz="4" w:space="0" w:color="000000"/>
          <w:left w:val="single" w:sz="4" w:space="0" w:color="000000"/>
          <w:bottom w:val="single" w:sz="4" w:space="0" w:color="000000"/>
          <w:right w:val="single" w:sz="4" w:space="0" w:color="000000"/>
          <w:insideH w:val="nil"/>
        </w:tcBorders>
        <w:shd w:val="clear" w:color="auto" w:fill="000000"/>
      </w:tcPr>
    </w:tblStylePr>
    <w:tblStylePr w:type="lastRow">
      <w:rPr>
        <w:b/>
        <w:bCs/>
      </w:rPr>
      <w:tblPr/>
      <w:tcPr>
        <w:tcBorders>
          <w:top w:val="double" w:sz="4" w:space="0" w:color="666666"/>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ListTable4-Accent1211">
    <w:name w:val="List Table 4 - Accent 1211"/>
    <w:basedOn w:val="TableNormal"/>
    <w:next w:val="ListTable4-Accent1"/>
    <w:uiPriority w:val="49"/>
    <w:rsid w:val="00211350"/>
    <w:pPr>
      <w:spacing w:after="0" w:line="240" w:lineRule="auto"/>
    </w:pPr>
    <w:rPr>
      <w:kern w:val="2"/>
      <w:sz w:val="24"/>
      <w:szCs w:val="24"/>
      <w:lang w:val="en-IE"/>
      <w14:ligatures w14:val="standardContextual"/>
    </w:rPr>
    <w:tblPr>
      <w:tblStyleRowBandSize w:val="1"/>
      <w:tblStyleColBandSize w:val="1"/>
      <w:tblBorders>
        <w:top w:val="single" w:sz="4" w:space="0" w:color="45B0E1"/>
        <w:left w:val="single" w:sz="4" w:space="0" w:color="45B0E1"/>
        <w:bottom w:val="single" w:sz="4" w:space="0" w:color="45B0E1"/>
        <w:right w:val="single" w:sz="4" w:space="0" w:color="45B0E1"/>
        <w:insideH w:val="single" w:sz="4" w:space="0" w:color="45B0E1"/>
      </w:tblBorders>
    </w:tblPr>
    <w:tblStylePr w:type="firstRow">
      <w:rPr>
        <w:b/>
        <w:bCs/>
        <w:color w:val="FFFFFF"/>
      </w:rPr>
      <w:tblPr/>
      <w:tcPr>
        <w:tcBorders>
          <w:top w:val="single" w:sz="4" w:space="0" w:color="156082"/>
          <w:left w:val="single" w:sz="4" w:space="0" w:color="156082"/>
          <w:bottom w:val="single" w:sz="4" w:space="0" w:color="156082"/>
          <w:right w:val="single" w:sz="4" w:space="0" w:color="156082"/>
          <w:insideH w:val="nil"/>
        </w:tcBorders>
        <w:shd w:val="clear" w:color="auto" w:fill="156082"/>
      </w:tcPr>
    </w:tblStylePr>
    <w:tblStylePr w:type="lastRow">
      <w:rPr>
        <w:b/>
        <w:bCs/>
      </w:rPr>
      <w:tblPr/>
      <w:tcPr>
        <w:tcBorders>
          <w:top w:val="double" w:sz="4" w:space="0" w:color="45B0E1"/>
        </w:tcBorders>
      </w:tcPr>
    </w:tblStylePr>
    <w:tblStylePr w:type="firstCol">
      <w:rPr>
        <w:b/>
        <w:bCs/>
      </w:rPr>
    </w:tblStylePr>
    <w:tblStylePr w:type="lastCol">
      <w:rPr>
        <w:b/>
        <w:bCs/>
      </w:rPr>
    </w:tblStylePr>
    <w:tblStylePr w:type="band1Vert">
      <w:tblPr/>
      <w:tcPr>
        <w:shd w:val="clear" w:color="auto" w:fill="C1E4F5"/>
      </w:tcPr>
    </w:tblStylePr>
    <w:tblStylePr w:type="band1Horz">
      <w:tblPr/>
      <w:tcPr>
        <w:shd w:val="clear" w:color="auto" w:fill="C1E4F5"/>
      </w:tcPr>
    </w:tblStylePr>
  </w:style>
  <w:style w:type="table" w:customStyle="1" w:styleId="ListTable4-Accent2211">
    <w:name w:val="List Table 4 - Accent 2211"/>
    <w:basedOn w:val="TableNormal"/>
    <w:next w:val="ListTable4-Accent2"/>
    <w:uiPriority w:val="49"/>
    <w:rsid w:val="00211350"/>
    <w:pPr>
      <w:spacing w:after="0" w:line="240" w:lineRule="auto"/>
    </w:pPr>
    <w:rPr>
      <w:kern w:val="2"/>
      <w:sz w:val="24"/>
      <w:szCs w:val="24"/>
      <w:lang w:val="en-IE"/>
      <w14:ligatures w14:val="standardContextual"/>
    </w:rPr>
    <w:tblPr>
      <w:tblStyleRowBandSize w:val="1"/>
      <w:tblStyleColBandSize w:val="1"/>
      <w:tblBorders>
        <w:top w:val="single" w:sz="4" w:space="0" w:color="F1A983"/>
        <w:left w:val="single" w:sz="4" w:space="0" w:color="F1A983"/>
        <w:bottom w:val="single" w:sz="4" w:space="0" w:color="F1A983"/>
        <w:right w:val="single" w:sz="4" w:space="0" w:color="F1A983"/>
        <w:insideH w:val="single" w:sz="4" w:space="0" w:color="F1A983"/>
      </w:tblBorders>
    </w:tblPr>
    <w:tblStylePr w:type="firstRow">
      <w:rPr>
        <w:b/>
        <w:bCs/>
        <w:color w:val="FFFFFF"/>
      </w:rPr>
      <w:tblPr/>
      <w:tcPr>
        <w:tcBorders>
          <w:top w:val="single" w:sz="4" w:space="0" w:color="E97132"/>
          <w:left w:val="single" w:sz="4" w:space="0" w:color="E97132"/>
          <w:bottom w:val="single" w:sz="4" w:space="0" w:color="E97132"/>
          <w:right w:val="single" w:sz="4" w:space="0" w:color="E97132"/>
          <w:insideH w:val="nil"/>
        </w:tcBorders>
        <w:shd w:val="clear" w:color="auto" w:fill="E97132"/>
      </w:tcPr>
    </w:tblStylePr>
    <w:tblStylePr w:type="lastRow">
      <w:rPr>
        <w:b/>
        <w:bCs/>
      </w:rPr>
      <w:tblPr/>
      <w:tcPr>
        <w:tcBorders>
          <w:top w:val="double" w:sz="4" w:space="0" w:color="F1A983"/>
        </w:tcBorders>
      </w:tcPr>
    </w:tblStylePr>
    <w:tblStylePr w:type="firstCol">
      <w:rPr>
        <w:b/>
        <w:bCs/>
      </w:rPr>
    </w:tblStylePr>
    <w:tblStylePr w:type="lastCol">
      <w:rPr>
        <w:b/>
        <w:bCs/>
      </w:rPr>
    </w:tblStylePr>
    <w:tblStylePr w:type="band1Vert">
      <w:tblPr/>
      <w:tcPr>
        <w:shd w:val="clear" w:color="auto" w:fill="FAE2D5"/>
      </w:tcPr>
    </w:tblStylePr>
    <w:tblStylePr w:type="band1Horz">
      <w:tblPr/>
      <w:tcPr>
        <w:shd w:val="clear" w:color="auto" w:fill="FAE2D5"/>
      </w:tcPr>
    </w:tblStylePr>
  </w:style>
  <w:style w:type="table" w:customStyle="1" w:styleId="ListTable4-Accent3211">
    <w:name w:val="List Table 4 - Accent 3211"/>
    <w:basedOn w:val="TableNormal"/>
    <w:next w:val="ListTable4-Accent3"/>
    <w:uiPriority w:val="49"/>
    <w:rsid w:val="00211350"/>
    <w:pPr>
      <w:spacing w:after="0" w:line="240" w:lineRule="auto"/>
    </w:pPr>
    <w:rPr>
      <w:kern w:val="2"/>
      <w:sz w:val="24"/>
      <w:szCs w:val="24"/>
      <w:lang w:val="en-IE"/>
      <w14:ligatures w14:val="standardContextual"/>
    </w:rPr>
    <w:tblPr>
      <w:tblStyleRowBandSize w:val="1"/>
      <w:tblStyleColBandSize w:val="1"/>
      <w:tblBorders>
        <w:top w:val="single" w:sz="4" w:space="0" w:color="47D459"/>
        <w:left w:val="single" w:sz="4" w:space="0" w:color="47D459"/>
        <w:bottom w:val="single" w:sz="4" w:space="0" w:color="47D459"/>
        <w:right w:val="single" w:sz="4" w:space="0" w:color="47D459"/>
        <w:insideH w:val="single" w:sz="4" w:space="0" w:color="47D459"/>
      </w:tblBorders>
    </w:tblPr>
    <w:tblStylePr w:type="firstRow">
      <w:rPr>
        <w:b/>
        <w:bCs/>
        <w:color w:val="FFFFFF"/>
      </w:rPr>
      <w:tblPr/>
      <w:tcPr>
        <w:tcBorders>
          <w:top w:val="single" w:sz="4" w:space="0" w:color="196B24"/>
          <w:left w:val="single" w:sz="4" w:space="0" w:color="196B24"/>
          <w:bottom w:val="single" w:sz="4" w:space="0" w:color="196B24"/>
          <w:right w:val="single" w:sz="4" w:space="0" w:color="196B24"/>
          <w:insideH w:val="nil"/>
        </w:tcBorders>
        <w:shd w:val="clear" w:color="auto" w:fill="196B24"/>
      </w:tcPr>
    </w:tblStylePr>
    <w:tblStylePr w:type="lastRow">
      <w:rPr>
        <w:b/>
        <w:bCs/>
      </w:rPr>
      <w:tblPr/>
      <w:tcPr>
        <w:tcBorders>
          <w:top w:val="double" w:sz="4" w:space="0" w:color="47D459"/>
        </w:tcBorders>
      </w:tcPr>
    </w:tblStylePr>
    <w:tblStylePr w:type="firstCol">
      <w:rPr>
        <w:b/>
        <w:bCs/>
      </w:rPr>
    </w:tblStylePr>
    <w:tblStylePr w:type="lastCol">
      <w:rPr>
        <w:b/>
        <w:bCs/>
      </w:rPr>
    </w:tblStylePr>
    <w:tblStylePr w:type="band1Vert">
      <w:tblPr/>
      <w:tcPr>
        <w:shd w:val="clear" w:color="auto" w:fill="C1F0C7"/>
      </w:tcPr>
    </w:tblStylePr>
    <w:tblStylePr w:type="band1Horz">
      <w:tblPr/>
      <w:tcPr>
        <w:shd w:val="clear" w:color="auto" w:fill="C1F0C7"/>
      </w:tcPr>
    </w:tblStylePr>
  </w:style>
  <w:style w:type="table" w:customStyle="1" w:styleId="ListTable4-Accent4211">
    <w:name w:val="List Table 4 - Accent 4211"/>
    <w:basedOn w:val="TableNormal"/>
    <w:next w:val="ListTable4-Accent4"/>
    <w:uiPriority w:val="49"/>
    <w:rsid w:val="00211350"/>
    <w:pPr>
      <w:spacing w:after="0" w:line="240" w:lineRule="auto"/>
    </w:pPr>
    <w:rPr>
      <w:kern w:val="2"/>
      <w:sz w:val="24"/>
      <w:szCs w:val="24"/>
      <w:lang w:val="en-IE"/>
      <w14:ligatures w14:val="standardContextual"/>
    </w:rPr>
    <w:tblPr>
      <w:tblStyleRowBandSize w:val="1"/>
      <w:tblStyleColBandSize w:val="1"/>
      <w:tblBorders>
        <w:top w:val="single" w:sz="4" w:space="0" w:color="60CAF3"/>
        <w:left w:val="single" w:sz="4" w:space="0" w:color="60CAF3"/>
        <w:bottom w:val="single" w:sz="4" w:space="0" w:color="60CAF3"/>
        <w:right w:val="single" w:sz="4" w:space="0" w:color="60CAF3"/>
        <w:insideH w:val="single" w:sz="4" w:space="0" w:color="60CAF3"/>
      </w:tblBorders>
    </w:tblPr>
    <w:tblStylePr w:type="firstRow">
      <w:rPr>
        <w:b/>
        <w:bCs/>
        <w:color w:val="FFFFFF"/>
      </w:rPr>
      <w:tblPr/>
      <w:tcPr>
        <w:tcBorders>
          <w:top w:val="single" w:sz="4" w:space="0" w:color="0F9ED5"/>
          <w:left w:val="single" w:sz="4" w:space="0" w:color="0F9ED5"/>
          <w:bottom w:val="single" w:sz="4" w:space="0" w:color="0F9ED5"/>
          <w:right w:val="single" w:sz="4" w:space="0" w:color="0F9ED5"/>
          <w:insideH w:val="nil"/>
        </w:tcBorders>
        <w:shd w:val="clear" w:color="auto" w:fill="0F9ED5"/>
      </w:tcPr>
    </w:tblStylePr>
    <w:tblStylePr w:type="lastRow">
      <w:rPr>
        <w:b/>
        <w:bCs/>
      </w:rPr>
      <w:tblPr/>
      <w:tcPr>
        <w:tcBorders>
          <w:top w:val="double" w:sz="4" w:space="0" w:color="60CAF3"/>
        </w:tcBorders>
      </w:tcPr>
    </w:tblStylePr>
    <w:tblStylePr w:type="firstCol">
      <w:rPr>
        <w:b/>
        <w:bCs/>
      </w:rPr>
    </w:tblStylePr>
    <w:tblStylePr w:type="lastCol">
      <w:rPr>
        <w:b/>
        <w:bCs/>
      </w:rPr>
    </w:tblStylePr>
    <w:tblStylePr w:type="band1Vert">
      <w:tblPr/>
      <w:tcPr>
        <w:shd w:val="clear" w:color="auto" w:fill="CAEDFB"/>
      </w:tcPr>
    </w:tblStylePr>
    <w:tblStylePr w:type="band1Horz">
      <w:tblPr/>
      <w:tcPr>
        <w:shd w:val="clear" w:color="auto" w:fill="CAEDFB"/>
      </w:tcPr>
    </w:tblStylePr>
  </w:style>
  <w:style w:type="table" w:customStyle="1" w:styleId="ListTable4-Accent5211">
    <w:name w:val="List Table 4 - Accent 5211"/>
    <w:basedOn w:val="TableNormal"/>
    <w:next w:val="ListTable4-Accent5"/>
    <w:uiPriority w:val="49"/>
    <w:rsid w:val="00211350"/>
    <w:pPr>
      <w:spacing w:after="0" w:line="240" w:lineRule="auto"/>
    </w:pPr>
    <w:rPr>
      <w:kern w:val="2"/>
      <w:sz w:val="24"/>
      <w:szCs w:val="24"/>
      <w:lang w:val="en-IE"/>
      <w14:ligatures w14:val="standardContextual"/>
    </w:rPr>
    <w:tblPr>
      <w:tblStyleRowBandSize w:val="1"/>
      <w:tblStyleColBandSize w:val="1"/>
      <w:tblBorders>
        <w:top w:val="single" w:sz="4" w:space="0" w:color="D86DCB"/>
        <w:left w:val="single" w:sz="4" w:space="0" w:color="D86DCB"/>
        <w:bottom w:val="single" w:sz="4" w:space="0" w:color="D86DCB"/>
        <w:right w:val="single" w:sz="4" w:space="0" w:color="D86DCB"/>
        <w:insideH w:val="single" w:sz="4" w:space="0" w:color="D86DCB"/>
      </w:tblBorders>
    </w:tblPr>
    <w:tblStylePr w:type="firstRow">
      <w:rPr>
        <w:b/>
        <w:bCs/>
        <w:color w:val="FFFFFF"/>
      </w:rPr>
      <w:tblPr/>
      <w:tcPr>
        <w:tcBorders>
          <w:top w:val="single" w:sz="4" w:space="0" w:color="A02B93"/>
          <w:left w:val="single" w:sz="4" w:space="0" w:color="A02B93"/>
          <w:bottom w:val="single" w:sz="4" w:space="0" w:color="A02B93"/>
          <w:right w:val="single" w:sz="4" w:space="0" w:color="A02B93"/>
          <w:insideH w:val="nil"/>
        </w:tcBorders>
        <w:shd w:val="clear" w:color="auto" w:fill="A02B93"/>
      </w:tcPr>
    </w:tblStylePr>
    <w:tblStylePr w:type="lastRow">
      <w:rPr>
        <w:b/>
        <w:bCs/>
      </w:rPr>
      <w:tblPr/>
      <w:tcPr>
        <w:tcBorders>
          <w:top w:val="double" w:sz="4" w:space="0" w:color="D86DCB"/>
        </w:tcBorders>
      </w:tcPr>
    </w:tblStylePr>
    <w:tblStylePr w:type="firstCol">
      <w:rPr>
        <w:b/>
        <w:bCs/>
      </w:rPr>
    </w:tblStylePr>
    <w:tblStylePr w:type="lastCol">
      <w:rPr>
        <w:b/>
        <w:bCs/>
      </w:rPr>
    </w:tblStylePr>
    <w:tblStylePr w:type="band1Vert">
      <w:tblPr/>
      <w:tcPr>
        <w:shd w:val="clear" w:color="auto" w:fill="F2CEED"/>
      </w:tcPr>
    </w:tblStylePr>
    <w:tblStylePr w:type="band1Horz">
      <w:tblPr/>
      <w:tcPr>
        <w:shd w:val="clear" w:color="auto" w:fill="F2CEED"/>
      </w:tcPr>
    </w:tblStylePr>
  </w:style>
  <w:style w:type="table" w:customStyle="1" w:styleId="ListTable4-Accent6211">
    <w:name w:val="List Table 4 - Accent 6211"/>
    <w:basedOn w:val="TableNormal"/>
    <w:next w:val="ListTable4-Accent6"/>
    <w:uiPriority w:val="49"/>
    <w:rsid w:val="00211350"/>
    <w:pPr>
      <w:spacing w:after="0" w:line="240" w:lineRule="auto"/>
    </w:pPr>
    <w:rPr>
      <w:kern w:val="2"/>
      <w:sz w:val="24"/>
      <w:szCs w:val="24"/>
      <w:lang w:val="en-IE"/>
      <w14:ligatures w14:val="standardContextual"/>
    </w:rPr>
    <w:tblPr>
      <w:tblStyleRowBandSize w:val="1"/>
      <w:tblStyleColBandSize w:val="1"/>
      <w:tblBorders>
        <w:top w:val="single" w:sz="4" w:space="0" w:color="8DD873"/>
        <w:left w:val="single" w:sz="4" w:space="0" w:color="8DD873"/>
        <w:bottom w:val="single" w:sz="4" w:space="0" w:color="8DD873"/>
        <w:right w:val="single" w:sz="4" w:space="0" w:color="8DD873"/>
        <w:insideH w:val="single" w:sz="4" w:space="0" w:color="8DD873"/>
      </w:tblBorders>
    </w:tblPr>
    <w:tblStylePr w:type="firstRow">
      <w:rPr>
        <w:b/>
        <w:bCs/>
        <w:color w:val="FFFFFF"/>
      </w:rPr>
      <w:tblPr/>
      <w:tcPr>
        <w:tcBorders>
          <w:top w:val="single" w:sz="4" w:space="0" w:color="4EA72E"/>
          <w:left w:val="single" w:sz="4" w:space="0" w:color="4EA72E"/>
          <w:bottom w:val="single" w:sz="4" w:space="0" w:color="4EA72E"/>
          <w:right w:val="single" w:sz="4" w:space="0" w:color="4EA72E"/>
          <w:insideH w:val="nil"/>
        </w:tcBorders>
        <w:shd w:val="clear" w:color="auto" w:fill="4EA72E"/>
      </w:tcPr>
    </w:tblStylePr>
    <w:tblStylePr w:type="lastRow">
      <w:rPr>
        <w:b/>
        <w:bCs/>
      </w:rPr>
      <w:tblPr/>
      <w:tcPr>
        <w:tcBorders>
          <w:top w:val="double" w:sz="4" w:space="0" w:color="8DD873"/>
        </w:tcBorders>
      </w:tcPr>
    </w:tblStylePr>
    <w:tblStylePr w:type="firstCol">
      <w:rPr>
        <w:b/>
        <w:bCs/>
      </w:rPr>
    </w:tblStylePr>
    <w:tblStylePr w:type="lastCol">
      <w:rPr>
        <w:b/>
        <w:bCs/>
      </w:rPr>
    </w:tblStylePr>
    <w:tblStylePr w:type="band1Vert">
      <w:tblPr/>
      <w:tcPr>
        <w:shd w:val="clear" w:color="auto" w:fill="D9F2D0"/>
      </w:tcPr>
    </w:tblStylePr>
    <w:tblStylePr w:type="band1Horz">
      <w:tblPr/>
      <w:tcPr>
        <w:shd w:val="clear" w:color="auto" w:fill="D9F2D0"/>
      </w:tcPr>
    </w:tblStylePr>
  </w:style>
  <w:style w:type="table" w:customStyle="1" w:styleId="ListTable5Dark211">
    <w:name w:val="List Table 5 Dark211"/>
    <w:basedOn w:val="TableNormal"/>
    <w:next w:val="ListTable5Dark"/>
    <w:uiPriority w:val="50"/>
    <w:rsid w:val="00211350"/>
    <w:pPr>
      <w:spacing w:after="0" w:line="240" w:lineRule="auto"/>
    </w:pPr>
    <w:rPr>
      <w:color w:val="FFFFFF"/>
      <w:kern w:val="2"/>
      <w:sz w:val="24"/>
      <w:szCs w:val="24"/>
      <w:lang w:val="en-IE"/>
      <w14:ligatures w14:val="standardContextual"/>
    </w:rPr>
    <w:tblPr>
      <w:tblStyleRowBandSize w:val="1"/>
      <w:tblStyleColBandSize w:val="1"/>
      <w:tblBorders>
        <w:top w:val="single" w:sz="24" w:space="0" w:color="000000"/>
        <w:left w:val="single" w:sz="24" w:space="0" w:color="000000"/>
        <w:bottom w:val="single" w:sz="24" w:space="0" w:color="000000"/>
        <w:right w:val="single" w:sz="24" w:space="0" w:color="000000"/>
      </w:tblBorders>
    </w:tblPr>
    <w:tcPr>
      <w:shd w:val="clear" w:color="auto" w:fill="000000"/>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1211">
    <w:name w:val="List Table 5 Dark - Accent 1211"/>
    <w:basedOn w:val="TableNormal"/>
    <w:next w:val="ListTable5Dark-Accent1"/>
    <w:uiPriority w:val="50"/>
    <w:rsid w:val="00211350"/>
    <w:pPr>
      <w:spacing w:after="0" w:line="240" w:lineRule="auto"/>
    </w:pPr>
    <w:rPr>
      <w:color w:val="FFFFFF"/>
      <w:kern w:val="2"/>
      <w:sz w:val="24"/>
      <w:szCs w:val="24"/>
      <w:lang w:val="en-IE"/>
      <w14:ligatures w14:val="standardContextual"/>
    </w:rPr>
    <w:tblPr>
      <w:tblStyleRowBandSize w:val="1"/>
      <w:tblStyleColBandSize w:val="1"/>
      <w:tblBorders>
        <w:top w:val="single" w:sz="24" w:space="0" w:color="156082"/>
        <w:left w:val="single" w:sz="24" w:space="0" w:color="156082"/>
        <w:bottom w:val="single" w:sz="24" w:space="0" w:color="156082"/>
        <w:right w:val="single" w:sz="24" w:space="0" w:color="156082"/>
      </w:tblBorders>
    </w:tblPr>
    <w:tcPr>
      <w:shd w:val="clear" w:color="auto" w:fill="156082"/>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2211">
    <w:name w:val="List Table 5 Dark - Accent 2211"/>
    <w:basedOn w:val="TableNormal"/>
    <w:next w:val="ListTable5Dark-Accent2"/>
    <w:uiPriority w:val="50"/>
    <w:rsid w:val="00211350"/>
    <w:pPr>
      <w:spacing w:after="0" w:line="240" w:lineRule="auto"/>
    </w:pPr>
    <w:rPr>
      <w:color w:val="FFFFFF"/>
      <w:kern w:val="2"/>
      <w:sz w:val="24"/>
      <w:szCs w:val="24"/>
      <w:lang w:val="en-IE"/>
      <w14:ligatures w14:val="standardContextual"/>
    </w:rPr>
    <w:tblPr>
      <w:tblStyleRowBandSize w:val="1"/>
      <w:tblStyleColBandSize w:val="1"/>
      <w:tblBorders>
        <w:top w:val="single" w:sz="24" w:space="0" w:color="E97132"/>
        <w:left w:val="single" w:sz="24" w:space="0" w:color="E97132"/>
        <w:bottom w:val="single" w:sz="24" w:space="0" w:color="E97132"/>
        <w:right w:val="single" w:sz="24" w:space="0" w:color="E97132"/>
      </w:tblBorders>
    </w:tblPr>
    <w:tcPr>
      <w:shd w:val="clear" w:color="auto" w:fill="E97132"/>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3211">
    <w:name w:val="List Table 5 Dark - Accent 3211"/>
    <w:basedOn w:val="TableNormal"/>
    <w:next w:val="ListTable5Dark-Accent3"/>
    <w:uiPriority w:val="50"/>
    <w:rsid w:val="00211350"/>
    <w:pPr>
      <w:spacing w:after="0" w:line="240" w:lineRule="auto"/>
    </w:pPr>
    <w:rPr>
      <w:color w:val="FFFFFF"/>
      <w:kern w:val="2"/>
      <w:sz w:val="24"/>
      <w:szCs w:val="24"/>
      <w:lang w:val="en-IE"/>
      <w14:ligatures w14:val="standardContextual"/>
    </w:rPr>
    <w:tblPr>
      <w:tblStyleRowBandSize w:val="1"/>
      <w:tblStyleColBandSize w:val="1"/>
      <w:tblBorders>
        <w:top w:val="single" w:sz="24" w:space="0" w:color="196B24"/>
        <w:left w:val="single" w:sz="24" w:space="0" w:color="196B24"/>
        <w:bottom w:val="single" w:sz="24" w:space="0" w:color="196B24"/>
        <w:right w:val="single" w:sz="24" w:space="0" w:color="196B24"/>
      </w:tblBorders>
    </w:tblPr>
    <w:tcPr>
      <w:shd w:val="clear" w:color="auto" w:fill="196B24"/>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4211">
    <w:name w:val="List Table 5 Dark - Accent 4211"/>
    <w:basedOn w:val="TableNormal"/>
    <w:next w:val="ListTable5Dark-Accent4"/>
    <w:uiPriority w:val="50"/>
    <w:rsid w:val="00211350"/>
    <w:pPr>
      <w:spacing w:after="0" w:line="240" w:lineRule="auto"/>
    </w:pPr>
    <w:rPr>
      <w:color w:val="FFFFFF"/>
      <w:kern w:val="2"/>
      <w:sz w:val="24"/>
      <w:szCs w:val="24"/>
      <w:lang w:val="en-IE"/>
      <w14:ligatures w14:val="standardContextual"/>
    </w:rPr>
    <w:tblPr>
      <w:tblStyleRowBandSize w:val="1"/>
      <w:tblStyleColBandSize w:val="1"/>
      <w:tblBorders>
        <w:top w:val="single" w:sz="24" w:space="0" w:color="0F9ED5"/>
        <w:left w:val="single" w:sz="24" w:space="0" w:color="0F9ED5"/>
        <w:bottom w:val="single" w:sz="24" w:space="0" w:color="0F9ED5"/>
        <w:right w:val="single" w:sz="24" w:space="0" w:color="0F9ED5"/>
      </w:tblBorders>
    </w:tblPr>
    <w:tcPr>
      <w:shd w:val="clear" w:color="auto" w:fill="0F9ED5"/>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5211">
    <w:name w:val="List Table 5 Dark - Accent 5211"/>
    <w:basedOn w:val="TableNormal"/>
    <w:next w:val="ListTable5Dark-Accent5"/>
    <w:uiPriority w:val="50"/>
    <w:rsid w:val="00211350"/>
    <w:pPr>
      <w:spacing w:after="0" w:line="240" w:lineRule="auto"/>
    </w:pPr>
    <w:rPr>
      <w:color w:val="FFFFFF"/>
      <w:kern w:val="2"/>
      <w:sz w:val="24"/>
      <w:szCs w:val="24"/>
      <w:lang w:val="en-IE"/>
      <w14:ligatures w14:val="standardContextual"/>
    </w:rPr>
    <w:tblPr>
      <w:tblStyleRowBandSize w:val="1"/>
      <w:tblStyleColBandSize w:val="1"/>
      <w:tblBorders>
        <w:top w:val="single" w:sz="24" w:space="0" w:color="A02B93"/>
        <w:left w:val="single" w:sz="24" w:space="0" w:color="A02B93"/>
        <w:bottom w:val="single" w:sz="24" w:space="0" w:color="A02B93"/>
        <w:right w:val="single" w:sz="24" w:space="0" w:color="A02B93"/>
      </w:tblBorders>
    </w:tblPr>
    <w:tcPr>
      <w:shd w:val="clear" w:color="auto" w:fill="A02B93"/>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6211">
    <w:name w:val="List Table 5 Dark - Accent 6211"/>
    <w:basedOn w:val="TableNormal"/>
    <w:next w:val="ListTable5Dark-Accent6"/>
    <w:uiPriority w:val="50"/>
    <w:rsid w:val="00211350"/>
    <w:pPr>
      <w:spacing w:after="0" w:line="240" w:lineRule="auto"/>
    </w:pPr>
    <w:rPr>
      <w:color w:val="FFFFFF"/>
      <w:kern w:val="2"/>
      <w:sz w:val="24"/>
      <w:szCs w:val="24"/>
      <w:lang w:val="en-IE"/>
      <w14:ligatures w14:val="standardContextual"/>
    </w:rPr>
    <w:tblPr>
      <w:tblStyleRowBandSize w:val="1"/>
      <w:tblStyleColBandSize w:val="1"/>
      <w:tblBorders>
        <w:top w:val="single" w:sz="24" w:space="0" w:color="4EA72E"/>
        <w:left w:val="single" w:sz="24" w:space="0" w:color="4EA72E"/>
        <w:bottom w:val="single" w:sz="24" w:space="0" w:color="4EA72E"/>
        <w:right w:val="single" w:sz="24" w:space="0" w:color="4EA72E"/>
      </w:tblBorders>
    </w:tblPr>
    <w:tcPr>
      <w:shd w:val="clear" w:color="auto" w:fill="4EA72E"/>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6Colourful211">
    <w:name w:val="List Table 6 Colourful211"/>
    <w:basedOn w:val="TableNormal"/>
    <w:next w:val="ListTable6Colorful"/>
    <w:uiPriority w:val="51"/>
    <w:rsid w:val="00211350"/>
    <w:pPr>
      <w:spacing w:after="0" w:line="240" w:lineRule="auto"/>
    </w:pPr>
    <w:rPr>
      <w:color w:val="000000"/>
      <w:kern w:val="2"/>
      <w:sz w:val="24"/>
      <w:szCs w:val="24"/>
      <w:lang w:val="en-IE"/>
      <w14:ligatures w14:val="standardContextual"/>
    </w:rPr>
    <w:tblPr>
      <w:tblStyleRowBandSize w:val="1"/>
      <w:tblStyleColBandSize w:val="1"/>
      <w:tblBorders>
        <w:top w:val="single" w:sz="4" w:space="0" w:color="000000"/>
        <w:bottom w:val="single" w:sz="4" w:space="0" w:color="000000"/>
      </w:tblBorders>
    </w:tblPr>
    <w:tblStylePr w:type="firstRow">
      <w:rPr>
        <w:b/>
        <w:bCs/>
      </w:rPr>
      <w:tblPr/>
      <w:tcPr>
        <w:tcBorders>
          <w:bottom w:val="single" w:sz="4" w:space="0" w:color="000000"/>
        </w:tcBorders>
      </w:tcPr>
    </w:tblStylePr>
    <w:tblStylePr w:type="lastRow">
      <w:rPr>
        <w:b/>
        <w:bCs/>
      </w:rPr>
      <w:tblPr/>
      <w:tcPr>
        <w:tcBorders>
          <w:top w:val="double" w:sz="4" w:space="0" w:color="000000"/>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ListTable6ColourfulAccent1211">
    <w:name w:val="List Table 6 Colourful – Accent 1211"/>
    <w:basedOn w:val="TableNormal"/>
    <w:next w:val="ListTable6Colorful-Accent1"/>
    <w:uiPriority w:val="51"/>
    <w:rsid w:val="00211350"/>
    <w:pPr>
      <w:spacing w:after="0" w:line="240" w:lineRule="auto"/>
    </w:pPr>
    <w:rPr>
      <w:color w:val="0F4761"/>
      <w:kern w:val="2"/>
      <w:sz w:val="24"/>
      <w:szCs w:val="24"/>
      <w:lang w:val="en-IE"/>
      <w14:ligatures w14:val="standardContextual"/>
    </w:rPr>
    <w:tblPr>
      <w:tblStyleRowBandSize w:val="1"/>
      <w:tblStyleColBandSize w:val="1"/>
      <w:tblBorders>
        <w:top w:val="single" w:sz="4" w:space="0" w:color="156082"/>
        <w:bottom w:val="single" w:sz="4" w:space="0" w:color="156082"/>
      </w:tblBorders>
    </w:tblPr>
    <w:tblStylePr w:type="firstRow">
      <w:rPr>
        <w:b/>
        <w:bCs/>
      </w:rPr>
      <w:tblPr/>
      <w:tcPr>
        <w:tcBorders>
          <w:bottom w:val="single" w:sz="4" w:space="0" w:color="156082"/>
        </w:tcBorders>
      </w:tcPr>
    </w:tblStylePr>
    <w:tblStylePr w:type="lastRow">
      <w:rPr>
        <w:b/>
        <w:bCs/>
      </w:rPr>
      <w:tblPr/>
      <w:tcPr>
        <w:tcBorders>
          <w:top w:val="double" w:sz="4" w:space="0" w:color="156082"/>
        </w:tcBorders>
      </w:tcPr>
    </w:tblStylePr>
    <w:tblStylePr w:type="firstCol">
      <w:rPr>
        <w:b/>
        <w:bCs/>
      </w:rPr>
    </w:tblStylePr>
    <w:tblStylePr w:type="lastCol">
      <w:rPr>
        <w:b/>
        <w:bCs/>
      </w:rPr>
    </w:tblStylePr>
    <w:tblStylePr w:type="band1Vert">
      <w:tblPr/>
      <w:tcPr>
        <w:shd w:val="clear" w:color="auto" w:fill="C1E4F5"/>
      </w:tcPr>
    </w:tblStylePr>
    <w:tblStylePr w:type="band1Horz">
      <w:tblPr/>
      <w:tcPr>
        <w:shd w:val="clear" w:color="auto" w:fill="C1E4F5"/>
      </w:tcPr>
    </w:tblStylePr>
  </w:style>
  <w:style w:type="table" w:customStyle="1" w:styleId="ListTable6ColourfulAccent2211">
    <w:name w:val="List Table 6 Colourful – Accent 2211"/>
    <w:basedOn w:val="TableNormal"/>
    <w:next w:val="ListTable6Colorful-Accent2"/>
    <w:uiPriority w:val="51"/>
    <w:rsid w:val="00211350"/>
    <w:pPr>
      <w:spacing w:after="0" w:line="240" w:lineRule="auto"/>
    </w:pPr>
    <w:rPr>
      <w:color w:val="BF4E14"/>
      <w:kern w:val="2"/>
      <w:sz w:val="24"/>
      <w:szCs w:val="24"/>
      <w:lang w:val="en-IE"/>
      <w14:ligatures w14:val="standardContextual"/>
    </w:rPr>
    <w:tblPr>
      <w:tblStyleRowBandSize w:val="1"/>
      <w:tblStyleColBandSize w:val="1"/>
      <w:tblBorders>
        <w:top w:val="single" w:sz="4" w:space="0" w:color="E97132"/>
        <w:bottom w:val="single" w:sz="4" w:space="0" w:color="E97132"/>
      </w:tblBorders>
    </w:tblPr>
    <w:tblStylePr w:type="firstRow">
      <w:rPr>
        <w:b/>
        <w:bCs/>
      </w:rPr>
      <w:tblPr/>
      <w:tcPr>
        <w:tcBorders>
          <w:bottom w:val="single" w:sz="4" w:space="0" w:color="E97132"/>
        </w:tcBorders>
      </w:tcPr>
    </w:tblStylePr>
    <w:tblStylePr w:type="lastRow">
      <w:rPr>
        <w:b/>
        <w:bCs/>
      </w:rPr>
      <w:tblPr/>
      <w:tcPr>
        <w:tcBorders>
          <w:top w:val="double" w:sz="4" w:space="0" w:color="E97132"/>
        </w:tcBorders>
      </w:tcPr>
    </w:tblStylePr>
    <w:tblStylePr w:type="firstCol">
      <w:rPr>
        <w:b/>
        <w:bCs/>
      </w:rPr>
    </w:tblStylePr>
    <w:tblStylePr w:type="lastCol">
      <w:rPr>
        <w:b/>
        <w:bCs/>
      </w:rPr>
    </w:tblStylePr>
    <w:tblStylePr w:type="band1Vert">
      <w:tblPr/>
      <w:tcPr>
        <w:shd w:val="clear" w:color="auto" w:fill="FAE2D5"/>
      </w:tcPr>
    </w:tblStylePr>
    <w:tblStylePr w:type="band1Horz">
      <w:tblPr/>
      <w:tcPr>
        <w:shd w:val="clear" w:color="auto" w:fill="FAE2D5"/>
      </w:tcPr>
    </w:tblStylePr>
  </w:style>
  <w:style w:type="table" w:customStyle="1" w:styleId="ListTable6ColourfulAccent3211">
    <w:name w:val="List Table 6 Colourful – Accent 3211"/>
    <w:basedOn w:val="TableNormal"/>
    <w:next w:val="ListTable6Colorful-Accent3"/>
    <w:uiPriority w:val="51"/>
    <w:rsid w:val="00211350"/>
    <w:pPr>
      <w:spacing w:after="0" w:line="240" w:lineRule="auto"/>
    </w:pPr>
    <w:rPr>
      <w:color w:val="124F1A"/>
      <w:kern w:val="2"/>
      <w:sz w:val="24"/>
      <w:szCs w:val="24"/>
      <w:lang w:val="en-IE"/>
      <w14:ligatures w14:val="standardContextual"/>
    </w:rPr>
    <w:tblPr>
      <w:tblStyleRowBandSize w:val="1"/>
      <w:tblStyleColBandSize w:val="1"/>
      <w:tblBorders>
        <w:top w:val="single" w:sz="4" w:space="0" w:color="196B24"/>
        <w:bottom w:val="single" w:sz="4" w:space="0" w:color="196B24"/>
      </w:tblBorders>
    </w:tblPr>
    <w:tblStylePr w:type="firstRow">
      <w:rPr>
        <w:b/>
        <w:bCs/>
      </w:rPr>
      <w:tblPr/>
      <w:tcPr>
        <w:tcBorders>
          <w:bottom w:val="single" w:sz="4" w:space="0" w:color="196B24"/>
        </w:tcBorders>
      </w:tcPr>
    </w:tblStylePr>
    <w:tblStylePr w:type="lastRow">
      <w:rPr>
        <w:b/>
        <w:bCs/>
      </w:rPr>
      <w:tblPr/>
      <w:tcPr>
        <w:tcBorders>
          <w:top w:val="double" w:sz="4" w:space="0" w:color="196B24"/>
        </w:tcBorders>
      </w:tcPr>
    </w:tblStylePr>
    <w:tblStylePr w:type="firstCol">
      <w:rPr>
        <w:b/>
        <w:bCs/>
      </w:rPr>
    </w:tblStylePr>
    <w:tblStylePr w:type="lastCol">
      <w:rPr>
        <w:b/>
        <w:bCs/>
      </w:rPr>
    </w:tblStylePr>
    <w:tblStylePr w:type="band1Vert">
      <w:tblPr/>
      <w:tcPr>
        <w:shd w:val="clear" w:color="auto" w:fill="C1F0C7"/>
      </w:tcPr>
    </w:tblStylePr>
    <w:tblStylePr w:type="band1Horz">
      <w:tblPr/>
      <w:tcPr>
        <w:shd w:val="clear" w:color="auto" w:fill="C1F0C7"/>
      </w:tcPr>
    </w:tblStylePr>
  </w:style>
  <w:style w:type="table" w:customStyle="1" w:styleId="ListTable6ColourfulAccent4211">
    <w:name w:val="List Table 6 Colourful – Accent 4211"/>
    <w:basedOn w:val="TableNormal"/>
    <w:next w:val="ListTable6Colorful-Accent4"/>
    <w:uiPriority w:val="51"/>
    <w:rsid w:val="00211350"/>
    <w:pPr>
      <w:spacing w:after="0" w:line="240" w:lineRule="auto"/>
    </w:pPr>
    <w:rPr>
      <w:color w:val="0B769F"/>
      <w:kern w:val="2"/>
      <w:sz w:val="24"/>
      <w:szCs w:val="24"/>
      <w:lang w:val="en-IE"/>
      <w14:ligatures w14:val="standardContextual"/>
    </w:rPr>
    <w:tblPr>
      <w:tblStyleRowBandSize w:val="1"/>
      <w:tblStyleColBandSize w:val="1"/>
      <w:tblBorders>
        <w:top w:val="single" w:sz="4" w:space="0" w:color="0F9ED5"/>
        <w:bottom w:val="single" w:sz="4" w:space="0" w:color="0F9ED5"/>
      </w:tblBorders>
    </w:tblPr>
    <w:tblStylePr w:type="firstRow">
      <w:rPr>
        <w:b/>
        <w:bCs/>
      </w:rPr>
      <w:tblPr/>
      <w:tcPr>
        <w:tcBorders>
          <w:bottom w:val="single" w:sz="4" w:space="0" w:color="0F9ED5"/>
        </w:tcBorders>
      </w:tcPr>
    </w:tblStylePr>
    <w:tblStylePr w:type="lastRow">
      <w:rPr>
        <w:b/>
        <w:bCs/>
      </w:rPr>
      <w:tblPr/>
      <w:tcPr>
        <w:tcBorders>
          <w:top w:val="double" w:sz="4" w:space="0" w:color="0F9ED5"/>
        </w:tcBorders>
      </w:tcPr>
    </w:tblStylePr>
    <w:tblStylePr w:type="firstCol">
      <w:rPr>
        <w:b/>
        <w:bCs/>
      </w:rPr>
    </w:tblStylePr>
    <w:tblStylePr w:type="lastCol">
      <w:rPr>
        <w:b/>
        <w:bCs/>
      </w:rPr>
    </w:tblStylePr>
    <w:tblStylePr w:type="band1Vert">
      <w:tblPr/>
      <w:tcPr>
        <w:shd w:val="clear" w:color="auto" w:fill="CAEDFB"/>
      </w:tcPr>
    </w:tblStylePr>
    <w:tblStylePr w:type="band1Horz">
      <w:tblPr/>
      <w:tcPr>
        <w:shd w:val="clear" w:color="auto" w:fill="CAEDFB"/>
      </w:tcPr>
    </w:tblStylePr>
  </w:style>
  <w:style w:type="table" w:customStyle="1" w:styleId="ListTable6ColourfulAccent5211">
    <w:name w:val="List Table 6 Colourful – Accent 5211"/>
    <w:basedOn w:val="TableNormal"/>
    <w:next w:val="ListTable6Colorful-Accent5"/>
    <w:uiPriority w:val="51"/>
    <w:rsid w:val="00211350"/>
    <w:pPr>
      <w:spacing w:after="0" w:line="240" w:lineRule="auto"/>
    </w:pPr>
    <w:rPr>
      <w:color w:val="77206D"/>
      <w:kern w:val="2"/>
      <w:sz w:val="24"/>
      <w:szCs w:val="24"/>
      <w:lang w:val="en-IE"/>
      <w14:ligatures w14:val="standardContextual"/>
    </w:rPr>
    <w:tblPr>
      <w:tblStyleRowBandSize w:val="1"/>
      <w:tblStyleColBandSize w:val="1"/>
      <w:tblBorders>
        <w:top w:val="single" w:sz="4" w:space="0" w:color="A02B93"/>
        <w:bottom w:val="single" w:sz="4" w:space="0" w:color="A02B93"/>
      </w:tblBorders>
    </w:tblPr>
    <w:tblStylePr w:type="firstRow">
      <w:rPr>
        <w:b/>
        <w:bCs/>
      </w:rPr>
      <w:tblPr/>
      <w:tcPr>
        <w:tcBorders>
          <w:bottom w:val="single" w:sz="4" w:space="0" w:color="A02B93"/>
        </w:tcBorders>
      </w:tcPr>
    </w:tblStylePr>
    <w:tblStylePr w:type="lastRow">
      <w:rPr>
        <w:b/>
        <w:bCs/>
      </w:rPr>
      <w:tblPr/>
      <w:tcPr>
        <w:tcBorders>
          <w:top w:val="double" w:sz="4" w:space="0" w:color="A02B93"/>
        </w:tcBorders>
      </w:tcPr>
    </w:tblStylePr>
    <w:tblStylePr w:type="firstCol">
      <w:rPr>
        <w:b/>
        <w:bCs/>
      </w:rPr>
    </w:tblStylePr>
    <w:tblStylePr w:type="lastCol">
      <w:rPr>
        <w:b/>
        <w:bCs/>
      </w:rPr>
    </w:tblStylePr>
    <w:tblStylePr w:type="band1Vert">
      <w:tblPr/>
      <w:tcPr>
        <w:shd w:val="clear" w:color="auto" w:fill="F2CEED"/>
      </w:tcPr>
    </w:tblStylePr>
    <w:tblStylePr w:type="band1Horz">
      <w:tblPr/>
      <w:tcPr>
        <w:shd w:val="clear" w:color="auto" w:fill="F2CEED"/>
      </w:tcPr>
    </w:tblStylePr>
  </w:style>
  <w:style w:type="table" w:customStyle="1" w:styleId="ListTable6ColourfulAccent6211">
    <w:name w:val="List Table 6 Colourful – Accent 6211"/>
    <w:basedOn w:val="TableNormal"/>
    <w:next w:val="ListTable6Colorful-Accent6"/>
    <w:uiPriority w:val="51"/>
    <w:rsid w:val="00211350"/>
    <w:pPr>
      <w:spacing w:after="0" w:line="240" w:lineRule="auto"/>
    </w:pPr>
    <w:rPr>
      <w:color w:val="3A7C22"/>
      <w:kern w:val="2"/>
      <w:sz w:val="24"/>
      <w:szCs w:val="24"/>
      <w:lang w:val="en-IE"/>
      <w14:ligatures w14:val="standardContextual"/>
    </w:rPr>
    <w:tblPr>
      <w:tblStyleRowBandSize w:val="1"/>
      <w:tblStyleColBandSize w:val="1"/>
      <w:tblBorders>
        <w:top w:val="single" w:sz="4" w:space="0" w:color="4EA72E"/>
        <w:bottom w:val="single" w:sz="4" w:space="0" w:color="4EA72E"/>
      </w:tblBorders>
    </w:tblPr>
    <w:tblStylePr w:type="firstRow">
      <w:rPr>
        <w:b/>
        <w:bCs/>
      </w:rPr>
      <w:tblPr/>
      <w:tcPr>
        <w:tcBorders>
          <w:bottom w:val="single" w:sz="4" w:space="0" w:color="4EA72E"/>
        </w:tcBorders>
      </w:tcPr>
    </w:tblStylePr>
    <w:tblStylePr w:type="lastRow">
      <w:rPr>
        <w:b/>
        <w:bCs/>
      </w:rPr>
      <w:tblPr/>
      <w:tcPr>
        <w:tcBorders>
          <w:top w:val="double" w:sz="4" w:space="0" w:color="4EA72E"/>
        </w:tcBorders>
      </w:tcPr>
    </w:tblStylePr>
    <w:tblStylePr w:type="firstCol">
      <w:rPr>
        <w:b/>
        <w:bCs/>
      </w:rPr>
    </w:tblStylePr>
    <w:tblStylePr w:type="lastCol">
      <w:rPr>
        <w:b/>
        <w:bCs/>
      </w:rPr>
    </w:tblStylePr>
    <w:tblStylePr w:type="band1Vert">
      <w:tblPr/>
      <w:tcPr>
        <w:shd w:val="clear" w:color="auto" w:fill="D9F2D0"/>
      </w:tcPr>
    </w:tblStylePr>
    <w:tblStylePr w:type="band1Horz">
      <w:tblPr/>
      <w:tcPr>
        <w:shd w:val="clear" w:color="auto" w:fill="D9F2D0"/>
      </w:tcPr>
    </w:tblStylePr>
  </w:style>
  <w:style w:type="table" w:customStyle="1" w:styleId="ListTable7Colourful211">
    <w:name w:val="List Table 7 Colourful211"/>
    <w:basedOn w:val="TableNormal"/>
    <w:next w:val="ListTable7Colorful"/>
    <w:uiPriority w:val="52"/>
    <w:rsid w:val="00211350"/>
    <w:pPr>
      <w:spacing w:after="0" w:line="240" w:lineRule="auto"/>
    </w:pPr>
    <w:rPr>
      <w:color w:val="000000"/>
      <w:kern w:val="2"/>
      <w:sz w:val="24"/>
      <w:szCs w:val="24"/>
      <w:lang w:val="en-IE"/>
      <w14:ligatures w14:val="standardContextual"/>
    </w:rPr>
    <w:tblPr>
      <w:tblStyleRowBandSize w:val="1"/>
      <w:tblStyleColBandSize w:val="1"/>
    </w:tblPr>
    <w:tblStylePr w:type="firstRow">
      <w:rPr>
        <w:rFonts w:ascii="Aptos Display" w:eastAsia="Yu Gothic Light" w:hAnsi="Aptos Display" w:cs="Times New Roman"/>
        <w:i/>
        <w:iCs/>
        <w:sz w:val="26"/>
      </w:rPr>
      <w:tblPr/>
      <w:tcPr>
        <w:tcBorders>
          <w:bottom w:val="single" w:sz="4" w:space="0" w:color="000000"/>
        </w:tcBorders>
        <w:shd w:val="clear" w:color="auto" w:fill="FFFFFF"/>
      </w:tcPr>
    </w:tblStylePr>
    <w:tblStylePr w:type="lastRow">
      <w:rPr>
        <w:rFonts w:ascii="Aptos Display" w:eastAsia="Yu Gothic Light" w:hAnsi="Aptos Display" w:cs="Times New Roman"/>
        <w:i/>
        <w:iCs/>
        <w:sz w:val="26"/>
      </w:rPr>
      <w:tblPr/>
      <w:tcPr>
        <w:tcBorders>
          <w:top w:val="single" w:sz="4" w:space="0" w:color="000000"/>
        </w:tcBorders>
        <w:shd w:val="clear" w:color="auto" w:fill="FFFFFF"/>
      </w:tcPr>
    </w:tblStylePr>
    <w:tblStylePr w:type="firstCol">
      <w:pPr>
        <w:jc w:val="right"/>
      </w:pPr>
      <w:rPr>
        <w:rFonts w:ascii="Aptos Display" w:eastAsia="Yu Gothic Light" w:hAnsi="Aptos Display" w:cs="Times New Roman"/>
        <w:i/>
        <w:iCs/>
        <w:sz w:val="26"/>
      </w:rPr>
      <w:tblPr/>
      <w:tcPr>
        <w:tcBorders>
          <w:right w:val="single" w:sz="4" w:space="0" w:color="000000"/>
        </w:tcBorders>
        <w:shd w:val="clear" w:color="auto" w:fill="FFFFFF"/>
      </w:tcPr>
    </w:tblStylePr>
    <w:tblStylePr w:type="lastCol">
      <w:rPr>
        <w:rFonts w:ascii="Aptos Display" w:eastAsia="Yu Gothic Light" w:hAnsi="Aptos Display" w:cs="Times New Roman"/>
        <w:i/>
        <w:iCs/>
        <w:sz w:val="26"/>
      </w:rPr>
      <w:tblPr/>
      <w:tcPr>
        <w:tcBorders>
          <w:left w:val="single" w:sz="4" w:space="0" w:color="000000"/>
        </w:tcBorders>
        <w:shd w:val="clear" w:color="auto" w:fill="FFFFFF"/>
      </w:tcPr>
    </w:tblStylePr>
    <w:tblStylePr w:type="band1Vert">
      <w:tblPr/>
      <w:tcPr>
        <w:shd w:val="clear" w:color="auto" w:fill="CCCCCC"/>
      </w:tcPr>
    </w:tblStylePr>
    <w:tblStylePr w:type="band1Horz">
      <w:tblPr/>
      <w:tcPr>
        <w:shd w:val="clear" w:color="auto" w:fill="CCCCCC"/>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1211">
    <w:name w:val="List Table 7 Colourful – Accent 1211"/>
    <w:basedOn w:val="TableNormal"/>
    <w:next w:val="ListTable7Colorful-Accent1"/>
    <w:uiPriority w:val="52"/>
    <w:rsid w:val="00211350"/>
    <w:pPr>
      <w:spacing w:after="0" w:line="240" w:lineRule="auto"/>
    </w:pPr>
    <w:rPr>
      <w:color w:val="0F4761"/>
      <w:kern w:val="2"/>
      <w:sz w:val="24"/>
      <w:szCs w:val="24"/>
      <w:lang w:val="en-IE"/>
      <w14:ligatures w14:val="standardContextual"/>
    </w:rPr>
    <w:tblPr>
      <w:tblStyleRowBandSize w:val="1"/>
      <w:tblStyleColBandSize w:val="1"/>
    </w:tblPr>
    <w:tblStylePr w:type="firstRow">
      <w:rPr>
        <w:rFonts w:ascii="Aptos Display" w:eastAsia="Yu Gothic Light" w:hAnsi="Aptos Display" w:cs="Times New Roman"/>
        <w:i/>
        <w:iCs/>
        <w:sz w:val="26"/>
      </w:rPr>
      <w:tblPr/>
      <w:tcPr>
        <w:tcBorders>
          <w:bottom w:val="single" w:sz="4" w:space="0" w:color="156082"/>
        </w:tcBorders>
        <w:shd w:val="clear" w:color="auto" w:fill="FFFFFF"/>
      </w:tcPr>
    </w:tblStylePr>
    <w:tblStylePr w:type="lastRow">
      <w:rPr>
        <w:rFonts w:ascii="Aptos Display" w:eastAsia="Yu Gothic Light" w:hAnsi="Aptos Display" w:cs="Times New Roman"/>
        <w:i/>
        <w:iCs/>
        <w:sz w:val="26"/>
      </w:rPr>
      <w:tblPr/>
      <w:tcPr>
        <w:tcBorders>
          <w:top w:val="single" w:sz="4" w:space="0" w:color="156082"/>
        </w:tcBorders>
        <w:shd w:val="clear" w:color="auto" w:fill="FFFFFF"/>
      </w:tcPr>
    </w:tblStylePr>
    <w:tblStylePr w:type="firstCol">
      <w:pPr>
        <w:jc w:val="right"/>
      </w:pPr>
      <w:rPr>
        <w:rFonts w:ascii="Aptos Display" w:eastAsia="Yu Gothic Light" w:hAnsi="Aptos Display" w:cs="Times New Roman"/>
        <w:i/>
        <w:iCs/>
        <w:sz w:val="26"/>
      </w:rPr>
      <w:tblPr/>
      <w:tcPr>
        <w:tcBorders>
          <w:right w:val="single" w:sz="4" w:space="0" w:color="156082"/>
        </w:tcBorders>
        <w:shd w:val="clear" w:color="auto" w:fill="FFFFFF"/>
      </w:tcPr>
    </w:tblStylePr>
    <w:tblStylePr w:type="lastCol">
      <w:rPr>
        <w:rFonts w:ascii="Aptos Display" w:eastAsia="Yu Gothic Light" w:hAnsi="Aptos Display" w:cs="Times New Roman"/>
        <w:i/>
        <w:iCs/>
        <w:sz w:val="26"/>
      </w:rPr>
      <w:tblPr/>
      <w:tcPr>
        <w:tcBorders>
          <w:left w:val="single" w:sz="4" w:space="0" w:color="156082"/>
        </w:tcBorders>
        <w:shd w:val="clear" w:color="auto" w:fill="FFFFFF"/>
      </w:tcPr>
    </w:tblStylePr>
    <w:tblStylePr w:type="band1Vert">
      <w:tblPr/>
      <w:tcPr>
        <w:shd w:val="clear" w:color="auto" w:fill="C1E4F5"/>
      </w:tcPr>
    </w:tblStylePr>
    <w:tblStylePr w:type="band1Horz">
      <w:tblPr/>
      <w:tcPr>
        <w:shd w:val="clear" w:color="auto" w:fill="C1E4F5"/>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2211">
    <w:name w:val="List Table 7 Colourful – Accent 2211"/>
    <w:basedOn w:val="TableNormal"/>
    <w:next w:val="ListTable7Colorful-Accent2"/>
    <w:uiPriority w:val="52"/>
    <w:rsid w:val="00211350"/>
    <w:pPr>
      <w:spacing w:after="0" w:line="240" w:lineRule="auto"/>
    </w:pPr>
    <w:rPr>
      <w:color w:val="BF4E14"/>
      <w:kern w:val="2"/>
      <w:sz w:val="24"/>
      <w:szCs w:val="24"/>
      <w:lang w:val="en-IE"/>
      <w14:ligatures w14:val="standardContextual"/>
    </w:rPr>
    <w:tblPr>
      <w:tblStyleRowBandSize w:val="1"/>
      <w:tblStyleColBandSize w:val="1"/>
    </w:tblPr>
    <w:tblStylePr w:type="firstRow">
      <w:rPr>
        <w:rFonts w:ascii="Aptos Display" w:eastAsia="Yu Gothic Light" w:hAnsi="Aptos Display" w:cs="Times New Roman"/>
        <w:i/>
        <w:iCs/>
        <w:sz w:val="26"/>
      </w:rPr>
      <w:tblPr/>
      <w:tcPr>
        <w:tcBorders>
          <w:bottom w:val="single" w:sz="4" w:space="0" w:color="E97132"/>
        </w:tcBorders>
        <w:shd w:val="clear" w:color="auto" w:fill="FFFFFF"/>
      </w:tcPr>
    </w:tblStylePr>
    <w:tblStylePr w:type="lastRow">
      <w:rPr>
        <w:rFonts w:ascii="Aptos Display" w:eastAsia="Yu Gothic Light" w:hAnsi="Aptos Display" w:cs="Times New Roman"/>
        <w:i/>
        <w:iCs/>
        <w:sz w:val="26"/>
      </w:rPr>
      <w:tblPr/>
      <w:tcPr>
        <w:tcBorders>
          <w:top w:val="single" w:sz="4" w:space="0" w:color="E97132"/>
        </w:tcBorders>
        <w:shd w:val="clear" w:color="auto" w:fill="FFFFFF"/>
      </w:tcPr>
    </w:tblStylePr>
    <w:tblStylePr w:type="firstCol">
      <w:pPr>
        <w:jc w:val="right"/>
      </w:pPr>
      <w:rPr>
        <w:rFonts w:ascii="Aptos Display" w:eastAsia="Yu Gothic Light" w:hAnsi="Aptos Display" w:cs="Times New Roman"/>
        <w:i/>
        <w:iCs/>
        <w:sz w:val="26"/>
      </w:rPr>
      <w:tblPr/>
      <w:tcPr>
        <w:tcBorders>
          <w:right w:val="single" w:sz="4" w:space="0" w:color="E97132"/>
        </w:tcBorders>
        <w:shd w:val="clear" w:color="auto" w:fill="FFFFFF"/>
      </w:tcPr>
    </w:tblStylePr>
    <w:tblStylePr w:type="lastCol">
      <w:rPr>
        <w:rFonts w:ascii="Aptos Display" w:eastAsia="Yu Gothic Light" w:hAnsi="Aptos Display" w:cs="Times New Roman"/>
        <w:i/>
        <w:iCs/>
        <w:sz w:val="26"/>
      </w:rPr>
      <w:tblPr/>
      <w:tcPr>
        <w:tcBorders>
          <w:left w:val="single" w:sz="4" w:space="0" w:color="E97132"/>
        </w:tcBorders>
        <w:shd w:val="clear" w:color="auto" w:fill="FFFFFF"/>
      </w:tcPr>
    </w:tblStylePr>
    <w:tblStylePr w:type="band1Vert">
      <w:tblPr/>
      <w:tcPr>
        <w:shd w:val="clear" w:color="auto" w:fill="FAE2D5"/>
      </w:tcPr>
    </w:tblStylePr>
    <w:tblStylePr w:type="band1Horz">
      <w:tblPr/>
      <w:tcPr>
        <w:shd w:val="clear" w:color="auto" w:fill="FAE2D5"/>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3211">
    <w:name w:val="List Table 7 Colourful – Accent 3211"/>
    <w:basedOn w:val="TableNormal"/>
    <w:next w:val="ListTable7Colorful-Accent3"/>
    <w:uiPriority w:val="52"/>
    <w:rsid w:val="00211350"/>
    <w:pPr>
      <w:spacing w:after="0" w:line="240" w:lineRule="auto"/>
    </w:pPr>
    <w:rPr>
      <w:color w:val="124F1A"/>
      <w:kern w:val="2"/>
      <w:sz w:val="24"/>
      <w:szCs w:val="24"/>
      <w:lang w:val="en-IE"/>
      <w14:ligatures w14:val="standardContextual"/>
    </w:rPr>
    <w:tblPr>
      <w:tblStyleRowBandSize w:val="1"/>
      <w:tblStyleColBandSize w:val="1"/>
    </w:tblPr>
    <w:tblStylePr w:type="firstRow">
      <w:rPr>
        <w:rFonts w:ascii="Aptos Display" w:eastAsia="Yu Gothic Light" w:hAnsi="Aptos Display" w:cs="Times New Roman"/>
        <w:i/>
        <w:iCs/>
        <w:sz w:val="26"/>
      </w:rPr>
      <w:tblPr/>
      <w:tcPr>
        <w:tcBorders>
          <w:bottom w:val="single" w:sz="4" w:space="0" w:color="196B24"/>
        </w:tcBorders>
        <w:shd w:val="clear" w:color="auto" w:fill="FFFFFF"/>
      </w:tcPr>
    </w:tblStylePr>
    <w:tblStylePr w:type="lastRow">
      <w:rPr>
        <w:rFonts w:ascii="Aptos Display" w:eastAsia="Yu Gothic Light" w:hAnsi="Aptos Display" w:cs="Times New Roman"/>
        <w:i/>
        <w:iCs/>
        <w:sz w:val="26"/>
      </w:rPr>
      <w:tblPr/>
      <w:tcPr>
        <w:tcBorders>
          <w:top w:val="single" w:sz="4" w:space="0" w:color="196B24"/>
        </w:tcBorders>
        <w:shd w:val="clear" w:color="auto" w:fill="FFFFFF"/>
      </w:tcPr>
    </w:tblStylePr>
    <w:tblStylePr w:type="firstCol">
      <w:pPr>
        <w:jc w:val="right"/>
      </w:pPr>
      <w:rPr>
        <w:rFonts w:ascii="Aptos Display" w:eastAsia="Yu Gothic Light" w:hAnsi="Aptos Display" w:cs="Times New Roman"/>
        <w:i/>
        <w:iCs/>
        <w:sz w:val="26"/>
      </w:rPr>
      <w:tblPr/>
      <w:tcPr>
        <w:tcBorders>
          <w:right w:val="single" w:sz="4" w:space="0" w:color="196B24"/>
        </w:tcBorders>
        <w:shd w:val="clear" w:color="auto" w:fill="FFFFFF"/>
      </w:tcPr>
    </w:tblStylePr>
    <w:tblStylePr w:type="lastCol">
      <w:rPr>
        <w:rFonts w:ascii="Aptos Display" w:eastAsia="Yu Gothic Light" w:hAnsi="Aptos Display" w:cs="Times New Roman"/>
        <w:i/>
        <w:iCs/>
        <w:sz w:val="26"/>
      </w:rPr>
      <w:tblPr/>
      <w:tcPr>
        <w:tcBorders>
          <w:left w:val="single" w:sz="4" w:space="0" w:color="196B24"/>
        </w:tcBorders>
        <w:shd w:val="clear" w:color="auto" w:fill="FFFFFF"/>
      </w:tcPr>
    </w:tblStylePr>
    <w:tblStylePr w:type="band1Vert">
      <w:tblPr/>
      <w:tcPr>
        <w:shd w:val="clear" w:color="auto" w:fill="C1F0C7"/>
      </w:tcPr>
    </w:tblStylePr>
    <w:tblStylePr w:type="band1Horz">
      <w:tblPr/>
      <w:tcPr>
        <w:shd w:val="clear" w:color="auto" w:fill="C1F0C7"/>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4211">
    <w:name w:val="List Table 7 Colourful – Accent 4211"/>
    <w:basedOn w:val="TableNormal"/>
    <w:next w:val="ListTable7Colorful-Accent4"/>
    <w:uiPriority w:val="52"/>
    <w:rsid w:val="00211350"/>
    <w:pPr>
      <w:spacing w:after="0" w:line="240" w:lineRule="auto"/>
    </w:pPr>
    <w:rPr>
      <w:color w:val="0B769F"/>
      <w:kern w:val="2"/>
      <w:sz w:val="24"/>
      <w:szCs w:val="24"/>
      <w:lang w:val="en-IE"/>
      <w14:ligatures w14:val="standardContextual"/>
    </w:rPr>
    <w:tblPr>
      <w:tblStyleRowBandSize w:val="1"/>
      <w:tblStyleColBandSize w:val="1"/>
    </w:tblPr>
    <w:tblStylePr w:type="firstRow">
      <w:rPr>
        <w:rFonts w:ascii="Aptos Display" w:eastAsia="Yu Gothic Light" w:hAnsi="Aptos Display" w:cs="Times New Roman"/>
        <w:i/>
        <w:iCs/>
        <w:sz w:val="26"/>
      </w:rPr>
      <w:tblPr/>
      <w:tcPr>
        <w:tcBorders>
          <w:bottom w:val="single" w:sz="4" w:space="0" w:color="0F9ED5"/>
        </w:tcBorders>
        <w:shd w:val="clear" w:color="auto" w:fill="FFFFFF"/>
      </w:tcPr>
    </w:tblStylePr>
    <w:tblStylePr w:type="lastRow">
      <w:rPr>
        <w:rFonts w:ascii="Aptos Display" w:eastAsia="Yu Gothic Light" w:hAnsi="Aptos Display" w:cs="Times New Roman"/>
        <w:i/>
        <w:iCs/>
        <w:sz w:val="26"/>
      </w:rPr>
      <w:tblPr/>
      <w:tcPr>
        <w:tcBorders>
          <w:top w:val="single" w:sz="4" w:space="0" w:color="0F9ED5"/>
        </w:tcBorders>
        <w:shd w:val="clear" w:color="auto" w:fill="FFFFFF"/>
      </w:tcPr>
    </w:tblStylePr>
    <w:tblStylePr w:type="firstCol">
      <w:pPr>
        <w:jc w:val="right"/>
      </w:pPr>
      <w:rPr>
        <w:rFonts w:ascii="Aptos Display" w:eastAsia="Yu Gothic Light" w:hAnsi="Aptos Display" w:cs="Times New Roman"/>
        <w:i/>
        <w:iCs/>
        <w:sz w:val="26"/>
      </w:rPr>
      <w:tblPr/>
      <w:tcPr>
        <w:tcBorders>
          <w:right w:val="single" w:sz="4" w:space="0" w:color="0F9ED5"/>
        </w:tcBorders>
        <w:shd w:val="clear" w:color="auto" w:fill="FFFFFF"/>
      </w:tcPr>
    </w:tblStylePr>
    <w:tblStylePr w:type="lastCol">
      <w:rPr>
        <w:rFonts w:ascii="Aptos Display" w:eastAsia="Yu Gothic Light" w:hAnsi="Aptos Display" w:cs="Times New Roman"/>
        <w:i/>
        <w:iCs/>
        <w:sz w:val="26"/>
      </w:rPr>
      <w:tblPr/>
      <w:tcPr>
        <w:tcBorders>
          <w:left w:val="single" w:sz="4" w:space="0" w:color="0F9ED5"/>
        </w:tcBorders>
        <w:shd w:val="clear" w:color="auto" w:fill="FFFFFF"/>
      </w:tcPr>
    </w:tblStylePr>
    <w:tblStylePr w:type="band1Vert">
      <w:tblPr/>
      <w:tcPr>
        <w:shd w:val="clear" w:color="auto" w:fill="CAEDFB"/>
      </w:tcPr>
    </w:tblStylePr>
    <w:tblStylePr w:type="band1Horz">
      <w:tblPr/>
      <w:tcPr>
        <w:shd w:val="clear" w:color="auto" w:fill="CAEDFB"/>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5211">
    <w:name w:val="List Table 7 Colourful – Accent 5211"/>
    <w:basedOn w:val="TableNormal"/>
    <w:next w:val="ListTable7Colorful-Accent5"/>
    <w:uiPriority w:val="52"/>
    <w:rsid w:val="00211350"/>
    <w:pPr>
      <w:spacing w:after="0" w:line="240" w:lineRule="auto"/>
    </w:pPr>
    <w:rPr>
      <w:color w:val="77206D"/>
      <w:kern w:val="2"/>
      <w:sz w:val="24"/>
      <w:szCs w:val="24"/>
      <w:lang w:val="en-IE"/>
      <w14:ligatures w14:val="standardContextual"/>
    </w:rPr>
    <w:tblPr>
      <w:tblStyleRowBandSize w:val="1"/>
      <w:tblStyleColBandSize w:val="1"/>
    </w:tblPr>
    <w:tblStylePr w:type="firstRow">
      <w:rPr>
        <w:rFonts w:ascii="Aptos Display" w:eastAsia="Yu Gothic Light" w:hAnsi="Aptos Display" w:cs="Times New Roman"/>
        <w:i/>
        <w:iCs/>
        <w:sz w:val="26"/>
      </w:rPr>
      <w:tblPr/>
      <w:tcPr>
        <w:tcBorders>
          <w:bottom w:val="single" w:sz="4" w:space="0" w:color="A02B93"/>
        </w:tcBorders>
        <w:shd w:val="clear" w:color="auto" w:fill="FFFFFF"/>
      </w:tcPr>
    </w:tblStylePr>
    <w:tblStylePr w:type="lastRow">
      <w:rPr>
        <w:rFonts w:ascii="Aptos Display" w:eastAsia="Yu Gothic Light" w:hAnsi="Aptos Display" w:cs="Times New Roman"/>
        <w:i/>
        <w:iCs/>
        <w:sz w:val="26"/>
      </w:rPr>
      <w:tblPr/>
      <w:tcPr>
        <w:tcBorders>
          <w:top w:val="single" w:sz="4" w:space="0" w:color="A02B93"/>
        </w:tcBorders>
        <w:shd w:val="clear" w:color="auto" w:fill="FFFFFF"/>
      </w:tcPr>
    </w:tblStylePr>
    <w:tblStylePr w:type="firstCol">
      <w:pPr>
        <w:jc w:val="right"/>
      </w:pPr>
      <w:rPr>
        <w:rFonts w:ascii="Aptos Display" w:eastAsia="Yu Gothic Light" w:hAnsi="Aptos Display" w:cs="Times New Roman"/>
        <w:i/>
        <w:iCs/>
        <w:sz w:val="26"/>
      </w:rPr>
      <w:tblPr/>
      <w:tcPr>
        <w:tcBorders>
          <w:right w:val="single" w:sz="4" w:space="0" w:color="A02B93"/>
        </w:tcBorders>
        <w:shd w:val="clear" w:color="auto" w:fill="FFFFFF"/>
      </w:tcPr>
    </w:tblStylePr>
    <w:tblStylePr w:type="lastCol">
      <w:rPr>
        <w:rFonts w:ascii="Aptos Display" w:eastAsia="Yu Gothic Light" w:hAnsi="Aptos Display" w:cs="Times New Roman"/>
        <w:i/>
        <w:iCs/>
        <w:sz w:val="26"/>
      </w:rPr>
      <w:tblPr/>
      <w:tcPr>
        <w:tcBorders>
          <w:left w:val="single" w:sz="4" w:space="0" w:color="A02B93"/>
        </w:tcBorders>
        <w:shd w:val="clear" w:color="auto" w:fill="FFFFFF"/>
      </w:tcPr>
    </w:tblStylePr>
    <w:tblStylePr w:type="band1Vert">
      <w:tblPr/>
      <w:tcPr>
        <w:shd w:val="clear" w:color="auto" w:fill="F2CEED"/>
      </w:tcPr>
    </w:tblStylePr>
    <w:tblStylePr w:type="band1Horz">
      <w:tblPr/>
      <w:tcPr>
        <w:shd w:val="clear" w:color="auto" w:fill="F2CEED"/>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6211">
    <w:name w:val="List Table 7 Colourful – Accent 6211"/>
    <w:basedOn w:val="TableNormal"/>
    <w:next w:val="ListTable7Colorful-Accent6"/>
    <w:uiPriority w:val="52"/>
    <w:rsid w:val="00211350"/>
    <w:pPr>
      <w:spacing w:after="0" w:line="240" w:lineRule="auto"/>
    </w:pPr>
    <w:rPr>
      <w:color w:val="3A7C22"/>
      <w:kern w:val="2"/>
      <w:sz w:val="24"/>
      <w:szCs w:val="24"/>
      <w:lang w:val="en-IE"/>
      <w14:ligatures w14:val="standardContextual"/>
    </w:rPr>
    <w:tblPr>
      <w:tblStyleRowBandSize w:val="1"/>
      <w:tblStyleColBandSize w:val="1"/>
    </w:tblPr>
    <w:tblStylePr w:type="firstRow">
      <w:rPr>
        <w:rFonts w:ascii="Aptos Display" w:eastAsia="Yu Gothic Light" w:hAnsi="Aptos Display" w:cs="Times New Roman"/>
        <w:i/>
        <w:iCs/>
        <w:sz w:val="26"/>
      </w:rPr>
      <w:tblPr/>
      <w:tcPr>
        <w:tcBorders>
          <w:bottom w:val="single" w:sz="4" w:space="0" w:color="4EA72E"/>
        </w:tcBorders>
        <w:shd w:val="clear" w:color="auto" w:fill="FFFFFF"/>
      </w:tcPr>
    </w:tblStylePr>
    <w:tblStylePr w:type="lastRow">
      <w:rPr>
        <w:rFonts w:ascii="Aptos Display" w:eastAsia="Yu Gothic Light" w:hAnsi="Aptos Display" w:cs="Times New Roman"/>
        <w:i/>
        <w:iCs/>
        <w:sz w:val="26"/>
      </w:rPr>
      <w:tblPr/>
      <w:tcPr>
        <w:tcBorders>
          <w:top w:val="single" w:sz="4" w:space="0" w:color="4EA72E"/>
        </w:tcBorders>
        <w:shd w:val="clear" w:color="auto" w:fill="FFFFFF"/>
      </w:tcPr>
    </w:tblStylePr>
    <w:tblStylePr w:type="firstCol">
      <w:pPr>
        <w:jc w:val="right"/>
      </w:pPr>
      <w:rPr>
        <w:rFonts w:ascii="Aptos Display" w:eastAsia="Yu Gothic Light" w:hAnsi="Aptos Display" w:cs="Times New Roman"/>
        <w:i/>
        <w:iCs/>
        <w:sz w:val="26"/>
      </w:rPr>
      <w:tblPr/>
      <w:tcPr>
        <w:tcBorders>
          <w:right w:val="single" w:sz="4" w:space="0" w:color="4EA72E"/>
        </w:tcBorders>
        <w:shd w:val="clear" w:color="auto" w:fill="FFFFFF"/>
      </w:tcPr>
    </w:tblStylePr>
    <w:tblStylePr w:type="lastCol">
      <w:rPr>
        <w:rFonts w:ascii="Aptos Display" w:eastAsia="Yu Gothic Light" w:hAnsi="Aptos Display" w:cs="Times New Roman"/>
        <w:i/>
        <w:iCs/>
        <w:sz w:val="26"/>
      </w:rPr>
      <w:tblPr/>
      <w:tcPr>
        <w:tcBorders>
          <w:left w:val="single" w:sz="4" w:space="0" w:color="4EA72E"/>
        </w:tcBorders>
        <w:shd w:val="clear" w:color="auto" w:fill="FFFFFF"/>
      </w:tcPr>
    </w:tblStylePr>
    <w:tblStylePr w:type="band1Vert">
      <w:tblPr/>
      <w:tcPr>
        <w:shd w:val="clear" w:color="auto" w:fill="D9F2D0"/>
      </w:tcPr>
    </w:tblStylePr>
    <w:tblStylePr w:type="band1Horz">
      <w:tblPr/>
      <w:tcPr>
        <w:shd w:val="clear" w:color="auto" w:fill="D9F2D0"/>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MediumGrid1211">
    <w:name w:val="Medium Grid 1211"/>
    <w:basedOn w:val="TableNormal"/>
    <w:next w:val="MediumGrid1"/>
    <w:uiPriority w:val="67"/>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8" w:space="0" w:color="404040"/>
        <w:left w:val="single" w:sz="8" w:space="0" w:color="404040"/>
        <w:bottom w:val="single" w:sz="8" w:space="0" w:color="404040"/>
        <w:right w:val="single" w:sz="8" w:space="0" w:color="404040"/>
        <w:insideH w:val="single" w:sz="8" w:space="0" w:color="404040"/>
        <w:insideV w:val="single" w:sz="8" w:space="0" w:color="404040"/>
      </w:tblBorders>
    </w:tblPr>
    <w:tcPr>
      <w:shd w:val="clear" w:color="auto" w:fill="C0C0C0"/>
    </w:tcPr>
    <w:tblStylePr w:type="firstRow">
      <w:rPr>
        <w:b/>
        <w:bCs/>
      </w:rPr>
    </w:tblStylePr>
    <w:tblStylePr w:type="lastRow">
      <w:rPr>
        <w:b/>
        <w:bCs/>
      </w:rPr>
      <w:tblPr/>
      <w:tcPr>
        <w:tcBorders>
          <w:top w:val="single" w:sz="18" w:space="0" w:color="404040"/>
        </w:tcBorders>
      </w:tcPr>
    </w:tblStylePr>
    <w:tblStylePr w:type="firstCol">
      <w:rPr>
        <w:b/>
        <w:bCs/>
      </w:rPr>
    </w:tblStylePr>
    <w:tblStylePr w:type="lastCol">
      <w:rPr>
        <w:b/>
        <w:bCs/>
      </w:rPr>
    </w:tblStylePr>
    <w:tblStylePr w:type="band1Vert">
      <w:tblPr/>
      <w:tcPr>
        <w:shd w:val="clear" w:color="auto" w:fill="808080"/>
      </w:tcPr>
    </w:tblStylePr>
    <w:tblStylePr w:type="band1Horz">
      <w:tblPr/>
      <w:tcPr>
        <w:shd w:val="clear" w:color="auto" w:fill="808080"/>
      </w:tcPr>
    </w:tblStylePr>
  </w:style>
  <w:style w:type="table" w:customStyle="1" w:styleId="MediumGrid1-Accent1211">
    <w:name w:val="Medium Grid 1 - Accent 1211"/>
    <w:basedOn w:val="TableNormal"/>
    <w:next w:val="MediumGrid1-Accent1"/>
    <w:uiPriority w:val="67"/>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8" w:space="0" w:color="2198CF"/>
        <w:left w:val="single" w:sz="8" w:space="0" w:color="2198CF"/>
        <w:bottom w:val="single" w:sz="8" w:space="0" w:color="2198CF"/>
        <w:right w:val="single" w:sz="8" w:space="0" w:color="2198CF"/>
        <w:insideH w:val="single" w:sz="8" w:space="0" w:color="2198CF"/>
        <w:insideV w:val="single" w:sz="8" w:space="0" w:color="2198CF"/>
      </w:tblBorders>
    </w:tblPr>
    <w:tcPr>
      <w:shd w:val="clear" w:color="auto" w:fill="B2DEF2"/>
    </w:tcPr>
    <w:tblStylePr w:type="firstRow">
      <w:rPr>
        <w:b/>
        <w:bCs/>
      </w:rPr>
    </w:tblStylePr>
    <w:tblStylePr w:type="lastRow">
      <w:rPr>
        <w:b/>
        <w:bCs/>
      </w:rPr>
      <w:tblPr/>
      <w:tcPr>
        <w:tcBorders>
          <w:top w:val="single" w:sz="18" w:space="0" w:color="2198CF"/>
        </w:tcBorders>
      </w:tcPr>
    </w:tblStylePr>
    <w:tblStylePr w:type="firstCol">
      <w:rPr>
        <w:b/>
        <w:bCs/>
      </w:rPr>
    </w:tblStylePr>
    <w:tblStylePr w:type="lastCol">
      <w:rPr>
        <w:b/>
        <w:bCs/>
      </w:rPr>
    </w:tblStylePr>
    <w:tblStylePr w:type="band1Vert">
      <w:tblPr/>
      <w:tcPr>
        <w:shd w:val="clear" w:color="auto" w:fill="64BDE6"/>
      </w:tcPr>
    </w:tblStylePr>
    <w:tblStylePr w:type="band1Horz">
      <w:tblPr/>
      <w:tcPr>
        <w:shd w:val="clear" w:color="auto" w:fill="64BDE6"/>
      </w:tcPr>
    </w:tblStylePr>
  </w:style>
  <w:style w:type="table" w:customStyle="1" w:styleId="MediumGrid1-Accent2211">
    <w:name w:val="Medium Grid 1 - Accent 2211"/>
    <w:basedOn w:val="TableNormal"/>
    <w:next w:val="MediumGrid1-Accent2"/>
    <w:uiPriority w:val="67"/>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8" w:space="0" w:color="EE9465"/>
        <w:left w:val="single" w:sz="8" w:space="0" w:color="EE9465"/>
        <w:bottom w:val="single" w:sz="8" w:space="0" w:color="EE9465"/>
        <w:right w:val="single" w:sz="8" w:space="0" w:color="EE9465"/>
        <w:insideH w:val="single" w:sz="8" w:space="0" w:color="EE9465"/>
        <w:insideV w:val="single" w:sz="8" w:space="0" w:color="EE9465"/>
      </w:tblBorders>
    </w:tblPr>
    <w:tcPr>
      <w:shd w:val="clear" w:color="auto" w:fill="F9DBCC"/>
    </w:tcPr>
    <w:tblStylePr w:type="firstRow">
      <w:rPr>
        <w:b/>
        <w:bCs/>
      </w:rPr>
    </w:tblStylePr>
    <w:tblStylePr w:type="lastRow">
      <w:rPr>
        <w:b/>
        <w:bCs/>
      </w:rPr>
      <w:tblPr/>
      <w:tcPr>
        <w:tcBorders>
          <w:top w:val="single" w:sz="18" w:space="0" w:color="EE9465"/>
        </w:tcBorders>
      </w:tcPr>
    </w:tblStylePr>
    <w:tblStylePr w:type="firstCol">
      <w:rPr>
        <w:b/>
        <w:bCs/>
      </w:rPr>
    </w:tblStylePr>
    <w:tblStylePr w:type="lastCol">
      <w:rPr>
        <w:b/>
        <w:bCs/>
      </w:rPr>
    </w:tblStylePr>
    <w:tblStylePr w:type="band1Vert">
      <w:tblPr/>
      <w:tcPr>
        <w:shd w:val="clear" w:color="auto" w:fill="F4B798"/>
      </w:tcPr>
    </w:tblStylePr>
    <w:tblStylePr w:type="band1Horz">
      <w:tblPr/>
      <w:tcPr>
        <w:shd w:val="clear" w:color="auto" w:fill="F4B798"/>
      </w:tcPr>
    </w:tblStylePr>
  </w:style>
  <w:style w:type="table" w:customStyle="1" w:styleId="MediumGrid1-Accent3211">
    <w:name w:val="Medium Grid 1 - Accent 3211"/>
    <w:basedOn w:val="TableNormal"/>
    <w:next w:val="MediumGrid1-Accent3"/>
    <w:uiPriority w:val="67"/>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8" w:space="0" w:color="2BB73D"/>
        <w:left w:val="single" w:sz="8" w:space="0" w:color="2BB73D"/>
        <w:bottom w:val="single" w:sz="8" w:space="0" w:color="2BB73D"/>
        <w:right w:val="single" w:sz="8" w:space="0" w:color="2BB73D"/>
        <w:insideH w:val="single" w:sz="8" w:space="0" w:color="2BB73D"/>
        <w:insideV w:val="single" w:sz="8" w:space="0" w:color="2BB73D"/>
      </w:tblBorders>
    </w:tblPr>
    <w:tcPr>
      <w:shd w:val="clear" w:color="auto" w:fill="B3EDBA"/>
    </w:tcPr>
    <w:tblStylePr w:type="firstRow">
      <w:rPr>
        <w:b/>
        <w:bCs/>
      </w:rPr>
    </w:tblStylePr>
    <w:tblStylePr w:type="lastRow">
      <w:rPr>
        <w:b/>
        <w:bCs/>
      </w:rPr>
      <w:tblPr/>
      <w:tcPr>
        <w:tcBorders>
          <w:top w:val="single" w:sz="18" w:space="0" w:color="2BB73D"/>
        </w:tcBorders>
      </w:tcPr>
    </w:tblStylePr>
    <w:tblStylePr w:type="firstCol">
      <w:rPr>
        <w:b/>
        <w:bCs/>
      </w:rPr>
    </w:tblStylePr>
    <w:tblStylePr w:type="lastCol">
      <w:rPr>
        <w:b/>
        <w:bCs/>
      </w:rPr>
    </w:tblStylePr>
    <w:tblStylePr w:type="band1Vert">
      <w:tblPr/>
      <w:tcPr>
        <w:shd w:val="clear" w:color="auto" w:fill="66DB75"/>
      </w:tcPr>
    </w:tblStylePr>
    <w:tblStylePr w:type="band1Horz">
      <w:tblPr/>
      <w:tcPr>
        <w:shd w:val="clear" w:color="auto" w:fill="66DB75"/>
      </w:tcPr>
    </w:tblStylePr>
  </w:style>
  <w:style w:type="table" w:customStyle="1" w:styleId="MediumGrid1-Accent4211">
    <w:name w:val="Medium Grid 1 - Accent 4211"/>
    <w:basedOn w:val="TableNormal"/>
    <w:next w:val="MediumGrid1-Accent4"/>
    <w:uiPriority w:val="67"/>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8" w:space="0" w:color="39BEF1"/>
        <w:left w:val="single" w:sz="8" w:space="0" w:color="39BEF1"/>
        <w:bottom w:val="single" w:sz="8" w:space="0" w:color="39BEF1"/>
        <w:right w:val="single" w:sz="8" w:space="0" w:color="39BEF1"/>
        <w:insideH w:val="single" w:sz="8" w:space="0" w:color="39BEF1"/>
        <w:insideV w:val="single" w:sz="8" w:space="0" w:color="39BEF1"/>
      </w:tblBorders>
    </w:tblPr>
    <w:tcPr>
      <w:shd w:val="clear" w:color="auto" w:fill="BDE9FA"/>
    </w:tcPr>
    <w:tblStylePr w:type="firstRow">
      <w:rPr>
        <w:b/>
        <w:bCs/>
      </w:rPr>
    </w:tblStylePr>
    <w:tblStylePr w:type="lastRow">
      <w:rPr>
        <w:b/>
        <w:bCs/>
      </w:rPr>
      <w:tblPr/>
      <w:tcPr>
        <w:tcBorders>
          <w:top w:val="single" w:sz="18" w:space="0" w:color="39BEF1"/>
        </w:tcBorders>
      </w:tcPr>
    </w:tblStylePr>
    <w:tblStylePr w:type="firstCol">
      <w:rPr>
        <w:b/>
        <w:bCs/>
      </w:rPr>
    </w:tblStylePr>
    <w:tblStylePr w:type="lastCol">
      <w:rPr>
        <w:b/>
        <w:bCs/>
      </w:rPr>
    </w:tblStylePr>
    <w:tblStylePr w:type="band1Vert">
      <w:tblPr/>
      <w:tcPr>
        <w:shd w:val="clear" w:color="auto" w:fill="7BD3F5"/>
      </w:tcPr>
    </w:tblStylePr>
    <w:tblStylePr w:type="band1Horz">
      <w:tblPr/>
      <w:tcPr>
        <w:shd w:val="clear" w:color="auto" w:fill="7BD3F5"/>
      </w:tcPr>
    </w:tblStylePr>
  </w:style>
  <w:style w:type="table" w:customStyle="1" w:styleId="MediumGrid1-Accent5211">
    <w:name w:val="Medium Grid 1 - Accent 5211"/>
    <w:basedOn w:val="TableNormal"/>
    <w:next w:val="MediumGrid1-Accent5"/>
    <w:uiPriority w:val="67"/>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8" w:space="0" w:color="CE49BF"/>
        <w:left w:val="single" w:sz="8" w:space="0" w:color="CE49BF"/>
        <w:bottom w:val="single" w:sz="8" w:space="0" w:color="CE49BF"/>
        <w:right w:val="single" w:sz="8" w:space="0" w:color="CE49BF"/>
        <w:insideH w:val="single" w:sz="8" w:space="0" w:color="CE49BF"/>
        <w:insideV w:val="single" w:sz="8" w:space="0" w:color="CE49BF"/>
      </w:tblBorders>
    </w:tblPr>
    <w:tcPr>
      <w:shd w:val="clear" w:color="auto" w:fill="EFC3E9"/>
    </w:tcPr>
    <w:tblStylePr w:type="firstRow">
      <w:rPr>
        <w:b/>
        <w:bCs/>
      </w:rPr>
    </w:tblStylePr>
    <w:tblStylePr w:type="lastRow">
      <w:rPr>
        <w:b/>
        <w:bCs/>
      </w:rPr>
      <w:tblPr/>
      <w:tcPr>
        <w:tcBorders>
          <w:top w:val="single" w:sz="18" w:space="0" w:color="CE49BF"/>
        </w:tcBorders>
      </w:tcPr>
    </w:tblStylePr>
    <w:tblStylePr w:type="firstCol">
      <w:rPr>
        <w:b/>
        <w:bCs/>
      </w:rPr>
    </w:tblStylePr>
    <w:tblStylePr w:type="lastCol">
      <w:rPr>
        <w:b/>
        <w:bCs/>
      </w:rPr>
    </w:tblStylePr>
    <w:tblStylePr w:type="band1Vert">
      <w:tblPr/>
      <w:tcPr>
        <w:shd w:val="clear" w:color="auto" w:fill="DE86D4"/>
      </w:tcPr>
    </w:tblStylePr>
    <w:tblStylePr w:type="band1Horz">
      <w:tblPr/>
      <w:tcPr>
        <w:shd w:val="clear" w:color="auto" w:fill="DE86D4"/>
      </w:tcPr>
    </w:tblStylePr>
  </w:style>
  <w:style w:type="table" w:customStyle="1" w:styleId="MediumGrid1-Accent6211">
    <w:name w:val="Medium Grid 1 - Accent 6211"/>
    <w:basedOn w:val="TableNormal"/>
    <w:next w:val="MediumGrid1-Accent6"/>
    <w:uiPriority w:val="67"/>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8" w:space="0" w:color="71CF50"/>
        <w:left w:val="single" w:sz="8" w:space="0" w:color="71CF50"/>
        <w:bottom w:val="single" w:sz="8" w:space="0" w:color="71CF50"/>
        <w:right w:val="single" w:sz="8" w:space="0" w:color="71CF50"/>
        <w:insideH w:val="single" w:sz="8" w:space="0" w:color="71CF50"/>
        <w:insideV w:val="single" w:sz="8" w:space="0" w:color="71CF50"/>
      </w:tblBorders>
    </w:tblPr>
    <w:tcPr>
      <w:shd w:val="clear" w:color="auto" w:fill="D0EFC5"/>
    </w:tcPr>
    <w:tblStylePr w:type="firstRow">
      <w:rPr>
        <w:b/>
        <w:bCs/>
      </w:rPr>
    </w:tblStylePr>
    <w:tblStylePr w:type="lastRow">
      <w:rPr>
        <w:b/>
        <w:bCs/>
      </w:rPr>
      <w:tblPr/>
      <w:tcPr>
        <w:tcBorders>
          <w:top w:val="single" w:sz="18" w:space="0" w:color="71CF50"/>
        </w:tcBorders>
      </w:tcPr>
    </w:tblStylePr>
    <w:tblStylePr w:type="firstCol">
      <w:rPr>
        <w:b/>
        <w:bCs/>
      </w:rPr>
    </w:tblStylePr>
    <w:tblStylePr w:type="lastCol">
      <w:rPr>
        <w:b/>
        <w:bCs/>
      </w:rPr>
    </w:tblStylePr>
    <w:tblStylePr w:type="band1Vert">
      <w:tblPr/>
      <w:tcPr>
        <w:shd w:val="clear" w:color="auto" w:fill="A0DF8A"/>
      </w:tcPr>
    </w:tblStylePr>
    <w:tblStylePr w:type="band1Horz">
      <w:tblPr/>
      <w:tcPr>
        <w:shd w:val="clear" w:color="auto" w:fill="A0DF8A"/>
      </w:tcPr>
    </w:tblStylePr>
  </w:style>
  <w:style w:type="table" w:customStyle="1" w:styleId="MediumGrid2211">
    <w:name w:val="Medium Grid 2211"/>
    <w:basedOn w:val="TableNormal"/>
    <w:next w:val="MediumGrid2"/>
    <w:uiPriority w:val="68"/>
    <w:semiHidden/>
    <w:unhideWhenUsed/>
    <w:rsid w:val="00211350"/>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Pr>
    <w:tcPr>
      <w:shd w:val="clear" w:color="auto" w:fill="C0C0C0"/>
    </w:tcPr>
    <w:tblStylePr w:type="firstRow">
      <w:rPr>
        <w:b/>
        <w:bCs/>
        <w:color w:val="000000"/>
      </w:rPr>
      <w:tblPr/>
      <w:tcPr>
        <w:shd w:val="clear" w:color="auto" w:fill="E6E6E6"/>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CCCCCC"/>
      </w:tcPr>
    </w:tblStylePr>
    <w:tblStylePr w:type="band1Vert">
      <w:tblPr/>
      <w:tcPr>
        <w:shd w:val="clear" w:color="auto" w:fill="808080"/>
      </w:tcPr>
    </w:tblStylePr>
    <w:tblStylePr w:type="band1Horz">
      <w:tblPr/>
      <w:tcPr>
        <w:tcBorders>
          <w:insideH w:val="single" w:sz="6" w:space="0" w:color="000000"/>
          <w:insideV w:val="single" w:sz="6" w:space="0" w:color="000000"/>
        </w:tcBorders>
        <w:shd w:val="clear" w:color="auto" w:fill="808080"/>
      </w:tcPr>
    </w:tblStylePr>
    <w:tblStylePr w:type="nwCell">
      <w:tblPr/>
      <w:tcPr>
        <w:shd w:val="clear" w:color="auto" w:fill="FFFFFF"/>
      </w:tcPr>
    </w:tblStylePr>
  </w:style>
  <w:style w:type="table" w:customStyle="1" w:styleId="MediumGrid2-Accent1211">
    <w:name w:val="Medium Grid 2 - Accent 1211"/>
    <w:basedOn w:val="TableNormal"/>
    <w:next w:val="MediumGrid2-Accent1"/>
    <w:uiPriority w:val="68"/>
    <w:semiHidden/>
    <w:unhideWhenUsed/>
    <w:rsid w:val="00211350"/>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156082"/>
        <w:left w:val="single" w:sz="8" w:space="0" w:color="156082"/>
        <w:bottom w:val="single" w:sz="8" w:space="0" w:color="156082"/>
        <w:right w:val="single" w:sz="8" w:space="0" w:color="156082"/>
        <w:insideH w:val="single" w:sz="8" w:space="0" w:color="156082"/>
        <w:insideV w:val="single" w:sz="8" w:space="0" w:color="156082"/>
      </w:tblBorders>
    </w:tblPr>
    <w:tcPr>
      <w:shd w:val="clear" w:color="auto" w:fill="B2DEF2"/>
    </w:tcPr>
    <w:tblStylePr w:type="firstRow">
      <w:rPr>
        <w:b/>
        <w:bCs/>
        <w:color w:val="000000"/>
      </w:rPr>
      <w:tblPr/>
      <w:tcPr>
        <w:shd w:val="clear" w:color="auto" w:fill="E0F2FA"/>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C1E4F5"/>
      </w:tcPr>
    </w:tblStylePr>
    <w:tblStylePr w:type="band1Vert">
      <w:tblPr/>
      <w:tcPr>
        <w:shd w:val="clear" w:color="auto" w:fill="64BDE6"/>
      </w:tcPr>
    </w:tblStylePr>
    <w:tblStylePr w:type="band1Horz">
      <w:tblPr/>
      <w:tcPr>
        <w:tcBorders>
          <w:insideH w:val="single" w:sz="6" w:space="0" w:color="156082"/>
          <w:insideV w:val="single" w:sz="6" w:space="0" w:color="156082"/>
        </w:tcBorders>
        <w:shd w:val="clear" w:color="auto" w:fill="64BDE6"/>
      </w:tcPr>
    </w:tblStylePr>
    <w:tblStylePr w:type="nwCell">
      <w:tblPr/>
      <w:tcPr>
        <w:shd w:val="clear" w:color="auto" w:fill="FFFFFF"/>
      </w:tcPr>
    </w:tblStylePr>
  </w:style>
  <w:style w:type="table" w:customStyle="1" w:styleId="MediumGrid2-Accent2211">
    <w:name w:val="Medium Grid 2 - Accent 2211"/>
    <w:basedOn w:val="TableNormal"/>
    <w:next w:val="MediumGrid2-Accent2"/>
    <w:uiPriority w:val="68"/>
    <w:semiHidden/>
    <w:unhideWhenUsed/>
    <w:rsid w:val="00211350"/>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E97132"/>
        <w:left w:val="single" w:sz="8" w:space="0" w:color="E97132"/>
        <w:bottom w:val="single" w:sz="8" w:space="0" w:color="E97132"/>
        <w:right w:val="single" w:sz="8" w:space="0" w:color="E97132"/>
        <w:insideH w:val="single" w:sz="8" w:space="0" w:color="E97132"/>
        <w:insideV w:val="single" w:sz="8" w:space="0" w:color="E97132"/>
      </w:tblBorders>
    </w:tblPr>
    <w:tcPr>
      <w:shd w:val="clear" w:color="auto" w:fill="F9DBCC"/>
    </w:tcPr>
    <w:tblStylePr w:type="firstRow">
      <w:rPr>
        <w:b/>
        <w:bCs/>
        <w:color w:val="000000"/>
      </w:rPr>
      <w:tblPr/>
      <w:tcPr>
        <w:shd w:val="clear" w:color="auto" w:fill="FCF0EA"/>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FAE2D5"/>
      </w:tcPr>
    </w:tblStylePr>
    <w:tblStylePr w:type="band1Vert">
      <w:tblPr/>
      <w:tcPr>
        <w:shd w:val="clear" w:color="auto" w:fill="F4B798"/>
      </w:tcPr>
    </w:tblStylePr>
    <w:tblStylePr w:type="band1Horz">
      <w:tblPr/>
      <w:tcPr>
        <w:tcBorders>
          <w:insideH w:val="single" w:sz="6" w:space="0" w:color="E97132"/>
          <w:insideV w:val="single" w:sz="6" w:space="0" w:color="E97132"/>
        </w:tcBorders>
        <w:shd w:val="clear" w:color="auto" w:fill="F4B798"/>
      </w:tcPr>
    </w:tblStylePr>
    <w:tblStylePr w:type="nwCell">
      <w:tblPr/>
      <w:tcPr>
        <w:shd w:val="clear" w:color="auto" w:fill="FFFFFF"/>
      </w:tcPr>
    </w:tblStylePr>
  </w:style>
  <w:style w:type="table" w:customStyle="1" w:styleId="MediumGrid2-Accent3211">
    <w:name w:val="Medium Grid 2 - Accent 3211"/>
    <w:basedOn w:val="TableNormal"/>
    <w:next w:val="MediumGrid2-Accent3"/>
    <w:uiPriority w:val="68"/>
    <w:semiHidden/>
    <w:unhideWhenUsed/>
    <w:rsid w:val="00211350"/>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196B24"/>
        <w:left w:val="single" w:sz="8" w:space="0" w:color="196B24"/>
        <w:bottom w:val="single" w:sz="8" w:space="0" w:color="196B24"/>
        <w:right w:val="single" w:sz="8" w:space="0" w:color="196B24"/>
        <w:insideH w:val="single" w:sz="8" w:space="0" w:color="196B24"/>
        <w:insideV w:val="single" w:sz="8" w:space="0" w:color="196B24"/>
      </w:tblBorders>
    </w:tblPr>
    <w:tcPr>
      <w:shd w:val="clear" w:color="auto" w:fill="B3EDBA"/>
    </w:tcPr>
    <w:tblStylePr w:type="firstRow">
      <w:rPr>
        <w:b/>
        <w:bCs/>
        <w:color w:val="000000"/>
      </w:rPr>
      <w:tblPr/>
      <w:tcPr>
        <w:shd w:val="clear" w:color="auto" w:fill="E0F8E3"/>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C1F0C7"/>
      </w:tcPr>
    </w:tblStylePr>
    <w:tblStylePr w:type="band1Vert">
      <w:tblPr/>
      <w:tcPr>
        <w:shd w:val="clear" w:color="auto" w:fill="66DB75"/>
      </w:tcPr>
    </w:tblStylePr>
    <w:tblStylePr w:type="band1Horz">
      <w:tblPr/>
      <w:tcPr>
        <w:tcBorders>
          <w:insideH w:val="single" w:sz="6" w:space="0" w:color="196B24"/>
          <w:insideV w:val="single" w:sz="6" w:space="0" w:color="196B24"/>
        </w:tcBorders>
        <w:shd w:val="clear" w:color="auto" w:fill="66DB75"/>
      </w:tcPr>
    </w:tblStylePr>
    <w:tblStylePr w:type="nwCell">
      <w:tblPr/>
      <w:tcPr>
        <w:shd w:val="clear" w:color="auto" w:fill="FFFFFF"/>
      </w:tcPr>
    </w:tblStylePr>
  </w:style>
  <w:style w:type="table" w:customStyle="1" w:styleId="MediumGrid2-Accent4211">
    <w:name w:val="Medium Grid 2 - Accent 4211"/>
    <w:basedOn w:val="TableNormal"/>
    <w:next w:val="MediumGrid2-Accent4"/>
    <w:uiPriority w:val="68"/>
    <w:semiHidden/>
    <w:unhideWhenUsed/>
    <w:rsid w:val="00211350"/>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0F9ED5"/>
        <w:left w:val="single" w:sz="8" w:space="0" w:color="0F9ED5"/>
        <w:bottom w:val="single" w:sz="8" w:space="0" w:color="0F9ED5"/>
        <w:right w:val="single" w:sz="8" w:space="0" w:color="0F9ED5"/>
        <w:insideH w:val="single" w:sz="8" w:space="0" w:color="0F9ED5"/>
        <w:insideV w:val="single" w:sz="8" w:space="0" w:color="0F9ED5"/>
      </w:tblBorders>
    </w:tblPr>
    <w:tcPr>
      <w:shd w:val="clear" w:color="auto" w:fill="BDE9FA"/>
    </w:tcPr>
    <w:tblStylePr w:type="firstRow">
      <w:rPr>
        <w:b/>
        <w:bCs/>
        <w:color w:val="000000"/>
      </w:rPr>
      <w:tblPr/>
      <w:tcPr>
        <w:shd w:val="clear" w:color="auto" w:fill="E5F6FD"/>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CAEDFB"/>
      </w:tcPr>
    </w:tblStylePr>
    <w:tblStylePr w:type="band1Vert">
      <w:tblPr/>
      <w:tcPr>
        <w:shd w:val="clear" w:color="auto" w:fill="7BD3F5"/>
      </w:tcPr>
    </w:tblStylePr>
    <w:tblStylePr w:type="band1Horz">
      <w:tblPr/>
      <w:tcPr>
        <w:tcBorders>
          <w:insideH w:val="single" w:sz="6" w:space="0" w:color="0F9ED5"/>
          <w:insideV w:val="single" w:sz="6" w:space="0" w:color="0F9ED5"/>
        </w:tcBorders>
        <w:shd w:val="clear" w:color="auto" w:fill="7BD3F5"/>
      </w:tcPr>
    </w:tblStylePr>
    <w:tblStylePr w:type="nwCell">
      <w:tblPr/>
      <w:tcPr>
        <w:shd w:val="clear" w:color="auto" w:fill="FFFFFF"/>
      </w:tcPr>
    </w:tblStylePr>
  </w:style>
  <w:style w:type="table" w:customStyle="1" w:styleId="MediumGrid2-Accent5211">
    <w:name w:val="Medium Grid 2 - Accent 5211"/>
    <w:basedOn w:val="TableNormal"/>
    <w:next w:val="MediumGrid2-Accent5"/>
    <w:uiPriority w:val="68"/>
    <w:semiHidden/>
    <w:unhideWhenUsed/>
    <w:rsid w:val="00211350"/>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A02B93"/>
        <w:left w:val="single" w:sz="8" w:space="0" w:color="A02B93"/>
        <w:bottom w:val="single" w:sz="8" w:space="0" w:color="A02B93"/>
        <w:right w:val="single" w:sz="8" w:space="0" w:color="A02B93"/>
        <w:insideH w:val="single" w:sz="8" w:space="0" w:color="A02B93"/>
        <w:insideV w:val="single" w:sz="8" w:space="0" w:color="A02B93"/>
      </w:tblBorders>
    </w:tblPr>
    <w:tcPr>
      <w:shd w:val="clear" w:color="auto" w:fill="EFC3E9"/>
    </w:tcPr>
    <w:tblStylePr w:type="firstRow">
      <w:rPr>
        <w:b/>
        <w:bCs/>
        <w:color w:val="000000"/>
      </w:rPr>
      <w:tblPr/>
      <w:tcPr>
        <w:shd w:val="clear" w:color="auto" w:fill="F8E7F6"/>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F2CEED"/>
      </w:tcPr>
    </w:tblStylePr>
    <w:tblStylePr w:type="band1Vert">
      <w:tblPr/>
      <w:tcPr>
        <w:shd w:val="clear" w:color="auto" w:fill="DE86D4"/>
      </w:tcPr>
    </w:tblStylePr>
    <w:tblStylePr w:type="band1Horz">
      <w:tblPr/>
      <w:tcPr>
        <w:tcBorders>
          <w:insideH w:val="single" w:sz="6" w:space="0" w:color="A02B93"/>
          <w:insideV w:val="single" w:sz="6" w:space="0" w:color="A02B93"/>
        </w:tcBorders>
        <w:shd w:val="clear" w:color="auto" w:fill="DE86D4"/>
      </w:tcPr>
    </w:tblStylePr>
    <w:tblStylePr w:type="nwCell">
      <w:tblPr/>
      <w:tcPr>
        <w:shd w:val="clear" w:color="auto" w:fill="FFFFFF"/>
      </w:tcPr>
    </w:tblStylePr>
  </w:style>
  <w:style w:type="table" w:customStyle="1" w:styleId="MediumGrid2-Accent6211">
    <w:name w:val="Medium Grid 2 - Accent 6211"/>
    <w:basedOn w:val="TableNormal"/>
    <w:next w:val="MediumGrid2-Accent6"/>
    <w:uiPriority w:val="68"/>
    <w:semiHidden/>
    <w:unhideWhenUsed/>
    <w:rsid w:val="00211350"/>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4EA72E"/>
        <w:left w:val="single" w:sz="8" w:space="0" w:color="4EA72E"/>
        <w:bottom w:val="single" w:sz="8" w:space="0" w:color="4EA72E"/>
        <w:right w:val="single" w:sz="8" w:space="0" w:color="4EA72E"/>
        <w:insideH w:val="single" w:sz="8" w:space="0" w:color="4EA72E"/>
        <w:insideV w:val="single" w:sz="8" w:space="0" w:color="4EA72E"/>
      </w:tblBorders>
    </w:tblPr>
    <w:tcPr>
      <w:shd w:val="clear" w:color="auto" w:fill="D0EFC5"/>
    </w:tcPr>
    <w:tblStylePr w:type="firstRow">
      <w:rPr>
        <w:b/>
        <w:bCs/>
        <w:color w:val="000000"/>
      </w:rPr>
      <w:tblPr/>
      <w:tcPr>
        <w:shd w:val="clear" w:color="auto" w:fill="ECF8E8"/>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D9F2D0"/>
      </w:tcPr>
    </w:tblStylePr>
    <w:tblStylePr w:type="band1Vert">
      <w:tblPr/>
      <w:tcPr>
        <w:shd w:val="clear" w:color="auto" w:fill="A0DF8A"/>
      </w:tcPr>
    </w:tblStylePr>
    <w:tblStylePr w:type="band1Horz">
      <w:tblPr/>
      <w:tcPr>
        <w:tcBorders>
          <w:insideH w:val="single" w:sz="6" w:space="0" w:color="4EA72E"/>
          <w:insideV w:val="single" w:sz="6" w:space="0" w:color="4EA72E"/>
        </w:tcBorders>
        <w:shd w:val="clear" w:color="auto" w:fill="A0DF8A"/>
      </w:tcPr>
    </w:tblStylePr>
    <w:tblStylePr w:type="nwCell">
      <w:tblPr/>
      <w:tcPr>
        <w:shd w:val="clear" w:color="auto" w:fill="FFFFFF"/>
      </w:tcPr>
    </w:tblStylePr>
  </w:style>
  <w:style w:type="table" w:customStyle="1" w:styleId="MediumGrid3211">
    <w:name w:val="Medium Grid 3211"/>
    <w:basedOn w:val="TableNormal"/>
    <w:next w:val="MediumGrid3"/>
    <w:uiPriority w:val="69"/>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C0C0C0"/>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000000"/>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000000"/>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000000"/>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000000"/>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808080"/>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808080"/>
      </w:tcPr>
    </w:tblStylePr>
  </w:style>
  <w:style w:type="table" w:customStyle="1" w:styleId="MediumGrid3-Accent1211">
    <w:name w:val="Medium Grid 3 - Accent 1211"/>
    <w:basedOn w:val="TableNormal"/>
    <w:next w:val="MediumGrid3-Accent1"/>
    <w:uiPriority w:val="69"/>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B2DEF2"/>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156082"/>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156082"/>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156082"/>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156082"/>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64BDE6"/>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64BDE6"/>
      </w:tcPr>
    </w:tblStylePr>
  </w:style>
  <w:style w:type="table" w:customStyle="1" w:styleId="MediumGrid3-Accent2211">
    <w:name w:val="Medium Grid 3 - Accent 2211"/>
    <w:basedOn w:val="TableNormal"/>
    <w:next w:val="MediumGrid3-Accent2"/>
    <w:uiPriority w:val="69"/>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F9DBCC"/>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E97132"/>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E97132"/>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E97132"/>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E97132"/>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F4B798"/>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F4B798"/>
      </w:tcPr>
    </w:tblStylePr>
  </w:style>
  <w:style w:type="table" w:customStyle="1" w:styleId="MediumGrid3-Accent3211">
    <w:name w:val="Medium Grid 3 - Accent 3211"/>
    <w:basedOn w:val="TableNormal"/>
    <w:next w:val="MediumGrid3-Accent3"/>
    <w:uiPriority w:val="69"/>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B3EDBA"/>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196B24"/>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196B24"/>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196B24"/>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196B24"/>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66DB75"/>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66DB75"/>
      </w:tcPr>
    </w:tblStylePr>
  </w:style>
  <w:style w:type="table" w:customStyle="1" w:styleId="MediumGrid3-Accent4211">
    <w:name w:val="Medium Grid 3 - Accent 4211"/>
    <w:basedOn w:val="TableNormal"/>
    <w:next w:val="MediumGrid3-Accent4"/>
    <w:uiPriority w:val="69"/>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BDE9FA"/>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0F9ED5"/>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0F9ED5"/>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0F9ED5"/>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0F9ED5"/>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7BD3F5"/>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7BD3F5"/>
      </w:tcPr>
    </w:tblStylePr>
  </w:style>
  <w:style w:type="table" w:customStyle="1" w:styleId="MediumGrid3-Accent5211">
    <w:name w:val="Medium Grid 3 - Accent 5211"/>
    <w:basedOn w:val="TableNormal"/>
    <w:next w:val="MediumGrid3-Accent5"/>
    <w:uiPriority w:val="69"/>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EFC3E9"/>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A02B93"/>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A02B93"/>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A02B93"/>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A02B93"/>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DE86D4"/>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DE86D4"/>
      </w:tcPr>
    </w:tblStylePr>
  </w:style>
  <w:style w:type="table" w:customStyle="1" w:styleId="MediumGrid3-Accent6211">
    <w:name w:val="Medium Grid 3 - Accent 6211"/>
    <w:basedOn w:val="TableNormal"/>
    <w:next w:val="MediumGrid3-Accent6"/>
    <w:uiPriority w:val="69"/>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0EFC5"/>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EA72E"/>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EA72E"/>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EA72E"/>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EA72E"/>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0DF8A"/>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0DF8A"/>
      </w:tcPr>
    </w:tblStylePr>
  </w:style>
  <w:style w:type="table" w:customStyle="1" w:styleId="MediumList1211">
    <w:name w:val="Medium List 1211"/>
    <w:basedOn w:val="TableNormal"/>
    <w:next w:val="MediumList1"/>
    <w:uiPriority w:val="65"/>
    <w:semiHidden/>
    <w:unhideWhenUsed/>
    <w:rsid w:val="00211350"/>
    <w:pPr>
      <w:spacing w:after="0" w:line="240" w:lineRule="auto"/>
    </w:pPr>
    <w:rPr>
      <w:color w:val="000000"/>
      <w:kern w:val="2"/>
      <w:sz w:val="24"/>
      <w:szCs w:val="24"/>
      <w:lang w:val="en-IE"/>
      <w14:ligatures w14:val="standardContextual"/>
    </w:rPr>
    <w:tblPr>
      <w:tblStyleRowBandSize w:val="1"/>
      <w:tblStyleColBandSize w:val="1"/>
      <w:tblBorders>
        <w:top w:val="single" w:sz="8" w:space="0" w:color="000000"/>
        <w:bottom w:val="single" w:sz="8" w:space="0" w:color="000000"/>
      </w:tblBorders>
    </w:tblPr>
    <w:tblStylePr w:type="firstRow">
      <w:rPr>
        <w:rFonts w:ascii="Aptos Display" w:eastAsia="Yu Gothic Light" w:hAnsi="Aptos Display" w:cs="Times New Roman"/>
      </w:rPr>
      <w:tblPr/>
      <w:tcPr>
        <w:tcBorders>
          <w:top w:val="nil"/>
          <w:bottom w:val="single" w:sz="8" w:space="0" w:color="000000"/>
        </w:tcBorders>
      </w:tcPr>
    </w:tblStylePr>
    <w:tblStylePr w:type="lastRow">
      <w:rPr>
        <w:b/>
        <w:bCs/>
        <w:color w:val="0E2841"/>
      </w:rPr>
      <w:tblPr/>
      <w:tcPr>
        <w:tcBorders>
          <w:top w:val="single" w:sz="8" w:space="0" w:color="000000"/>
          <w:bottom w:val="single" w:sz="8" w:space="0" w:color="000000"/>
        </w:tcBorders>
      </w:tcPr>
    </w:tblStylePr>
    <w:tblStylePr w:type="firstCol">
      <w:rPr>
        <w:b/>
        <w:bCs/>
      </w:rPr>
    </w:tblStylePr>
    <w:tblStylePr w:type="lastCol">
      <w:rPr>
        <w:b/>
        <w:bCs/>
      </w:rPr>
      <w:tblPr/>
      <w:tcPr>
        <w:tcBorders>
          <w:top w:val="single" w:sz="8" w:space="0" w:color="000000"/>
          <w:bottom w:val="single" w:sz="8" w:space="0" w:color="000000"/>
        </w:tcBorders>
      </w:tcPr>
    </w:tblStylePr>
    <w:tblStylePr w:type="band1Vert">
      <w:tblPr/>
      <w:tcPr>
        <w:shd w:val="clear" w:color="auto" w:fill="C0C0C0"/>
      </w:tcPr>
    </w:tblStylePr>
    <w:tblStylePr w:type="band1Horz">
      <w:tblPr/>
      <w:tcPr>
        <w:shd w:val="clear" w:color="auto" w:fill="C0C0C0"/>
      </w:tcPr>
    </w:tblStylePr>
  </w:style>
  <w:style w:type="table" w:customStyle="1" w:styleId="MediumList1-Accent1211">
    <w:name w:val="Medium List 1 - Accent 1211"/>
    <w:basedOn w:val="TableNormal"/>
    <w:next w:val="MediumList1-Accent1"/>
    <w:uiPriority w:val="65"/>
    <w:semiHidden/>
    <w:unhideWhenUsed/>
    <w:rsid w:val="00211350"/>
    <w:pPr>
      <w:spacing w:after="0" w:line="240" w:lineRule="auto"/>
    </w:pPr>
    <w:rPr>
      <w:color w:val="000000"/>
      <w:kern w:val="2"/>
      <w:sz w:val="24"/>
      <w:szCs w:val="24"/>
      <w:lang w:val="en-IE"/>
      <w14:ligatures w14:val="standardContextual"/>
    </w:rPr>
    <w:tblPr>
      <w:tblStyleRowBandSize w:val="1"/>
      <w:tblStyleColBandSize w:val="1"/>
      <w:tblBorders>
        <w:top w:val="single" w:sz="8" w:space="0" w:color="156082"/>
        <w:bottom w:val="single" w:sz="8" w:space="0" w:color="156082"/>
      </w:tblBorders>
    </w:tblPr>
    <w:tblStylePr w:type="firstRow">
      <w:rPr>
        <w:rFonts w:ascii="Aptos Display" w:eastAsia="Yu Gothic Light" w:hAnsi="Aptos Display" w:cs="Times New Roman"/>
      </w:rPr>
      <w:tblPr/>
      <w:tcPr>
        <w:tcBorders>
          <w:top w:val="nil"/>
          <w:bottom w:val="single" w:sz="8" w:space="0" w:color="156082"/>
        </w:tcBorders>
      </w:tcPr>
    </w:tblStylePr>
    <w:tblStylePr w:type="lastRow">
      <w:rPr>
        <w:b/>
        <w:bCs/>
        <w:color w:val="0E2841"/>
      </w:rPr>
      <w:tblPr/>
      <w:tcPr>
        <w:tcBorders>
          <w:top w:val="single" w:sz="8" w:space="0" w:color="156082"/>
          <w:bottom w:val="single" w:sz="8" w:space="0" w:color="156082"/>
        </w:tcBorders>
      </w:tcPr>
    </w:tblStylePr>
    <w:tblStylePr w:type="firstCol">
      <w:rPr>
        <w:b/>
        <w:bCs/>
      </w:rPr>
    </w:tblStylePr>
    <w:tblStylePr w:type="lastCol">
      <w:rPr>
        <w:b/>
        <w:bCs/>
      </w:rPr>
      <w:tblPr/>
      <w:tcPr>
        <w:tcBorders>
          <w:top w:val="single" w:sz="8" w:space="0" w:color="156082"/>
          <w:bottom w:val="single" w:sz="8" w:space="0" w:color="156082"/>
        </w:tcBorders>
      </w:tcPr>
    </w:tblStylePr>
    <w:tblStylePr w:type="band1Vert">
      <w:tblPr/>
      <w:tcPr>
        <w:shd w:val="clear" w:color="auto" w:fill="B2DEF2"/>
      </w:tcPr>
    </w:tblStylePr>
    <w:tblStylePr w:type="band1Horz">
      <w:tblPr/>
      <w:tcPr>
        <w:shd w:val="clear" w:color="auto" w:fill="B2DEF2"/>
      </w:tcPr>
    </w:tblStylePr>
  </w:style>
  <w:style w:type="table" w:customStyle="1" w:styleId="MediumList1-Accent2211">
    <w:name w:val="Medium List 1 - Accent 2211"/>
    <w:basedOn w:val="TableNormal"/>
    <w:next w:val="MediumList1-Accent2"/>
    <w:uiPriority w:val="65"/>
    <w:semiHidden/>
    <w:unhideWhenUsed/>
    <w:rsid w:val="00211350"/>
    <w:pPr>
      <w:spacing w:after="0" w:line="240" w:lineRule="auto"/>
    </w:pPr>
    <w:rPr>
      <w:color w:val="000000"/>
      <w:kern w:val="2"/>
      <w:sz w:val="24"/>
      <w:szCs w:val="24"/>
      <w:lang w:val="en-IE"/>
      <w14:ligatures w14:val="standardContextual"/>
    </w:rPr>
    <w:tblPr>
      <w:tblStyleRowBandSize w:val="1"/>
      <w:tblStyleColBandSize w:val="1"/>
      <w:tblBorders>
        <w:top w:val="single" w:sz="8" w:space="0" w:color="E97132"/>
        <w:bottom w:val="single" w:sz="8" w:space="0" w:color="E97132"/>
      </w:tblBorders>
    </w:tblPr>
    <w:tblStylePr w:type="firstRow">
      <w:rPr>
        <w:rFonts w:ascii="Aptos Display" w:eastAsia="Yu Gothic Light" w:hAnsi="Aptos Display" w:cs="Times New Roman"/>
      </w:rPr>
      <w:tblPr/>
      <w:tcPr>
        <w:tcBorders>
          <w:top w:val="nil"/>
          <w:bottom w:val="single" w:sz="8" w:space="0" w:color="E97132"/>
        </w:tcBorders>
      </w:tcPr>
    </w:tblStylePr>
    <w:tblStylePr w:type="lastRow">
      <w:rPr>
        <w:b/>
        <w:bCs/>
        <w:color w:val="0E2841"/>
      </w:rPr>
      <w:tblPr/>
      <w:tcPr>
        <w:tcBorders>
          <w:top w:val="single" w:sz="8" w:space="0" w:color="E97132"/>
          <w:bottom w:val="single" w:sz="8" w:space="0" w:color="E97132"/>
        </w:tcBorders>
      </w:tcPr>
    </w:tblStylePr>
    <w:tblStylePr w:type="firstCol">
      <w:rPr>
        <w:b/>
        <w:bCs/>
      </w:rPr>
    </w:tblStylePr>
    <w:tblStylePr w:type="lastCol">
      <w:rPr>
        <w:b/>
        <w:bCs/>
      </w:rPr>
      <w:tblPr/>
      <w:tcPr>
        <w:tcBorders>
          <w:top w:val="single" w:sz="8" w:space="0" w:color="E97132"/>
          <w:bottom w:val="single" w:sz="8" w:space="0" w:color="E97132"/>
        </w:tcBorders>
      </w:tcPr>
    </w:tblStylePr>
    <w:tblStylePr w:type="band1Vert">
      <w:tblPr/>
      <w:tcPr>
        <w:shd w:val="clear" w:color="auto" w:fill="F9DBCC"/>
      </w:tcPr>
    </w:tblStylePr>
    <w:tblStylePr w:type="band1Horz">
      <w:tblPr/>
      <w:tcPr>
        <w:shd w:val="clear" w:color="auto" w:fill="F9DBCC"/>
      </w:tcPr>
    </w:tblStylePr>
  </w:style>
  <w:style w:type="table" w:customStyle="1" w:styleId="MediumList1-Accent3211">
    <w:name w:val="Medium List 1 - Accent 3211"/>
    <w:basedOn w:val="TableNormal"/>
    <w:next w:val="MediumList1-Accent3"/>
    <w:uiPriority w:val="65"/>
    <w:semiHidden/>
    <w:unhideWhenUsed/>
    <w:rsid w:val="00211350"/>
    <w:pPr>
      <w:spacing w:after="0" w:line="240" w:lineRule="auto"/>
    </w:pPr>
    <w:rPr>
      <w:color w:val="000000"/>
      <w:kern w:val="2"/>
      <w:sz w:val="24"/>
      <w:szCs w:val="24"/>
      <w:lang w:val="en-IE"/>
      <w14:ligatures w14:val="standardContextual"/>
    </w:rPr>
    <w:tblPr>
      <w:tblStyleRowBandSize w:val="1"/>
      <w:tblStyleColBandSize w:val="1"/>
      <w:tblBorders>
        <w:top w:val="single" w:sz="8" w:space="0" w:color="196B24"/>
        <w:bottom w:val="single" w:sz="8" w:space="0" w:color="196B24"/>
      </w:tblBorders>
    </w:tblPr>
    <w:tblStylePr w:type="firstRow">
      <w:rPr>
        <w:rFonts w:ascii="Aptos Display" w:eastAsia="Yu Gothic Light" w:hAnsi="Aptos Display" w:cs="Times New Roman"/>
      </w:rPr>
      <w:tblPr/>
      <w:tcPr>
        <w:tcBorders>
          <w:top w:val="nil"/>
          <w:bottom w:val="single" w:sz="8" w:space="0" w:color="196B24"/>
        </w:tcBorders>
      </w:tcPr>
    </w:tblStylePr>
    <w:tblStylePr w:type="lastRow">
      <w:rPr>
        <w:b/>
        <w:bCs/>
        <w:color w:val="0E2841"/>
      </w:rPr>
      <w:tblPr/>
      <w:tcPr>
        <w:tcBorders>
          <w:top w:val="single" w:sz="8" w:space="0" w:color="196B24"/>
          <w:bottom w:val="single" w:sz="8" w:space="0" w:color="196B24"/>
        </w:tcBorders>
      </w:tcPr>
    </w:tblStylePr>
    <w:tblStylePr w:type="firstCol">
      <w:rPr>
        <w:b/>
        <w:bCs/>
      </w:rPr>
    </w:tblStylePr>
    <w:tblStylePr w:type="lastCol">
      <w:rPr>
        <w:b/>
        <w:bCs/>
      </w:rPr>
      <w:tblPr/>
      <w:tcPr>
        <w:tcBorders>
          <w:top w:val="single" w:sz="8" w:space="0" w:color="196B24"/>
          <w:bottom w:val="single" w:sz="8" w:space="0" w:color="196B24"/>
        </w:tcBorders>
      </w:tcPr>
    </w:tblStylePr>
    <w:tblStylePr w:type="band1Vert">
      <w:tblPr/>
      <w:tcPr>
        <w:shd w:val="clear" w:color="auto" w:fill="B3EDBA"/>
      </w:tcPr>
    </w:tblStylePr>
    <w:tblStylePr w:type="band1Horz">
      <w:tblPr/>
      <w:tcPr>
        <w:shd w:val="clear" w:color="auto" w:fill="B3EDBA"/>
      </w:tcPr>
    </w:tblStylePr>
  </w:style>
  <w:style w:type="table" w:customStyle="1" w:styleId="MediumList1-Accent4211">
    <w:name w:val="Medium List 1 - Accent 4211"/>
    <w:basedOn w:val="TableNormal"/>
    <w:next w:val="MediumList1-Accent4"/>
    <w:uiPriority w:val="65"/>
    <w:semiHidden/>
    <w:unhideWhenUsed/>
    <w:rsid w:val="00211350"/>
    <w:pPr>
      <w:spacing w:after="0" w:line="240" w:lineRule="auto"/>
    </w:pPr>
    <w:rPr>
      <w:color w:val="000000"/>
      <w:kern w:val="2"/>
      <w:sz w:val="24"/>
      <w:szCs w:val="24"/>
      <w:lang w:val="en-IE"/>
      <w14:ligatures w14:val="standardContextual"/>
    </w:rPr>
    <w:tblPr>
      <w:tblStyleRowBandSize w:val="1"/>
      <w:tblStyleColBandSize w:val="1"/>
      <w:tblBorders>
        <w:top w:val="single" w:sz="8" w:space="0" w:color="0F9ED5"/>
        <w:bottom w:val="single" w:sz="8" w:space="0" w:color="0F9ED5"/>
      </w:tblBorders>
    </w:tblPr>
    <w:tblStylePr w:type="firstRow">
      <w:rPr>
        <w:rFonts w:ascii="Aptos Display" w:eastAsia="Yu Gothic Light" w:hAnsi="Aptos Display" w:cs="Times New Roman"/>
      </w:rPr>
      <w:tblPr/>
      <w:tcPr>
        <w:tcBorders>
          <w:top w:val="nil"/>
          <w:bottom w:val="single" w:sz="8" w:space="0" w:color="0F9ED5"/>
        </w:tcBorders>
      </w:tcPr>
    </w:tblStylePr>
    <w:tblStylePr w:type="lastRow">
      <w:rPr>
        <w:b/>
        <w:bCs/>
        <w:color w:val="0E2841"/>
      </w:rPr>
      <w:tblPr/>
      <w:tcPr>
        <w:tcBorders>
          <w:top w:val="single" w:sz="8" w:space="0" w:color="0F9ED5"/>
          <w:bottom w:val="single" w:sz="8" w:space="0" w:color="0F9ED5"/>
        </w:tcBorders>
      </w:tcPr>
    </w:tblStylePr>
    <w:tblStylePr w:type="firstCol">
      <w:rPr>
        <w:b/>
        <w:bCs/>
      </w:rPr>
    </w:tblStylePr>
    <w:tblStylePr w:type="lastCol">
      <w:rPr>
        <w:b/>
        <w:bCs/>
      </w:rPr>
      <w:tblPr/>
      <w:tcPr>
        <w:tcBorders>
          <w:top w:val="single" w:sz="8" w:space="0" w:color="0F9ED5"/>
          <w:bottom w:val="single" w:sz="8" w:space="0" w:color="0F9ED5"/>
        </w:tcBorders>
      </w:tcPr>
    </w:tblStylePr>
    <w:tblStylePr w:type="band1Vert">
      <w:tblPr/>
      <w:tcPr>
        <w:shd w:val="clear" w:color="auto" w:fill="BDE9FA"/>
      </w:tcPr>
    </w:tblStylePr>
    <w:tblStylePr w:type="band1Horz">
      <w:tblPr/>
      <w:tcPr>
        <w:shd w:val="clear" w:color="auto" w:fill="BDE9FA"/>
      </w:tcPr>
    </w:tblStylePr>
  </w:style>
  <w:style w:type="table" w:customStyle="1" w:styleId="MediumList1-Accent5211">
    <w:name w:val="Medium List 1 - Accent 5211"/>
    <w:basedOn w:val="TableNormal"/>
    <w:next w:val="MediumList1-Accent5"/>
    <w:uiPriority w:val="65"/>
    <w:semiHidden/>
    <w:unhideWhenUsed/>
    <w:rsid w:val="00211350"/>
    <w:pPr>
      <w:spacing w:after="0" w:line="240" w:lineRule="auto"/>
    </w:pPr>
    <w:rPr>
      <w:color w:val="000000"/>
      <w:kern w:val="2"/>
      <w:sz w:val="24"/>
      <w:szCs w:val="24"/>
      <w:lang w:val="en-IE"/>
      <w14:ligatures w14:val="standardContextual"/>
    </w:rPr>
    <w:tblPr>
      <w:tblStyleRowBandSize w:val="1"/>
      <w:tblStyleColBandSize w:val="1"/>
      <w:tblBorders>
        <w:top w:val="single" w:sz="8" w:space="0" w:color="A02B93"/>
        <w:bottom w:val="single" w:sz="8" w:space="0" w:color="A02B93"/>
      </w:tblBorders>
    </w:tblPr>
    <w:tblStylePr w:type="firstRow">
      <w:rPr>
        <w:rFonts w:ascii="Aptos Display" w:eastAsia="Yu Gothic Light" w:hAnsi="Aptos Display" w:cs="Times New Roman"/>
      </w:rPr>
      <w:tblPr/>
      <w:tcPr>
        <w:tcBorders>
          <w:top w:val="nil"/>
          <w:bottom w:val="single" w:sz="8" w:space="0" w:color="A02B93"/>
        </w:tcBorders>
      </w:tcPr>
    </w:tblStylePr>
    <w:tblStylePr w:type="lastRow">
      <w:rPr>
        <w:b/>
        <w:bCs/>
        <w:color w:val="0E2841"/>
      </w:rPr>
      <w:tblPr/>
      <w:tcPr>
        <w:tcBorders>
          <w:top w:val="single" w:sz="8" w:space="0" w:color="A02B93"/>
          <w:bottom w:val="single" w:sz="8" w:space="0" w:color="A02B93"/>
        </w:tcBorders>
      </w:tcPr>
    </w:tblStylePr>
    <w:tblStylePr w:type="firstCol">
      <w:rPr>
        <w:b/>
        <w:bCs/>
      </w:rPr>
    </w:tblStylePr>
    <w:tblStylePr w:type="lastCol">
      <w:rPr>
        <w:b/>
        <w:bCs/>
      </w:rPr>
      <w:tblPr/>
      <w:tcPr>
        <w:tcBorders>
          <w:top w:val="single" w:sz="8" w:space="0" w:color="A02B93"/>
          <w:bottom w:val="single" w:sz="8" w:space="0" w:color="A02B93"/>
        </w:tcBorders>
      </w:tcPr>
    </w:tblStylePr>
    <w:tblStylePr w:type="band1Vert">
      <w:tblPr/>
      <w:tcPr>
        <w:shd w:val="clear" w:color="auto" w:fill="EFC3E9"/>
      </w:tcPr>
    </w:tblStylePr>
    <w:tblStylePr w:type="band1Horz">
      <w:tblPr/>
      <w:tcPr>
        <w:shd w:val="clear" w:color="auto" w:fill="EFC3E9"/>
      </w:tcPr>
    </w:tblStylePr>
  </w:style>
  <w:style w:type="table" w:customStyle="1" w:styleId="MediumList1-Accent6211">
    <w:name w:val="Medium List 1 - Accent 6211"/>
    <w:basedOn w:val="TableNormal"/>
    <w:next w:val="MediumList1-Accent6"/>
    <w:uiPriority w:val="65"/>
    <w:semiHidden/>
    <w:unhideWhenUsed/>
    <w:rsid w:val="00211350"/>
    <w:pPr>
      <w:spacing w:after="0" w:line="240" w:lineRule="auto"/>
    </w:pPr>
    <w:rPr>
      <w:color w:val="000000"/>
      <w:kern w:val="2"/>
      <w:sz w:val="24"/>
      <w:szCs w:val="24"/>
      <w:lang w:val="en-IE"/>
      <w14:ligatures w14:val="standardContextual"/>
    </w:rPr>
    <w:tblPr>
      <w:tblStyleRowBandSize w:val="1"/>
      <w:tblStyleColBandSize w:val="1"/>
      <w:tblBorders>
        <w:top w:val="single" w:sz="8" w:space="0" w:color="4EA72E"/>
        <w:bottom w:val="single" w:sz="8" w:space="0" w:color="4EA72E"/>
      </w:tblBorders>
    </w:tblPr>
    <w:tblStylePr w:type="firstRow">
      <w:rPr>
        <w:rFonts w:ascii="Aptos Display" w:eastAsia="Yu Gothic Light" w:hAnsi="Aptos Display" w:cs="Times New Roman"/>
      </w:rPr>
      <w:tblPr/>
      <w:tcPr>
        <w:tcBorders>
          <w:top w:val="nil"/>
          <w:bottom w:val="single" w:sz="8" w:space="0" w:color="4EA72E"/>
        </w:tcBorders>
      </w:tcPr>
    </w:tblStylePr>
    <w:tblStylePr w:type="lastRow">
      <w:rPr>
        <w:b/>
        <w:bCs/>
        <w:color w:val="0E2841"/>
      </w:rPr>
      <w:tblPr/>
      <w:tcPr>
        <w:tcBorders>
          <w:top w:val="single" w:sz="8" w:space="0" w:color="4EA72E"/>
          <w:bottom w:val="single" w:sz="8" w:space="0" w:color="4EA72E"/>
        </w:tcBorders>
      </w:tcPr>
    </w:tblStylePr>
    <w:tblStylePr w:type="firstCol">
      <w:rPr>
        <w:b/>
        <w:bCs/>
      </w:rPr>
    </w:tblStylePr>
    <w:tblStylePr w:type="lastCol">
      <w:rPr>
        <w:b/>
        <w:bCs/>
      </w:rPr>
      <w:tblPr/>
      <w:tcPr>
        <w:tcBorders>
          <w:top w:val="single" w:sz="8" w:space="0" w:color="4EA72E"/>
          <w:bottom w:val="single" w:sz="8" w:space="0" w:color="4EA72E"/>
        </w:tcBorders>
      </w:tcPr>
    </w:tblStylePr>
    <w:tblStylePr w:type="band1Vert">
      <w:tblPr/>
      <w:tcPr>
        <w:shd w:val="clear" w:color="auto" w:fill="D0EFC5"/>
      </w:tcPr>
    </w:tblStylePr>
    <w:tblStylePr w:type="band1Horz">
      <w:tblPr/>
      <w:tcPr>
        <w:shd w:val="clear" w:color="auto" w:fill="D0EFC5"/>
      </w:tcPr>
    </w:tblStylePr>
  </w:style>
  <w:style w:type="table" w:customStyle="1" w:styleId="MediumList2211">
    <w:name w:val="Medium List 2211"/>
    <w:basedOn w:val="TableNormal"/>
    <w:next w:val="MediumList2"/>
    <w:uiPriority w:val="66"/>
    <w:semiHidden/>
    <w:unhideWhenUsed/>
    <w:rsid w:val="00211350"/>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000000"/>
        <w:left w:val="single" w:sz="8" w:space="0" w:color="000000"/>
        <w:bottom w:val="single" w:sz="8" w:space="0" w:color="000000"/>
        <w:right w:val="single" w:sz="8" w:space="0" w:color="000000"/>
      </w:tblBorders>
    </w:tblPr>
    <w:tblStylePr w:type="firstRow">
      <w:rPr>
        <w:sz w:val="24"/>
        <w:szCs w:val="24"/>
      </w:rPr>
      <w:tblPr/>
      <w:tcPr>
        <w:tcBorders>
          <w:top w:val="nil"/>
          <w:left w:val="nil"/>
          <w:bottom w:val="single" w:sz="24" w:space="0" w:color="000000"/>
          <w:right w:val="nil"/>
          <w:insideH w:val="nil"/>
          <w:insideV w:val="nil"/>
        </w:tcBorders>
        <w:shd w:val="clear" w:color="auto" w:fill="FFFFFF"/>
      </w:tcPr>
    </w:tblStylePr>
    <w:tblStylePr w:type="lastRow">
      <w:tblPr/>
      <w:tcPr>
        <w:tcBorders>
          <w:top w:val="single" w:sz="8" w:space="0" w:color="000000"/>
          <w:left w:val="nil"/>
          <w:bottom w:val="nil"/>
          <w:right w:val="nil"/>
          <w:insideH w:val="nil"/>
          <w:insideV w:val="nil"/>
        </w:tcBorders>
        <w:shd w:val="clear" w:color="auto" w:fill="FFFFFF"/>
      </w:tcPr>
    </w:tblStylePr>
    <w:tblStylePr w:type="firstCol">
      <w:tblPr/>
      <w:tcPr>
        <w:tcBorders>
          <w:top w:val="nil"/>
          <w:left w:val="nil"/>
          <w:bottom w:val="nil"/>
          <w:right w:val="single" w:sz="8" w:space="0" w:color="000000"/>
          <w:insideH w:val="nil"/>
          <w:insideV w:val="nil"/>
        </w:tcBorders>
        <w:shd w:val="clear" w:color="auto" w:fill="FFFFFF"/>
      </w:tcPr>
    </w:tblStylePr>
    <w:tblStylePr w:type="lastCol">
      <w:tblPr/>
      <w:tcPr>
        <w:tcBorders>
          <w:top w:val="nil"/>
          <w:left w:val="single" w:sz="8" w:space="0" w:color="000000"/>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C0C0C0"/>
      </w:tcPr>
    </w:tblStylePr>
    <w:tblStylePr w:type="band1Horz">
      <w:tblPr/>
      <w:tcPr>
        <w:tcBorders>
          <w:top w:val="nil"/>
          <w:bottom w:val="nil"/>
          <w:insideH w:val="nil"/>
          <w:insideV w:val="nil"/>
        </w:tcBorders>
        <w:shd w:val="clear" w:color="auto" w:fill="C0C0C0"/>
      </w:tcPr>
    </w:tblStylePr>
    <w:tblStylePr w:type="nwCell">
      <w:tblPr/>
      <w:tcPr>
        <w:shd w:val="clear" w:color="auto" w:fill="FFFFFF"/>
      </w:tcPr>
    </w:tblStylePr>
    <w:tblStylePr w:type="swCell">
      <w:tblPr/>
      <w:tcPr>
        <w:tcBorders>
          <w:top w:val="nil"/>
        </w:tcBorders>
      </w:tcPr>
    </w:tblStylePr>
  </w:style>
  <w:style w:type="table" w:customStyle="1" w:styleId="MediumList2-Accent1211">
    <w:name w:val="Medium List 2 - Accent 1211"/>
    <w:basedOn w:val="TableNormal"/>
    <w:next w:val="MediumList2-Accent1"/>
    <w:uiPriority w:val="66"/>
    <w:semiHidden/>
    <w:unhideWhenUsed/>
    <w:rsid w:val="00211350"/>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156082"/>
        <w:left w:val="single" w:sz="8" w:space="0" w:color="156082"/>
        <w:bottom w:val="single" w:sz="8" w:space="0" w:color="156082"/>
        <w:right w:val="single" w:sz="8" w:space="0" w:color="156082"/>
      </w:tblBorders>
    </w:tblPr>
    <w:tblStylePr w:type="firstRow">
      <w:rPr>
        <w:sz w:val="24"/>
        <w:szCs w:val="24"/>
      </w:rPr>
      <w:tblPr/>
      <w:tcPr>
        <w:tcBorders>
          <w:top w:val="nil"/>
          <w:left w:val="nil"/>
          <w:bottom w:val="single" w:sz="24" w:space="0" w:color="156082"/>
          <w:right w:val="nil"/>
          <w:insideH w:val="nil"/>
          <w:insideV w:val="nil"/>
        </w:tcBorders>
        <w:shd w:val="clear" w:color="auto" w:fill="FFFFFF"/>
      </w:tcPr>
    </w:tblStylePr>
    <w:tblStylePr w:type="lastRow">
      <w:tblPr/>
      <w:tcPr>
        <w:tcBorders>
          <w:top w:val="single" w:sz="8" w:space="0" w:color="156082"/>
          <w:left w:val="nil"/>
          <w:bottom w:val="nil"/>
          <w:right w:val="nil"/>
          <w:insideH w:val="nil"/>
          <w:insideV w:val="nil"/>
        </w:tcBorders>
        <w:shd w:val="clear" w:color="auto" w:fill="FFFFFF"/>
      </w:tcPr>
    </w:tblStylePr>
    <w:tblStylePr w:type="firstCol">
      <w:tblPr/>
      <w:tcPr>
        <w:tcBorders>
          <w:top w:val="nil"/>
          <w:left w:val="nil"/>
          <w:bottom w:val="nil"/>
          <w:right w:val="single" w:sz="8" w:space="0" w:color="156082"/>
          <w:insideH w:val="nil"/>
          <w:insideV w:val="nil"/>
        </w:tcBorders>
        <w:shd w:val="clear" w:color="auto" w:fill="FFFFFF"/>
      </w:tcPr>
    </w:tblStylePr>
    <w:tblStylePr w:type="lastCol">
      <w:tblPr/>
      <w:tcPr>
        <w:tcBorders>
          <w:top w:val="nil"/>
          <w:left w:val="single" w:sz="8" w:space="0" w:color="156082"/>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B2DEF2"/>
      </w:tcPr>
    </w:tblStylePr>
    <w:tblStylePr w:type="band1Horz">
      <w:tblPr/>
      <w:tcPr>
        <w:tcBorders>
          <w:top w:val="nil"/>
          <w:bottom w:val="nil"/>
          <w:insideH w:val="nil"/>
          <w:insideV w:val="nil"/>
        </w:tcBorders>
        <w:shd w:val="clear" w:color="auto" w:fill="B2DEF2"/>
      </w:tcPr>
    </w:tblStylePr>
    <w:tblStylePr w:type="nwCell">
      <w:tblPr/>
      <w:tcPr>
        <w:shd w:val="clear" w:color="auto" w:fill="FFFFFF"/>
      </w:tcPr>
    </w:tblStylePr>
    <w:tblStylePr w:type="swCell">
      <w:tblPr/>
      <w:tcPr>
        <w:tcBorders>
          <w:top w:val="nil"/>
        </w:tcBorders>
      </w:tcPr>
    </w:tblStylePr>
  </w:style>
  <w:style w:type="table" w:customStyle="1" w:styleId="MediumList2-Accent2211">
    <w:name w:val="Medium List 2 - Accent 2211"/>
    <w:basedOn w:val="TableNormal"/>
    <w:next w:val="MediumList2-Accent2"/>
    <w:uiPriority w:val="66"/>
    <w:semiHidden/>
    <w:unhideWhenUsed/>
    <w:rsid w:val="00211350"/>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E97132"/>
        <w:left w:val="single" w:sz="8" w:space="0" w:color="E97132"/>
        <w:bottom w:val="single" w:sz="8" w:space="0" w:color="E97132"/>
        <w:right w:val="single" w:sz="8" w:space="0" w:color="E97132"/>
      </w:tblBorders>
    </w:tblPr>
    <w:tblStylePr w:type="firstRow">
      <w:rPr>
        <w:sz w:val="24"/>
        <w:szCs w:val="24"/>
      </w:rPr>
      <w:tblPr/>
      <w:tcPr>
        <w:tcBorders>
          <w:top w:val="nil"/>
          <w:left w:val="nil"/>
          <w:bottom w:val="single" w:sz="24" w:space="0" w:color="E97132"/>
          <w:right w:val="nil"/>
          <w:insideH w:val="nil"/>
          <w:insideV w:val="nil"/>
        </w:tcBorders>
        <w:shd w:val="clear" w:color="auto" w:fill="FFFFFF"/>
      </w:tcPr>
    </w:tblStylePr>
    <w:tblStylePr w:type="lastRow">
      <w:tblPr/>
      <w:tcPr>
        <w:tcBorders>
          <w:top w:val="single" w:sz="8" w:space="0" w:color="E97132"/>
          <w:left w:val="nil"/>
          <w:right w:val="nil"/>
          <w:insideH w:val="nil"/>
          <w:insideV w:val="nil"/>
        </w:tcBorders>
        <w:shd w:val="clear" w:color="auto" w:fill="FFFFFF"/>
      </w:tcPr>
    </w:tblStylePr>
    <w:tblStylePr w:type="firstCol">
      <w:tblPr/>
      <w:tcPr>
        <w:tcBorders>
          <w:top w:val="nil"/>
          <w:left w:val="nil"/>
          <w:bottom w:val="nil"/>
          <w:right w:val="single" w:sz="8" w:space="0" w:color="E97132"/>
          <w:insideH w:val="nil"/>
          <w:insideV w:val="nil"/>
        </w:tcBorders>
        <w:shd w:val="clear" w:color="auto" w:fill="FFFFFF"/>
      </w:tcPr>
    </w:tblStylePr>
    <w:tblStylePr w:type="lastCol">
      <w:tblPr/>
      <w:tcPr>
        <w:tcBorders>
          <w:top w:val="nil"/>
          <w:left w:val="single" w:sz="8" w:space="0" w:color="E97132"/>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F9DBCC"/>
      </w:tcPr>
    </w:tblStylePr>
    <w:tblStylePr w:type="band1Horz">
      <w:tblPr/>
      <w:tcPr>
        <w:tcBorders>
          <w:top w:val="nil"/>
          <w:bottom w:val="nil"/>
          <w:insideH w:val="nil"/>
          <w:insideV w:val="nil"/>
        </w:tcBorders>
        <w:shd w:val="clear" w:color="auto" w:fill="F9DBCC"/>
      </w:tcPr>
    </w:tblStylePr>
    <w:tblStylePr w:type="nwCell">
      <w:tblPr/>
      <w:tcPr>
        <w:shd w:val="clear" w:color="auto" w:fill="FFFFFF"/>
      </w:tcPr>
    </w:tblStylePr>
    <w:tblStylePr w:type="swCell">
      <w:tblPr/>
      <w:tcPr>
        <w:tcBorders>
          <w:top w:val="nil"/>
        </w:tcBorders>
      </w:tcPr>
    </w:tblStylePr>
  </w:style>
  <w:style w:type="table" w:customStyle="1" w:styleId="MediumList2-Accent3211">
    <w:name w:val="Medium List 2 - Accent 3211"/>
    <w:basedOn w:val="TableNormal"/>
    <w:next w:val="MediumList2-Accent3"/>
    <w:uiPriority w:val="66"/>
    <w:semiHidden/>
    <w:unhideWhenUsed/>
    <w:rsid w:val="00211350"/>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196B24"/>
        <w:left w:val="single" w:sz="8" w:space="0" w:color="196B24"/>
        <w:bottom w:val="single" w:sz="8" w:space="0" w:color="196B24"/>
        <w:right w:val="single" w:sz="8" w:space="0" w:color="196B24"/>
      </w:tblBorders>
    </w:tblPr>
    <w:tblStylePr w:type="firstRow">
      <w:rPr>
        <w:sz w:val="24"/>
        <w:szCs w:val="24"/>
      </w:rPr>
      <w:tblPr/>
      <w:tcPr>
        <w:tcBorders>
          <w:top w:val="nil"/>
          <w:left w:val="nil"/>
          <w:bottom w:val="single" w:sz="24" w:space="0" w:color="196B24"/>
          <w:right w:val="nil"/>
          <w:insideH w:val="nil"/>
          <w:insideV w:val="nil"/>
        </w:tcBorders>
        <w:shd w:val="clear" w:color="auto" w:fill="FFFFFF"/>
      </w:tcPr>
    </w:tblStylePr>
    <w:tblStylePr w:type="lastRow">
      <w:tblPr/>
      <w:tcPr>
        <w:tcBorders>
          <w:top w:val="single" w:sz="8" w:space="0" w:color="196B24"/>
          <w:left w:val="nil"/>
          <w:bottom w:val="nil"/>
          <w:right w:val="nil"/>
          <w:insideH w:val="nil"/>
          <w:insideV w:val="nil"/>
        </w:tcBorders>
        <w:shd w:val="clear" w:color="auto" w:fill="FFFFFF"/>
      </w:tcPr>
    </w:tblStylePr>
    <w:tblStylePr w:type="firstCol">
      <w:tblPr/>
      <w:tcPr>
        <w:tcBorders>
          <w:top w:val="nil"/>
          <w:left w:val="nil"/>
          <w:bottom w:val="nil"/>
          <w:right w:val="single" w:sz="8" w:space="0" w:color="196B24"/>
          <w:insideH w:val="nil"/>
          <w:insideV w:val="nil"/>
        </w:tcBorders>
        <w:shd w:val="clear" w:color="auto" w:fill="FFFFFF"/>
      </w:tcPr>
    </w:tblStylePr>
    <w:tblStylePr w:type="lastCol">
      <w:tblPr/>
      <w:tcPr>
        <w:tcBorders>
          <w:top w:val="nil"/>
          <w:left w:val="single" w:sz="8" w:space="0" w:color="196B24"/>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B3EDBA"/>
      </w:tcPr>
    </w:tblStylePr>
    <w:tblStylePr w:type="band1Horz">
      <w:tblPr/>
      <w:tcPr>
        <w:tcBorders>
          <w:top w:val="nil"/>
          <w:bottom w:val="nil"/>
          <w:insideH w:val="nil"/>
          <w:insideV w:val="nil"/>
        </w:tcBorders>
        <w:shd w:val="clear" w:color="auto" w:fill="B3EDBA"/>
      </w:tcPr>
    </w:tblStylePr>
    <w:tblStylePr w:type="nwCell">
      <w:tblPr/>
      <w:tcPr>
        <w:shd w:val="clear" w:color="auto" w:fill="FFFFFF"/>
      </w:tcPr>
    </w:tblStylePr>
    <w:tblStylePr w:type="swCell">
      <w:tblPr/>
      <w:tcPr>
        <w:tcBorders>
          <w:top w:val="nil"/>
        </w:tcBorders>
      </w:tcPr>
    </w:tblStylePr>
  </w:style>
  <w:style w:type="table" w:customStyle="1" w:styleId="MediumList2-Accent4211">
    <w:name w:val="Medium List 2 - Accent 4211"/>
    <w:basedOn w:val="TableNormal"/>
    <w:next w:val="MediumList2-Accent4"/>
    <w:uiPriority w:val="66"/>
    <w:semiHidden/>
    <w:unhideWhenUsed/>
    <w:rsid w:val="00211350"/>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0F9ED5"/>
        <w:left w:val="single" w:sz="8" w:space="0" w:color="0F9ED5"/>
        <w:bottom w:val="single" w:sz="8" w:space="0" w:color="0F9ED5"/>
        <w:right w:val="single" w:sz="8" w:space="0" w:color="0F9ED5"/>
      </w:tblBorders>
    </w:tblPr>
    <w:tblStylePr w:type="firstRow">
      <w:rPr>
        <w:sz w:val="24"/>
        <w:szCs w:val="24"/>
      </w:rPr>
      <w:tblPr/>
      <w:tcPr>
        <w:tcBorders>
          <w:top w:val="nil"/>
          <w:left w:val="nil"/>
          <w:bottom w:val="single" w:sz="24" w:space="0" w:color="0F9ED5"/>
          <w:right w:val="nil"/>
          <w:insideH w:val="nil"/>
          <w:insideV w:val="nil"/>
        </w:tcBorders>
        <w:shd w:val="clear" w:color="auto" w:fill="FFFFFF"/>
      </w:tcPr>
    </w:tblStylePr>
    <w:tblStylePr w:type="lastRow">
      <w:tblPr/>
      <w:tcPr>
        <w:tcBorders>
          <w:top w:val="single" w:sz="8" w:space="0" w:color="0F9ED5"/>
          <w:left w:val="nil"/>
          <w:bottom w:val="nil"/>
          <w:right w:val="nil"/>
          <w:insideH w:val="nil"/>
          <w:insideV w:val="nil"/>
        </w:tcBorders>
        <w:shd w:val="clear" w:color="auto" w:fill="FFFFFF"/>
      </w:tcPr>
    </w:tblStylePr>
    <w:tblStylePr w:type="firstCol">
      <w:tblPr/>
      <w:tcPr>
        <w:tcBorders>
          <w:top w:val="nil"/>
          <w:left w:val="nil"/>
          <w:bottom w:val="nil"/>
          <w:right w:val="single" w:sz="8" w:space="0" w:color="0F9ED5"/>
          <w:insideH w:val="nil"/>
          <w:insideV w:val="nil"/>
        </w:tcBorders>
        <w:shd w:val="clear" w:color="auto" w:fill="FFFFFF"/>
      </w:tcPr>
    </w:tblStylePr>
    <w:tblStylePr w:type="lastCol">
      <w:tblPr/>
      <w:tcPr>
        <w:tcBorders>
          <w:top w:val="nil"/>
          <w:left w:val="single" w:sz="8" w:space="0" w:color="0F9ED5"/>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BDE9FA"/>
      </w:tcPr>
    </w:tblStylePr>
    <w:tblStylePr w:type="band1Horz">
      <w:tblPr/>
      <w:tcPr>
        <w:tcBorders>
          <w:top w:val="nil"/>
          <w:bottom w:val="nil"/>
          <w:insideH w:val="nil"/>
          <w:insideV w:val="nil"/>
        </w:tcBorders>
        <w:shd w:val="clear" w:color="auto" w:fill="BDE9FA"/>
      </w:tcPr>
    </w:tblStylePr>
    <w:tblStylePr w:type="nwCell">
      <w:tblPr/>
      <w:tcPr>
        <w:shd w:val="clear" w:color="auto" w:fill="FFFFFF"/>
      </w:tcPr>
    </w:tblStylePr>
    <w:tblStylePr w:type="swCell">
      <w:tblPr/>
      <w:tcPr>
        <w:tcBorders>
          <w:top w:val="nil"/>
        </w:tcBorders>
      </w:tcPr>
    </w:tblStylePr>
  </w:style>
  <w:style w:type="table" w:customStyle="1" w:styleId="MediumList2-Accent5211">
    <w:name w:val="Medium List 2 - Accent 5211"/>
    <w:basedOn w:val="TableNormal"/>
    <w:next w:val="MediumList2-Accent5"/>
    <w:uiPriority w:val="66"/>
    <w:semiHidden/>
    <w:unhideWhenUsed/>
    <w:rsid w:val="00211350"/>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A02B93"/>
        <w:left w:val="single" w:sz="8" w:space="0" w:color="A02B93"/>
        <w:bottom w:val="single" w:sz="8" w:space="0" w:color="A02B93"/>
        <w:right w:val="single" w:sz="8" w:space="0" w:color="A02B93"/>
      </w:tblBorders>
    </w:tblPr>
    <w:tblStylePr w:type="firstRow">
      <w:rPr>
        <w:sz w:val="24"/>
        <w:szCs w:val="24"/>
      </w:rPr>
      <w:tblPr/>
      <w:tcPr>
        <w:tcBorders>
          <w:top w:val="nil"/>
          <w:left w:val="nil"/>
          <w:bottom w:val="single" w:sz="24" w:space="0" w:color="A02B93"/>
          <w:right w:val="nil"/>
          <w:insideH w:val="nil"/>
          <w:insideV w:val="nil"/>
        </w:tcBorders>
        <w:shd w:val="clear" w:color="auto" w:fill="FFFFFF"/>
      </w:tcPr>
    </w:tblStylePr>
    <w:tblStylePr w:type="lastRow">
      <w:tblPr/>
      <w:tcPr>
        <w:tcBorders>
          <w:top w:val="single" w:sz="8" w:space="0" w:color="A02B93"/>
          <w:left w:val="nil"/>
          <w:bottom w:val="nil"/>
          <w:right w:val="nil"/>
          <w:insideH w:val="nil"/>
          <w:insideV w:val="nil"/>
        </w:tcBorders>
        <w:shd w:val="clear" w:color="auto" w:fill="FFFFFF"/>
      </w:tcPr>
    </w:tblStylePr>
    <w:tblStylePr w:type="firstCol">
      <w:tblPr/>
      <w:tcPr>
        <w:tcBorders>
          <w:top w:val="nil"/>
          <w:left w:val="nil"/>
          <w:bottom w:val="nil"/>
          <w:right w:val="single" w:sz="8" w:space="0" w:color="A02B93"/>
          <w:insideH w:val="nil"/>
          <w:insideV w:val="nil"/>
        </w:tcBorders>
        <w:shd w:val="clear" w:color="auto" w:fill="FFFFFF"/>
      </w:tcPr>
    </w:tblStylePr>
    <w:tblStylePr w:type="lastCol">
      <w:tblPr/>
      <w:tcPr>
        <w:tcBorders>
          <w:top w:val="nil"/>
          <w:left w:val="single" w:sz="8" w:space="0" w:color="A02B93"/>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EFC3E9"/>
      </w:tcPr>
    </w:tblStylePr>
    <w:tblStylePr w:type="band1Horz">
      <w:tblPr/>
      <w:tcPr>
        <w:tcBorders>
          <w:top w:val="nil"/>
          <w:bottom w:val="nil"/>
          <w:insideH w:val="nil"/>
          <w:insideV w:val="nil"/>
        </w:tcBorders>
        <w:shd w:val="clear" w:color="auto" w:fill="EFC3E9"/>
      </w:tcPr>
    </w:tblStylePr>
    <w:tblStylePr w:type="nwCell">
      <w:tblPr/>
      <w:tcPr>
        <w:shd w:val="clear" w:color="auto" w:fill="FFFFFF"/>
      </w:tcPr>
    </w:tblStylePr>
    <w:tblStylePr w:type="swCell">
      <w:tblPr/>
      <w:tcPr>
        <w:tcBorders>
          <w:top w:val="nil"/>
        </w:tcBorders>
      </w:tcPr>
    </w:tblStylePr>
  </w:style>
  <w:style w:type="table" w:customStyle="1" w:styleId="MediumList2-Accent6211">
    <w:name w:val="Medium List 2 - Accent 6211"/>
    <w:basedOn w:val="TableNormal"/>
    <w:next w:val="MediumList2-Accent6"/>
    <w:uiPriority w:val="66"/>
    <w:semiHidden/>
    <w:unhideWhenUsed/>
    <w:rsid w:val="00211350"/>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4EA72E"/>
        <w:left w:val="single" w:sz="8" w:space="0" w:color="4EA72E"/>
        <w:bottom w:val="single" w:sz="8" w:space="0" w:color="4EA72E"/>
        <w:right w:val="single" w:sz="8" w:space="0" w:color="4EA72E"/>
      </w:tblBorders>
    </w:tblPr>
    <w:tblStylePr w:type="firstRow">
      <w:rPr>
        <w:sz w:val="24"/>
        <w:szCs w:val="24"/>
      </w:rPr>
      <w:tblPr/>
      <w:tcPr>
        <w:tcBorders>
          <w:top w:val="nil"/>
          <w:left w:val="nil"/>
          <w:bottom w:val="single" w:sz="24" w:space="0" w:color="4EA72E"/>
          <w:right w:val="nil"/>
          <w:insideH w:val="nil"/>
          <w:insideV w:val="nil"/>
        </w:tcBorders>
        <w:shd w:val="clear" w:color="auto" w:fill="FFFFFF"/>
      </w:tcPr>
    </w:tblStylePr>
    <w:tblStylePr w:type="lastRow">
      <w:tblPr/>
      <w:tcPr>
        <w:tcBorders>
          <w:top w:val="single" w:sz="8" w:space="0" w:color="4EA72E"/>
          <w:left w:val="nil"/>
          <w:bottom w:val="nil"/>
          <w:right w:val="nil"/>
          <w:insideH w:val="nil"/>
          <w:insideV w:val="nil"/>
        </w:tcBorders>
        <w:shd w:val="clear" w:color="auto" w:fill="FFFFFF"/>
      </w:tcPr>
    </w:tblStylePr>
    <w:tblStylePr w:type="firstCol">
      <w:tblPr/>
      <w:tcPr>
        <w:tcBorders>
          <w:top w:val="nil"/>
          <w:left w:val="nil"/>
          <w:bottom w:val="nil"/>
          <w:right w:val="single" w:sz="8" w:space="0" w:color="4EA72E"/>
          <w:insideH w:val="nil"/>
          <w:insideV w:val="nil"/>
        </w:tcBorders>
        <w:shd w:val="clear" w:color="auto" w:fill="FFFFFF"/>
      </w:tcPr>
    </w:tblStylePr>
    <w:tblStylePr w:type="lastCol">
      <w:tblPr/>
      <w:tcPr>
        <w:tcBorders>
          <w:top w:val="nil"/>
          <w:left w:val="single" w:sz="8" w:space="0" w:color="4EA72E"/>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D0EFC5"/>
      </w:tcPr>
    </w:tblStylePr>
    <w:tblStylePr w:type="band1Horz">
      <w:tblPr/>
      <w:tcPr>
        <w:tcBorders>
          <w:top w:val="nil"/>
          <w:bottom w:val="nil"/>
          <w:insideH w:val="nil"/>
          <w:insideV w:val="nil"/>
        </w:tcBorders>
        <w:shd w:val="clear" w:color="auto" w:fill="D0EFC5"/>
      </w:tcPr>
    </w:tblStylePr>
    <w:tblStylePr w:type="nwCell">
      <w:tblPr/>
      <w:tcPr>
        <w:shd w:val="clear" w:color="auto" w:fill="FFFFFF"/>
      </w:tcPr>
    </w:tblStylePr>
    <w:tblStylePr w:type="swCell">
      <w:tblPr/>
      <w:tcPr>
        <w:tcBorders>
          <w:top w:val="nil"/>
        </w:tcBorders>
      </w:tcPr>
    </w:tblStylePr>
  </w:style>
  <w:style w:type="table" w:customStyle="1" w:styleId="MediumShading1211">
    <w:name w:val="Medium Shading 1211"/>
    <w:basedOn w:val="TableNormal"/>
    <w:next w:val="MediumShading1"/>
    <w:uiPriority w:val="63"/>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8" w:space="0" w:color="404040"/>
        <w:left w:val="single" w:sz="8" w:space="0" w:color="404040"/>
        <w:bottom w:val="single" w:sz="8" w:space="0" w:color="404040"/>
        <w:right w:val="single" w:sz="8" w:space="0" w:color="404040"/>
        <w:insideH w:val="single" w:sz="8" w:space="0" w:color="404040"/>
      </w:tblBorders>
    </w:tblPr>
    <w:tblStylePr w:type="firstRow">
      <w:pPr>
        <w:spacing w:before="0" w:after="0" w:line="240" w:lineRule="auto"/>
      </w:pPr>
      <w:rPr>
        <w:b/>
        <w:bCs/>
        <w:color w:val="FFFFFF"/>
      </w:rPr>
      <w:tblPr/>
      <w:tcPr>
        <w:tcBorders>
          <w:top w:val="single" w:sz="8" w:space="0" w:color="404040"/>
          <w:left w:val="single" w:sz="8" w:space="0" w:color="404040"/>
          <w:bottom w:val="single" w:sz="8" w:space="0" w:color="404040"/>
          <w:right w:val="single" w:sz="8" w:space="0" w:color="404040"/>
          <w:insideH w:val="nil"/>
          <w:insideV w:val="nil"/>
        </w:tcBorders>
        <w:shd w:val="clear" w:color="auto" w:fill="000000"/>
      </w:tcPr>
    </w:tblStylePr>
    <w:tblStylePr w:type="lastRow">
      <w:pPr>
        <w:spacing w:before="0" w:after="0" w:line="240" w:lineRule="auto"/>
      </w:pPr>
      <w:rPr>
        <w:b/>
        <w:bCs/>
      </w:rPr>
      <w:tblPr/>
      <w:tcPr>
        <w:tcBorders>
          <w:top w:val="double" w:sz="6" w:space="0" w:color="404040"/>
          <w:left w:val="single" w:sz="8" w:space="0" w:color="404040"/>
          <w:bottom w:val="single" w:sz="8" w:space="0" w:color="404040"/>
          <w:right w:val="single" w:sz="8" w:space="0" w:color="404040"/>
          <w:insideH w:val="nil"/>
          <w:insideV w:val="nil"/>
        </w:tcBorders>
      </w:tcPr>
    </w:tblStylePr>
    <w:tblStylePr w:type="firstCol">
      <w:rPr>
        <w:b/>
        <w:bCs/>
      </w:rPr>
    </w:tblStylePr>
    <w:tblStylePr w:type="lastCol">
      <w:rPr>
        <w:b/>
        <w:bCs/>
      </w:rPr>
    </w:tblStylePr>
    <w:tblStylePr w:type="band1Vert">
      <w:tblPr/>
      <w:tcPr>
        <w:shd w:val="clear" w:color="auto" w:fill="C0C0C0"/>
      </w:tcPr>
    </w:tblStylePr>
    <w:tblStylePr w:type="band1Horz">
      <w:tblPr/>
      <w:tcPr>
        <w:tcBorders>
          <w:insideH w:val="nil"/>
          <w:insideV w:val="nil"/>
        </w:tcBorders>
        <w:shd w:val="clear" w:color="auto" w:fill="C0C0C0"/>
      </w:tcPr>
    </w:tblStylePr>
    <w:tblStylePr w:type="band2Horz">
      <w:tblPr/>
      <w:tcPr>
        <w:tcBorders>
          <w:insideH w:val="nil"/>
          <w:insideV w:val="nil"/>
        </w:tcBorders>
      </w:tcPr>
    </w:tblStylePr>
  </w:style>
  <w:style w:type="table" w:customStyle="1" w:styleId="MediumShading1-Accent1211">
    <w:name w:val="Medium Shading 1 - Accent 1211"/>
    <w:basedOn w:val="TableNormal"/>
    <w:next w:val="MediumShading1-Accent1"/>
    <w:uiPriority w:val="63"/>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8" w:space="0" w:color="2198CF"/>
        <w:left w:val="single" w:sz="8" w:space="0" w:color="2198CF"/>
        <w:bottom w:val="single" w:sz="8" w:space="0" w:color="2198CF"/>
        <w:right w:val="single" w:sz="8" w:space="0" w:color="2198CF"/>
        <w:insideH w:val="single" w:sz="8" w:space="0" w:color="2198CF"/>
      </w:tblBorders>
    </w:tblPr>
    <w:tblStylePr w:type="firstRow">
      <w:pPr>
        <w:spacing w:before="0" w:after="0" w:line="240" w:lineRule="auto"/>
      </w:pPr>
      <w:rPr>
        <w:b/>
        <w:bCs/>
        <w:color w:val="FFFFFF"/>
      </w:rPr>
      <w:tblPr/>
      <w:tcPr>
        <w:tcBorders>
          <w:top w:val="single" w:sz="8" w:space="0" w:color="2198CF"/>
          <w:left w:val="single" w:sz="8" w:space="0" w:color="2198CF"/>
          <w:bottom w:val="single" w:sz="8" w:space="0" w:color="2198CF"/>
          <w:right w:val="single" w:sz="8" w:space="0" w:color="2198CF"/>
          <w:insideH w:val="nil"/>
          <w:insideV w:val="nil"/>
        </w:tcBorders>
        <w:shd w:val="clear" w:color="auto" w:fill="156082"/>
      </w:tcPr>
    </w:tblStylePr>
    <w:tblStylePr w:type="lastRow">
      <w:pPr>
        <w:spacing w:before="0" w:after="0" w:line="240" w:lineRule="auto"/>
      </w:pPr>
      <w:rPr>
        <w:b/>
        <w:bCs/>
      </w:rPr>
      <w:tblPr/>
      <w:tcPr>
        <w:tcBorders>
          <w:top w:val="double" w:sz="6" w:space="0" w:color="2198CF"/>
          <w:left w:val="single" w:sz="8" w:space="0" w:color="2198CF"/>
          <w:bottom w:val="single" w:sz="8" w:space="0" w:color="2198CF"/>
          <w:right w:val="single" w:sz="8" w:space="0" w:color="2198CF"/>
          <w:insideH w:val="nil"/>
          <w:insideV w:val="nil"/>
        </w:tcBorders>
      </w:tcPr>
    </w:tblStylePr>
    <w:tblStylePr w:type="firstCol">
      <w:rPr>
        <w:b/>
        <w:bCs/>
      </w:rPr>
    </w:tblStylePr>
    <w:tblStylePr w:type="lastCol">
      <w:rPr>
        <w:b/>
        <w:bCs/>
      </w:rPr>
    </w:tblStylePr>
    <w:tblStylePr w:type="band1Vert">
      <w:tblPr/>
      <w:tcPr>
        <w:shd w:val="clear" w:color="auto" w:fill="B2DEF2"/>
      </w:tcPr>
    </w:tblStylePr>
    <w:tblStylePr w:type="band1Horz">
      <w:tblPr/>
      <w:tcPr>
        <w:tcBorders>
          <w:insideH w:val="nil"/>
          <w:insideV w:val="nil"/>
        </w:tcBorders>
        <w:shd w:val="clear" w:color="auto" w:fill="B2DEF2"/>
      </w:tcPr>
    </w:tblStylePr>
    <w:tblStylePr w:type="band2Horz">
      <w:tblPr/>
      <w:tcPr>
        <w:tcBorders>
          <w:insideH w:val="nil"/>
          <w:insideV w:val="nil"/>
        </w:tcBorders>
      </w:tcPr>
    </w:tblStylePr>
  </w:style>
  <w:style w:type="table" w:customStyle="1" w:styleId="MediumShading1-Accent2211">
    <w:name w:val="Medium Shading 1 - Accent 2211"/>
    <w:basedOn w:val="TableNormal"/>
    <w:next w:val="MediumShading1-Accent2"/>
    <w:uiPriority w:val="63"/>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8" w:space="0" w:color="EE9465"/>
        <w:left w:val="single" w:sz="8" w:space="0" w:color="EE9465"/>
        <w:bottom w:val="single" w:sz="8" w:space="0" w:color="EE9465"/>
        <w:right w:val="single" w:sz="8" w:space="0" w:color="EE9465"/>
        <w:insideH w:val="single" w:sz="8" w:space="0" w:color="EE9465"/>
      </w:tblBorders>
    </w:tblPr>
    <w:tblStylePr w:type="firstRow">
      <w:pPr>
        <w:spacing w:before="0" w:after="0" w:line="240" w:lineRule="auto"/>
      </w:pPr>
      <w:rPr>
        <w:b/>
        <w:bCs/>
        <w:color w:val="FFFFFF"/>
      </w:rPr>
      <w:tblPr/>
      <w:tcPr>
        <w:tcBorders>
          <w:top w:val="single" w:sz="8" w:space="0" w:color="EE9465"/>
          <w:left w:val="single" w:sz="8" w:space="0" w:color="EE9465"/>
          <w:bottom w:val="single" w:sz="8" w:space="0" w:color="EE9465"/>
          <w:right w:val="single" w:sz="8" w:space="0" w:color="EE9465"/>
          <w:insideH w:val="nil"/>
          <w:insideV w:val="nil"/>
        </w:tcBorders>
        <w:shd w:val="clear" w:color="auto" w:fill="E97132"/>
      </w:tcPr>
    </w:tblStylePr>
    <w:tblStylePr w:type="lastRow">
      <w:pPr>
        <w:spacing w:before="0" w:after="0" w:line="240" w:lineRule="auto"/>
      </w:pPr>
      <w:rPr>
        <w:b/>
        <w:bCs/>
      </w:rPr>
      <w:tblPr/>
      <w:tcPr>
        <w:tcBorders>
          <w:top w:val="double" w:sz="6" w:space="0" w:color="EE9465"/>
          <w:left w:val="single" w:sz="8" w:space="0" w:color="EE9465"/>
          <w:bottom w:val="single" w:sz="8" w:space="0" w:color="EE9465"/>
          <w:right w:val="single" w:sz="8" w:space="0" w:color="EE9465"/>
          <w:insideH w:val="nil"/>
          <w:insideV w:val="nil"/>
        </w:tcBorders>
      </w:tcPr>
    </w:tblStylePr>
    <w:tblStylePr w:type="firstCol">
      <w:rPr>
        <w:b/>
        <w:bCs/>
      </w:rPr>
    </w:tblStylePr>
    <w:tblStylePr w:type="lastCol">
      <w:rPr>
        <w:b/>
        <w:bCs/>
      </w:rPr>
    </w:tblStylePr>
    <w:tblStylePr w:type="band1Vert">
      <w:tblPr/>
      <w:tcPr>
        <w:shd w:val="clear" w:color="auto" w:fill="F9DBCC"/>
      </w:tcPr>
    </w:tblStylePr>
    <w:tblStylePr w:type="band1Horz">
      <w:tblPr/>
      <w:tcPr>
        <w:tcBorders>
          <w:insideH w:val="nil"/>
          <w:insideV w:val="nil"/>
        </w:tcBorders>
        <w:shd w:val="clear" w:color="auto" w:fill="F9DBCC"/>
      </w:tcPr>
    </w:tblStylePr>
    <w:tblStylePr w:type="band2Horz">
      <w:tblPr/>
      <w:tcPr>
        <w:tcBorders>
          <w:insideH w:val="nil"/>
          <w:insideV w:val="nil"/>
        </w:tcBorders>
      </w:tcPr>
    </w:tblStylePr>
  </w:style>
  <w:style w:type="table" w:customStyle="1" w:styleId="MediumShading1-Accent3211">
    <w:name w:val="Medium Shading 1 - Accent 3211"/>
    <w:basedOn w:val="TableNormal"/>
    <w:next w:val="MediumShading1-Accent3"/>
    <w:uiPriority w:val="63"/>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8" w:space="0" w:color="2BB73D"/>
        <w:left w:val="single" w:sz="8" w:space="0" w:color="2BB73D"/>
        <w:bottom w:val="single" w:sz="8" w:space="0" w:color="2BB73D"/>
        <w:right w:val="single" w:sz="8" w:space="0" w:color="2BB73D"/>
        <w:insideH w:val="single" w:sz="8" w:space="0" w:color="2BB73D"/>
      </w:tblBorders>
    </w:tblPr>
    <w:tblStylePr w:type="firstRow">
      <w:pPr>
        <w:spacing w:before="0" w:after="0" w:line="240" w:lineRule="auto"/>
      </w:pPr>
      <w:rPr>
        <w:b/>
        <w:bCs/>
        <w:color w:val="FFFFFF"/>
      </w:rPr>
      <w:tblPr/>
      <w:tcPr>
        <w:tcBorders>
          <w:top w:val="single" w:sz="8" w:space="0" w:color="2BB73D"/>
          <w:left w:val="single" w:sz="8" w:space="0" w:color="2BB73D"/>
          <w:bottom w:val="single" w:sz="8" w:space="0" w:color="2BB73D"/>
          <w:right w:val="single" w:sz="8" w:space="0" w:color="2BB73D"/>
          <w:insideH w:val="nil"/>
          <w:insideV w:val="nil"/>
        </w:tcBorders>
        <w:shd w:val="clear" w:color="auto" w:fill="196B24"/>
      </w:tcPr>
    </w:tblStylePr>
    <w:tblStylePr w:type="lastRow">
      <w:pPr>
        <w:spacing w:before="0" w:after="0" w:line="240" w:lineRule="auto"/>
      </w:pPr>
      <w:rPr>
        <w:b/>
        <w:bCs/>
      </w:rPr>
      <w:tblPr/>
      <w:tcPr>
        <w:tcBorders>
          <w:top w:val="double" w:sz="6" w:space="0" w:color="2BB73D"/>
          <w:left w:val="single" w:sz="8" w:space="0" w:color="2BB73D"/>
          <w:bottom w:val="single" w:sz="8" w:space="0" w:color="2BB73D"/>
          <w:right w:val="single" w:sz="8" w:space="0" w:color="2BB73D"/>
          <w:insideH w:val="nil"/>
          <w:insideV w:val="nil"/>
        </w:tcBorders>
      </w:tcPr>
    </w:tblStylePr>
    <w:tblStylePr w:type="firstCol">
      <w:rPr>
        <w:b/>
        <w:bCs/>
      </w:rPr>
    </w:tblStylePr>
    <w:tblStylePr w:type="lastCol">
      <w:rPr>
        <w:b/>
        <w:bCs/>
      </w:rPr>
    </w:tblStylePr>
    <w:tblStylePr w:type="band1Vert">
      <w:tblPr/>
      <w:tcPr>
        <w:shd w:val="clear" w:color="auto" w:fill="B3EDBA"/>
      </w:tcPr>
    </w:tblStylePr>
    <w:tblStylePr w:type="band1Horz">
      <w:tblPr/>
      <w:tcPr>
        <w:tcBorders>
          <w:insideH w:val="nil"/>
          <w:insideV w:val="nil"/>
        </w:tcBorders>
        <w:shd w:val="clear" w:color="auto" w:fill="B3EDBA"/>
      </w:tcPr>
    </w:tblStylePr>
    <w:tblStylePr w:type="band2Horz">
      <w:tblPr/>
      <w:tcPr>
        <w:tcBorders>
          <w:insideH w:val="nil"/>
          <w:insideV w:val="nil"/>
        </w:tcBorders>
      </w:tcPr>
    </w:tblStylePr>
  </w:style>
  <w:style w:type="table" w:customStyle="1" w:styleId="MediumShading1-Accent4211">
    <w:name w:val="Medium Shading 1 - Accent 4211"/>
    <w:basedOn w:val="TableNormal"/>
    <w:next w:val="MediumShading1-Accent4"/>
    <w:uiPriority w:val="63"/>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8" w:space="0" w:color="39BEF1"/>
        <w:left w:val="single" w:sz="8" w:space="0" w:color="39BEF1"/>
        <w:bottom w:val="single" w:sz="8" w:space="0" w:color="39BEF1"/>
        <w:right w:val="single" w:sz="8" w:space="0" w:color="39BEF1"/>
        <w:insideH w:val="single" w:sz="8" w:space="0" w:color="39BEF1"/>
      </w:tblBorders>
    </w:tblPr>
    <w:tblStylePr w:type="firstRow">
      <w:pPr>
        <w:spacing w:before="0" w:after="0" w:line="240" w:lineRule="auto"/>
      </w:pPr>
      <w:rPr>
        <w:b/>
        <w:bCs/>
        <w:color w:val="FFFFFF"/>
      </w:rPr>
      <w:tblPr/>
      <w:tcPr>
        <w:tcBorders>
          <w:top w:val="single" w:sz="8" w:space="0" w:color="39BEF1"/>
          <w:left w:val="single" w:sz="8" w:space="0" w:color="39BEF1"/>
          <w:bottom w:val="single" w:sz="8" w:space="0" w:color="39BEF1"/>
          <w:right w:val="single" w:sz="8" w:space="0" w:color="39BEF1"/>
          <w:insideH w:val="nil"/>
          <w:insideV w:val="nil"/>
        </w:tcBorders>
        <w:shd w:val="clear" w:color="auto" w:fill="0F9ED5"/>
      </w:tcPr>
    </w:tblStylePr>
    <w:tblStylePr w:type="lastRow">
      <w:pPr>
        <w:spacing w:before="0" w:after="0" w:line="240" w:lineRule="auto"/>
      </w:pPr>
      <w:rPr>
        <w:b/>
        <w:bCs/>
      </w:rPr>
      <w:tblPr/>
      <w:tcPr>
        <w:tcBorders>
          <w:top w:val="double" w:sz="6" w:space="0" w:color="39BEF1"/>
          <w:left w:val="single" w:sz="8" w:space="0" w:color="39BEF1"/>
          <w:bottom w:val="single" w:sz="8" w:space="0" w:color="39BEF1"/>
          <w:right w:val="single" w:sz="8" w:space="0" w:color="39BEF1"/>
          <w:insideH w:val="nil"/>
          <w:insideV w:val="nil"/>
        </w:tcBorders>
      </w:tcPr>
    </w:tblStylePr>
    <w:tblStylePr w:type="firstCol">
      <w:rPr>
        <w:b/>
        <w:bCs/>
      </w:rPr>
    </w:tblStylePr>
    <w:tblStylePr w:type="lastCol">
      <w:rPr>
        <w:b/>
        <w:bCs/>
      </w:rPr>
    </w:tblStylePr>
    <w:tblStylePr w:type="band1Vert">
      <w:tblPr/>
      <w:tcPr>
        <w:shd w:val="clear" w:color="auto" w:fill="BDE9FA"/>
      </w:tcPr>
    </w:tblStylePr>
    <w:tblStylePr w:type="band1Horz">
      <w:tblPr/>
      <w:tcPr>
        <w:tcBorders>
          <w:insideH w:val="nil"/>
          <w:insideV w:val="nil"/>
        </w:tcBorders>
        <w:shd w:val="clear" w:color="auto" w:fill="BDE9FA"/>
      </w:tcPr>
    </w:tblStylePr>
    <w:tblStylePr w:type="band2Horz">
      <w:tblPr/>
      <w:tcPr>
        <w:tcBorders>
          <w:insideH w:val="nil"/>
          <w:insideV w:val="nil"/>
        </w:tcBorders>
      </w:tcPr>
    </w:tblStylePr>
  </w:style>
  <w:style w:type="table" w:customStyle="1" w:styleId="MediumShading1-Accent5211">
    <w:name w:val="Medium Shading 1 - Accent 5211"/>
    <w:basedOn w:val="TableNormal"/>
    <w:next w:val="MediumShading1-Accent5"/>
    <w:uiPriority w:val="63"/>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8" w:space="0" w:color="CE49BF"/>
        <w:left w:val="single" w:sz="8" w:space="0" w:color="CE49BF"/>
        <w:bottom w:val="single" w:sz="8" w:space="0" w:color="CE49BF"/>
        <w:right w:val="single" w:sz="8" w:space="0" w:color="CE49BF"/>
        <w:insideH w:val="single" w:sz="8" w:space="0" w:color="CE49BF"/>
      </w:tblBorders>
    </w:tblPr>
    <w:tblStylePr w:type="firstRow">
      <w:pPr>
        <w:spacing w:before="0" w:after="0" w:line="240" w:lineRule="auto"/>
      </w:pPr>
      <w:rPr>
        <w:b/>
        <w:bCs/>
        <w:color w:val="FFFFFF"/>
      </w:rPr>
      <w:tblPr/>
      <w:tcPr>
        <w:tcBorders>
          <w:top w:val="single" w:sz="8" w:space="0" w:color="CE49BF"/>
          <w:left w:val="single" w:sz="8" w:space="0" w:color="CE49BF"/>
          <w:bottom w:val="single" w:sz="8" w:space="0" w:color="CE49BF"/>
          <w:right w:val="single" w:sz="8" w:space="0" w:color="CE49BF"/>
          <w:insideH w:val="nil"/>
          <w:insideV w:val="nil"/>
        </w:tcBorders>
        <w:shd w:val="clear" w:color="auto" w:fill="A02B93"/>
      </w:tcPr>
    </w:tblStylePr>
    <w:tblStylePr w:type="lastRow">
      <w:pPr>
        <w:spacing w:before="0" w:after="0" w:line="240" w:lineRule="auto"/>
      </w:pPr>
      <w:rPr>
        <w:b/>
        <w:bCs/>
      </w:rPr>
      <w:tblPr/>
      <w:tcPr>
        <w:tcBorders>
          <w:top w:val="double" w:sz="6" w:space="0" w:color="CE49BF"/>
          <w:left w:val="single" w:sz="8" w:space="0" w:color="CE49BF"/>
          <w:bottom w:val="single" w:sz="8" w:space="0" w:color="CE49BF"/>
          <w:right w:val="single" w:sz="8" w:space="0" w:color="CE49BF"/>
          <w:insideH w:val="nil"/>
          <w:insideV w:val="nil"/>
        </w:tcBorders>
      </w:tcPr>
    </w:tblStylePr>
    <w:tblStylePr w:type="firstCol">
      <w:rPr>
        <w:b/>
        <w:bCs/>
      </w:rPr>
    </w:tblStylePr>
    <w:tblStylePr w:type="lastCol">
      <w:rPr>
        <w:b/>
        <w:bCs/>
      </w:rPr>
    </w:tblStylePr>
    <w:tblStylePr w:type="band1Vert">
      <w:tblPr/>
      <w:tcPr>
        <w:shd w:val="clear" w:color="auto" w:fill="EFC3E9"/>
      </w:tcPr>
    </w:tblStylePr>
    <w:tblStylePr w:type="band1Horz">
      <w:tblPr/>
      <w:tcPr>
        <w:tcBorders>
          <w:insideH w:val="nil"/>
          <w:insideV w:val="nil"/>
        </w:tcBorders>
        <w:shd w:val="clear" w:color="auto" w:fill="EFC3E9"/>
      </w:tcPr>
    </w:tblStylePr>
    <w:tblStylePr w:type="band2Horz">
      <w:tblPr/>
      <w:tcPr>
        <w:tcBorders>
          <w:insideH w:val="nil"/>
          <w:insideV w:val="nil"/>
        </w:tcBorders>
      </w:tcPr>
    </w:tblStylePr>
  </w:style>
  <w:style w:type="table" w:customStyle="1" w:styleId="MediumShading1-Accent6211">
    <w:name w:val="Medium Shading 1 - Accent 6211"/>
    <w:basedOn w:val="TableNormal"/>
    <w:next w:val="MediumShading1-Accent6"/>
    <w:uiPriority w:val="63"/>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8" w:space="0" w:color="71CF50"/>
        <w:left w:val="single" w:sz="8" w:space="0" w:color="71CF50"/>
        <w:bottom w:val="single" w:sz="8" w:space="0" w:color="71CF50"/>
        <w:right w:val="single" w:sz="8" w:space="0" w:color="71CF50"/>
        <w:insideH w:val="single" w:sz="8" w:space="0" w:color="71CF50"/>
      </w:tblBorders>
    </w:tblPr>
    <w:tblStylePr w:type="firstRow">
      <w:pPr>
        <w:spacing w:before="0" w:after="0" w:line="240" w:lineRule="auto"/>
      </w:pPr>
      <w:rPr>
        <w:b/>
        <w:bCs/>
        <w:color w:val="FFFFFF"/>
      </w:rPr>
      <w:tblPr/>
      <w:tcPr>
        <w:tcBorders>
          <w:top w:val="single" w:sz="8" w:space="0" w:color="71CF50"/>
          <w:left w:val="single" w:sz="8" w:space="0" w:color="71CF50"/>
          <w:bottom w:val="single" w:sz="8" w:space="0" w:color="71CF50"/>
          <w:right w:val="single" w:sz="8" w:space="0" w:color="71CF50"/>
          <w:insideH w:val="nil"/>
          <w:insideV w:val="nil"/>
        </w:tcBorders>
        <w:shd w:val="clear" w:color="auto" w:fill="4EA72E"/>
      </w:tcPr>
    </w:tblStylePr>
    <w:tblStylePr w:type="lastRow">
      <w:pPr>
        <w:spacing w:before="0" w:after="0" w:line="240" w:lineRule="auto"/>
      </w:pPr>
      <w:rPr>
        <w:b/>
        <w:bCs/>
      </w:rPr>
      <w:tblPr/>
      <w:tcPr>
        <w:tcBorders>
          <w:top w:val="double" w:sz="6" w:space="0" w:color="71CF50"/>
          <w:left w:val="single" w:sz="8" w:space="0" w:color="71CF50"/>
          <w:bottom w:val="single" w:sz="8" w:space="0" w:color="71CF50"/>
          <w:right w:val="single" w:sz="8" w:space="0" w:color="71CF50"/>
          <w:insideH w:val="nil"/>
          <w:insideV w:val="nil"/>
        </w:tcBorders>
      </w:tcPr>
    </w:tblStylePr>
    <w:tblStylePr w:type="firstCol">
      <w:rPr>
        <w:b/>
        <w:bCs/>
      </w:rPr>
    </w:tblStylePr>
    <w:tblStylePr w:type="lastCol">
      <w:rPr>
        <w:b/>
        <w:bCs/>
      </w:rPr>
    </w:tblStylePr>
    <w:tblStylePr w:type="band1Vert">
      <w:tblPr/>
      <w:tcPr>
        <w:shd w:val="clear" w:color="auto" w:fill="D0EFC5"/>
      </w:tcPr>
    </w:tblStylePr>
    <w:tblStylePr w:type="band1Horz">
      <w:tblPr/>
      <w:tcPr>
        <w:tcBorders>
          <w:insideH w:val="nil"/>
          <w:insideV w:val="nil"/>
        </w:tcBorders>
        <w:shd w:val="clear" w:color="auto" w:fill="D0EFC5"/>
      </w:tcPr>
    </w:tblStylePr>
    <w:tblStylePr w:type="band2Horz">
      <w:tblPr/>
      <w:tcPr>
        <w:tcBorders>
          <w:insideH w:val="nil"/>
          <w:insideV w:val="nil"/>
        </w:tcBorders>
      </w:tcPr>
    </w:tblStylePr>
  </w:style>
  <w:style w:type="table" w:customStyle="1" w:styleId="MediumShading2211">
    <w:name w:val="Medium Shading 2211"/>
    <w:basedOn w:val="TableNormal"/>
    <w:next w:val="MediumShading2"/>
    <w:uiPriority w:val="64"/>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000000"/>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000000"/>
      </w:tcPr>
    </w:tblStylePr>
    <w:tblStylePr w:type="lastCol">
      <w:rPr>
        <w:b/>
        <w:bCs/>
        <w:color w:val="FFFFFF"/>
      </w:rPr>
      <w:tblPr/>
      <w:tcPr>
        <w:tcBorders>
          <w:left w:val="nil"/>
          <w:right w:val="nil"/>
          <w:insideH w:val="nil"/>
          <w:insideV w:val="nil"/>
        </w:tcBorders>
        <w:shd w:val="clear" w:color="auto" w:fill="000000"/>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1211">
    <w:name w:val="Medium Shading 2 - Accent 1211"/>
    <w:basedOn w:val="TableNormal"/>
    <w:next w:val="MediumShading2-Accent1"/>
    <w:uiPriority w:val="64"/>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15608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156082"/>
      </w:tcPr>
    </w:tblStylePr>
    <w:tblStylePr w:type="lastCol">
      <w:rPr>
        <w:b/>
        <w:bCs/>
        <w:color w:val="FFFFFF"/>
      </w:rPr>
      <w:tblPr/>
      <w:tcPr>
        <w:tcBorders>
          <w:left w:val="nil"/>
          <w:right w:val="nil"/>
          <w:insideH w:val="nil"/>
          <w:insideV w:val="nil"/>
        </w:tcBorders>
        <w:shd w:val="clear" w:color="auto" w:fill="156082"/>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2211">
    <w:name w:val="Medium Shading 2 - Accent 2211"/>
    <w:basedOn w:val="TableNormal"/>
    <w:next w:val="MediumShading2-Accent2"/>
    <w:uiPriority w:val="64"/>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E9713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E97132"/>
      </w:tcPr>
    </w:tblStylePr>
    <w:tblStylePr w:type="lastCol">
      <w:rPr>
        <w:b/>
        <w:bCs/>
        <w:color w:val="FFFFFF"/>
      </w:rPr>
      <w:tblPr/>
      <w:tcPr>
        <w:tcBorders>
          <w:left w:val="nil"/>
          <w:right w:val="nil"/>
          <w:insideH w:val="nil"/>
          <w:insideV w:val="nil"/>
        </w:tcBorders>
        <w:shd w:val="clear" w:color="auto" w:fill="E97132"/>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3211">
    <w:name w:val="Medium Shading 2 - Accent 3211"/>
    <w:basedOn w:val="TableNormal"/>
    <w:next w:val="MediumShading2-Accent3"/>
    <w:uiPriority w:val="64"/>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196B2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196B24"/>
      </w:tcPr>
    </w:tblStylePr>
    <w:tblStylePr w:type="lastCol">
      <w:rPr>
        <w:b/>
        <w:bCs/>
        <w:color w:val="FFFFFF"/>
      </w:rPr>
      <w:tblPr/>
      <w:tcPr>
        <w:tcBorders>
          <w:left w:val="nil"/>
          <w:right w:val="nil"/>
          <w:insideH w:val="nil"/>
          <w:insideV w:val="nil"/>
        </w:tcBorders>
        <w:shd w:val="clear" w:color="auto" w:fill="196B24"/>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4211">
    <w:name w:val="Medium Shading 2 - Accent 4211"/>
    <w:basedOn w:val="TableNormal"/>
    <w:next w:val="MediumShading2-Accent4"/>
    <w:uiPriority w:val="64"/>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0F9ED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0F9ED5"/>
      </w:tcPr>
    </w:tblStylePr>
    <w:tblStylePr w:type="lastCol">
      <w:rPr>
        <w:b/>
        <w:bCs/>
        <w:color w:val="FFFFFF"/>
      </w:rPr>
      <w:tblPr/>
      <w:tcPr>
        <w:tcBorders>
          <w:left w:val="nil"/>
          <w:right w:val="nil"/>
          <w:insideH w:val="nil"/>
          <w:insideV w:val="nil"/>
        </w:tcBorders>
        <w:shd w:val="clear" w:color="auto" w:fill="0F9ED5"/>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5211">
    <w:name w:val="Medium Shading 2 - Accent 5211"/>
    <w:basedOn w:val="TableNormal"/>
    <w:next w:val="MediumShading2-Accent5"/>
    <w:uiPriority w:val="64"/>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A02B9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A02B93"/>
      </w:tcPr>
    </w:tblStylePr>
    <w:tblStylePr w:type="lastCol">
      <w:rPr>
        <w:b/>
        <w:bCs/>
        <w:color w:val="FFFFFF"/>
      </w:rPr>
      <w:tblPr/>
      <w:tcPr>
        <w:tcBorders>
          <w:left w:val="nil"/>
          <w:right w:val="nil"/>
          <w:insideH w:val="nil"/>
          <w:insideV w:val="nil"/>
        </w:tcBorders>
        <w:shd w:val="clear" w:color="auto" w:fill="A02B93"/>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6211">
    <w:name w:val="Medium Shading 2 - Accent 6211"/>
    <w:basedOn w:val="TableNormal"/>
    <w:next w:val="MediumShading2-Accent6"/>
    <w:uiPriority w:val="64"/>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4EA72E"/>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4EA72E"/>
      </w:tcPr>
    </w:tblStylePr>
    <w:tblStylePr w:type="lastCol">
      <w:rPr>
        <w:b/>
        <w:bCs/>
        <w:color w:val="FFFFFF"/>
      </w:rPr>
      <w:tblPr/>
      <w:tcPr>
        <w:tcBorders>
          <w:left w:val="nil"/>
          <w:right w:val="nil"/>
          <w:insideH w:val="nil"/>
          <w:insideV w:val="nil"/>
        </w:tcBorders>
        <w:shd w:val="clear" w:color="auto" w:fill="4EA72E"/>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PlainTable1211">
    <w:name w:val="Plain Table 1211"/>
    <w:basedOn w:val="TableNormal"/>
    <w:next w:val="PlainTable1"/>
    <w:uiPriority w:val="41"/>
    <w:rsid w:val="00211350"/>
    <w:pPr>
      <w:spacing w:after="0" w:line="240" w:lineRule="auto"/>
    </w:pPr>
    <w:rPr>
      <w:kern w:val="2"/>
      <w:sz w:val="24"/>
      <w:szCs w:val="24"/>
      <w:lang w:val="en-IE"/>
      <w14:ligatures w14:val="standardContextual"/>
    </w:rPr>
    <w:tblPr>
      <w:tblStyleRowBandSize w:val="1"/>
      <w:tblStyleColBandSize w:val="1"/>
      <w:tblBorders>
        <w:top w:val="single" w:sz="4" w:space="0" w:color="BFBFBF"/>
        <w:left w:val="single" w:sz="4" w:space="0" w:color="BFBFBF"/>
        <w:bottom w:val="single" w:sz="4" w:space="0" w:color="BFBFBF"/>
        <w:right w:val="single" w:sz="4" w:space="0" w:color="BFBFBF"/>
        <w:insideH w:val="single" w:sz="4" w:space="0" w:color="BFBFBF"/>
        <w:insideV w:val="single" w:sz="4" w:space="0" w:color="BFBFBF"/>
      </w:tblBorders>
    </w:tblPr>
    <w:tblStylePr w:type="firstRow">
      <w:rPr>
        <w:b/>
        <w:bCs/>
      </w:rPr>
    </w:tblStylePr>
    <w:tblStylePr w:type="lastRow">
      <w:rPr>
        <w:b/>
        <w:bCs/>
      </w:rPr>
      <w:tblPr/>
      <w:tcPr>
        <w:tcBorders>
          <w:top w:val="double" w:sz="4" w:space="0" w:color="BFBFBF"/>
        </w:tcBorders>
      </w:tcPr>
    </w:tblStylePr>
    <w:tblStylePr w:type="firstCol">
      <w:rPr>
        <w:b/>
        <w:bCs/>
      </w:rPr>
    </w:tblStylePr>
    <w:tblStylePr w:type="lastCol">
      <w:rPr>
        <w:b/>
        <w:bCs/>
      </w:rPr>
    </w:tblStylePr>
    <w:tblStylePr w:type="band1Vert">
      <w:tblPr/>
      <w:tcPr>
        <w:shd w:val="clear" w:color="auto" w:fill="F2F2F2"/>
      </w:tcPr>
    </w:tblStylePr>
    <w:tblStylePr w:type="band1Horz">
      <w:tblPr/>
      <w:tcPr>
        <w:shd w:val="clear" w:color="auto" w:fill="F2F2F2"/>
      </w:tcPr>
    </w:tblStylePr>
  </w:style>
  <w:style w:type="table" w:customStyle="1" w:styleId="PlainTable2211">
    <w:name w:val="Plain Table 2211"/>
    <w:basedOn w:val="TableNormal"/>
    <w:next w:val="PlainTable2"/>
    <w:uiPriority w:val="42"/>
    <w:rsid w:val="00211350"/>
    <w:pPr>
      <w:spacing w:after="0" w:line="240" w:lineRule="auto"/>
    </w:pPr>
    <w:rPr>
      <w:kern w:val="2"/>
      <w:sz w:val="24"/>
      <w:szCs w:val="24"/>
      <w:lang w:val="en-IE"/>
      <w14:ligatures w14:val="standardContextual"/>
    </w:rPr>
    <w:tblPr>
      <w:tblStyleRowBandSize w:val="1"/>
      <w:tblStyleColBandSize w:val="1"/>
      <w:tblBorders>
        <w:top w:val="single" w:sz="4" w:space="0" w:color="7F7F7F"/>
        <w:bottom w:val="single" w:sz="4" w:space="0" w:color="7F7F7F"/>
      </w:tblBorders>
    </w:tblPr>
    <w:tblStylePr w:type="firstRow">
      <w:rPr>
        <w:b/>
        <w:bCs/>
      </w:rPr>
      <w:tblPr/>
      <w:tcPr>
        <w:tcBorders>
          <w:bottom w:val="single" w:sz="4" w:space="0" w:color="7F7F7F"/>
        </w:tcBorders>
      </w:tcPr>
    </w:tblStylePr>
    <w:tblStylePr w:type="lastRow">
      <w:rPr>
        <w:b/>
        <w:bCs/>
      </w:rPr>
      <w:tblPr/>
      <w:tcPr>
        <w:tcBorders>
          <w:top w:val="single" w:sz="4" w:space="0" w:color="7F7F7F"/>
        </w:tcBorders>
      </w:tcPr>
    </w:tblStylePr>
    <w:tblStylePr w:type="firstCol">
      <w:rPr>
        <w:b/>
        <w:bCs/>
      </w:rPr>
    </w:tblStylePr>
    <w:tblStylePr w:type="lastCol">
      <w:rPr>
        <w:b/>
        <w:bCs/>
      </w:rPr>
    </w:tblStylePr>
    <w:tblStylePr w:type="band1Vert">
      <w:tblPr/>
      <w:tcPr>
        <w:tcBorders>
          <w:left w:val="single" w:sz="4" w:space="0" w:color="7F7F7F"/>
          <w:right w:val="single" w:sz="4" w:space="0" w:color="7F7F7F"/>
        </w:tcBorders>
      </w:tcPr>
    </w:tblStylePr>
    <w:tblStylePr w:type="band2Vert">
      <w:tblPr/>
      <w:tcPr>
        <w:tcBorders>
          <w:left w:val="single" w:sz="4" w:space="0" w:color="7F7F7F"/>
          <w:right w:val="single" w:sz="4" w:space="0" w:color="7F7F7F"/>
        </w:tcBorders>
      </w:tcPr>
    </w:tblStylePr>
    <w:tblStylePr w:type="band1Horz">
      <w:tblPr/>
      <w:tcPr>
        <w:tcBorders>
          <w:top w:val="single" w:sz="4" w:space="0" w:color="7F7F7F"/>
          <w:bottom w:val="single" w:sz="4" w:space="0" w:color="7F7F7F"/>
        </w:tcBorders>
      </w:tcPr>
    </w:tblStylePr>
  </w:style>
  <w:style w:type="table" w:customStyle="1" w:styleId="PlainTable3211">
    <w:name w:val="Plain Table 3211"/>
    <w:basedOn w:val="TableNormal"/>
    <w:next w:val="PlainTable3"/>
    <w:uiPriority w:val="43"/>
    <w:rsid w:val="00211350"/>
    <w:pPr>
      <w:spacing w:after="0" w:line="240" w:lineRule="auto"/>
    </w:pPr>
    <w:rPr>
      <w:kern w:val="2"/>
      <w:sz w:val="24"/>
      <w:szCs w:val="24"/>
      <w:lang w:val="en-IE"/>
      <w14:ligatures w14:val="standardContextual"/>
    </w:rPr>
    <w:tblPr>
      <w:tblStyleRowBandSize w:val="1"/>
      <w:tblStyleColBandSize w:val="1"/>
    </w:tblPr>
    <w:tblStylePr w:type="firstRow">
      <w:rPr>
        <w:b/>
        <w:bCs/>
        <w:caps/>
      </w:rPr>
      <w:tblPr/>
      <w:tcPr>
        <w:tcBorders>
          <w:bottom w:val="single" w:sz="4" w:space="0" w:color="7F7F7F"/>
        </w:tcBorders>
      </w:tcPr>
    </w:tblStylePr>
    <w:tblStylePr w:type="lastRow">
      <w:rPr>
        <w:b/>
        <w:bCs/>
        <w:caps/>
      </w:rPr>
      <w:tblPr/>
      <w:tcPr>
        <w:tcBorders>
          <w:top w:val="nil"/>
        </w:tcBorders>
      </w:tcPr>
    </w:tblStylePr>
    <w:tblStylePr w:type="firstCol">
      <w:rPr>
        <w:b/>
        <w:bCs/>
        <w:caps/>
      </w:rPr>
      <w:tblPr/>
      <w:tcPr>
        <w:tcBorders>
          <w:right w:val="single" w:sz="4" w:space="0" w:color="7F7F7F"/>
        </w:tcBorders>
      </w:tcPr>
    </w:tblStylePr>
    <w:tblStylePr w:type="lastCol">
      <w:rPr>
        <w:b/>
        <w:bCs/>
        <w:caps/>
      </w:rPr>
      <w:tblPr/>
      <w:tcPr>
        <w:tcBorders>
          <w:left w:val="nil"/>
        </w:tcBorders>
      </w:tcPr>
    </w:tblStylePr>
    <w:tblStylePr w:type="band1Vert">
      <w:tblPr/>
      <w:tcPr>
        <w:shd w:val="clear" w:color="auto" w:fill="F2F2F2"/>
      </w:tcPr>
    </w:tblStylePr>
    <w:tblStylePr w:type="band1Horz">
      <w:tblPr/>
      <w:tcPr>
        <w:shd w:val="clear" w:color="auto" w:fill="F2F2F2"/>
      </w:tcPr>
    </w:tblStylePr>
    <w:tblStylePr w:type="neCell">
      <w:tblPr/>
      <w:tcPr>
        <w:tcBorders>
          <w:left w:val="nil"/>
        </w:tcBorders>
      </w:tcPr>
    </w:tblStylePr>
    <w:tblStylePr w:type="nwCell">
      <w:tblPr/>
      <w:tcPr>
        <w:tcBorders>
          <w:right w:val="nil"/>
        </w:tcBorders>
      </w:tcPr>
    </w:tblStylePr>
  </w:style>
  <w:style w:type="table" w:customStyle="1" w:styleId="PlainTable4211">
    <w:name w:val="Plain Table 4211"/>
    <w:basedOn w:val="TableNormal"/>
    <w:next w:val="PlainTable4"/>
    <w:uiPriority w:val="44"/>
    <w:rsid w:val="00211350"/>
    <w:pPr>
      <w:spacing w:after="0" w:line="240" w:lineRule="auto"/>
    </w:pPr>
    <w:rPr>
      <w:kern w:val="2"/>
      <w:sz w:val="24"/>
      <w:szCs w:val="24"/>
      <w:lang w:val="en-IE"/>
      <w14:ligatures w14:val="standardContextual"/>
    </w:r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cPr>
    </w:tblStylePr>
    <w:tblStylePr w:type="band1Horz">
      <w:tblPr/>
      <w:tcPr>
        <w:shd w:val="clear" w:color="auto" w:fill="F2F2F2"/>
      </w:tcPr>
    </w:tblStylePr>
  </w:style>
  <w:style w:type="table" w:customStyle="1" w:styleId="PlainTable5211">
    <w:name w:val="Plain Table 5211"/>
    <w:basedOn w:val="TableNormal"/>
    <w:next w:val="PlainTable5"/>
    <w:uiPriority w:val="45"/>
    <w:rsid w:val="00211350"/>
    <w:pPr>
      <w:spacing w:after="0" w:line="240" w:lineRule="auto"/>
    </w:pPr>
    <w:rPr>
      <w:kern w:val="2"/>
      <w:sz w:val="24"/>
      <w:szCs w:val="24"/>
      <w:lang w:val="en-IE"/>
      <w14:ligatures w14:val="standardContextual"/>
    </w:rPr>
    <w:tblPr>
      <w:tblStyleRowBandSize w:val="1"/>
      <w:tblStyleColBandSize w:val="1"/>
    </w:tblPr>
    <w:tblStylePr w:type="firstRow">
      <w:rPr>
        <w:rFonts w:ascii="Aptos Display" w:eastAsia="Yu Gothic Light" w:hAnsi="Aptos Display" w:cs="Times New Roman"/>
        <w:i/>
        <w:iCs/>
        <w:sz w:val="26"/>
      </w:rPr>
      <w:tblPr/>
      <w:tcPr>
        <w:tcBorders>
          <w:bottom w:val="single" w:sz="4" w:space="0" w:color="7F7F7F"/>
        </w:tcBorders>
        <w:shd w:val="clear" w:color="auto" w:fill="FFFFFF"/>
      </w:tcPr>
    </w:tblStylePr>
    <w:tblStylePr w:type="lastRow">
      <w:rPr>
        <w:rFonts w:ascii="Aptos Display" w:eastAsia="Yu Gothic Light" w:hAnsi="Aptos Display" w:cs="Times New Roman"/>
        <w:i/>
        <w:iCs/>
        <w:sz w:val="26"/>
      </w:rPr>
      <w:tblPr/>
      <w:tcPr>
        <w:tcBorders>
          <w:top w:val="single" w:sz="4" w:space="0" w:color="7F7F7F"/>
        </w:tcBorders>
        <w:shd w:val="clear" w:color="auto" w:fill="FFFFFF"/>
      </w:tcPr>
    </w:tblStylePr>
    <w:tblStylePr w:type="firstCol">
      <w:pPr>
        <w:jc w:val="right"/>
      </w:pPr>
      <w:rPr>
        <w:rFonts w:ascii="Aptos Display" w:eastAsia="Yu Gothic Light" w:hAnsi="Aptos Display" w:cs="Times New Roman"/>
        <w:i/>
        <w:iCs/>
        <w:sz w:val="26"/>
      </w:rPr>
      <w:tblPr/>
      <w:tcPr>
        <w:tcBorders>
          <w:right w:val="single" w:sz="4" w:space="0" w:color="7F7F7F"/>
        </w:tcBorders>
        <w:shd w:val="clear" w:color="auto" w:fill="FFFFFF"/>
      </w:tcPr>
    </w:tblStylePr>
    <w:tblStylePr w:type="lastCol">
      <w:rPr>
        <w:rFonts w:ascii="Aptos Display" w:eastAsia="Yu Gothic Light" w:hAnsi="Aptos Display" w:cs="Times New Roman"/>
        <w:i/>
        <w:iCs/>
        <w:sz w:val="26"/>
      </w:rPr>
      <w:tblPr/>
      <w:tcPr>
        <w:tcBorders>
          <w:left w:val="single" w:sz="4" w:space="0" w:color="7F7F7F"/>
        </w:tcBorders>
        <w:shd w:val="clear" w:color="auto" w:fill="FFFFFF"/>
      </w:tcPr>
    </w:tblStylePr>
    <w:tblStylePr w:type="band1Vert">
      <w:tblPr/>
      <w:tcPr>
        <w:shd w:val="clear" w:color="auto" w:fill="F2F2F2"/>
      </w:tcPr>
    </w:tblStylePr>
    <w:tblStylePr w:type="band1Horz">
      <w:tblPr/>
      <w:tcPr>
        <w:shd w:val="clear" w:color="auto" w:fill="F2F2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Table3Deffects1211">
    <w:name w:val="Table 3D effects 1211"/>
    <w:basedOn w:val="TableNormal"/>
    <w:next w:val="Table3Deffects1"/>
    <w:uiPriority w:val="99"/>
    <w:semiHidden/>
    <w:unhideWhenUsed/>
    <w:rsid w:val="00211350"/>
    <w:pPr>
      <w:spacing w:line="278" w:lineRule="auto"/>
    </w:pPr>
    <w:rPr>
      <w:kern w:val="2"/>
      <w:sz w:val="24"/>
      <w:szCs w:val="24"/>
      <w:lang w:val="en-IE"/>
      <w14:ligatures w14:val="standardContextual"/>
    </w:r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customStyle="1" w:styleId="Table3Deffects2211">
    <w:name w:val="Table 3D effects 2211"/>
    <w:basedOn w:val="TableNormal"/>
    <w:next w:val="Table3Deffects2"/>
    <w:uiPriority w:val="99"/>
    <w:semiHidden/>
    <w:unhideWhenUsed/>
    <w:rsid w:val="00211350"/>
    <w:pPr>
      <w:spacing w:line="278" w:lineRule="auto"/>
    </w:pPr>
    <w:rPr>
      <w:kern w:val="2"/>
      <w:sz w:val="24"/>
      <w:szCs w:val="24"/>
      <w:lang w:val="en-IE"/>
      <w14:ligatures w14:val="standardContextual"/>
    </w:r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3Deffects3211">
    <w:name w:val="Table 3D effects 3211"/>
    <w:basedOn w:val="TableNormal"/>
    <w:next w:val="Table3Deffects3"/>
    <w:uiPriority w:val="99"/>
    <w:semiHidden/>
    <w:unhideWhenUsed/>
    <w:rsid w:val="00211350"/>
    <w:pPr>
      <w:spacing w:line="278" w:lineRule="auto"/>
    </w:pPr>
    <w:rPr>
      <w:kern w:val="2"/>
      <w:sz w:val="24"/>
      <w:szCs w:val="24"/>
      <w:lang w:val="en-IE"/>
      <w14:ligatures w14:val="standardContextual"/>
    </w:r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lassic1211">
    <w:name w:val="Table Classic 1211"/>
    <w:basedOn w:val="TableNormal"/>
    <w:next w:val="TableClassic1"/>
    <w:uiPriority w:val="99"/>
    <w:semiHidden/>
    <w:unhideWhenUsed/>
    <w:rsid w:val="00211350"/>
    <w:pPr>
      <w:spacing w:line="278" w:lineRule="auto"/>
    </w:pPr>
    <w:rPr>
      <w:kern w:val="2"/>
      <w:sz w:val="24"/>
      <w:szCs w:val="24"/>
      <w:lang w:val="en-IE"/>
      <w14:ligatures w14:val="standardContextual"/>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lassic2211">
    <w:name w:val="Table Classic 2211"/>
    <w:basedOn w:val="TableNormal"/>
    <w:next w:val="TableClassic2"/>
    <w:uiPriority w:val="99"/>
    <w:semiHidden/>
    <w:unhideWhenUsed/>
    <w:rsid w:val="00211350"/>
    <w:pPr>
      <w:spacing w:line="278" w:lineRule="auto"/>
    </w:pPr>
    <w:rPr>
      <w:kern w:val="2"/>
      <w:sz w:val="24"/>
      <w:szCs w:val="24"/>
      <w:lang w:val="en-IE"/>
      <w14:ligatures w14:val="standardContextual"/>
    </w:r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customStyle="1" w:styleId="TableClassic3211">
    <w:name w:val="Table Classic 3211"/>
    <w:basedOn w:val="TableNormal"/>
    <w:next w:val="TableClassic3"/>
    <w:uiPriority w:val="99"/>
    <w:semiHidden/>
    <w:unhideWhenUsed/>
    <w:rsid w:val="00211350"/>
    <w:pPr>
      <w:spacing w:line="278" w:lineRule="auto"/>
    </w:pPr>
    <w:rPr>
      <w:color w:val="000080"/>
      <w:kern w:val="2"/>
      <w:sz w:val="24"/>
      <w:szCs w:val="24"/>
      <w:lang w:val="en-IE"/>
      <w14:ligatures w14:val="standardContextual"/>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customStyle="1" w:styleId="TableClassic4211">
    <w:name w:val="Table Classic 4211"/>
    <w:basedOn w:val="TableNormal"/>
    <w:next w:val="TableClassic4"/>
    <w:uiPriority w:val="99"/>
    <w:semiHidden/>
    <w:unhideWhenUsed/>
    <w:rsid w:val="00211350"/>
    <w:pPr>
      <w:spacing w:line="278" w:lineRule="auto"/>
    </w:pPr>
    <w:rPr>
      <w:kern w:val="2"/>
      <w:sz w:val="24"/>
      <w:szCs w:val="24"/>
      <w:lang w:val="en-IE"/>
      <w14:ligatures w14:val="standardContextual"/>
    </w:r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customStyle="1" w:styleId="TableColourful1211">
    <w:name w:val="Table Colourful 1211"/>
    <w:basedOn w:val="TableNormal"/>
    <w:next w:val="TableColorful1"/>
    <w:uiPriority w:val="99"/>
    <w:semiHidden/>
    <w:unhideWhenUsed/>
    <w:rsid w:val="00211350"/>
    <w:pPr>
      <w:spacing w:line="278" w:lineRule="auto"/>
    </w:pPr>
    <w:rPr>
      <w:color w:val="FFFFFF"/>
      <w:kern w:val="2"/>
      <w:sz w:val="24"/>
      <w:szCs w:val="24"/>
      <w:lang w:val="en-IE"/>
      <w14:ligatures w14:val="standardContextual"/>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customStyle="1" w:styleId="TableColourful2211">
    <w:name w:val="Table Colourful 2211"/>
    <w:basedOn w:val="TableNormal"/>
    <w:next w:val="TableColorful2"/>
    <w:uiPriority w:val="99"/>
    <w:semiHidden/>
    <w:unhideWhenUsed/>
    <w:rsid w:val="00211350"/>
    <w:pPr>
      <w:spacing w:line="278" w:lineRule="auto"/>
    </w:pPr>
    <w:rPr>
      <w:kern w:val="2"/>
      <w:sz w:val="24"/>
      <w:szCs w:val="24"/>
      <w:lang w:val="en-IE"/>
      <w14:ligatures w14:val="standardContextual"/>
    </w:r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customStyle="1" w:styleId="TableColourful3211">
    <w:name w:val="Table Colourful 3211"/>
    <w:basedOn w:val="TableNormal"/>
    <w:next w:val="TableColorful3"/>
    <w:uiPriority w:val="99"/>
    <w:semiHidden/>
    <w:unhideWhenUsed/>
    <w:rsid w:val="00211350"/>
    <w:pPr>
      <w:spacing w:line="278" w:lineRule="auto"/>
    </w:pPr>
    <w:rPr>
      <w:kern w:val="2"/>
      <w:sz w:val="24"/>
      <w:szCs w:val="24"/>
      <w:lang w:val="en-IE"/>
      <w14:ligatures w14:val="standardContextual"/>
    </w:r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customStyle="1" w:styleId="TableColumns1211">
    <w:name w:val="Table Columns 1211"/>
    <w:basedOn w:val="TableNormal"/>
    <w:next w:val="TableColumns1"/>
    <w:uiPriority w:val="99"/>
    <w:semiHidden/>
    <w:unhideWhenUsed/>
    <w:rsid w:val="00211350"/>
    <w:pPr>
      <w:spacing w:line="278" w:lineRule="auto"/>
    </w:pPr>
    <w:rPr>
      <w:b/>
      <w:bCs/>
      <w:kern w:val="2"/>
      <w:sz w:val="24"/>
      <w:szCs w:val="24"/>
      <w:lang w:val="en-IE"/>
      <w14:ligatures w14:val="standardContextual"/>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olumns2211">
    <w:name w:val="Table Columns 2211"/>
    <w:basedOn w:val="TableNormal"/>
    <w:next w:val="TableColumns2"/>
    <w:uiPriority w:val="99"/>
    <w:semiHidden/>
    <w:unhideWhenUsed/>
    <w:rsid w:val="00211350"/>
    <w:pPr>
      <w:spacing w:line="278" w:lineRule="auto"/>
    </w:pPr>
    <w:rPr>
      <w:b/>
      <w:bCs/>
      <w:kern w:val="2"/>
      <w:sz w:val="24"/>
      <w:szCs w:val="24"/>
      <w:lang w:val="en-IE"/>
      <w14:ligatures w14:val="standardContextual"/>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olumns3211">
    <w:name w:val="Table Columns 3211"/>
    <w:basedOn w:val="TableNormal"/>
    <w:next w:val="TableColumns3"/>
    <w:uiPriority w:val="99"/>
    <w:semiHidden/>
    <w:unhideWhenUsed/>
    <w:rsid w:val="00211350"/>
    <w:pPr>
      <w:spacing w:line="278" w:lineRule="auto"/>
    </w:pPr>
    <w:rPr>
      <w:b/>
      <w:bCs/>
      <w:kern w:val="2"/>
      <w:sz w:val="24"/>
      <w:szCs w:val="24"/>
      <w:lang w:val="en-IE"/>
      <w14:ligatures w14:val="standardContextual"/>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customStyle="1" w:styleId="TableColumns4211">
    <w:name w:val="Table Columns 4211"/>
    <w:basedOn w:val="TableNormal"/>
    <w:next w:val="TableColumns4"/>
    <w:uiPriority w:val="99"/>
    <w:semiHidden/>
    <w:unhideWhenUsed/>
    <w:rsid w:val="00211350"/>
    <w:pPr>
      <w:spacing w:line="278" w:lineRule="auto"/>
    </w:pPr>
    <w:rPr>
      <w:kern w:val="2"/>
      <w:sz w:val="24"/>
      <w:szCs w:val="24"/>
      <w:lang w:val="en-IE"/>
      <w14:ligatures w14:val="standardContextual"/>
    </w:r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customStyle="1" w:styleId="TableColumns5211">
    <w:name w:val="Table Columns 5211"/>
    <w:basedOn w:val="TableNormal"/>
    <w:next w:val="TableColumns5"/>
    <w:uiPriority w:val="99"/>
    <w:semiHidden/>
    <w:unhideWhenUsed/>
    <w:rsid w:val="00211350"/>
    <w:pPr>
      <w:spacing w:line="278" w:lineRule="auto"/>
    </w:pPr>
    <w:rPr>
      <w:kern w:val="2"/>
      <w:sz w:val="24"/>
      <w:szCs w:val="24"/>
      <w:lang w:val="en-IE"/>
      <w14:ligatures w14:val="standardContextual"/>
    </w:r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customStyle="1" w:styleId="TableContemporary211">
    <w:name w:val="Table Contemporary211"/>
    <w:basedOn w:val="TableNormal"/>
    <w:next w:val="TableContemporary"/>
    <w:uiPriority w:val="99"/>
    <w:semiHidden/>
    <w:unhideWhenUsed/>
    <w:rsid w:val="00211350"/>
    <w:pPr>
      <w:spacing w:line="278" w:lineRule="auto"/>
    </w:pPr>
    <w:rPr>
      <w:kern w:val="2"/>
      <w:sz w:val="24"/>
      <w:szCs w:val="24"/>
      <w:lang w:val="en-IE"/>
      <w14:ligatures w14:val="standardContextual"/>
    </w:r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customStyle="1" w:styleId="TableElegant211">
    <w:name w:val="Table Elegant211"/>
    <w:basedOn w:val="TableNormal"/>
    <w:next w:val="TableElegant"/>
    <w:uiPriority w:val="99"/>
    <w:semiHidden/>
    <w:unhideWhenUsed/>
    <w:rsid w:val="00211350"/>
    <w:pPr>
      <w:spacing w:line="278" w:lineRule="auto"/>
    </w:pPr>
    <w:rPr>
      <w:kern w:val="2"/>
      <w:sz w:val="24"/>
      <w:szCs w:val="24"/>
      <w:lang w:val="en-IE"/>
      <w14:ligatures w14:val="standardContextual"/>
    </w:r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customStyle="1" w:styleId="TableGrid1211">
    <w:name w:val="Table Grid 1211"/>
    <w:basedOn w:val="TableNormal"/>
    <w:next w:val="TableGrid12"/>
    <w:uiPriority w:val="99"/>
    <w:semiHidden/>
    <w:unhideWhenUsed/>
    <w:rsid w:val="00211350"/>
    <w:pPr>
      <w:spacing w:line="278" w:lineRule="auto"/>
    </w:pPr>
    <w:rPr>
      <w:kern w:val="2"/>
      <w:sz w:val="24"/>
      <w:szCs w:val="24"/>
      <w:lang w:val="en-IE"/>
      <w14:ligatures w14:val="standardContextual"/>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customStyle="1" w:styleId="TableGrid2211">
    <w:name w:val="Table Grid 2211"/>
    <w:basedOn w:val="TableNormal"/>
    <w:next w:val="TableGrid2"/>
    <w:uiPriority w:val="99"/>
    <w:semiHidden/>
    <w:unhideWhenUsed/>
    <w:rsid w:val="00211350"/>
    <w:pPr>
      <w:spacing w:line="278" w:lineRule="auto"/>
    </w:pPr>
    <w:rPr>
      <w:kern w:val="2"/>
      <w:sz w:val="24"/>
      <w:szCs w:val="24"/>
      <w:lang w:val="en-IE"/>
      <w14:ligatures w14:val="standardContextual"/>
    </w:r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customStyle="1" w:styleId="TableGrid3211">
    <w:name w:val="Table Grid 3211"/>
    <w:basedOn w:val="TableNormal"/>
    <w:next w:val="TableGrid3"/>
    <w:uiPriority w:val="99"/>
    <w:semiHidden/>
    <w:unhideWhenUsed/>
    <w:rsid w:val="00211350"/>
    <w:pPr>
      <w:spacing w:line="278" w:lineRule="auto"/>
    </w:pPr>
    <w:rPr>
      <w:kern w:val="2"/>
      <w:sz w:val="24"/>
      <w:szCs w:val="24"/>
      <w:lang w:val="en-IE"/>
      <w14:ligatures w14:val="standardContextual"/>
    </w:r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customStyle="1" w:styleId="TableGrid4211">
    <w:name w:val="Table Grid 4211"/>
    <w:basedOn w:val="TableNormal"/>
    <w:next w:val="TableGrid4"/>
    <w:uiPriority w:val="99"/>
    <w:semiHidden/>
    <w:unhideWhenUsed/>
    <w:rsid w:val="00211350"/>
    <w:pPr>
      <w:spacing w:line="278" w:lineRule="auto"/>
    </w:pPr>
    <w:rPr>
      <w:kern w:val="2"/>
      <w:sz w:val="24"/>
      <w:szCs w:val="24"/>
      <w:lang w:val="en-IE"/>
      <w14:ligatures w14:val="standardContextual"/>
    </w:r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customStyle="1" w:styleId="TableGrid5211">
    <w:name w:val="Table Grid 5211"/>
    <w:basedOn w:val="TableNormal"/>
    <w:next w:val="TableGrid5"/>
    <w:uiPriority w:val="99"/>
    <w:semiHidden/>
    <w:unhideWhenUsed/>
    <w:rsid w:val="00211350"/>
    <w:pPr>
      <w:spacing w:line="278" w:lineRule="auto"/>
    </w:pPr>
    <w:rPr>
      <w:kern w:val="2"/>
      <w:sz w:val="24"/>
      <w:szCs w:val="24"/>
      <w:lang w:val="en-IE"/>
      <w14:ligatures w14:val="standardContextual"/>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customStyle="1" w:styleId="TableGrid6211">
    <w:name w:val="Table Grid 6211"/>
    <w:basedOn w:val="TableNormal"/>
    <w:next w:val="TableGrid6"/>
    <w:uiPriority w:val="99"/>
    <w:semiHidden/>
    <w:unhideWhenUsed/>
    <w:rsid w:val="00211350"/>
    <w:pPr>
      <w:spacing w:line="278" w:lineRule="auto"/>
    </w:pPr>
    <w:rPr>
      <w:kern w:val="2"/>
      <w:sz w:val="24"/>
      <w:szCs w:val="24"/>
      <w:lang w:val="en-IE"/>
      <w14:ligatures w14:val="standardContextual"/>
    </w:r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customStyle="1" w:styleId="TableGrid7211">
    <w:name w:val="Table Grid 7211"/>
    <w:basedOn w:val="TableNormal"/>
    <w:next w:val="TableGrid7"/>
    <w:uiPriority w:val="99"/>
    <w:semiHidden/>
    <w:unhideWhenUsed/>
    <w:rsid w:val="00211350"/>
    <w:pPr>
      <w:spacing w:line="278" w:lineRule="auto"/>
    </w:pPr>
    <w:rPr>
      <w:b/>
      <w:bCs/>
      <w:kern w:val="2"/>
      <w:sz w:val="24"/>
      <w:szCs w:val="24"/>
      <w:lang w:val="en-IE"/>
      <w14:ligatures w14:val="standardContextual"/>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customStyle="1" w:styleId="TableGrid8211">
    <w:name w:val="Table Grid 8211"/>
    <w:basedOn w:val="TableNormal"/>
    <w:next w:val="TableGrid8"/>
    <w:uiPriority w:val="99"/>
    <w:semiHidden/>
    <w:unhideWhenUsed/>
    <w:rsid w:val="00211350"/>
    <w:pPr>
      <w:spacing w:line="278" w:lineRule="auto"/>
    </w:pPr>
    <w:rPr>
      <w:kern w:val="2"/>
      <w:sz w:val="24"/>
      <w:szCs w:val="24"/>
      <w:lang w:val="en-IE"/>
      <w14:ligatures w14:val="standardContextual"/>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TableGridLight211">
    <w:name w:val="Table Grid Light211"/>
    <w:basedOn w:val="TableNormal"/>
    <w:next w:val="TableGridLight"/>
    <w:uiPriority w:val="40"/>
    <w:rsid w:val="00211350"/>
    <w:pPr>
      <w:spacing w:after="0" w:line="240" w:lineRule="auto"/>
    </w:pPr>
    <w:rPr>
      <w:kern w:val="2"/>
      <w:sz w:val="24"/>
      <w:szCs w:val="24"/>
      <w:lang w:val="en-IE"/>
      <w14:ligatures w14:val="standardContextual"/>
    </w:rPr>
    <w:tblPr>
      <w:tblBorders>
        <w:top w:val="single" w:sz="4" w:space="0" w:color="BFBFBF"/>
        <w:left w:val="single" w:sz="4" w:space="0" w:color="BFBFBF"/>
        <w:bottom w:val="single" w:sz="4" w:space="0" w:color="BFBFBF"/>
        <w:right w:val="single" w:sz="4" w:space="0" w:color="BFBFBF"/>
        <w:insideH w:val="single" w:sz="4" w:space="0" w:color="BFBFBF"/>
        <w:insideV w:val="single" w:sz="4" w:space="0" w:color="BFBFBF"/>
      </w:tblBorders>
    </w:tblPr>
  </w:style>
  <w:style w:type="table" w:customStyle="1" w:styleId="TableList1211">
    <w:name w:val="Table List 1211"/>
    <w:basedOn w:val="TableNormal"/>
    <w:next w:val="TableList1"/>
    <w:uiPriority w:val="99"/>
    <w:semiHidden/>
    <w:unhideWhenUsed/>
    <w:rsid w:val="00211350"/>
    <w:pPr>
      <w:spacing w:line="278" w:lineRule="auto"/>
    </w:pPr>
    <w:rPr>
      <w:kern w:val="2"/>
      <w:sz w:val="24"/>
      <w:szCs w:val="24"/>
      <w:lang w:val="en-IE"/>
      <w14:ligatures w14:val="standardContextual"/>
    </w:r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List2211">
    <w:name w:val="Table List 2211"/>
    <w:basedOn w:val="TableNormal"/>
    <w:next w:val="TableList2"/>
    <w:uiPriority w:val="99"/>
    <w:semiHidden/>
    <w:unhideWhenUsed/>
    <w:rsid w:val="00211350"/>
    <w:pPr>
      <w:spacing w:line="278" w:lineRule="auto"/>
    </w:pPr>
    <w:rPr>
      <w:kern w:val="2"/>
      <w:sz w:val="24"/>
      <w:szCs w:val="24"/>
      <w:lang w:val="en-IE"/>
      <w14:ligatures w14:val="standardContextual"/>
    </w:r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List3211">
    <w:name w:val="Table List 3211"/>
    <w:basedOn w:val="TableNormal"/>
    <w:next w:val="TableList3"/>
    <w:uiPriority w:val="99"/>
    <w:semiHidden/>
    <w:unhideWhenUsed/>
    <w:rsid w:val="00211350"/>
    <w:pPr>
      <w:spacing w:line="278" w:lineRule="auto"/>
    </w:pPr>
    <w:rPr>
      <w:kern w:val="2"/>
      <w:sz w:val="24"/>
      <w:szCs w:val="24"/>
      <w:lang w:val="en-IE"/>
      <w14:ligatures w14:val="standardContextual"/>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TableList4211">
    <w:name w:val="Table List 4211"/>
    <w:basedOn w:val="TableNormal"/>
    <w:next w:val="TableList4"/>
    <w:uiPriority w:val="99"/>
    <w:semiHidden/>
    <w:unhideWhenUsed/>
    <w:rsid w:val="00211350"/>
    <w:pPr>
      <w:spacing w:line="278" w:lineRule="auto"/>
    </w:pPr>
    <w:rPr>
      <w:kern w:val="2"/>
      <w:sz w:val="24"/>
      <w:szCs w:val="24"/>
      <w:lang w:val="en-IE"/>
      <w14:ligatures w14:val="standardContextual"/>
    </w:r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customStyle="1" w:styleId="TableList5211">
    <w:name w:val="Table List 5211"/>
    <w:basedOn w:val="TableNormal"/>
    <w:next w:val="TableList5"/>
    <w:uiPriority w:val="99"/>
    <w:semiHidden/>
    <w:unhideWhenUsed/>
    <w:rsid w:val="00211350"/>
    <w:pPr>
      <w:spacing w:line="278" w:lineRule="auto"/>
    </w:pPr>
    <w:rPr>
      <w:kern w:val="2"/>
      <w:sz w:val="24"/>
      <w:szCs w:val="24"/>
      <w:lang w:val="en-IE"/>
      <w14:ligatures w14:val="standardContextual"/>
    </w:r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customStyle="1" w:styleId="TableList6211">
    <w:name w:val="Table List 6211"/>
    <w:basedOn w:val="TableNormal"/>
    <w:next w:val="TableList6"/>
    <w:uiPriority w:val="99"/>
    <w:semiHidden/>
    <w:unhideWhenUsed/>
    <w:rsid w:val="00211350"/>
    <w:pPr>
      <w:spacing w:line="278" w:lineRule="auto"/>
    </w:pPr>
    <w:rPr>
      <w:kern w:val="2"/>
      <w:sz w:val="24"/>
      <w:szCs w:val="24"/>
      <w:lang w:val="en-IE"/>
      <w14:ligatures w14:val="standardContextual"/>
    </w:r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customStyle="1" w:styleId="TableList7211">
    <w:name w:val="Table List 7211"/>
    <w:basedOn w:val="TableNormal"/>
    <w:next w:val="TableList7"/>
    <w:uiPriority w:val="99"/>
    <w:semiHidden/>
    <w:unhideWhenUsed/>
    <w:rsid w:val="00211350"/>
    <w:pPr>
      <w:spacing w:line="278" w:lineRule="auto"/>
    </w:pPr>
    <w:rPr>
      <w:kern w:val="2"/>
      <w:sz w:val="24"/>
      <w:szCs w:val="24"/>
      <w:lang w:val="en-IE"/>
      <w14:ligatures w14:val="standardContextual"/>
    </w:r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customStyle="1" w:styleId="TableList8211">
    <w:name w:val="Table List 8211"/>
    <w:basedOn w:val="TableNormal"/>
    <w:next w:val="TableList8"/>
    <w:uiPriority w:val="99"/>
    <w:semiHidden/>
    <w:unhideWhenUsed/>
    <w:rsid w:val="00211350"/>
    <w:pPr>
      <w:spacing w:line="278" w:lineRule="auto"/>
    </w:pPr>
    <w:rPr>
      <w:kern w:val="2"/>
      <w:sz w:val="24"/>
      <w:szCs w:val="24"/>
      <w:lang w:val="en-IE"/>
      <w14:ligatures w14:val="standardContextual"/>
    </w:r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customStyle="1" w:styleId="TableProfessional211">
    <w:name w:val="Table Professional211"/>
    <w:basedOn w:val="TableNormal"/>
    <w:next w:val="TableProfessional"/>
    <w:uiPriority w:val="99"/>
    <w:semiHidden/>
    <w:unhideWhenUsed/>
    <w:rsid w:val="00211350"/>
    <w:pPr>
      <w:spacing w:line="278" w:lineRule="auto"/>
    </w:pPr>
    <w:rPr>
      <w:kern w:val="2"/>
      <w:sz w:val="24"/>
      <w:szCs w:val="24"/>
      <w:lang w:val="en-IE"/>
      <w14:ligatures w14:val="standardContextual"/>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customStyle="1" w:styleId="TableSimple1211">
    <w:name w:val="Table Simple 1211"/>
    <w:basedOn w:val="TableNormal"/>
    <w:next w:val="TableSimple1"/>
    <w:uiPriority w:val="99"/>
    <w:semiHidden/>
    <w:unhideWhenUsed/>
    <w:rsid w:val="00211350"/>
    <w:pPr>
      <w:spacing w:line="278" w:lineRule="auto"/>
    </w:pPr>
    <w:rPr>
      <w:kern w:val="2"/>
      <w:sz w:val="24"/>
      <w:szCs w:val="24"/>
      <w:lang w:val="en-IE"/>
      <w14:ligatures w14:val="standardContextual"/>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TableSimple2211">
    <w:name w:val="Table Simple 2211"/>
    <w:basedOn w:val="TableNormal"/>
    <w:next w:val="TableSimple2"/>
    <w:uiPriority w:val="99"/>
    <w:semiHidden/>
    <w:unhideWhenUsed/>
    <w:rsid w:val="00211350"/>
    <w:pPr>
      <w:spacing w:line="278" w:lineRule="auto"/>
    </w:pPr>
    <w:rPr>
      <w:kern w:val="2"/>
      <w:sz w:val="24"/>
      <w:szCs w:val="24"/>
      <w:lang w:val="en-IE"/>
      <w14:ligatures w14:val="standardContextual"/>
    </w:r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customStyle="1" w:styleId="TableSimple3211">
    <w:name w:val="Table Simple 3211"/>
    <w:basedOn w:val="TableNormal"/>
    <w:next w:val="TableSimple3"/>
    <w:uiPriority w:val="99"/>
    <w:semiHidden/>
    <w:unhideWhenUsed/>
    <w:rsid w:val="00211350"/>
    <w:pPr>
      <w:spacing w:line="278" w:lineRule="auto"/>
    </w:pPr>
    <w:rPr>
      <w:kern w:val="2"/>
      <w:sz w:val="24"/>
      <w:szCs w:val="24"/>
      <w:lang w:val="en-IE"/>
      <w14:ligatures w14:val="standardContextual"/>
    </w:r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customStyle="1" w:styleId="TableSubtle1211">
    <w:name w:val="Table Subtle 1211"/>
    <w:basedOn w:val="TableNormal"/>
    <w:next w:val="TableSubtle1"/>
    <w:uiPriority w:val="99"/>
    <w:semiHidden/>
    <w:unhideWhenUsed/>
    <w:rsid w:val="00211350"/>
    <w:pPr>
      <w:spacing w:line="278" w:lineRule="auto"/>
    </w:pPr>
    <w:rPr>
      <w:kern w:val="2"/>
      <w:sz w:val="24"/>
      <w:szCs w:val="24"/>
      <w:lang w:val="en-IE"/>
      <w14:ligatures w14:val="standardContextual"/>
    </w:r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Subtle2211">
    <w:name w:val="Table Subtle 2211"/>
    <w:basedOn w:val="TableNormal"/>
    <w:next w:val="TableSubtle2"/>
    <w:uiPriority w:val="99"/>
    <w:semiHidden/>
    <w:unhideWhenUsed/>
    <w:rsid w:val="00211350"/>
    <w:pPr>
      <w:spacing w:line="278" w:lineRule="auto"/>
    </w:pPr>
    <w:rPr>
      <w:kern w:val="2"/>
      <w:sz w:val="24"/>
      <w:szCs w:val="24"/>
      <w:lang w:val="en-IE"/>
      <w14:ligatures w14:val="standardContextual"/>
    </w:r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Theme211">
    <w:name w:val="Table Theme211"/>
    <w:basedOn w:val="TableNormal"/>
    <w:next w:val="TableTheme"/>
    <w:uiPriority w:val="99"/>
    <w:semiHidden/>
    <w:unhideWhenUsed/>
    <w:rsid w:val="00211350"/>
    <w:pPr>
      <w:spacing w:line="278" w:lineRule="auto"/>
    </w:pPr>
    <w:rPr>
      <w:kern w:val="2"/>
      <w:sz w:val="24"/>
      <w:szCs w:val="24"/>
      <w:lang w:val="en-IE"/>
      <w14:ligatures w14:val="standardContextu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Web1211">
    <w:name w:val="Table Web 1211"/>
    <w:basedOn w:val="TableNormal"/>
    <w:next w:val="TableWeb1"/>
    <w:uiPriority w:val="99"/>
    <w:semiHidden/>
    <w:unhideWhenUsed/>
    <w:rsid w:val="00211350"/>
    <w:pPr>
      <w:spacing w:line="278" w:lineRule="auto"/>
    </w:pPr>
    <w:rPr>
      <w:kern w:val="2"/>
      <w:sz w:val="24"/>
      <w:szCs w:val="24"/>
      <w:lang w:val="en-IE"/>
      <w14:ligatures w14:val="standardContextual"/>
    </w:r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customStyle="1" w:styleId="TableWeb2211">
    <w:name w:val="Table Web 2211"/>
    <w:basedOn w:val="TableNormal"/>
    <w:next w:val="TableWeb2"/>
    <w:uiPriority w:val="99"/>
    <w:semiHidden/>
    <w:unhideWhenUsed/>
    <w:rsid w:val="00211350"/>
    <w:pPr>
      <w:spacing w:line="278" w:lineRule="auto"/>
    </w:pPr>
    <w:rPr>
      <w:kern w:val="2"/>
      <w:sz w:val="24"/>
      <w:szCs w:val="24"/>
      <w:lang w:val="en-IE"/>
      <w14:ligatures w14:val="standardContextual"/>
    </w:r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customStyle="1" w:styleId="TableWeb3211">
    <w:name w:val="Table Web 3211"/>
    <w:basedOn w:val="TableNormal"/>
    <w:next w:val="TableWeb3"/>
    <w:uiPriority w:val="99"/>
    <w:semiHidden/>
    <w:unhideWhenUsed/>
    <w:rsid w:val="00211350"/>
    <w:pPr>
      <w:spacing w:line="278" w:lineRule="auto"/>
    </w:pPr>
    <w:rPr>
      <w:kern w:val="2"/>
      <w:sz w:val="24"/>
      <w:szCs w:val="24"/>
      <w:lang w:val="en-IE"/>
      <w14:ligatures w14:val="standardContextual"/>
    </w:r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numbering" w:customStyle="1" w:styleId="NoList31">
    <w:name w:val="No List31"/>
    <w:next w:val="NoList"/>
    <w:uiPriority w:val="99"/>
    <w:semiHidden/>
    <w:unhideWhenUsed/>
    <w:rsid w:val="00211350"/>
  </w:style>
  <w:style w:type="numbering" w:customStyle="1" w:styleId="NoList41">
    <w:name w:val="No List41"/>
    <w:next w:val="NoList"/>
    <w:uiPriority w:val="99"/>
    <w:semiHidden/>
    <w:unhideWhenUsed/>
    <w:rsid w:val="00211350"/>
  </w:style>
  <w:style w:type="character" w:customStyle="1" w:styleId="FootnoteTextChar1">
    <w:name w:val="Footnote Text Char1"/>
    <w:basedOn w:val="DefaultParagraphFont"/>
    <w:uiPriority w:val="99"/>
    <w:semiHidden/>
    <w:rsid w:val="00211350"/>
    <w:rPr>
      <w:sz w:val="20"/>
      <w:szCs w:val="20"/>
    </w:rPr>
  </w:style>
  <w:style w:type="table" w:customStyle="1" w:styleId="GridTable4-Accent15">
    <w:name w:val="Grid Table 4 - Accent 15"/>
    <w:basedOn w:val="TableNormal"/>
    <w:next w:val="GridTable4-Accent1"/>
    <w:uiPriority w:val="49"/>
    <w:rsid w:val="00211350"/>
    <w:pPr>
      <w:spacing w:after="0" w:line="240" w:lineRule="auto"/>
    </w:pPr>
    <w:rPr>
      <w:kern w:val="2"/>
      <w:sz w:val="24"/>
      <w:szCs w:val="24"/>
      <w:lang w:val="en-IE"/>
      <w14:ligatures w14:val="standardContextual"/>
    </w:rPr>
    <w:tblPr>
      <w:tblStyleRowBandSize w:val="1"/>
      <w:tblStyleColBandSize w:val="1"/>
      <w:tblBorders>
        <w:top w:val="single" w:sz="4" w:space="0" w:color="45B0E1"/>
        <w:left w:val="single" w:sz="4" w:space="0" w:color="45B0E1"/>
        <w:bottom w:val="single" w:sz="4" w:space="0" w:color="45B0E1"/>
        <w:right w:val="single" w:sz="4" w:space="0" w:color="45B0E1"/>
        <w:insideH w:val="single" w:sz="4" w:space="0" w:color="45B0E1"/>
        <w:insideV w:val="single" w:sz="4" w:space="0" w:color="45B0E1"/>
      </w:tblBorders>
    </w:tblPr>
    <w:tblStylePr w:type="firstRow">
      <w:rPr>
        <w:b/>
        <w:bCs/>
        <w:color w:val="FFFFFF"/>
      </w:rPr>
      <w:tblPr/>
      <w:tcPr>
        <w:tcBorders>
          <w:top w:val="single" w:sz="4" w:space="0" w:color="156082"/>
          <w:left w:val="single" w:sz="4" w:space="0" w:color="156082"/>
          <w:bottom w:val="single" w:sz="4" w:space="0" w:color="156082"/>
          <w:right w:val="single" w:sz="4" w:space="0" w:color="156082"/>
          <w:insideH w:val="nil"/>
          <w:insideV w:val="nil"/>
        </w:tcBorders>
        <w:shd w:val="clear" w:color="auto" w:fill="156082"/>
      </w:tcPr>
    </w:tblStylePr>
    <w:tblStylePr w:type="lastRow">
      <w:rPr>
        <w:b/>
        <w:bCs/>
      </w:rPr>
      <w:tblPr/>
      <w:tcPr>
        <w:tcBorders>
          <w:top w:val="double" w:sz="4" w:space="0" w:color="156082"/>
        </w:tcBorders>
      </w:tcPr>
    </w:tblStylePr>
    <w:tblStylePr w:type="firstCol">
      <w:rPr>
        <w:b/>
        <w:bCs/>
      </w:rPr>
    </w:tblStylePr>
    <w:tblStylePr w:type="lastCol">
      <w:rPr>
        <w:b/>
        <w:bCs/>
      </w:rPr>
    </w:tblStylePr>
    <w:tblStylePr w:type="band1Vert">
      <w:tblPr/>
      <w:tcPr>
        <w:shd w:val="clear" w:color="auto" w:fill="C1E4F5"/>
      </w:tcPr>
    </w:tblStylePr>
    <w:tblStylePr w:type="band1Horz">
      <w:tblPr/>
      <w:tcPr>
        <w:shd w:val="clear" w:color="auto" w:fill="C1E4F5"/>
      </w:tcPr>
    </w:tblStylePr>
  </w:style>
  <w:style w:type="table" w:customStyle="1" w:styleId="GridTable4-Accent55">
    <w:name w:val="Grid Table 4 - Accent 55"/>
    <w:basedOn w:val="TableNormal"/>
    <w:next w:val="GridTable4-Accent5"/>
    <w:uiPriority w:val="49"/>
    <w:rsid w:val="00211350"/>
    <w:pPr>
      <w:spacing w:after="0" w:line="240" w:lineRule="auto"/>
    </w:pPr>
    <w:rPr>
      <w:kern w:val="2"/>
      <w:sz w:val="24"/>
      <w:szCs w:val="24"/>
      <w:lang w:val="en-IE"/>
      <w14:ligatures w14:val="standardContextual"/>
    </w:rPr>
    <w:tblPr>
      <w:tblStyleRowBandSize w:val="1"/>
      <w:tblStyleColBandSize w:val="1"/>
      <w:tblBorders>
        <w:top w:val="single" w:sz="4" w:space="0" w:color="D86DCB"/>
        <w:left w:val="single" w:sz="4" w:space="0" w:color="D86DCB"/>
        <w:bottom w:val="single" w:sz="4" w:space="0" w:color="D86DCB"/>
        <w:right w:val="single" w:sz="4" w:space="0" w:color="D86DCB"/>
        <w:insideH w:val="single" w:sz="4" w:space="0" w:color="D86DCB"/>
        <w:insideV w:val="single" w:sz="4" w:space="0" w:color="D86DCB"/>
      </w:tblBorders>
    </w:tblPr>
    <w:tblStylePr w:type="firstRow">
      <w:rPr>
        <w:b/>
        <w:bCs/>
        <w:color w:val="FFFFFF"/>
      </w:rPr>
      <w:tblPr/>
      <w:tcPr>
        <w:tcBorders>
          <w:top w:val="single" w:sz="4" w:space="0" w:color="A02B93"/>
          <w:left w:val="single" w:sz="4" w:space="0" w:color="A02B93"/>
          <w:bottom w:val="single" w:sz="4" w:space="0" w:color="A02B93"/>
          <w:right w:val="single" w:sz="4" w:space="0" w:color="A02B93"/>
          <w:insideH w:val="nil"/>
          <w:insideV w:val="nil"/>
        </w:tcBorders>
        <w:shd w:val="clear" w:color="auto" w:fill="A02B93"/>
      </w:tcPr>
    </w:tblStylePr>
    <w:tblStylePr w:type="lastRow">
      <w:rPr>
        <w:b/>
        <w:bCs/>
      </w:rPr>
      <w:tblPr/>
      <w:tcPr>
        <w:tcBorders>
          <w:top w:val="double" w:sz="4" w:space="0" w:color="A02B93"/>
        </w:tcBorders>
      </w:tcPr>
    </w:tblStylePr>
    <w:tblStylePr w:type="firstCol">
      <w:rPr>
        <w:b/>
        <w:bCs/>
      </w:rPr>
    </w:tblStylePr>
    <w:tblStylePr w:type="lastCol">
      <w:rPr>
        <w:b/>
        <w:bCs/>
      </w:rPr>
    </w:tblStylePr>
    <w:tblStylePr w:type="band1Vert">
      <w:tblPr/>
      <w:tcPr>
        <w:shd w:val="clear" w:color="auto" w:fill="F2CEED"/>
      </w:tcPr>
    </w:tblStylePr>
    <w:tblStylePr w:type="band1Horz">
      <w:tblPr/>
      <w:tcPr>
        <w:shd w:val="clear" w:color="auto" w:fill="F2CEED"/>
      </w:tcPr>
    </w:tblStylePr>
  </w:style>
  <w:style w:type="table" w:customStyle="1" w:styleId="ColourfulGrid5">
    <w:name w:val="Colourful Grid5"/>
    <w:basedOn w:val="TableNormal"/>
    <w:next w:val="ColorfulGrid"/>
    <w:uiPriority w:val="73"/>
    <w:semiHidden/>
    <w:unhideWhenUsed/>
    <w:rsid w:val="00211350"/>
    <w:pPr>
      <w:spacing w:after="0" w:line="240" w:lineRule="auto"/>
    </w:pPr>
    <w:rPr>
      <w:color w:val="000000"/>
      <w:kern w:val="2"/>
      <w:sz w:val="24"/>
      <w:szCs w:val="24"/>
      <w:lang w:val="en-IE"/>
      <w14:ligatures w14:val="standardContextual"/>
    </w:rPr>
    <w:tblPr>
      <w:tblStyleRowBandSize w:val="1"/>
      <w:tblStyleColBandSize w:val="1"/>
      <w:tblBorders>
        <w:insideH w:val="single" w:sz="4" w:space="0" w:color="FFFFFF"/>
      </w:tblBorders>
    </w:tblPr>
    <w:tcPr>
      <w:shd w:val="clear" w:color="auto" w:fill="CCCCCC"/>
    </w:tcPr>
    <w:tblStylePr w:type="firstRow">
      <w:rPr>
        <w:b/>
        <w:bCs/>
      </w:rPr>
      <w:tblPr/>
      <w:tcPr>
        <w:shd w:val="clear" w:color="auto" w:fill="999999"/>
      </w:tcPr>
    </w:tblStylePr>
    <w:tblStylePr w:type="lastRow">
      <w:rPr>
        <w:b/>
        <w:bCs/>
        <w:color w:val="000000"/>
      </w:rPr>
      <w:tblPr/>
      <w:tcPr>
        <w:shd w:val="clear" w:color="auto" w:fill="999999"/>
      </w:tcPr>
    </w:tblStylePr>
    <w:tblStylePr w:type="firstCol">
      <w:rPr>
        <w:color w:val="FFFFFF"/>
      </w:rPr>
      <w:tblPr/>
      <w:tcPr>
        <w:shd w:val="clear" w:color="auto" w:fill="000000"/>
      </w:tcPr>
    </w:tblStylePr>
    <w:tblStylePr w:type="lastCol">
      <w:rPr>
        <w:color w:val="FFFFFF"/>
      </w:rPr>
      <w:tblPr/>
      <w:tcPr>
        <w:shd w:val="clear" w:color="auto" w:fill="000000"/>
      </w:tcPr>
    </w:tblStylePr>
    <w:tblStylePr w:type="band1Vert">
      <w:tblPr/>
      <w:tcPr>
        <w:shd w:val="clear" w:color="auto" w:fill="808080"/>
      </w:tcPr>
    </w:tblStylePr>
    <w:tblStylePr w:type="band1Horz">
      <w:tblPr/>
      <w:tcPr>
        <w:shd w:val="clear" w:color="auto" w:fill="808080"/>
      </w:tcPr>
    </w:tblStylePr>
  </w:style>
  <w:style w:type="table" w:customStyle="1" w:styleId="ColourfulGridAccent15">
    <w:name w:val="Colourful Grid – Accent 15"/>
    <w:basedOn w:val="TableNormal"/>
    <w:next w:val="ColorfulGrid-Accent1"/>
    <w:uiPriority w:val="73"/>
    <w:semiHidden/>
    <w:unhideWhenUsed/>
    <w:rsid w:val="00211350"/>
    <w:pPr>
      <w:spacing w:after="0" w:line="240" w:lineRule="auto"/>
    </w:pPr>
    <w:rPr>
      <w:color w:val="000000"/>
      <w:kern w:val="2"/>
      <w:sz w:val="24"/>
      <w:szCs w:val="24"/>
      <w:lang w:val="en-IE"/>
      <w14:ligatures w14:val="standardContextual"/>
    </w:rPr>
    <w:tblPr>
      <w:tblStyleRowBandSize w:val="1"/>
      <w:tblStyleColBandSize w:val="1"/>
      <w:tblBorders>
        <w:insideH w:val="single" w:sz="4" w:space="0" w:color="FFFFFF"/>
      </w:tblBorders>
    </w:tblPr>
    <w:tcPr>
      <w:shd w:val="clear" w:color="auto" w:fill="C1E4F5"/>
    </w:tcPr>
    <w:tblStylePr w:type="firstRow">
      <w:rPr>
        <w:b/>
        <w:bCs/>
      </w:rPr>
      <w:tblPr/>
      <w:tcPr>
        <w:shd w:val="clear" w:color="auto" w:fill="83CAEB"/>
      </w:tcPr>
    </w:tblStylePr>
    <w:tblStylePr w:type="lastRow">
      <w:rPr>
        <w:b/>
        <w:bCs/>
        <w:color w:val="000000"/>
      </w:rPr>
      <w:tblPr/>
      <w:tcPr>
        <w:shd w:val="clear" w:color="auto" w:fill="83CAEB"/>
      </w:tcPr>
    </w:tblStylePr>
    <w:tblStylePr w:type="firstCol">
      <w:rPr>
        <w:color w:val="FFFFFF"/>
      </w:rPr>
      <w:tblPr/>
      <w:tcPr>
        <w:shd w:val="clear" w:color="auto" w:fill="0F4761"/>
      </w:tcPr>
    </w:tblStylePr>
    <w:tblStylePr w:type="lastCol">
      <w:rPr>
        <w:color w:val="FFFFFF"/>
      </w:rPr>
      <w:tblPr/>
      <w:tcPr>
        <w:shd w:val="clear" w:color="auto" w:fill="0F4761"/>
      </w:tcPr>
    </w:tblStylePr>
    <w:tblStylePr w:type="band1Vert">
      <w:tblPr/>
      <w:tcPr>
        <w:shd w:val="clear" w:color="auto" w:fill="64BDE6"/>
      </w:tcPr>
    </w:tblStylePr>
    <w:tblStylePr w:type="band1Horz">
      <w:tblPr/>
      <w:tcPr>
        <w:shd w:val="clear" w:color="auto" w:fill="64BDE6"/>
      </w:tcPr>
    </w:tblStylePr>
  </w:style>
  <w:style w:type="table" w:customStyle="1" w:styleId="ColourfulGridAccent25">
    <w:name w:val="Colourful Grid – Accent 25"/>
    <w:basedOn w:val="TableNormal"/>
    <w:next w:val="ColorfulGrid-Accent2"/>
    <w:uiPriority w:val="73"/>
    <w:semiHidden/>
    <w:unhideWhenUsed/>
    <w:rsid w:val="00211350"/>
    <w:pPr>
      <w:spacing w:after="0" w:line="240" w:lineRule="auto"/>
    </w:pPr>
    <w:rPr>
      <w:color w:val="000000"/>
      <w:kern w:val="2"/>
      <w:sz w:val="24"/>
      <w:szCs w:val="24"/>
      <w:lang w:val="en-IE"/>
      <w14:ligatures w14:val="standardContextual"/>
    </w:rPr>
    <w:tblPr>
      <w:tblStyleRowBandSize w:val="1"/>
      <w:tblStyleColBandSize w:val="1"/>
      <w:tblBorders>
        <w:insideH w:val="single" w:sz="4" w:space="0" w:color="FFFFFF"/>
      </w:tblBorders>
    </w:tblPr>
    <w:tcPr>
      <w:shd w:val="clear" w:color="auto" w:fill="FAE2D5"/>
    </w:tcPr>
    <w:tblStylePr w:type="firstRow">
      <w:rPr>
        <w:b/>
        <w:bCs/>
      </w:rPr>
      <w:tblPr/>
      <w:tcPr>
        <w:shd w:val="clear" w:color="auto" w:fill="F6C5AC"/>
      </w:tcPr>
    </w:tblStylePr>
    <w:tblStylePr w:type="lastRow">
      <w:rPr>
        <w:b/>
        <w:bCs/>
        <w:color w:val="000000"/>
      </w:rPr>
      <w:tblPr/>
      <w:tcPr>
        <w:shd w:val="clear" w:color="auto" w:fill="F6C5AC"/>
      </w:tcPr>
    </w:tblStylePr>
    <w:tblStylePr w:type="firstCol">
      <w:rPr>
        <w:color w:val="FFFFFF"/>
      </w:rPr>
      <w:tblPr/>
      <w:tcPr>
        <w:shd w:val="clear" w:color="auto" w:fill="BF4E14"/>
      </w:tcPr>
    </w:tblStylePr>
    <w:tblStylePr w:type="lastCol">
      <w:rPr>
        <w:color w:val="FFFFFF"/>
      </w:rPr>
      <w:tblPr/>
      <w:tcPr>
        <w:shd w:val="clear" w:color="auto" w:fill="BF4E14"/>
      </w:tcPr>
    </w:tblStylePr>
    <w:tblStylePr w:type="band1Vert">
      <w:tblPr/>
      <w:tcPr>
        <w:shd w:val="clear" w:color="auto" w:fill="F4B798"/>
      </w:tcPr>
    </w:tblStylePr>
    <w:tblStylePr w:type="band1Horz">
      <w:tblPr/>
      <w:tcPr>
        <w:shd w:val="clear" w:color="auto" w:fill="F4B798"/>
      </w:tcPr>
    </w:tblStylePr>
  </w:style>
  <w:style w:type="table" w:customStyle="1" w:styleId="ColourfulGridAccent35">
    <w:name w:val="Colourful Grid – Accent 35"/>
    <w:basedOn w:val="TableNormal"/>
    <w:next w:val="ColorfulGrid-Accent3"/>
    <w:uiPriority w:val="73"/>
    <w:semiHidden/>
    <w:unhideWhenUsed/>
    <w:rsid w:val="00211350"/>
    <w:pPr>
      <w:spacing w:after="0" w:line="240" w:lineRule="auto"/>
    </w:pPr>
    <w:rPr>
      <w:color w:val="000000"/>
      <w:kern w:val="2"/>
      <w:sz w:val="24"/>
      <w:szCs w:val="24"/>
      <w:lang w:val="en-IE"/>
      <w14:ligatures w14:val="standardContextual"/>
    </w:rPr>
    <w:tblPr>
      <w:tblStyleRowBandSize w:val="1"/>
      <w:tblStyleColBandSize w:val="1"/>
      <w:tblBorders>
        <w:insideH w:val="single" w:sz="4" w:space="0" w:color="FFFFFF"/>
      </w:tblBorders>
    </w:tblPr>
    <w:tcPr>
      <w:shd w:val="clear" w:color="auto" w:fill="C1F0C7"/>
    </w:tcPr>
    <w:tblStylePr w:type="firstRow">
      <w:rPr>
        <w:b/>
        <w:bCs/>
      </w:rPr>
      <w:tblPr/>
      <w:tcPr>
        <w:shd w:val="clear" w:color="auto" w:fill="84E290"/>
      </w:tcPr>
    </w:tblStylePr>
    <w:tblStylePr w:type="lastRow">
      <w:rPr>
        <w:b/>
        <w:bCs/>
        <w:color w:val="000000"/>
      </w:rPr>
      <w:tblPr/>
      <w:tcPr>
        <w:shd w:val="clear" w:color="auto" w:fill="84E290"/>
      </w:tcPr>
    </w:tblStylePr>
    <w:tblStylePr w:type="firstCol">
      <w:rPr>
        <w:color w:val="FFFFFF"/>
      </w:rPr>
      <w:tblPr/>
      <w:tcPr>
        <w:shd w:val="clear" w:color="auto" w:fill="124F1A"/>
      </w:tcPr>
    </w:tblStylePr>
    <w:tblStylePr w:type="lastCol">
      <w:rPr>
        <w:color w:val="FFFFFF"/>
      </w:rPr>
      <w:tblPr/>
      <w:tcPr>
        <w:shd w:val="clear" w:color="auto" w:fill="124F1A"/>
      </w:tcPr>
    </w:tblStylePr>
    <w:tblStylePr w:type="band1Vert">
      <w:tblPr/>
      <w:tcPr>
        <w:shd w:val="clear" w:color="auto" w:fill="66DB75"/>
      </w:tcPr>
    </w:tblStylePr>
    <w:tblStylePr w:type="band1Horz">
      <w:tblPr/>
      <w:tcPr>
        <w:shd w:val="clear" w:color="auto" w:fill="66DB75"/>
      </w:tcPr>
    </w:tblStylePr>
  </w:style>
  <w:style w:type="table" w:customStyle="1" w:styleId="ColourfulGridAccent45">
    <w:name w:val="Colourful Grid – Accent 45"/>
    <w:basedOn w:val="TableNormal"/>
    <w:next w:val="ColorfulGrid-Accent4"/>
    <w:uiPriority w:val="73"/>
    <w:semiHidden/>
    <w:unhideWhenUsed/>
    <w:rsid w:val="00211350"/>
    <w:pPr>
      <w:spacing w:after="0" w:line="240" w:lineRule="auto"/>
    </w:pPr>
    <w:rPr>
      <w:color w:val="000000"/>
      <w:kern w:val="2"/>
      <w:sz w:val="24"/>
      <w:szCs w:val="24"/>
      <w:lang w:val="en-IE"/>
      <w14:ligatures w14:val="standardContextual"/>
    </w:rPr>
    <w:tblPr>
      <w:tblStyleRowBandSize w:val="1"/>
      <w:tblStyleColBandSize w:val="1"/>
      <w:tblBorders>
        <w:insideH w:val="single" w:sz="4" w:space="0" w:color="FFFFFF"/>
      </w:tblBorders>
    </w:tblPr>
    <w:tcPr>
      <w:shd w:val="clear" w:color="auto" w:fill="CAEDFB"/>
    </w:tcPr>
    <w:tblStylePr w:type="firstRow">
      <w:rPr>
        <w:b/>
        <w:bCs/>
      </w:rPr>
      <w:tblPr/>
      <w:tcPr>
        <w:shd w:val="clear" w:color="auto" w:fill="95DCF7"/>
      </w:tcPr>
    </w:tblStylePr>
    <w:tblStylePr w:type="lastRow">
      <w:rPr>
        <w:b/>
        <w:bCs/>
        <w:color w:val="000000"/>
      </w:rPr>
      <w:tblPr/>
      <w:tcPr>
        <w:shd w:val="clear" w:color="auto" w:fill="95DCF7"/>
      </w:tcPr>
    </w:tblStylePr>
    <w:tblStylePr w:type="firstCol">
      <w:rPr>
        <w:color w:val="FFFFFF"/>
      </w:rPr>
      <w:tblPr/>
      <w:tcPr>
        <w:shd w:val="clear" w:color="auto" w:fill="0B769F"/>
      </w:tcPr>
    </w:tblStylePr>
    <w:tblStylePr w:type="lastCol">
      <w:rPr>
        <w:color w:val="FFFFFF"/>
      </w:rPr>
      <w:tblPr/>
      <w:tcPr>
        <w:shd w:val="clear" w:color="auto" w:fill="0B769F"/>
      </w:tcPr>
    </w:tblStylePr>
    <w:tblStylePr w:type="band1Vert">
      <w:tblPr/>
      <w:tcPr>
        <w:shd w:val="clear" w:color="auto" w:fill="7BD3F5"/>
      </w:tcPr>
    </w:tblStylePr>
    <w:tblStylePr w:type="band1Horz">
      <w:tblPr/>
      <w:tcPr>
        <w:shd w:val="clear" w:color="auto" w:fill="7BD3F5"/>
      </w:tcPr>
    </w:tblStylePr>
  </w:style>
  <w:style w:type="table" w:customStyle="1" w:styleId="ColourfulGridAccent55">
    <w:name w:val="Colourful Grid – Accent 55"/>
    <w:basedOn w:val="TableNormal"/>
    <w:next w:val="ColorfulGrid-Accent5"/>
    <w:uiPriority w:val="73"/>
    <w:semiHidden/>
    <w:unhideWhenUsed/>
    <w:rsid w:val="00211350"/>
    <w:pPr>
      <w:spacing w:after="0" w:line="240" w:lineRule="auto"/>
    </w:pPr>
    <w:rPr>
      <w:color w:val="000000"/>
      <w:kern w:val="2"/>
      <w:sz w:val="24"/>
      <w:szCs w:val="24"/>
      <w:lang w:val="en-IE"/>
      <w14:ligatures w14:val="standardContextual"/>
    </w:rPr>
    <w:tblPr>
      <w:tblStyleRowBandSize w:val="1"/>
      <w:tblStyleColBandSize w:val="1"/>
      <w:tblBorders>
        <w:insideH w:val="single" w:sz="4" w:space="0" w:color="FFFFFF"/>
      </w:tblBorders>
    </w:tblPr>
    <w:tcPr>
      <w:shd w:val="clear" w:color="auto" w:fill="F2CEED"/>
    </w:tcPr>
    <w:tblStylePr w:type="firstRow">
      <w:rPr>
        <w:b/>
        <w:bCs/>
      </w:rPr>
      <w:tblPr/>
      <w:tcPr>
        <w:shd w:val="clear" w:color="auto" w:fill="E59EDC"/>
      </w:tcPr>
    </w:tblStylePr>
    <w:tblStylePr w:type="lastRow">
      <w:rPr>
        <w:b/>
        <w:bCs/>
        <w:color w:val="000000"/>
      </w:rPr>
      <w:tblPr/>
      <w:tcPr>
        <w:shd w:val="clear" w:color="auto" w:fill="E59EDC"/>
      </w:tcPr>
    </w:tblStylePr>
    <w:tblStylePr w:type="firstCol">
      <w:rPr>
        <w:color w:val="FFFFFF"/>
      </w:rPr>
      <w:tblPr/>
      <w:tcPr>
        <w:shd w:val="clear" w:color="auto" w:fill="77206D"/>
      </w:tcPr>
    </w:tblStylePr>
    <w:tblStylePr w:type="lastCol">
      <w:rPr>
        <w:color w:val="FFFFFF"/>
      </w:rPr>
      <w:tblPr/>
      <w:tcPr>
        <w:shd w:val="clear" w:color="auto" w:fill="77206D"/>
      </w:tcPr>
    </w:tblStylePr>
    <w:tblStylePr w:type="band1Vert">
      <w:tblPr/>
      <w:tcPr>
        <w:shd w:val="clear" w:color="auto" w:fill="DE86D4"/>
      </w:tcPr>
    </w:tblStylePr>
    <w:tblStylePr w:type="band1Horz">
      <w:tblPr/>
      <w:tcPr>
        <w:shd w:val="clear" w:color="auto" w:fill="DE86D4"/>
      </w:tcPr>
    </w:tblStylePr>
  </w:style>
  <w:style w:type="table" w:customStyle="1" w:styleId="ColourfulGridAccent65">
    <w:name w:val="Colourful Grid – Accent 65"/>
    <w:basedOn w:val="TableNormal"/>
    <w:next w:val="ColorfulGrid-Accent6"/>
    <w:uiPriority w:val="73"/>
    <w:semiHidden/>
    <w:unhideWhenUsed/>
    <w:rsid w:val="00211350"/>
    <w:pPr>
      <w:spacing w:after="0" w:line="240" w:lineRule="auto"/>
    </w:pPr>
    <w:rPr>
      <w:color w:val="000000"/>
      <w:kern w:val="2"/>
      <w:sz w:val="24"/>
      <w:szCs w:val="24"/>
      <w:lang w:val="en-IE"/>
      <w14:ligatures w14:val="standardContextual"/>
    </w:rPr>
    <w:tblPr>
      <w:tblStyleRowBandSize w:val="1"/>
      <w:tblStyleColBandSize w:val="1"/>
      <w:tblBorders>
        <w:insideH w:val="single" w:sz="4" w:space="0" w:color="FFFFFF"/>
      </w:tblBorders>
    </w:tblPr>
    <w:tcPr>
      <w:shd w:val="clear" w:color="auto" w:fill="D9F2D0"/>
    </w:tcPr>
    <w:tblStylePr w:type="firstRow">
      <w:rPr>
        <w:b/>
        <w:bCs/>
      </w:rPr>
      <w:tblPr/>
      <w:tcPr>
        <w:shd w:val="clear" w:color="auto" w:fill="B3E5A1"/>
      </w:tcPr>
    </w:tblStylePr>
    <w:tblStylePr w:type="lastRow">
      <w:rPr>
        <w:b/>
        <w:bCs/>
        <w:color w:val="000000"/>
      </w:rPr>
      <w:tblPr/>
      <w:tcPr>
        <w:shd w:val="clear" w:color="auto" w:fill="B3E5A1"/>
      </w:tcPr>
    </w:tblStylePr>
    <w:tblStylePr w:type="firstCol">
      <w:rPr>
        <w:color w:val="FFFFFF"/>
      </w:rPr>
      <w:tblPr/>
      <w:tcPr>
        <w:shd w:val="clear" w:color="auto" w:fill="3A7C22"/>
      </w:tcPr>
    </w:tblStylePr>
    <w:tblStylePr w:type="lastCol">
      <w:rPr>
        <w:color w:val="FFFFFF"/>
      </w:rPr>
      <w:tblPr/>
      <w:tcPr>
        <w:shd w:val="clear" w:color="auto" w:fill="3A7C22"/>
      </w:tcPr>
    </w:tblStylePr>
    <w:tblStylePr w:type="band1Vert">
      <w:tblPr/>
      <w:tcPr>
        <w:shd w:val="clear" w:color="auto" w:fill="A0DF8A"/>
      </w:tcPr>
    </w:tblStylePr>
    <w:tblStylePr w:type="band1Horz">
      <w:tblPr/>
      <w:tcPr>
        <w:shd w:val="clear" w:color="auto" w:fill="A0DF8A"/>
      </w:tcPr>
    </w:tblStylePr>
  </w:style>
  <w:style w:type="table" w:customStyle="1" w:styleId="ColourfulList5">
    <w:name w:val="Colourful List5"/>
    <w:basedOn w:val="TableNormal"/>
    <w:next w:val="ColorfulList"/>
    <w:uiPriority w:val="72"/>
    <w:semiHidden/>
    <w:unhideWhenUsed/>
    <w:rsid w:val="00211350"/>
    <w:pPr>
      <w:spacing w:after="0" w:line="240" w:lineRule="auto"/>
    </w:pPr>
    <w:rPr>
      <w:color w:val="000000"/>
      <w:kern w:val="2"/>
      <w:sz w:val="24"/>
      <w:szCs w:val="24"/>
      <w:lang w:val="en-IE"/>
      <w14:ligatures w14:val="standardContextual"/>
    </w:rPr>
    <w:tblPr>
      <w:tblStyleRowBandSize w:val="1"/>
      <w:tblStyleColBandSize w:val="1"/>
    </w:tblPr>
    <w:tcPr>
      <w:shd w:val="clear" w:color="auto" w:fill="E6E6E6"/>
    </w:tcPr>
    <w:tblStylePr w:type="firstRow">
      <w:rPr>
        <w:b/>
        <w:bCs/>
        <w:color w:val="FFFFFF"/>
      </w:rPr>
      <w:tblPr/>
      <w:tcPr>
        <w:tcBorders>
          <w:bottom w:val="single" w:sz="12" w:space="0" w:color="FFFFFF"/>
        </w:tcBorders>
        <w:shd w:val="clear" w:color="auto" w:fill="CC5416"/>
      </w:tcPr>
    </w:tblStylePr>
    <w:tblStylePr w:type="lastRow">
      <w:rPr>
        <w:b/>
        <w:bCs/>
        <w:color w:val="CC5416"/>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cPr>
    </w:tblStylePr>
    <w:tblStylePr w:type="band1Horz">
      <w:tblPr/>
      <w:tcPr>
        <w:shd w:val="clear" w:color="auto" w:fill="CCCCCC"/>
      </w:tcPr>
    </w:tblStylePr>
  </w:style>
  <w:style w:type="table" w:customStyle="1" w:styleId="ColourfulListAccent15">
    <w:name w:val="Colourful List – Accent 15"/>
    <w:basedOn w:val="TableNormal"/>
    <w:next w:val="ColorfulList-Accent1"/>
    <w:uiPriority w:val="72"/>
    <w:semiHidden/>
    <w:unhideWhenUsed/>
    <w:rsid w:val="00211350"/>
    <w:pPr>
      <w:spacing w:after="0" w:line="240" w:lineRule="auto"/>
    </w:pPr>
    <w:rPr>
      <w:color w:val="000000"/>
      <w:kern w:val="2"/>
      <w:sz w:val="24"/>
      <w:szCs w:val="24"/>
      <w:lang w:val="en-IE"/>
      <w14:ligatures w14:val="standardContextual"/>
    </w:rPr>
    <w:tblPr>
      <w:tblStyleRowBandSize w:val="1"/>
      <w:tblStyleColBandSize w:val="1"/>
    </w:tblPr>
    <w:tcPr>
      <w:shd w:val="clear" w:color="auto" w:fill="E0F2FA"/>
    </w:tcPr>
    <w:tblStylePr w:type="firstRow">
      <w:rPr>
        <w:b/>
        <w:bCs/>
        <w:color w:val="FFFFFF"/>
      </w:rPr>
      <w:tblPr/>
      <w:tcPr>
        <w:tcBorders>
          <w:bottom w:val="single" w:sz="12" w:space="0" w:color="FFFFFF"/>
        </w:tcBorders>
        <w:shd w:val="clear" w:color="auto" w:fill="CC5416"/>
      </w:tcPr>
    </w:tblStylePr>
    <w:tblStylePr w:type="lastRow">
      <w:rPr>
        <w:b/>
        <w:bCs/>
        <w:color w:val="CC5416"/>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2DEF2"/>
      </w:tcPr>
    </w:tblStylePr>
    <w:tblStylePr w:type="band1Horz">
      <w:tblPr/>
      <w:tcPr>
        <w:shd w:val="clear" w:color="auto" w:fill="C1E4F5"/>
      </w:tcPr>
    </w:tblStylePr>
  </w:style>
  <w:style w:type="table" w:customStyle="1" w:styleId="ColourfulListAccent25">
    <w:name w:val="Colourful List – Accent 25"/>
    <w:basedOn w:val="TableNormal"/>
    <w:next w:val="ColorfulList-Accent2"/>
    <w:uiPriority w:val="72"/>
    <w:semiHidden/>
    <w:unhideWhenUsed/>
    <w:rsid w:val="00211350"/>
    <w:pPr>
      <w:spacing w:after="0" w:line="240" w:lineRule="auto"/>
    </w:pPr>
    <w:rPr>
      <w:color w:val="000000"/>
      <w:kern w:val="2"/>
      <w:sz w:val="24"/>
      <w:szCs w:val="24"/>
      <w:lang w:val="en-IE"/>
      <w14:ligatures w14:val="standardContextual"/>
    </w:rPr>
    <w:tblPr>
      <w:tblStyleRowBandSize w:val="1"/>
      <w:tblStyleColBandSize w:val="1"/>
    </w:tblPr>
    <w:tcPr>
      <w:shd w:val="clear" w:color="auto" w:fill="FCF0EA"/>
    </w:tcPr>
    <w:tblStylePr w:type="firstRow">
      <w:rPr>
        <w:b/>
        <w:bCs/>
        <w:color w:val="FFFFFF"/>
      </w:rPr>
      <w:tblPr/>
      <w:tcPr>
        <w:tcBorders>
          <w:bottom w:val="single" w:sz="12" w:space="0" w:color="FFFFFF"/>
        </w:tcBorders>
        <w:shd w:val="clear" w:color="auto" w:fill="CC5416"/>
      </w:tcPr>
    </w:tblStylePr>
    <w:tblStylePr w:type="lastRow">
      <w:rPr>
        <w:b/>
        <w:bCs/>
        <w:color w:val="CC5416"/>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9DBCC"/>
      </w:tcPr>
    </w:tblStylePr>
    <w:tblStylePr w:type="band1Horz">
      <w:tblPr/>
      <w:tcPr>
        <w:shd w:val="clear" w:color="auto" w:fill="FAE2D5"/>
      </w:tcPr>
    </w:tblStylePr>
  </w:style>
  <w:style w:type="table" w:customStyle="1" w:styleId="ColourfulListAccent35">
    <w:name w:val="Colourful List – Accent 35"/>
    <w:basedOn w:val="TableNormal"/>
    <w:next w:val="ColorfulList-Accent3"/>
    <w:uiPriority w:val="72"/>
    <w:semiHidden/>
    <w:unhideWhenUsed/>
    <w:rsid w:val="00211350"/>
    <w:pPr>
      <w:spacing w:after="0" w:line="240" w:lineRule="auto"/>
    </w:pPr>
    <w:rPr>
      <w:color w:val="000000"/>
      <w:kern w:val="2"/>
      <w:sz w:val="24"/>
      <w:szCs w:val="24"/>
      <w:lang w:val="en-IE"/>
      <w14:ligatures w14:val="standardContextual"/>
    </w:rPr>
    <w:tblPr>
      <w:tblStyleRowBandSize w:val="1"/>
      <w:tblStyleColBandSize w:val="1"/>
    </w:tblPr>
    <w:tcPr>
      <w:shd w:val="clear" w:color="auto" w:fill="E0F8E3"/>
    </w:tcPr>
    <w:tblStylePr w:type="firstRow">
      <w:rPr>
        <w:b/>
        <w:bCs/>
        <w:color w:val="FFFFFF"/>
      </w:rPr>
      <w:tblPr/>
      <w:tcPr>
        <w:tcBorders>
          <w:bottom w:val="single" w:sz="12" w:space="0" w:color="FFFFFF"/>
        </w:tcBorders>
        <w:shd w:val="clear" w:color="auto" w:fill="0C7EAA"/>
      </w:tcPr>
    </w:tblStylePr>
    <w:tblStylePr w:type="lastRow">
      <w:rPr>
        <w:b/>
        <w:bCs/>
        <w:color w:val="0C7EAA"/>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EDBA"/>
      </w:tcPr>
    </w:tblStylePr>
    <w:tblStylePr w:type="band1Horz">
      <w:tblPr/>
      <w:tcPr>
        <w:shd w:val="clear" w:color="auto" w:fill="C1F0C7"/>
      </w:tcPr>
    </w:tblStylePr>
  </w:style>
  <w:style w:type="table" w:customStyle="1" w:styleId="ColourfulListAccent45">
    <w:name w:val="Colourful List – Accent 45"/>
    <w:basedOn w:val="TableNormal"/>
    <w:next w:val="ColorfulList-Accent4"/>
    <w:uiPriority w:val="72"/>
    <w:semiHidden/>
    <w:unhideWhenUsed/>
    <w:rsid w:val="00211350"/>
    <w:pPr>
      <w:spacing w:after="0" w:line="240" w:lineRule="auto"/>
    </w:pPr>
    <w:rPr>
      <w:color w:val="000000"/>
      <w:kern w:val="2"/>
      <w:sz w:val="24"/>
      <w:szCs w:val="24"/>
      <w:lang w:val="en-IE"/>
      <w14:ligatures w14:val="standardContextual"/>
    </w:rPr>
    <w:tblPr>
      <w:tblStyleRowBandSize w:val="1"/>
      <w:tblStyleColBandSize w:val="1"/>
    </w:tblPr>
    <w:tcPr>
      <w:shd w:val="clear" w:color="auto" w:fill="E5F6FD"/>
    </w:tcPr>
    <w:tblStylePr w:type="firstRow">
      <w:rPr>
        <w:b/>
        <w:bCs/>
        <w:color w:val="FFFFFF"/>
      </w:rPr>
      <w:tblPr/>
      <w:tcPr>
        <w:tcBorders>
          <w:bottom w:val="single" w:sz="12" w:space="0" w:color="FFFFFF"/>
        </w:tcBorders>
        <w:shd w:val="clear" w:color="auto" w:fill="14551C"/>
      </w:tcPr>
    </w:tblStylePr>
    <w:tblStylePr w:type="lastRow">
      <w:rPr>
        <w:b/>
        <w:bCs/>
        <w:color w:val="14551C"/>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DE9FA"/>
      </w:tcPr>
    </w:tblStylePr>
    <w:tblStylePr w:type="band1Horz">
      <w:tblPr/>
      <w:tcPr>
        <w:shd w:val="clear" w:color="auto" w:fill="CAEDFB"/>
      </w:tcPr>
    </w:tblStylePr>
  </w:style>
  <w:style w:type="table" w:customStyle="1" w:styleId="ColourfulListAccent55">
    <w:name w:val="Colourful List – Accent 55"/>
    <w:basedOn w:val="TableNormal"/>
    <w:next w:val="ColorfulList-Accent5"/>
    <w:uiPriority w:val="72"/>
    <w:semiHidden/>
    <w:unhideWhenUsed/>
    <w:rsid w:val="00211350"/>
    <w:pPr>
      <w:spacing w:after="0" w:line="240" w:lineRule="auto"/>
    </w:pPr>
    <w:rPr>
      <w:color w:val="000000"/>
      <w:kern w:val="2"/>
      <w:sz w:val="24"/>
      <w:szCs w:val="24"/>
      <w:lang w:val="en-IE"/>
      <w14:ligatures w14:val="standardContextual"/>
    </w:rPr>
    <w:tblPr>
      <w:tblStyleRowBandSize w:val="1"/>
      <w:tblStyleColBandSize w:val="1"/>
    </w:tblPr>
    <w:tcPr>
      <w:shd w:val="clear" w:color="auto" w:fill="F8E7F6"/>
    </w:tcPr>
    <w:tblStylePr w:type="firstRow">
      <w:rPr>
        <w:b/>
        <w:bCs/>
        <w:color w:val="FFFFFF"/>
      </w:rPr>
      <w:tblPr/>
      <w:tcPr>
        <w:tcBorders>
          <w:bottom w:val="single" w:sz="12" w:space="0" w:color="FFFFFF"/>
        </w:tcBorders>
        <w:shd w:val="clear" w:color="auto" w:fill="3E8524"/>
      </w:tcPr>
    </w:tblStylePr>
    <w:tblStylePr w:type="lastRow">
      <w:rPr>
        <w:b/>
        <w:bCs/>
        <w:color w:val="3E8524"/>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C3E9"/>
      </w:tcPr>
    </w:tblStylePr>
    <w:tblStylePr w:type="band1Horz">
      <w:tblPr/>
      <w:tcPr>
        <w:shd w:val="clear" w:color="auto" w:fill="F2CEED"/>
      </w:tcPr>
    </w:tblStylePr>
  </w:style>
  <w:style w:type="table" w:customStyle="1" w:styleId="ColourfulListAccent65">
    <w:name w:val="Colourful List – Accent 65"/>
    <w:basedOn w:val="TableNormal"/>
    <w:next w:val="ColorfulList-Accent6"/>
    <w:uiPriority w:val="72"/>
    <w:semiHidden/>
    <w:unhideWhenUsed/>
    <w:rsid w:val="00211350"/>
    <w:pPr>
      <w:spacing w:after="0" w:line="240" w:lineRule="auto"/>
    </w:pPr>
    <w:rPr>
      <w:color w:val="000000"/>
      <w:kern w:val="2"/>
      <w:sz w:val="24"/>
      <w:szCs w:val="24"/>
      <w:lang w:val="en-IE"/>
      <w14:ligatures w14:val="standardContextual"/>
    </w:rPr>
    <w:tblPr>
      <w:tblStyleRowBandSize w:val="1"/>
      <w:tblStyleColBandSize w:val="1"/>
    </w:tblPr>
    <w:tcPr>
      <w:shd w:val="clear" w:color="auto" w:fill="ECF8E8"/>
    </w:tcPr>
    <w:tblStylePr w:type="firstRow">
      <w:rPr>
        <w:b/>
        <w:bCs/>
        <w:color w:val="FFFFFF"/>
      </w:rPr>
      <w:tblPr/>
      <w:tcPr>
        <w:tcBorders>
          <w:bottom w:val="single" w:sz="12" w:space="0" w:color="FFFFFF"/>
        </w:tcBorders>
        <w:shd w:val="clear" w:color="auto" w:fill="7F2275"/>
      </w:tcPr>
    </w:tblStylePr>
    <w:tblStylePr w:type="lastRow">
      <w:rPr>
        <w:b/>
        <w:bCs/>
        <w:color w:val="7F2275"/>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0EFC5"/>
      </w:tcPr>
    </w:tblStylePr>
    <w:tblStylePr w:type="band1Horz">
      <w:tblPr/>
      <w:tcPr>
        <w:shd w:val="clear" w:color="auto" w:fill="D9F2D0"/>
      </w:tcPr>
    </w:tblStylePr>
  </w:style>
  <w:style w:type="table" w:customStyle="1" w:styleId="ColourfulShading5">
    <w:name w:val="Colourful Shading5"/>
    <w:basedOn w:val="TableNormal"/>
    <w:next w:val="ColorfulShading"/>
    <w:uiPriority w:val="71"/>
    <w:semiHidden/>
    <w:unhideWhenUsed/>
    <w:rsid w:val="00211350"/>
    <w:pPr>
      <w:spacing w:after="0" w:line="240" w:lineRule="auto"/>
    </w:pPr>
    <w:rPr>
      <w:color w:val="000000"/>
      <w:kern w:val="2"/>
      <w:sz w:val="24"/>
      <w:szCs w:val="24"/>
      <w:lang w:val="en-IE"/>
      <w14:ligatures w14:val="standardContextual"/>
    </w:rPr>
    <w:tblPr>
      <w:tblStyleRowBandSize w:val="1"/>
      <w:tblStyleColBandSize w:val="1"/>
      <w:tblBorders>
        <w:top w:val="single" w:sz="24" w:space="0" w:color="E97132"/>
        <w:left w:val="single" w:sz="4" w:space="0" w:color="000000"/>
        <w:bottom w:val="single" w:sz="4" w:space="0" w:color="000000"/>
        <w:right w:val="single" w:sz="4" w:space="0" w:color="000000"/>
        <w:insideH w:val="single" w:sz="4" w:space="0" w:color="FFFFFF"/>
        <w:insideV w:val="single" w:sz="4" w:space="0" w:color="FFFFFF"/>
      </w:tblBorders>
    </w:tblPr>
    <w:tcPr>
      <w:shd w:val="clear" w:color="auto" w:fill="E6E6E6"/>
    </w:tcPr>
    <w:tblStylePr w:type="firstRow">
      <w:rPr>
        <w:b/>
        <w:bCs/>
      </w:rPr>
      <w:tblPr/>
      <w:tcPr>
        <w:tcBorders>
          <w:top w:val="nil"/>
          <w:left w:val="nil"/>
          <w:bottom w:val="single" w:sz="24" w:space="0" w:color="E97132"/>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000000"/>
      </w:tcPr>
    </w:tblStylePr>
    <w:tblStylePr w:type="firstCol">
      <w:rPr>
        <w:color w:val="FFFFFF"/>
      </w:rPr>
      <w:tblPr/>
      <w:tcPr>
        <w:tcBorders>
          <w:top w:val="nil"/>
          <w:left w:val="nil"/>
          <w:bottom w:val="nil"/>
          <w:right w:val="nil"/>
          <w:insideH w:val="single" w:sz="4" w:space="0" w:color="000000"/>
          <w:insideV w:val="nil"/>
        </w:tcBorders>
        <w:shd w:val="clear" w:color="auto" w:fill="000000"/>
      </w:tcPr>
    </w:tblStylePr>
    <w:tblStylePr w:type="lastCol">
      <w:rPr>
        <w:color w:val="FFFFFF"/>
      </w:rPr>
      <w:tblPr/>
      <w:tcPr>
        <w:tcBorders>
          <w:top w:val="nil"/>
          <w:left w:val="nil"/>
          <w:bottom w:val="nil"/>
          <w:right w:val="nil"/>
          <w:insideH w:val="nil"/>
          <w:insideV w:val="nil"/>
        </w:tcBorders>
        <w:shd w:val="clear" w:color="auto" w:fill="000000"/>
      </w:tcPr>
    </w:tblStylePr>
    <w:tblStylePr w:type="band1Vert">
      <w:tblPr/>
      <w:tcPr>
        <w:shd w:val="clear" w:color="auto" w:fill="999999"/>
      </w:tcPr>
    </w:tblStylePr>
    <w:tblStylePr w:type="band1Horz">
      <w:tblPr/>
      <w:tcPr>
        <w:shd w:val="clear" w:color="auto" w:fill="808080"/>
      </w:tcPr>
    </w:tblStylePr>
    <w:tblStylePr w:type="neCell">
      <w:rPr>
        <w:color w:val="000000"/>
      </w:rPr>
    </w:tblStylePr>
    <w:tblStylePr w:type="nwCell">
      <w:rPr>
        <w:color w:val="000000"/>
      </w:rPr>
    </w:tblStylePr>
  </w:style>
  <w:style w:type="table" w:customStyle="1" w:styleId="ColourfulShadingAccent15">
    <w:name w:val="Colourful Shading – Accent 15"/>
    <w:basedOn w:val="TableNormal"/>
    <w:next w:val="ColorfulShading-Accent1"/>
    <w:uiPriority w:val="71"/>
    <w:semiHidden/>
    <w:unhideWhenUsed/>
    <w:rsid w:val="00211350"/>
    <w:pPr>
      <w:spacing w:after="0" w:line="240" w:lineRule="auto"/>
    </w:pPr>
    <w:rPr>
      <w:color w:val="000000"/>
      <w:kern w:val="2"/>
      <w:sz w:val="24"/>
      <w:szCs w:val="24"/>
      <w:lang w:val="en-IE"/>
      <w14:ligatures w14:val="standardContextual"/>
    </w:rPr>
    <w:tblPr>
      <w:tblStyleRowBandSize w:val="1"/>
      <w:tblStyleColBandSize w:val="1"/>
      <w:tblBorders>
        <w:top w:val="single" w:sz="24" w:space="0" w:color="E97132"/>
        <w:left w:val="single" w:sz="4" w:space="0" w:color="156082"/>
        <w:bottom w:val="single" w:sz="4" w:space="0" w:color="156082"/>
        <w:right w:val="single" w:sz="4" w:space="0" w:color="156082"/>
        <w:insideH w:val="single" w:sz="4" w:space="0" w:color="FFFFFF"/>
        <w:insideV w:val="single" w:sz="4" w:space="0" w:color="FFFFFF"/>
      </w:tblBorders>
    </w:tblPr>
    <w:tcPr>
      <w:shd w:val="clear" w:color="auto" w:fill="E0F2FA"/>
    </w:tcPr>
    <w:tblStylePr w:type="firstRow">
      <w:rPr>
        <w:b/>
        <w:bCs/>
      </w:rPr>
      <w:tblPr/>
      <w:tcPr>
        <w:tcBorders>
          <w:top w:val="nil"/>
          <w:left w:val="nil"/>
          <w:bottom w:val="single" w:sz="24" w:space="0" w:color="E97132"/>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0C394D"/>
      </w:tcPr>
    </w:tblStylePr>
    <w:tblStylePr w:type="firstCol">
      <w:rPr>
        <w:color w:val="FFFFFF"/>
      </w:rPr>
      <w:tblPr/>
      <w:tcPr>
        <w:tcBorders>
          <w:top w:val="nil"/>
          <w:left w:val="nil"/>
          <w:bottom w:val="nil"/>
          <w:right w:val="nil"/>
          <w:insideH w:val="single" w:sz="4" w:space="0" w:color="0C394D"/>
          <w:insideV w:val="nil"/>
        </w:tcBorders>
        <w:shd w:val="clear" w:color="auto" w:fill="0C394D"/>
      </w:tcPr>
    </w:tblStylePr>
    <w:tblStylePr w:type="lastCol">
      <w:rPr>
        <w:color w:val="FFFFFF"/>
      </w:rPr>
      <w:tblPr/>
      <w:tcPr>
        <w:tcBorders>
          <w:top w:val="nil"/>
          <w:left w:val="nil"/>
          <w:bottom w:val="nil"/>
          <w:right w:val="nil"/>
          <w:insideH w:val="nil"/>
          <w:insideV w:val="nil"/>
        </w:tcBorders>
        <w:shd w:val="clear" w:color="auto" w:fill="0C394D"/>
      </w:tcPr>
    </w:tblStylePr>
    <w:tblStylePr w:type="band1Vert">
      <w:tblPr/>
      <w:tcPr>
        <w:shd w:val="clear" w:color="auto" w:fill="83CAEB"/>
      </w:tcPr>
    </w:tblStylePr>
    <w:tblStylePr w:type="band1Horz">
      <w:tblPr/>
      <w:tcPr>
        <w:shd w:val="clear" w:color="auto" w:fill="64BDE6"/>
      </w:tcPr>
    </w:tblStylePr>
    <w:tblStylePr w:type="neCell">
      <w:rPr>
        <w:color w:val="000000"/>
      </w:rPr>
    </w:tblStylePr>
    <w:tblStylePr w:type="nwCell">
      <w:rPr>
        <w:color w:val="000000"/>
      </w:rPr>
    </w:tblStylePr>
  </w:style>
  <w:style w:type="table" w:customStyle="1" w:styleId="ColourfulShadingAccent25">
    <w:name w:val="Colourful Shading – Accent 25"/>
    <w:basedOn w:val="TableNormal"/>
    <w:next w:val="ColorfulShading-Accent2"/>
    <w:uiPriority w:val="71"/>
    <w:semiHidden/>
    <w:unhideWhenUsed/>
    <w:rsid w:val="00211350"/>
    <w:pPr>
      <w:spacing w:after="0" w:line="240" w:lineRule="auto"/>
    </w:pPr>
    <w:rPr>
      <w:color w:val="000000"/>
      <w:kern w:val="2"/>
      <w:sz w:val="24"/>
      <w:szCs w:val="24"/>
      <w:lang w:val="en-IE"/>
      <w14:ligatures w14:val="standardContextual"/>
    </w:rPr>
    <w:tblPr>
      <w:tblStyleRowBandSize w:val="1"/>
      <w:tblStyleColBandSize w:val="1"/>
      <w:tblBorders>
        <w:top w:val="single" w:sz="24" w:space="0" w:color="E97132"/>
        <w:left w:val="single" w:sz="4" w:space="0" w:color="E97132"/>
        <w:bottom w:val="single" w:sz="4" w:space="0" w:color="E97132"/>
        <w:right w:val="single" w:sz="4" w:space="0" w:color="E97132"/>
        <w:insideH w:val="single" w:sz="4" w:space="0" w:color="FFFFFF"/>
        <w:insideV w:val="single" w:sz="4" w:space="0" w:color="FFFFFF"/>
      </w:tblBorders>
    </w:tblPr>
    <w:tcPr>
      <w:shd w:val="clear" w:color="auto" w:fill="FCF0EA"/>
    </w:tcPr>
    <w:tblStylePr w:type="firstRow">
      <w:rPr>
        <w:b/>
        <w:bCs/>
      </w:rPr>
      <w:tblPr/>
      <w:tcPr>
        <w:tcBorders>
          <w:top w:val="nil"/>
          <w:left w:val="nil"/>
          <w:bottom w:val="single" w:sz="24" w:space="0" w:color="E97132"/>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993F10"/>
      </w:tcPr>
    </w:tblStylePr>
    <w:tblStylePr w:type="firstCol">
      <w:rPr>
        <w:color w:val="FFFFFF"/>
      </w:rPr>
      <w:tblPr/>
      <w:tcPr>
        <w:tcBorders>
          <w:top w:val="nil"/>
          <w:left w:val="nil"/>
          <w:bottom w:val="nil"/>
          <w:right w:val="nil"/>
          <w:insideH w:val="single" w:sz="4" w:space="0" w:color="993F10"/>
          <w:insideV w:val="nil"/>
        </w:tcBorders>
        <w:shd w:val="clear" w:color="auto" w:fill="993F10"/>
      </w:tcPr>
    </w:tblStylePr>
    <w:tblStylePr w:type="lastCol">
      <w:rPr>
        <w:color w:val="FFFFFF"/>
      </w:rPr>
      <w:tblPr/>
      <w:tcPr>
        <w:tcBorders>
          <w:top w:val="nil"/>
          <w:left w:val="nil"/>
          <w:bottom w:val="nil"/>
          <w:right w:val="nil"/>
          <w:insideH w:val="nil"/>
          <w:insideV w:val="nil"/>
        </w:tcBorders>
        <w:shd w:val="clear" w:color="auto" w:fill="993F10"/>
      </w:tcPr>
    </w:tblStylePr>
    <w:tblStylePr w:type="band1Vert">
      <w:tblPr/>
      <w:tcPr>
        <w:shd w:val="clear" w:color="auto" w:fill="F6C5AC"/>
      </w:tcPr>
    </w:tblStylePr>
    <w:tblStylePr w:type="band1Horz">
      <w:tblPr/>
      <w:tcPr>
        <w:shd w:val="clear" w:color="auto" w:fill="F4B798"/>
      </w:tcPr>
    </w:tblStylePr>
    <w:tblStylePr w:type="neCell">
      <w:rPr>
        <w:color w:val="000000"/>
      </w:rPr>
    </w:tblStylePr>
    <w:tblStylePr w:type="nwCell">
      <w:rPr>
        <w:color w:val="000000"/>
      </w:rPr>
    </w:tblStylePr>
  </w:style>
  <w:style w:type="table" w:customStyle="1" w:styleId="ColourfulShadingAccent35">
    <w:name w:val="Colourful Shading – Accent 35"/>
    <w:basedOn w:val="TableNormal"/>
    <w:next w:val="ColorfulShading-Accent3"/>
    <w:uiPriority w:val="71"/>
    <w:semiHidden/>
    <w:unhideWhenUsed/>
    <w:rsid w:val="00211350"/>
    <w:pPr>
      <w:spacing w:after="0" w:line="240" w:lineRule="auto"/>
    </w:pPr>
    <w:rPr>
      <w:color w:val="000000"/>
      <w:kern w:val="2"/>
      <w:sz w:val="24"/>
      <w:szCs w:val="24"/>
      <w:lang w:val="en-IE"/>
      <w14:ligatures w14:val="standardContextual"/>
    </w:rPr>
    <w:tblPr>
      <w:tblStyleRowBandSize w:val="1"/>
      <w:tblStyleColBandSize w:val="1"/>
      <w:tblBorders>
        <w:top w:val="single" w:sz="24" w:space="0" w:color="0F9ED5"/>
        <w:left w:val="single" w:sz="4" w:space="0" w:color="196B24"/>
        <w:bottom w:val="single" w:sz="4" w:space="0" w:color="196B24"/>
        <w:right w:val="single" w:sz="4" w:space="0" w:color="196B24"/>
        <w:insideH w:val="single" w:sz="4" w:space="0" w:color="FFFFFF"/>
        <w:insideV w:val="single" w:sz="4" w:space="0" w:color="FFFFFF"/>
      </w:tblBorders>
    </w:tblPr>
    <w:tcPr>
      <w:shd w:val="clear" w:color="auto" w:fill="E0F8E3"/>
    </w:tcPr>
    <w:tblStylePr w:type="firstRow">
      <w:rPr>
        <w:b/>
        <w:bCs/>
      </w:rPr>
      <w:tblPr/>
      <w:tcPr>
        <w:tcBorders>
          <w:top w:val="nil"/>
          <w:left w:val="nil"/>
          <w:bottom w:val="single" w:sz="24" w:space="0" w:color="0F9ED5"/>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0F4015"/>
      </w:tcPr>
    </w:tblStylePr>
    <w:tblStylePr w:type="firstCol">
      <w:rPr>
        <w:color w:val="FFFFFF"/>
      </w:rPr>
      <w:tblPr/>
      <w:tcPr>
        <w:tcBorders>
          <w:top w:val="nil"/>
          <w:left w:val="nil"/>
          <w:bottom w:val="nil"/>
          <w:right w:val="nil"/>
          <w:insideH w:val="single" w:sz="4" w:space="0" w:color="0F4015"/>
          <w:insideV w:val="nil"/>
        </w:tcBorders>
        <w:shd w:val="clear" w:color="auto" w:fill="0F4015"/>
      </w:tcPr>
    </w:tblStylePr>
    <w:tblStylePr w:type="lastCol">
      <w:rPr>
        <w:color w:val="FFFFFF"/>
      </w:rPr>
      <w:tblPr/>
      <w:tcPr>
        <w:tcBorders>
          <w:top w:val="nil"/>
          <w:left w:val="nil"/>
          <w:bottom w:val="nil"/>
          <w:right w:val="nil"/>
          <w:insideH w:val="nil"/>
          <w:insideV w:val="nil"/>
        </w:tcBorders>
        <w:shd w:val="clear" w:color="auto" w:fill="0F4015"/>
      </w:tcPr>
    </w:tblStylePr>
    <w:tblStylePr w:type="band1Vert">
      <w:tblPr/>
      <w:tcPr>
        <w:shd w:val="clear" w:color="auto" w:fill="84E290"/>
      </w:tcPr>
    </w:tblStylePr>
    <w:tblStylePr w:type="band1Horz">
      <w:tblPr/>
      <w:tcPr>
        <w:shd w:val="clear" w:color="auto" w:fill="66DB75"/>
      </w:tcPr>
    </w:tblStylePr>
  </w:style>
  <w:style w:type="table" w:customStyle="1" w:styleId="ColourfulShadingAccent45">
    <w:name w:val="Colourful Shading – Accent 45"/>
    <w:basedOn w:val="TableNormal"/>
    <w:next w:val="ColorfulShading-Accent4"/>
    <w:uiPriority w:val="71"/>
    <w:semiHidden/>
    <w:unhideWhenUsed/>
    <w:rsid w:val="00211350"/>
    <w:pPr>
      <w:spacing w:after="0" w:line="240" w:lineRule="auto"/>
    </w:pPr>
    <w:rPr>
      <w:color w:val="000000"/>
      <w:kern w:val="2"/>
      <w:sz w:val="24"/>
      <w:szCs w:val="24"/>
      <w:lang w:val="en-IE"/>
      <w14:ligatures w14:val="standardContextual"/>
    </w:rPr>
    <w:tblPr>
      <w:tblStyleRowBandSize w:val="1"/>
      <w:tblStyleColBandSize w:val="1"/>
      <w:tblBorders>
        <w:top w:val="single" w:sz="24" w:space="0" w:color="196B24"/>
        <w:left w:val="single" w:sz="4" w:space="0" w:color="0F9ED5"/>
        <w:bottom w:val="single" w:sz="4" w:space="0" w:color="0F9ED5"/>
        <w:right w:val="single" w:sz="4" w:space="0" w:color="0F9ED5"/>
        <w:insideH w:val="single" w:sz="4" w:space="0" w:color="FFFFFF"/>
        <w:insideV w:val="single" w:sz="4" w:space="0" w:color="FFFFFF"/>
      </w:tblBorders>
    </w:tblPr>
    <w:tcPr>
      <w:shd w:val="clear" w:color="auto" w:fill="E5F6FD"/>
    </w:tcPr>
    <w:tblStylePr w:type="firstRow">
      <w:rPr>
        <w:b/>
        <w:bCs/>
      </w:rPr>
      <w:tblPr/>
      <w:tcPr>
        <w:tcBorders>
          <w:top w:val="nil"/>
          <w:left w:val="nil"/>
          <w:bottom w:val="single" w:sz="24" w:space="0" w:color="196B24"/>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095E7F"/>
      </w:tcPr>
    </w:tblStylePr>
    <w:tblStylePr w:type="firstCol">
      <w:rPr>
        <w:color w:val="FFFFFF"/>
      </w:rPr>
      <w:tblPr/>
      <w:tcPr>
        <w:tcBorders>
          <w:top w:val="nil"/>
          <w:left w:val="nil"/>
          <w:bottom w:val="nil"/>
          <w:right w:val="nil"/>
          <w:insideH w:val="single" w:sz="4" w:space="0" w:color="095E7F"/>
          <w:insideV w:val="nil"/>
        </w:tcBorders>
        <w:shd w:val="clear" w:color="auto" w:fill="095E7F"/>
      </w:tcPr>
    </w:tblStylePr>
    <w:tblStylePr w:type="lastCol">
      <w:rPr>
        <w:color w:val="FFFFFF"/>
      </w:rPr>
      <w:tblPr/>
      <w:tcPr>
        <w:tcBorders>
          <w:top w:val="nil"/>
          <w:left w:val="nil"/>
          <w:bottom w:val="nil"/>
          <w:right w:val="nil"/>
          <w:insideH w:val="nil"/>
          <w:insideV w:val="nil"/>
        </w:tcBorders>
        <w:shd w:val="clear" w:color="auto" w:fill="095E7F"/>
      </w:tcPr>
    </w:tblStylePr>
    <w:tblStylePr w:type="band1Vert">
      <w:tblPr/>
      <w:tcPr>
        <w:shd w:val="clear" w:color="auto" w:fill="95DCF7"/>
      </w:tcPr>
    </w:tblStylePr>
    <w:tblStylePr w:type="band1Horz">
      <w:tblPr/>
      <w:tcPr>
        <w:shd w:val="clear" w:color="auto" w:fill="7BD3F5"/>
      </w:tcPr>
    </w:tblStylePr>
    <w:tblStylePr w:type="neCell">
      <w:rPr>
        <w:color w:val="000000"/>
      </w:rPr>
    </w:tblStylePr>
    <w:tblStylePr w:type="nwCell">
      <w:rPr>
        <w:color w:val="000000"/>
      </w:rPr>
    </w:tblStylePr>
  </w:style>
  <w:style w:type="table" w:customStyle="1" w:styleId="ColourfulShadingAccent55">
    <w:name w:val="Colourful Shading – Accent 55"/>
    <w:basedOn w:val="TableNormal"/>
    <w:next w:val="ColorfulShading-Accent5"/>
    <w:uiPriority w:val="71"/>
    <w:semiHidden/>
    <w:unhideWhenUsed/>
    <w:rsid w:val="00211350"/>
    <w:pPr>
      <w:spacing w:after="0" w:line="240" w:lineRule="auto"/>
    </w:pPr>
    <w:rPr>
      <w:color w:val="000000"/>
      <w:kern w:val="2"/>
      <w:sz w:val="24"/>
      <w:szCs w:val="24"/>
      <w:lang w:val="en-IE"/>
      <w14:ligatures w14:val="standardContextual"/>
    </w:rPr>
    <w:tblPr>
      <w:tblStyleRowBandSize w:val="1"/>
      <w:tblStyleColBandSize w:val="1"/>
      <w:tblBorders>
        <w:top w:val="single" w:sz="24" w:space="0" w:color="4EA72E"/>
        <w:left w:val="single" w:sz="4" w:space="0" w:color="A02B93"/>
        <w:bottom w:val="single" w:sz="4" w:space="0" w:color="A02B93"/>
        <w:right w:val="single" w:sz="4" w:space="0" w:color="A02B93"/>
        <w:insideH w:val="single" w:sz="4" w:space="0" w:color="FFFFFF"/>
        <w:insideV w:val="single" w:sz="4" w:space="0" w:color="FFFFFF"/>
      </w:tblBorders>
    </w:tblPr>
    <w:tcPr>
      <w:shd w:val="clear" w:color="auto" w:fill="F8E7F6"/>
    </w:tcPr>
    <w:tblStylePr w:type="firstRow">
      <w:rPr>
        <w:b/>
        <w:bCs/>
      </w:rPr>
      <w:tblPr/>
      <w:tcPr>
        <w:tcBorders>
          <w:top w:val="nil"/>
          <w:left w:val="nil"/>
          <w:bottom w:val="single" w:sz="24" w:space="0" w:color="4EA72E"/>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5F1957"/>
      </w:tcPr>
    </w:tblStylePr>
    <w:tblStylePr w:type="firstCol">
      <w:rPr>
        <w:color w:val="FFFFFF"/>
      </w:rPr>
      <w:tblPr/>
      <w:tcPr>
        <w:tcBorders>
          <w:top w:val="nil"/>
          <w:left w:val="nil"/>
          <w:bottom w:val="nil"/>
          <w:right w:val="nil"/>
          <w:insideH w:val="single" w:sz="4" w:space="0" w:color="5F1957"/>
          <w:insideV w:val="nil"/>
        </w:tcBorders>
        <w:shd w:val="clear" w:color="auto" w:fill="5F1957"/>
      </w:tcPr>
    </w:tblStylePr>
    <w:tblStylePr w:type="lastCol">
      <w:rPr>
        <w:color w:val="FFFFFF"/>
      </w:rPr>
      <w:tblPr/>
      <w:tcPr>
        <w:tcBorders>
          <w:top w:val="nil"/>
          <w:left w:val="nil"/>
          <w:bottom w:val="nil"/>
          <w:right w:val="nil"/>
          <w:insideH w:val="nil"/>
          <w:insideV w:val="nil"/>
        </w:tcBorders>
        <w:shd w:val="clear" w:color="auto" w:fill="5F1957"/>
      </w:tcPr>
    </w:tblStylePr>
    <w:tblStylePr w:type="band1Vert">
      <w:tblPr/>
      <w:tcPr>
        <w:shd w:val="clear" w:color="auto" w:fill="E59EDC"/>
      </w:tcPr>
    </w:tblStylePr>
    <w:tblStylePr w:type="band1Horz">
      <w:tblPr/>
      <w:tcPr>
        <w:shd w:val="clear" w:color="auto" w:fill="DE86D4"/>
      </w:tcPr>
    </w:tblStylePr>
    <w:tblStylePr w:type="neCell">
      <w:rPr>
        <w:color w:val="000000"/>
      </w:rPr>
    </w:tblStylePr>
    <w:tblStylePr w:type="nwCell">
      <w:rPr>
        <w:color w:val="000000"/>
      </w:rPr>
    </w:tblStylePr>
  </w:style>
  <w:style w:type="table" w:customStyle="1" w:styleId="ColourfulShadingAccent65">
    <w:name w:val="Colourful Shading – Accent 65"/>
    <w:basedOn w:val="TableNormal"/>
    <w:next w:val="ColorfulShading-Accent6"/>
    <w:uiPriority w:val="71"/>
    <w:semiHidden/>
    <w:unhideWhenUsed/>
    <w:rsid w:val="00211350"/>
    <w:pPr>
      <w:spacing w:after="0" w:line="240" w:lineRule="auto"/>
    </w:pPr>
    <w:rPr>
      <w:color w:val="000000"/>
      <w:kern w:val="2"/>
      <w:sz w:val="24"/>
      <w:szCs w:val="24"/>
      <w:lang w:val="en-IE"/>
      <w14:ligatures w14:val="standardContextual"/>
    </w:rPr>
    <w:tblPr>
      <w:tblStyleRowBandSize w:val="1"/>
      <w:tblStyleColBandSize w:val="1"/>
      <w:tblBorders>
        <w:top w:val="single" w:sz="24" w:space="0" w:color="A02B93"/>
        <w:left w:val="single" w:sz="4" w:space="0" w:color="4EA72E"/>
        <w:bottom w:val="single" w:sz="4" w:space="0" w:color="4EA72E"/>
        <w:right w:val="single" w:sz="4" w:space="0" w:color="4EA72E"/>
        <w:insideH w:val="single" w:sz="4" w:space="0" w:color="FFFFFF"/>
        <w:insideV w:val="single" w:sz="4" w:space="0" w:color="FFFFFF"/>
      </w:tblBorders>
    </w:tblPr>
    <w:tcPr>
      <w:shd w:val="clear" w:color="auto" w:fill="ECF8E8"/>
    </w:tcPr>
    <w:tblStylePr w:type="firstRow">
      <w:rPr>
        <w:b/>
        <w:bCs/>
      </w:rPr>
      <w:tblPr/>
      <w:tcPr>
        <w:tcBorders>
          <w:top w:val="nil"/>
          <w:left w:val="nil"/>
          <w:bottom w:val="single" w:sz="24" w:space="0" w:color="A02B93"/>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E641B"/>
      </w:tcPr>
    </w:tblStylePr>
    <w:tblStylePr w:type="firstCol">
      <w:rPr>
        <w:color w:val="FFFFFF"/>
      </w:rPr>
      <w:tblPr/>
      <w:tcPr>
        <w:tcBorders>
          <w:top w:val="nil"/>
          <w:left w:val="nil"/>
          <w:bottom w:val="nil"/>
          <w:right w:val="nil"/>
          <w:insideH w:val="single" w:sz="4" w:space="0" w:color="2E641B"/>
          <w:insideV w:val="nil"/>
        </w:tcBorders>
        <w:shd w:val="clear" w:color="auto" w:fill="2E641B"/>
      </w:tcPr>
    </w:tblStylePr>
    <w:tblStylePr w:type="lastCol">
      <w:rPr>
        <w:color w:val="FFFFFF"/>
      </w:rPr>
      <w:tblPr/>
      <w:tcPr>
        <w:tcBorders>
          <w:top w:val="nil"/>
          <w:left w:val="nil"/>
          <w:bottom w:val="nil"/>
          <w:right w:val="nil"/>
          <w:insideH w:val="nil"/>
          <w:insideV w:val="nil"/>
        </w:tcBorders>
        <w:shd w:val="clear" w:color="auto" w:fill="2E641B"/>
      </w:tcPr>
    </w:tblStylePr>
    <w:tblStylePr w:type="band1Vert">
      <w:tblPr/>
      <w:tcPr>
        <w:shd w:val="clear" w:color="auto" w:fill="B3E5A1"/>
      </w:tcPr>
    </w:tblStylePr>
    <w:tblStylePr w:type="band1Horz">
      <w:tblPr/>
      <w:tcPr>
        <w:shd w:val="clear" w:color="auto" w:fill="A0DF8A"/>
      </w:tcPr>
    </w:tblStylePr>
    <w:tblStylePr w:type="neCell">
      <w:rPr>
        <w:color w:val="000000"/>
      </w:rPr>
    </w:tblStylePr>
    <w:tblStylePr w:type="nwCell">
      <w:rPr>
        <w:color w:val="000000"/>
      </w:rPr>
    </w:tblStylePr>
  </w:style>
  <w:style w:type="table" w:customStyle="1" w:styleId="DarkList5">
    <w:name w:val="Dark List5"/>
    <w:basedOn w:val="TableNormal"/>
    <w:next w:val="DarkList"/>
    <w:uiPriority w:val="70"/>
    <w:semiHidden/>
    <w:unhideWhenUsed/>
    <w:rsid w:val="00211350"/>
    <w:pPr>
      <w:spacing w:after="0" w:line="240" w:lineRule="auto"/>
    </w:pPr>
    <w:rPr>
      <w:color w:val="FFFFFF"/>
      <w:kern w:val="2"/>
      <w:sz w:val="24"/>
      <w:szCs w:val="24"/>
      <w:lang w:val="en-IE"/>
      <w14:ligatures w14:val="standardContextual"/>
    </w:rPr>
    <w:tblPr>
      <w:tblStyleRowBandSize w:val="1"/>
      <w:tblStyleColBandSize w:val="1"/>
    </w:tblPr>
    <w:tcPr>
      <w:shd w:val="clear" w:color="auto" w:fill="000000"/>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000000"/>
      </w:tcPr>
    </w:tblStylePr>
    <w:tblStylePr w:type="firstCol">
      <w:tblPr/>
      <w:tcPr>
        <w:tcBorders>
          <w:top w:val="nil"/>
          <w:left w:val="nil"/>
          <w:bottom w:val="nil"/>
          <w:right w:val="single" w:sz="18" w:space="0" w:color="FFFFFF"/>
          <w:insideH w:val="nil"/>
          <w:insideV w:val="nil"/>
        </w:tcBorders>
        <w:shd w:val="clear" w:color="auto" w:fill="000000"/>
      </w:tcPr>
    </w:tblStylePr>
    <w:tblStylePr w:type="lastCol">
      <w:tblPr/>
      <w:tcPr>
        <w:tcBorders>
          <w:top w:val="nil"/>
          <w:left w:val="single" w:sz="18" w:space="0" w:color="FFFFFF"/>
          <w:bottom w:val="nil"/>
          <w:right w:val="nil"/>
          <w:insideH w:val="nil"/>
          <w:insideV w:val="nil"/>
        </w:tcBorders>
        <w:shd w:val="clear" w:color="auto" w:fill="000000"/>
      </w:tcPr>
    </w:tblStylePr>
    <w:tblStylePr w:type="band1Vert">
      <w:tblPr/>
      <w:tcPr>
        <w:tcBorders>
          <w:top w:val="nil"/>
          <w:left w:val="nil"/>
          <w:bottom w:val="nil"/>
          <w:right w:val="nil"/>
          <w:insideH w:val="nil"/>
          <w:insideV w:val="nil"/>
        </w:tcBorders>
        <w:shd w:val="clear" w:color="auto" w:fill="000000"/>
      </w:tcPr>
    </w:tblStylePr>
    <w:tblStylePr w:type="band1Horz">
      <w:tblPr/>
      <w:tcPr>
        <w:tcBorders>
          <w:top w:val="nil"/>
          <w:left w:val="nil"/>
          <w:bottom w:val="nil"/>
          <w:right w:val="nil"/>
          <w:insideH w:val="nil"/>
          <w:insideV w:val="nil"/>
        </w:tcBorders>
        <w:shd w:val="clear" w:color="auto" w:fill="000000"/>
      </w:tcPr>
    </w:tblStylePr>
  </w:style>
  <w:style w:type="table" w:customStyle="1" w:styleId="DarkList-Accent15">
    <w:name w:val="Dark List - Accent 15"/>
    <w:basedOn w:val="TableNormal"/>
    <w:next w:val="DarkList-Accent1"/>
    <w:uiPriority w:val="70"/>
    <w:semiHidden/>
    <w:unhideWhenUsed/>
    <w:rsid w:val="00211350"/>
    <w:pPr>
      <w:spacing w:after="0" w:line="240" w:lineRule="auto"/>
    </w:pPr>
    <w:rPr>
      <w:color w:val="FFFFFF"/>
      <w:kern w:val="2"/>
      <w:sz w:val="24"/>
      <w:szCs w:val="24"/>
      <w:lang w:val="en-IE"/>
      <w14:ligatures w14:val="standardContextual"/>
    </w:rPr>
    <w:tblPr>
      <w:tblStyleRowBandSize w:val="1"/>
      <w:tblStyleColBandSize w:val="1"/>
    </w:tblPr>
    <w:tcPr>
      <w:shd w:val="clear" w:color="auto" w:fill="156082"/>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0A2F40"/>
      </w:tcPr>
    </w:tblStylePr>
    <w:tblStylePr w:type="firstCol">
      <w:tblPr/>
      <w:tcPr>
        <w:tcBorders>
          <w:top w:val="nil"/>
          <w:left w:val="nil"/>
          <w:bottom w:val="nil"/>
          <w:right w:val="single" w:sz="18" w:space="0" w:color="FFFFFF"/>
          <w:insideH w:val="nil"/>
          <w:insideV w:val="nil"/>
        </w:tcBorders>
        <w:shd w:val="clear" w:color="auto" w:fill="0F4761"/>
      </w:tcPr>
    </w:tblStylePr>
    <w:tblStylePr w:type="lastCol">
      <w:tblPr/>
      <w:tcPr>
        <w:tcBorders>
          <w:top w:val="nil"/>
          <w:left w:val="single" w:sz="18" w:space="0" w:color="FFFFFF"/>
          <w:bottom w:val="nil"/>
          <w:right w:val="nil"/>
          <w:insideH w:val="nil"/>
          <w:insideV w:val="nil"/>
        </w:tcBorders>
        <w:shd w:val="clear" w:color="auto" w:fill="0F4761"/>
      </w:tcPr>
    </w:tblStylePr>
    <w:tblStylePr w:type="band1Vert">
      <w:tblPr/>
      <w:tcPr>
        <w:tcBorders>
          <w:top w:val="nil"/>
          <w:left w:val="nil"/>
          <w:bottom w:val="nil"/>
          <w:right w:val="nil"/>
          <w:insideH w:val="nil"/>
          <w:insideV w:val="nil"/>
        </w:tcBorders>
        <w:shd w:val="clear" w:color="auto" w:fill="0F4761"/>
      </w:tcPr>
    </w:tblStylePr>
    <w:tblStylePr w:type="band1Horz">
      <w:tblPr/>
      <w:tcPr>
        <w:tcBorders>
          <w:top w:val="nil"/>
          <w:left w:val="nil"/>
          <w:bottom w:val="nil"/>
          <w:right w:val="nil"/>
          <w:insideH w:val="nil"/>
          <w:insideV w:val="nil"/>
        </w:tcBorders>
        <w:shd w:val="clear" w:color="auto" w:fill="0F4761"/>
      </w:tcPr>
    </w:tblStylePr>
  </w:style>
  <w:style w:type="table" w:customStyle="1" w:styleId="DarkList-Accent25">
    <w:name w:val="Dark List - Accent 25"/>
    <w:basedOn w:val="TableNormal"/>
    <w:next w:val="DarkList-Accent2"/>
    <w:uiPriority w:val="70"/>
    <w:semiHidden/>
    <w:unhideWhenUsed/>
    <w:rsid w:val="00211350"/>
    <w:pPr>
      <w:spacing w:after="0" w:line="240" w:lineRule="auto"/>
    </w:pPr>
    <w:rPr>
      <w:color w:val="FFFFFF"/>
      <w:kern w:val="2"/>
      <w:sz w:val="24"/>
      <w:szCs w:val="24"/>
      <w:lang w:val="en-IE"/>
      <w14:ligatures w14:val="standardContextual"/>
    </w:rPr>
    <w:tblPr>
      <w:tblStyleRowBandSize w:val="1"/>
      <w:tblStyleColBandSize w:val="1"/>
    </w:tblPr>
    <w:tcPr>
      <w:shd w:val="clear" w:color="auto" w:fill="E97132"/>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7F340D"/>
      </w:tcPr>
    </w:tblStylePr>
    <w:tblStylePr w:type="firstCol">
      <w:tblPr/>
      <w:tcPr>
        <w:tcBorders>
          <w:top w:val="nil"/>
          <w:left w:val="nil"/>
          <w:bottom w:val="nil"/>
          <w:right w:val="single" w:sz="18" w:space="0" w:color="FFFFFF"/>
          <w:insideH w:val="nil"/>
          <w:insideV w:val="nil"/>
        </w:tcBorders>
        <w:shd w:val="clear" w:color="auto" w:fill="BF4E14"/>
      </w:tcPr>
    </w:tblStylePr>
    <w:tblStylePr w:type="lastCol">
      <w:tblPr/>
      <w:tcPr>
        <w:tcBorders>
          <w:top w:val="nil"/>
          <w:left w:val="single" w:sz="18" w:space="0" w:color="FFFFFF"/>
          <w:bottom w:val="nil"/>
          <w:right w:val="nil"/>
          <w:insideH w:val="nil"/>
          <w:insideV w:val="nil"/>
        </w:tcBorders>
        <w:shd w:val="clear" w:color="auto" w:fill="BF4E14"/>
      </w:tcPr>
    </w:tblStylePr>
    <w:tblStylePr w:type="band1Vert">
      <w:tblPr/>
      <w:tcPr>
        <w:tcBorders>
          <w:top w:val="nil"/>
          <w:left w:val="nil"/>
          <w:bottom w:val="nil"/>
          <w:right w:val="nil"/>
          <w:insideH w:val="nil"/>
          <w:insideV w:val="nil"/>
        </w:tcBorders>
        <w:shd w:val="clear" w:color="auto" w:fill="BF4E14"/>
      </w:tcPr>
    </w:tblStylePr>
    <w:tblStylePr w:type="band1Horz">
      <w:tblPr/>
      <w:tcPr>
        <w:tcBorders>
          <w:top w:val="nil"/>
          <w:left w:val="nil"/>
          <w:bottom w:val="nil"/>
          <w:right w:val="nil"/>
          <w:insideH w:val="nil"/>
          <w:insideV w:val="nil"/>
        </w:tcBorders>
        <w:shd w:val="clear" w:color="auto" w:fill="BF4E14"/>
      </w:tcPr>
    </w:tblStylePr>
  </w:style>
  <w:style w:type="table" w:customStyle="1" w:styleId="DarkList-Accent35">
    <w:name w:val="Dark List - Accent 35"/>
    <w:basedOn w:val="TableNormal"/>
    <w:next w:val="DarkList-Accent3"/>
    <w:uiPriority w:val="70"/>
    <w:semiHidden/>
    <w:unhideWhenUsed/>
    <w:rsid w:val="00211350"/>
    <w:pPr>
      <w:spacing w:after="0" w:line="240" w:lineRule="auto"/>
    </w:pPr>
    <w:rPr>
      <w:color w:val="FFFFFF"/>
      <w:kern w:val="2"/>
      <w:sz w:val="24"/>
      <w:szCs w:val="24"/>
      <w:lang w:val="en-IE"/>
      <w14:ligatures w14:val="standardContextual"/>
    </w:rPr>
    <w:tblPr>
      <w:tblStyleRowBandSize w:val="1"/>
      <w:tblStyleColBandSize w:val="1"/>
    </w:tblPr>
    <w:tcPr>
      <w:shd w:val="clear" w:color="auto" w:fill="196B24"/>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0C3511"/>
      </w:tcPr>
    </w:tblStylePr>
    <w:tblStylePr w:type="firstCol">
      <w:tblPr/>
      <w:tcPr>
        <w:tcBorders>
          <w:top w:val="nil"/>
          <w:left w:val="nil"/>
          <w:bottom w:val="nil"/>
          <w:right w:val="single" w:sz="18" w:space="0" w:color="FFFFFF"/>
          <w:insideH w:val="nil"/>
          <w:insideV w:val="nil"/>
        </w:tcBorders>
        <w:shd w:val="clear" w:color="auto" w:fill="124F1A"/>
      </w:tcPr>
    </w:tblStylePr>
    <w:tblStylePr w:type="lastCol">
      <w:tblPr/>
      <w:tcPr>
        <w:tcBorders>
          <w:top w:val="nil"/>
          <w:left w:val="single" w:sz="18" w:space="0" w:color="FFFFFF"/>
          <w:bottom w:val="nil"/>
          <w:right w:val="nil"/>
          <w:insideH w:val="nil"/>
          <w:insideV w:val="nil"/>
        </w:tcBorders>
        <w:shd w:val="clear" w:color="auto" w:fill="124F1A"/>
      </w:tcPr>
    </w:tblStylePr>
    <w:tblStylePr w:type="band1Vert">
      <w:tblPr/>
      <w:tcPr>
        <w:tcBorders>
          <w:top w:val="nil"/>
          <w:left w:val="nil"/>
          <w:bottom w:val="nil"/>
          <w:right w:val="nil"/>
          <w:insideH w:val="nil"/>
          <w:insideV w:val="nil"/>
        </w:tcBorders>
        <w:shd w:val="clear" w:color="auto" w:fill="124F1A"/>
      </w:tcPr>
    </w:tblStylePr>
    <w:tblStylePr w:type="band1Horz">
      <w:tblPr/>
      <w:tcPr>
        <w:tcBorders>
          <w:top w:val="nil"/>
          <w:left w:val="nil"/>
          <w:bottom w:val="nil"/>
          <w:right w:val="nil"/>
          <w:insideH w:val="nil"/>
          <w:insideV w:val="nil"/>
        </w:tcBorders>
        <w:shd w:val="clear" w:color="auto" w:fill="124F1A"/>
      </w:tcPr>
    </w:tblStylePr>
  </w:style>
  <w:style w:type="table" w:customStyle="1" w:styleId="DarkList-Accent45">
    <w:name w:val="Dark List - Accent 45"/>
    <w:basedOn w:val="TableNormal"/>
    <w:next w:val="DarkList-Accent4"/>
    <w:uiPriority w:val="70"/>
    <w:semiHidden/>
    <w:unhideWhenUsed/>
    <w:rsid w:val="00211350"/>
    <w:pPr>
      <w:spacing w:after="0" w:line="240" w:lineRule="auto"/>
    </w:pPr>
    <w:rPr>
      <w:color w:val="FFFFFF"/>
      <w:kern w:val="2"/>
      <w:sz w:val="24"/>
      <w:szCs w:val="24"/>
      <w:lang w:val="en-IE"/>
      <w14:ligatures w14:val="standardContextual"/>
    </w:rPr>
    <w:tblPr>
      <w:tblStyleRowBandSize w:val="1"/>
      <w:tblStyleColBandSize w:val="1"/>
    </w:tblPr>
    <w:tcPr>
      <w:shd w:val="clear" w:color="auto" w:fill="0F9ED5"/>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074E69"/>
      </w:tcPr>
    </w:tblStylePr>
    <w:tblStylePr w:type="firstCol">
      <w:tblPr/>
      <w:tcPr>
        <w:tcBorders>
          <w:top w:val="nil"/>
          <w:left w:val="nil"/>
          <w:bottom w:val="nil"/>
          <w:right w:val="single" w:sz="18" w:space="0" w:color="FFFFFF"/>
          <w:insideH w:val="nil"/>
          <w:insideV w:val="nil"/>
        </w:tcBorders>
        <w:shd w:val="clear" w:color="auto" w:fill="0B769F"/>
      </w:tcPr>
    </w:tblStylePr>
    <w:tblStylePr w:type="lastCol">
      <w:tblPr/>
      <w:tcPr>
        <w:tcBorders>
          <w:top w:val="nil"/>
          <w:left w:val="single" w:sz="18" w:space="0" w:color="FFFFFF"/>
          <w:bottom w:val="nil"/>
          <w:right w:val="nil"/>
          <w:insideH w:val="nil"/>
          <w:insideV w:val="nil"/>
        </w:tcBorders>
        <w:shd w:val="clear" w:color="auto" w:fill="0B769F"/>
      </w:tcPr>
    </w:tblStylePr>
    <w:tblStylePr w:type="band1Vert">
      <w:tblPr/>
      <w:tcPr>
        <w:tcBorders>
          <w:top w:val="nil"/>
          <w:left w:val="nil"/>
          <w:bottom w:val="nil"/>
          <w:right w:val="nil"/>
          <w:insideH w:val="nil"/>
          <w:insideV w:val="nil"/>
        </w:tcBorders>
        <w:shd w:val="clear" w:color="auto" w:fill="0B769F"/>
      </w:tcPr>
    </w:tblStylePr>
    <w:tblStylePr w:type="band1Horz">
      <w:tblPr/>
      <w:tcPr>
        <w:tcBorders>
          <w:top w:val="nil"/>
          <w:left w:val="nil"/>
          <w:bottom w:val="nil"/>
          <w:right w:val="nil"/>
          <w:insideH w:val="nil"/>
          <w:insideV w:val="nil"/>
        </w:tcBorders>
        <w:shd w:val="clear" w:color="auto" w:fill="0B769F"/>
      </w:tcPr>
    </w:tblStylePr>
  </w:style>
  <w:style w:type="table" w:customStyle="1" w:styleId="DarkList-Accent55">
    <w:name w:val="Dark List - Accent 55"/>
    <w:basedOn w:val="TableNormal"/>
    <w:next w:val="DarkList-Accent5"/>
    <w:uiPriority w:val="70"/>
    <w:semiHidden/>
    <w:unhideWhenUsed/>
    <w:rsid w:val="00211350"/>
    <w:pPr>
      <w:spacing w:after="0" w:line="240" w:lineRule="auto"/>
    </w:pPr>
    <w:rPr>
      <w:color w:val="FFFFFF"/>
      <w:kern w:val="2"/>
      <w:sz w:val="24"/>
      <w:szCs w:val="24"/>
      <w:lang w:val="en-IE"/>
      <w14:ligatures w14:val="standardContextual"/>
    </w:rPr>
    <w:tblPr>
      <w:tblStyleRowBandSize w:val="1"/>
      <w:tblStyleColBandSize w:val="1"/>
    </w:tblPr>
    <w:tcPr>
      <w:shd w:val="clear" w:color="auto" w:fill="A02B93"/>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4F1548"/>
      </w:tcPr>
    </w:tblStylePr>
    <w:tblStylePr w:type="firstCol">
      <w:tblPr/>
      <w:tcPr>
        <w:tcBorders>
          <w:top w:val="nil"/>
          <w:left w:val="nil"/>
          <w:bottom w:val="nil"/>
          <w:right w:val="single" w:sz="18" w:space="0" w:color="FFFFFF"/>
          <w:insideH w:val="nil"/>
          <w:insideV w:val="nil"/>
        </w:tcBorders>
        <w:shd w:val="clear" w:color="auto" w:fill="77206D"/>
      </w:tcPr>
    </w:tblStylePr>
    <w:tblStylePr w:type="lastCol">
      <w:tblPr/>
      <w:tcPr>
        <w:tcBorders>
          <w:top w:val="nil"/>
          <w:left w:val="single" w:sz="18" w:space="0" w:color="FFFFFF"/>
          <w:bottom w:val="nil"/>
          <w:right w:val="nil"/>
          <w:insideH w:val="nil"/>
          <w:insideV w:val="nil"/>
        </w:tcBorders>
        <w:shd w:val="clear" w:color="auto" w:fill="77206D"/>
      </w:tcPr>
    </w:tblStylePr>
    <w:tblStylePr w:type="band1Vert">
      <w:tblPr/>
      <w:tcPr>
        <w:tcBorders>
          <w:top w:val="nil"/>
          <w:left w:val="nil"/>
          <w:bottom w:val="nil"/>
          <w:right w:val="nil"/>
          <w:insideH w:val="nil"/>
          <w:insideV w:val="nil"/>
        </w:tcBorders>
        <w:shd w:val="clear" w:color="auto" w:fill="77206D"/>
      </w:tcPr>
    </w:tblStylePr>
    <w:tblStylePr w:type="band1Horz">
      <w:tblPr/>
      <w:tcPr>
        <w:tcBorders>
          <w:top w:val="nil"/>
          <w:left w:val="nil"/>
          <w:bottom w:val="nil"/>
          <w:right w:val="nil"/>
          <w:insideH w:val="nil"/>
          <w:insideV w:val="nil"/>
        </w:tcBorders>
        <w:shd w:val="clear" w:color="auto" w:fill="77206D"/>
      </w:tcPr>
    </w:tblStylePr>
  </w:style>
  <w:style w:type="table" w:customStyle="1" w:styleId="DarkList-Accent65">
    <w:name w:val="Dark List - Accent 65"/>
    <w:basedOn w:val="TableNormal"/>
    <w:next w:val="DarkList-Accent6"/>
    <w:uiPriority w:val="70"/>
    <w:semiHidden/>
    <w:unhideWhenUsed/>
    <w:rsid w:val="00211350"/>
    <w:pPr>
      <w:spacing w:after="0" w:line="240" w:lineRule="auto"/>
    </w:pPr>
    <w:rPr>
      <w:color w:val="FFFFFF"/>
      <w:kern w:val="2"/>
      <w:sz w:val="24"/>
      <w:szCs w:val="24"/>
      <w:lang w:val="en-IE"/>
      <w14:ligatures w14:val="standardContextual"/>
    </w:rPr>
    <w:tblPr>
      <w:tblStyleRowBandSize w:val="1"/>
      <w:tblStyleColBandSize w:val="1"/>
    </w:tblPr>
    <w:tcPr>
      <w:shd w:val="clear" w:color="auto" w:fill="4EA72E"/>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265317"/>
      </w:tcPr>
    </w:tblStylePr>
    <w:tblStylePr w:type="firstCol">
      <w:tblPr/>
      <w:tcPr>
        <w:tcBorders>
          <w:top w:val="nil"/>
          <w:left w:val="nil"/>
          <w:bottom w:val="nil"/>
          <w:right w:val="single" w:sz="18" w:space="0" w:color="FFFFFF"/>
          <w:insideH w:val="nil"/>
          <w:insideV w:val="nil"/>
        </w:tcBorders>
        <w:shd w:val="clear" w:color="auto" w:fill="3A7C22"/>
      </w:tcPr>
    </w:tblStylePr>
    <w:tblStylePr w:type="lastCol">
      <w:tblPr/>
      <w:tcPr>
        <w:tcBorders>
          <w:top w:val="nil"/>
          <w:left w:val="single" w:sz="18" w:space="0" w:color="FFFFFF"/>
          <w:bottom w:val="nil"/>
          <w:right w:val="nil"/>
          <w:insideH w:val="nil"/>
          <w:insideV w:val="nil"/>
        </w:tcBorders>
        <w:shd w:val="clear" w:color="auto" w:fill="3A7C22"/>
      </w:tcPr>
    </w:tblStylePr>
    <w:tblStylePr w:type="band1Vert">
      <w:tblPr/>
      <w:tcPr>
        <w:tcBorders>
          <w:top w:val="nil"/>
          <w:left w:val="nil"/>
          <w:bottom w:val="nil"/>
          <w:right w:val="nil"/>
          <w:insideH w:val="nil"/>
          <w:insideV w:val="nil"/>
        </w:tcBorders>
        <w:shd w:val="clear" w:color="auto" w:fill="3A7C22"/>
      </w:tcPr>
    </w:tblStylePr>
    <w:tblStylePr w:type="band1Horz">
      <w:tblPr/>
      <w:tcPr>
        <w:tcBorders>
          <w:top w:val="nil"/>
          <w:left w:val="nil"/>
          <w:bottom w:val="nil"/>
          <w:right w:val="nil"/>
          <w:insideH w:val="nil"/>
          <w:insideV w:val="nil"/>
        </w:tcBorders>
        <w:shd w:val="clear" w:color="auto" w:fill="3A7C22"/>
      </w:tcPr>
    </w:tblStylePr>
  </w:style>
  <w:style w:type="table" w:customStyle="1" w:styleId="GridTable1Light5">
    <w:name w:val="Grid Table 1 Light5"/>
    <w:basedOn w:val="TableNormal"/>
    <w:next w:val="GridTable1Light"/>
    <w:uiPriority w:val="46"/>
    <w:rsid w:val="00211350"/>
    <w:pPr>
      <w:spacing w:after="0" w:line="240" w:lineRule="auto"/>
    </w:pPr>
    <w:rPr>
      <w:kern w:val="2"/>
      <w:sz w:val="24"/>
      <w:szCs w:val="24"/>
      <w:lang w:val="en-IE"/>
      <w14:ligatures w14:val="standardContextual"/>
    </w:rPr>
    <w:tblPr>
      <w:tblStyleRowBandSize w:val="1"/>
      <w:tblStyleColBandSize w:val="1"/>
      <w:tblBorders>
        <w:top w:val="single" w:sz="4" w:space="0" w:color="999999"/>
        <w:left w:val="single" w:sz="4" w:space="0" w:color="999999"/>
        <w:bottom w:val="single" w:sz="4" w:space="0" w:color="999999"/>
        <w:right w:val="single" w:sz="4" w:space="0" w:color="999999"/>
        <w:insideH w:val="single" w:sz="4" w:space="0" w:color="999999"/>
        <w:insideV w:val="single" w:sz="4" w:space="0" w:color="999999"/>
      </w:tblBorders>
    </w:tblPr>
    <w:tblStylePr w:type="firstRow">
      <w:rPr>
        <w:b/>
        <w:bCs/>
      </w:rPr>
      <w:tblPr/>
      <w:tcPr>
        <w:tcBorders>
          <w:bottom w:val="single" w:sz="12" w:space="0" w:color="666666"/>
        </w:tcBorders>
      </w:tcPr>
    </w:tblStylePr>
    <w:tblStylePr w:type="lastRow">
      <w:rPr>
        <w:b/>
        <w:bCs/>
      </w:rPr>
      <w:tblPr/>
      <w:tcPr>
        <w:tcBorders>
          <w:top w:val="double" w:sz="2" w:space="0" w:color="666666"/>
        </w:tcBorders>
      </w:tcPr>
    </w:tblStylePr>
    <w:tblStylePr w:type="firstCol">
      <w:rPr>
        <w:b/>
        <w:bCs/>
      </w:rPr>
    </w:tblStylePr>
    <w:tblStylePr w:type="lastCol">
      <w:rPr>
        <w:b/>
        <w:bCs/>
      </w:rPr>
    </w:tblStylePr>
  </w:style>
  <w:style w:type="table" w:customStyle="1" w:styleId="GridTable1Light-Accent15">
    <w:name w:val="Grid Table 1 Light - Accent 15"/>
    <w:basedOn w:val="TableNormal"/>
    <w:next w:val="GridTable1Light-Accent1"/>
    <w:uiPriority w:val="46"/>
    <w:rsid w:val="00211350"/>
    <w:pPr>
      <w:spacing w:after="0" w:line="240" w:lineRule="auto"/>
    </w:pPr>
    <w:rPr>
      <w:kern w:val="2"/>
      <w:sz w:val="24"/>
      <w:szCs w:val="24"/>
      <w:lang w:val="en-IE"/>
      <w14:ligatures w14:val="standardContextual"/>
    </w:rPr>
    <w:tblPr>
      <w:tblStyleRowBandSize w:val="1"/>
      <w:tblStyleColBandSize w:val="1"/>
      <w:tblBorders>
        <w:top w:val="single" w:sz="4" w:space="0" w:color="83CAEB"/>
        <w:left w:val="single" w:sz="4" w:space="0" w:color="83CAEB"/>
        <w:bottom w:val="single" w:sz="4" w:space="0" w:color="83CAEB"/>
        <w:right w:val="single" w:sz="4" w:space="0" w:color="83CAEB"/>
        <w:insideH w:val="single" w:sz="4" w:space="0" w:color="83CAEB"/>
        <w:insideV w:val="single" w:sz="4" w:space="0" w:color="83CAEB"/>
      </w:tblBorders>
    </w:tblPr>
    <w:tblStylePr w:type="firstRow">
      <w:rPr>
        <w:b/>
        <w:bCs/>
      </w:rPr>
      <w:tblPr/>
      <w:tcPr>
        <w:tcBorders>
          <w:bottom w:val="single" w:sz="12" w:space="0" w:color="45B0E1"/>
        </w:tcBorders>
      </w:tcPr>
    </w:tblStylePr>
    <w:tblStylePr w:type="lastRow">
      <w:rPr>
        <w:b/>
        <w:bCs/>
      </w:rPr>
      <w:tblPr/>
      <w:tcPr>
        <w:tcBorders>
          <w:top w:val="double" w:sz="2" w:space="0" w:color="45B0E1"/>
        </w:tcBorders>
      </w:tcPr>
    </w:tblStylePr>
    <w:tblStylePr w:type="firstCol">
      <w:rPr>
        <w:b/>
        <w:bCs/>
      </w:rPr>
    </w:tblStylePr>
    <w:tblStylePr w:type="lastCol">
      <w:rPr>
        <w:b/>
        <w:bCs/>
      </w:rPr>
    </w:tblStylePr>
  </w:style>
  <w:style w:type="table" w:customStyle="1" w:styleId="GridTable1LightAccent25">
    <w:name w:val="Grid Table 1 Light – Accent 25"/>
    <w:basedOn w:val="TableNormal"/>
    <w:next w:val="GridTable1Light-Accent2"/>
    <w:uiPriority w:val="46"/>
    <w:rsid w:val="00211350"/>
    <w:pPr>
      <w:spacing w:after="0" w:line="240" w:lineRule="auto"/>
    </w:pPr>
    <w:rPr>
      <w:kern w:val="2"/>
      <w:sz w:val="24"/>
      <w:szCs w:val="24"/>
      <w:lang w:val="en-IE"/>
      <w14:ligatures w14:val="standardContextual"/>
    </w:rPr>
    <w:tblPr>
      <w:tblStyleRowBandSize w:val="1"/>
      <w:tblStyleColBandSize w:val="1"/>
      <w:tblBorders>
        <w:top w:val="single" w:sz="4" w:space="0" w:color="F6C5AC"/>
        <w:left w:val="single" w:sz="4" w:space="0" w:color="F6C5AC"/>
        <w:bottom w:val="single" w:sz="4" w:space="0" w:color="F6C5AC"/>
        <w:right w:val="single" w:sz="4" w:space="0" w:color="F6C5AC"/>
        <w:insideH w:val="single" w:sz="4" w:space="0" w:color="F6C5AC"/>
        <w:insideV w:val="single" w:sz="4" w:space="0" w:color="F6C5AC"/>
      </w:tblBorders>
    </w:tblPr>
    <w:tblStylePr w:type="firstRow">
      <w:rPr>
        <w:b/>
        <w:bCs/>
      </w:rPr>
      <w:tblPr/>
      <w:tcPr>
        <w:tcBorders>
          <w:bottom w:val="single" w:sz="12" w:space="0" w:color="F1A983"/>
        </w:tcBorders>
      </w:tcPr>
    </w:tblStylePr>
    <w:tblStylePr w:type="lastRow">
      <w:rPr>
        <w:b/>
        <w:bCs/>
      </w:rPr>
      <w:tblPr/>
      <w:tcPr>
        <w:tcBorders>
          <w:top w:val="double" w:sz="2" w:space="0" w:color="F1A983"/>
        </w:tcBorders>
      </w:tcPr>
    </w:tblStylePr>
    <w:tblStylePr w:type="firstCol">
      <w:rPr>
        <w:b/>
        <w:bCs/>
      </w:rPr>
    </w:tblStylePr>
    <w:tblStylePr w:type="lastCol">
      <w:rPr>
        <w:b/>
        <w:bCs/>
      </w:rPr>
    </w:tblStylePr>
  </w:style>
  <w:style w:type="table" w:customStyle="1" w:styleId="GridTable1Light-Accent35">
    <w:name w:val="Grid Table 1 Light - Accent 35"/>
    <w:basedOn w:val="TableNormal"/>
    <w:next w:val="GridTable1Light-Accent3"/>
    <w:uiPriority w:val="46"/>
    <w:rsid w:val="00211350"/>
    <w:pPr>
      <w:spacing w:after="0" w:line="240" w:lineRule="auto"/>
    </w:pPr>
    <w:rPr>
      <w:kern w:val="2"/>
      <w:sz w:val="24"/>
      <w:szCs w:val="24"/>
      <w:lang w:val="en-IE"/>
      <w14:ligatures w14:val="standardContextual"/>
    </w:rPr>
    <w:tblPr>
      <w:tblStyleRowBandSize w:val="1"/>
      <w:tblStyleColBandSize w:val="1"/>
      <w:tblBorders>
        <w:top w:val="single" w:sz="4" w:space="0" w:color="84E290"/>
        <w:left w:val="single" w:sz="4" w:space="0" w:color="84E290"/>
        <w:bottom w:val="single" w:sz="4" w:space="0" w:color="84E290"/>
        <w:right w:val="single" w:sz="4" w:space="0" w:color="84E290"/>
        <w:insideH w:val="single" w:sz="4" w:space="0" w:color="84E290"/>
        <w:insideV w:val="single" w:sz="4" w:space="0" w:color="84E290"/>
      </w:tblBorders>
    </w:tblPr>
    <w:tblStylePr w:type="firstRow">
      <w:rPr>
        <w:b/>
        <w:bCs/>
      </w:rPr>
      <w:tblPr/>
      <w:tcPr>
        <w:tcBorders>
          <w:bottom w:val="single" w:sz="12" w:space="0" w:color="47D459"/>
        </w:tcBorders>
      </w:tcPr>
    </w:tblStylePr>
    <w:tblStylePr w:type="lastRow">
      <w:rPr>
        <w:b/>
        <w:bCs/>
      </w:rPr>
      <w:tblPr/>
      <w:tcPr>
        <w:tcBorders>
          <w:top w:val="double" w:sz="2" w:space="0" w:color="47D459"/>
        </w:tcBorders>
      </w:tcPr>
    </w:tblStylePr>
    <w:tblStylePr w:type="firstCol">
      <w:rPr>
        <w:b/>
        <w:bCs/>
      </w:rPr>
    </w:tblStylePr>
    <w:tblStylePr w:type="lastCol">
      <w:rPr>
        <w:b/>
        <w:bCs/>
      </w:rPr>
    </w:tblStylePr>
  </w:style>
  <w:style w:type="table" w:customStyle="1" w:styleId="GridTable1Light-Accent45">
    <w:name w:val="Grid Table 1 Light - Accent 45"/>
    <w:basedOn w:val="TableNormal"/>
    <w:next w:val="GridTable1Light-Accent4"/>
    <w:uiPriority w:val="46"/>
    <w:rsid w:val="00211350"/>
    <w:pPr>
      <w:spacing w:after="0" w:line="240" w:lineRule="auto"/>
    </w:pPr>
    <w:rPr>
      <w:kern w:val="2"/>
      <w:sz w:val="24"/>
      <w:szCs w:val="24"/>
      <w:lang w:val="en-IE"/>
      <w14:ligatures w14:val="standardContextual"/>
    </w:rPr>
    <w:tblPr>
      <w:tblStyleRowBandSize w:val="1"/>
      <w:tblStyleColBandSize w:val="1"/>
      <w:tblBorders>
        <w:top w:val="single" w:sz="4" w:space="0" w:color="95DCF7"/>
        <w:left w:val="single" w:sz="4" w:space="0" w:color="95DCF7"/>
        <w:bottom w:val="single" w:sz="4" w:space="0" w:color="95DCF7"/>
        <w:right w:val="single" w:sz="4" w:space="0" w:color="95DCF7"/>
        <w:insideH w:val="single" w:sz="4" w:space="0" w:color="95DCF7"/>
        <w:insideV w:val="single" w:sz="4" w:space="0" w:color="95DCF7"/>
      </w:tblBorders>
    </w:tblPr>
    <w:tblStylePr w:type="firstRow">
      <w:rPr>
        <w:b/>
        <w:bCs/>
      </w:rPr>
      <w:tblPr/>
      <w:tcPr>
        <w:tcBorders>
          <w:bottom w:val="single" w:sz="12" w:space="0" w:color="60CAF3"/>
        </w:tcBorders>
      </w:tcPr>
    </w:tblStylePr>
    <w:tblStylePr w:type="lastRow">
      <w:rPr>
        <w:b/>
        <w:bCs/>
      </w:rPr>
      <w:tblPr/>
      <w:tcPr>
        <w:tcBorders>
          <w:top w:val="double" w:sz="2" w:space="0" w:color="60CAF3"/>
        </w:tcBorders>
      </w:tcPr>
    </w:tblStylePr>
    <w:tblStylePr w:type="firstCol">
      <w:rPr>
        <w:b/>
        <w:bCs/>
      </w:rPr>
    </w:tblStylePr>
    <w:tblStylePr w:type="lastCol">
      <w:rPr>
        <w:b/>
        <w:bCs/>
      </w:rPr>
    </w:tblStylePr>
  </w:style>
  <w:style w:type="table" w:customStyle="1" w:styleId="GridTable1Light-Accent55">
    <w:name w:val="Grid Table 1 Light - Accent 55"/>
    <w:basedOn w:val="TableNormal"/>
    <w:next w:val="GridTable1Light-Accent5"/>
    <w:uiPriority w:val="46"/>
    <w:rsid w:val="00211350"/>
    <w:pPr>
      <w:spacing w:after="0" w:line="240" w:lineRule="auto"/>
    </w:pPr>
    <w:rPr>
      <w:kern w:val="2"/>
      <w:sz w:val="24"/>
      <w:szCs w:val="24"/>
      <w:lang w:val="en-IE"/>
      <w14:ligatures w14:val="standardContextual"/>
    </w:rPr>
    <w:tblPr>
      <w:tblStyleRowBandSize w:val="1"/>
      <w:tblStyleColBandSize w:val="1"/>
      <w:tblBorders>
        <w:top w:val="single" w:sz="4" w:space="0" w:color="E59EDC"/>
        <w:left w:val="single" w:sz="4" w:space="0" w:color="E59EDC"/>
        <w:bottom w:val="single" w:sz="4" w:space="0" w:color="E59EDC"/>
        <w:right w:val="single" w:sz="4" w:space="0" w:color="E59EDC"/>
        <w:insideH w:val="single" w:sz="4" w:space="0" w:color="E59EDC"/>
        <w:insideV w:val="single" w:sz="4" w:space="0" w:color="E59EDC"/>
      </w:tblBorders>
    </w:tblPr>
    <w:tblStylePr w:type="firstRow">
      <w:rPr>
        <w:b/>
        <w:bCs/>
      </w:rPr>
      <w:tblPr/>
      <w:tcPr>
        <w:tcBorders>
          <w:bottom w:val="single" w:sz="12" w:space="0" w:color="D86DCB"/>
        </w:tcBorders>
      </w:tcPr>
    </w:tblStylePr>
    <w:tblStylePr w:type="lastRow">
      <w:rPr>
        <w:b/>
        <w:bCs/>
      </w:rPr>
      <w:tblPr/>
      <w:tcPr>
        <w:tcBorders>
          <w:top w:val="double" w:sz="2" w:space="0" w:color="D86DCB"/>
        </w:tcBorders>
      </w:tcPr>
    </w:tblStylePr>
    <w:tblStylePr w:type="firstCol">
      <w:rPr>
        <w:b/>
        <w:bCs/>
      </w:rPr>
    </w:tblStylePr>
    <w:tblStylePr w:type="lastCol">
      <w:rPr>
        <w:b/>
        <w:bCs/>
      </w:rPr>
    </w:tblStylePr>
  </w:style>
  <w:style w:type="table" w:customStyle="1" w:styleId="GridTable1Light-Accent65">
    <w:name w:val="Grid Table 1 Light - Accent 65"/>
    <w:basedOn w:val="TableNormal"/>
    <w:next w:val="GridTable1Light-Accent6"/>
    <w:uiPriority w:val="46"/>
    <w:rsid w:val="00211350"/>
    <w:pPr>
      <w:spacing w:after="0" w:line="240" w:lineRule="auto"/>
    </w:pPr>
    <w:rPr>
      <w:kern w:val="2"/>
      <w:sz w:val="24"/>
      <w:szCs w:val="24"/>
      <w:lang w:val="en-IE"/>
      <w14:ligatures w14:val="standardContextual"/>
    </w:rPr>
    <w:tblPr>
      <w:tblStyleRowBandSize w:val="1"/>
      <w:tblStyleColBandSize w:val="1"/>
      <w:tblBorders>
        <w:top w:val="single" w:sz="4" w:space="0" w:color="B3E5A1"/>
        <w:left w:val="single" w:sz="4" w:space="0" w:color="B3E5A1"/>
        <w:bottom w:val="single" w:sz="4" w:space="0" w:color="B3E5A1"/>
        <w:right w:val="single" w:sz="4" w:space="0" w:color="B3E5A1"/>
        <w:insideH w:val="single" w:sz="4" w:space="0" w:color="B3E5A1"/>
        <w:insideV w:val="single" w:sz="4" w:space="0" w:color="B3E5A1"/>
      </w:tblBorders>
    </w:tblPr>
    <w:tblStylePr w:type="firstRow">
      <w:rPr>
        <w:b/>
        <w:bCs/>
      </w:rPr>
      <w:tblPr/>
      <w:tcPr>
        <w:tcBorders>
          <w:bottom w:val="single" w:sz="12" w:space="0" w:color="8DD873"/>
        </w:tcBorders>
      </w:tcPr>
    </w:tblStylePr>
    <w:tblStylePr w:type="lastRow">
      <w:rPr>
        <w:b/>
        <w:bCs/>
      </w:rPr>
      <w:tblPr/>
      <w:tcPr>
        <w:tcBorders>
          <w:top w:val="double" w:sz="2" w:space="0" w:color="8DD873"/>
        </w:tcBorders>
      </w:tcPr>
    </w:tblStylePr>
    <w:tblStylePr w:type="firstCol">
      <w:rPr>
        <w:b/>
        <w:bCs/>
      </w:rPr>
    </w:tblStylePr>
    <w:tblStylePr w:type="lastCol">
      <w:rPr>
        <w:b/>
        <w:bCs/>
      </w:rPr>
    </w:tblStylePr>
  </w:style>
  <w:style w:type="table" w:customStyle="1" w:styleId="GridTable25">
    <w:name w:val="Grid Table 25"/>
    <w:basedOn w:val="TableNormal"/>
    <w:next w:val="GridTable2"/>
    <w:uiPriority w:val="47"/>
    <w:rsid w:val="00211350"/>
    <w:pPr>
      <w:spacing w:after="0" w:line="240" w:lineRule="auto"/>
    </w:pPr>
    <w:rPr>
      <w:kern w:val="2"/>
      <w:sz w:val="24"/>
      <w:szCs w:val="24"/>
      <w:lang w:val="en-IE"/>
      <w14:ligatures w14:val="standardContextual"/>
    </w:rPr>
    <w:tblPr>
      <w:tblStyleRowBandSize w:val="1"/>
      <w:tblStyleColBandSize w:val="1"/>
      <w:tblBorders>
        <w:top w:val="single" w:sz="2" w:space="0" w:color="666666"/>
        <w:bottom w:val="single" w:sz="2" w:space="0" w:color="666666"/>
        <w:insideH w:val="single" w:sz="2" w:space="0" w:color="666666"/>
        <w:insideV w:val="single" w:sz="2" w:space="0" w:color="666666"/>
      </w:tblBorders>
    </w:tblPr>
    <w:tblStylePr w:type="firstRow">
      <w:rPr>
        <w:b/>
        <w:bCs/>
      </w:rPr>
      <w:tblPr/>
      <w:tcPr>
        <w:tcBorders>
          <w:top w:val="nil"/>
          <w:bottom w:val="single" w:sz="12" w:space="0" w:color="666666"/>
          <w:insideH w:val="nil"/>
          <w:insideV w:val="nil"/>
        </w:tcBorders>
        <w:shd w:val="clear" w:color="auto" w:fill="FFFFFF"/>
      </w:tcPr>
    </w:tblStylePr>
    <w:tblStylePr w:type="lastRow">
      <w:rPr>
        <w:b/>
        <w:bCs/>
      </w:rPr>
      <w:tblPr/>
      <w:tcPr>
        <w:tcBorders>
          <w:top w:val="double" w:sz="2" w:space="0" w:color="666666"/>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GridTable2-Accent15">
    <w:name w:val="Grid Table 2 - Accent 15"/>
    <w:basedOn w:val="TableNormal"/>
    <w:next w:val="GridTable2-Accent1"/>
    <w:uiPriority w:val="47"/>
    <w:rsid w:val="00211350"/>
    <w:pPr>
      <w:spacing w:after="0" w:line="240" w:lineRule="auto"/>
    </w:pPr>
    <w:rPr>
      <w:kern w:val="2"/>
      <w:sz w:val="24"/>
      <w:szCs w:val="24"/>
      <w:lang w:val="en-IE"/>
      <w14:ligatures w14:val="standardContextual"/>
    </w:rPr>
    <w:tblPr>
      <w:tblStyleRowBandSize w:val="1"/>
      <w:tblStyleColBandSize w:val="1"/>
      <w:tblBorders>
        <w:top w:val="single" w:sz="2" w:space="0" w:color="45B0E1"/>
        <w:bottom w:val="single" w:sz="2" w:space="0" w:color="45B0E1"/>
        <w:insideH w:val="single" w:sz="2" w:space="0" w:color="45B0E1"/>
        <w:insideV w:val="single" w:sz="2" w:space="0" w:color="45B0E1"/>
      </w:tblBorders>
    </w:tblPr>
    <w:tblStylePr w:type="firstRow">
      <w:rPr>
        <w:b/>
        <w:bCs/>
      </w:rPr>
      <w:tblPr/>
      <w:tcPr>
        <w:tcBorders>
          <w:top w:val="nil"/>
          <w:bottom w:val="single" w:sz="12" w:space="0" w:color="45B0E1"/>
          <w:insideH w:val="nil"/>
          <w:insideV w:val="nil"/>
        </w:tcBorders>
        <w:shd w:val="clear" w:color="auto" w:fill="FFFFFF"/>
      </w:tcPr>
    </w:tblStylePr>
    <w:tblStylePr w:type="lastRow">
      <w:rPr>
        <w:b/>
        <w:bCs/>
      </w:rPr>
      <w:tblPr/>
      <w:tcPr>
        <w:tcBorders>
          <w:top w:val="double" w:sz="2" w:space="0" w:color="45B0E1"/>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C1E4F5"/>
      </w:tcPr>
    </w:tblStylePr>
    <w:tblStylePr w:type="band1Horz">
      <w:tblPr/>
      <w:tcPr>
        <w:shd w:val="clear" w:color="auto" w:fill="C1E4F5"/>
      </w:tcPr>
    </w:tblStylePr>
  </w:style>
  <w:style w:type="table" w:customStyle="1" w:styleId="GridTable2-Accent25">
    <w:name w:val="Grid Table 2 - Accent 25"/>
    <w:basedOn w:val="TableNormal"/>
    <w:next w:val="GridTable2-Accent2"/>
    <w:uiPriority w:val="47"/>
    <w:rsid w:val="00211350"/>
    <w:pPr>
      <w:spacing w:after="0" w:line="240" w:lineRule="auto"/>
    </w:pPr>
    <w:rPr>
      <w:kern w:val="2"/>
      <w:sz w:val="24"/>
      <w:szCs w:val="24"/>
      <w:lang w:val="en-IE"/>
      <w14:ligatures w14:val="standardContextual"/>
    </w:rPr>
    <w:tblPr>
      <w:tblStyleRowBandSize w:val="1"/>
      <w:tblStyleColBandSize w:val="1"/>
      <w:tblBorders>
        <w:top w:val="single" w:sz="2" w:space="0" w:color="F1A983"/>
        <w:bottom w:val="single" w:sz="2" w:space="0" w:color="F1A983"/>
        <w:insideH w:val="single" w:sz="2" w:space="0" w:color="F1A983"/>
        <w:insideV w:val="single" w:sz="2" w:space="0" w:color="F1A983"/>
      </w:tblBorders>
    </w:tblPr>
    <w:tblStylePr w:type="firstRow">
      <w:rPr>
        <w:b/>
        <w:bCs/>
      </w:rPr>
      <w:tblPr/>
      <w:tcPr>
        <w:tcBorders>
          <w:top w:val="nil"/>
          <w:bottom w:val="single" w:sz="12" w:space="0" w:color="F1A983"/>
          <w:insideH w:val="nil"/>
          <w:insideV w:val="nil"/>
        </w:tcBorders>
        <w:shd w:val="clear" w:color="auto" w:fill="FFFFFF"/>
      </w:tcPr>
    </w:tblStylePr>
    <w:tblStylePr w:type="lastRow">
      <w:rPr>
        <w:b/>
        <w:bCs/>
      </w:rPr>
      <w:tblPr/>
      <w:tcPr>
        <w:tcBorders>
          <w:top w:val="double" w:sz="2" w:space="0" w:color="F1A983"/>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FAE2D5"/>
      </w:tcPr>
    </w:tblStylePr>
    <w:tblStylePr w:type="band1Horz">
      <w:tblPr/>
      <w:tcPr>
        <w:shd w:val="clear" w:color="auto" w:fill="FAE2D5"/>
      </w:tcPr>
    </w:tblStylePr>
  </w:style>
  <w:style w:type="table" w:customStyle="1" w:styleId="GridTable2-Accent35">
    <w:name w:val="Grid Table 2 - Accent 35"/>
    <w:basedOn w:val="TableNormal"/>
    <w:next w:val="GridTable2-Accent3"/>
    <w:uiPriority w:val="47"/>
    <w:rsid w:val="00211350"/>
    <w:pPr>
      <w:spacing w:after="0" w:line="240" w:lineRule="auto"/>
    </w:pPr>
    <w:rPr>
      <w:kern w:val="2"/>
      <w:sz w:val="24"/>
      <w:szCs w:val="24"/>
      <w:lang w:val="en-IE"/>
      <w14:ligatures w14:val="standardContextual"/>
    </w:rPr>
    <w:tblPr>
      <w:tblStyleRowBandSize w:val="1"/>
      <w:tblStyleColBandSize w:val="1"/>
      <w:tblBorders>
        <w:top w:val="single" w:sz="2" w:space="0" w:color="47D459"/>
        <w:bottom w:val="single" w:sz="2" w:space="0" w:color="47D459"/>
        <w:insideH w:val="single" w:sz="2" w:space="0" w:color="47D459"/>
        <w:insideV w:val="single" w:sz="2" w:space="0" w:color="47D459"/>
      </w:tblBorders>
    </w:tblPr>
    <w:tblStylePr w:type="firstRow">
      <w:rPr>
        <w:b/>
        <w:bCs/>
      </w:rPr>
      <w:tblPr/>
      <w:tcPr>
        <w:tcBorders>
          <w:top w:val="nil"/>
          <w:bottom w:val="single" w:sz="12" w:space="0" w:color="47D459"/>
          <w:insideH w:val="nil"/>
          <w:insideV w:val="nil"/>
        </w:tcBorders>
        <w:shd w:val="clear" w:color="auto" w:fill="FFFFFF"/>
      </w:tcPr>
    </w:tblStylePr>
    <w:tblStylePr w:type="lastRow">
      <w:rPr>
        <w:b/>
        <w:bCs/>
      </w:rPr>
      <w:tblPr/>
      <w:tcPr>
        <w:tcBorders>
          <w:top w:val="double" w:sz="2" w:space="0" w:color="47D459"/>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C1F0C7"/>
      </w:tcPr>
    </w:tblStylePr>
    <w:tblStylePr w:type="band1Horz">
      <w:tblPr/>
      <w:tcPr>
        <w:shd w:val="clear" w:color="auto" w:fill="C1F0C7"/>
      </w:tcPr>
    </w:tblStylePr>
  </w:style>
  <w:style w:type="table" w:customStyle="1" w:styleId="GridTable2-Accent45">
    <w:name w:val="Grid Table 2 - Accent 45"/>
    <w:basedOn w:val="TableNormal"/>
    <w:next w:val="GridTable2-Accent4"/>
    <w:uiPriority w:val="47"/>
    <w:rsid w:val="00211350"/>
    <w:pPr>
      <w:spacing w:after="0" w:line="240" w:lineRule="auto"/>
    </w:pPr>
    <w:rPr>
      <w:kern w:val="2"/>
      <w:sz w:val="24"/>
      <w:szCs w:val="24"/>
      <w:lang w:val="en-IE"/>
      <w14:ligatures w14:val="standardContextual"/>
    </w:rPr>
    <w:tblPr>
      <w:tblStyleRowBandSize w:val="1"/>
      <w:tblStyleColBandSize w:val="1"/>
      <w:tblBorders>
        <w:top w:val="single" w:sz="2" w:space="0" w:color="60CAF3"/>
        <w:bottom w:val="single" w:sz="2" w:space="0" w:color="60CAF3"/>
        <w:insideH w:val="single" w:sz="2" w:space="0" w:color="60CAF3"/>
        <w:insideV w:val="single" w:sz="2" w:space="0" w:color="60CAF3"/>
      </w:tblBorders>
    </w:tblPr>
    <w:tblStylePr w:type="firstRow">
      <w:rPr>
        <w:b/>
        <w:bCs/>
      </w:rPr>
      <w:tblPr/>
      <w:tcPr>
        <w:tcBorders>
          <w:top w:val="nil"/>
          <w:bottom w:val="single" w:sz="12" w:space="0" w:color="60CAF3"/>
          <w:insideH w:val="nil"/>
          <w:insideV w:val="nil"/>
        </w:tcBorders>
        <w:shd w:val="clear" w:color="auto" w:fill="FFFFFF"/>
      </w:tcPr>
    </w:tblStylePr>
    <w:tblStylePr w:type="lastRow">
      <w:rPr>
        <w:b/>
        <w:bCs/>
      </w:rPr>
      <w:tblPr/>
      <w:tcPr>
        <w:tcBorders>
          <w:top w:val="double" w:sz="2" w:space="0" w:color="60CAF3"/>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CAEDFB"/>
      </w:tcPr>
    </w:tblStylePr>
    <w:tblStylePr w:type="band1Horz">
      <w:tblPr/>
      <w:tcPr>
        <w:shd w:val="clear" w:color="auto" w:fill="CAEDFB"/>
      </w:tcPr>
    </w:tblStylePr>
  </w:style>
  <w:style w:type="table" w:customStyle="1" w:styleId="GridTable2-Accent55">
    <w:name w:val="Grid Table 2 - Accent 55"/>
    <w:basedOn w:val="TableNormal"/>
    <w:next w:val="GridTable2-Accent5"/>
    <w:uiPriority w:val="47"/>
    <w:rsid w:val="00211350"/>
    <w:pPr>
      <w:spacing w:after="0" w:line="240" w:lineRule="auto"/>
    </w:pPr>
    <w:rPr>
      <w:kern w:val="2"/>
      <w:sz w:val="24"/>
      <w:szCs w:val="24"/>
      <w:lang w:val="en-IE"/>
      <w14:ligatures w14:val="standardContextual"/>
    </w:rPr>
    <w:tblPr>
      <w:tblStyleRowBandSize w:val="1"/>
      <w:tblStyleColBandSize w:val="1"/>
      <w:tblBorders>
        <w:top w:val="single" w:sz="2" w:space="0" w:color="D86DCB"/>
        <w:bottom w:val="single" w:sz="2" w:space="0" w:color="D86DCB"/>
        <w:insideH w:val="single" w:sz="2" w:space="0" w:color="D86DCB"/>
        <w:insideV w:val="single" w:sz="2" w:space="0" w:color="D86DCB"/>
      </w:tblBorders>
    </w:tblPr>
    <w:tblStylePr w:type="firstRow">
      <w:rPr>
        <w:b/>
        <w:bCs/>
      </w:rPr>
      <w:tblPr/>
      <w:tcPr>
        <w:tcBorders>
          <w:top w:val="nil"/>
          <w:bottom w:val="single" w:sz="12" w:space="0" w:color="D86DCB"/>
          <w:insideH w:val="nil"/>
          <w:insideV w:val="nil"/>
        </w:tcBorders>
        <w:shd w:val="clear" w:color="auto" w:fill="FFFFFF"/>
      </w:tcPr>
    </w:tblStylePr>
    <w:tblStylePr w:type="lastRow">
      <w:rPr>
        <w:b/>
        <w:bCs/>
      </w:rPr>
      <w:tblPr/>
      <w:tcPr>
        <w:tcBorders>
          <w:top w:val="double" w:sz="2" w:space="0" w:color="D86DCB"/>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F2CEED"/>
      </w:tcPr>
    </w:tblStylePr>
    <w:tblStylePr w:type="band1Horz">
      <w:tblPr/>
      <w:tcPr>
        <w:shd w:val="clear" w:color="auto" w:fill="F2CEED"/>
      </w:tcPr>
    </w:tblStylePr>
  </w:style>
  <w:style w:type="table" w:customStyle="1" w:styleId="GridTable2-Accent65">
    <w:name w:val="Grid Table 2 - Accent 65"/>
    <w:basedOn w:val="TableNormal"/>
    <w:next w:val="GridTable2-Accent6"/>
    <w:uiPriority w:val="47"/>
    <w:rsid w:val="00211350"/>
    <w:pPr>
      <w:spacing w:after="0" w:line="240" w:lineRule="auto"/>
    </w:pPr>
    <w:rPr>
      <w:kern w:val="2"/>
      <w:sz w:val="24"/>
      <w:szCs w:val="24"/>
      <w:lang w:val="en-IE"/>
      <w14:ligatures w14:val="standardContextual"/>
    </w:rPr>
    <w:tblPr>
      <w:tblStyleRowBandSize w:val="1"/>
      <w:tblStyleColBandSize w:val="1"/>
      <w:tblBorders>
        <w:top w:val="single" w:sz="2" w:space="0" w:color="8DD873"/>
        <w:bottom w:val="single" w:sz="2" w:space="0" w:color="8DD873"/>
        <w:insideH w:val="single" w:sz="2" w:space="0" w:color="8DD873"/>
        <w:insideV w:val="single" w:sz="2" w:space="0" w:color="8DD873"/>
      </w:tblBorders>
    </w:tblPr>
    <w:tblStylePr w:type="firstRow">
      <w:rPr>
        <w:b/>
        <w:bCs/>
      </w:rPr>
      <w:tblPr/>
      <w:tcPr>
        <w:tcBorders>
          <w:top w:val="nil"/>
          <w:bottom w:val="single" w:sz="12" w:space="0" w:color="8DD873"/>
          <w:insideH w:val="nil"/>
          <w:insideV w:val="nil"/>
        </w:tcBorders>
        <w:shd w:val="clear" w:color="auto" w:fill="FFFFFF"/>
      </w:tcPr>
    </w:tblStylePr>
    <w:tblStylePr w:type="lastRow">
      <w:rPr>
        <w:b/>
        <w:bCs/>
      </w:rPr>
      <w:tblPr/>
      <w:tcPr>
        <w:tcBorders>
          <w:top w:val="double" w:sz="2" w:space="0" w:color="8DD873"/>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D9F2D0"/>
      </w:tcPr>
    </w:tblStylePr>
    <w:tblStylePr w:type="band1Horz">
      <w:tblPr/>
      <w:tcPr>
        <w:shd w:val="clear" w:color="auto" w:fill="D9F2D0"/>
      </w:tcPr>
    </w:tblStylePr>
  </w:style>
  <w:style w:type="table" w:customStyle="1" w:styleId="GridTable35">
    <w:name w:val="Grid Table 35"/>
    <w:basedOn w:val="TableNormal"/>
    <w:next w:val="GridTable3"/>
    <w:uiPriority w:val="48"/>
    <w:rsid w:val="00211350"/>
    <w:pPr>
      <w:spacing w:after="0" w:line="240" w:lineRule="auto"/>
    </w:pPr>
    <w:rPr>
      <w:kern w:val="2"/>
      <w:sz w:val="24"/>
      <w:szCs w:val="24"/>
      <w:lang w:val="en-IE"/>
      <w14:ligatures w14:val="standardContextual"/>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CCCCC"/>
      </w:tcPr>
    </w:tblStylePr>
    <w:tblStylePr w:type="band1Horz">
      <w:tblPr/>
      <w:tcPr>
        <w:shd w:val="clear" w:color="auto" w:fill="CCCCCC"/>
      </w:tcPr>
    </w:tblStylePr>
    <w:tblStylePr w:type="neCell">
      <w:tblPr/>
      <w:tcPr>
        <w:tcBorders>
          <w:bottom w:val="single" w:sz="4" w:space="0" w:color="666666"/>
        </w:tcBorders>
      </w:tcPr>
    </w:tblStylePr>
    <w:tblStylePr w:type="nwCell">
      <w:tblPr/>
      <w:tcPr>
        <w:tcBorders>
          <w:bottom w:val="single" w:sz="4" w:space="0" w:color="666666"/>
        </w:tcBorders>
      </w:tcPr>
    </w:tblStylePr>
    <w:tblStylePr w:type="seCell">
      <w:tblPr/>
      <w:tcPr>
        <w:tcBorders>
          <w:top w:val="single" w:sz="4" w:space="0" w:color="666666"/>
        </w:tcBorders>
      </w:tcPr>
    </w:tblStylePr>
    <w:tblStylePr w:type="swCell">
      <w:tblPr/>
      <w:tcPr>
        <w:tcBorders>
          <w:top w:val="single" w:sz="4" w:space="0" w:color="666666"/>
        </w:tcBorders>
      </w:tcPr>
    </w:tblStylePr>
  </w:style>
  <w:style w:type="table" w:customStyle="1" w:styleId="GridTable3-Accent15">
    <w:name w:val="Grid Table 3 - Accent 15"/>
    <w:basedOn w:val="TableNormal"/>
    <w:next w:val="GridTable3-Accent1"/>
    <w:uiPriority w:val="48"/>
    <w:rsid w:val="00211350"/>
    <w:pPr>
      <w:spacing w:after="0" w:line="240" w:lineRule="auto"/>
    </w:pPr>
    <w:rPr>
      <w:kern w:val="2"/>
      <w:sz w:val="24"/>
      <w:szCs w:val="24"/>
      <w:lang w:val="en-IE"/>
      <w14:ligatures w14:val="standardContextual"/>
    </w:rPr>
    <w:tblPr>
      <w:tblStyleRowBandSize w:val="1"/>
      <w:tblStyleColBandSize w:val="1"/>
      <w:tblBorders>
        <w:top w:val="single" w:sz="4" w:space="0" w:color="45B0E1"/>
        <w:left w:val="single" w:sz="4" w:space="0" w:color="45B0E1"/>
        <w:bottom w:val="single" w:sz="4" w:space="0" w:color="45B0E1"/>
        <w:right w:val="single" w:sz="4" w:space="0" w:color="45B0E1"/>
        <w:insideH w:val="single" w:sz="4" w:space="0" w:color="45B0E1"/>
        <w:insideV w:val="single" w:sz="4" w:space="0" w:color="45B0E1"/>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1E4F5"/>
      </w:tcPr>
    </w:tblStylePr>
    <w:tblStylePr w:type="band1Horz">
      <w:tblPr/>
      <w:tcPr>
        <w:shd w:val="clear" w:color="auto" w:fill="C1E4F5"/>
      </w:tcPr>
    </w:tblStylePr>
    <w:tblStylePr w:type="neCell">
      <w:tblPr/>
      <w:tcPr>
        <w:tcBorders>
          <w:bottom w:val="single" w:sz="4" w:space="0" w:color="45B0E1"/>
        </w:tcBorders>
      </w:tcPr>
    </w:tblStylePr>
    <w:tblStylePr w:type="nwCell">
      <w:tblPr/>
      <w:tcPr>
        <w:tcBorders>
          <w:bottom w:val="single" w:sz="4" w:space="0" w:color="45B0E1"/>
        </w:tcBorders>
      </w:tcPr>
    </w:tblStylePr>
    <w:tblStylePr w:type="seCell">
      <w:tblPr/>
      <w:tcPr>
        <w:tcBorders>
          <w:top w:val="single" w:sz="4" w:space="0" w:color="45B0E1"/>
        </w:tcBorders>
      </w:tcPr>
    </w:tblStylePr>
    <w:tblStylePr w:type="swCell">
      <w:tblPr/>
      <w:tcPr>
        <w:tcBorders>
          <w:top w:val="single" w:sz="4" w:space="0" w:color="45B0E1"/>
        </w:tcBorders>
      </w:tcPr>
    </w:tblStylePr>
  </w:style>
  <w:style w:type="table" w:customStyle="1" w:styleId="GridTable3-Accent25">
    <w:name w:val="Grid Table 3 - Accent 25"/>
    <w:basedOn w:val="TableNormal"/>
    <w:next w:val="GridTable3-Accent2"/>
    <w:uiPriority w:val="48"/>
    <w:rsid w:val="00211350"/>
    <w:pPr>
      <w:spacing w:after="0" w:line="240" w:lineRule="auto"/>
    </w:pPr>
    <w:rPr>
      <w:kern w:val="2"/>
      <w:sz w:val="24"/>
      <w:szCs w:val="24"/>
      <w:lang w:val="en-IE"/>
      <w14:ligatures w14:val="standardContextual"/>
    </w:rPr>
    <w:tblPr>
      <w:tblStyleRowBandSize w:val="1"/>
      <w:tblStyleColBandSize w:val="1"/>
      <w:tblBorders>
        <w:top w:val="single" w:sz="4" w:space="0" w:color="F1A983"/>
        <w:left w:val="single" w:sz="4" w:space="0" w:color="F1A983"/>
        <w:bottom w:val="single" w:sz="4" w:space="0" w:color="F1A983"/>
        <w:right w:val="single" w:sz="4" w:space="0" w:color="F1A983"/>
        <w:insideH w:val="single" w:sz="4" w:space="0" w:color="F1A983"/>
        <w:insideV w:val="single" w:sz="4" w:space="0" w:color="F1A98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AE2D5"/>
      </w:tcPr>
    </w:tblStylePr>
    <w:tblStylePr w:type="band1Horz">
      <w:tblPr/>
      <w:tcPr>
        <w:shd w:val="clear" w:color="auto" w:fill="FAE2D5"/>
      </w:tcPr>
    </w:tblStylePr>
    <w:tblStylePr w:type="neCell">
      <w:tblPr/>
      <w:tcPr>
        <w:tcBorders>
          <w:bottom w:val="single" w:sz="4" w:space="0" w:color="F1A983"/>
        </w:tcBorders>
      </w:tcPr>
    </w:tblStylePr>
    <w:tblStylePr w:type="nwCell">
      <w:tblPr/>
      <w:tcPr>
        <w:tcBorders>
          <w:bottom w:val="single" w:sz="4" w:space="0" w:color="F1A983"/>
        </w:tcBorders>
      </w:tcPr>
    </w:tblStylePr>
    <w:tblStylePr w:type="seCell">
      <w:tblPr/>
      <w:tcPr>
        <w:tcBorders>
          <w:top w:val="single" w:sz="4" w:space="0" w:color="F1A983"/>
        </w:tcBorders>
      </w:tcPr>
    </w:tblStylePr>
    <w:tblStylePr w:type="swCell">
      <w:tblPr/>
      <w:tcPr>
        <w:tcBorders>
          <w:top w:val="single" w:sz="4" w:space="0" w:color="F1A983"/>
        </w:tcBorders>
      </w:tcPr>
    </w:tblStylePr>
  </w:style>
  <w:style w:type="table" w:customStyle="1" w:styleId="GridTable3-Accent35">
    <w:name w:val="Grid Table 3 - Accent 35"/>
    <w:basedOn w:val="TableNormal"/>
    <w:next w:val="GridTable3-Accent3"/>
    <w:uiPriority w:val="48"/>
    <w:rsid w:val="00211350"/>
    <w:pPr>
      <w:spacing w:after="0" w:line="240" w:lineRule="auto"/>
    </w:pPr>
    <w:rPr>
      <w:kern w:val="2"/>
      <w:sz w:val="24"/>
      <w:szCs w:val="24"/>
      <w:lang w:val="en-IE"/>
      <w14:ligatures w14:val="standardContextual"/>
    </w:rPr>
    <w:tblPr>
      <w:tblStyleRowBandSize w:val="1"/>
      <w:tblStyleColBandSize w:val="1"/>
      <w:tblBorders>
        <w:top w:val="single" w:sz="4" w:space="0" w:color="47D459"/>
        <w:left w:val="single" w:sz="4" w:space="0" w:color="47D459"/>
        <w:bottom w:val="single" w:sz="4" w:space="0" w:color="47D459"/>
        <w:right w:val="single" w:sz="4" w:space="0" w:color="47D459"/>
        <w:insideH w:val="single" w:sz="4" w:space="0" w:color="47D459"/>
        <w:insideV w:val="single" w:sz="4" w:space="0" w:color="47D459"/>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1F0C7"/>
      </w:tcPr>
    </w:tblStylePr>
    <w:tblStylePr w:type="band1Horz">
      <w:tblPr/>
      <w:tcPr>
        <w:shd w:val="clear" w:color="auto" w:fill="C1F0C7"/>
      </w:tcPr>
    </w:tblStylePr>
    <w:tblStylePr w:type="neCell">
      <w:tblPr/>
      <w:tcPr>
        <w:tcBorders>
          <w:bottom w:val="single" w:sz="4" w:space="0" w:color="47D459"/>
        </w:tcBorders>
      </w:tcPr>
    </w:tblStylePr>
    <w:tblStylePr w:type="nwCell">
      <w:tblPr/>
      <w:tcPr>
        <w:tcBorders>
          <w:bottom w:val="single" w:sz="4" w:space="0" w:color="47D459"/>
        </w:tcBorders>
      </w:tcPr>
    </w:tblStylePr>
    <w:tblStylePr w:type="seCell">
      <w:tblPr/>
      <w:tcPr>
        <w:tcBorders>
          <w:top w:val="single" w:sz="4" w:space="0" w:color="47D459"/>
        </w:tcBorders>
      </w:tcPr>
    </w:tblStylePr>
    <w:tblStylePr w:type="swCell">
      <w:tblPr/>
      <w:tcPr>
        <w:tcBorders>
          <w:top w:val="single" w:sz="4" w:space="0" w:color="47D459"/>
        </w:tcBorders>
      </w:tcPr>
    </w:tblStylePr>
  </w:style>
  <w:style w:type="table" w:customStyle="1" w:styleId="GridTable3-Accent45">
    <w:name w:val="Grid Table 3 - Accent 45"/>
    <w:basedOn w:val="TableNormal"/>
    <w:next w:val="GridTable3-Accent4"/>
    <w:uiPriority w:val="48"/>
    <w:rsid w:val="00211350"/>
    <w:pPr>
      <w:spacing w:after="0" w:line="240" w:lineRule="auto"/>
    </w:pPr>
    <w:rPr>
      <w:kern w:val="2"/>
      <w:sz w:val="24"/>
      <w:szCs w:val="24"/>
      <w:lang w:val="en-IE"/>
      <w14:ligatures w14:val="standardContextual"/>
    </w:rPr>
    <w:tblPr>
      <w:tblStyleRowBandSize w:val="1"/>
      <w:tblStyleColBandSize w:val="1"/>
      <w:tblBorders>
        <w:top w:val="single" w:sz="4" w:space="0" w:color="60CAF3"/>
        <w:left w:val="single" w:sz="4" w:space="0" w:color="60CAF3"/>
        <w:bottom w:val="single" w:sz="4" w:space="0" w:color="60CAF3"/>
        <w:right w:val="single" w:sz="4" w:space="0" w:color="60CAF3"/>
        <w:insideH w:val="single" w:sz="4" w:space="0" w:color="60CAF3"/>
        <w:insideV w:val="single" w:sz="4" w:space="0" w:color="60CAF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AEDFB"/>
      </w:tcPr>
    </w:tblStylePr>
    <w:tblStylePr w:type="band1Horz">
      <w:tblPr/>
      <w:tcPr>
        <w:shd w:val="clear" w:color="auto" w:fill="CAEDFB"/>
      </w:tcPr>
    </w:tblStylePr>
    <w:tblStylePr w:type="neCell">
      <w:tblPr/>
      <w:tcPr>
        <w:tcBorders>
          <w:bottom w:val="single" w:sz="4" w:space="0" w:color="60CAF3"/>
        </w:tcBorders>
      </w:tcPr>
    </w:tblStylePr>
    <w:tblStylePr w:type="nwCell">
      <w:tblPr/>
      <w:tcPr>
        <w:tcBorders>
          <w:bottom w:val="single" w:sz="4" w:space="0" w:color="60CAF3"/>
        </w:tcBorders>
      </w:tcPr>
    </w:tblStylePr>
    <w:tblStylePr w:type="seCell">
      <w:tblPr/>
      <w:tcPr>
        <w:tcBorders>
          <w:top w:val="single" w:sz="4" w:space="0" w:color="60CAF3"/>
        </w:tcBorders>
      </w:tcPr>
    </w:tblStylePr>
    <w:tblStylePr w:type="swCell">
      <w:tblPr/>
      <w:tcPr>
        <w:tcBorders>
          <w:top w:val="single" w:sz="4" w:space="0" w:color="60CAF3"/>
        </w:tcBorders>
      </w:tcPr>
    </w:tblStylePr>
  </w:style>
  <w:style w:type="table" w:customStyle="1" w:styleId="GridTable3-Accent55">
    <w:name w:val="Grid Table 3 - Accent 55"/>
    <w:basedOn w:val="TableNormal"/>
    <w:next w:val="GridTable3-Accent5"/>
    <w:uiPriority w:val="48"/>
    <w:rsid w:val="00211350"/>
    <w:pPr>
      <w:spacing w:after="0" w:line="240" w:lineRule="auto"/>
    </w:pPr>
    <w:rPr>
      <w:kern w:val="2"/>
      <w:sz w:val="24"/>
      <w:szCs w:val="24"/>
      <w:lang w:val="en-IE"/>
      <w14:ligatures w14:val="standardContextual"/>
    </w:rPr>
    <w:tblPr>
      <w:tblStyleRowBandSize w:val="1"/>
      <w:tblStyleColBandSize w:val="1"/>
      <w:tblBorders>
        <w:top w:val="single" w:sz="4" w:space="0" w:color="D86DCB"/>
        <w:left w:val="single" w:sz="4" w:space="0" w:color="D86DCB"/>
        <w:bottom w:val="single" w:sz="4" w:space="0" w:color="D86DCB"/>
        <w:right w:val="single" w:sz="4" w:space="0" w:color="D86DCB"/>
        <w:insideH w:val="single" w:sz="4" w:space="0" w:color="D86DCB"/>
        <w:insideV w:val="single" w:sz="4" w:space="0" w:color="D86DCB"/>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2CEED"/>
      </w:tcPr>
    </w:tblStylePr>
    <w:tblStylePr w:type="band1Horz">
      <w:tblPr/>
      <w:tcPr>
        <w:shd w:val="clear" w:color="auto" w:fill="F2CEED"/>
      </w:tcPr>
    </w:tblStylePr>
    <w:tblStylePr w:type="neCell">
      <w:tblPr/>
      <w:tcPr>
        <w:tcBorders>
          <w:bottom w:val="single" w:sz="4" w:space="0" w:color="D86DCB"/>
        </w:tcBorders>
      </w:tcPr>
    </w:tblStylePr>
    <w:tblStylePr w:type="nwCell">
      <w:tblPr/>
      <w:tcPr>
        <w:tcBorders>
          <w:bottom w:val="single" w:sz="4" w:space="0" w:color="D86DCB"/>
        </w:tcBorders>
      </w:tcPr>
    </w:tblStylePr>
    <w:tblStylePr w:type="seCell">
      <w:tblPr/>
      <w:tcPr>
        <w:tcBorders>
          <w:top w:val="single" w:sz="4" w:space="0" w:color="D86DCB"/>
        </w:tcBorders>
      </w:tcPr>
    </w:tblStylePr>
    <w:tblStylePr w:type="swCell">
      <w:tblPr/>
      <w:tcPr>
        <w:tcBorders>
          <w:top w:val="single" w:sz="4" w:space="0" w:color="D86DCB"/>
        </w:tcBorders>
      </w:tcPr>
    </w:tblStylePr>
  </w:style>
  <w:style w:type="table" w:customStyle="1" w:styleId="GridTable3-Accent65">
    <w:name w:val="Grid Table 3 - Accent 65"/>
    <w:basedOn w:val="TableNormal"/>
    <w:next w:val="GridTable3-Accent6"/>
    <w:uiPriority w:val="48"/>
    <w:rsid w:val="00211350"/>
    <w:pPr>
      <w:spacing w:after="0" w:line="240" w:lineRule="auto"/>
    </w:pPr>
    <w:rPr>
      <w:kern w:val="2"/>
      <w:sz w:val="24"/>
      <w:szCs w:val="24"/>
      <w:lang w:val="en-IE"/>
      <w14:ligatures w14:val="standardContextual"/>
    </w:rPr>
    <w:tblPr>
      <w:tblStyleRowBandSize w:val="1"/>
      <w:tblStyleColBandSize w:val="1"/>
      <w:tblBorders>
        <w:top w:val="single" w:sz="4" w:space="0" w:color="8DD873"/>
        <w:left w:val="single" w:sz="4" w:space="0" w:color="8DD873"/>
        <w:bottom w:val="single" w:sz="4" w:space="0" w:color="8DD873"/>
        <w:right w:val="single" w:sz="4" w:space="0" w:color="8DD873"/>
        <w:insideH w:val="single" w:sz="4" w:space="0" w:color="8DD873"/>
        <w:insideV w:val="single" w:sz="4" w:space="0" w:color="8DD87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D9F2D0"/>
      </w:tcPr>
    </w:tblStylePr>
    <w:tblStylePr w:type="band1Horz">
      <w:tblPr/>
      <w:tcPr>
        <w:shd w:val="clear" w:color="auto" w:fill="D9F2D0"/>
      </w:tcPr>
    </w:tblStylePr>
    <w:tblStylePr w:type="neCell">
      <w:tblPr/>
      <w:tcPr>
        <w:tcBorders>
          <w:bottom w:val="single" w:sz="4" w:space="0" w:color="8DD873"/>
        </w:tcBorders>
      </w:tcPr>
    </w:tblStylePr>
    <w:tblStylePr w:type="nwCell">
      <w:tblPr/>
      <w:tcPr>
        <w:tcBorders>
          <w:bottom w:val="single" w:sz="4" w:space="0" w:color="8DD873"/>
        </w:tcBorders>
      </w:tcPr>
    </w:tblStylePr>
    <w:tblStylePr w:type="seCell">
      <w:tblPr/>
      <w:tcPr>
        <w:tcBorders>
          <w:top w:val="single" w:sz="4" w:space="0" w:color="8DD873"/>
        </w:tcBorders>
      </w:tcPr>
    </w:tblStylePr>
    <w:tblStylePr w:type="swCell">
      <w:tblPr/>
      <w:tcPr>
        <w:tcBorders>
          <w:top w:val="single" w:sz="4" w:space="0" w:color="8DD873"/>
        </w:tcBorders>
      </w:tcPr>
    </w:tblStylePr>
  </w:style>
  <w:style w:type="table" w:customStyle="1" w:styleId="GridTable45">
    <w:name w:val="Grid Table 45"/>
    <w:basedOn w:val="TableNormal"/>
    <w:next w:val="GridTable4"/>
    <w:uiPriority w:val="49"/>
    <w:rsid w:val="00211350"/>
    <w:pPr>
      <w:spacing w:after="0" w:line="240" w:lineRule="auto"/>
    </w:pPr>
    <w:rPr>
      <w:kern w:val="2"/>
      <w:sz w:val="24"/>
      <w:szCs w:val="24"/>
      <w:lang w:val="en-IE"/>
      <w14:ligatures w14:val="standardContextual"/>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color w:val="FFFFFF"/>
      </w:rPr>
      <w:tblPr/>
      <w:tcPr>
        <w:tcBorders>
          <w:top w:val="single" w:sz="4" w:space="0" w:color="000000"/>
          <w:left w:val="single" w:sz="4" w:space="0" w:color="000000"/>
          <w:bottom w:val="single" w:sz="4" w:space="0" w:color="000000"/>
          <w:right w:val="single" w:sz="4" w:space="0" w:color="000000"/>
          <w:insideH w:val="nil"/>
          <w:insideV w:val="nil"/>
        </w:tcBorders>
        <w:shd w:val="clear" w:color="auto" w:fill="000000"/>
      </w:tcPr>
    </w:tblStylePr>
    <w:tblStylePr w:type="lastRow">
      <w:rPr>
        <w:b/>
        <w:bCs/>
      </w:rPr>
      <w:tblPr/>
      <w:tcPr>
        <w:tcBorders>
          <w:top w:val="double" w:sz="4" w:space="0" w:color="000000"/>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GridTable4-Accent25">
    <w:name w:val="Grid Table 4 - Accent 25"/>
    <w:basedOn w:val="TableNormal"/>
    <w:next w:val="GridTable4-Accent2"/>
    <w:uiPriority w:val="49"/>
    <w:rsid w:val="00211350"/>
    <w:pPr>
      <w:spacing w:after="0" w:line="240" w:lineRule="auto"/>
    </w:pPr>
    <w:rPr>
      <w:kern w:val="2"/>
      <w:sz w:val="24"/>
      <w:szCs w:val="24"/>
      <w:lang w:val="en-IE"/>
      <w14:ligatures w14:val="standardContextual"/>
    </w:rPr>
    <w:tblPr>
      <w:tblStyleRowBandSize w:val="1"/>
      <w:tblStyleColBandSize w:val="1"/>
      <w:tblBorders>
        <w:top w:val="single" w:sz="4" w:space="0" w:color="F1A983"/>
        <w:left w:val="single" w:sz="4" w:space="0" w:color="F1A983"/>
        <w:bottom w:val="single" w:sz="4" w:space="0" w:color="F1A983"/>
        <w:right w:val="single" w:sz="4" w:space="0" w:color="F1A983"/>
        <w:insideH w:val="single" w:sz="4" w:space="0" w:color="F1A983"/>
        <w:insideV w:val="single" w:sz="4" w:space="0" w:color="F1A983"/>
      </w:tblBorders>
    </w:tblPr>
    <w:tblStylePr w:type="firstRow">
      <w:rPr>
        <w:b/>
        <w:bCs/>
        <w:color w:val="FFFFFF"/>
      </w:rPr>
      <w:tblPr/>
      <w:tcPr>
        <w:tcBorders>
          <w:top w:val="single" w:sz="4" w:space="0" w:color="E97132"/>
          <w:left w:val="single" w:sz="4" w:space="0" w:color="E97132"/>
          <w:bottom w:val="single" w:sz="4" w:space="0" w:color="E97132"/>
          <w:right w:val="single" w:sz="4" w:space="0" w:color="E97132"/>
          <w:insideH w:val="nil"/>
          <w:insideV w:val="nil"/>
        </w:tcBorders>
        <w:shd w:val="clear" w:color="auto" w:fill="E97132"/>
      </w:tcPr>
    </w:tblStylePr>
    <w:tblStylePr w:type="lastRow">
      <w:rPr>
        <w:b/>
        <w:bCs/>
      </w:rPr>
      <w:tblPr/>
      <w:tcPr>
        <w:tcBorders>
          <w:top w:val="double" w:sz="4" w:space="0" w:color="E97132"/>
        </w:tcBorders>
      </w:tcPr>
    </w:tblStylePr>
    <w:tblStylePr w:type="firstCol">
      <w:rPr>
        <w:b/>
        <w:bCs/>
      </w:rPr>
    </w:tblStylePr>
    <w:tblStylePr w:type="lastCol">
      <w:rPr>
        <w:b/>
        <w:bCs/>
      </w:rPr>
    </w:tblStylePr>
    <w:tblStylePr w:type="band1Vert">
      <w:tblPr/>
      <w:tcPr>
        <w:shd w:val="clear" w:color="auto" w:fill="FAE2D5"/>
      </w:tcPr>
    </w:tblStylePr>
    <w:tblStylePr w:type="band1Horz">
      <w:tblPr/>
      <w:tcPr>
        <w:shd w:val="clear" w:color="auto" w:fill="FAE2D5"/>
      </w:tcPr>
    </w:tblStylePr>
  </w:style>
  <w:style w:type="table" w:customStyle="1" w:styleId="GridTable4-Accent35">
    <w:name w:val="Grid Table 4 - Accent 35"/>
    <w:basedOn w:val="TableNormal"/>
    <w:next w:val="GridTable4-Accent3"/>
    <w:uiPriority w:val="49"/>
    <w:rsid w:val="00211350"/>
    <w:pPr>
      <w:spacing w:after="0" w:line="240" w:lineRule="auto"/>
    </w:pPr>
    <w:rPr>
      <w:kern w:val="2"/>
      <w:sz w:val="24"/>
      <w:szCs w:val="24"/>
      <w:lang w:val="en-IE"/>
      <w14:ligatures w14:val="standardContextual"/>
    </w:rPr>
    <w:tblPr>
      <w:tblStyleRowBandSize w:val="1"/>
      <w:tblStyleColBandSize w:val="1"/>
      <w:tblBorders>
        <w:top w:val="single" w:sz="4" w:space="0" w:color="47D459"/>
        <w:left w:val="single" w:sz="4" w:space="0" w:color="47D459"/>
        <w:bottom w:val="single" w:sz="4" w:space="0" w:color="47D459"/>
        <w:right w:val="single" w:sz="4" w:space="0" w:color="47D459"/>
        <w:insideH w:val="single" w:sz="4" w:space="0" w:color="47D459"/>
        <w:insideV w:val="single" w:sz="4" w:space="0" w:color="47D459"/>
      </w:tblBorders>
    </w:tblPr>
    <w:tblStylePr w:type="firstRow">
      <w:rPr>
        <w:b/>
        <w:bCs/>
        <w:color w:val="FFFFFF"/>
      </w:rPr>
      <w:tblPr/>
      <w:tcPr>
        <w:tcBorders>
          <w:top w:val="single" w:sz="4" w:space="0" w:color="196B24"/>
          <w:left w:val="single" w:sz="4" w:space="0" w:color="196B24"/>
          <w:bottom w:val="single" w:sz="4" w:space="0" w:color="196B24"/>
          <w:right w:val="single" w:sz="4" w:space="0" w:color="196B24"/>
          <w:insideH w:val="nil"/>
          <w:insideV w:val="nil"/>
        </w:tcBorders>
        <w:shd w:val="clear" w:color="auto" w:fill="196B24"/>
      </w:tcPr>
    </w:tblStylePr>
    <w:tblStylePr w:type="lastRow">
      <w:rPr>
        <w:b/>
        <w:bCs/>
      </w:rPr>
      <w:tblPr/>
      <w:tcPr>
        <w:tcBorders>
          <w:top w:val="double" w:sz="4" w:space="0" w:color="196B24"/>
        </w:tcBorders>
      </w:tcPr>
    </w:tblStylePr>
    <w:tblStylePr w:type="firstCol">
      <w:rPr>
        <w:b/>
        <w:bCs/>
      </w:rPr>
    </w:tblStylePr>
    <w:tblStylePr w:type="lastCol">
      <w:rPr>
        <w:b/>
        <w:bCs/>
      </w:rPr>
    </w:tblStylePr>
    <w:tblStylePr w:type="band1Vert">
      <w:tblPr/>
      <w:tcPr>
        <w:shd w:val="clear" w:color="auto" w:fill="C1F0C7"/>
      </w:tcPr>
    </w:tblStylePr>
    <w:tblStylePr w:type="band1Horz">
      <w:tblPr/>
      <w:tcPr>
        <w:shd w:val="clear" w:color="auto" w:fill="C1F0C7"/>
      </w:tcPr>
    </w:tblStylePr>
  </w:style>
  <w:style w:type="table" w:customStyle="1" w:styleId="GridTable4-Accent45">
    <w:name w:val="Grid Table 4 - Accent 45"/>
    <w:basedOn w:val="TableNormal"/>
    <w:next w:val="GridTable4-Accent4"/>
    <w:uiPriority w:val="49"/>
    <w:rsid w:val="00211350"/>
    <w:pPr>
      <w:spacing w:after="0" w:line="240" w:lineRule="auto"/>
    </w:pPr>
    <w:rPr>
      <w:kern w:val="2"/>
      <w:sz w:val="24"/>
      <w:szCs w:val="24"/>
      <w:lang w:val="en-IE"/>
      <w14:ligatures w14:val="standardContextual"/>
    </w:rPr>
    <w:tblPr>
      <w:tblStyleRowBandSize w:val="1"/>
      <w:tblStyleColBandSize w:val="1"/>
      <w:tblBorders>
        <w:top w:val="single" w:sz="4" w:space="0" w:color="60CAF3"/>
        <w:left w:val="single" w:sz="4" w:space="0" w:color="60CAF3"/>
        <w:bottom w:val="single" w:sz="4" w:space="0" w:color="60CAF3"/>
        <w:right w:val="single" w:sz="4" w:space="0" w:color="60CAF3"/>
        <w:insideH w:val="single" w:sz="4" w:space="0" w:color="60CAF3"/>
        <w:insideV w:val="single" w:sz="4" w:space="0" w:color="60CAF3"/>
      </w:tblBorders>
    </w:tblPr>
    <w:tblStylePr w:type="firstRow">
      <w:rPr>
        <w:b/>
        <w:bCs/>
        <w:color w:val="FFFFFF"/>
      </w:rPr>
      <w:tblPr/>
      <w:tcPr>
        <w:tcBorders>
          <w:top w:val="single" w:sz="4" w:space="0" w:color="0F9ED5"/>
          <w:left w:val="single" w:sz="4" w:space="0" w:color="0F9ED5"/>
          <w:bottom w:val="single" w:sz="4" w:space="0" w:color="0F9ED5"/>
          <w:right w:val="single" w:sz="4" w:space="0" w:color="0F9ED5"/>
          <w:insideH w:val="nil"/>
          <w:insideV w:val="nil"/>
        </w:tcBorders>
        <w:shd w:val="clear" w:color="auto" w:fill="0F9ED5"/>
      </w:tcPr>
    </w:tblStylePr>
    <w:tblStylePr w:type="lastRow">
      <w:rPr>
        <w:b/>
        <w:bCs/>
      </w:rPr>
      <w:tblPr/>
      <w:tcPr>
        <w:tcBorders>
          <w:top w:val="double" w:sz="4" w:space="0" w:color="0F9ED5"/>
        </w:tcBorders>
      </w:tcPr>
    </w:tblStylePr>
    <w:tblStylePr w:type="firstCol">
      <w:rPr>
        <w:b/>
        <w:bCs/>
      </w:rPr>
    </w:tblStylePr>
    <w:tblStylePr w:type="lastCol">
      <w:rPr>
        <w:b/>
        <w:bCs/>
      </w:rPr>
    </w:tblStylePr>
    <w:tblStylePr w:type="band1Vert">
      <w:tblPr/>
      <w:tcPr>
        <w:shd w:val="clear" w:color="auto" w:fill="CAEDFB"/>
      </w:tcPr>
    </w:tblStylePr>
    <w:tblStylePr w:type="band1Horz">
      <w:tblPr/>
      <w:tcPr>
        <w:shd w:val="clear" w:color="auto" w:fill="CAEDFB"/>
      </w:tcPr>
    </w:tblStylePr>
  </w:style>
  <w:style w:type="table" w:customStyle="1" w:styleId="GridTable4-Accent65">
    <w:name w:val="Grid Table 4 - Accent 65"/>
    <w:basedOn w:val="TableNormal"/>
    <w:next w:val="GridTable4-Accent6"/>
    <w:uiPriority w:val="49"/>
    <w:rsid w:val="00211350"/>
    <w:pPr>
      <w:spacing w:after="0" w:line="240" w:lineRule="auto"/>
    </w:pPr>
    <w:rPr>
      <w:kern w:val="2"/>
      <w:sz w:val="24"/>
      <w:szCs w:val="24"/>
      <w:lang w:val="en-IE"/>
      <w14:ligatures w14:val="standardContextual"/>
    </w:rPr>
    <w:tblPr>
      <w:tblStyleRowBandSize w:val="1"/>
      <w:tblStyleColBandSize w:val="1"/>
      <w:tblBorders>
        <w:top w:val="single" w:sz="4" w:space="0" w:color="8DD873"/>
        <w:left w:val="single" w:sz="4" w:space="0" w:color="8DD873"/>
        <w:bottom w:val="single" w:sz="4" w:space="0" w:color="8DD873"/>
        <w:right w:val="single" w:sz="4" w:space="0" w:color="8DD873"/>
        <w:insideH w:val="single" w:sz="4" w:space="0" w:color="8DD873"/>
        <w:insideV w:val="single" w:sz="4" w:space="0" w:color="8DD873"/>
      </w:tblBorders>
    </w:tblPr>
    <w:tblStylePr w:type="firstRow">
      <w:rPr>
        <w:b/>
        <w:bCs/>
        <w:color w:val="FFFFFF"/>
      </w:rPr>
      <w:tblPr/>
      <w:tcPr>
        <w:tcBorders>
          <w:top w:val="single" w:sz="4" w:space="0" w:color="4EA72E"/>
          <w:left w:val="single" w:sz="4" w:space="0" w:color="4EA72E"/>
          <w:bottom w:val="single" w:sz="4" w:space="0" w:color="4EA72E"/>
          <w:right w:val="single" w:sz="4" w:space="0" w:color="4EA72E"/>
          <w:insideH w:val="nil"/>
          <w:insideV w:val="nil"/>
        </w:tcBorders>
        <w:shd w:val="clear" w:color="auto" w:fill="4EA72E"/>
      </w:tcPr>
    </w:tblStylePr>
    <w:tblStylePr w:type="lastRow">
      <w:rPr>
        <w:b/>
        <w:bCs/>
      </w:rPr>
      <w:tblPr/>
      <w:tcPr>
        <w:tcBorders>
          <w:top w:val="double" w:sz="4" w:space="0" w:color="4EA72E"/>
        </w:tcBorders>
      </w:tcPr>
    </w:tblStylePr>
    <w:tblStylePr w:type="firstCol">
      <w:rPr>
        <w:b/>
        <w:bCs/>
      </w:rPr>
    </w:tblStylePr>
    <w:tblStylePr w:type="lastCol">
      <w:rPr>
        <w:b/>
        <w:bCs/>
      </w:rPr>
    </w:tblStylePr>
    <w:tblStylePr w:type="band1Vert">
      <w:tblPr/>
      <w:tcPr>
        <w:shd w:val="clear" w:color="auto" w:fill="D9F2D0"/>
      </w:tcPr>
    </w:tblStylePr>
    <w:tblStylePr w:type="band1Horz">
      <w:tblPr/>
      <w:tcPr>
        <w:shd w:val="clear" w:color="auto" w:fill="D9F2D0"/>
      </w:tcPr>
    </w:tblStylePr>
  </w:style>
  <w:style w:type="table" w:customStyle="1" w:styleId="GridTable5Dark5">
    <w:name w:val="Grid Table 5 Dark5"/>
    <w:basedOn w:val="TableNormal"/>
    <w:next w:val="GridTable5Dark"/>
    <w:uiPriority w:val="50"/>
    <w:rsid w:val="00211350"/>
    <w:pPr>
      <w:spacing w:after="0" w:line="240" w:lineRule="auto"/>
    </w:pPr>
    <w:rPr>
      <w:kern w:val="2"/>
      <w:sz w:val="24"/>
      <w:szCs w:val="24"/>
      <w:lang w:val="en-IE"/>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CCCCCC"/>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000000"/>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000000"/>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000000"/>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000000"/>
      </w:tcPr>
    </w:tblStylePr>
    <w:tblStylePr w:type="band1Vert">
      <w:tblPr/>
      <w:tcPr>
        <w:shd w:val="clear" w:color="auto" w:fill="999999"/>
      </w:tcPr>
    </w:tblStylePr>
    <w:tblStylePr w:type="band1Horz">
      <w:tblPr/>
      <w:tcPr>
        <w:shd w:val="clear" w:color="auto" w:fill="999999"/>
      </w:tcPr>
    </w:tblStylePr>
  </w:style>
  <w:style w:type="table" w:customStyle="1" w:styleId="GridTable5Dark-Accent15">
    <w:name w:val="Grid Table 5 Dark - Accent 15"/>
    <w:basedOn w:val="TableNormal"/>
    <w:next w:val="GridTable5Dark-Accent1"/>
    <w:uiPriority w:val="50"/>
    <w:rsid w:val="00211350"/>
    <w:pPr>
      <w:spacing w:after="0" w:line="240" w:lineRule="auto"/>
    </w:pPr>
    <w:rPr>
      <w:kern w:val="2"/>
      <w:sz w:val="24"/>
      <w:szCs w:val="24"/>
      <w:lang w:val="en-IE"/>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C1E4F5"/>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156082"/>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156082"/>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156082"/>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156082"/>
      </w:tcPr>
    </w:tblStylePr>
    <w:tblStylePr w:type="band1Vert">
      <w:tblPr/>
      <w:tcPr>
        <w:shd w:val="clear" w:color="auto" w:fill="83CAEB"/>
      </w:tcPr>
    </w:tblStylePr>
    <w:tblStylePr w:type="band1Horz">
      <w:tblPr/>
      <w:tcPr>
        <w:shd w:val="clear" w:color="auto" w:fill="83CAEB"/>
      </w:tcPr>
    </w:tblStylePr>
  </w:style>
  <w:style w:type="table" w:customStyle="1" w:styleId="GridTable5Dark-Accent25">
    <w:name w:val="Grid Table 5 Dark - Accent 25"/>
    <w:basedOn w:val="TableNormal"/>
    <w:next w:val="GridTable5Dark-Accent2"/>
    <w:uiPriority w:val="50"/>
    <w:rsid w:val="00211350"/>
    <w:pPr>
      <w:spacing w:after="0" w:line="240" w:lineRule="auto"/>
    </w:pPr>
    <w:rPr>
      <w:kern w:val="2"/>
      <w:sz w:val="24"/>
      <w:szCs w:val="24"/>
      <w:lang w:val="en-IE"/>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FAE2D5"/>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E97132"/>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E97132"/>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E97132"/>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E97132"/>
      </w:tcPr>
    </w:tblStylePr>
    <w:tblStylePr w:type="band1Vert">
      <w:tblPr/>
      <w:tcPr>
        <w:shd w:val="clear" w:color="auto" w:fill="F6C5AC"/>
      </w:tcPr>
    </w:tblStylePr>
    <w:tblStylePr w:type="band1Horz">
      <w:tblPr/>
      <w:tcPr>
        <w:shd w:val="clear" w:color="auto" w:fill="F6C5AC"/>
      </w:tcPr>
    </w:tblStylePr>
  </w:style>
  <w:style w:type="table" w:customStyle="1" w:styleId="GridTable5Dark-Accent35">
    <w:name w:val="Grid Table 5 Dark - Accent 35"/>
    <w:basedOn w:val="TableNormal"/>
    <w:next w:val="GridTable5Dark-Accent3"/>
    <w:uiPriority w:val="50"/>
    <w:rsid w:val="00211350"/>
    <w:pPr>
      <w:spacing w:after="0" w:line="240" w:lineRule="auto"/>
    </w:pPr>
    <w:rPr>
      <w:kern w:val="2"/>
      <w:sz w:val="24"/>
      <w:szCs w:val="24"/>
      <w:lang w:val="en-IE"/>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C1F0C7"/>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196B24"/>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196B24"/>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196B24"/>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196B24"/>
      </w:tcPr>
    </w:tblStylePr>
    <w:tblStylePr w:type="band1Vert">
      <w:tblPr/>
      <w:tcPr>
        <w:shd w:val="clear" w:color="auto" w:fill="84E290"/>
      </w:tcPr>
    </w:tblStylePr>
    <w:tblStylePr w:type="band1Horz">
      <w:tblPr/>
      <w:tcPr>
        <w:shd w:val="clear" w:color="auto" w:fill="84E290"/>
      </w:tcPr>
    </w:tblStylePr>
  </w:style>
  <w:style w:type="table" w:customStyle="1" w:styleId="GridTable5Dark-Accent45">
    <w:name w:val="Grid Table 5 Dark - Accent 45"/>
    <w:basedOn w:val="TableNormal"/>
    <w:next w:val="GridTable5Dark-Accent4"/>
    <w:uiPriority w:val="50"/>
    <w:rsid w:val="00211350"/>
    <w:pPr>
      <w:spacing w:after="0" w:line="240" w:lineRule="auto"/>
    </w:pPr>
    <w:rPr>
      <w:kern w:val="2"/>
      <w:sz w:val="24"/>
      <w:szCs w:val="24"/>
      <w:lang w:val="en-IE"/>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CAEDFB"/>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0F9ED5"/>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0F9ED5"/>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0F9ED5"/>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0F9ED5"/>
      </w:tcPr>
    </w:tblStylePr>
    <w:tblStylePr w:type="band1Vert">
      <w:tblPr/>
      <w:tcPr>
        <w:shd w:val="clear" w:color="auto" w:fill="95DCF7"/>
      </w:tcPr>
    </w:tblStylePr>
    <w:tblStylePr w:type="band1Horz">
      <w:tblPr/>
      <w:tcPr>
        <w:shd w:val="clear" w:color="auto" w:fill="95DCF7"/>
      </w:tcPr>
    </w:tblStylePr>
  </w:style>
  <w:style w:type="table" w:customStyle="1" w:styleId="GridTable5Dark-Accent55">
    <w:name w:val="Grid Table 5 Dark - Accent 55"/>
    <w:basedOn w:val="TableNormal"/>
    <w:next w:val="GridTable5Dark-Accent5"/>
    <w:uiPriority w:val="50"/>
    <w:rsid w:val="00211350"/>
    <w:pPr>
      <w:spacing w:after="0" w:line="240" w:lineRule="auto"/>
    </w:pPr>
    <w:rPr>
      <w:kern w:val="2"/>
      <w:sz w:val="24"/>
      <w:szCs w:val="24"/>
      <w:lang w:val="en-IE"/>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F2CEED"/>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A02B93"/>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A02B93"/>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A02B93"/>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A02B93"/>
      </w:tcPr>
    </w:tblStylePr>
    <w:tblStylePr w:type="band1Vert">
      <w:tblPr/>
      <w:tcPr>
        <w:shd w:val="clear" w:color="auto" w:fill="E59EDC"/>
      </w:tcPr>
    </w:tblStylePr>
    <w:tblStylePr w:type="band1Horz">
      <w:tblPr/>
      <w:tcPr>
        <w:shd w:val="clear" w:color="auto" w:fill="E59EDC"/>
      </w:tcPr>
    </w:tblStylePr>
  </w:style>
  <w:style w:type="table" w:customStyle="1" w:styleId="GridTable5Dark-Accent65">
    <w:name w:val="Grid Table 5 Dark - Accent 65"/>
    <w:basedOn w:val="TableNormal"/>
    <w:next w:val="GridTable5Dark-Accent6"/>
    <w:uiPriority w:val="50"/>
    <w:rsid w:val="00211350"/>
    <w:pPr>
      <w:spacing w:after="0" w:line="240" w:lineRule="auto"/>
    </w:pPr>
    <w:rPr>
      <w:kern w:val="2"/>
      <w:sz w:val="24"/>
      <w:szCs w:val="24"/>
      <w:lang w:val="en-IE"/>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9F2D0"/>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EA72E"/>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EA72E"/>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EA72E"/>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EA72E"/>
      </w:tcPr>
    </w:tblStylePr>
    <w:tblStylePr w:type="band1Vert">
      <w:tblPr/>
      <w:tcPr>
        <w:shd w:val="clear" w:color="auto" w:fill="B3E5A1"/>
      </w:tcPr>
    </w:tblStylePr>
    <w:tblStylePr w:type="band1Horz">
      <w:tblPr/>
      <w:tcPr>
        <w:shd w:val="clear" w:color="auto" w:fill="B3E5A1"/>
      </w:tcPr>
    </w:tblStylePr>
  </w:style>
  <w:style w:type="table" w:customStyle="1" w:styleId="GridTable6Colourful5">
    <w:name w:val="Grid Table 6 Colourful5"/>
    <w:basedOn w:val="TableNormal"/>
    <w:next w:val="GridTable6Colorful"/>
    <w:uiPriority w:val="51"/>
    <w:rsid w:val="00211350"/>
    <w:pPr>
      <w:spacing w:after="0" w:line="240" w:lineRule="auto"/>
    </w:pPr>
    <w:rPr>
      <w:color w:val="000000"/>
      <w:kern w:val="2"/>
      <w:sz w:val="24"/>
      <w:szCs w:val="24"/>
      <w:lang w:val="en-IE"/>
      <w14:ligatures w14:val="standardContextual"/>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rPr>
      <w:tblPr/>
      <w:tcPr>
        <w:tcBorders>
          <w:bottom w:val="single" w:sz="12" w:space="0" w:color="666666"/>
        </w:tcBorders>
      </w:tcPr>
    </w:tblStylePr>
    <w:tblStylePr w:type="lastRow">
      <w:rPr>
        <w:b/>
        <w:bCs/>
      </w:rPr>
      <w:tblPr/>
      <w:tcPr>
        <w:tcBorders>
          <w:top w:val="double" w:sz="4" w:space="0" w:color="666666"/>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GridTable6ColourfulAccent15">
    <w:name w:val="Grid Table 6 Colourful – Accent 15"/>
    <w:basedOn w:val="TableNormal"/>
    <w:next w:val="GridTable6Colorful-Accent1"/>
    <w:uiPriority w:val="51"/>
    <w:rsid w:val="00211350"/>
    <w:pPr>
      <w:spacing w:after="0" w:line="240" w:lineRule="auto"/>
    </w:pPr>
    <w:rPr>
      <w:color w:val="0F4761"/>
      <w:kern w:val="2"/>
      <w:sz w:val="24"/>
      <w:szCs w:val="24"/>
      <w:lang w:val="en-IE"/>
      <w14:ligatures w14:val="standardContextual"/>
    </w:rPr>
    <w:tblPr>
      <w:tblStyleRowBandSize w:val="1"/>
      <w:tblStyleColBandSize w:val="1"/>
      <w:tblBorders>
        <w:top w:val="single" w:sz="4" w:space="0" w:color="45B0E1"/>
        <w:left w:val="single" w:sz="4" w:space="0" w:color="45B0E1"/>
        <w:bottom w:val="single" w:sz="4" w:space="0" w:color="45B0E1"/>
        <w:right w:val="single" w:sz="4" w:space="0" w:color="45B0E1"/>
        <w:insideH w:val="single" w:sz="4" w:space="0" w:color="45B0E1"/>
        <w:insideV w:val="single" w:sz="4" w:space="0" w:color="45B0E1"/>
      </w:tblBorders>
    </w:tblPr>
    <w:tblStylePr w:type="firstRow">
      <w:rPr>
        <w:b/>
        <w:bCs/>
      </w:rPr>
      <w:tblPr/>
      <w:tcPr>
        <w:tcBorders>
          <w:bottom w:val="single" w:sz="12" w:space="0" w:color="45B0E1"/>
        </w:tcBorders>
      </w:tcPr>
    </w:tblStylePr>
    <w:tblStylePr w:type="lastRow">
      <w:rPr>
        <w:b/>
        <w:bCs/>
      </w:rPr>
      <w:tblPr/>
      <w:tcPr>
        <w:tcBorders>
          <w:top w:val="double" w:sz="4" w:space="0" w:color="45B0E1"/>
        </w:tcBorders>
      </w:tcPr>
    </w:tblStylePr>
    <w:tblStylePr w:type="firstCol">
      <w:rPr>
        <w:b/>
        <w:bCs/>
      </w:rPr>
    </w:tblStylePr>
    <w:tblStylePr w:type="lastCol">
      <w:rPr>
        <w:b/>
        <w:bCs/>
      </w:rPr>
    </w:tblStylePr>
    <w:tblStylePr w:type="band1Vert">
      <w:tblPr/>
      <w:tcPr>
        <w:shd w:val="clear" w:color="auto" w:fill="C1E4F5"/>
      </w:tcPr>
    </w:tblStylePr>
    <w:tblStylePr w:type="band1Horz">
      <w:tblPr/>
      <w:tcPr>
        <w:shd w:val="clear" w:color="auto" w:fill="C1E4F5"/>
      </w:tcPr>
    </w:tblStylePr>
  </w:style>
  <w:style w:type="table" w:customStyle="1" w:styleId="GridTable6ColourfulAccent25">
    <w:name w:val="Grid Table 6 Colourful – Accent 25"/>
    <w:basedOn w:val="TableNormal"/>
    <w:next w:val="GridTable6Colorful-Accent2"/>
    <w:uiPriority w:val="51"/>
    <w:rsid w:val="00211350"/>
    <w:pPr>
      <w:spacing w:after="0" w:line="240" w:lineRule="auto"/>
    </w:pPr>
    <w:rPr>
      <w:color w:val="BF4E14"/>
      <w:kern w:val="2"/>
      <w:sz w:val="24"/>
      <w:szCs w:val="24"/>
      <w:lang w:val="en-IE"/>
      <w14:ligatures w14:val="standardContextual"/>
    </w:rPr>
    <w:tblPr>
      <w:tblStyleRowBandSize w:val="1"/>
      <w:tblStyleColBandSize w:val="1"/>
      <w:tblBorders>
        <w:top w:val="single" w:sz="4" w:space="0" w:color="F1A983"/>
        <w:left w:val="single" w:sz="4" w:space="0" w:color="F1A983"/>
        <w:bottom w:val="single" w:sz="4" w:space="0" w:color="F1A983"/>
        <w:right w:val="single" w:sz="4" w:space="0" w:color="F1A983"/>
        <w:insideH w:val="single" w:sz="4" w:space="0" w:color="F1A983"/>
        <w:insideV w:val="single" w:sz="4" w:space="0" w:color="F1A983"/>
      </w:tblBorders>
    </w:tblPr>
    <w:tblStylePr w:type="firstRow">
      <w:rPr>
        <w:b/>
        <w:bCs/>
      </w:rPr>
      <w:tblPr/>
      <w:tcPr>
        <w:tcBorders>
          <w:bottom w:val="single" w:sz="12" w:space="0" w:color="F1A983"/>
        </w:tcBorders>
      </w:tcPr>
    </w:tblStylePr>
    <w:tblStylePr w:type="lastRow">
      <w:rPr>
        <w:b/>
        <w:bCs/>
      </w:rPr>
      <w:tblPr/>
      <w:tcPr>
        <w:tcBorders>
          <w:top w:val="double" w:sz="4" w:space="0" w:color="F1A983"/>
        </w:tcBorders>
      </w:tcPr>
    </w:tblStylePr>
    <w:tblStylePr w:type="firstCol">
      <w:rPr>
        <w:b/>
        <w:bCs/>
      </w:rPr>
    </w:tblStylePr>
    <w:tblStylePr w:type="lastCol">
      <w:rPr>
        <w:b/>
        <w:bCs/>
      </w:rPr>
    </w:tblStylePr>
    <w:tblStylePr w:type="band1Vert">
      <w:tblPr/>
      <w:tcPr>
        <w:shd w:val="clear" w:color="auto" w:fill="FAE2D5"/>
      </w:tcPr>
    </w:tblStylePr>
    <w:tblStylePr w:type="band1Horz">
      <w:tblPr/>
      <w:tcPr>
        <w:shd w:val="clear" w:color="auto" w:fill="FAE2D5"/>
      </w:tcPr>
    </w:tblStylePr>
  </w:style>
  <w:style w:type="table" w:customStyle="1" w:styleId="GridTable6ColourfulAccent35">
    <w:name w:val="Grid Table 6 Colourful – Accent 35"/>
    <w:basedOn w:val="TableNormal"/>
    <w:next w:val="GridTable6Colorful-Accent3"/>
    <w:uiPriority w:val="51"/>
    <w:rsid w:val="00211350"/>
    <w:pPr>
      <w:spacing w:after="0" w:line="240" w:lineRule="auto"/>
    </w:pPr>
    <w:rPr>
      <w:color w:val="124F1A"/>
      <w:kern w:val="2"/>
      <w:sz w:val="24"/>
      <w:szCs w:val="24"/>
      <w:lang w:val="en-IE"/>
      <w14:ligatures w14:val="standardContextual"/>
    </w:rPr>
    <w:tblPr>
      <w:tblStyleRowBandSize w:val="1"/>
      <w:tblStyleColBandSize w:val="1"/>
      <w:tblBorders>
        <w:top w:val="single" w:sz="4" w:space="0" w:color="47D459"/>
        <w:left w:val="single" w:sz="4" w:space="0" w:color="47D459"/>
        <w:bottom w:val="single" w:sz="4" w:space="0" w:color="47D459"/>
        <w:right w:val="single" w:sz="4" w:space="0" w:color="47D459"/>
        <w:insideH w:val="single" w:sz="4" w:space="0" w:color="47D459"/>
        <w:insideV w:val="single" w:sz="4" w:space="0" w:color="47D459"/>
      </w:tblBorders>
    </w:tblPr>
    <w:tblStylePr w:type="firstRow">
      <w:rPr>
        <w:b/>
        <w:bCs/>
      </w:rPr>
      <w:tblPr/>
      <w:tcPr>
        <w:tcBorders>
          <w:bottom w:val="single" w:sz="12" w:space="0" w:color="47D459"/>
        </w:tcBorders>
      </w:tcPr>
    </w:tblStylePr>
    <w:tblStylePr w:type="lastRow">
      <w:rPr>
        <w:b/>
        <w:bCs/>
      </w:rPr>
      <w:tblPr/>
      <w:tcPr>
        <w:tcBorders>
          <w:top w:val="double" w:sz="4" w:space="0" w:color="47D459"/>
        </w:tcBorders>
      </w:tcPr>
    </w:tblStylePr>
    <w:tblStylePr w:type="firstCol">
      <w:rPr>
        <w:b/>
        <w:bCs/>
      </w:rPr>
    </w:tblStylePr>
    <w:tblStylePr w:type="lastCol">
      <w:rPr>
        <w:b/>
        <w:bCs/>
      </w:rPr>
    </w:tblStylePr>
    <w:tblStylePr w:type="band1Vert">
      <w:tblPr/>
      <w:tcPr>
        <w:shd w:val="clear" w:color="auto" w:fill="C1F0C7"/>
      </w:tcPr>
    </w:tblStylePr>
    <w:tblStylePr w:type="band1Horz">
      <w:tblPr/>
      <w:tcPr>
        <w:shd w:val="clear" w:color="auto" w:fill="C1F0C7"/>
      </w:tcPr>
    </w:tblStylePr>
  </w:style>
  <w:style w:type="table" w:customStyle="1" w:styleId="GridTable6ColourfulAccent45">
    <w:name w:val="Grid Table 6 Colourful – Accent 45"/>
    <w:basedOn w:val="TableNormal"/>
    <w:next w:val="GridTable6Colorful-Accent4"/>
    <w:uiPriority w:val="51"/>
    <w:rsid w:val="00211350"/>
    <w:pPr>
      <w:spacing w:after="0" w:line="240" w:lineRule="auto"/>
    </w:pPr>
    <w:rPr>
      <w:color w:val="0B769F"/>
      <w:kern w:val="2"/>
      <w:sz w:val="24"/>
      <w:szCs w:val="24"/>
      <w:lang w:val="en-IE"/>
      <w14:ligatures w14:val="standardContextual"/>
    </w:rPr>
    <w:tblPr>
      <w:tblStyleRowBandSize w:val="1"/>
      <w:tblStyleColBandSize w:val="1"/>
      <w:tblBorders>
        <w:top w:val="single" w:sz="4" w:space="0" w:color="60CAF3"/>
        <w:left w:val="single" w:sz="4" w:space="0" w:color="60CAF3"/>
        <w:bottom w:val="single" w:sz="4" w:space="0" w:color="60CAF3"/>
        <w:right w:val="single" w:sz="4" w:space="0" w:color="60CAF3"/>
        <w:insideH w:val="single" w:sz="4" w:space="0" w:color="60CAF3"/>
        <w:insideV w:val="single" w:sz="4" w:space="0" w:color="60CAF3"/>
      </w:tblBorders>
    </w:tblPr>
    <w:tblStylePr w:type="firstRow">
      <w:rPr>
        <w:b/>
        <w:bCs/>
      </w:rPr>
      <w:tblPr/>
      <w:tcPr>
        <w:tcBorders>
          <w:bottom w:val="single" w:sz="12" w:space="0" w:color="60CAF3"/>
        </w:tcBorders>
      </w:tcPr>
    </w:tblStylePr>
    <w:tblStylePr w:type="lastRow">
      <w:rPr>
        <w:b/>
        <w:bCs/>
      </w:rPr>
      <w:tblPr/>
      <w:tcPr>
        <w:tcBorders>
          <w:top w:val="double" w:sz="4" w:space="0" w:color="60CAF3"/>
        </w:tcBorders>
      </w:tcPr>
    </w:tblStylePr>
    <w:tblStylePr w:type="firstCol">
      <w:rPr>
        <w:b/>
        <w:bCs/>
      </w:rPr>
    </w:tblStylePr>
    <w:tblStylePr w:type="lastCol">
      <w:rPr>
        <w:b/>
        <w:bCs/>
      </w:rPr>
    </w:tblStylePr>
    <w:tblStylePr w:type="band1Vert">
      <w:tblPr/>
      <w:tcPr>
        <w:shd w:val="clear" w:color="auto" w:fill="CAEDFB"/>
      </w:tcPr>
    </w:tblStylePr>
    <w:tblStylePr w:type="band1Horz">
      <w:tblPr/>
      <w:tcPr>
        <w:shd w:val="clear" w:color="auto" w:fill="CAEDFB"/>
      </w:tcPr>
    </w:tblStylePr>
  </w:style>
  <w:style w:type="table" w:customStyle="1" w:styleId="GridTable6ColourfulAccent55">
    <w:name w:val="Grid Table 6 Colourful – Accent 55"/>
    <w:basedOn w:val="TableNormal"/>
    <w:next w:val="GridTable6Colorful-Accent5"/>
    <w:uiPriority w:val="51"/>
    <w:rsid w:val="00211350"/>
    <w:pPr>
      <w:spacing w:after="0" w:line="240" w:lineRule="auto"/>
    </w:pPr>
    <w:rPr>
      <w:color w:val="77206D"/>
      <w:kern w:val="2"/>
      <w:sz w:val="24"/>
      <w:szCs w:val="24"/>
      <w:lang w:val="en-IE"/>
      <w14:ligatures w14:val="standardContextual"/>
    </w:rPr>
    <w:tblPr>
      <w:tblStyleRowBandSize w:val="1"/>
      <w:tblStyleColBandSize w:val="1"/>
      <w:tblBorders>
        <w:top w:val="single" w:sz="4" w:space="0" w:color="D86DCB"/>
        <w:left w:val="single" w:sz="4" w:space="0" w:color="D86DCB"/>
        <w:bottom w:val="single" w:sz="4" w:space="0" w:color="D86DCB"/>
        <w:right w:val="single" w:sz="4" w:space="0" w:color="D86DCB"/>
        <w:insideH w:val="single" w:sz="4" w:space="0" w:color="D86DCB"/>
        <w:insideV w:val="single" w:sz="4" w:space="0" w:color="D86DCB"/>
      </w:tblBorders>
    </w:tblPr>
    <w:tblStylePr w:type="firstRow">
      <w:rPr>
        <w:b/>
        <w:bCs/>
      </w:rPr>
      <w:tblPr/>
      <w:tcPr>
        <w:tcBorders>
          <w:bottom w:val="single" w:sz="12" w:space="0" w:color="D86DCB"/>
        </w:tcBorders>
      </w:tcPr>
    </w:tblStylePr>
    <w:tblStylePr w:type="lastRow">
      <w:rPr>
        <w:b/>
        <w:bCs/>
      </w:rPr>
      <w:tblPr/>
      <w:tcPr>
        <w:tcBorders>
          <w:top w:val="double" w:sz="4" w:space="0" w:color="D86DCB"/>
        </w:tcBorders>
      </w:tcPr>
    </w:tblStylePr>
    <w:tblStylePr w:type="firstCol">
      <w:rPr>
        <w:b/>
        <w:bCs/>
      </w:rPr>
    </w:tblStylePr>
    <w:tblStylePr w:type="lastCol">
      <w:rPr>
        <w:b/>
        <w:bCs/>
      </w:rPr>
    </w:tblStylePr>
    <w:tblStylePr w:type="band1Vert">
      <w:tblPr/>
      <w:tcPr>
        <w:shd w:val="clear" w:color="auto" w:fill="F2CEED"/>
      </w:tcPr>
    </w:tblStylePr>
    <w:tblStylePr w:type="band1Horz">
      <w:tblPr/>
      <w:tcPr>
        <w:shd w:val="clear" w:color="auto" w:fill="F2CEED"/>
      </w:tcPr>
    </w:tblStylePr>
  </w:style>
  <w:style w:type="table" w:customStyle="1" w:styleId="GridTable6ColourfulAccent65">
    <w:name w:val="Grid Table 6 Colourful – Accent 65"/>
    <w:basedOn w:val="TableNormal"/>
    <w:next w:val="GridTable6Colorful-Accent6"/>
    <w:uiPriority w:val="51"/>
    <w:rsid w:val="00211350"/>
    <w:pPr>
      <w:spacing w:after="0" w:line="240" w:lineRule="auto"/>
    </w:pPr>
    <w:rPr>
      <w:color w:val="3A7C22"/>
      <w:kern w:val="2"/>
      <w:sz w:val="24"/>
      <w:szCs w:val="24"/>
      <w:lang w:val="en-IE"/>
      <w14:ligatures w14:val="standardContextual"/>
    </w:rPr>
    <w:tblPr>
      <w:tblStyleRowBandSize w:val="1"/>
      <w:tblStyleColBandSize w:val="1"/>
      <w:tblBorders>
        <w:top w:val="single" w:sz="4" w:space="0" w:color="8DD873"/>
        <w:left w:val="single" w:sz="4" w:space="0" w:color="8DD873"/>
        <w:bottom w:val="single" w:sz="4" w:space="0" w:color="8DD873"/>
        <w:right w:val="single" w:sz="4" w:space="0" w:color="8DD873"/>
        <w:insideH w:val="single" w:sz="4" w:space="0" w:color="8DD873"/>
        <w:insideV w:val="single" w:sz="4" w:space="0" w:color="8DD873"/>
      </w:tblBorders>
    </w:tblPr>
    <w:tblStylePr w:type="firstRow">
      <w:rPr>
        <w:b/>
        <w:bCs/>
      </w:rPr>
      <w:tblPr/>
      <w:tcPr>
        <w:tcBorders>
          <w:bottom w:val="single" w:sz="12" w:space="0" w:color="8DD873"/>
        </w:tcBorders>
      </w:tcPr>
    </w:tblStylePr>
    <w:tblStylePr w:type="lastRow">
      <w:rPr>
        <w:b/>
        <w:bCs/>
      </w:rPr>
      <w:tblPr/>
      <w:tcPr>
        <w:tcBorders>
          <w:top w:val="double" w:sz="4" w:space="0" w:color="8DD873"/>
        </w:tcBorders>
      </w:tcPr>
    </w:tblStylePr>
    <w:tblStylePr w:type="firstCol">
      <w:rPr>
        <w:b/>
        <w:bCs/>
      </w:rPr>
    </w:tblStylePr>
    <w:tblStylePr w:type="lastCol">
      <w:rPr>
        <w:b/>
        <w:bCs/>
      </w:rPr>
    </w:tblStylePr>
    <w:tblStylePr w:type="band1Vert">
      <w:tblPr/>
      <w:tcPr>
        <w:shd w:val="clear" w:color="auto" w:fill="D9F2D0"/>
      </w:tcPr>
    </w:tblStylePr>
    <w:tblStylePr w:type="band1Horz">
      <w:tblPr/>
      <w:tcPr>
        <w:shd w:val="clear" w:color="auto" w:fill="D9F2D0"/>
      </w:tcPr>
    </w:tblStylePr>
  </w:style>
  <w:style w:type="table" w:customStyle="1" w:styleId="GridTable7Colourful5">
    <w:name w:val="Grid Table 7 Colourful5"/>
    <w:basedOn w:val="TableNormal"/>
    <w:next w:val="GridTable7Colorful"/>
    <w:uiPriority w:val="52"/>
    <w:rsid w:val="00211350"/>
    <w:pPr>
      <w:spacing w:after="0" w:line="240" w:lineRule="auto"/>
    </w:pPr>
    <w:rPr>
      <w:color w:val="000000"/>
      <w:kern w:val="2"/>
      <w:sz w:val="24"/>
      <w:szCs w:val="24"/>
      <w:lang w:val="en-IE"/>
      <w14:ligatures w14:val="standardContextual"/>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CCCCC"/>
      </w:tcPr>
    </w:tblStylePr>
    <w:tblStylePr w:type="band1Horz">
      <w:tblPr/>
      <w:tcPr>
        <w:shd w:val="clear" w:color="auto" w:fill="CCCCCC"/>
      </w:tcPr>
    </w:tblStylePr>
    <w:tblStylePr w:type="neCell">
      <w:tblPr/>
      <w:tcPr>
        <w:tcBorders>
          <w:bottom w:val="single" w:sz="4" w:space="0" w:color="666666"/>
        </w:tcBorders>
      </w:tcPr>
    </w:tblStylePr>
    <w:tblStylePr w:type="nwCell">
      <w:tblPr/>
      <w:tcPr>
        <w:tcBorders>
          <w:bottom w:val="single" w:sz="4" w:space="0" w:color="666666"/>
        </w:tcBorders>
      </w:tcPr>
    </w:tblStylePr>
    <w:tblStylePr w:type="seCell">
      <w:tblPr/>
      <w:tcPr>
        <w:tcBorders>
          <w:top w:val="single" w:sz="4" w:space="0" w:color="666666"/>
        </w:tcBorders>
      </w:tcPr>
    </w:tblStylePr>
    <w:tblStylePr w:type="swCell">
      <w:tblPr/>
      <w:tcPr>
        <w:tcBorders>
          <w:top w:val="single" w:sz="4" w:space="0" w:color="666666"/>
        </w:tcBorders>
      </w:tcPr>
    </w:tblStylePr>
  </w:style>
  <w:style w:type="table" w:customStyle="1" w:styleId="GridTable7ColourfulAccent15">
    <w:name w:val="Grid Table 7 Colourful – Accent 15"/>
    <w:basedOn w:val="TableNormal"/>
    <w:next w:val="GridTable7Colorful-Accent1"/>
    <w:uiPriority w:val="52"/>
    <w:rsid w:val="00211350"/>
    <w:pPr>
      <w:spacing w:after="0" w:line="240" w:lineRule="auto"/>
    </w:pPr>
    <w:rPr>
      <w:color w:val="0F4761"/>
      <w:kern w:val="2"/>
      <w:sz w:val="24"/>
      <w:szCs w:val="24"/>
      <w:lang w:val="en-IE"/>
      <w14:ligatures w14:val="standardContextual"/>
    </w:rPr>
    <w:tblPr>
      <w:tblStyleRowBandSize w:val="1"/>
      <w:tblStyleColBandSize w:val="1"/>
      <w:tblBorders>
        <w:top w:val="single" w:sz="4" w:space="0" w:color="45B0E1"/>
        <w:left w:val="single" w:sz="4" w:space="0" w:color="45B0E1"/>
        <w:bottom w:val="single" w:sz="4" w:space="0" w:color="45B0E1"/>
        <w:right w:val="single" w:sz="4" w:space="0" w:color="45B0E1"/>
        <w:insideH w:val="single" w:sz="4" w:space="0" w:color="45B0E1"/>
        <w:insideV w:val="single" w:sz="4" w:space="0" w:color="45B0E1"/>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1E4F5"/>
      </w:tcPr>
    </w:tblStylePr>
    <w:tblStylePr w:type="band1Horz">
      <w:tblPr/>
      <w:tcPr>
        <w:shd w:val="clear" w:color="auto" w:fill="C1E4F5"/>
      </w:tcPr>
    </w:tblStylePr>
    <w:tblStylePr w:type="neCell">
      <w:tblPr/>
      <w:tcPr>
        <w:tcBorders>
          <w:bottom w:val="single" w:sz="4" w:space="0" w:color="45B0E1"/>
        </w:tcBorders>
      </w:tcPr>
    </w:tblStylePr>
    <w:tblStylePr w:type="nwCell">
      <w:tblPr/>
      <w:tcPr>
        <w:tcBorders>
          <w:bottom w:val="single" w:sz="4" w:space="0" w:color="45B0E1"/>
        </w:tcBorders>
      </w:tcPr>
    </w:tblStylePr>
    <w:tblStylePr w:type="seCell">
      <w:tblPr/>
      <w:tcPr>
        <w:tcBorders>
          <w:top w:val="single" w:sz="4" w:space="0" w:color="45B0E1"/>
        </w:tcBorders>
      </w:tcPr>
    </w:tblStylePr>
    <w:tblStylePr w:type="swCell">
      <w:tblPr/>
      <w:tcPr>
        <w:tcBorders>
          <w:top w:val="single" w:sz="4" w:space="0" w:color="45B0E1"/>
        </w:tcBorders>
      </w:tcPr>
    </w:tblStylePr>
  </w:style>
  <w:style w:type="table" w:customStyle="1" w:styleId="GridTable7ColourfulAccent25">
    <w:name w:val="Grid Table 7 Colourful – Accent 25"/>
    <w:basedOn w:val="TableNormal"/>
    <w:next w:val="GridTable7Colorful-Accent2"/>
    <w:uiPriority w:val="52"/>
    <w:rsid w:val="00211350"/>
    <w:pPr>
      <w:spacing w:after="0" w:line="240" w:lineRule="auto"/>
    </w:pPr>
    <w:rPr>
      <w:color w:val="BF4E14"/>
      <w:kern w:val="2"/>
      <w:sz w:val="24"/>
      <w:szCs w:val="24"/>
      <w:lang w:val="en-IE"/>
      <w14:ligatures w14:val="standardContextual"/>
    </w:rPr>
    <w:tblPr>
      <w:tblStyleRowBandSize w:val="1"/>
      <w:tblStyleColBandSize w:val="1"/>
      <w:tblBorders>
        <w:top w:val="single" w:sz="4" w:space="0" w:color="F1A983"/>
        <w:left w:val="single" w:sz="4" w:space="0" w:color="F1A983"/>
        <w:bottom w:val="single" w:sz="4" w:space="0" w:color="F1A983"/>
        <w:right w:val="single" w:sz="4" w:space="0" w:color="F1A983"/>
        <w:insideH w:val="single" w:sz="4" w:space="0" w:color="F1A983"/>
        <w:insideV w:val="single" w:sz="4" w:space="0" w:color="F1A98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AE2D5"/>
      </w:tcPr>
    </w:tblStylePr>
    <w:tblStylePr w:type="band1Horz">
      <w:tblPr/>
      <w:tcPr>
        <w:shd w:val="clear" w:color="auto" w:fill="FAE2D5"/>
      </w:tcPr>
    </w:tblStylePr>
    <w:tblStylePr w:type="neCell">
      <w:tblPr/>
      <w:tcPr>
        <w:tcBorders>
          <w:bottom w:val="single" w:sz="4" w:space="0" w:color="F1A983"/>
        </w:tcBorders>
      </w:tcPr>
    </w:tblStylePr>
    <w:tblStylePr w:type="nwCell">
      <w:tblPr/>
      <w:tcPr>
        <w:tcBorders>
          <w:bottom w:val="single" w:sz="4" w:space="0" w:color="F1A983"/>
        </w:tcBorders>
      </w:tcPr>
    </w:tblStylePr>
    <w:tblStylePr w:type="seCell">
      <w:tblPr/>
      <w:tcPr>
        <w:tcBorders>
          <w:top w:val="single" w:sz="4" w:space="0" w:color="F1A983"/>
        </w:tcBorders>
      </w:tcPr>
    </w:tblStylePr>
    <w:tblStylePr w:type="swCell">
      <w:tblPr/>
      <w:tcPr>
        <w:tcBorders>
          <w:top w:val="single" w:sz="4" w:space="0" w:color="F1A983"/>
        </w:tcBorders>
      </w:tcPr>
    </w:tblStylePr>
  </w:style>
  <w:style w:type="table" w:customStyle="1" w:styleId="GridTable7ColourfulAccent35">
    <w:name w:val="Grid Table 7 Colourful – Accent 35"/>
    <w:basedOn w:val="TableNormal"/>
    <w:next w:val="GridTable7Colorful-Accent3"/>
    <w:uiPriority w:val="52"/>
    <w:rsid w:val="00211350"/>
    <w:pPr>
      <w:spacing w:after="0" w:line="240" w:lineRule="auto"/>
    </w:pPr>
    <w:rPr>
      <w:color w:val="124F1A"/>
      <w:kern w:val="2"/>
      <w:sz w:val="24"/>
      <w:szCs w:val="24"/>
      <w:lang w:val="en-IE"/>
      <w14:ligatures w14:val="standardContextual"/>
    </w:rPr>
    <w:tblPr>
      <w:tblStyleRowBandSize w:val="1"/>
      <w:tblStyleColBandSize w:val="1"/>
      <w:tblBorders>
        <w:top w:val="single" w:sz="4" w:space="0" w:color="47D459"/>
        <w:left w:val="single" w:sz="4" w:space="0" w:color="47D459"/>
        <w:bottom w:val="single" w:sz="4" w:space="0" w:color="47D459"/>
        <w:right w:val="single" w:sz="4" w:space="0" w:color="47D459"/>
        <w:insideH w:val="single" w:sz="4" w:space="0" w:color="47D459"/>
        <w:insideV w:val="single" w:sz="4" w:space="0" w:color="47D459"/>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1F0C7"/>
      </w:tcPr>
    </w:tblStylePr>
    <w:tblStylePr w:type="band1Horz">
      <w:tblPr/>
      <w:tcPr>
        <w:shd w:val="clear" w:color="auto" w:fill="C1F0C7"/>
      </w:tcPr>
    </w:tblStylePr>
    <w:tblStylePr w:type="neCell">
      <w:tblPr/>
      <w:tcPr>
        <w:tcBorders>
          <w:bottom w:val="single" w:sz="4" w:space="0" w:color="47D459"/>
        </w:tcBorders>
      </w:tcPr>
    </w:tblStylePr>
    <w:tblStylePr w:type="nwCell">
      <w:tblPr/>
      <w:tcPr>
        <w:tcBorders>
          <w:bottom w:val="single" w:sz="4" w:space="0" w:color="47D459"/>
        </w:tcBorders>
      </w:tcPr>
    </w:tblStylePr>
    <w:tblStylePr w:type="seCell">
      <w:tblPr/>
      <w:tcPr>
        <w:tcBorders>
          <w:top w:val="single" w:sz="4" w:space="0" w:color="47D459"/>
        </w:tcBorders>
      </w:tcPr>
    </w:tblStylePr>
    <w:tblStylePr w:type="swCell">
      <w:tblPr/>
      <w:tcPr>
        <w:tcBorders>
          <w:top w:val="single" w:sz="4" w:space="0" w:color="47D459"/>
        </w:tcBorders>
      </w:tcPr>
    </w:tblStylePr>
  </w:style>
  <w:style w:type="table" w:customStyle="1" w:styleId="GridTable7ColourfulAccent45">
    <w:name w:val="Grid Table 7 Colourful – Accent 45"/>
    <w:basedOn w:val="TableNormal"/>
    <w:next w:val="GridTable7Colorful-Accent4"/>
    <w:uiPriority w:val="52"/>
    <w:rsid w:val="00211350"/>
    <w:pPr>
      <w:spacing w:after="0" w:line="240" w:lineRule="auto"/>
    </w:pPr>
    <w:rPr>
      <w:color w:val="0B769F"/>
      <w:kern w:val="2"/>
      <w:sz w:val="24"/>
      <w:szCs w:val="24"/>
      <w:lang w:val="en-IE"/>
      <w14:ligatures w14:val="standardContextual"/>
    </w:rPr>
    <w:tblPr>
      <w:tblStyleRowBandSize w:val="1"/>
      <w:tblStyleColBandSize w:val="1"/>
      <w:tblBorders>
        <w:top w:val="single" w:sz="4" w:space="0" w:color="60CAF3"/>
        <w:left w:val="single" w:sz="4" w:space="0" w:color="60CAF3"/>
        <w:bottom w:val="single" w:sz="4" w:space="0" w:color="60CAF3"/>
        <w:right w:val="single" w:sz="4" w:space="0" w:color="60CAF3"/>
        <w:insideH w:val="single" w:sz="4" w:space="0" w:color="60CAF3"/>
        <w:insideV w:val="single" w:sz="4" w:space="0" w:color="60CAF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AEDFB"/>
      </w:tcPr>
    </w:tblStylePr>
    <w:tblStylePr w:type="band1Horz">
      <w:tblPr/>
      <w:tcPr>
        <w:shd w:val="clear" w:color="auto" w:fill="CAEDFB"/>
      </w:tcPr>
    </w:tblStylePr>
    <w:tblStylePr w:type="neCell">
      <w:tblPr/>
      <w:tcPr>
        <w:tcBorders>
          <w:bottom w:val="single" w:sz="4" w:space="0" w:color="60CAF3"/>
        </w:tcBorders>
      </w:tcPr>
    </w:tblStylePr>
    <w:tblStylePr w:type="nwCell">
      <w:tblPr/>
      <w:tcPr>
        <w:tcBorders>
          <w:bottom w:val="single" w:sz="4" w:space="0" w:color="60CAF3"/>
        </w:tcBorders>
      </w:tcPr>
    </w:tblStylePr>
    <w:tblStylePr w:type="seCell">
      <w:tblPr/>
      <w:tcPr>
        <w:tcBorders>
          <w:top w:val="single" w:sz="4" w:space="0" w:color="60CAF3"/>
        </w:tcBorders>
      </w:tcPr>
    </w:tblStylePr>
    <w:tblStylePr w:type="swCell">
      <w:tblPr/>
      <w:tcPr>
        <w:tcBorders>
          <w:top w:val="single" w:sz="4" w:space="0" w:color="60CAF3"/>
        </w:tcBorders>
      </w:tcPr>
    </w:tblStylePr>
  </w:style>
  <w:style w:type="table" w:customStyle="1" w:styleId="GridTable7ColourfulAccent55">
    <w:name w:val="Grid Table 7 Colourful – Accent 55"/>
    <w:basedOn w:val="TableNormal"/>
    <w:next w:val="GridTable7Colorful-Accent5"/>
    <w:uiPriority w:val="52"/>
    <w:rsid w:val="00211350"/>
    <w:pPr>
      <w:spacing w:after="0" w:line="240" w:lineRule="auto"/>
    </w:pPr>
    <w:rPr>
      <w:color w:val="77206D"/>
      <w:kern w:val="2"/>
      <w:sz w:val="24"/>
      <w:szCs w:val="24"/>
      <w:lang w:val="en-IE"/>
      <w14:ligatures w14:val="standardContextual"/>
    </w:rPr>
    <w:tblPr>
      <w:tblStyleRowBandSize w:val="1"/>
      <w:tblStyleColBandSize w:val="1"/>
      <w:tblBorders>
        <w:top w:val="single" w:sz="4" w:space="0" w:color="D86DCB"/>
        <w:left w:val="single" w:sz="4" w:space="0" w:color="D86DCB"/>
        <w:bottom w:val="single" w:sz="4" w:space="0" w:color="D86DCB"/>
        <w:right w:val="single" w:sz="4" w:space="0" w:color="D86DCB"/>
        <w:insideH w:val="single" w:sz="4" w:space="0" w:color="D86DCB"/>
        <w:insideV w:val="single" w:sz="4" w:space="0" w:color="D86DCB"/>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2CEED"/>
      </w:tcPr>
    </w:tblStylePr>
    <w:tblStylePr w:type="band1Horz">
      <w:tblPr/>
      <w:tcPr>
        <w:shd w:val="clear" w:color="auto" w:fill="F2CEED"/>
      </w:tcPr>
    </w:tblStylePr>
    <w:tblStylePr w:type="neCell">
      <w:tblPr/>
      <w:tcPr>
        <w:tcBorders>
          <w:bottom w:val="single" w:sz="4" w:space="0" w:color="D86DCB"/>
        </w:tcBorders>
      </w:tcPr>
    </w:tblStylePr>
    <w:tblStylePr w:type="nwCell">
      <w:tblPr/>
      <w:tcPr>
        <w:tcBorders>
          <w:bottom w:val="single" w:sz="4" w:space="0" w:color="D86DCB"/>
        </w:tcBorders>
      </w:tcPr>
    </w:tblStylePr>
    <w:tblStylePr w:type="seCell">
      <w:tblPr/>
      <w:tcPr>
        <w:tcBorders>
          <w:top w:val="single" w:sz="4" w:space="0" w:color="D86DCB"/>
        </w:tcBorders>
      </w:tcPr>
    </w:tblStylePr>
    <w:tblStylePr w:type="swCell">
      <w:tblPr/>
      <w:tcPr>
        <w:tcBorders>
          <w:top w:val="single" w:sz="4" w:space="0" w:color="D86DCB"/>
        </w:tcBorders>
      </w:tcPr>
    </w:tblStylePr>
  </w:style>
  <w:style w:type="table" w:customStyle="1" w:styleId="GridTable7ColourfulAccent65">
    <w:name w:val="Grid Table 7 Colourful – Accent 65"/>
    <w:basedOn w:val="TableNormal"/>
    <w:next w:val="GridTable7Colorful-Accent6"/>
    <w:uiPriority w:val="52"/>
    <w:rsid w:val="00211350"/>
    <w:pPr>
      <w:spacing w:after="0" w:line="240" w:lineRule="auto"/>
    </w:pPr>
    <w:rPr>
      <w:color w:val="3A7C22"/>
      <w:kern w:val="2"/>
      <w:sz w:val="24"/>
      <w:szCs w:val="24"/>
      <w:lang w:val="en-IE"/>
      <w14:ligatures w14:val="standardContextual"/>
    </w:rPr>
    <w:tblPr>
      <w:tblStyleRowBandSize w:val="1"/>
      <w:tblStyleColBandSize w:val="1"/>
      <w:tblBorders>
        <w:top w:val="single" w:sz="4" w:space="0" w:color="8DD873"/>
        <w:left w:val="single" w:sz="4" w:space="0" w:color="8DD873"/>
        <w:bottom w:val="single" w:sz="4" w:space="0" w:color="8DD873"/>
        <w:right w:val="single" w:sz="4" w:space="0" w:color="8DD873"/>
        <w:insideH w:val="single" w:sz="4" w:space="0" w:color="8DD873"/>
        <w:insideV w:val="single" w:sz="4" w:space="0" w:color="8DD87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D9F2D0"/>
      </w:tcPr>
    </w:tblStylePr>
    <w:tblStylePr w:type="band1Horz">
      <w:tblPr/>
      <w:tcPr>
        <w:shd w:val="clear" w:color="auto" w:fill="D9F2D0"/>
      </w:tcPr>
    </w:tblStylePr>
    <w:tblStylePr w:type="neCell">
      <w:tblPr/>
      <w:tcPr>
        <w:tcBorders>
          <w:bottom w:val="single" w:sz="4" w:space="0" w:color="8DD873"/>
        </w:tcBorders>
      </w:tcPr>
    </w:tblStylePr>
    <w:tblStylePr w:type="nwCell">
      <w:tblPr/>
      <w:tcPr>
        <w:tcBorders>
          <w:bottom w:val="single" w:sz="4" w:space="0" w:color="8DD873"/>
        </w:tcBorders>
      </w:tcPr>
    </w:tblStylePr>
    <w:tblStylePr w:type="seCell">
      <w:tblPr/>
      <w:tcPr>
        <w:tcBorders>
          <w:top w:val="single" w:sz="4" w:space="0" w:color="8DD873"/>
        </w:tcBorders>
      </w:tcPr>
    </w:tblStylePr>
    <w:tblStylePr w:type="swCell">
      <w:tblPr/>
      <w:tcPr>
        <w:tcBorders>
          <w:top w:val="single" w:sz="4" w:space="0" w:color="8DD873"/>
        </w:tcBorders>
      </w:tcPr>
    </w:tblStylePr>
  </w:style>
  <w:style w:type="table" w:customStyle="1" w:styleId="LightGrid5">
    <w:name w:val="Light Grid5"/>
    <w:basedOn w:val="TableNormal"/>
    <w:next w:val="LightGrid"/>
    <w:uiPriority w:val="62"/>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Pr>
    <w:tblStylePr w:type="firstRow">
      <w:pPr>
        <w:spacing w:before="0" w:after="0" w:line="240" w:lineRule="auto"/>
      </w:pPr>
      <w:rPr>
        <w:rFonts w:ascii="Aptos Display" w:eastAsia="Times New Roman" w:hAnsi="Aptos Display" w:cs="Times New Roman"/>
        <w:b/>
        <w:bCs/>
      </w:rPr>
      <w:tblPr/>
      <w:tcPr>
        <w:tcBorders>
          <w:top w:val="single" w:sz="8" w:space="0" w:color="000000"/>
          <w:left w:val="single" w:sz="8" w:space="0" w:color="000000"/>
          <w:bottom w:val="single" w:sz="18" w:space="0" w:color="000000"/>
          <w:right w:val="single" w:sz="8" w:space="0" w:color="000000"/>
          <w:insideH w:val="nil"/>
          <w:insideV w:val="single" w:sz="8" w:space="0" w:color="000000"/>
        </w:tcBorders>
      </w:tcPr>
    </w:tblStylePr>
    <w:tblStylePr w:type="lastRow">
      <w:pPr>
        <w:spacing w:before="0" w:after="0" w:line="240" w:lineRule="auto"/>
      </w:pPr>
      <w:rPr>
        <w:rFonts w:ascii="Aptos Display" w:eastAsia="Times New Roman" w:hAnsi="Aptos Display" w:cs="Times New Roman"/>
        <w:b/>
        <w:bCs/>
      </w:rPr>
      <w:tblPr/>
      <w:tcPr>
        <w:tcBorders>
          <w:top w:val="double" w:sz="6" w:space="0" w:color="000000"/>
          <w:left w:val="single" w:sz="8" w:space="0" w:color="000000"/>
          <w:bottom w:val="single" w:sz="8" w:space="0" w:color="000000"/>
          <w:right w:val="single" w:sz="8" w:space="0" w:color="000000"/>
          <w:insideH w:val="nil"/>
          <w:insideV w:val="single" w:sz="8" w:space="0" w:color="000000"/>
        </w:tcBorders>
      </w:tcPr>
    </w:tblStylePr>
    <w:tblStylePr w:type="firstCol">
      <w:rPr>
        <w:rFonts w:ascii="Aptos Display" w:eastAsia="Times New Roman" w:hAnsi="Aptos Display" w:cs="Times New Roman"/>
        <w:b/>
        <w:bCs/>
      </w:rPr>
    </w:tblStylePr>
    <w:tblStylePr w:type="lastCol">
      <w:rPr>
        <w:rFonts w:ascii="Aptos Display" w:eastAsia="Times New Roman" w:hAnsi="Aptos Display" w:cs="Times New Roman"/>
        <w:b/>
        <w:bCs/>
      </w:rPr>
      <w:tblPr/>
      <w:tcPr>
        <w:tcBorders>
          <w:top w:val="single" w:sz="8" w:space="0" w:color="000000"/>
          <w:left w:val="single" w:sz="8" w:space="0" w:color="000000"/>
          <w:bottom w:val="single" w:sz="8" w:space="0" w:color="000000"/>
          <w:right w:val="single" w:sz="8" w:space="0" w:color="000000"/>
        </w:tcBorders>
      </w:tcPr>
    </w:tblStylePr>
    <w:tblStylePr w:type="band1Vert">
      <w:tblPr/>
      <w:tcPr>
        <w:tcBorders>
          <w:top w:val="single" w:sz="8" w:space="0" w:color="000000"/>
          <w:left w:val="single" w:sz="8" w:space="0" w:color="000000"/>
          <w:bottom w:val="single" w:sz="8" w:space="0" w:color="000000"/>
          <w:right w:val="single" w:sz="8" w:space="0" w:color="000000"/>
        </w:tcBorders>
        <w:shd w:val="clear" w:color="auto" w:fill="C0C0C0"/>
      </w:tcPr>
    </w:tblStylePr>
    <w:tblStylePr w:type="band1Horz">
      <w:tblPr/>
      <w:tcPr>
        <w:tcBorders>
          <w:top w:val="single" w:sz="8" w:space="0" w:color="000000"/>
          <w:left w:val="single" w:sz="8" w:space="0" w:color="000000"/>
          <w:bottom w:val="single" w:sz="8" w:space="0" w:color="000000"/>
          <w:right w:val="single" w:sz="8" w:space="0" w:color="000000"/>
          <w:insideV w:val="single" w:sz="8" w:space="0" w:color="000000"/>
        </w:tcBorders>
        <w:shd w:val="clear" w:color="auto" w:fill="C0C0C0"/>
      </w:tcPr>
    </w:tblStylePr>
    <w:tblStylePr w:type="band2Horz">
      <w:tblPr/>
      <w:tcPr>
        <w:tcBorders>
          <w:top w:val="single" w:sz="8" w:space="0" w:color="000000"/>
          <w:left w:val="single" w:sz="8" w:space="0" w:color="000000"/>
          <w:bottom w:val="single" w:sz="8" w:space="0" w:color="000000"/>
          <w:right w:val="single" w:sz="8" w:space="0" w:color="000000"/>
          <w:insideV w:val="single" w:sz="8" w:space="0" w:color="000000"/>
        </w:tcBorders>
      </w:tcPr>
    </w:tblStylePr>
  </w:style>
  <w:style w:type="table" w:customStyle="1" w:styleId="LightGrid-Accent15">
    <w:name w:val="Light Grid - Accent 15"/>
    <w:basedOn w:val="TableNormal"/>
    <w:next w:val="LightGrid-Accent1"/>
    <w:uiPriority w:val="62"/>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8" w:space="0" w:color="156082"/>
        <w:left w:val="single" w:sz="8" w:space="0" w:color="156082"/>
        <w:bottom w:val="single" w:sz="8" w:space="0" w:color="156082"/>
        <w:right w:val="single" w:sz="8" w:space="0" w:color="156082"/>
        <w:insideH w:val="single" w:sz="8" w:space="0" w:color="156082"/>
        <w:insideV w:val="single" w:sz="8" w:space="0" w:color="156082"/>
      </w:tblBorders>
    </w:tblPr>
    <w:tblStylePr w:type="firstRow">
      <w:pPr>
        <w:spacing w:before="0" w:after="0" w:line="240" w:lineRule="auto"/>
      </w:pPr>
      <w:rPr>
        <w:rFonts w:ascii="Aptos Display" w:eastAsia="Times New Roman" w:hAnsi="Aptos Display" w:cs="Times New Roman"/>
        <w:b/>
        <w:bCs/>
      </w:rPr>
      <w:tblPr/>
      <w:tcPr>
        <w:tcBorders>
          <w:top w:val="single" w:sz="8" w:space="0" w:color="156082"/>
          <w:left w:val="single" w:sz="8" w:space="0" w:color="156082"/>
          <w:bottom w:val="single" w:sz="18" w:space="0" w:color="156082"/>
          <w:right w:val="single" w:sz="8" w:space="0" w:color="156082"/>
          <w:insideH w:val="nil"/>
          <w:insideV w:val="single" w:sz="8" w:space="0" w:color="156082"/>
        </w:tcBorders>
      </w:tcPr>
    </w:tblStylePr>
    <w:tblStylePr w:type="lastRow">
      <w:pPr>
        <w:spacing w:before="0" w:after="0" w:line="240" w:lineRule="auto"/>
      </w:pPr>
      <w:rPr>
        <w:rFonts w:ascii="Aptos Display" w:eastAsia="Times New Roman" w:hAnsi="Aptos Display" w:cs="Times New Roman"/>
        <w:b/>
        <w:bCs/>
      </w:rPr>
      <w:tblPr/>
      <w:tcPr>
        <w:tcBorders>
          <w:top w:val="double" w:sz="6" w:space="0" w:color="156082"/>
          <w:left w:val="single" w:sz="8" w:space="0" w:color="156082"/>
          <w:bottom w:val="single" w:sz="8" w:space="0" w:color="156082"/>
          <w:right w:val="single" w:sz="8" w:space="0" w:color="156082"/>
          <w:insideH w:val="nil"/>
          <w:insideV w:val="single" w:sz="8" w:space="0" w:color="156082"/>
        </w:tcBorders>
      </w:tcPr>
    </w:tblStylePr>
    <w:tblStylePr w:type="firstCol">
      <w:rPr>
        <w:rFonts w:ascii="Aptos Display" w:eastAsia="Times New Roman" w:hAnsi="Aptos Display" w:cs="Times New Roman"/>
        <w:b/>
        <w:bCs/>
      </w:rPr>
    </w:tblStylePr>
    <w:tblStylePr w:type="lastCol">
      <w:rPr>
        <w:rFonts w:ascii="Aptos Display" w:eastAsia="Times New Roman" w:hAnsi="Aptos Display" w:cs="Times New Roman"/>
        <w:b/>
        <w:bCs/>
      </w:rPr>
      <w:tblPr/>
      <w:tcPr>
        <w:tcBorders>
          <w:top w:val="single" w:sz="8" w:space="0" w:color="156082"/>
          <w:left w:val="single" w:sz="8" w:space="0" w:color="156082"/>
          <w:bottom w:val="single" w:sz="8" w:space="0" w:color="156082"/>
          <w:right w:val="single" w:sz="8" w:space="0" w:color="156082"/>
        </w:tcBorders>
      </w:tcPr>
    </w:tblStylePr>
    <w:tblStylePr w:type="band1Vert">
      <w:tblPr/>
      <w:tcPr>
        <w:tcBorders>
          <w:top w:val="single" w:sz="8" w:space="0" w:color="156082"/>
          <w:left w:val="single" w:sz="8" w:space="0" w:color="156082"/>
          <w:bottom w:val="single" w:sz="8" w:space="0" w:color="156082"/>
          <w:right w:val="single" w:sz="8" w:space="0" w:color="156082"/>
        </w:tcBorders>
        <w:shd w:val="clear" w:color="auto" w:fill="B2DEF2"/>
      </w:tcPr>
    </w:tblStylePr>
    <w:tblStylePr w:type="band1Horz">
      <w:tblPr/>
      <w:tcPr>
        <w:tcBorders>
          <w:top w:val="single" w:sz="8" w:space="0" w:color="156082"/>
          <w:left w:val="single" w:sz="8" w:space="0" w:color="156082"/>
          <w:bottom w:val="single" w:sz="8" w:space="0" w:color="156082"/>
          <w:right w:val="single" w:sz="8" w:space="0" w:color="156082"/>
          <w:insideV w:val="single" w:sz="8" w:space="0" w:color="156082"/>
        </w:tcBorders>
        <w:shd w:val="clear" w:color="auto" w:fill="B2DEF2"/>
      </w:tcPr>
    </w:tblStylePr>
    <w:tblStylePr w:type="band2Horz">
      <w:tblPr/>
      <w:tcPr>
        <w:tcBorders>
          <w:top w:val="single" w:sz="8" w:space="0" w:color="156082"/>
          <w:left w:val="single" w:sz="8" w:space="0" w:color="156082"/>
          <w:bottom w:val="single" w:sz="8" w:space="0" w:color="156082"/>
          <w:right w:val="single" w:sz="8" w:space="0" w:color="156082"/>
          <w:insideV w:val="single" w:sz="8" w:space="0" w:color="156082"/>
        </w:tcBorders>
      </w:tcPr>
    </w:tblStylePr>
  </w:style>
  <w:style w:type="table" w:customStyle="1" w:styleId="LightGrid-Accent25">
    <w:name w:val="Light Grid - Accent 25"/>
    <w:basedOn w:val="TableNormal"/>
    <w:next w:val="LightGrid-Accent2"/>
    <w:uiPriority w:val="62"/>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8" w:space="0" w:color="E97132"/>
        <w:left w:val="single" w:sz="8" w:space="0" w:color="E97132"/>
        <w:bottom w:val="single" w:sz="8" w:space="0" w:color="E97132"/>
        <w:right w:val="single" w:sz="8" w:space="0" w:color="E97132"/>
        <w:insideH w:val="single" w:sz="8" w:space="0" w:color="E97132"/>
        <w:insideV w:val="single" w:sz="8" w:space="0" w:color="E97132"/>
      </w:tblBorders>
    </w:tblPr>
    <w:tblStylePr w:type="firstRow">
      <w:pPr>
        <w:spacing w:before="0" w:after="0" w:line="240" w:lineRule="auto"/>
      </w:pPr>
      <w:rPr>
        <w:rFonts w:ascii="Aptos Display" w:eastAsia="Times New Roman" w:hAnsi="Aptos Display" w:cs="Times New Roman"/>
        <w:b/>
        <w:bCs/>
      </w:rPr>
      <w:tblPr/>
      <w:tcPr>
        <w:tcBorders>
          <w:top w:val="single" w:sz="8" w:space="0" w:color="E97132"/>
          <w:left w:val="single" w:sz="8" w:space="0" w:color="E97132"/>
          <w:bottom w:val="single" w:sz="18" w:space="0" w:color="E97132"/>
          <w:right w:val="single" w:sz="8" w:space="0" w:color="E97132"/>
          <w:insideH w:val="nil"/>
          <w:insideV w:val="single" w:sz="8" w:space="0" w:color="E97132"/>
        </w:tcBorders>
      </w:tcPr>
    </w:tblStylePr>
    <w:tblStylePr w:type="lastRow">
      <w:pPr>
        <w:spacing w:before="0" w:after="0" w:line="240" w:lineRule="auto"/>
      </w:pPr>
      <w:rPr>
        <w:rFonts w:ascii="Aptos Display" w:eastAsia="Times New Roman" w:hAnsi="Aptos Display" w:cs="Times New Roman"/>
        <w:b/>
        <w:bCs/>
      </w:rPr>
      <w:tblPr/>
      <w:tcPr>
        <w:tcBorders>
          <w:top w:val="double" w:sz="6" w:space="0" w:color="E97132"/>
          <w:left w:val="single" w:sz="8" w:space="0" w:color="E97132"/>
          <w:bottom w:val="single" w:sz="8" w:space="0" w:color="E97132"/>
          <w:right w:val="single" w:sz="8" w:space="0" w:color="E97132"/>
          <w:insideH w:val="nil"/>
          <w:insideV w:val="single" w:sz="8" w:space="0" w:color="E97132"/>
        </w:tcBorders>
      </w:tcPr>
    </w:tblStylePr>
    <w:tblStylePr w:type="firstCol">
      <w:rPr>
        <w:rFonts w:ascii="Aptos Display" w:eastAsia="Times New Roman" w:hAnsi="Aptos Display" w:cs="Times New Roman"/>
        <w:b/>
        <w:bCs/>
      </w:rPr>
    </w:tblStylePr>
    <w:tblStylePr w:type="lastCol">
      <w:rPr>
        <w:rFonts w:ascii="Aptos Display" w:eastAsia="Times New Roman" w:hAnsi="Aptos Display" w:cs="Times New Roman"/>
        <w:b/>
        <w:bCs/>
      </w:rPr>
      <w:tblPr/>
      <w:tcPr>
        <w:tcBorders>
          <w:top w:val="single" w:sz="8" w:space="0" w:color="E97132"/>
          <w:left w:val="single" w:sz="8" w:space="0" w:color="E97132"/>
          <w:bottom w:val="single" w:sz="8" w:space="0" w:color="E97132"/>
          <w:right w:val="single" w:sz="8" w:space="0" w:color="E97132"/>
        </w:tcBorders>
      </w:tcPr>
    </w:tblStylePr>
    <w:tblStylePr w:type="band1Vert">
      <w:tblPr/>
      <w:tcPr>
        <w:tcBorders>
          <w:top w:val="single" w:sz="8" w:space="0" w:color="E97132"/>
          <w:left w:val="single" w:sz="8" w:space="0" w:color="E97132"/>
          <w:bottom w:val="single" w:sz="8" w:space="0" w:color="E97132"/>
          <w:right w:val="single" w:sz="8" w:space="0" w:color="E97132"/>
        </w:tcBorders>
        <w:shd w:val="clear" w:color="auto" w:fill="F9DBCC"/>
      </w:tcPr>
    </w:tblStylePr>
    <w:tblStylePr w:type="band1Horz">
      <w:tblPr/>
      <w:tcPr>
        <w:tcBorders>
          <w:top w:val="single" w:sz="8" w:space="0" w:color="E97132"/>
          <w:left w:val="single" w:sz="8" w:space="0" w:color="E97132"/>
          <w:bottom w:val="single" w:sz="8" w:space="0" w:color="E97132"/>
          <w:right w:val="single" w:sz="8" w:space="0" w:color="E97132"/>
          <w:insideV w:val="single" w:sz="8" w:space="0" w:color="E97132"/>
        </w:tcBorders>
        <w:shd w:val="clear" w:color="auto" w:fill="F9DBCC"/>
      </w:tcPr>
    </w:tblStylePr>
    <w:tblStylePr w:type="band2Horz">
      <w:tblPr/>
      <w:tcPr>
        <w:tcBorders>
          <w:top w:val="single" w:sz="8" w:space="0" w:color="E97132"/>
          <w:left w:val="single" w:sz="8" w:space="0" w:color="E97132"/>
          <w:bottom w:val="single" w:sz="8" w:space="0" w:color="E97132"/>
          <w:right w:val="single" w:sz="8" w:space="0" w:color="E97132"/>
          <w:insideV w:val="single" w:sz="8" w:space="0" w:color="E97132"/>
        </w:tcBorders>
      </w:tcPr>
    </w:tblStylePr>
  </w:style>
  <w:style w:type="table" w:customStyle="1" w:styleId="LightGrid-Accent35">
    <w:name w:val="Light Grid - Accent 35"/>
    <w:basedOn w:val="TableNormal"/>
    <w:next w:val="LightGrid-Accent3"/>
    <w:uiPriority w:val="62"/>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8" w:space="0" w:color="196B24"/>
        <w:left w:val="single" w:sz="8" w:space="0" w:color="196B24"/>
        <w:bottom w:val="single" w:sz="8" w:space="0" w:color="196B24"/>
        <w:right w:val="single" w:sz="8" w:space="0" w:color="196B24"/>
        <w:insideH w:val="single" w:sz="8" w:space="0" w:color="196B24"/>
        <w:insideV w:val="single" w:sz="8" w:space="0" w:color="196B24"/>
      </w:tblBorders>
    </w:tblPr>
    <w:tblStylePr w:type="firstRow">
      <w:pPr>
        <w:spacing w:before="0" w:after="0" w:line="240" w:lineRule="auto"/>
      </w:pPr>
      <w:rPr>
        <w:rFonts w:ascii="Aptos Display" w:eastAsia="Times New Roman" w:hAnsi="Aptos Display" w:cs="Times New Roman"/>
        <w:b/>
        <w:bCs/>
      </w:rPr>
      <w:tblPr/>
      <w:tcPr>
        <w:tcBorders>
          <w:top w:val="single" w:sz="8" w:space="0" w:color="196B24"/>
          <w:left w:val="single" w:sz="8" w:space="0" w:color="196B24"/>
          <w:bottom w:val="single" w:sz="18" w:space="0" w:color="196B24"/>
          <w:right w:val="single" w:sz="8" w:space="0" w:color="196B24"/>
          <w:insideH w:val="nil"/>
          <w:insideV w:val="single" w:sz="8" w:space="0" w:color="196B24"/>
        </w:tcBorders>
      </w:tcPr>
    </w:tblStylePr>
    <w:tblStylePr w:type="lastRow">
      <w:pPr>
        <w:spacing w:before="0" w:after="0" w:line="240" w:lineRule="auto"/>
      </w:pPr>
      <w:rPr>
        <w:rFonts w:ascii="Aptos Display" w:eastAsia="Times New Roman" w:hAnsi="Aptos Display" w:cs="Times New Roman"/>
        <w:b/>
        <w:bCs/>
      </w:rPr>
      <w:tblPr/>
      <w:tcPr>
        <w:tcBorders>
          <w:top w:val="double" w:sz="6" w:space="0" w:color="196B24"/>
          <w:left w:val="single" w:sz="8" w:space="0" w:color="196B24"/>
          <w:bottom w:val="single" w:sz="8" w:space="0" w:color="196B24"/>
          <w:right w:val="single" w:sz="8" w:space="0" w:color="196B24"/>
          <w:insideH w:val="nil"/>
          <w:insideV w:val="single" w:sz="8" w:space="0" w:color="196B24"/>
        </w:tcBorders>
      </w:tcPr>
    </w:tblStylePr>
    <w:tblStylePr w:type="firstCol">
      <w:rPr>
        <w:rFonts w:ascii="Aptos Display" w:eastAsia="Times New Roman" w:hAnsi="Aptos Display" w:cs="Times New Roman"/>
        <w:b/>
        <w:bCs/>
      </w:rPr>
    </w:tblStylePr>
    <w:tblStylePr w:type="lastCol">
      <w:rPr>
        <w:rFonts w:ascii="Aptos Display" w:eastAsia="Times New Roman" w:hAnsi="Aptos Display" w:cs="Times New Roman"/>
        <w:b/>
        <w:bCs/>
      </w:rPr>
      <w:tblPr/>
      <w:tcPr>
        <w:tcBorders>
          <w:top w:val="single" w:sz="8" w:space="0" w:color="196B24"/>
          <w:left w:val="single" w:sz="8" w:space="0" w:color="196B24"/>
          <w:bottom w:val="single" w:sz="8" w:space="0" w:color="196B24"/>
          <w:right w:val="single" w:sz="8" w:space="0" w:color="196B24"/>
        </w:tcBorders>
      </w:tcPr>
    </w:tblStylePr>
    <w:tblStylePr w:type="band1Vert">
      <w:tblPr/>
      <w:tcPr>
        <w:tcBorders>
          <w:top w:val="single" w:sz="8" w:space="0" w:color="196B24"/>
          <w:left w:val="single" w:sz="8" w:space="0" w:color="196B24"/>
          <w:bottom w:val="single" w:sz="8" w:space="0" w:color="196B24"/>
          <w:right w:val="single" w:sz="8" w:space="0" w:color="196B24"/>
        </w:tcBorders>
        <w:shd w:val="clear" w:color="auto" w:fill="B3EDBA"/>
      </w:tcPr>
    </w:tblStylePr>
    <w:tblStylePr w:type="band1Horz">
      <w:tblPr/>
      <w:tcPr>
        <w:tcBorders>
          <w:top w:val="single" w:sz="8" w:space="0" w:color="196B24"/>
          <w:left w:val="single" w:sz="8" w:space="0" w:color="196B24"/>
          <w:bottom w:val="single" w:sz="8" w:space="0" w:color="196B24"/>
          <w:right w:val="single" w:sz="8" w:space="0" w:color="196B24"/>
          <w:insideV w:val="single" w:sz="8" w:space="0" w:color="196B24"/>
        </w:tcBorders>
        <w:shd w:val="clear" w:color="auto" w:fill="B3EDBA"/>
      </w:tcPr>
    </w:tblStylePr>
    <w:tblStylePr w:type="band2Horz">
      <w:tblPr/>
      <w:tcPr>
        <w:tcBorders>
          <w:top w:val="single" w:sz="8" w:space="0" w:color="196B24"/>
          <w:left w:val="single" w:sz="8" w:space="0" w:color="196B24"/>
          <w:bottom w:val="single" w:sz="8" w:space="0" w:color="196B24"/>
          <w:right w:val="single" w:sz="8" w:space="0" w:color="196B24"/>
          <w:insideV w:val="single" w:sz="8" w:space="0" w:color="196B24"/>
        </w:tcBorders>
      </w:tcPr>
    </w:tblStylePr>
  </w:style>
  <w:style w:type="table" w:customStyle="1" w:styleId="LightGrid-Accent45">
    <w:name w:val="Light Grid - Accent 45"/>
    <w:basedOn w:val="TableNormal"/>
    <w:next w:val="LightGrid-Accent4"/>
    <w:uiPriority w:val="62"/>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8" w:space="0" w:color="0F9ED5"/>
        <w:left w:val="single" w:sz="8" w:space="0" w:color="0F9ED5"/>
        <w:bottom w:val="single" w:sz="8" w:space="0" w:color="0F9ED5"/>
        <w:right w:val="single" w:sz="8" w:space="0" w:color="0F9ED5"/>
        <w:insideH w:val="single" w:sz="8" w:space="0" w:color="0F9ED5"/>
        <w:insideV w:val="single" w:sz="8" w:space="0" w:color="0F9ED5"/>
      </w:tblBorders>
    </w:tblPr>
    <w:tblStylePr w:type="firstRow">
      <w:pPr>
        <w:spacing w:before="0" w:after="0" w:line="240" w:lineRule="auto"/>
      </w:pPr>
      <w:rPr>
        <w:rFonts w:ascii="Aptos Display" w:eastAsia="Times New Roman" w:hAnsi="Aptos Display" w:cs="Times New Roman"/>
        <w:b/>
        <w:bCs/>
      </w:rPr>
      <w:tblPr/>
      <w:tcPr>
        <w:tcBorders>
          <w:top w:val="single" w:sz="8" w:space="0" w:color="0F9ED5"/>
          <w:left w:val="single" w:sz="8" w:space="0" w:color="0F9ED5"/>
          <w:bottom w:val="single" w:sz="18" w:space="0" w:color="0F9ED5"/>
          <w:right w:val="single" w:sz="8" w:space="0" w:color="0F9ED5"/>
          <w:insideH w:val="nil"/>
          <w:insideV w:val="single" w:sz="8" w:space="0" w:color="0F9ED5"/>
        </w:tcBorders>
      </w:tcPr>
    </w:tblStylePr>
    <w:tblStylePr w:type="lastRow">
      <w:pPr>
        <w:spacing w:before="0" w:after="0" w:line="240" w:lineRule="auto"/>
      </w:pPr>
      <w:rPr>
        <w:rFonts w:ascii="Aptos Display" w:eastAsia="Times New Roman" w:hAnsi="Aptos Display" w:cs="Times New Roman"/>
        <w:b/>
        <w:bCs/>
      </w:rPr>
      <w:tblPr/>
      <w:tcPr>
        <w:tcBorders>
          <w:top w:val="double" w:sz="6" w:space="0" w:color="0F9ED5"/>
          <w:left w:val="single" w:sz="8" w:space="0" w:color="0F9ED5"/>
          <w:bottom w:val="single" w:sz="8" w:space="0" w:color="0F9ED5"/>
          <w:right w:val="single" w:sz="8" w:space="0" w:color="0F9ED5"/>
          <w:insideH w:val="nil"/>
          <w:insideV w:val="single" w:sz="8" w:space="0" w:color="0F9ED5"/>
        </w:tcBorders>
      </w:tcPr>
    </w:tblStylePr>
    <w:tblStylePr w:type="firstCol">
      <w:rPr>
        <w:rFonts w:ascii="Aptos Display" w:eastAsia="Times New Roman" w:hAnsi="Aptos Display" w:cs="Times New Roman"/>
        <w:b/>
        <w:bCs/>
      </w:rPr>
    </w:tblStylePr>
    <w:tblStylePr w:type="lastCol">
      <w:rPr>
        <w:rFonts w:ascii="Aptos Display" w:eastAsia="Times New Roman" w:hAnsi="Aptos Display" w:cs="Times New Roman"/>
        <w:b/>
        <w:bCs/>
      </w:rPr>
      <w:tblPr/>
      <w:tcPr>
        <w:tcBorders>
          <w:top w:val="single" w:sz="8" w:space="0" w:color="0F9ED5"/>
          <w:left w:val="single" w:sz="8" w:space="0" w:color="0F9ED5"/>
          <w:bottom w:val="single" w:sz="8" w:space="0" w:color="0F9ED5"/>
          <w:right w:val="single" w:sz="8" w:space="0" w:color="0F9ED5"/>
        </w:tcBorders>
      </w:tcPr>
    </w:tblStylePr>
    <w:tblStylePr w:type="band1Vert">
      <w:tblPr/>
      <w:tcPr>
        <w:tcBorders>
          <w:top w:val="single" w:sz="8" w:space="0" w:color="0F9ED5"/>
          <w:left w:val="single" w:sz="8" w:space="0" w:color="0F9ED5"/>
          <w:bottom w:val="single" w:sz="8" w:space="0" w:color="0F9ED5"/>
          <w:right w:val="single" w:sz="8" w:space="0" w:color="0F9ED5"/>
        </w:tcBorders>
        <w:shd w:val="clear" w:color="auto" w:fill="BDE9FA"/>
      </w:tcPr>
    </w:tblStylePr>
    <w:tblStylePr w:type="band1Horz">
      <w:tblPr/>
      <w:tcPr>
        <w:tcBorders>
          <w:top w:val="single" w:sz="8" w:space="0" w:color="0F9ED5"/>
          <w:left w:val="single" w:sz="8" w:space="0" w:color="0F9ED5"/>
          <w:bottom w:val="single" w:sz="8" w:space="0" w:color="0F9ED5"/>
          <w:right w:val="single" w:sz="8" w:space="0" w:color="0F9ED5"/>
          <w:insideV w:val="single" w:sz="8" w:space="0" w:color="0F9ED5"/>
        </w:tcBorders>
        <w:shd w:val="clear" w:color="auto" w:fill="BDE9FA"/>
      </w:tcPr>
    </w:tblStylePr>
    <w:tblStylePr w:type="band2Horz">
      <w:tblPr/>
      <w:tcPr>
        <w:tcBorders>
          <w:top w:val="single" w:sz="8" w:space="0" w:color="0F9ED5"/>
          <w:left w:val="single" w:sz="8" w:space="0" w:color="0F9ED5"/>
          <w:bottom w:val="single" w:sz="8" w:space="0" w:color="0F9ED5"/>
          <w:right w:val="single" w:sz="8" w:space="0" w:color="0F9ED5"/>
          <w:insideV w:val="single" w:sz="8" w:space="0" w:color="0F9ED5"/>
        </w:tcBorders>
      </w:tcPr>
    </w:tblStylePr>
  </w:style>
  <w:style w:type="table" w:customStyle="1" w:styleId="LightGrid-Accent55">
    <w:name w:val="Light Grid - Accent 55"/>
    <w:basedOn w:val="TableNormal"/>
    <w:next w:val="LightGrid-Accent5"/>
    <w:uiPriority w:val="62"/>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8" w:space="0" w:color="A02B93"/>
        <w:left w:val="single" w:sz="8" w:space="0" w:color="A02B93"/>
        <w:bottom w:val="single" w:sz="8" w:space="0" w:color="A02B93"/>
        <w:right w:val="single" w:sz="8" w:space="0" w:color="A02B93"/>
        <w:insideH w:val="single" w:sz="8" w:space="0" w:color="A02B93"/>
        <w:insideV w:val="single" w:sz="8" w:space="0" w:color="A02B93"/>
      </w:tblBorders>
    </w:tblPr>
    <w:tblStylePr w:type="firstRow">
      <w:pPr>
        <w:spacing w:before="0" w:after="0" w:line="240" w:lineRule="auto"/>
      </w:pPr>
      <w:rPr>
        <w:rFonts w:ascii="Aptos Display" w:eastAsia="Times New Roman" w:hAnsi="Aptos Display" w:cs="Times New Roman"/>
        <w:b/>
        <w:bCs/>
      </w:rPr>
      <w:tblPr/>
      <w:tcPr>
        <w:tcBorders>
          <w:top w:val="single" w:sz="8" w:space="0" w:color="A02B93"/>
          <w:left w:val="single" w:sz="8" w:space="0" w:color="A02B93"/>
          <w:bottom w:val="single" w:sz="18" w:space="0" w:color="A02B93"/>
          <w:right w:val="single" w:sz="8" w:space="0" w:color="A02B93"/>
          <w:insideH w:val="nil"/>
          <w:insideV w:val="single" w:sz="8" w:space="0" w:color="A02B93"/>
        </w:tcBorders>
      </w:tcPr>
    </w:tblStylePr>
    <w:tblStylePr w:type="lastRow">
      <w:pPr>
        <w:spacing w:before="0" w:after="0" w:line="240" w:lineRule="auto"/>
      </w:pPr>
      <w:rPr>
        <w:rFonts w:ascii="Aptos Display" w:eastAsia="Times New Roman" w:hAnsi="Aptos Display" w:cs="Times New Roman"/>
        <w:b/>
        <w:bCs/>
      </w:rPr>
      <w:tblPr/>
      <w:tcPr>
        <w:tcBorders>
          <w:top w:val="double" w:sz="6" w:space="0" w:color="A02B93"/>
          <w:left w:val="single" w:sz="8" w:space="0" w:color="A02B93"/>
          <w:bottom w:val="single" w:sz="8" w:space="0" w:color="A02B93"/>
          <w:right w:val="single" w:sz="8" w:space="0" w:color="A02B93"/>
          <w:insideH w:val="nil"/>
          <w:insideV w:val="single" w:sz="8" w:space="0" w:color="A02B93"/>
        </w:tcBorders>
      </w:tcPr>
    </w:tblStylePr>
    <w:tblStylePr w:type="firstCol">
      <w:rPr>
        <w:rFonts w:ascii="Aptos Display" w:eastAsia="Times New Roman" w:hAnsi="Aptos Display" w:cs="Times New Roman"/>
        <w:b/>
        <w:bCs/>
      </w:rPr>
    </w:tblStylePr>
    <w:tblStylePr w:type="lastCol">
      <w:rPr>
        <w:rFonts w:ascii="Aptos Display" w:eastAsia="Times New Roman" w:hAnsi="Aptos Display" w:cs="Times New Roman"/>
        <w:b/>
        <w:bCs/>
      </w:rPr>
      <w:tblPr/>
      <w:tcPr>
        <w:tcBorders>
          <w:top w:val="single" w:sz="8" w:space="0" w:color="A02B93"/>
          <w:left w:val="single" w:sz="8" w:space="0" w:color="A02B93"/>
          <w:bottom w:val="single" w:sz="8" w:space="0" w:color="A02B93"/>
          <w:right w:val="single" w:sz="8" w:space="0" w:color="A02B93"/>
        </w:tcBorders>
      </w:tcPr>
    </w:tblStylePr>
    <w:tblStylePr w:type="band1Vert">
      <w:tblPr/>
      <w:tcPr>
        <w:tcBorders>
          <w:top w:val="single" w:sz="8" w:space="0" w:color="A02B93"/>
          <w:left w:val="single" w:sz="8" w:space="0" w:color="A02B93"/>
          <w:bottom w:val="single" w:sz="8" w:space="0" w:color="A02B93"/>
          <w:right w:val="single" w:sz="8" w:space="0" w:color="A02B93"/>
        </w:tcBorders>
        <w:shd w:val="clear" w:color="auto" w:fill="EFC3E9"/>
      </w:tcPr>
    </w:tblStylePr>
    <w:tblStylePr w:type="band1Horz">
      <w:tblPr/>
      <w:tcPr>
        <w:tcBorders>
          <w:top w:val="single" w:sz="8" w:space="0" w:color="A02B93"/>
          <w:left w:val="single" w:sz="8" w:space="0" w:color="A02B93"/>
          <w:bottom w:val="single" w:sz="8" w:space="0" w:color="A02B93"/>
          <w:right w:val="single" w:sz="8" w:space="0" w:color="A02B93"/>
          <w:insideV w:val="single" w:sz="8" w:space="0" w:color="A02B93"/>
        </w:tcBorders>
        <w:shd w:val="clear" w:color="auto" w:fill="EFC3E9"/>
      </w:tcPr>
    </w:tblStylePr>
    <w:tblStylePr w:type="band2Horz">
      <w:tblPr/>
      <w:tcPr>
        <w:tcBorders>
          <w:top w:val="single" w:sz="8" w:space="0" w:color="A02B93"/>
          <w:left w:val="single" w:sz="8" w:space="0" w:color="A02B93"/>
          <w:bottom w:val="single" w:sz="8" w:space="0" w:color="A02B93"/>
          <w:right w:val="single" w:sz="8" w:space="0" w:color="A02B93"/>
          <w:insideV w:val="single" w:sz="8" w:space="0" w:color="A02B93"/>
        </w:tcBorders>
      </w:tcPr>
    </w:tblStylePr>
  </w:style>
  <w:style w:type="table" w:customStyle="1" w:styleId="LightGrid-Accent65">
    <w:name w:val="Light Grid - Accent 65"/>
    <w:basedOn w:val="TableNormal"/>
    <w:next w:val="LightGrid-Accent6"/>
    <w:uiPriority w:val="62"/>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8" w:space="0" w:color="4EA72E"/>
        <w:left w:val="single" w:sz="8" w:space="0" w:color="4EA72E"/>
        <w:bottom w:val="single" w:sz="8" w:space="0" w:color="4EA72E"/>
        <w:right w:val="single" w:sz="8" w:space="0" w:color="4EA72E"/>
        <w:insideH w:val="single" w:sz="8" w:space="0" w:color="4EA72E"/>
        <w:insideV w:val="single" w:sz="8" w:space="0" w:color="4EA72E"/>
      </w:tblBorders>
    </w:tblPr>
    <w:tblStylePr w:type="firstRow">
      <w:pPr>
        <w:spacing w:before="0" w:after="0" w:line="240" w:lineRule="auto"/>
      </w:pPr>
      <w:rPr>
        <w:rFonts w:ascii="Aptos Display" w:eastAsia="Times New Roman" w:hAnsi="Aptos Display" w:cs="Times New Roman"/>
        <w:b/>
        <w:bCs/>
      </w:rPr>
      <w:tblPr/>
      <w:tcPr>
        <w:tcBorders>
          <w:top w:val="single" w:sz="8" w:space="0" w:color="4EA72E"/>
          <w:left w:val="single" w:sz="8" w:space="0" w:color="4EA72E"/>
          <w:bottom w:val="single" w:sz="18" w:space="0" w:color="4EA72E"/>
          <w:right w:val="single" w:sz="8" w:space="0" w:color="4EA72E"/>
          <w:insideH w:val="nil"/>
          <w:insideV w:val="single" w:sz="8" w:space="0" w:color="4EA72E"/>
        </w:tcBorders>
      </w:tcPr>
    </w:tblStylePr>
    <w:tblStylePr w:type="lastRow">
      <w:pPr>
        <w:spacing w:before="0" w:after="0" w:line="240" w:lineRule="auto"/>
      </w:pPr>
      <w:rPr>
        <w:rFonts w:ascii="Aptos Display" w:eastAsia="Times New Roman" w:hAnsi="Aptos Display" w:cs="Times New Roman"/>
        <w:b/>
        <w:bCs/>
      </w:rPr>
      <w:tblPr/>
      <w:tcPr>
        <w:tcBorders>
          <w:top w:val="double" w:sz="6" w:space="0" w:color="4EA72E"/>
          <w:left w:val="single" w:sz="8" w:space="0" w:color="4EA72E"/>
          <w:bottom w:val="single" w:sz="8" w:space="0" w:color="4EA72E"/>
          <w:right w:val="single" w:sz="8" w:space="0" w:color="4EA72E"/>
          <w:insideH w:val="nil"/>
          <w:insideV w:val="single" w:sz="8" w:space="0" w:color="4EA72E"/>
        </w:tcBorders>
      </w:tcPr>
    </w:tblStylePr>
    <w:tblStylePr w:type="firstCol">
      <w:rPr>
        <w:rFonts w:ascii="Aptos Display" w:eastAsia="Times New Roman" w:hAnsi="Aptos Display" w:cs="Times New Roman"/>
        <w:b/>
        <w:bCs/>
      </w:rPr>
    </w:tblStylePr>
    <w:tblStylePr w:type="lastCol">
      <w:rPr>
        <w:rFonts w:ascii="Aptos Display" w:eastAsia="Times New Roman" w:hAnsi="Aptos Display" w:cs="Times New Roman"/>
        <w:b/>
        <w:bCs/>
      </w:rPr>
      <w:tblPr/>
      <w:tcPr>
        <w:tcBorders>
          <w:top w:val="single" w:sz="8" w:space="0" w:color="4EA72E"/>
          <w:left w:val="single" w:sz="8" w:space="0" w:color="4EA72E"/>
          <w:bottom w:val="single" w:sz="8" w:space="0" w:color="4EA72E"/>
          <w:right w:val="single" w:sz="8" w:space="0" w:color="4EA72E"/>
        </w:tcBorders>
      </w:tcPr>
    </w:tblStylePr>
    <w:tblStylePr w:type="band1Vert">
      <w:tblPr/>
      <w:tcPr>
        <w:tcBorders>
          <w:top w:val="single" w:sz="8" w:space="0" w:color="4EA72E"/>
          <w:left w:val="single" w:sz="8" w:space="0" w:color="4EA72E"/>
          <w:bottom w:val="single" w:sz="8" w:space="0" w:color="4EA72E"/>
          <w:right w:val="single" w:sz="8" w:space="0" w:color="4EA72E"/>
        </w:tcBorders>
        <w:shd w:val="clear" w:color="auto" w:fill="D0EFC5"/>
      </w:tcPr>
    </w:tblStylePr>
    <w:tblStylePr w:type="band1Horz">
      <w:tblPr/>
      <w:tcPr>
        <w:tcBorders>
          <w:top w:val="single" w:sz="8" w:space="0" w:color="4EA72E"/>
          <w:left w:val="single" w:sz="8" w:space="0" w:color="4EA72E"/>
          <w:bottom w:val="single" w:sz="8" w:space="0" w:color="4EA72E"/>
          <w:right w:val="single" w:sz="8" w:space="0" w:color="4EA72E"/>
          <w:insideV w:val="single" w:sz="8" w:space="0" w:color="4EA72E"/>
        </w:tcBorders>
        <w:shd w:val="clear" w:color="auto" w:fill="D0EFC5"/>
      </w:tcPr>
    </w:tblStylePr>
    <w:tblStylePr w:type="band2Horz">
      <w:tblPr/>
      <w:tcPr>
        <w:tcBorders>
          <w:top w:val="single" w:sz="8" w:space="0" w:color="4EA72E"/>
          <w:left w:val="single" w:sz="8" w:space="0" w:color="4EA72E"/>
          <w:bottom w:val="single" w:sz="8" w:space="0" w:color="4EA72E"/>
          <w:right w:val="single" w:sz="8" w:space="0" w:color="4EA72E"/>
          <w:insideV w:val="single" w:sz="8" w:space="0" w:color="4EA72E"/>
        </w:tcBorders>
      </w:tcPr>
    </w:tblStylePr>
  </w:style>
  <w:style w:type="table" w:customStyle="1" w:styleId="LightList5">
    <w:name w:val="Light List5"/>
    <w:basedOn w:val="TableNormal"/>
    <w:next w:val="LightList"/>
    <w:uiPriority w:val="61"/>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8" w:space="0" w:color="000000"/>
        <w:left w:val="single" w:sz="8" w:space="0" w:color="000000"/>
        <w:bottom w:val="single" w:sz="8" w:space="0" w:color="000000"/>
        <w:right w:val="single" w:sz="8" w:space="0" w:color="000000"/>
      </w:tblBorders>
    </w:tblPr>
    <w:tblStylePr w:type="firstRow">
      <w:pPr>
        <w:spacing w:before="0" w:after="0" w:line="240" w:lineRule="auto"/>
      </w:pPr>
      <w:rPr>
        <w:b/>
        <w:bCs/>
        <w:color w:val="FFFFFF"/>
      </w:rPr>
      <w:tblPr/>
      <w:tcPr>
        <w:shd w:val="clear" w:color="auto" w:fill="000000"/>
      </w:tcPr>
    </w:tblStylePr>
    <w:tblStylePr w:type="lastRow">
      <w:pPr>
        <w:spacing w:before="0" w:after="0" w:line="240" w:lineRule="auto"/>
      </w:pPr>
      <w:rPr>
        <w:b/>
        <w:bCs/>
      </w:rPr>
      <w:tblPr/>
      <w:tcPr>
        <w:tcBorders>
          <w:top w:val="double" w:sz="6" w:space="0" w:color="000000"/>
          <w:left w:val="single" w:sz="8" w:space="0" w:color="000000"/>
          <w:bottom w:val="single" w:sz="8" w:space="0" w:color="000000"/>
          <w:right w:val="single" w:sz="8" w:space="0" w:color="000000"/>
        </w:tcBorders>
      </w:tcPr>
    </w:tblStylePr>
    <w:tblStylePr w:type="firstCol">
      <w:rPr>
        <w:b/>
        <w:bCs/>
      </w:rPr>
    </w:tblStylePr>
    <w:tblStylePr w:type="lastCol">
      <w:rPr>
        <w:b/>
        <w:bCs/>
      </w:rPr>
    </w:tblStylePr>
    <w:tblStylePr w:type="band1Vert">
      <w:tblPr/>
      <w:tcPr>
        <w:tcBorders>
          <w:top w:val="single" w:sz="8" w:space="0" w:color="000000"/>
          <w:left w:val="single" w:sz="8" w:space="0" w:color="000000"/>
          <w:bottom w:val="single" w:sz="8" w:space="0" w:color="000000"/>
          <w:right w:val="single" w:sz="8" w:space="0" w:color="000000"/>
        </w:tcBorders>
      </w:tcPr>
    </w:tblStylePr>
    <w:tblStylePr w:type="band1Horz">
      <w:tblPr/>
      <w:tcPr>
        <w:tcBorders>
          <w:top w:val="single" w:sz="8" w:space="0" w:color="000000"/>
          <w:left w:val="single" w:sz="8" w:space="0" w:color="000000"/>
          <w:bottom w:val="single" w:sz="8" w:space="0" w:color="000000"/>
          <w:right w:val="single" w:sz="8" w:space="0" w:color="000000"/>
        </w:tcBorders>
      </w:tcPr>
    </w:tblStylePr>
  </w:style>
  <w:style w:type="table" w:customStyle="1" w:styleId="LightList-Accent15">
    <w:name w:val="Light List - Accent 15"/>
    <w:basedOn w:val="TableNormal"/>
    <w:next w:val="LightList-Accent1"/>
    <w:uiPriority w:val="61"/>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8" w:space="0" w:color="156082"/>
        <w:left w:val="single" w:sz="8" w:space="0" w:color="156082"/>
        <w:bottom w:val="single" w:sz="8" w:space="0" w:color="156082"/>
        <w:right w:val="single" w:sz="8" w:space="0" w:color="156082"/>
      </w:tblBorders>
    </w:tblPr>
    <w:tblStylePr w:type="firstRow">
      <w:pPr>
        <w:spacing w:before="0" w:after="0" w:line="240" w:lineRule="auto"/>
      </w:pPr>
      <w:rPr>
        <w:b/>
        <w:bCs/>
        <w:color w:val="FFFFFF"/>
      </w:rPr>
      <w:tblPr/>
      <w:tcPr>
        <w:shd w:val="clear" w:color="auto" w:fill="156082"/>
      </w:tcPr>
    </w:tblStylePr>
    <w:tblStylePr w:type="lastRow">
      <w:pPr>
        <w:spacing w:before="0" w:after="0" w:line="240" w:lineRule="auto"/>
      </w:pPr>
      <w:rPr>
        <w:b/>
        <w:bCs/>
      </w:rPr>
      <w:tblPr/>
      <w:tcPr>
        <w:tcBorders>
          <w:top w:val="double" w:sz="6" w:space="0" w:color="156082"/>
          <w:left w:val="single" w:sz="8" w:space="0" w:color="156082"/>
          <w:bottom w:val="single" w:sz="8" w:space="0" w:color="156082"/>
          <w:right w:val="single" w:sz="8" w:space="0" w:color="156082"/>
        </w:tcBorders>
      </w:tcPr>
    </w:tblStylePr>
    <w:tblStylePr w:type="firstCol">
      <w:rPr>
        <w:b/>
        <w:bCs/>
      </w:rPr>
    </w:tblStylePr>
    <w:tblStylePr w:type="lastCol">
      <w:rPr>
        <w:b/>
        <w:bCs/>
      </w:rPr>
    </w:tblStylePr>
    <w:tblStylePr w:type="band1Vert">
      <w:tblPr/>
      <w:tcPr>
        <w:tcBorders>
          <w:top w:val="single" w:sz="8" w:space="0" w:color="156082"/>
          <w:left w:val="single" w:sz="8" w:space="0" w:color="156082"/>
          <w:bottom w:val="single" w:sz="8" w:space="0" w:color="156082"/>
          <w:right w:val="single" w:sz="8" w:space="0" w:color="156082"/>
        </w:tcBorders>
      </w:tcPr>
    </w:tblStylePr>
    <w:tblStylePr w:type="band1Horz">
      <w:tblPr/>
      <w:tcPr>
        <w:tcBorders>
          <w:top w:val="single" w:sz="8" w:space="0" w:color="156082"/>
          <w:left w:val="single" w:sz="8" w:space="0" w:color="156082"/>
          <w:bottom w:val="single" w:sz="8" w:space="0" w:color="156082"/>
          <w:right w:val="single" w:sz="8" w:space="0" w:color="156082"/>
        </w:tcBorders>
      </w:tcPr>
    </w:tblStylePr>
  </w:style>
  <w:style w:type="table" w:customStyle="1" w:styleId="LightList-Accent25">
    <w:name w:val="Light List - Accent 25"/>
    <w:basedOn w:val="TableNormal"/>
    <w:next w:val="LightList-Accent2"/>
    <w:uiPriority w:val="61"/>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8" w:space="0" w:color="E97132"/>
        <w:left w:val="single" w:sz="8" w:space="0" w:color="E97132"/>
        <w:bottom w:val="single" w:sz="8" w:space="0" w:color="E97132"/>
        <w:right w:val="single" w:sz="8" w:space="0" w:color="E97132"/>
      </w:tblBorders>
    </w:tblPr>
    <w:tblStylePr w:type="firstRow">
      <w:pPr>
        <w:spacing w:before="0" w:after="0" w:line="240" w:lineRule="auto"/>
      </w:pPr>
      <w:rPr>
        <w:b/>
        <w:bCs/>
        <w:color w:val="FFFFFF"/>
      </w:rPr>
      <w:tblPr/>
      <w:tcPr>
        <w:shd w:val="clear" w:color="auto" w:fill="E97132"/>
      </w:tcPr>
    </w:tblStylePr>
    <w:tblStylePr w:type="lastRow">
      <w:pPr>
        <w:spacing w:before="0" w:after="0" w:line="240" w:lineRule="auto"/>
      </w:pPr>
      <w:rPr>
        <w:b/>
        <w:bCs/>
      </w:rPr>
      <w:tblPr/>
      <w:tcPr>
        <w:tcBorders>
          <w:top w:val="double" w:sz="6" w:space="0" w:color="E97132"/>
          <w:left w:val="single" w:sz="8" w:space="0" w:color="E97132"/>
          <w:bottom w:val="single" w:sz="8" w:space="0" w:color="E97132"/>
          <w:right w:val="single" w:sz="8" w:space="0" w:color="E97132"/>
        </w:tcBorders>
      </w:tcPr>
    </w:tblStylePr>
    <w:tblStylePr w:type="firstCol">
      <w:rPr>
        <w:b/>
        <w:bCs/>
      </w:rPr>
    </w:tblStylePr>
    <w:tblStylePr w:type="lastCol">
      <w:rPr>
        <w:b/>
        <w:bCs/>
      </w:rPr>
    </w:tblStylePr>
    <w:tblStylePr w:type="band1Vert">
      <w:tblPr/>
      <w:tcPr>
        <w:tcBorders>
          <w:top w:val="single" w:sz="8" w:space="0" w:color="E97132"/>
          <w:left w:val="single" w:sz="8" w:space="0" w:color="E97132"/>
          <w:bottom w:val="single" w:sz="8" w:space="0" w:color="E97132"/>
          <w:right w:val="single" w:sz="8" w:space="0" w:color="E97132"/>
        </w:tcBorders>
      </w:tcPr>
    </w:tblStylePr>
    <w:tblStylePr w:type="band1Horz">
      <w:tblPr/>
      <w:tcPr>
        <w:tcBorders>
          <w:top w:val="single" w:sz="8" w:space="0" w:color="E97132"/>
          <w:left w:val="single" w:sz="8" w:space="0" w:color="E97132"/>
          <w:bottom w:val="single" w:sz="8" w:space="0" w:color="E97132"/>
          <w:right w:val="single" w:sz="8" w:space="0" w:color="E97132"/>
        </w:tcBorders>
      </w:tcPr>
    </w:tblStylePr>
  </w:style>
  <w:style w:type="table" w:customStyle="1" w:styleId="LightList-Accent35">
    <w:name w:val="Light List - Accent 35"/>
    <w:basedOn w:val="TableNormal"/>
    <w:next w:val="LightList-Accent3"/>
    <w:uiPriority w:val="61"/>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8" w:space="0" w:color="196B24"/>
        <w:left w:val="single" w:sz="8" w:space="0" w:color="196B24"/>
        <w:bottom w:val="single" w:sz="8" w:space="0" w:color="196B24"/>
        <w:right w:val="single" w:sz="8" w:space="0" w:color="196B24"/>
      </w:tblBorders>
    </w:tblPr>
    <w:tblStylePr w:type="firstRow">
      <w:pPr>
        <w:spacing w:before="0" w:after="0" w:line="240" w:lineRule="auto"/>
      </w:pPr>
      <w:rPr>
        <w:b/>
        <w:bCs/>
        <w:color w:val="FFFFFF"/>
      </w:rPr>
      <w:tblPr/>
      <w:tcPr>
        <w:shd w:val="clear" w:color="auto" w:fill="196B24"/>
      </w:tcPr>
    </w:tblStylePr>
    <w:tblStylePr w:type="lastRow">
      <w:pPr>
        <w:spacing w:before="0" w:after="0" w:line="240" w:lineRule="auto"/>
      </w:pPr>
      <w:rPr>
        <w:b/>
        <w:bCs/>
      </w:rPr>
      <w:tblPr/>
      <w:tcPr>
        <w:tcBorders>
          <w:top w:val="double" w:sz="6" w:space="0" w:color="196B24"/>
          <w:left w:val="single" w:sz="8" w:space="0" w:color="196B24"/>
          <w:bottom w:val="single" w:sz="8" w:space="0" w:color="196B24"/>
          <w:right w:val="single" w:sz="8" w:space="0" w:color="196B24"/>
        </w:tcBorders>
      </w:tcPr>
    </w:tblStylePr>
    <w:tblStylePr w:type="firstCol">
      <w:rPr>
        <w:b/>
        <w:bCs/>
      </w:rPr>
    </w:tblStylePr>
    <w:tblStylePr w:type="lastCol">
      <w:rPr>
        <w:b/>
        <w:bCs/>
      </w:rPr>
    </w:tblStylePr>
    <w:tblStylePr w:type="band1Vert">
      <w:tblPr/>
      <w:tcPr>
        <w:tcBorders>
          <w:top w:val="single" w:sz="8" w:space="0" w:color="196B24"/>
          <w:left w:val="single" w:sz="8" w:space="0" w:color="196B24"/>
          <w:bottom w:val="single" w:sz="8" w:space="0" w:color="196B24"/>
          <w:right w:val="single" w:sz="8" w:space="0" w:color="196B24"/>
        </w:tcBorders>
      </w:tcPr>
    </w:tblStylePr>
    <w:tblStylePr w:type="band1Horz">
      <w:tblPr/>
      <w:tcPr>
        <w:tcBorders>
          <w:top w:val="single" w:sz="8" w:space="0" w:color="196B24"/>
          <w:left w:val="single" w:sz="8" w:space="0" w:color="196B24"/>
          <w:bottom w:val="single" w:sz="8" w:space="0" w:color="196B24"/>
          <w:right w:val="single" w:sz="8" w:space="0" w:color="196B24"/>
        </w:tcBorders>
      </w:tcPr>
    </w:tblStylePr>
  </w:style>
  <w:style w:type="table" w:customStyle="1" w:styleId="LightList-Accent45">
    <w:name w:val="Light List - Accent 45"/>
    <w:basedOn w:val="TableNormal"/>
    <w:next w:val="LightList-Accent4"/>
    <w:uiPriority w:val="61"/>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8" w:space="0" w:color="0F9ED5"/>
        <w:left w:val="single" w:sz="8" w:space="0" w:color="0F9ED5"/>
        <w:bottom w:val="single" w:sz="8" w:space="0" w:color="0F9ED5"/>
        <w:right w:val="single" w:sz="8" w:space="0" w:color="0F9ED5"/>
      </w:tblBorders>
    </w:tblPr>
    <w:tblStylePr w:type="firstRow">
      <w:pPr>
        <w:spacing w:before="0" w:after="0" w:line="240" w:lineRule="auto"/>
      </w:pPr>
      <w:rPr>
        <w:b/>
        <w:bCs/>
        <w:color w:val="FFFFFF"/>
      </w:rPr>
      <w:tblPr/>
      <w:tcPr>
        <w:shd w:val="clear" w:color="auto" w:fill="0F9ED5"/>
      </w:tcPr>
    </w:tblStylePr>
    <w:tblStylePr w:type="lastRow">
      <w:pPr>
        <w:spacing w:before="0" w:after="0" w:line="240" w:lineRule="auto"/>
      </w:pPr>
      <w:rPr>
        <w:b/>
        <w:bCs/>
      </w:rPr>
      <w:tblPr/>
      <w:tcPr>
        <w:tcBorders>
          <w:top w:val="double" w:sz="6" w:space="0" w:color="0F9ED5"/>
          <w:left w:val="single" w:sz="8" w:space="0" w:color="0F9ED5"/>
          <w:bottom w:val="single" w:sz="8" w:space="0" w:color="0F9ED5"/>
          <w:right w:val="single" w:sz="8" w:space="0" w:color="0F9ED5"/>
        </w:tcBorders>
      </w:tcPr>
    </w:tblStylePr>
    <w:tblStylePr w:type="firstCol">
      <w:rPr>
        <w:b/>
        <w:bCs/>
      </w:rPr>
    </w:tblStylePr>
    <w:tblStylePr w:type="lastCol">
      <w:rPr>
        <w:b/>
        <w:bCs/>
      </w:rPr>
    </w:tblStylePr>
    <w:tblStylePr w:type="band1Vert">
      <w:tblPr/>
      <w:tcPr>
        <w:tcBorders>
          <w:top w:val="single" w:sz="8" w:space="0" w:color="0F9ED5"/>
          <w:left w:val="single" w:sz="8" w:space="0" w:color="0F9ED5"/>
          <w:bottom w:val="single" w:sz="8" w:space="0" w:color="0F9ED5"/>
          <w:right w:val="single" w:sz="8" w:space="0" w:color="0F9ED5"/>
        </w:tcBorders>
      </w:tcPr>
    </w:tblStylePr>
    <w:tblStylePr w:type="band1Horz">
      <w:tblPr/>
      <w:tcPr>
        <w:tcBorders>
          <w:top w:val="single" w:sz="8" w:space="0" w:color="0F9ED5"/>
          <w:left w:val="single" w:sz="8" w:space="0" w:color="0F9ED5"/>
          <w:bottom w:val="single" w:sz="8" w:space="0" w:color="0F9ED5"/>
          <w:right w:val="single" w:sz="8" w:space="0" w:color="0F9ED5"/>
        </w:tcBorders>
      </w:tcPr>
    </w:tblStylePr>
  </w:style>
  <w:style w:type="table" w:customStyle="1" w:styleId="LightList-Accent55">
    <w:name w:val="Light List - Accent 55"/>
    <w:basedOn w:val="TableNormal"/>
    <w:next w:val="LightList-Accent5"/>
    <w:uiPriority w:val="61"/>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8" w:space="0" w:color="A02B93"/>
        <w:left w:val="single" w:sz="8" w:space="0" w:color="A02B93"/>
        <w:bottom w:val="single" w:sz="8" w:space="0" w:color="A02B93"/>
        <w:right w:val="single" w:sz="8" w:space="0" w:color="A02B93"/>
      </w:tblBorders>
    </w:tblPr>
    <w:tblStylePr w:type="firstRow">
      <w:pPr>
        <w:spacing w:before="0" w:after="0" w:line="240" w:lineRule="auto"/>
      </w:pPr>
      <w:rPr>
        <w:b/>
        <w:bCs/>
        <w:color w:val="FFFFFF"/>
      </w:rPr>
      <w:tblPr/>
      <w:tcPr>
        <w:shd w:val="clear" w:color="auto" w:fill="A02B93"/>
      </w:tcPr>
    </w:tblStylePr>
    <w:tblStylePr w:type="lastRow">
      <w:pPr>
        <w:spacing w:before="0" w:after="0" w:line="240" w:lineRule="auto"/>
      </w:pPr>
      <w:rPr>
        <w:b/>
        <w:bCs/>
      </w:rPr>
      <w:tblPr/>
      <w:tcPr>
        <w:tcBorders>
          <w:top w:val="double" w:sz="6" w:space="0" w:color="A02B93"/>
          <w:left w:val="single" w:sz="8" w:space="0" w:color="A02B93"/>
          <w:bottom w:val="single" w:sz="8" w:space="0" w:color="A02B93"/>
          <w:right w:val="single" w:sz="8" w:space="0" w:color="A02B93"/>
        </w:tcBorders>
      </w:tcPr>
    </w:tblStylePr>
    <w:tblStylePr w:type="firstCol">
      <w:rPr>
        <w:b/>
        <w:bCs/>
      </w:rPr>
    </w:tblStylePr>
    <w:tblStylePr w:type="lastCol">
      <w:rPr>
        <w:b/>
        <w:bCs/>
      </w:rPr>
    </w:tblStylePr>
    <w:tblStylePr w:type="band1Vert">
      <w:tblPr/>
      <w:tcPr>
        <w:tcBorders>
          <w:top w:val="single" w:sz="8" w:space="0" w:color="A02B93"/>
          <w:left w:val="single" w:sz="8" w:space="0" w:color="A02B93"/>
          <w:bottom w:val="single" w:sz="8" w:space="0" w:color="A02B93"/>
          <w:right w:val="single" w:sz="8" w:space="0" w:color="A02B93"/>
        </w:tcBorders>
      </w:tcPr>
    </w:tblStylePr>
    <w:tblStylePr w:type="band1Horz">
      <w:tblPr/>
      <w:tcPr>
        <w:tcBorders>
          <w:top w:val="single" w:sz="8" w:space="0" w:color="A02B93"/>
          <w:left w:val="single" w:sz="8" w:space="0" w:color="A02B93"/>
          <w:bottom w:val="single" w:sz="8" w:space="0" w:color="A02B93"/>
          <w:right w:val="single" w:sz="8" w:space="0" w:color="A02B93"/>
        </w:tcBorders>
      </w:tcPr>
    </w:tblStylePr>
  </w:style>
  <w:style w:type="table" w:customStyle="1" w:styleId="LightList-Accent65">
    <w:name w:val="Light List - Accent 65"/>
    <w:basedOn w:val="TableNormal"/>
    <w:next w:val="LightList-Accent6"/>
    <w:uiPriority w:val="61"/>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8" w:space="0" w:color="4EA72E"/>
        <w:left w:val="single" w:sz="8" w:space="0" w:color="4EA72E"/>
        <w:bottom w:val="single" w:sz="8" w:space="0" w:color="4EA72E"/>
        <w:right w:val="single" w:sz="8" w:space="0" w:color="4EA72E"/>
      </w:tblBorders>
    </w:tblPr>
    <w:tblStylePr w:type="firstRow">
      <w:pPr>
        <w:spacing w:before="0" w:after="0" w:line="240" w:lineRule="auto"/>
      </w:pPr>
      <w:rPr>
        <w:b/>
        <w:bCs/>
        <w:color w:val="FFFFFF"/>
      </w:rPr>
      <w:tblPr/>
      <w:tcPr>
        <w:shd w:val="clear" w:color="auto" w:fill="4EA72E"/>
      </w:tcPr>
    </w:tblStylePr>
    <w:tblStylePr w:type="lastRow">
      <w:pPr>
        <w:spacing w:before="0" w:after="0" w:line="240" w:lineRule="auto"/>
      </w:pPr>
      <w:rPr>
        <w:b/>
        <w:bCs/>
      </w:rPr>
      <w:tblPr/>
      <w:tcPr>
        <w:tcBorders>
          <w:top w:val="double" w:sz="6" w:space="0" w:color="4EA72E"/>
          <w:left w:val="single" w:sz="8" w:space="0" w:color="4EA72E"/>
          <w:bottom w:val="single" w:sz="8" w:space="0" w:color="4EA72E"/>
          <w:right w:val="single" w:sz="8" w:space="0" w:color="4EA72E"/>
        </w:tcBorders>
      </w:tcPr>
    </w:tblStylePr>
    <w:tblStylePr w:type="firstCol">
      <w:rPr>
        <w:b/>
        <w:bCs/>
      </w:rPr>
    </w:tblStylePr>
    <w:tblStylePr w:type="lastCol">
      <w:rPr>
        <w:b/>
        <w:bCs/>
      </w:rPr>
    </w:tblStylePr>
    <w:tblStylePr w:type="band1Vert">
      <w:tblPr/>
      <w:tcPr>
        <w:tcBorders>
          <w:top w:val="single" w:sz="8" w:space="0" w:color="4EA72E"/>
          <w:left w:val="single" w:sz="8" w:space="0" w:color="4EA72E"/>
          <w:bottom w:val="single" w:sz="8" w:space="0" w:color="4EA72E"/>
          <w:right w:val="single" w:sz="8" w:space="0" w:color="4EA72E"/>
        </w:tcBorders>
      </w:tcPr>
    </w:tblStylePr>
    <w:tblStylePr w:type="band1Horz">
      <w:tblPr/>
      <w:tcPr>
        <w:tcBorders>
          <w:top w:val="single" w:sz="8" w:space="0" w:color="4EA72E"/>
          <w:left w:val="single" w:sz="8" w:space="0" w:color="4EA72E"/>
          <w:bottom w:val="single" w:sz="8" w:space="0" w:color="4EA72E"/>
          <w:right w:val="single" w:sz="8" w:space="0" w:color="4EA72E"/>
        </w:tcBorders>
      </w:tcPr>
    </w:tblStylePr>
  </w:style>
  <w:style w:type="table" w:customStyle="1" w:styleId="LightShading5">
    <w:name w:val="Light Shading5"/>
    <w:basedOn w:val="TableNormal"/>
    <w:next w:val="LightShading"/>
    <w:uiPriority w:val="60"/>
    <w:semiHidden/>
    <w:unhideWhenUsed/>
    <w:rsid w:val="00211350"/>
    <w:pPr>
      <w:spacing w:after="0" w:line="240" w:lineRule="auto"/>
    </w:pPr>
    <w:rPr>
      <w:color w:val="000000"/>
      <w:kern w:val="2"/>
      <w:sz w:val="24"/>
      <w:szCs w:val="24"/>
      <w:lang w:val="en-IE"/>
      <w14:ligatures w14:val="standardContextual"/>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LightShading-Accent15">
    <w:name w:val="Light Shading - Accent 15"/>
    <w:basedOn w:val="TableNormal"/>
    <w:next w:val="LightShading-Accent1"/>
    <w:uiPriority w:val="60"/>
    <w:semiHidden/>
    <w:unhideWhenUsed/>
    <w:rsid w:val="00211350"/>
    <w:pPr>
      <w:spacing w:after="0" w:line="240" w:lineRule="auto"/>
    </w:pPr>
    <w:rPr>
      <w:color w:val="0F4761"/>
      <w:kern w:val="2"/>
      <w:sz w:val="24"/>
      <w:szCs w:val="24"/>
      <w:lang w:val="en-IE"/>
      <w14:ligatures w14:val="standardContextual"/>
    </w:rPr>
    <w:tblPr>
      <w:tblStyleRowBandSize w:val="1"/>
      <w:tblStyleColBandSize w:val="1"/>
      <w:tblBorders>
        <w:top w:val="single" w:sz="8" w:space="0" w:color="156082"/>
        <w:bottom w:val="single" w:sz="8" w:space="0" w:color="156082"/>
      </w:tblBorders>
    </w:tblPr>
    <w:tblStylePr w:type="firstRow">
      <w:pPr>
        <w:spacing w:before="0" w:after="0" w:line="240" w:lineRule="auto"/>
      </w:pPr>
      <w:rPr>
        <w:b/>
        <w:bCs/>
      </w:rPr>
      <w:tblPr/>
      <w:tcPr>
        <w:tcBorders>
          <w:top w:val="single" w:sz="8" w:space="0" w:color="156082"/>
          <w:left w:val="nil"/>
          <w:bottom w:val="single" w:sz="8" w:space="0" w:color="156082"/>
          <w:right w:val="nil"/>
          <w:insideH w:val="nil"/>
          <w:insideV w:val="nil"/>
        </w:tcBorders>
      </w:tcPr>
    </w:tblStylePr>
    <w:tblStylePr w:type="lastRow">
      <w:pPr>
        <w:spacing w:before="0" w:after="0" w:line="240" w:lineRule="auto"/>
      </w:pPr>
      <w:rPr>
        <w:b/>
        <w:bCs/>
      </w:rPr>
      <w:tblPr/>
      <w:tcPr>
        <w:tcBorders>
          <w:top w:val="single" w:sz="8" w:space="0" w:color="156082"/>
          <w:left w:val="nil"/>
          <w:bottom w:val="single" w:sz="8" w:space="0" w:color="15608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2DEF2"/>
      </w:tcPr>
    </w:tblStylePr>
    <w:tblStylePr w:type="band1Horz">
      <w:tblPr/>
      <w:tcPr>
        <w:tcBorders>
          <w:left w:val="nil"/>
          <w:right w:val="nil"/>
          <w:insideH w:val="nil"/>
          <w:insideV w:val="nil"/>
        </w:tcBorders>
        <w:shd w:val="clear" w:color="auto" w:fill="B2DEF2"/>
      </w:tcPr>
    </w:tblStylePr>
  </w:style>
  <w:style w:type="table" w:customStyle="1" w:styleId="LightShading-Accent25">
    <w:name w:val="Light Shading - Accent 25"/>
    <w:basedOn w:val="TableNormal"/>
    <w:next w:val="LightShading-Accent2"/>
    <w:uiPriority w:val="60"/>
    <w:semiHidden/>
    <w:unhideWhenUsed/>
    <w:rsid w:val="00211350"/>
    <w:pPr>
      <w:spacing w:after="0" w:line="240" w:lineRule="auto"/>
    </w:pPr>
    <w:rPr>
      <w:color w:val="BF4E14"/>
      <w:kern w:val="2"/>
      <w:sz w:val="24"/>
      <w:szCs w:val="24"/>
      <w:lang w:val="en-IE"/>
      <w14:ligatures w14:val="standardContextual"/>
    </w:rPr>
    <w:tblPr>
      <w:tblStyleRowBandSize w:val="1"/>
      <w:tblStyleColBandSize w:val="1"/>
      <w:tblBorders>
        <w:top w:val="single" w:sz="8" w:space="0" w:color="E97132"/>
        <w:bottom w:val="single" w:sz="8" w:space="0" w:color="E97132"/>
      </w:tblBorders>
    </w:tblPr>
    <w:tblStylePr w:type="firstRow">
      <w:pPr>
        <w:spacing w:before="0" w:after="0" w:line="240" w:lineRule="auto"/>
      </w:pPr>
      <w:rPr>
        <w:b/>
        <w:bCs/>
      </w:rPr>
      <w:tblPr/>
      <w:tcPr>
        <w:tcBorders>
          <w:top w:val="single" w:sz="8" w:space="0" w:color="E97132"/>
          <w:left w:val="nil"/>
          <w:bottom w:val="single" w:sz="8" w:space="0" w:color="E97132"/>
          <w:right w:val="nil"/>
          <w:insideH w:val="nil"/>
          <w:insideV w:val="nil"/>
        </w:tcBorders>
      </w:tcPr>
    </w:tblStylePr>
    <w:tblStylePr w:type="lastRow">
      <w:pPr>
        <w:spacing w:before="0" w:after="0" w:line="240" w:lineRule="auto"/>
      </w:pPr>
      <w:rPr>
        <w:b/>
        <w:bCs/>
      </w:rPr>
      <w:tblPr/>
      <w:tcPr>
        <w:tcBorders>
          <w:top w:val="single" w:sz="8" w:space="0" w:color="E97132"/>
          <w:left w:val="nil"/>
          <w:bottom w:val="single" w:sz="8" w:space="0" w:color="E9713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9DBCC"/>
      </w:tcPr>
    </w:tblStylePr>
    <w:tblStylePr w:type="band1Horz">
      <w:tblPr/>
      <w:tcPr>
        <w:tcBorders>
          <w:left w:val="nil"/>
          <w:right w:val="nil"/>
          <w:insideH w:val="nil"/>
          <w:insideV w:val="nil"/>
        </w:tcBorders>
        <w:shd w:val="clear" w:color="auto" w:fill="F9DBCC"/>
      </w:tcPr>
    </w:tblStylePr>
  </w:style>
  <w:style w:type="table" w:customStyle="1" w:styleId="LightShading-Accent35">
    <w:name w:val="Light Shading - Accent 35"/>
    <w:basedOn w:val="TableNormal"/>
    <w:next w:val="LightShading-Accent3"/>
    <w:uiPriority w:val="60"/>
    <w:semiHidden/>
    <w:unhideWhenUsed/>
    <w:rsid w:val="00211350"/>
    <w:pPr>
      <w:spacing w:after="0" w:line="240" w:lineRule="auto"/>
    </w:pPr>
    <w:rPr>
      <w:color w:val="124F1A"/>
      <w:kern w:val="2"/>
      <w:sz w:val="24"/>
      <w:szCs w:val="24"/>
      <w:lang w:val="en-IE"/>
      <w14:ligatures w14:val="standardContextual"/>
    </w:rPr>
    <w:tblPr>
      <w:tblStyleRowBandSize w:val="1"/>
      <w:tblStyleColBandSize w:val="1"/>
      <w:tblBorders>
        <w:top w:val="single" w:sz="8" w:space="0" w:color="196B24"/>
        <w:bottom w:val="single" w:sz="8" w:space="0" w:color="196B24"/>
      </w:tblBorders>
    </w:tblPr>
    <w:tblStylePr w:type="firstRow">
      <w:pPr>
        <w:spacing w:before="0" w:after="0" w:line="240" w:lineRule="auto"/>
      </w:pPr>
      <w:rPr>
        <w:b/>
        <w:bCs/>
      </w:rPr>
      <w:tblPr/>
      <w:tcPr>
        <w:tcBorders>
          <w:top w:val="single" w:sz="8" w:space="0" w:color="196B24"/>
          <w:left w:val="nil"/>
          <w:bottom w:val="single" w:sz="8" w:space="0" w:color="196B24"/>
          <w:right w:val="nil"/>
          <w:insideH w:val="nil"/>
          <w:insideV w:val="nil"/>
        </w:tcBorders>
      </w:tcPr>
    </w:tblStylePr>
    <w:tblStylePr w:type="lastRow">
      <w:pPr>
        <w:spacing w:before="0" w:after="0" w:line="240" w:lineRule="auto"/>
      </w:pPr>
      <w:rPr>
        <w:b/>
        <w:bCs/>
      </w:rPr>
      <w:tblPr/>
      <w:tcPr>
        <w:tcBorders>
          <w:top w:val="single" w:sz="8" w:space="0" w:color="196B24"/>
          <w:left w:val="nil"/>
          <w:bottom w:val="single" w:sz="8" w:space="0" w:color="196B2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EDBA"/>
      </w:tcPr>
    </w:tblStylePr>
    <w:tblStylePr w:type="band1Horz">
      <w:tblPr/>
      <w:tcPr>
        <w:tcBorders>
          <w:left w:val="nil"/>
          <w:right w:val="nil"/>
          <w:insideH w:val="nil"/>
          <w:insideV w:val="nil"/>
        </w:tcBorders>
        <w:shd w:val="clear" w:color="auto" w:fill="B3EDBA"/>
      </w:tcPr>
    </w:tblStylePr>
  </w:style>
  <w:style w:type="table" w:customStyle="1" w:styleId="LightShading-Accent45">
    <w:name w:val="Light Shading - Accent 45"/>
    <w:basedOn w:val="TableNormal"/>
    <w:next w:val="LightShading-Accent4"/>
    <w:uiPriority w:val="60"/>
    <w:semiHidden/>
    <w:unhideWhenUsed/>
    <w:rsid w:val="00211350"/>
    <w:pPr>
      <w:spacing w:after="0" w:line="240" w:lineRule="auto"/>
    </w:pPr>
    <w:rPr>
      <w:color w:val="0B769F"/>
      <w:kern w:val="2"/>
      <w:sz w:val="24"/>
      <w:szCs w:val="24"/>
      <w:lang w:val="en-IE"/>
      <w14:ligatures w14:val="standardContextual"/>
    </w:rPr>
    <w:tblPr>
      <w:tblStyleRowBandSize w:val="1"/>
      <w:tblStyleColBandSize w:val="1"/>
      <w:tblBorders>
        <w:top w:val="single" w:sz="8" w:space="0" w:color="0F9ED5"/>
        <w:bottom w:val="single" w:sz="8" w:space="0" w:color="0F9ED5"/>
      </w:tblBorders>
    </w:tblPr>
    <w:tblStylePr w:type="firstRow">
      <w:pPr>
        <w:spacing w:before="0" w:after="0" w:line="240" w:lineRule="auto"/>
      </w:pPr>
      <w:rPr>
        <w:b/>
        <w:bCs/>
      </w:rPr>
      <w:tblPr/>
      <w:tcPr>
        <w:tcBorders>
          <w:top w:val="single" w:sz="8" w:space="0" w:color="0F9ED5"/>
          <w:left w:val="nil"/>
          <w:bottom w:val="single" w:sz="8" w:space="0" w:color="0F9ED5"/>
          <w:right w:val="nil"/>
          <w:insideH w:val="nil"/>
          <w:insideV w:val="nil"/>
        </w:tcBorders>
      </w:tcPr>
    </w:tblStylePr>
    <w:tblStylePr w:type="lastRow">
      <w:pPr>
        <w:spacing w:before="0" w:after="0" w:line="240" w:lineRule="auto"/>
      </w:pPr>
      <w:rPr>
        <w:b/>
        <w:bCs/>
      </w:rPr>
      <w:tblPr/>
      <w:tcPr>
        <w:tcBorders>
          <w:top w:val="single" w:sz="8" w:space="0" w:color="0F9ED5"/>
          <w:left w:val="nil"/>
          <w:bottom w:val="single" w:sz="8" w:space="0" w:color="0F9ED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DE9FA"/>
      </w:tcPr>
    </w:tblStylePr>
    <w:tblStylePr w:type="band1Horz">
      <w:tblPr/>
      <w:tcPr>
        <w:tcBorders>
          <w:left w:val="nil"/>
          <w:right w:val="nil"/>
          <w:insideH w:val="nil"/>
          <w:insideV w:val="nil"/>
        </w:tcBorders>
        <w:shd w:val="clear" w:color="auto" w:fill="BDE9FA"/>
      </w:tcPr>
    </w:tblStylePr>
  </w:style>
  <w:style w:type="table" w:customStyle="1" w:styleId="LightShading-Accent55">
    <w:name w:val="Light Shading - Accent 55"/>
    <w:basedOn w:val="TableNormal"/>
    <w:next w:val="LightShading-Accent5"/>
    <w:uiPriority w:val="60"/>
    <w:semiHidden/>
    <w:unhideWhenUsed/>
    <w:rsid w:val="00211350"/>
    <w:pPr>
      <w:spacing w:after="0" w:line="240" w:lineRule="auto"/>
    </w:pPr>
    <w:rPr>
      <w:color w:val="77206D"/>
      <w:kern w:val="2"/>
      <w:sz w:val="24"/>
      <w:szCs w:val="24"/>
      <w:lang w:val="en-IE"/>
      <w14:ligatures w14:val="standardContextual"/>
    </w:rPr>
    <w:tblPr>
      <w:tblStyleRowBandSize w:val="1"/>
      <w:tblStyleColBandSize w:val="1"/>
      <w:tblBorders>
        <w:top w:val="single" w:sz="8" w:space="0" w:color="A02B93"/>
        <w:bottom w:val="single" w:sz="8" w:space="0" w:color="A02B93"/>
      </w:tblBorders>
    </w:tblPr>
    <w:tblStylePr w:type="firstRow">
      <w:pPr>
        <w:spacing w:before="0" w:after="0" w:line="240" w:lineRule="auto"/>
      </w:pPr>
      <w:rPr>
        <w:b/>
        <w:bCs/>
      </w:rPr>
      <w:tblPr/>
      <w:tcPr>
        <w:tcBorders>
          <w:top w:val="single" w:sz="8" w:space="0" w:color="A02B93"/>
          <w:left w:val="nil"/>
          <w:bottom w:val="single" w:sz="8" w:space="0" w:color="A02B93"/>
          <w:right w:val="nil"/>
          <w:insideH w:val="nil"/>
          <w:insideV w:val="nil"/>
        </w:tcBorders>
      </w:tcPr>
    </w:tblStylePr>
    <w:tblStylePr w:type="lastRow">
      <w:pPr>
        <w:spacing w:before="0" w:after="0" w:line="240" w:lineRule="auto"/>
      </w:pPr>
      <w:rPr>
        <w:b/>
        <w:bCs/>
      </w:rPr>
      <w:tblPr/>
      <w:tcPr>
        <w:tcBorders>
          <w:top w:val="single" w:sz="8" w:space="0" w:color="A02B93"/>
          <w:left w:val="nil"/>
          <w:bottom w:val="single" w:sz="8" w:space="0" w:color="A02B9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C3E9"/>
      </w:tcPr>
    </w:tblStylePr>
    <w:tblStylePr w:type="band1Horz">
      <w:tblPr/>
      <w:tcPr>
        <w:tcBorders>
          <w:left w:val="nil"/>
          <w:right w:val="nil"/>
          <w:insideH w:val="nil"/>
          <w:insideV w:val="nil"/>
        </w:tcBorders>
        <w:shd w:val="clear" w:color="auto" w:fill="EFC3E9"/>
      </w:tcPr>
    </w:tblStylePr>
  </w:style>
  <w:style w:type="table" w:customStyle="1" w:styleId="LightShading-Accent65">
    <w:name w:val="Light Shading - Accent 65"/>
    <w:basedOn w:val="TableNormal"/>
    <w:next w:val="LightShading-Accent6"/>
    <w:uiPriority w:val="60"/>
    <w:semiHidden/>
    <w:unhideWhenUsed/>
    <w:rsid w:val="00211350"/>
    <w:pPr>
      <w:spacing w:after="0" w:line="240" w:lineRule="auto"/>
    </w:pPr>
    <w:rPr>
      <w:color w:val="3A7C22"/>
      <w:kern w:val="2"/>
      <w:sz w:val="24"/>
      <w:szCs w:val="24"/>
      <w:lang w:val="en-IE"/>
      <w14:ligatures w14:val="standardContextual"/>
    </w:rPr>
    <w:tblPr>
      <w:tblStyleRowBandSize w:val="1"/>
      <w:tblStyleColBandSize w:val="1"/>
      <w:tblBorders>
        <w:top w:val="single" w:sz="8" w:space="0" w:color="4EA72E"/>
        <w:bottom w:val="single" w:sz="8" w:space="0" w:color="4EA72E"/>
      </w:tblBorders>
    </w:tblPr>
    <w:tblStylePr w:type="firstRow">
      <w:pPr>
        <w:spacing w:before="0" w:after="0" w:line="240" w:lineRule="auto"/>
      </w:pPr>
      <w:rPr>
        <w:b/>
        <w:bCs/>
      </w:rPr>
      <w:tblPr/>
      <w:tcPr>
        <w:tcBorders>
          <w:top w:val="single" w:sz="8" w:space="0" w:color="4EA72E"/>
          <w:left w:val="nil"/>
          <w:bottom w:val="single" w:sz="8" w:space="0" w:color="4EA72E"/>
          <w:right w:val="nil"/>
          <w:insideH w:val="nil"/>
          <w:insideV w:val="nil"/>
        </w:tcBorders>
      </w:tcPr>
    </w:tblStylePr>
    <w:tblStylePr w:type="lastRow">
      <w:pPr>
        <w:spacing w:before="0" w:after="0" w:line="240" w:lineRule="auto"/>
      </w:pPr>
      <w:rPr>
        <w:b/>
        <w:bCs/>
      </w:rPr>
      <w:tblPr/>
      <w:tcPr>
        <w:tcBorders>
          <w:top w:val="single" w:sz="8" w:space="0" w:color="4EA72E"/>
          <w:left w:val="nil"/>
          <w:bottom w:val="single" w:sz="8" w:space="0" w:color="4EA72E"/>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EFC5"/>
      </w:tcPr>
    </w:tblStylePr>
    <w:tblStylePr w:type="band1Horz">
      <w:tblPr/>
      <w:tcPr>
        <w:tcBorders>
          <w:left w:val="nil"/>
          <w:right w:val="nil"/>
          <w:insideH w:val="nil"/>
          <w:insideV w:val="nil"/>
        </w:tcBorders>
        <w:shd w:val="clear" w:color="auto" w:fill="D0EFC5"/>
      </w:tcPr>
    </w:tblStylePr>
  </w:style>
  <w:style w:type="table" w:customStyle="1" w:styleId="ListTable1Light5">
    <w:name w:val="List Table 1 Light5"/>
    <w:basedOn w:val="TableNormal"/>
    <w:next w:val="ListTable1Light"/>
    <w:uiPriority w:val="46"/>
    <w:rsid w:val="00211350"/>
    <w:pPr>
      <w:spacing w:after="0" w:line="240" w:lineRule="auto"/>
    </w:pPr>
    <w:rPr>
      <w:kern w:val="2"/>
      <w:sz w:val="24"/>
      <w:szCs w:val="24"/>
      <w:lang w:val="en-IE"/>
      <w14:ligatures w14:val="standardContextual"/>
    </w:rPr>
    <w:tblPr>
      <w:tblStyleRowBandSize w:val="1"/>
      <w:tblStyleColBandSize w:val="1"/>
    </w:tblPr>
    <w:tblStylePr w:type="firstRow">
      <w:rPr>
        <w:b/>
        <w:bCs/>
      </w:rPr>
      <w:tblPr/>
      <w:tcPr>
        <w:tcBorders>
          <w:bottom w:val="single" w:sz="4" w:space="0" w:color="666666"/>
        </w:tcBorders>
      </w:tcPr>
    </w:tblStylePr>
    <w:tblStylePr w:type="lastRow">
      <w:rPr>
        <w:b/>
        <w:bCs/>
      </w:rPr>
      <w:tblPr/>
      <w:tcPr>
        <w:tcBorders>
          <w:top w:val="single" w:sz="4" w:space="0" w:color="666666"/>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ListTable1Light-Accent15">
    <w:name w:val="List Table 1 Light - Accent 15"/>
    <w:basedOn w:val="TableNormal"/>
    <w:next w:val="ListTable1Light-Accent1"/>
    <w:uiPriority w:val="46"/>
    <w:rsid w:val="00211350"/>
    <w:pPr>
      <w:spacing w:after="0" w:line="240" w:lineRule="auto"/>
    </w:pPr>
    <w:rPr>
      <w:kern w:val="2"/>
      <w:sz w:val="24"/>
      <w:szCs w:val="24"/>
      <w:lang w:val="en-IE"/>
      <w14:ligatures w14:val="standardContextual"/>
    </w:rPr>
    <w:tblPr>
      <w:tblStyleRowBandSize w:val="1"/>
      <w:tblStyleColBandSize w:val="1"/>
    </w:tblPr>
    <w:tblStylePr w:type="firstRow">
      <w:rPr>
        <w:b/>
        <w:bCs/>
      </w:rPr>
      <w:tblPr/>
      <w:tcPr>
        <w:tcBorders>
          <w:bottom w:val="single" w:sz="4" w:space="0" w:color="45B0E1"/>
        </w:tcBorders>
      </w:tcPr>
    </w:tblStylePr>
    <w:tblStylePr w:type="lastRow">
      <w:rPr>
        <w:b/>
        <w:bCs/>
      </w:rPr>
      <w:tblPr/>
      <w:tcPr>
        <w:tcBorders>
          <w:top w:val="single" w:sz="4" w:space="0" w:color="45B0E1"/>
        </w:tcBorders>
      </w:tcPr>
    </w:tblStylePr>
    <w:tblStylePr w:type="firstCol">
      <w:rPr>
        <w:b/>
        <w:bCs/>
      </w:rPr>
    </w:tblStylePr>
    <w:tblStylePr w:type="lastCol">
      <w:rPr>
        <w:b/>
        <w:bCs/>
      </w:rPr>
    </w:tblStylePr>
    <w:tblStylePr w:type="band1Vert">
      <w:tblPr/>
      <w:tcPr>
        <w:shd w:val="clear" w:color="auto" w:fill="C1E4F5"/>
      </w:tcPr>
    </w:tblStylePr>
    <w:tblStylePr w:type="band1Horz">
      <w:tblPr/>
      <w:tcPr>
        <w:shd w:val="clear" w:color="auto" w:fill="C1E4F5"/>
      </w:tcPr>
    </w:tblStylePr>
  </w:style>
  <w:style w:type="table" w:customStyle="1" w:styleId="ListTable1Light-Accent25">
    <w:name w:val="List Table 1 Light - Accent 25"/>
    <w:basedOn w:val="TableNormal"/>
    <w:next w:val="ListTable1Light-Accent2"/>
    <w:uiPriority w:val="46"/>
    <w:rsid w:val="00211350"/>
    <w:pPr>
      <w:spacing w:after="0" w:line="240" w:lineRule="auto"/>
    </w:pPr>
    <w:rPr>
      <w:kern w:val="2"/>
      <w:sz w:val="24"/>
      <w:szCs w:val="24"/>
      <w:lang w:val="en-IE"/>
      <w14:ligatures w14:val="standardContextual"/>
    </w:rPr>
    <w:tblPr>
      <w:tblStyleRowBandSize w:val="1"/>
      <w:tblStyleColBandSize w:val="1"/>
    </w:tblPr>
    <w:tblStylePr w:type="firstRow">
      <w:rPr>
        <w:b/>
        <w:bCs/>
      </w:rPr>
      <w:tblPr/>
      <w:tcPr>
        <w:tcBorders>
          <w:bottom w:val="single" w:sz="4" w:space="0" w:color="F1A983"/>
        </w:tcBorders>
      </w:tcPr>
    </w:tblStylePr>
    <w:tblStylePr w:type="lastRow">
      <w:rPr>
        <w:b/>
        <w:bCs/>
      </w:rPr>
      <w:tblPr/>
      <w:tcPr>
        <w:tcBorders>
          <w:top w:val="single" w:sz="4" w:space="0" w:color="F1A983"/>
        </w:tcBorders>
      </w:tcPr>
    </w:tblStylePr>
    <w:tblStylePr w:type="firstCol">
      <w:rPr>
        <w:b/>
        <w:bCs/>
      </w:rPr>
    </w:tblStylePr>
    <w:tblStylePr w:type="lastCol">
      <w:rPr>
        <w:b/>
        <w:bCs/>
      </w:rPr>
    </w:tblStylePr>
    <w:tblStylePr w:type="band1Vert">
      <w:tblPr/>
      <w:tcPr>
        <w:shd w:val="clear" w:color="auto" w:fill="FAE2D5"/>
      </w:tcPr>
    </w:tblStylePr>
    <w:tblStylePr w:type="band1Horz">
      <w:tblPr/>
      <w:tcPr>
        <w:shd w:val="clear" w:color="auto" w:fill="FAE2D5"/>
      </w:tcPr>
    </w:tblStylePr>
  </w:style>
  <w:style w:type="table" w:customStyle="1" w:styleId="ListTable1Light-Accent35">
    <w:name w:val="List Table 1 Light - Accent 35"/>
    <w:basedOn w:val="TableNormal"/>
    <w:next w:val="ListTable1Light-Accent3"/>
    <w:uiPriority w:val="46"/>
    <w:rsid w:val="00211350"/>
    <w:pPr>
      <w:spacing w:after="0" w:line="240" w:lineRule="auto"/>
    </w:pPr>
    <w:rPr>
      <w:kern w:val="2"/>
      <w:sz w:val="24"/>
      <w:szCs w:val="24"/>
      <w:lang w:val="en-IE"/>
      <w14:ligatures w14:val="standardContextual"/>
    </w:rPr>
    <w:tblPr>
      <w:tblStyleRowBandSize w:val="1"/>
      <w:tblStyleColBandSize w:val="1"/>
    </w:tblPr>
    <w:tblStylePr w:type="firstRow">
      <w:rPr>
        <w:b/>
        <w:bCs/>
      </w:rPr>
      <w:tblPr/>
      <w:tcPr>
        <w:tcBorders>
          <w:bottom w:val="single" w:sz="4" w:space="0" w:color="47D459"/>
        </w:tcBorders>
      </w:tcPr>
    </w:tblStylePr>
    <w:tblStylePr w:type="lastRow">
      <w:rPr>
        <w:b/>
        <w:bCs/>
      </w:rPr>
      <w:tblPr/>
      <w:tcPr>
        <w:tcBorders>
          <w:top w:val="single" w:sz="4" w:space="0" w:color="47D459"/>
        </w:tcBorders>
      </w:tcPr>
    </w:tblStylePr>
    <w:tblStylePr w:type="firstCol">
      <w:rPr>
        <w:b/>
        <w:bCs/>
      </w:rPr>
    </w:tblStylePr>
    <w:tblStylePr w:type="lastCol">
      <w:rPr>
        <w:b/>
        <w:bCs/>
      </w:rPr>
    </w:tblStylePr>
    <w:tblStylePr w:type="band1Vert">
      <w:tblPr/>
      <w:tcPr>
        <w:shd w:val="clear" w:color="auto" w:fill="C1F0C7"/>
      </w:tcPr>
    </w:tblStylePr>
    <w:tblStylePr w:type="band1Horz">
      <w:tblPr/>
      <w:tcPr>
        <w:shd w:val="clear" w:color="auto" w:fill="C1F0C7"/>
      </w:tcPr>
    </w:tblStylePr>
  </w:style>
  <w:style w:type="table" w:customStyle="1" w:styleId="ListTable1Light-Accent45">
    <w:name w:val="List Table 1 Light - Accent 45"/>
    <w:basedOn w:val="TableNormal"/>
    <w:next w:val="ListTable1Light-Accent4"/>
    <w:uiPriority w:val="46"/>
    <w:rsid w:val="00211350"/>
    <w:pPr>
      <w:spacing w:after="0" w:line="240" w:lineRule="auto"/>
    </w:pPr>
    <w:rPr>
      <w:kern w:val="2"/>
      <w:sz w:val="24"/>
      <w:szCs w:val="24"/>
      <w:lang w:val="en-IE"/>
      <w14:ligatures w14:val="standardContextual"/>
    </w:rPr>
    <w:tblPr>
      <w:tblStyleRowBandSize w:val="1"/>
      <w:tblStyleColBandSize w:val="1"/>
    </w:tblPr>
    <w:tblStylePr w:type="firstRow">
      <w:rPr>
        <w:b/>
        <w:bCs/>
      </w:rPr>
      <w:tblPr/>
      <w:tcPr>
        <w:tcBorders>
          <w:bottom w:val="single" w:sz="4" w:space="0" w:color="60CAF3"/>
        </w:tcBorders>
      </w:tcPr>
    </w:tblStylePr>
    <w:tblStylePr w:type="lastRow">
      <w:rPr>
        <w:b/>
        <w:bCs/>
      </w:rPr>
      <w:tblPr/>
      <w:tcPr>
        <w:tcBorders>
          <w:top w:val="single" w:sz="4" w:space="0" w:color="60CAF3"/>
        </w:tcBorders>
      </w:tcPr>
    </w:tblStylePr>
    <w:tblStylePr w:type="firstCol">
      <w:rPr>
        <w:b/>
        <w:bCs/>
      </w:rPr>
    </w:tblStylePr>
    <w:tblStylePr w:type="lastCol">
      <w:rPr>
        <w:b/>
        <w:bCs/>
      </w:rPr>
    </w:tblStylePr>
    <w:tblStylePr w:type="band1Vert">
      <w:tblPr/>
      <w:tcPr>
        <w:shd w:val="clear" w:color="auto" w:fill="CAEDFB"/>
      </w:tcPr>
    </w:tblStylePr>
    <w:tblStylePr w:type="band1Horz">
      <w:tblPr/>
      <w:tcPr>
        <w:shd w:val="clear" w:color="auto" w:fill="CAEDFB"/>
      </w:tcPr>
    </w:tblStylePr>
  </w:style>
  <w:style w:type="table" w:customStyle="1" w:styleId="ListTable1Light-Accent55">
    <w:name w:val="List Table 1 Light - Accent 55"/>
    <w:basedOn w:val="TableNormal"/>
    <w:next w:val="ListTable1Light-Accent5"/>
    <w:uiPriority w:val="46"/>
    <w:rsid w:val="00211350"/>
    <w:pPr>
      <w:spacing w:after="0" w:line="240" w:lineRule="auto"/>
    </w:pPr>
    <w:rPr>
      <w:kern w:val="2"/>
      <w:sz w:val="24"/>
      <w:szCs w:val="24"/>
      <w:lang w:val="en-IE"/>
      <w14:ligatures w14:val="standardContextual"/>
    </w:rPr>
    <w:tblPr>
      <w:tblStyleRowBandSize w:val="1"/>
      <w:tblStyleColBandSize w:val="1"/>
    </w:tblPr>
    <w:tblStylePr w:type="firstRow">
      <w:rPr>
        <w:b/>
        <w:bCs/>
      </w:rPr>
      <w:tblPr/>
      <w:tcPr>
        <w:tcBorders>
          <w:bottom w:val="single" w:sz="4" w:space="0" w:color="D86DCB"/>
        </w:tcBorders>
      </w:tcPr>
    </w:tblStylePr>
    <w:tblStylePr w:type="lastRow">
      <w:rPr>
        <w:b/>
        <w:bCs/>
      </w:rPr>
      <w:tblPr/>
      <w:tcPr>
        <w:tcBorders>
          <w:top w:val="single" w:sz="4" w:space="0" w:color="D86DCB"/>
        </w:tcBorders>
      </w:tcPr>
    </w:tblStylePr>
    <w:tblStylePr w:type="firstCol">
      <w:rPr>
        <w:b/>
        <w:bCs/>
      </w:rPr>
    </w:tblStylePr>
    <w:tblStylePr w:type="lastCol">
      <w:rPr>
        <w:b/>
        <w:bCs/>
      </w:rPr>
    </w:tblStylePr>
    <w:tblStylePr w:type="band1Vert">
      <w:tblPr/>
      <w:tcPr>
        <w:shd w:val="clear" w:color="auto" w:fill="F2CEED"/>
      </w:tcPr>
    </w:tblStylePr>
    <w:tblStylePr w:type="band1Horz">
      <w:tblPr/>
      <w:tcPr>
        <w:shd w:val="clear" w:color="auto" w:fill="F2CEED"/>
      </w:tcPr>
    </w:tblStylePr>
  </w:style>
  <w:style w:type="table" w:customStyle="1" w:styleId="ListTable1Light-Accent65">
    <w:name w:val="List Table 1 Light - Accent 65"/>
    <w:basedOn w:val="TableNormal"/>
    <w:next w:val="ListTable1Light-Accent6"/>
    <w:uiPriority w:val="46"/>
    <w:rsid w:val="00211350"/>
    <w:pPr>
      <w:spacing w:after="0" w:line="240" w:lineRule="auto"/>
    </w:pPr>
    <w:rPr>
      <w:kern w:val="2"/>
      <w:sz w:val="24"/>
      <w:szCs w:val="24"/>
      <w:lang w:val="en-IE"/>
      <w14:ligatures w14:val="standardContextual"/>
    </w:rPr>
    <w:tblPr>
      <w:tblStyleRowBandSize w:val="1"/>
      <w:tblStyleColBandSize w:val="1"/>
    </w:tblPr>
    <w:tblStylePr w:type="firstRow">
      <w:rPr>
        <w:b/>
        <w:bCs/>
      </w:rPr>
      <w:tblPr/>
      <w:tcPr>
        <w:tcBorders>
          <w:bottom w:val="single" w:sz="4" w:space="0" w:color="8DD873"/>
        </w:tcBorders>
      </w:tcPr>
    </w:tblStylePr>
    <w:tblStylePr w:type="lastRow">
      <w:rPr>
        <w:b/>
        <w:bCs/>
      </w:rPr>
      <w:tblPr/>
      <w:tcPr>
        <w:tcBorders>
          <w:top w:val="single" w:sz="4" w:space="0" w:color="8DD873"/>
        </w:tcBorders>
      </w:tcPr>
    </w:tblStylePr>
    <w:tblStylePr w:type="firstCol">
      <w:rPr>
        <w:b/>
        <w:bCs/>
      </w:rPr>
    </w:tblStylePr>
    <w:tblStylePr w:type="lastCol">
      <w:rPr>
        <w:b/>
        <w:bCs/>
      </w:rPr>
    </w:tblStylePr>
    <w:tblStylePr w:type="band1Vert">
      <w:tblPr/>
      <w:tcPr>
        <w:shd w:val="clear" w:color="auto" w:fill="D9F2D0"/>
      </w:tcPr>
    </w:tblStylePr>
    <w:tblStylePr w:type="band1Horz">
      <w:tblPr/>
      <w:tcPr>
        <w:shd w:val="clear" w:color="auto" w:fill="D9F2D0"/>
      </w:tcPr>
    </w:tblStylePr>
  </w:style>
  <w:style w:type="table" w:customStyle="1" w:styleId="ListTable25">
    <w:name w:val="List Table 25"/>
    <w:basedOn w:val="TableNormal"/>
    <w:next w:val="ListTable2"/>
    <w:uiPriority w:val="47"/>
    <w:rsid w:val="00211350"/>
    <w:pPr>
      <w:spacing w:after="0" w:line="240" w:lineRule="auto"/>
    </w:pPr>
    <w:rPr>
      <w:kern w:val="2"/>
      <w:sz w:val="24"/>
      <w:szCs w:val="24"/>
      <w:lang w:val="en-IE"/>
      <w14:ligatures w14:val="standardContextual"/>
    </w:rPr>
    <w:tblPr>
      <w:tblStyleRowBandSize w:val="1"/>
      <w:tblStyleColBandSize w:val="1"/>
      <w:tblBorders>
        <w:top w:val="single" w:sz="4" w:space="0" w:color="666666"/>
        <w:bottom w:val="single" w:sz="4" w:space="0" w:color="666666"/>
        <w:insideH w:val="single" w:sz="4" w:space="0" w:color="666666"/>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ListTable2-Accent15">
    <w:name w:val="List Table 2 - Accent 15"/>
    <w:basedOn w:val="TableNormal"/>
    <w:next w:val="ListTable2-Accent1"/>
    <w:uiPriority w:val="47"/>
    <w:rsid w:val="00211350"/>
    <w:pPr>
      <w:spacing w:after="0" w:line="240" w:lineRule="auto"/>
    </w:pPr>
    <w:rPr>
      <w:kern w:val="2"/>
      <w:sz w:val="24"/>
      <w:szCs w:val="24"/>
      <w:lang w:val="en-IE"/>
      <w14:ligatures w14:val="standardContextual"/>
    </w:rPr>
    <w:tblPr>
      <w:tblStyleRowBandSize w:val="1"/>
      <w:tblStyleColBandSize w:val="1"/>
      <w:tblBorders>
        <w:top w:val="single" w:sz="4" w:space="0" w:color="45B0E1"/>
        <w:bottom w:val="single" w:sz="4" w:space="0" w:color="45B0E1"/>
        <w:insideH w:val="single" w:sz="4" w:space="0" w:color="45B0E1"/>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E4F5"/>
      </w:tcPr>
    </w:tblStylePr>
    <w:tblStylePr w:type="band1Horz">
      <w:tblPr/>
      <w:tcPr>
        <w:shd w:val="clear" w:color="auto" w:fill="C1E4F5"/>
      </w:tcPr>
    </w:tblStylePr>
  </w:style>
  <w:style w:type="table" w:customStyle="1" w:styleId="ListTable2-Accent25">
    <w:name w:val="List Table 2 - Accent 25"/>
    <w:basedOn w:val="TableNormal"/>
    <w:next w:val="ListTable2-Accent2"/>
    <w:uiPriority w:val="47"/>
    <w:rsid w:val="00211350"/>
    <w:pPr>
      <w:spacing w:after="0" w:line="240" w:lineRule="auto"/>
    </w:pPr>
    <w:rPr>
      <w:kern w:val="2"/>
      <w:sz w:val="24"/>
      <w:szCs w:val="24"/>
      <w:lang w:val="en-IE"/>
      <w14:ligatures w14:val="standardContextual"/>
    </w:rPr>
    <w:tblPr>
      <w:tblStyleRowBandSize w:val="1"/>
      <w:tblStyleColBandSize w:val="1"/>
      <w:tblBorders>
        <w:top w:val="single" w:sz="4" w:space="0" w:color="F1A983"/>
        <w:bottom w:val="single" w:sz="4" w:space="0" w:color="F1A983"/>
        <w:insideH w:val="single" w:sz="4" w:space="0" w:color="F1A983"/>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AE2D5"/>
      </w:tcPr>
    </w:tblStylePr>
    <w:tblStylePr w:type="band1Horz">
      <w:tblPr/>
      <w:tcPr>
        <w:shd w:val="clear" w:color="auto" w:fill="FAE2D5"/>
      </w:tcPr>
    </w:tblStylePr>
  </w:style>
  <w:style w:type="table" w:customStyle="1" w:styleId="ListTable2-Accent35">
    <w:name w:val="List Table 2 - Accent 35"/>
    <w:basedOn w:val="TableNormal"/>
    <w:next w:val="ListTable2-Accent3"/>
    <w:uiPriority w:val="47"/>
    <w:rsid w:val="00211350"/>
    <w:pPr>
      <w:spacing w:after="0" w:line="240" w:lineRule="auto"/>
    </w:pPr>
    <w:rPr>
      <w:kern w:val="2"/>
      <w:sz w:val="24"/>
      <w:szCs w:val="24"/>
      <w:lang w:val="en-IE"/>
      <w14:ligatures w14:val="standardContextual"/>
    </w:rPr>
    <w:tblPr>
      <w:tblStyleRowBandSize w:val="1"/>
      <w:tblStyleColBandSize w:val="1"/>
      <w:tblBorders>
        <w:top w:val="single" w:sz="4" w:space="0" w:color="47D459"/>
        <w:bottom w:val="single" w:sz="4" w:space="0" w:color="47D459"/>
        <w:insideH w:val="single" w:sz="4" w:space="0" w:color="47D45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F0C7"/>
      </w:tcPr>
    </w:tblStylePr>
    <w:tblStylePr w:type="band1Horz">
      <w:tblPr/>
      <w:tcPr>
        <w:shd w:val="clear" w:color="auto" w:fill="C1F0C7"/>
      </w:tcPr>
    </w:tblStylePr>
  </w:style>
  <w:style w:type="table" w:customStyle="1" w:styleId="ListTable2-Accent45">
    <w:name w:val="List Table 2 - Accent 45"/>
    <w:basedOn w:val="TableNormal"/>
    <w:next w:val="ListTable2-Accent4"/>
    <w:uiPriority w:val="47"/>
    <w:rsid w:val="00211350"/>
    <w:pPr>
      <w:spacing w:after="0" w:line="240" w:lineRule="auto"/>
    </w:pPr>
    <w:rPr>
      <w:kern w:val="2"/>
      <w:sz w:val="24"/>
      <w:szCs w:val="24"/>
      <w:lang w:val="en-IE"/>
      <w14:ligatures w14:val="standardContextual"/>
    </w:rPr>
    <w:tblPr>
      <w:tblStyleRowBandSize w:val="1"/>
      <w:tblStyleColBandSize w:val="1"/>
      <w:tblBorders>
        <w:top w:val="single" w:sz="4" w:space="0" w:color="60CAF3"/>
        <w:bottom w:val="single" w:sz="4" w:space="0" w:color="60CAF3"/>
        <w:insideH w:val="single" w:sz="4" w:space="0" w:color="60CAF3"/>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AEDFB"/>
      </w:tcPr>
    </w:tblStylePr>
    <w:tblStylePr w:type="band1Horz">
      <w:tblPr/>
      <w:tcPr>
        <w:shd w:val="clear" w:color="auto" w:fill="CAEDFB"/>
      </w:tcPr>
    </w:tblStylePr>
  </w:style>
  <w:style w:type="table" w:customStyle="1" w:styleId="ListTable2-Accent55">
    <w:name w:val="List Table 2 - Accent 55"/>
    <w:basedOn w:val="TableNormal"/>
    <w:next w:val="ListTable2-Accent5"/>
    <w:uiPriority w:val="47"/>
    <w:rsid w:val="00211350"/>
    <w:pPr>
      <w:spacing w:after="0" w:line="240" w:lineRule="auto"/>
    </w:pPr>
    <w:rPr>
      <w:kern w:val="2"/>
      <w:sz w:val="24"/>
      <w:szCs w:val="24"/>
      <w:lang w:val="en-IE"/>
      <w14:ligatures w14:val="standardContextual"/>
    </w:rPr>
    <w:tblPr>
      <w:tblStyleRowBandSize w:val="1"/>
      <w:tblStyleColBandSize w:val="1"/>
      <w:tblBorders>
        <w:top w:val="single" w:sz="4" w:space="0" w:color="D86DCB"/>
        <w:bottom w:val="single" w:sz="4" w:space="0" w:color="D86DCB"/>
        <w:insideH w:val="single" w:sz="4" w:space="0" w:color="D86DCB"/>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CEED"/>
      </w:tcPr>
    </w:tblStylePr>
    <w:tblStylePr w:type="band1Horz">
      <w:tblPr/>
      <w:tcPr>
        <w:shd w:val="clear" w:color="auto" w:fill="F2CEED"/>
      </w:tcPr>
    </w:tblStylePr>
  </w:style>
  <w:style w:type="table" w:customStyle="1" w:styleId="ListTable2-Accent65">
    <w:name w:val="List Table 2 - Accent 65"/>
    <w:basedOn w:val="TableNormal"/>
    <w:next w:val="ListTable2-Accent6"/>
    <w:uiPriority w:val="47"/>
    <w:rsid w:val="00211350"/>
    <w:pPr>
      <w:spacing w:after="0" w:line="240" w:lineRule="auto"/>
    </w:pPr>
    <w:rPr>
      <w:kern w:val="2"/>
      <w:sz w:val="24"/>
      <w:szCs w:val="24"/>
      <w:lang w:val="en-IE"/>
      <w14:ligatures w14:val="standardContextual"/>
    </w:rPr>
    <w:tblPr>
      <w:tblStyleRowBandSize w:val="1"/>
      <w:tblStyleColBandSize w:val="1"/>
      <w:tblBorders>
        <w:top w:val="single" w:sz="4" w:space="0" w:color="8DD873"/>
        <w:bottom w:val="single" w:sz="4" w:space="0" w:color="8DD873"/>
        <w:insideH w:val="single" w:sz="4" w:space="0" w:color="8DD873"/>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9F2D0"/>
      </w:tcPr>
    </w:tblStylePr>
    <w:tblStylePr w:type="band1Horz">
      <w:tblPr/>
      <w:tcPr>
        <w:shd w:val="clear" w:color="auto" w:fill="D9F2D0"/>
      </w:tcPr>
    </w:tblStylePr>
  </w:style>
  <w:style w:type="table" w:customStyle="1" w:styleId="ListTable35">
    <w:name w:val="List Table 35"/>
    <w:basedOn w:val="TableNormal"/>
    <w:next w:val="ListTable3"/>
    <w:uiPriority w:val="48"/>
    <w:rsid w:val="00211350"/>
    <w:pPr>
      <w:spacing w:after="0" w:line="240" w:lineRule="auto"/>
    </w:pPr>
    <w:rPr>
      <w:kern w:val="2"/>
      <w:sz w:val="24"/>
      <w:szCs w:val="24"/>
      <w:lang w:val="en-IE"/>
      <w14:ligatures w14:val="standardContextual"/>
    </w:rPr>
    <w:tblPr>
      <w:tblStyleRowBandSize w:val="1"/>
      <w:tblStyleColBandSize w:val="1"/>
      <w:tblBorders>
        <w:top w:val="single" w:sz="4" w:space="0" w:color="000000"/>
        <w:left w:val="single" w:sz="4" w:space="0" w:color="000000"/>
        <w:bottom w:val="single" w:sz="4" w:space="0" w:color="000000"/>
        <w:right w:val="single" w:sz="4" w:space="0" w:color="000000"/>
      </w:tblBorders>
    </w:tblPr>
    <w:tblStylePr w:type="firstRow">
      <w:rPr>
        <w:b/>
        <w:bCs/>
        <w:color w:val="FFFFFF"/>
      </w:rPr>
      <w:tblPr/>
      <w:tcPr>
        <w:shd w:val="clear" w:color="auto" w:fill="000000"/>
      </w:tcPr>
    </w:tblStylePr>
    <w:tblStylePr w:type="lastRow">
      <w:rPr>
        <w:b/>
        <w:bCs/>
      </w:rPr>
      <w:tblPr/>
      <w:tcPr>
        <w:tcBorders>
          <w:top w:val="double" w:sz="4" w:space="0" w:color="000000"/>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000000"/>
          <w:right w:val="single" w:sz="4" w:space="0" w:color="000000"/>
        </w:tcBorders>
      </w:tcPr>
    </w:tblStylePr>
    <w:tblStylePr w:type="band1Horz">
      <w:tblPr/>
      <w:tcPr>
        <w:tcBorders>
          <w:top w:val="single" w:sz="4" w:space="0" w:color="000000"/>
          <w:bottom w:val="single" w:sz="4" w:space="0" w:color="000000"/>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left w:val="nil"/>
        </w:tcBorders>
      </w:tcPr>
    </w:tblStylePr>
    <w:tblStylePr w:type="swCell">
      <w:tblPr/>
      <w:tcPr>
        <w:tcBorders>
          <w:top w:val="double" w:sz="4" w:space="0" w:color="000000"/>
          <w:right w:val="nil"/>
        </w:tcBorders>
      </w:tcPr>
    </w:tblStylePr>
  </w:style>
  <w:style w:type="table" w:customStyle="1" w:styleId="ListTable3-Accent15">
    <w:name w:val="List Table 3 - Accent 15"/>
    <w:basedOn w:val="TableNormal"/>
    <w:next w:val="ListTable3-Accent1"/>
    <w:uiPriority w:val="48"/>
    <w:rsid w:val="00211350"/>
    <w:pPr>
      <w:spacing w:after="0" w:line="240" w:lineRule="auto"/>
    </w:pPr>
    <w:rPr>
      <w:kern w:val="2"/>
      <w:sz w:val="24"/>
      <w:szCs w:val="24"/>
      <w:lang w:val="en-IE"/>
      <w14:ligatures w14:val="standardContextual"/>
    </w:rPr>
    <w:tblPr>
      <w:tblStyleRowBandSize w:val="1"/>
      <w:tblStyleColBandSize w:val="1"/>
      <w:tblBorders>
        <w:top w:val="single" w:sz="4" w:space="0" w:color="156082"/>
        <w:left w:val="single" w:sz="4" w:space="0" w:color="156082"/>
        <w:bottom w:val="single" w:sz="4" w:space="0" w:color="156082"/>
        <w:right w:val="single" w:sz="4" w:space="0" w:color="156082"/>
      </w:tblBorders>
    </w:tblPr>
    <w:tblStylePr w:type="firstRow">
      <w:rPr>
        <w:b/>
        <w:bCs/>
        <w:color w:val="FFFFFF"/>
      </w:rPr>
      <w:tblPr/>
      <w:tcPr>
        <w:shd w:val="clear" w:color="auto" w:fill="156082"/>
      </w:tcPr>
    </w:tblStylePr>
    <w:tblStylePr w:type="lastRow">
      <w:rPr>
        <w:b/>
        <w:bCs/>
      </w:rPr>
      <w:tblPr/>
      <w:tcPr>
        <w:tcBorders>
          <w:top w:val="double" w:sz="4" w:space="0" w:color="156082"/>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156082"/>
          <w:right w:val="single" w:sz="4" w:space="0" w:color="156082"/>
        </w:tcBorders>
      </w:tcPr>
    </w:tblStylePr>
    <w:tblStylePr w:type="band1Horz">
      <w:tblPr/>
      <w:tcPr>
        <w:tcBorders>
          <w:top w:val="single" w:sz="4" w:space="0" w:color="156082"/>
          <w:bottom w:val="single" w:sz="4" w:space="0" w:color="15608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56082"/>
          <w:left w:val="nil"/>
        </w:tcBorders>
      </w:tcPr>
    </w:tblStylePr>
    <w:tblStylePr w:type="swCell">
      <w:tblPr/>
      <w:tcPr>
        <w:tcBorders>
          <w:top w:val="double" w:sz="4" w:space="0" w:color="156082"/>
          <w:right w:val="nil"/>
        </w:tcBorders>
      </w:tcPr>
    </w:tblStylePr>
  </w:style>
  <w:style w:type="table" w:customStyle="1" w:styleId="ListTable3-Accent25">
    <w:name w:val="List Table 3 - Accent 25"/>
    <w:basedOn w:val="TableNormal"/>
    <w:next w:val="ListTable3-Accent2"/>
    <w:uiPriority w:val="48"/>
    <w:rsid w:val="00211350"/>
    <w:pPr>
      <w:spacing w:after="0" w:line="240" w:lineRule="auto"/>
    </w:pPr>
    <w:rPr>
      <w:kern w:val="2"/>
      <w:sz w:val="24"/>
      <w:szCs w:val="24"/>
      <w:lang w:val="en-IE"/>
      <w14:ligatures w14:val="standardContextual"/>
    </w:rPr>
    <w:tblPr>
      <w:tblStyleRowBandSize w:val="1"/>
      <w:tblStyleColBandSize w:val="1"/>
      <w:tblBorders>
        <w:top w:val="single" w:sz="4" w:space="0" w:color="E97132"/>
        <w:left w:val="single" w:sz="4" w:space="0" w:color="E97132"/>
        <w:bottom w:val="single" w:sz="4" w:space="0" w:color="E97132"/>
        <w:right w:val="single" w:sz="4" w:space="0" w:color="E97132"/>
      </w:tblBorders>
    </w:tblPr>
    <w:tblStylePr w:type="firstRow">
      <w:rPr>
        <w:b/>
        <w:bCs/>
        <w:color w:val="FFFFFF"/>
      </w:rPr>
      <w:tblPr/>
      <w:tcPr>
        <w:shd w:val="clear" w:color="auto" w:fill="E97132"/>
      </w:tcPr>
    </w:tblStylePr>
    <w:tblStylePr w:type="lastRow">
      <w:rPr>
        <w:b/>
        <w:bCs/>
      </w:rPr>
      <w:tblPr/>
      <w:tcPr>
        <w:tcBorders>
          <w:top w:val="double" w:sz="4" w:space="0" w:color="E97132"/>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E97132"/>
          <w:right w:val="single" w:sz="4" w:space="0" w:color="E97132"/>
        </w:tcBorders>
      </w:tcPr>
    </w:tblStylePr>
    <w:tblStylePr w:type="band1Horz">
      <w:tblPr/>
      <w:tcPr>
        <w:tcBorders>
          <w:top w:val="single" w:sz="4" w:space="0" w:color="E97132"/>
          <w:bottom w:val="single" w:sz="4" w:space="0" w:color="E9713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97132"/>
          <w:left w:val="nil"/>
        </w:tcBorders>
      </w:tcPr>
    </w:tblStylePr>
    <w:tblStylePr w:type="swCell">
      <w:tblPr/>
      <w:tcPr>
        <w:tcBorders>
          <w:top w:val="double" w:sz="4" w:space="0" w:color="E97132"/>
          <w:right w:val="nil"/>
        </w:tcBorders>
      </w:tcPr>
    </w:tblStylePr>
  </w:style>
  <w:style w:type="table" w:customStyle="1" w:styleId="ListTable3-Accent35">
    <w:name w:val="List Table 3 - Accent 35"/>
    <w:basedOn w:val="TableNormal"/>
    <w:next w:val="ListTable3-Accent3"/>
    <w:uiPriority w:val="48"/>
    <w:rsid w:val="00211350"/>
    <w:pPr>
      <w:spacing w:after="0" w:line="240" w:lineRule="auto"/>
    </w:pPr>
    <w:rPr>
      <w:kern w:val="2"/>
      <w:sz w:val="24"/>
      <w:szCs w:val="24"/>
      <w:lang w:val="en-IE"/>
      <w14:ligatures w14:val="standardContextual"/>
    </w:rPr>
    <w:tblPr>
      <w:tblStyleRowBandSize w:val="1"/>
      <w:tblStyleColBandSize w:val="1"/>
      <w:tblBorders>
        <w:top w:val="single" w:sz="4" w:space="0" w:color="196B24"/>
        <w:left w:val="single" w:sz="4" w:space="0" w:color="196B24"/>
        <w:bottom w:val="single" w:sz="4" w:space="0" w:color="196B24"/>
        <w:right w:val="single" w:sz="4" w:space="0" w:color="196B24"/>
      </w:tblBorders>
    </w:tblPr>
    <w:tblStylePr w:type="firstRow">
      <w:rPr>
        <w:b/>
        <w:bCs/>
        <w:color w:val="FFFFFF"/>
      </w:rPr>
      <w:tblPr/>
      <w:tcPr>
        <w:shd w:val="clear" w:color="auto" w:fill="196B24"/>
      </w:tcPr>
    </w:tblStylePr>
    <w:tblStylePr w:type="lastRow">
      <w:rPr>
        <w:b/>
        <w:bCs/>
      </w:rPr>
      <w:tblPr/>
      <w:tcPr>
        <w:tcBorders>
          <w:top w:val="double" w:sz="4" w:space="0" w:color="196B24"/>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196B24"/>
          <w:right w:val="single" w:sz="4" w:space="0" w:color="196B24"/>
        </w:tcBorders>
      </w:tcPr>
    </w:tblStylePr>
    <w:tblStylePr w:type="band1Horz">
      <w:tblPr/>
      <w:tcPr>
        <w:tcBorders>
          <w:top w:val="single" w:sz="4" w:space="0" w:color="196B24"/>
          <w:bottom w:val="single" w:sz="4" w:space="0" w:color="196B2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96B24"/>
          <w:left w:val="nil"/>
        </w:tcBorders>
      </w:tcPr>
    </w:tblStylePr>
    <w:tblStylePr w:type="swCell">
      <w:tblPr/>
      <w:tcPr>
        <w:tcBorders>
          <w:top w:val="double" w:sz="4" w:space="0" w:color="196B24"/>
          <w:right w:val="nil"/>
        </w:tcBorders>
      </w:tcPr>
    </w:tblStylePr>
  </w:style>
  <w:style w:type="table" w:customStyle="1" w:styleId="ListTable3-Accent45">
    <w:name w:val="List Table 3 - Accent 45"/>
    <w:basedOn w:val="TableNormal"/>
    <w:next w:val="ListTable3-Accent4"/>
    <w:uiPriority w:val="48"/>
    <w:rsid w:val="00211350"/>
    <w:pPr>
      <w:spacing w:after="0" w:line="240" w:lineRule="auto"/>
    </w:pPr>
    <w:rPr>
      <w:kern w:val="2"/>
      <w:sz w:val="24"/>
      <w:szCs w:val="24"/>
      <w:lang w:val="en-IE"/>
      <w14:ligatures w14:val="standardContextual"/>
    </w:rPr>
    <w:tblPr>
      <w:tblStyleRowBandSize w:val="1"/>
      <w:tblStyleColBandSize w:val="1"/>
      <w:tblBorders>
        <w:top w:val="single" w:sz="4" w:space="0" w:color="0F9ED5"/>
        <w:left w:val="single" w:sz="4" w:space="0" w:color="0F9ED5"/>
        <w:bottom w:val="single" w:sz="4" w:space="0" w:color="0F9ED5"/>
        <w:right w:val="single" w:sz="4" w:space="0" w:color="0F9ED5"/>
      </w:tblBorders>
    </w:tblPr>
    <w:tblStylePr w:type="firstRow">
      <w:rPr>
        <w:b/>
        <w:bCs/>
        <w:color w:val="FFFFFF"/>
      </w:rPr>
      <w:tblPr/>
      <w:tcPr>
        <w:shd w:val="clear" w:color="auto" w:fill="0F9ED5"/>
      </w:tcPr>
    </w:tblStylePr>
    <w:tblStylePr w:type="lastRow">
      <w:rPr>
        <w:b/>
        <w:bCs/>
      </w:rPr>
      <w:tblPr/>
      <w:tcPr>
        <w:tcBorders>
          <w:top w:val="double" w:sz="4" w:space="0" w:color="0F9ED5"/>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0F9ED5"/>
          <w:right w:val="single" w:sz="4" w:space="0" w:color="0F9ED5"/>
        </w:tcBorders>
      </w:tcPr>
    </w:tblStylePr>
    <w:tblStylePr w:type="band1Horz">
      <w:tblPr/>
      <w:tcPr>
        <w:tcBorders>
          <w:top w:val="single" w:sz="4" w:space="0" w:color="0F9ED5"/>
          <w:bottom w:val="single" w:sz="4" w:space="0" w:color="0F9ED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F9ED5"/>
          <w:left w:val="nil"/>
        </w:tcBorders>
      </w:tcPr>
    </w:tblStylePr>
    <w:tblStylePr w:type="swCell">
      <w:tblPr/>
      <w:tcPr>
        <w:tcBorders>
          <w:top w:val="double" w:sz="4" w:space="0" w:color="0F9ED5"/>
          <w:right w:val="nil"/>
        </w:tcBorders>
      </w:tcPr>
    </w:tblStylePr>
  </w:style>
  <w:style w:type="table" w:customStyle="1" w:styleId="ListTable3-Accent55">
    <w:name w:val="List Table 3 - Accent 55"/>
    <w:basedOn w:val="TableNormal"/>
    <w:next w:val="ListTable3-Accent5"/>
    <w:uiPriority w:val="48"/>
    <w:rsid w:val="00211350"/>
    <w:pPr>
      <w:spacing w:after="0" w:line="240" w:lineRule="auto"/>
    </w:pPr>
    <w:rPr>
      <w:kern w:val="2"/>
      <w:sz w:val="24"/>
      <w:szCs w:val="24"/>
      <w:lang w:val="en-IE"/>
      <w14:ligatures w14:val="standardContextual"/>
    </w:rPr>
    <w:tblPr>
      <w:tblStyleRowBandSize w:val="1"/>
      <w:tblStyleColBandSize w:val="1"/>
      <w:tblBorders>
        <w:top w:val="single" w:sz="4" w:space="0" w:color="A02B93"/>
        <w:left w:val="single" w:sz="4" w:space="0" w:color="A02B93"/>
        <w:bottom w:val="single" w:sz="4" w:space="0" w:color="A02B93"/>
        <w:right w:val="single" w:sz="4" w:space="0" w:color="A02B93"/>
      </w:tblBorders>
    </w:tblPr>
    <w:tblStylePr w:type="firstRow">
      <w:rPr>
        <w:b/>
        <w:bCs/>
        <w:color w:val="FFFFFF"/>
      </w:rPr>
      <w:tblPr/>
      <w:tcPr>
        <w:shd w:val="clear" w:color="auto" w:fill="A02B93"/>
      </w:tcPr>
    </w:tblStylePr>
    <w:tblStylePr w:type="lastRow">
      <w:rPr>
        <w:b/>
        <w:bCs/>
      </w:rPr>
      <w:tblPr/>
      <w:tcPr>
        <w:tcBorders>
          <w:top w:val="double" w:sz="4" w:space="0" w:color="A02B93"/>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A02B93"/>
          <w:right w:val="single" w:sz="4" w:space="0" w:color="A02B93"/>
        </w:tcBorders>
      </w:tcPr>
    </w:tblStylePr>
    <w:tblStylePr w:type="band1Horz">
      <w:tblPr/>
      <w:tcPr>
        <w:tcBorders>
          <w:top w:val="single" w:sz="4" w:space="0" w:color="A02B93"/>
          <w:bottom w:val="single" w:sz="4" w:space="0" w:color="A02B9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2B93"/>
          <w:left w:val="nil"/>
        </w:tcBorders>
      </w:tcPr>
    </w:tblStylePr>
    <w:tblStylePr w:type="swCell">
      <w:tblPr/>
      <w:tcPr>
        <w:tcBorders>
          <w:top w:val="double" w:sz="4" w:space="0" w:color="A02B93"/>
          <w:right w:val="nil"/>
        </w:tcBorders>
      </w:tcPr>
    </w:tblStylePr>
  </w:style>
  <w:style w:type="table" w:customStyle="1" w:styleId="ListTable3-Accent65">
    <w:name w:val="List Table 3 - Accent 65"/>
    <w:basedOn w:val="TableNormal"/>
    <w:next w:val="ListTable3-Accent6"/>
    <w:uiPriority w:val="48"/>
    <w:rsid w:val="00211350"/>
    <w:pPr>
      <w:spacing w:after="0" w:line="240" w:lineRule="auto"/>
    </w:pPr>
    <w:rPr>
      <w:kern w:val="2"/>
      <w:sz w:val="24"/>
      <w:szCs w:val="24"/>
      <w:lang w:val="en-IE"/>
      <w14:ligatures w14:val="standardContextual"/>
    </w:rPr>
    <w:tblPr>
      <w:tblStyleRowBandSize w:val="1"/>
      <w:tblStyleColBandSize w:val="1"/>
      <w:tblBorders>
        <w:top w:val="single" w:sz="4" w:space="0" w:color="4EA72E"/>
        <w:left w:val="single" w:sz="4" w:space="0" w:color="4EA72E"/>
        <w:bottom w:val="single" w:sz="4" w:space="0" w:color="4EA72E"/>
        <w:right w:val="single" w:sz="4" w:space="0" w:color="4EA72E"/>
      </w:tblBorders>
    </w:tblPr>
    <w:tblStylePr w:type="firstRow">
      <w:rPr>
        <w:b/>
        <w:bCs/>
        <w:color w:val="FFFFFF"/>
      </w:rPr>
      <w:tblPr/>
      <w:tcPr>
        <w:shd w:val="clear" w:color="auto" w:fill="4EA72E"/>
      </w:tcPr>
    </w:tblStylePr>
    <w:tblStylePr w:type="lastRow">
      <w:rPr>
        <w:b/>
        <w:bCs/>
      </w:rPr>
      <w:tblPr/>
      <w:tcPr>
        <w:tcBorders>
          <w:top w:val="double" w:sz="4" w:space="0" w:color="4EA72E"/>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4EA72E"/>
          <w:right w:val="single" w:sz="4" w:space="0" w:color="4EA72E"/>
        </w:tcBorders>
      </w:tcPr>
    </w:tblStylePr>
    <w:tblStylePr w:type="band1Horz">
      <w:tblPr/>
      <w:tcPr>
        <w:tcBorders>
          <w:top w:val="single" w:sz="4" w:space="0" w:color="4EA72E"/>
          <w:bottom w:val="single" w:sz="4" w:space="0" w:color="4EA72E"/>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EA72E"/>
          <w:left w:val="nil"/>
        </w:tcBorders>
      </w:tcPr>
    </w:tblStylePr>
    <w:tblStylePr w:type="swCell">
      <w:tblPr/>
      <w:tcPr>
        <w:tcBorders>
          <w:top w:val="double" w:sz="4" w:space="0" w:color="4EA72E"/>
          <w:right w:val="nil"/>
        </w:tcBorders>
      </w:tcPr>
    </w:tblStylePr>
  </w:style>
  <w:style w:type="table" w:customStyle="1" w:styleId="ListTable45">
    <w:name w:val="List Table 45"/>
    <w:basedOn w:val="TableNormal"/>
    <w:next w:val="ListTable4"/>
    <w:uiPriority w:val="49"/>
    <w:rsid w:val="00211350"/>
    <w:pPr>
      <w:spacing w:after="0" w:line="240" w:lineRule="auto"/>
    </w:pPr>
    <w:rPr>
      <w:kern w:val="2"/>
      <w:sz w:val="24"/>
      <w:szCs w:val="24"/>
      <w:lang w:val="en-IE"/>
      <w14:ligatures w14:val="standardContextual"/>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tblBorders>
    </w:tblPr>
    <w:tblStylePr w:type="firstRow">
      <w:rPr>
        <w:b/>
        <w:bCs/>
        <w:color w:val="FFFFFF"/>
      </w:rPr>
      <w:tblPr/>
      <w:tcPr>
        <w:tcBorders>
          <w:top w:val="single" w:sz="4" w:space="0" w:color="000000"/>
          <w:left w:val="single" w:sz="4" w:space="0" w:color="000000"/>
          <w:bottom w:val="single" w:sz="4" w:space="0" w:color="000000"/>
          <w:right w:val="single" w:sz="4" w:space="0" w:color="000000"/>
          <w:insideH w:val="nil"/>
        </w:tcBorders>
        <w:shd w:val="clear" w:color="auto" w:fill="000000"/>
      </w:tcPr>
    </w:tblStylePr>
    <w:tblStylePr w:type="lastRow">
      <w:rPr>
        <w:b/>
        <w:bCs/>
      </w:rPr>
      <w:tblPr/>
      <w:tcPr>
        <w:tcBorders>
          <w:top w:val="double" w:sz="4" w:space="0" w:color="666666"/>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ListTable4-Accent15">
    <w:name w:val="List Table 4 - Accent 15"/>
    <w:basedOn w:val="TableNormal"/>
    <w:next w:val="ListTable4-Accent1"/>
    <w:uiPriority w:val="49"/>
    <w:rsid w:val="00211350"/>
    <w:pPr>
      <w:spacing w:after="0" w:line="240" w:lineRule="auto"/>
    </w:pPr>
    <w:rPr>
      <w:kern w:val="2"/>
      <w:sz w:val="24"/>
      <w:szCs w:val="24"/>
      <w:lang w:val="en-IE"/>
      <w14:ligatures w14:val="standardContextual"/>
    </w:rPr>
    <w:tblPr>
      <w:tblStyleRowBandSize w:val="1"/>
      <w:tblStyleColBandSize w:val="1"/>
      <w:tblBorders>
        <w:top w:val="single" w:sz="4" w:space="0" w:color="45B0E1"/>
        <w:left w:val="single" w:sz="4" w:space="0" w:color="45B0E1"/>
        <w:bottom w:val="single" w:sz="4" w:space="0" w:color="45B0E1"/>
        <w:right w:val="single" w:sz="4" w:space="0" w:color="45B0E1"/>
        <w:insideH w:val="single" w:sz="4" w:space="0" w:color="45B0E1"/>
      </w:tblBorders>
    </w:tblPr>
    <w:tblStylePr w:type="firstRow">
      <w:rPr>
        <w:b/>
        <w:bCs/>
        <w:color w:val="FFFFFF"/>
      </w:rPr>
      <w:tblPr/>
      <w:tcPr>
        <w:tcBorders>
          <w:top w:val="single" w:sz="4" w:space="0" w:color="156082"/>
          <w:left w:val="single" w:sz="4" w:space="0" w:color="156082"/>
          <w:bottom w:val="single" w:sz="4" w:space="0" w:color="156082"/>
          <w:right w:val="single" w:sz="4" w:space="0" w:color="156082"/>
          <w:insideH w:val="nil"/>
        </w:tcBorders>
        <w:shd w:val="clear" w:color="auto" w:fill="156082"/>
      </w:tcPr>
    </w:tblStylePr>
    <w:tblStylePr w:type="lastRow">
      <w:rPr>
        <w:b/>
        <w:bCs/>
      </w:rPr>
      <w:tblPr/>
      <w:tcPr>
        <w:tcBorders>
          <w:top w:val="double" w:sz="4" w:space="0" w:color="45B0E1"/>
        </w:tcBorders>
      </w:tcPr>
    </w:tblStylePr>
    <w:tblStylePr w:type="firstCol">
      <w:rPr>
        <w:b/>
        <w:bCs/>
      </w:rPr>
    </w:tblStylePr>
    <w:tblStylePr w:type="lastCol">
      <w:rPr>
        <w:b/>
        <w:bCs/>
      </w:rPr>
    </w:tblStylePr>
    <w:tblStylePr w:type="band1Vert">
      <w:tblPr/>
      <w:tcPr>
        <w:shd w:val="clear" w:color="auto" w:fill="C1E4F5"/>
      </w:tcPr>
    </w:tblStylePr>
    <w:tblStylePr w:type="band1Horz">
      <w:tblPr/>
      <w:tcPr>
        <w:shd w:val="clear" w:color="auto" w:fill="C1E4F5"/>
      </w:tcPr>
    </w:tblStylePr>
  </w:style>
  <w:style w:type="table" w:customStyle="1" w:styleId="ListTable4-Accent25">
    <w:name w:val="List Table 4 - Accent 25"/>
    <w:basedOn w:val="TableNormal"/>
    <w:next w:val="ListTable4-Accent2"/>
    <w:uiPriority w:val="49"/>
    <w:rsid w:val="00211350"/>
    <w:pPr>
      <w:spacing w:after="0" w:line="240" w:lineRule="auto"/>
    </w:pPr>
    <w:rPr>
      <w:kern w:val="2"/>
      <w:sz w:val="24"/>
      <w:szCs w:val="24"/>
      <w:lang w:val="en-IE"/>
      <w14:ligatures w14:val="standardContextual"/>
    </w:rPr>
    <w:tblPr>
      <w:tblStyleRowBandSize w:val="1"/>
      <w:tblStyleColBandSize w:val="1"/>
      <w:tblBorders>
        <w:top w:val="single" w:sz="4" w:space="0" w:color="F1A983"/>
        <w:left w:val="single" w:sz="4" w:space="0" w:color="F1A983"/>
        <w:bottom w:val="single" w:sz="4" w:space="0" w:color="F1A983"/>
        <w:right w:val="single" w:sz="4" w:space="0" w:color="F1A983"/>
        <w:insideH w:val="single" w:sz="4" w:space="0" w:color="F1A983"/>
      </w:tblBorders>
    </w:tblPr>
    <w:tblStylePr w:type="firstRow">
      <w:rPr>
        <w:b/>
        <w:bCs/>
        <w:color w:val="FFFFFF"/>
      </w:rPr>
      <w:tblPr/>
      <w:tcPr>
        <w:tcBorders>
          <w:top w:val="single" w:sz="4" w:space="0" w:color="E97132"/>
          <w:left w:val="single" w:sz="4" w:space="0" w:color="E97132"/>
          <w:bottom w:val="single" w:sz="4" w:space="0" w:color="E97132"/>
          <w:right w:val="single" w:sz="4" w:space="0" w:color="E97132"/>
          <w:insideH w:val="nil"/>
        </w:tcBorders>
        <w:shd w:val="clear" w:color="auto" w:fill="E97132"/>
      </w:tcPr>
    </w:tblStylePr>
    <w:tblStylePr w:type="lastRow">
      <w:rPr>
        <w:b/>
        <w:bCs/>
      </w:rPr>
      <w:tblPr/>
      <w:tcPr>
        <w:tcBorders>
          <w:top w:val="double" w:sz="4" w:space="0" w:color="F1A983"/>
        </w:tcBorders>
      </w:tcPr>
    </w:tblStylePr>
    <w:tblStylePr w:type="firstCol">
      <w:rPr>
        <w:b/>
        <w:bCs/>
      </w:rPr>
    </w:tblStylePr>
    <w:tblStylePr w:type="lastCol">
      <w:rPr>
        <w:b/>
        <w:bCs/>
      </w:rPr>
    </w:tblStylePr>
    <w:tblStylePr w:type="band1Vert">
      <w:tblPr/>
      <w:tcPr>
        <w:shd w:val="clear" w:color="auto" w:fill="FAE2D5"/>
      </w:tcPr>
    </w:tblStylePr>
    <w:tblStylePr w:type="band1Horz">
      <w:tblPr/>
      <w:tcPr>
        <w:shd w:val="clear" w:color="auto" w:fill="FAE2D5"/>
      </w:tcPr>
    </w:tblStylePr>
  </w:style>
  <w:style w:type="table" w:customStyle="1" w:styleId="ListTable4-Accent35">
    <w:name w:val="List Table 4 - Accent 35"/>
    <w:basedOn w:val="TableNormal"/>
    <w:next w:val="ListTable4-Accent3"/>
    <w:uiPriority w:val="49"/>
    <w:rsid w:val="00211350"/>
    <w:pPr>
      <w:spacing w:after="0" w:line="240" w:lineRule="auto"/>
    </w:pPr>
    <w:rPr>
      <w:kern w:val="2"/>
      <w:sz w:val="24"/>
      <w:szCs w:val="24"/>
      <w:lang w:val="en-IE"/>
      <w14:ligatures w14:val="standardContextual"/>
    </w:rPr>
    <w:tblPr>
      <w:tblStyleRowBandSize w:val="1"/>
      <w:tblStyleColBandSize w:val="1"/>
      <w:tblBorders>
        <w:top w:val="single" w:sz="4" w:space="0" w:color="47D459"/>
        <w:left w:val="single" w:sz="4" w:space="0" w:color="47D459"/>
        <w:bottom w:val="single" w:sz="4" w:space="0" w:color="47D459"/>
        <w:right w:val="single" w:sz="4" w:space="0" w:color="47D459"/>
        <w:insideH w:val="single" w:sz="4" w:space="0" w:color="47D459"/>
      </w:tblBorders>
    </w:tblPr>
    <w:tblStylePr w:type="firstRow">
      <w:rPr>
        <w:b/>
        <w:bCs/>
        <w:color w:val="FFFFFF"/>
      </w:rPr>
      <w:tblPr/>
      <w:tcPr>
        <w:tcBorders>
          <w:top w:val="single" w:sz="4" w:space="0" w:color="196B24"/>
          <w:left w:val="single" w:sz="4" w:space="0" w:color="196B24"/>
          <w:bottom w:val="single" w:sz="4" w:space="0" w:color="196B24"/>
          <w:right w:val="single" w:sz="4" w:space="0" w:color="196B24"/>
          <w:insideH w:val="nil"/>
        </w:tcBorders>
        <w:shd w:val="clear" w:color="auto" w:fill="196B24"/>
      </w:tcPr>
    </w:tblStylePr>
    <w:tblStylePr w:type="lastRow">
      <w:rPr>
        <w:b/>
        <w:bCs/>
      </w:rPr>
      <w:tblPr/>
      <w:tcPr>
        <w:tcBorders>
          <w:top w:val="double" w:sz="4" w:space="0" w:color="47D459"/>
        </w:tcBorders>
      </w:tcPr>
    </w:tblStylePr>
    <w:tblStylePr w:type="firstCol">
      <w:rPr>
        <w:b/>
        <w:bCs/>
      </w:rPr>
    </w:tblStylePr>
    <w:tblStylePr w:type="lastCol">
      <w:rPr>
        <w:b/>
        <w:bCs/>
      </w:rPr>
    </w:tblStylePr>
    <w:tblStylePr w:type="band1Vert">
      <w:tblPr/>
      <w:tcPr>
        <w:shd w:val="clear" w:color="auto" w:fill="C1F0C7"/>
      </w:tcPr>
    </w:tblStylePr>
    <w:tblStylePr w:type="band1Horz">
      <w:tblPr/>
      <w:tcPr>
        <w:shd w:val="clear" w:color="auto" w:fill="C1F0C7"/>
      </w:tcPr>
    </w:tblStylePr>
  </w:style>
  <w:style w:type="table" w:customStyle="1" w:styleId="ListTable4-Accent45">
    <w:name w:val="List Table 4 - Accent 45"/>
    <w:basedOn w:val="TableNormal"/>
    <w:next w:val="ListTable4-Accent4"/>
    <w:uiPriority w:val="49"/>
    <w:rsid w:val="00211350"/>
    <w:pPr>
      <w:spacing w:after="0" w:line="240" w:lineRule="auto"/>
    </w:pPr>
    <w:rPr>
      <w:kern w:val="2"/>
      <w:sz w:val="24"/>
      <w:szCs w:val="24"/>
      <w:lang w:val="en-IE"/>
      <w14:ligatures w14:val="standardContextual"/>
    </w:rPr>
    <w:tblPr>
      <w:tblStyleRowBandSize w:val="1"/>
      <w:tblStyleColBandSize w:val="1"/>
      <w:tblBorders>
        <w:top w:val="single" w:sz="4" w:space="0" w:color="60CAF3"/>
        <w:left w:val="single" w:sz="4" w:space="0" w:color="60CAF3"/>
        <w:bottom w:val="single" w:sz="4" w:space="0" w:color="60CAF3"/>
        <w:right w:val="single" w:sz="4" w:space="0" w:color="60CAF3"/>
        <w:insideH w:val="single" w:sz="4" w:space="0" w:color="60CAF3"/>
      </w:tblBorders>
    </w:tblPr>
    <w:tblStylePr w:type="firstRow">
      <w:rPr>
        <w:b/>
        <w:bCs/>
        <w:color w:val="FFFFFF"/>
      </w:rPr>
      <w:tblPr/>
      <w:tcPr>
        <w:tcBorders>
          <w:top w:val="single" w:sz="4" w:space="0" w:color="0F9ED5"/>
          <w:left w:val="single" w:sz="4" w:space="0" w:color="0F9ED5"/>
          <w:bottom w:val="single" w:sz="4" w:space="0" w:color="0F9ED5"/>
          <w:right w:val="single" w:sz="4" w:space="0" w:color="0F9ED5"/>
          <w:insideH w:val="nil"/>
        </w:tcBorders>
        <w:shd w:val="clear" w:color="auto" w:fill="0F9ED5"/>
      </w:tcPr>
    </w:tblStylePr>
    <w:tblStylePr w:type="lastRow">
      <w:rPr>
        <w:b/>
        <w:bCs/>
      </w:rPr>
      <w:tblPr/>
      <w:tcPr>
        <w:tcBorders>
          <w:top w:val="double" w:sz="4" w:space="0" w:color="60CAF3"/>
        </w:tcBorders>
      </w:tcPr>
    </w:tblStylePr>
    <w:tblStylePr w:type="firstCol">
      <w:rPr>
        <w:b/>
        <w:bCs/>
      </w:rPr>
    </w:tblStylePr>
    <w:tblStylePr w:type="lastCol">
      <w:rPr>
        <w:b/>
        <w:bCs/>
      </w:rPr>
    </w:tblStylePr>
    <w:tblStylePr w:type="band1Vert">
      <w:tblPr/>
      <w:tcPr>
        <w:shd w:val="clear" w:color="auto" w:fill="CAEDFB"/>
      </w:tcPr>
    </w:tblStylePr>
    <w:tblStylePr w:type="band1Horz">
      <w:tblPr/>
      <w:tcPr>
        <w:shd w:val="clear" w:color="auto" w:fill="CAEDFB"/>
      </w:tcPr>
    </w:tblStylePr>
  </w:style>
  <w:style w:type="table" w:customStyle="1" w:styleId="ListTable4-Accent55">
    <w:name w:val="List Table 4 - Accent 55"/>
    <w:basedOn w:val="TableNormal"/>
    <w:next w:val="ListTable4-Accent5"/>
    <w:uiPriority w:val="49"/>
    <w:rsid w:val="00211350"/>
    <w:pPr>
      <w:spacing w:after="0" w:line="240" w:lineRule="auto"/>
    </w:pPr>
    <w:rPr>
      <w:kern w:val="2"/>
      <w:sz w:val="24"/>
      <w:szCs w:val="24"/>
      <w:lang w:val="en-IE"/>
      <w14:ligatures w14:val="standardContextual"/>
    </w:rPr>
    <w:tblPr>
      <w:tblStyleRowBandSize w:val="1"/>
      <w:tblStyleColBandSize w:val="1"/>
      <w:tblBorders>
        <w:top w:val="single" w:sz="4" w:space="0" w:color="D86DCB"/>
        <w:left w:val="single" w:sz="4" w:space="0" w:color="D86DCB"/>
        <w:bottom w:val="single" w:sz="4" w:space="0" w:color="D86DCB"/>
        <w:right w:val="single" w:sz="4" w:space="0" w:color="D86DCB"/>
        <w:insideH w:val="single" w:sz="4" w:space="0" w:color="D86DCB"/>
      </w:tblBorders>
    </w:tblPr>
    <w:tblStylePr w:type="firstRow">
      <w:rPr>
        <w:b/>
        <w:bCs/>
        <w:color w:val="FFFFFF"/>
      </w:rPr>
      <w:tblPr/>
      <w:tcPr>
        <w:tcBorders>
          <w:top w:val="single" w:sz="4" w:space="0" w:color="A02B93"/>
          <w:left w:val="single" w:sz="4" w:space="0" w:color="A02B93"/>
          <w:bottom w:val="single" w:sz="4" w:space="0" w:color="A02B93"/>
          <w:right w:val="single" w:sz="4" w:space="0" w:color="A02B93"/>
          <w:insideH w:val="nil"/>
        </w:tcBorders>
        <w:shd w:val="clear" w:color="auto" w:fill="A02B93"/>
      </w:tcPr>
    </w:tblStylePr>
    <w:tblStylePr w:type="lastRow">
      <w:rPr>
        <w:b/>
        <w:bCs/>
      </w:rPr>
      <w:tblPr/>
      <w:tcPr>
        <w:tcBorders>
          <w:top w:val="double" w:sz="4" w:space="0" w:color="D86DCB"/>
        </w:tcBorders>
      </w:tcPr>
    </w:tblStylePr>
    <w:tblStylePr w:type="firstCol">
      <w:rPr>
        <w:b/>
        <w:bCs/>
      </w:rPr>
    </w:tblStylePr>
    <w:tblStylePr w:type="lastCol">
      <w:rPr>
        <w:b/>
        <w:bCs/>
      </w:rPr>
    </w:tblStylePr>
    <w:tblStylePr w:type="band1Vert">
      <w:tblPr/>
      <w:tcPr>
        <w:shd w:val="clear" w:color="auto" w:fill="F2CEED"/>
      </w:tcPr>
    </w:tblStylePr>
    <w:tblStylePr w:type="band1Horz">
      <w:tblPr/>
      <w:tcPr>
        <w:shd w:val="clear" w:color="auto" w:fill="F2CEED"/>
      </w:tcPr>
    </w:tblStylePr>
  </w:style>
  <w:style w:type="table" w:customStyle="1" w:styleId="ListTable4-Accent65">
    <w:name w:val="List Table 4 - Accent 65"/>
    <w:basedOn w:val="TableNormal"/>
    <w:next w:val="ListTable4-Accent6"/>
    <w:uiPriority w:val="49"/>
    <w:rsid w:val="00211350"/>
    <w:pPr>
      <w:spacing w:after="0" w:line="240" w:lineRule="auto"/>
    </w:pPr>
    <w:rPr>
      <w:kern w:val="2"/>
      <w:sz w:val="24"/>
      <w:szCs w:val="24"/>
      <w:lang w:val="en-IE"/>
      <w14:ligatures w14:val="standardContextual"/>
    </w:rPr>
    <w:tblPr>
      <w:tblStyleRowBandSize w:val="1"/>
      <w:tblStyleColBandSize w:val="1"/>
      <w:tblBorders>
        <w:top w:val="single" w:sz="4" w:space="0" w:color="8DD873"/>
        <w:left w:val="single" w:sz="4" w:space="0" w:color="8DD873"/>
        <w:bottom w:val="single" w:sz="4" w:space="0" w:color="8DD873"/>
        <w:right w:val="single" w:sz="4" w:space="0" w:color="8DD873"/>
        <w:insideH w:val="single" w:sz="4" w:space="0" w:color="8DD873"/>
      </w:tblBorders>
    </w:tblPr>
    <w:tblStylePr w:type="firstRow">
      <w:rPr>
        <w:b/>
        <w:bCs/>
        <w:color w:val="FFFFFF"/>
      </w:rPr>
      <w:tblPr/>
      <w:tcPr>
        <w:tcBorders>
          <w:top w:val="single" w:sz="4" w:space="0" w:color="4EA72E"/>
          <w:left w:val="single" w:sz="4" w:space="0" w:color="4EA72E"/>
          <w:bottom w:val="single" w:sz="4" w:space="0" w:color="4EA72E"/>
          <w:right w:val="single" w:sz="4" w:space="0" w:color="4EA72E"/>
          <w:insideH w:val="nil"/>
        </w:tcBorders>
        <w:shd w:val="clear" w:color="auto" w:fill="4EA72E"/>
      </w:tcPr>
    </w:tblStylePr>
    <w:tblStylePr w:type="lastRow">
      <w:rPr>
        <w:b/>
        <w:bCs/>
      </w:rPr>
      <w:tblPr/>
      <w:tcPr>
        <w:tcBorders>
          <w:top w:val="double" w:sz="4" w:space="0" w:color="8DD873"/>
        </w:tcBorders>
      </w:tcPr>
    </w:tblStylePr>
    <w:tblStylePr w:type="firstCol">
      <w:rPr>
        <w:b/>
        <w:bCs/>
      </w:rPr>
    </w:tblStylePr>
    <w:tblStylePr w:type="lastCol">
      <w:rPr>
        <w:b/>
        <w:bCs/>
      </w:rPr>
    </w:tblStylePr>
    <w:tblStylePr w:type="band1Vert">
      <w:tblPr/>
      <w:tcPr>
        <w:shd w:val="clear" w:color="auto" w:fill="D9F2D0"/>
      </w:tcPr>
    </w:tblStylePr>
    <w:tblStylePr w:type="band1Horz">
      <w:tblPr/>
      <w:tcPr>
        <w:shd w:val="clear" w:color="auto" w:fill="D9F2D0"/>
      </w:tcPr>
    </w:tblStylePr>
  </w:style>
  <w:style w:type="table" w:customStyle="1" w:styleId="ListTable5Dark5">
    <w:name w:val="List Table 5 Dark5"/>
    <w:basedOn w:val="TableNormal"/>
    <w:next w:val="ListTable5Dark"/>
    <w:uiPriority w:val="50"/>
    <w:rsid w:val="00211350"/>
    <w:pPr>
      <w:spacing w:after="0" w:line="240" w:lineRule="auto"/>
    </w:pPr>
    <w:rPr>
      <w:color w:val="FFFFFF"/>
      <w:kern w:val="2"/>
      <w:sz w:val="24"/>
      <w:szCs w:val="24"/>
      <w:lang w:val="en-IE"/>
      <w14:ligatures w14:val="standardContextual"/>
    </w:rPr>
    <w:tblPr>
      <w:tblStyleRowBandSize w:val="1"/>
      <w:tblStyleColBandSize w:val="1"/>
      <w:tblBorders>
        <w:top w:val="single" w:sz="24" w:space="0" w:color="000000"/>
        <w:left w:val="single" w:sz="24" w:space="0" w:color="000000"/>
        <w:bottom w:val="single" w:sz="24" w:space="0" w:color="000000"/>
        <w:right w:val="single" w:sz="24" w:space="0" w:color="000000"/>
      </w:tblBorders>
    </w:tblPr>
    <w:tcPr>
      <w:shd w:val="clear" w:color="auto" w:fill="000000"/>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15">
    <w:name w:val="List Table 5 Dark - Accent 15"/>
    <w:basedOn w:val="TableNormal"/>
    <w:next w:val="ListTable5Dark-Accent1"/>
    <w:uiPriority w:val="50"/>
    <w:rsid w:val="00211350"/>
    <w:pPr>
      <w:spacing w:after="0" w:line="240" w:lineRule="auto"/>
    </w:pPr>
    <w:rPr>
      <w:color w:val="FFFFFF"/>
      <w:kern w:val="2"/>
      <w:sz w:val="24"/>
      <w:szCs w:val="24"/>
      <w:lang w:val="en-IE"/>
      <w14:ligatures w14:val="standardContextual"/>
    </w:rPr>
    <w:tblPr>
      <w:tblStyleRowBandSize w:val="1"/>
      <w:tblStyleColBandSize w:val="1"/>
      <w:tblBorders>
        <w:top w:val="single" w:sz="24" w:space="0" w:color="156082"/>
        <w:left w:val="single" w:sz="24" w:space="0" w:color="156082"/>
        <w:bottom w:val="single" w:sz="24" w:space="0" w:color="156082"/>
        <w:right w:val="single" w:sz="24" w:space="0" w:color="156082"/>
      </w:tblBorders>
    </w:tblPr>
    <w:tcPr>
      <w:shd w:val="clear" w:color="auto" w:fill="156082"/>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25">
    <w:name w:val="List Table 5 Dark - Accent 25"/>
    <w:basedOn w:val="TableNormal"/>
    <w:next w:val="ListTable5Dark-Accent2"/>
    <w:uiPriority w:val="50"/>
    <w:rsid w:val="00211350"/>
    <w:pPr>
      <w:spacing w:after="0" w:line="240" w:lineRule="auto"/>
    </w:pPr>
    <w:rPr>
      <w:color w:val="FFFFFF"/>
      <w:kern w:val="2"/>
      <w:sz w:val="24"/>
      <w:szCs w:val="24"/>
      <w:lang w:val="en-IE"/>
      <w14:ligatures w14:val="standardContextual"/>
    </w:rPr>
    <w:tblPr>
      <w:tblStyleRowBandSize w:val="1"/>
      <w:tblStyleColBandSize w:val="1"/>
      <w:tblBorders>
        <w:top w:val="single" w:sz="24" w:space="0" w:color="E97132"/>
        <w:left w:val="single" w:sz="24" w:space="0" w:color="E97132"/>
        <w:bottom w:val="single" w:sz="24" w:space="0" w:color="E97132"/>
        <w:right w:val="single" w:sz="24" w:space="0" w:color="E97132"/>
      </w:tblBorders>
    </w:tblPr>
    <w:tcPr>
      <w:shd w:val="clear" w:color="auto" w:fill="E97132"/>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35">
    <w:name w:val="List Table 5 Dark - Accent 35"/>
    <w:basedOn w:val="TableNormal"/>
    <w:next w:val="ListTable5Dark-Accent3"/>
    <w:uiPriority w:val="50"/>
    <w:rsid w:val="00211350"/>
    <w:pPr>
      <w:spacing w:after="0" w:line="240" w:lineRule="auto"/>
    </w:pPr>
    <w:rPr>
      <w:color w:val="FFFFFF"/>
      <w:kern w:val="2"/>
      <w:sz w:val="24"/>
      <w:szCs w:val="24"/>
      <w:lang w:val="en-IE"/>
      <w14:ligatures w14:val="standardContextual"/>
    </w:rPr>
    <w:tblPr>
      <w:tblStyleRowBandSize w:val="1"/>
      <w:tblStyleColBandSize w:val="1"/>
      <w:tblBorders>
        <w:top w:val="single" w:sz="24" w:space="0" w:color="196B24"/>
        <w:left w:val="single" w:sz="24" w:space="0" w:color="196B24"/>
        <w:bottom w:val="single" w:sz="24" w:space="0" w:color="196B24"/>
        <w:right w:val="single" w:sz="24" w:space="0" w:color="196B24"/>
      </w:tblBorders>
    </w:tblPr>
    <w:tcPr>
      <w:shd w:val="clear" w:color="auto" w:fill="196B24"/>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45">
    <w:name w:val="List Table 5 Dark - Accent 45"/>
    <w:basedOn w:val="TableNormal"/>
    <w:next w:val="ListTable5Dark-Accent4"/>
    <w:uiPriority w:val="50"/>
    <w:rsid w:val="00211350"/>
    <w:pPr>
      <w:spacing w:after="0" w:line="240" w:lineRule="auto"/>
    </w:pPr>
    <w:rPr>
      <w:color w:val="FFFFFF"/>
      <w:kern w:val="2"/>
      <w:sz w:val="24"/>
      <w:szCs w:val="24"/>
      <w:lang w:val="en-IE"/>
      <w14:ligatures w14:val="standardContextual"/>
    </w:rPr>
    <w:tblPr>
      <w:tblStyleRowBandSize w:val="1"/>
      <w:tblStyleColBandSize w:val="1"/>
      <w:tblBorders>
        <w:top w:val="single" w:sz="24" w:space="0" w:color="0F9ED5"/>
        <w:left w:val="single" w:sz="24" w:space="0" w:color="0F9ED5"/>
        <w:bottom w:val="single" w:sz="24" w:space="0" w:color="0F9ED5"/>
        <w:right w:val="single" w:sz="24" w:space="0" w:color="0F9ED5"/>
      </w:tblBorders>
    </w:tblPr>
    <w:tcPr>
      <w:shd w:val="clear" w:color="auto" w:fill="0F9ED5"/>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55">
    <w:name w:val="List Table 5 Dark - Accent 55"/>
    <w:basedOn w:val="TableNormal"/>
    <w:next w:val="ListTable5Dark-Accent5"/>
    <w:uiPriority w:val="50"/>
    <w:rsid w:val="00211350"/>
    <w:pPr>
      <w:spacing w:after="0" w:line="240" w:lineRule="auto"/>
    </w:pPr>
    <w:rPr>
      <w:color w:val="FFFFFF"/>
      <w:kern w:val="2"/>
      <w:sz w:val="24"/>
      <w:szCs w:val="24"/>
      <w:lang w:val="en-IE"/>
      <w14:ligatures w14:val="standardContextual"/>
    </w:rPr>
    <w:tblPr>
      <w:tblStyleRowBandSize w:val="1"/>
      <w:tblStyleColBandSize w:val="1"/>
      <w:tblBorders>
        <w:top w:val="single" w:sz="24" w:space="0" w:color="A02B93"/>
        <w:left w:val="single" w:sz="24" w:space="0" w:color="A02B93"/>
        <w:bottom w:val="single" w:sz="24" w:space="0" w:color="A02B93"/>
        <w:right w:val="single" w:sz="24" w:space="0" w:color="A02B93"/>
      </w:tblBorders>
    </w:tblPr>
    <w:tcPr>
      <w:shd w:val="clear" w:color="auto" w:fill="A02B93"/>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65">
    <w:name w:val="List Table 5 Dark - Accent 65"/>
    <w:basedOn w:val="TableNormal"/>
    <w:next w:val="ListTable5Dark-Accent6"/>
    <w:uiPriority w:val="50"/>
    <w:rsid w:val="00211350"/>
    <w:pPr>
      <w:spacing w:after="0" w:line="240" w:lineRule="auto"/>
    </w:pPr>
    <w:rPr>
      <w:color w:val="FFFFFF"/>
      <w:kern w:val="2"/>
      <w:sz w:val="24"/>
      <w:szCs w:val="24"/>
      <w:lang w:val="en-IE"/>
      <w14:ligatures w14:val="standardContextual"/>
    </w:rPr>
    <w:tblPr>
      <w:tblStyleRowBandSize w:val="1"/>
      <w:tblStyleColBandSize w:val="1"/>
      <w:tblBorders>
        <w:top w:val="single" w:sz="24" w:space="0" w:color="4EA72E"/>
        <w:left w:val="single" w:sz="24" w:space="0" w:color="4EA72E"/>
        <w:bottom w:val="single" w:sz="24" w:space="0" w:color="4EA72E"/>
        <w:right w:val="single" w:sz="24" w:space="0" w:color="4EA72E"/>
      </w:tblBorders>
    </w:tblPr>
    <w:tcPr>
      <w:shd w:val="clear" w:color="auto" w:fill="4EA72E"/>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6Colourful5">
    <w:name w:val="List Table 6 Colourful5"/>
    <w:basedOn w:val="TableNormal"/>
    <w:next w:val="ListTable6Colorful"/>
    <w:uiPriority w:val="51"/>
    <w:rsid w:val="00211350"/>
    <w:pPr>
      <w:spacing w:after="0" w:line="240" w:lineRule="auto"/>
    </w:pPr>
    <w:rPr>
      <w:color w:val="000000"/>
      <w:kern w:val="2"/>
      <w:sz w:val="24"/>
      <w:szCs w:val="24"/>
      <w:lang w:val="en-IE"/>
      <w14:ligatures w14:val="standardContextual"/>
    </w:rPr>
    <w:tblPr>
      <w:tblStyleRowBandSize w:val="1"/>
      <w:tblStyleColBandSize w:val="1"/>
      <w:tblBorders>
        <w:top w:val="single" w:sz="4" w:space="0" w:color="000000"/>
        <w:bottom w:val="single" w:sz="4" w:space="0" w:color="000000"/>
      </w:tblBorders>
    </w:tblPr>
    <w:tblStylePr w:type="firstRow">
      <w:rPr>
        <w:b/>
        <w:bCs/>
      </w:rPr>
      <w:tblPr/>
      <w:tcPr>
        <w:tcBorders>
          <w:bottom w:val="single" w:sz="4" w:space="0" w:color="000000"/>
        </w:tcBorders>
      </w:tcPr>
    </w:tblStylePr>
    <w:tblStylePr w:type="lastRow">
      <w:rPr>
        <w:b/>
        <w:bCs/>
      </w:rPr>
      <w:tblPr/>
      <w:tcPr>
        <w:tcBorders>
          <w:top w:val="double" w:sz="4" w:space="0" w:color="000000"/>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ListTable6ColourfulAccent15">
    <w:name w:val="List Table 6 Colourful – Accent 15"/>
    <w:basedOn w:val="TableNormal"/>
    <w:next w:val="ListTable6Colorful-Accent1"/>
    <w:uiPriority w:val="51"/>
    <w:rsid w:val="00211350"/>
    <w:pPr>
      <w:spacing w:after="0" w:line="240" w:lineRule="auto"/>
    </w:pPr>
    <w:rPr>
      <w:color w:val="0F4761"/>
      <w:kern w:val="2"/>
      <w:sz w:val="24"/>
      <w:szCs w:val="24"/>
      <w:lang w:val="en-IE"/>
      <w14:ligatures w14:val="standardContextual"/>
    </w:rPr>
    <w:tblPr>
      <w:tblStyleRowBandSize w:val="1"/>
      <w:tblStyleColBandSize w:val="1"/>
      <w:tblBorders>
        <w:top w:val="single" w:sz="4" w:space="0" w:color="156082"/>
        <w:bottom w:val="single" w:sz="4" w:space="0" w:color="156082"/>
      </w:tblBorders>
    </w:tblPr>
    <w:tblStylePr w:type="firstRow">
      <w:rPr>
        <w:b/>
        <w:bCs/>
      </w:rPr>
      <w:tblPr/>
      <w:tcPr>
        <w:tcBorders>
          <w:bottom w:val="single" w:sz="4" w:space="0" w:color="156082"/>
        </w:tcBorders>
      </w:tcPr>
    </w:tblStylePr>
    <w:tblStylePr w:type="lastRow">
      <w:rPr>
        <w:b/>
        <w:bCs/>
      </w:rPr>
      <w:tblPr/>
      <w:tcPr>
        <w:tcBorders>
          <w:top w:val="double" w:sz="4" w:space="0" w:color="156082"/>
        </w:tcBorders>
      </w:tcPr>
    </w:tblStylePr>
    <w:tblStylePr w:type="firstCol">
      <w:rPr>
        <w:b/>
        <w:bCs/>
      </w:rPr>
    </w:tblStylePr>
    <w:tblStylePr w:type="lastCol">
      <w:rPr>
        <w:b/>
        <w:bCs/>
      </w:rPr>
    </w:tblStylePr>
    <w:tblStylePr w:type="band1Vert">
      <w:tblPr/>
      <w:tcPr>
        <w:shd w:val="clear" w:color="auto" w:fill="C1E4F5"/>
      </w:tcPr>
    </w:tblStylePr>
    <w:tblStylePr w:type="band1Horz">
      <w:tblPr/>
      <w:tcPr>
        <w:shd w:val="clear" w:color="auto" w:fill="C1E4F5"/>
      </w:tcPr>
    </w:tblStylePr>
  </w:style>
  <w:style w:type="table" w:customStyle="1" w:styleId="ListTable6ColourfulAccent25">
    <w:name w:val="List Table 6 Colourful – Accent 25"/>
    <w:basedOn w:val="TableNormal"/>
    <w:next w:val="ListTable6Colorful-Accent2"/>
    <w:uiPriority w:val="51"/>
    <w:rsid w:val="00211350"/>
    <w:pPr>
      <w:spacing w:after="0" w:line="240" w:lineRule="auto"/>
    </w:pPr>
    <w:rPr>
      <w:color w:val="BF4E14"/>
      <w:kern w:val="2"/>
      <w:sz w:val="24"/>
      <w:szCs w:val="24"/>
      <w:lang w:val="en-IE"/>
      <w14:ligatures w14:val="standardContextual"/>
    </w:rPr>
    <w:tblPr>
      <w:tblStyleRowBandSize w:val="1"/>
      <w:tblStyleColBandSize w:val="1"/>
      <w:tblBorders>
        <w:top w:val="single" w:sz="4" w:space="0" w:color="E97132"/>
        <w:bottom w:val="single" w:sz="4" w:space="0" w:color="E97132"/>
      </w:tblBorders>
    </w:tblPr>
    <w:tblStylePr w:type="firstRow">
      <w:rPr>
        <w:b/>
        <w:bCs/>
      </w:rPr>
      <w:tblPr/>
      <w:tcPr>
        <w:tcBorders>
          <w:bottom w:val="single" w:sz="4" w:space="0" w:color="E97132"/>
        </w:tcBorders>
      </w:tcPr>
    </w:tblStylePr>
    <w:tblStylePr w:type="lastRow">
      <w:rPr>
        <w:b/>
        <w:bCs/>
      </w:rPr>
      <w:tblPr/>
      <w:tcPr>
        <w:tcBorders>
          <w:top w:val="double" w:sz="4" w:space="0" w:color="E97132"/>
        </w:tcBorders>
      </w:tcPr>
    </w:tblStylePr>
    <w:tblStylePr w:type="firstCol">
      <w:rPr>
        <w:b/>
        <w:bCs/>
      </w:rPr>
    </w:tblStylePr>
    <w:tblStylePr w:type="lastCol">
      <w:rPr>
        <w:b/>
        <w:bCs/>
      </w:rPr>
    </w:tblStylePr>
    <w:tblStylePr w:type="band1Vert">
      <w:tblPr/>
      <w:tcPr>
        <w:shd w:val="clear" w:color="auto" w:fill="FAE2D5"/>
      </w:tcPr>
    </w:tblStylePr>
    <w:tblStylePr w:type="band1Horz">
      <w:tblPr/>
      <w:tcPr>
        <w:shd w:val="clear" w:color="auto" w:fill="FAE2D5"/>
      </w:tcPr>
    </w:tblStylePr>
  </w:style>
  <w:style w:type="table" w:customStyle="1" w:styleId="ListTable6ColourfulAccent35">
    <w:name w:val="List Table 6 Colourful – Accent 35"/>
    <w:basedOn w:val="TableNormal"/>
    <w:next w:val="ListTable6Colorful-Accent3"/>
    <w:uiPriority w:val="51"/>
    <w:rsid w:val="00211350"/>
    <w:pPr>
      <w:spacing w:after="0" w:line="240" w:lineRule="auto"/>
    </w:pPr>
    <w:rPr>
      <w:color w:val="124F1A"/>
      <w:kern w:val="2"/>
      <w:sz w:val="24"/>
      <w:szCs w:val="24"/>
      <w:lang w:val="en-IE"/>
      <w14:ligatures w14:val="standardContextual"/>
    </w:rPr>
    <w:tblPr>
      <w:tblStyleRowBandSize w:val="1"/>
      <w:tblStyleColBandSize w:val="1"/>
      <w:tblBorders>
        <w:top w:val="single" w:sz="4" w:space="0" w:color="196B24"/>
        <w:bottom w:val="single" w:sz="4" w:space="0" w:color="196B24"/>
      </w:tblBorders>
    </w:tblPr>
    <w:tblStylePr w:type="firstRow">
      <w:rPr>
        <w:b/>
        <w:bCs/>
      </w:rPr>
      <w:tblPr/>
      <w:tcPr>
        <w:tcBorders>
          <w:bottom w:val="single" w:sz="4" w:space="0" w:color="196B24"/>
        </w:tcBorders>
      </w:tcPr>
    </w:tblStylePr>
    <w:tblStylePr w:type="lastRow">
      <w:rPr>
        <w:b/>
        <w:bCs/>
      </w:rPr>
      <w:tblPr/>
      <w:tcPr>
        <w:tcBorders>
          <w:top w:val="double" w:sz="4" w:space="0" w:color="196B24"/>
        </w:tcBorders>
      </w:tcPr>
    </w:tblStylePr>
    <w:tblStylePr w:type="firstCol">
      <w:rPr>
        <w:b/>
        <w:bCs/>
      </w:rPr>
    </w:tblStylePr>
    <w:tblStylePr w:type="lastCol">
      <w:rPr>
        <w:b/>
        <w:bCs/>
      </w:rPr>
    </w:tblStylePr>
    <w:tblStylePr w:type="band1Vert">
      <w:tblPr/>
      <w:tcPr>
        <w:shd w:val="clear" w:color="auto" w:fill="C1F0C7"/>
      </w:tcPr>
    </w:tblStylePr>
    <w:tblStylePr w:type="band1Horz">
      <w:tblPr/>
      <w:tcPr>
        <w:shd w:val="clear" w:color="auto" w:fill="C1F0C7"/>
      </w:tcPr>
    </w:tblStylePr>
  </w:style>
  <w:style w:type="table" w:customStyle="1" w:styleId="ListTable6ColourfulAccent45">
    <w:name w:val="List Table 6 Colourful – Accent 45"/>
    <w:basedOn w:val="TableNormal"/>
    <w:next w:val="ListTable6Colorful-Accent4"/>
    <w:uiPriority w:val="51"/>
    <w:rsid w:val="00211350"/>
    <w:pPr>
      <w:spacing w:after="0" w:line="240" w:lineRule="auto"/>
    </w:pPr>
    <w:rPr>
      <w:color w:val="0B769F"/>
      <w:kern w:val="2"/>
      <w:sz w:val="24"/>
      <w:szCs w:val="24"/>
      <w:lang w:val="en-IE"/>
      <w14:ligatures w14:val="standardContextual"/>
    </w:rPr>
    <w:tblPr>
      <w:tblStyleRowBandSize w:val="1"/>
      <w:tblStyleColBandSize w:val="1"/>
      <w:tblBorders>
        <w:top w:val="single" w:sz="4" w:space="0" w:color="0F9ED5"/>
        <w:bottom w:val="single" w:sz="4" w:space="0" w:color="0F9ED5"/>
      </w:tblBorders>
    </w:tblPr>
    <w:tblStylePr w:type="firstRow">
      <w:rPr>
        <w:b/>
        <w:bCs/>
      </w:rPr>
      <w:tblPr/>
      <w:tcPr>
        <w:tcBorders>
          <w:bottom w:val="single" w:sz="4" w:space="0" w:color="0F9ED5"/>
        </w:tcBorders>
      </w:tcPr>
    </w:tblStylePr>
    <w:tblStylePr w:type="lastRow">
      <w:rPr>
        <w:b/>
        <w:bCs/>
      </w:rPr>
      <w:tblPr/>
      <w:tcPr>
        <w:tcBorders>
          <w:top w:val="double" w:sz="4" w:space="0" w:color="0F9ED5"/>
        </w:tcBorders>
      </w:tcPr>
    </w:tblStylePr>
    <w:tblStylePr w:type="firstCol">
      <w:rPr>
        <w:b/>
        <w:bCs/>
      </w:rPr>
    </w:tblStylePr>
    <w:tblStylePr w:type="lastCol">
      <w:rPr>
        <w:b/>
        <w:bCs/>
      </w:rPr>
    </w:tblStylePr>
    <w:tblStylePr w:type="band1Vert">
      <w:tblPr/>
      <w:tcPr>
        <w:shd w:val="clear" w:color="auto" w:fill="CAEDFB"/>
      </w:tcPr>
    </w:tblStylePr>
    <w:tblStylePr w:type="band1Horz">
      <w:tblPr/>
      <w:tcPr>
        <w:shd w:val="clear" w:color="auto" w:fill="CAEDFB"/>
      </w:tcPr>
    </w:tblStylePr>
  </w:style>
  <w:style w:type="table" w:customStyle="1" w:styleId="ListTable6ColourfulAccent55">
    <w:name w:val="List Table 6 Colourful – Accent 55"/>
    <w:basedOn w:val="TableNormal"/>
    <w:next w:val="ListTable6Colorful-Accent5"/>
    <w:uiPriority w:val="51"/>
    <w:rsid w:val="00211350"/>
    <w:pPr>
      <w:spacing w:after="0" w:line="240" w:lineRule="auto"/>
    </w:pPr>
    <w:rPr>
      <w:color w:val="77206D"/>
      <w:kern w:val="2"/>
      <w:sz w:val="24"/>
      <w:szCs w:val="24"/>
      <w:lang w:val="en-IE"/>
      <w14:ligatures w14:val="standardContextual"/>
    </w:rPr>
    <w:tblPr>
      <w:tblStyleRowBandSize w:val="1"/>
      <w:tblStyleColBandSize w:val="1"/>
      <w:tblBorders>
        <w:top w:val="single" w:sz="4" w:space="0" w:color="A02B93"/>
        <w:bottom w:val="single" w:sz="4" w:space="0" w:color="A02B93"/>
      </w:tblBorders>
    </w:tblPr>
    <w:tblStylePr w:type="firstRow">
      <w:rPr>
        <w:b/>
        <w:bCs/>
      </w:rPr>
      <w:tblPr/>
      <w:tcPr>
        <w:tcBorders>
          <w:bottom w:val="single" w:sz="4" w:space="0" w:color="A02B93"/>
        </w:tcBorders>
      </w:tcPr>
    </w:tblStylePr>
    <w:tblStylePr w:type="lastRow">
      <w:rPr>
        <w:b/>
        <w:bCs/>
      </w:rPr>
      <w:tblPr/>
      <w:tcPr>
        <w:tcBorders>
          <w:top w:val="double" w:sz="4" w:space="0" w:color="A02B93"/>
        </w:tcBorders>
      </w:tcPr>
    </w:tblStylePr>
    <w:tblStylePr w:type="firstCol">
      <w:rPr>
        <w:b/>
        <w:bCs/>
      </w:rPr>
    </w:tblStylePr>
    <w:tblStylePr w:type="lastCol">
      <w:rPr>
        <w:b/>
        <w:bCs/>
      </w:rPr>
    </w:tblStylePr>
    <w:tblStylePr w:type="band1Vert">
      <w:tblPr/>
      <w:tcPr>
        <w:shd w:val="clear" w:color="auto" w:fill="F2CEED"/>
      </w:tcPr>
    </w:tblStylePr>
    <w:tblStylePr w:type="band1Horz">
      <w:tblPr/>
      <w:tcPr>
        <w:shd w:val="clear" w:color="auto" w:fill="F2CEED"/>
      </w:tcPr>
    </w:tblStylePr>
  </w:style>
  <w:style w:type="table" w:customStyle="1" w:styleId="ListTable6ColourfulAccent65">
    <w:name w:val="List Table 6 Colourful – Accent 65"/>
    <w:basedOn w:val="TableNormal"/>
    <w:next w:val="ListTable6Colorful-Accent6"/>
    <w:uiPriority w:val="51"/>
    <w:rsid w:val="00211350"/>
    <w:pPr>
      <w:spacing w:after="0" w:line="240" w:lineRule="auto"/>
    </w:pPr>
    <w:rPr>
      <w:color w:val="3A7C22"/>
      <w:kern w:val="2"/>
      <w:sz w:val="24"/>
      <w:szCs w:val="24"/>
      <w:lang w:val="en-IE"/>
      <w14:ligatures w14:val="standardContextual"/>
    </w:rPr>
    <w:tblPr>
      <w:tblStyleRowBandSize w:val="1"/>
      <w:tblStyleColBandSize w:val="1"/>
      <w:tblBorders>
        <w:top w:val="single" w:sz="4" w:space="0" w:color="4EA72E"/>
        <w:bottom w:val="single" w:sz="4" w:space="0" w:color="4EA72E"/>
      </w:tblBorders>
    </w:tblPr>
    <w:tblStylePr w:type="firstRow">
      <w:rPr>
        <w:b/>
        <w:bCs/>
      </w:rPr>
      <w:tblPr/>
      <w:tcPr>
        <w:tcBorders>
          <w:bottom w:val="single" w:sz="4" w:space="0" w:color="4EA72E"/>
        </w:tcBorders>
      </w:tcPr>
    </w:tblStylePr>
    <w:tblStylePr w:type="lastRow">
      <w:rPr>
        <w:b/>
        <w:bCs/>
      </w:rPr>
      <w:tblPr/>
      <w:tcPr>
        <w:tcBorders>
          <w:top w:val="double" w:sz="4" w:space="0" w:color="4EA72E"/>
        </w:tcBorders>
      </w:tcPr>
    </w:tblStylePr>
    <w:tblStylePr w:type="firstCol">
      <w:rPr>
        <w:b/>
        <w:bCs/>
      </w:rPr>
    </w:tblStylePr>
    <w:tblStylePr w:type="lastCol">
      <w:rPr>
        <w:b/>
        <w:bCs/>
      </w:rPr>
    </w:tblStylePr>
    <w:tblStylePr w:type="band1Vert">
      <w:tblPr/>
      <w:tcPr>
        <w:shd w:val="clear" w:color="auto" w:fill="D9F2D0"/>
      </w:tcPr>
    </w:tblStylePr>
    <w:tblStylePr w:type="band1Horz">
      <w:tblPr/>
      <w:tcPr>
        <w:shd w:val="clear" w:color="auto" w:fill="D9F2D0"/>
      </w:tcPr>
    </w:tblStylePr>
  </w:style>
  <w:style w:type="table" w:customStyle="1" w:styleId="ListTable7Colourful5">
    <w:name w:val="List Table 7 Colourful5"/>
    <w:basedOn w:val="TableNormal"/>
    <w:next w:val="ListTable7Colorful"/>
    <w:uiPriority w:val="52"/>
    <w:rsid w:val="00211350"/>
    <w:pPr>
      <w:spacing w:after="0" w:line="240" w:lineRule="auto"/>
    </w:pPr>
    <w:rPr>
      <w:color w:val="000000"/>
      <w:kern w:val="2"/>
      <w:sz w:val="24"/>
      <w:szCs w:val="24"/>
      <w:lang w:val="en-IE"/>
      <w14:ligatures w14:val="standardContextual"/>
    </w:rPr>
    <w:tblPr>
      <w:tblStyleRowBandSize w:val="1"/>
      <w:tblStyleColBandSize w:val="1"/>
    </w:tblPr>
    <w:tblStylePr w:type="firstRow">
      <w:rPr>
        <w:rFonts w:ascii="Aptos Display" w:eastAsia="Times New Roman" w:hAnsi="Aptos Display" w:cs="Times New Roman"/>
        <w:i/>
        <w:iCs/>
        <w:sz w:val="26"/>
      </w:rPr>
      <w:tblPr/>
      <w:tcPr>
        <w:tcBorders>
          <w:bottom w:val="single" w:sz="4" w:space="0" w:color="000000"/>
        </w:tcBorders>
        <w:shd w:val="clear" w:color="auto" w:fill="FFFFFF"/>
      </w:tcPr>
    </w:tblStylePr>
    <w:tblStylePr w:type="lastRow">
      <w:rPr>
        <w:rFonts w:ascii="Aptos Display" w:eastAsia="Times New Roman" w:hAnsi="Aptos Display" w:cs="Times New Roman"/>
        <w:i/>
        <w:iCs/>
        <w:sz w:val="26"/>
      </w:rPr>
      <w:tblPr/>
      <w:tcPr>
        <w:tcBorders>
          <w:top w:val="single" w:sz="4" w:space="0" w:color="000000"/>
        </w:tcBorders>
        <w:shd w:val="clear" w:color="auto" w:fill="FFFFFF"/>
      </w:tcPr>
    </w:tblStylePr>
    <w:tblStylePr w:type="firstCol">
      <w:pPr>
        <w:jc w:val="right"/>
      </w:pPr>
      <w:rPr>
        <w:rFonts w:ascii="Aptos Display" w:eastAsia="Times New Roman" w:hAnsi="Aptos Display" w:cs="Times New Roman"/>
        <w:i/>
        <w:iCs/>
        <w:sz w:val="26"/>
      </w:rPr>
      <w:tblPr/>
      <w:tcPr>
        <w:tcBorders>
          <w:right w:val="single" w:sz="4" w:space="0" w:color="000000"/>
        </w:tcBorders>
        <w:shd w:val="clear" w:color="auto" w:fill="FFFFFF"/>
      </w:tcPr>
    </w:tblStylePr>
    <w:tblStylePr w:type="lastCol">
      <w:rPr>
        <w:rFonts w:ascii="Aptos Display" w:eastAsia="Times New Roman" w:hAnsi="Aptos Display" w:cs="Times New Roman"/>
        <w:i/>
        <w:iCs/>
        <w:sz w:val="26"/>
      </w:rPr>
      <w:tblPr/>
      <w:tcPr>
        <w:tcBorders>
          <w:left w:val="single" w:sz="4" w:space="0" w:color="000000"/>
        </w:tcBorders>
        <w:shd w:val="clear" w:color="auto" w:fill="FFFFFF"/>
      </w:tcPr>
    </w:tblStylePr>
    <w:tblStylePr w:type="band1Vert">
      <w:tblPr/>
      <w:tcPr>
        <w:shd w:val="clear" w:color="auto" w:fill="CCCCCC"/>
      </w:tcPr>
    </w:tblStylePr>
    <w:tblStylePr w:type="band1Horz">
      <w:tblPr/>
      <w:tcPr>
        <w:shd w:val="clear" w:color="auto" w:fill="CCCCCC"/>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15">
    <w:name w:val="List Table 7 Colourful – Accent 15"/>
    <w:basedOn w:val="TableNormal"/>
    <w:next w:val="ListTable7Colorful-Accent1"/>
    <w:uiPriority w:val="52"/>
    <w:rsid w:val="00211350"/>
    <w:pPr>
      <w:spacing w:after="0" w:line="240" w:lineRule="auto"/>
    </w:pPr>
    <w:rPr>
      <w:color w:val="0F4761"/>
      <w:kern w:val="2"/>
      <w:sz w:val="24"/>
      <w:szCs w:val="24"/>
      <w:lang w:val="en-IE"/>
      <w14:ligatures w14:val="standardContextual"/>
    </w:rPr>
    <w:tblPr>
      <w:tblStyleRowBandSize w:val="1"/>
      <w:tblStyleColBandSize w:val="1"/>
    </w:tblPr>
    <w:tblStylePr w:type="firstRow">
      <w:rPr>
        <w:rFonts w:ascii="Aptos Display" w:eastAsia="Times New Roman" w:hAnsi="Aptos Display" w:cs="Times New Roman"/>
        <w:i/>
        <w:iCs/>
        <w:sz w:val="26"/>
      </w:rPr>
      <w:tblPr/>
      <w:tcPr>
        <w:tcBorders>
          <w:bottom w:val="single" w:sz="4" w:space="0" w:color="156082"/>
        </w:tcBorders>
        <w:shd w:val="clear" w:color="auto" w:fill="FFFFFF"/>
      </w:tcPr>
    </w:tblStylePr>
    <w:tblStylePr w:type="lastRow">
      <w:rPr>
        <w:rFonts w:ascii="Aptos Display" w:eastAsia="Times New Roman" w:hAnsi="Aptos Display" w:cs="Times New Roman"/>
        <w:i/>
        <w:iCs/>
        <w:sz w:val="26"/>
      </w:rPr>
      <w:tblPr/>
      <w:tcPr>
        <w:tcBorders>
          <w:top w:val="single" w:sz="4" w:space="0" w:color="156082"/>
        </w:tcBorders>
        <w:shd w:val="clear" w:color="auto" w:fill="FFFFFF"/>
      </w:tcPr>
    </w:tblStylePr>
    <w:tblStylePr w:type="firstCol">
      <w:pPr>
        <w:jc w:val="right"/>
      </w:pPr>
      <w:rPr>
        <w:rFonts w:ascii="Aptos Display" w:eastAsia="Times New Roman" w:hAnsi="Aptos Display" w:cs="Times New Roman"/>
        <w:i/>
        <w:iCs/>
        <w:sz w:val="26"/>
      </w:rPr>
      <w:tblPr/>
      <w:tcPr>
        <w:tcBorders>
          <w:right w:val="single" w:sz="4" w:space="0" w:color="156082"/>
        </w:tcBorders>
        <w:shd w:val="clear" w:color="auto" w:fill="FFFFFF"/>
      </w:tcPr>
    </w:tblStylePr>
    <w:tblStylePr w:type="lastCol">
      <w:rPr>
        <w:rFonts w:ascii="Aptos Display" w:eastAsia="Times New Roman" w:hAnsi="Aptos Display" w:cs="Times New Roman"/>
        <w:i/>
        <w:iCs/>
        <w:sz w:val="26"/>
      </w:rPr>
      <w:tblPr/>
      <w:tcPr>
        <w:tcBorders>
          <w:left w:val="single" w:sz="4" w:space="0" w:color="156082"/>
        </w:tcBorders>
        <w:shd w:val="clear" w:color="auto" w:fill="FFFFFF"/>
      </w:tcPr>
    </w:tblStylePr>
    <w:tblStylePr w:type="band1Vert">
      <w:tblPr/>
      <w:tcPr>
        <w:shd w:val="clear" w:color="auto" w:fill="C1E4F5"/>
      </w:tcPr>
    </w:tblStylePr>
    <w:tblStylePr w:type="band1Horz">
      <w:tblPr/>
      <w:tcPr>
        <w:shd w:val="clear" w:color="auto" w:fill="C1E4F5"/>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25">
    <w:name w:val="List Table 7 Colourful – Accent 25"/>
    <w:basedOn w:val="TableNormal"/>
    <w:next w:val="ListTable7Colorful-Accent2"/>
    <w:uiPriority w:val="52"/>
    <w:rsid w:val="00211350"/>
    <w:pPr>
      <w:spacing w:after="0" w:line="240" w:lineRule="auto"/>
    </w:pPr>
    <w:rPr>
      <w:color w:val="BF4E14"/>
      <w:kern w:val="2"/>
      <w:sz w:val="24"/>
      <w:szCs w:val="24"/>
      <w:lang w:val="en-IE"/>
      <w14:ligatures w14:val="standardContextual"/>
    </w:rPr>
    <w:tblPr>
      <w:tblStyleRowBandSize w:val="1"/>
      <w:tblStyleColBandSize w:val="1"/>
    </w:tblPr>
    <w:tblStylePr w:type="firstRow">
      <w:rPr>
        <w:rFonts w:ascii="Aptos Display" w:eastAsia="Times New Roman" w:hAnsi="Aptos Display" w:cs="Times New Roman"/>
        <w:i/>
        <w:iCs/>
        <w:sz w:val="26"/>
      </w:rPr>
      <w:tblPr/>
      <w:tcPr>
        <w:tcBorders>
          <w:bottom w:val="single" w:sz="4" w:space="0" w:color="E97132"/>
        </w:tcBorders>
        <w:shd w:val="clear" w:color="auto" w:fill="FFFFFF"/>
      </w:tcPr>
    </w:tblStylePr>
    <w:tblStylePr w:type="lastRow">
      <w:rPr>
        <w:rFonts w:ascii="Aptos Display" w:eastAsia="Times New Roman" w:hAnsi="Aptos Display" w:cs="Times New Roman"/>
        <w:i/>
        <w:iCs/>
        <w:sz w:val="26"/>
      </w:rPr>
      <w:tblPr/>
      <w:tcPr>
        <w:tcBorders>
          <w:top w:val="single" w:sz="4" w:space="0" w:color="E97132"/>
        </w:tcBorders>
        <w:shd w:val="clear" w:color="auto" w:fill="FFFFFF"/>
      </w:tcPr>
    </w:tblStylePr>
    <w:tblStylePr w:type="firstCol">
      <w:pPr>
        <w:jc w:val="right"/>
      </w:pPr>
      <w:rPr>
        <w:rFonts w:ascii="Aptos Display" w:eastAsia="Times New Roman" w:hAnsi="Aptos Display" w:cs="Times New Roman"/>
        <w:i/>
        <w:iCs/>
        <w:sz w:val="26"/>
      </w:rPr>
      <w:tblPr/>
      <w:tcPr>
        <w:tcBorders>
          <w:right w:val="single" w:sz="4" w:space="0" w:color="E97132"/>
        </w:tcBorders>
        <w:shd w:val="clear" w:color="auto" w:fill="FFFFFF"/>
      </w:tcPr>
    </w:tblStylePr>
    <w:tblStylePr w:type="lastCol">
      <w:rPr>
        <w:rFonts w:ascii="Aptos Display" w:eastAsia="Times New Roman" w:hAnsi="Aptos Display" w:cs="Times New Roman"/>
        <w:i/>
        <w:iCs/>
        <w:sz w:val="26"/>
      </w:rPr>
      <w:tblPr/>
      <w:tcPr>
        <w:tcBorders>
          <w:left w:val="single" w:sz="4" w:space="0" w:color="E97132"/>
        </w:tcBorders>
        <w:shd w:val="clear" w:color="auto" w:fill="FFFFFF"/>
      </w:tcPr>
    </w:tblStylePr>
    <w:tblStylePr w:type="band1Vert">
      <w:tblPr/>
      <w:tcPr>
        <w:shd w:val="clear" w:color="auto" w:fill="FAE2D5"/>
      </w:tcPr>
    </w:tblStylePr>
    <w:tblStylePr w:type="band1Horz">
      <w:tblPr/>
      <w:tcPr>
        <w:shd w:val="clear" w:color="auto" w:fill="FAE2D5"/>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35">
    <w:name w:val="List Table 7 Colourful – Accent 35"/>
    <w:basedOn w:val="TableNormal"/>
    <w:next w:val="ListTable7Colorful-Accent3"/>
    <w:uiPriority w:val="52"/>
    <w:rsid w:val="00211350"/>
    <w:pPr>
      <w:spacing w:after="0" w:line="240" w:lineRule="auto"/>
    </w:pPr>
    <w:rPr>
      <w:color w:val="124F1A"/>
      <w:kern w:val="2"/>
      <w:sz w:val="24"/>
      <w:szCs w:val="24"/>
      <w:lang w:val="en-IE"/>
      <w14:ligatures w14:val="standardContextual"/>
    </w:rPr>
    <w:tblPr>
      <w:tblStyleRowBandSize w:val="1"/>
      <w:tblStyleColBandSize w:val="1"/>
    </w:tblPr>
    <w:tblStylePr w:type="firstRow">
      <w:rPr>
        <w:rFonts w:ascii="Aptos Display" w:eastAsia="Times New Roman" w:hAnsi="Aptos Display" w:cs="Times New Roman"/>
        <w:i/>
        <w:iCs/>
        <w:sz w:val="26"/>
      </w:rPr>
      <w:tblPr/>
      <w:tcPr>
        <w:tcBorders>
          <w:bottom w:val="single" w:sz="4" w:space="0" w:color="196B24"/>
        </w:tcBorders>
        <w:shd w:val="clear" w:color="auto" w:fill="FFFFFF"/>
      </w:tcPr>
    </w:tblStylePr>
    <w:tblStylePr w:type="lastRow">
      <w:rPr>
        <w:rFonts w:ascii="Aptos Display" w:eastAsia="Times New Roman" w:hAnsi="Aptos Display" w:cs="Times New Roman"/>
        <w:i/>
        <w:iCs/>
        <w:sz w:val="26"/>
      </w:rPr>
      <w:tblPr/>
      <w:tcPr>
        <w:tcBorders>
          <w:top w:val="single" w:sz="4" w:space="0" w:color="196B24"/>
        </w:tcBorders>
        <w:shd w:val="clear" w:color="auto" w:fill="FFFFFF"/>
      </w:tcPr>
    </w:tblStylePr>
    <w:tblStylePr w:type="firstCol">
      <w:pPr>
        <w:jc w:val="right"/>
      </w:pPr>
      <w:rPr>
        <w:rFonts w:ascii="Aptos Display" w:eastAsia="Times New Roman" w:hAnsi="Aptos Display" w:cs="Times New Roman"/>
        <w:i/>
        <w:iCs/>
        <w:sz w:val="26"/>
      </w:rPr>
      <w:tblPr/>
      <w:tcPr>
        <w:tcBorders>
          <w:right w:val="single" w:sz="4" w:space="0" w:color="196B24"/>
        </w:tcBorders>
        <w:shd w:val="clear" w:color="auto" w:fill="FFFFFF"/>
      </w:tcPr>
    </w:tblStylePr>
    <w:tblStylePr w:type="lastCol">
      <w:rPr>
        <w:rFonts w:ascii="Aptos Display" w:eastAsia="Times New Roman" w:hAnsi="Aptos Display" w:cs="Times New Roman"/>
        <w:i/>
        <w:iCs/>
        <w:sz w:val="26"/>
      </w:rPr>
      <w:tblPr/>
      <w:tcPr>
        <w:tcBorders>
          <w:left w:val="single" w:sz="4" w:space="0" w:color="196B24"/>
        </w:tcBorders>
        <w:shd w:val="clear" w:color="auto" w:fill="FFFFFF"/>
      </w:tcPr>
    </w:tblStylePr>
    <w:tblStylePr w:type="band1Vert">
      <w:tblPr/>
      <w:tcPr>
        <w:shd w:val="clear" w:color="auto" w:fill="C1F0C7"/>
      </w:tcPr>
    </w:tblStylePr>
    <w:tblStylePr w:type="band1Horz">
      <w:tblPr/>
      <w:tcPr>
        <w:shd w:val="clear" w:color="auto" w:fill="C1F0C7"/>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45">
    <w:name w:val="List Table 7 Colourful – Accent 45"/>
    <w:basedOn w:val="TableNormal"/>
    <w:next w:val="ListTable7Colorful-Accent4"/>
    <w:uiPriority w:val="52"/>
    <w:rsid w:val="00211350"/>
    <w:pPr>
      <w:spacing w:after="0" w:line="240" w:lineRule="auto"/>
    </w:pPr>
    <w:rPr>
      <w:color w:val="0B769F"/>
      <w:kern w:val="2"/>
      <w:sz w:val="24"/>
      <w:szCs w:val="24"/>
      <w:lang w:val="en-IE"/>
      <w14:ligatures w14:val="standardContextual"/>
    </w:rPr>
    <w:tblPr>
      <w:tblStyleRowBandSize w:val="1"/>
      <w:tblStyleColBandSize w:val="1"/>
    </w:tblPr>
    <w:tblStylePr w:type="firstRow">
      <w:rPr>
        <w:rFonts w:ascii="Aptos Display" w:eastAsia="Times New Roman" w:hAnsi="Aptos Display" w:cs="Times New Roman"/>
        <w:i/>
        <w:iCs/>
        <w:sz w:val="26"/>
      </w:rPr>
      <w:tblPr/>
      <w:tcPr>
        <w:tcBorders>
          <w:bottom w:val="single" w:sz="4" w:space="0" w:color="0F9ED5"/>
        </w:tcBorders>
        <w:shd w:val="clear" w:color="auto" w:fill="FFFFFF"/>
      </w:tcPr>
    </w:tblStylePr>
    <w:tblStylePr w:type="lastRow">
      <w:rPr>
        <w:rFonts w:ascii="Aptos Display" w:eastAsia="Times New Roman" w:hAnsi="Aptos Display" w:cs="Times New Roman"/>
        <w:i/>
        <w:iCs/>
        <w:sz w:val="26"/>
      </w:rPr>
      <w:tblPr/>
      <w:tcPr>
        <w:tcBorders>
          <w:top w:val="single" w:sz="4" w:space="0" w:color="0F9ED5"/>
        </w:tcBorders>
        <w:shd w:val="clear" w:color="auto" w:fill="FFFFFF"/>
      </w:tcPr>
    </w:tblStylePr>
    <w:tblStylePr w:type="firstCol">
      <w:pPr>
        <w:jc w:val="right"/>
      </w:pPr>
      <w:rPr>
        <w:rFonts w:ascii="Aptos Display" w:eastAsia="Times New Roman" w:hAnsi="Aptos Display" w:cs="Times New Roman"/>
        <w:i/>
        <w:iCs/>
        <w:sz w:val="26"/>
      </w:rPr>
      <w:tblPr/>
      <w:tcPr>
        <w:tcBorders>
          <w:right w:val="single" w:sz="4" w:space="0" w:color="0F9ED5"/>
        </w:tcBorders>
        <w:shd w:val="clear" w:color="auto" w:fill="FFFFFF"/>
      </w:tcPr>
    </w:tblStylePr>
    <w:tblStylePr w:type="lastCol">
      <w:rPr>
        <w:rFonts w:ascii="Aptos Display" w:eastAsia="Times New Roman" w:hAnsi="Aptos Display" w:cs="Times New Roman"/>
        <w:i/>
        <w:iCs/>
        <w:sz w:val="26"/>
      </w:rPr>
      <w:tblPr/>
      <w:tcPr>
        <w:tcBorders>
          <w:left w:val="single" w:sz="4" w:space="0" w:color="0F9ED5"/>
        </w:tcBorders>
        <w:shd w:val="clear" w:color="auto" w:fill="FFFFFF"/>
      </w:tcPr>
    </w:tblStylePr>
    <w:tblStylePr w:type="band1Vert">
      <w:tblPr/>
      <w:tcPr>
        <w:shd w:val="clear" w:color="auto" w:fill="CAEDFB"/>
      </w:tcPr>
    </w:tblStylePr>
    <w:tblStylePr w:type="band1Horz">
      <w:tblPr/>
      <w:tcPr>
        <w:shd w:val="clear" w:color="auto" w:fill="CAEDFB"/>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55">
    <w:name w:val="List Table 7 Colourful – Accent 55"/>
    <w:basedOn w:val="TableNormal"/>
    <w:next w:val="ListTable7Colorful-Accent5"/>
    <w:uiPriority w:val="52"/>
    <w:rsid w:val="00211350"/>
    <w:pPr>
      <w:spacing w:after="0" w:line="240" w:lineRule="auto"/>
    </w:pPr>
    <w:rPr>
      <w:color w:val="77206D"/>
      <w:kern w:val="2"/>
      <w:sz w:val="24"/>
      <w:szCs w:val="24"/>
      <w:lang w:val="en-IE"/>
      <w14:ligatures w14:val="standardContextual"/>
    </w:rPr>
    <w:tblPr>
      <w:tblStyleRowBandSize w:val="1"/>
      <w:tblStyleColBandSize w:val="1"/>
    </w:tblPr>
    <w:tblStylePr w:type="firstRow">
      <w:rPr>
        <w:rFonts w:ascii="Aptos Display" w:eastAsia="Times New Roman" w:hAnsi="Aptos Display" w:cs="Times New Roman"/>
        <w:i/>
        <w:iCs/>
        <w:sz w:val="26"/>
      </w:rPr>
      <w:tblPr/>
      <w:tcPr>
        <w:tcBorders>
          <w:bottom w:val="single" w:sz="4" w:space="0" w:color="A02B93"/>
        </w:tcBorders>
        <w:shd w:val="clear" w:color="auto" w:fill="FFFFFF"/>
      </w:tcPr>
    </w:tblStylePr>
    <w:tblStylePr w:type="lastRow">
      <w:rPr>
        <w:rFonts w:ascii="Aptos Display" w:eastAsia="Times New Roman" w:hAnsi="Aptos Display" w:cs="Times New Roman"/>
        <w:i/>
        <w:iCs/>
        <w:sz w:val="26"/>
      </w:rPr>
      <w:tblPr/>
      <w:tcPr>
        <w:tcBorders>
          <w:top w:val="single" w:sz="4" w:space="0" w:color="A02B93"/>
        </w:tcBorders>
        <w:shd w:val="clear" w:color="auto" w:fill="FFFFFF"/>
      </w:tcPr>
    </w:tblStylePr>
    <w:tblStylePr w:type="firstCol">
      <w:pPr>
        <w:jc w:val="right"/>
      </w:pPr>
      <w:rPr>
        <w:rFonts w:ascii="Aptos Display" w:eastAsia="Times New Roman" w:hAnsi="Aptos Display" w:cs="Times New Roman"/>
        <w:i/>
        <w:iCs/>
        <w:sz w:val="26"/>
      </w:rPr>
      <w:tblPr/>
      <w:tcPr>
        <w:tcBorders>
          <w:right w:val="single" w:sz="4" w:space="0" w:color="A02B93"/>
        </w:tcBorders>
        <w:shd w:val="clear" w:color="auto" w:fill="FFFFFF"/>
      </w:tcPr>
    </w:tblStylePr>
    <w:tblStylePr w:type="lastCol">
      <w:rPr>
        <w:rFonts w:ascii="Aptos Display" w:eastAsia="Times New Roman" w:hAnsi="Aptos Display" w:cs="Times New Roman"/>
        <w:i/>
        <w:iCs/>
        <w:sz w:val="26"/>
      </w:rPr>
      <w:tblPr/>
      <w:tcPr>
        <w:tcBorders>
          <w:left w:val="single" w:sz="4" w:space="0" w:color="A02B93"/>
        </w:tcBorders>
        <w:shd w:val="clear" w:color="auto" w:fill="FFFFFF"/>
      </w:tcPr>
    </w:tblStylePr>
    <w:tblStylePr w:type="band1Vert">
      <w:tblPr/>
      <w:tcPr>
        <w:shd w:val="clear" w:color="auto" w:fill="F2CEED"/>
      </w:tcPr>
    </w:tblStylePr>
    <w:tblStylePr w:type="band1Horz">
      <w:tblPr/>
      <w:tcPr>
        <w:shd w:val="clear" w:color="auto" w:fill="F2CEED"/>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65">
    <w:name w:val="List Table 7 Colourful – Accent 65"/>
    <w:basedOn w:val="TableNormal"/>
    <w:next w:val="ListTable7Colorful-Accent6"/>
    <w:uiPriority w:val="52"/>
    <w:rsid w:val="00211350"/>
    <w:pPr>
      <w:spacing w:after="0" w:line="240" w:lineRule="auto"/>
    </w:pPr>
    <w:rPr>
      <w:color w:val="3A7C22"/>
      <w:kern w:val="2"/>
      <w:sz w:val="24"/>
      <w:szCs w:val="24"/>
      <w:lang w:val="en-IE"/>
      <w14:ligatures w14:val="standardContextual"/>
    </w:rPr>
    <w:tblPr>
      <w:tblStyleRowBandSize w:val="1"/>
      <w:tblStyleColBandSize w:val="1"/>
    </w:tblPr>
    <w:tblStylePr w:type="firstRow">
      <w:rPr>
        <w:rFonts w:ascii="Aptos Display" w:eastAsia="Times New Roman" w:hAnsi="Aptos Display" w:cs="Times New Roman"/>
        <w:i/>
        <w:iCs/>
        <w:sz w:val="26"/>
      </w:rPr>
      <w:tblPr/>
      <w:tcPr>
        <w:tcBorders>
          <w:bottom w:val="single" w:sz="4" w:space="0" w:color="4EA72E"/>
        </w:tcBorders>
        <w:shd w:val="clear" w:color="auto" w:fill="FFFFFF"/>
      </w:tcPr>
    </w:tblStylePr>
    <w:tblStylePr w:type="lastRow">
      <w:rPr>
        <w:rFonts w:ascii="Aptos Display" w:eastAsia="Times New Roman" w:hAnsi="Aptos Display" w:cs="Times New Roman"/>
        <w:i/>
        <w:iCs/>
        <w:sz w:val="26"/>
      </w:rPr>
      <w:tblPr/>
      <w:tcPr>
        <w:tcBorders>
          <w:top w:val="single" w:sz="4" w:space="0" w:color="4EA72E"/>
        </w:tcBorders>
        <w:shd w:val="clear" w:color="auto" w:fill="FFFFFF"/>
      </w:tcPr>
    </w:tblStylePr>
    <w:tblStylePr w:type="firstCol">
      <w:pPr>
        <w:jc w:val="right"/>
      </w:pPr>
      <w:rPr>
        <w:rFonts w:ascii="Aptos Display" w:eastAsia="Times New Roman" w:hAnsi="Aptos Display" w:cs="Times New Roman"/>
        <w:i/>
        <w:iCs/>
        <w:sz w:val="26"/>
      </w:rPr>
      <w:tblPr/>
      <w:tcPr>
        <w:tcBorders>
          <w:right w:val="single" w:sz="4" w:space="0" w:color="4EA72E"/>
        </w:tcBorders>
        <w:shd w:val="clear" w:color="auto" w:fill="FFFFFF"/>
      </w:tcPr>
    </w:tblStylePr>
    <w:tblStylePr w:type="lastCol">
      <w:rPr>
        <w:rFonts w:ascii="Aptos Display" w:eastAsia="Times New Roman" w:hAnsi="Aptos Display" w:cs="Times New Roman"/>
        <w:i/>
        <w:iCs/>
        <w:sz w:val="26"/>
      </w:rPr>
      <w:tblPr/>
      <w:tcPr>
        <w:tcBorders>
          <w:left w:val="single" w:sz="4" w:space="0" w:color="4EA72E"/>
        </w:tcBorders>
        <w:shd w:val="clear" w:color="auto" w:fill="FFFFFF"/>
      </w:tcPr>
    </w:tblStylePr>
    <w:tblStylePr w:type="band1Vert">
      <w:tblPr/>
      <w:tcPr>
        <w:shd w:val="clear" w:color="auto" w:fill="D9F2D0"/>
      </w:tcPr>
    </w:tblStylePr>
    <w:tblStylePr w:type="band1Horz">
      <w:tblPr/>
      <w:tcPr>
        <w:shd w:val="clear" w:color="auto" w:fill="D9F2D0"/>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MediumGrid15">
    <w:name w:val="Medium Grid 15"/>
    <w:basedOn w:val="TableNormal"/>
    <w:next w:val="MediumGrid1"/>
    <w:uiPriority w:val="67"/>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8" w:space="0" w:color="404040"/>
        <w:left w:val="single" w:sz="8" w:space="0" w:color="404040"/>
        <w:bottom w:val="single" w:sz="8" w:space="0" w:color="404040"/>
        <w:right w:val="single" w:sz="8" w:space="0" w:color="404040"/>
        <w:insideH w:val="single" w:sz="8" w:space="0" w:color="404040"/>
        <w:insideV w:val="single" w:sz="8" w:space="0" w:color="404040"/>
      </w:tblBorders>
    </w:tblPr>
    <w:tcPr>
      <w:shd w:val="clear" w:color="auto" w:fill="C0C0C0"/>
    </w:tcPr>
    <w:tblStylePr w:type="firstRow">
      <w:rPr>
        <w:b/>
        <w:bCs/>
      </w:rPr>
    </w:tblStylePr>
    <w:tblStylePr w:type="lastRow">
      <w:rPr>
        <w:b/>
        <w:bCs/>
      </w:rPr>
      <w:tblPr/>
      <w:tcPr>
        <w:tcBorders>
          <w:top w:val="single" w:sz="18" w:space="0" w:color="404040"/>
        </w:tcBorders>
      </w:tcPr>
    </w:tblStylePr>
    <w:tblStylePr w:type="firstCol">
      <w:rPr>
        <w:b/>
        <w:bCs/>
      </w:rPr>
    </w:tblStylePr>
    <w:tblStylePr w:type="lastCol">
      <w:rPr>
        <w:b/>
        <w:bCs/>
      </w:rPr>
    </w:tblStylePr>
    <w:tblStylePr w:type="band1Vert">
      <w:tblPr/>
      <w:tcPr>
        <w:shd w:val="clear" w:color="auto" w:fill="808080"/>
      </w:tcPr>
    </w:tblStylePr>
    <w:tblStylePr w:type="band1Horz">
      <w:tblPr/>
      <w:tcPr>
        <w:shd w:val="clear" w:color="auto" w:fill="808080"/>
      </w:tcPr>
    </w:tblStylePr>
  </w:style>
  <w:style w:type="table" w:customStyle="1" w:styleId="MediumGrid1-Accent15">
    <w:name w:val="Medium Grid 1 - Accent 15"/>
    <w:basedOn w:val="TableNormal"/>
    <w:next w:val="MediumGrid1-Accent1"/>
    <w:uiPriority w:val="67"/>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8" w:space="0" w:color="2198CF"/>
        <w:left w:val="single" w:sz="8" w:space="0" w:color="2198CF"/>
        <w:bottom w:val="single" w:sz="8" w:space="0" w:color="2198CF"/>
        <w:right w:val="single" w:sz="8" w:space="0" w:color="2198CF"/>
        <w:insideH w:val="single" w:sz="8" w:space="0" w:color="2198CF"/>
        <w:insideV w:val="single" w:sz="8" w:space="0" w:color="2198CF"/>
      </w:tblBorders>
    </w:tblPr>
    <w:tcPr>
      <w:shd w:val="clear" w:color="auto" w:fill="B2DEF2"/>
    </w:tcPr>
    <w:tblStylePr w:type="firstRow">
      <w:rPr>
        <w:b/>
        <w:bCs/>
      </w:rPr>
    </w:tblStylePr>
    <w:tblStylePr w:type="lastRow">
      <w:rPr>
        <w:b/>
        <w:bCs/>
      </w:rPr>
      <w:tblPr/>
      <w:tcPr>
        <w:tcBorders>
          <w:top w:val="single" w:sz="18" w:space="0" w:color="2198CF"/>
        </w:tcBorders>
      </w:tcPr>
    </w:tblStylePr>
    <w:tblStylePr w:type="firstCol">
      <w:rPr>
        <w:b/>
        <w:bCs/>
      </w:rPr>
    </w:tblStylePr>
    <w:tblStylePr w:type="lastCol">
      <w:rPr>
        <w:b/>
        <w:bCs/>
      </w:rPr>
    </w:tblStylePr>
    <w:tblStylePr w:type="band1Vert">
      <w:tblPr/>
      <w:tcPr>
        <w:shd w:val="clear" w:color="auto" w:fill="64BDE6"/>
      </w:tcPr>
    </w:tblStylePr>
    <w:tblStylePr w:type="band1Horz">
      <w:tblPr/>
      <w:tcPr>
        <w:shd w:val="clear" w:color="auto" w:fill="64BDE6"/>
      </w:tcPr>
    </w:tblStylePr>
  </w:style>
  <w:style w:type="table" w:customStyle="1" w:styleId="MediumGrid1-Accent25">
    <w:name w:val="Medium Grid 1 - Accent 25"/>
    <w:basedOn w:val="TableNormal"/>
    <w:next w:val="MediumGrid1-Accent2"/>
    <w:uiPriority w:val="67"/>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8" w:space="0" w:color="EE9465"/>
        <w:left w:val="single" w:sz="8" w:space="0" w:color="EE9465"/>
        <w:bottom w:val="single" w:sz="8" w:space="0" w:color="EE9465"/>
        <w:right w:val="single" w:sz="8" w:space="0" w:color="EE9465"/>
        <w:insideH w:val="single" w:sz="8" w:space="0" w:color="EE9465"/>
        <w:insideV w:val="single" w:sz="8" w:space="0" w:color="EE9465"/>
      </w:tblBorders>
    </w:tblPr>
    <w:tcPr>
      <w:shd w:val="clear" w:color="auto" w:fill="F9DBCC"/>
    </w:tcPr>
    <w:tblStylePr w:type="firstRow">
      <w:rPr>
        <w:b/>
        <w:bCs/>
      </w:rPr>
    </w:tblStylePr>
    <w:tblStylePr w:type="lastRow">
      <w:rPr>
        <w:b/>
        <w:bCs/>
      </w:rPr>
      <w:tblPr/>
      <w:tcPr>
        <w:tcBorders>
          <w:top w:val="single" w:sz="18" w:space="0" w:color="EE9465"/>
        </w:tcBorders>
      </w:tcPr>
    </w:tblStylePr>
    <w:tblStylePr w:type="firstCol">
      <w:rPr>
        <w:b/>
        <w:bCs/>
      </w:rPr>
    </w:tblStylePr>
    <w:tblStylePr w:type="lastCol">
      <w:rPr>
        <w:b/>
        <w:bCs/>
      </w:rPr>
    </w:tblStylePr>
    <w:tblStylePr w:type="band1Vert">
      <w:tblPr/>
      <w:tcPr>
        <w:shd w:val="clear" w:color="auto" w:fill="F4B798"/>
      </w:tcPr>
    </w:tblStylePr>
    <w:tblStylePr w:type="band1Horz">
      <w:tblPr/>
      <w:tcPr>
        <w:shd w:val="clear" w:color="auto" w:fill="F4B798"/>
      </w:tcPr>
    </w:tblStylePr>
  </w:style>
  <w:style w:type="table" w:customStyle="1" w:styleId="MediumGrid1-Accent35">
    <w:name w:val="Medium Grid 1 - Accent 35"/>
    <w:basedOn w:val="TableNormal"/>
    <w:next w:val="MediumGrid1-Accent3"/>
    <w:uiPriority w:val="67"/>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8" w:space="0" w:color="2BB73D"/>
        <w:left w:val="single" w:sz="8" w:space="0" w:color="2BB73D"/>
        <w:bottom w:val="single" w:sz="8" w:space="0" w:color="2BB73D"/>
        <w:right w:val="single" w:sz="8" w:space="0" w:color="2BB73D"/>
        <w:insideH w:val="single" w:sz="8" w:space="0" w:color="2BB73D"/>
        <w:insideV w:val="single" w:sz="8" w:space="0" w:color="2BB73D"/>
      </w:tblBorders>
    </w:tblPr>
    <w:tcPr>
      <w:shd w:val="clear" w:color="auto" w:fill="B3EDBA"/>
    </w:tcPr>
    <w:tblStylePr w:type="firstRow">
      <w:rPr>
        <w:b/>
        <w:bCs/>
      </w:rPr>
    </w:tblStylePr>
    <w:tblStylePr w:type="lastRow">
      <w:rPr>
        <w:b/>
        <w:bCs/>
      </w:rPr>
      <w:tblPr/>
      <w:tcPr>
        <w:tcBorders>
          <w:top w:val="single" w:sz="18" w:space="0" w:color="2BB73D"/>
        </w:tcBorders>
      </w:tcPr>
    </w:tblStylePr>
    <w:tblStylePr w:type="firstCol">
      <w:rPr>
        <w:b/>
        <w:bCs/>
      </w:rPr>
    </w:tblStylePr>
    <w:tblStylePr w:type="lastCol">
      <w:rPr>
        <w:b/>
        <w:bCs/>
      </w:rPr>
    </w:tblStylePr>
    <w:tblStylePr w:type="band1Vert">
      <w:tblPr/>
      <w:tcPr>
        <w:shd w:val="clear" w:color="auto" w:fill="66DB75"/>
      </w:tcPr>
    </w:tblStylePr>
    <w:tblStylePr w:type="band1Horz">
      <w:tblPr/>
      <w:tcPr>
        <w:shd w:val="clear" w:color="auto" w:fill="66DB75"/>
      </w:tcPr>
    </w:tblStylePr>
  </w:style>
  <w:style w:type="table" w:customStyle="1" w:styleId="MediumGrid1-Accent45">
    <w:name w:val="Medium Grid 1 - Accent 45"/>
    <w:basedOn w:val="TableNormal"/>
    <w:next w:val="MediumGrid1-Accent4"/>
    <w:uiPriority w:val="67"/>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8" w:space="0" w:color="39BEF1"/>
        <w:left w:val="single" w:sz="8" w:space="0" w:color="39BEF1"/>
        <w:bottom w:val="single" w:sz="8" w:space="0" w:color="39BEF1"/>
        <w:right w:val="single" w:sz="8" w:space="0" w:color="39BEF1"/>
        <w:insideH w:val="single" w:sz="8" w:space="0" w:color="39BEF1"/>
        <w:insideV w:val="single" w:sz="8" w:space="0" w:color="39BEF1"/>
      </w:tblBorders>
    </w:tblPr>
    <w:tcPr>
      <w:shd w:val="clear" w:color="auto" w:fill="BDE9FA"/>
    </w:tcPr>
    <w:tblStylePr w:type="firstRow">
      <w:rPr>
        <w:b/>
        <w:bCs/>
      </w:rPr>
    </w:tblStylePr>
    <w:tblStylePr w:type="lastRow">
      <w:rPr>
        <w:b/>
        <w:bCs/>
      </w:rPr>
      <w:tblPr/>
      <w:tcPr>
        <w:tcBorders>
          <w:top w:val="single" w:sz="18" w:space="0" w:color="39BEF1"/>
        </w:tcBorders>
      </w:tcPr>
    </w:tblStylePr>
    <w:tblStylePr w:type="firstCol">
      <w:rPr>
        <w:b/>
        <w:bCs/>
      </w:rPr>
    </w:tblStylePr>
    <w:tblStylePr w:type="lastCol">
      <w:rPr>
        <w:b/>
        <w:bCs/>
      </w:rPr>
    </w:tblStylePr>
    <w:tblStylePr w:type="band1Vert">
      <w:tblPr/>
      <w:tcPr>
        <w:shd w:val="clear" w:color="auto" w:fill="7BD3F5"/>
      </w:tcPr>
    </w:tblStylePr>
    <w:tblStylePr w:type="band1Horz">
      <w:tblPr/>
      <w:tcPr>
        <w:shd w:val="clear" w:color="auto" w:fill="7BD3F5"/>
      </w:tcPr>
    </w:tblStylePr>
  </w:style>
  <w:style w:type="table" w:customStyle="1" w:styleId="MediumGrid1-Accent55">
    <w:name w:val="Medium Grid 1 - Accent 55"/>
    <w:basedOn w:val="TableNormal"/>
    <w:next w:val="MediumGrid1-Accent5"/>
    <w:uiPriority w:val="67"/>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8" w:space="0" w:color="CE49BF"/>
        <w:left w:val="single" w:sz="8" w:space="0" w:color="CE49BF"/>
        <w:bottom w:val="single" w:sz="8" w:space="0" w:color="CE49BF"/>
        <w:right w:val="single" w:sz="8" w:space="0" w:color="CE49BF"/>
        <w:insideH w:val="single" w:sz="8" w:space="0" w:color="CE49BF"/>
        <w:insideV w:val="single" w:sz="8" w:space="0" w:color="CE49BF"/>
      </w:tblBorders>
    </w:tblPr>
    <w:tcPr>
      <w:shd w:val="clear" w:color="auto" w:fill="EFC3E9"/>
    </w:tcPr>
    <w:tblStylePr w:type="firstRow">
      <w:rPr>
        <w:b/>
        <w:bCs/>
      </w:rPr>
    </w:tblStylePr>
    <w:tblStylePr w:type="lastRow">
      <w:rPr>
        <w:b/>
        <w:bCs/>
      </w:rPr>
      <w:tblPr/>
      <w:tcPr>
        <w:tcBorders>
          <w:top w:val="single" w:sz="18" w:space="0" w:color="CE49BF"/>
        </w:tcBorders>
      </w:tcPr>
    </w:tblStylePr>
    <w:tblStylePr w:type="firstCol">
      <w:rPr>
        <w:b/>
        <w:bCs/>
      </w:rPr>
    </w:tblStylePr>
    <w:tblStylePr w:type="lastCol">
      <w:rPr>
        <w:b/>
        <w:bCs/>
      </w:rPr>
    </w:tblStylePr>
    <w:tblStylePr w:type="band1Vert">
      <w:tblPr/>
      <w:tcPr>
        <w:shd w:val="clear" w:color="auto" w:fill="DE86D4"/>
      </w:tcPr>
    </w:tblStylePr>
    <w:tblStylePr w:type="band1Horz">
      <w:tblPr/>
      <w:tcPr>
        <w:shd w:val="clear" w:color="auto" w:fill="DE86D4"/>
      </w:tcPr>
    </w:tblStylePr>
  </w:style>
  <w:style w:type="table" w:customStyle="1" w:styleId="MediumGrid1-Accent65">
    <w:name w:val="Medium Grid 1 - Accent 65"/>
    <w:basedOn w:val="TableNormal"/>
    <w:next w:val="MediumGrid1-Accent6"/>
    <w:uiPriority w:val="67"/>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8" w:space="0" w:color="71CF50"/>
        <w:left w:val="single" w:sz="8" w:space="0" w:color="71CF50"/>
        <w:bottom w:val="single" w:sz="8" w:space="0" w:color="71CF50"/>
        <w:right w:val="single" w:sz="8" w:space="0" w:color="71CF50"/>
        <w:insideH w:val="single" w:sz="8" w:space="0" w:color="71CF50"/>
        <w:insideV w:val="single" w:sz="8" w:space="0" w:color="71CF50"/>
      </w:tblBorders>
    </w:tblPr>
    <w:tcPr>
      <w:shd w:val="clear" w:color="auto" w:fill="D0EFC5"/>
    </w:tcPr>
    <w:tblStylePr w:type="firstRow">
      <w:rPr>
        <w:b/>
        <w:bCs/>
      </w:rPr>
    </w:tblStylePr>
    <w:tblStylePr w:type="lastRow">
      <w:rPr>
        <w:b/>
        <w:bCs/>
      </w:rPr>
      <w:tblPr/>
      <w:tcPr>
        <w:tcBorders>
          <w:top w:val="single" w:sz="18" w:space="0" w:color="71CF50"/>
        </w:tcBorders>
      </w:tcPr>
    </w:tblStylePr>
    <w:tblStylePr w:type="firstCol">
      <w:rPr>
        <w:b/>
        <w:bCs/>
      </w:rPr>
    </w:tblStylePr>
    <w:tblStylePr w:type="lastCol">
      <w:rPr>
        <w:b/>
        <w:bCs/>
      </w:rPr>
    </w:tblStylePr>
    <w:tblStylePr w:type="band1Vert">
      <w:tblPr/>
      <w:tcPr>
        <w:shd w:val="clear" w:color="auto" w:fill="A0DF8A"/>
      </w:tcPr>
    </w:tblStylePr>
    <w:tblStylePr w:type="band1Horz">
      <w:tblPr/>
      <w:tcPr>
        <w:shd w:val="clear" w:color="auto" w:fill="A0DF8A"/>
      </w:tcPr>
    </w:tblStylePr>
  </w:style>
  <w:style w:type="table" w:customStyle="1" w:styleId="MediumGrid25">
    <w:name w:val="Medium Grid 25"/>
    <w:basedOn w:val="TableNormal"/>
    <w:next w:val="MediumGrid2"/>
    <w:uiPriority w:val="68"/>
    <w:semiHidden/>
    <w:unhideWhenUsed/>
    <w:rsid w:val="00211350"/>
    <w:pPr>
      <w:spacing w:after="0" w:line="240" w:lineRule="auto"/>
    </w:pPr>
    <w:rPr>
      <w:rFonts w:ascii="Aptos Display" w:eastAsia="Times New Roman" w:hAnsi="Aptos Display" w:cs="Times New Roman"/>
      <w:color w:val="000000"/>
      <w:kern w:val="2"/>
      <w:sz w:val="24"/>
      <w:szCs w:val="24"/>
      <w:lang w:val="en-IE"/>
      <w14:ligatures w14:val="standardContextual"/>
    </w:rPr>
    <w:tblPr>
      <w:tblStyleRowBandSize w:val="1"/>
      <w:tblStyleColBandSize w:val="1"/>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Pr>
    <w:tcPr>
      <w:shd w:val="clear" w:color="auto" w:fill="C0C0C0"/>
    </w:tcPr>
    <w:tblStylePr w:type="firstRow">
      <w:rPr>
        <w:b/>
        <w:bCs/>
        <w:color w:val="000000"/>
      </w:rPr>
      <w:tblPr/>
      <w:tcPr>
        <w:shd w:val="clear" w:color="auto" w:fill="E6E6E6"/>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CCCCCC"/>
      </w:tcPr>
    </w:tblStylePr>
    <w:tblStylePr w:type="band1Vert">
      <w:tblPr/>
      <w:tcPr>
        <w:shd w:val="clear" w:color="auto" w:fill="808080"/>
      </w:tcPr>
    </w:tblStylePr>
    <w:tblStylePr w:type="band1Horz">
      <w:tblPr/>
      <w:tcPr>
        <w:tcBorders>
          <w:insideH w:val="single" w:sz="6" w:space="0" w:color="000000"/>
          <w:insideV w:val="single" w:sz="6" w:space="0" w:color="000000"/>
        </w:tcBorders>
        <w:shd w:val="clear" w:color="auto" w:fill="808080"/>
      </w:tcPr>
    </w:tblStylePr>
    <w:tblStylePr w:type="nwCell">
      <w:tblPr/>
      <w:tcPr>
        <w:shd w:val="clear" w:color="auto" w:fill="FFFFFF"/>
      </w:tcPr>
    </w:tblStylePr>
  </w:style>
  <w:style w:type="table" w:customStyle="1" w:styleId="MediumGrid2-Accent15">
    <w:name w:val="Medium Grid 2 - Accent 15"/>
    <w:basedOn w:val="TableNormal"/>
    <w:next w:val="MediumGrid2-Accent1"/>
    <w:uiPriority w:val="68"/>
    <w:semiHidden/>
    <w:unhideWhenUsed/>
    <w:rsid w:val="00211350"/>
    <w:pPr>
      <w:spacing w:after="0" w:line="240" w:lineRule="auto"/>
    </w:pPr>
    <w:rPr>
      <w:rFonts w:ascii="Aptos Display" w:eastAsia="Times New Roman" w:hAnsi="Aptos Display" w:cs="Times New Roman"/>
      <w:color w:val="000000"/>
      <w:kern w:val="2"/>
      <w:sz w:val="24"/>
      <w:szCs w:val="24"/>
      <w:lang w:val="en-IE"/>
      <w14:ligatures w14:val="standardContextual"/>
    </w:rPr>
    <w:tblPr>
      <w:tblStyleRowBandSize w:val="1"/>
      <w:tblStyleColBandSize w:val="1"/>
      <w:tblBorders>
        <w:top w:val="single" w:sz="8" w:space="0" w:color="156082"/>
        <w:left w:val="single" w:sz="8" w:space="0" w:color="156082"/>
        <w:bottom w:val="single" w:sz="8" w:space="0" w:color="156082"/>
        <w:right w:val="single" w:sz="8" w:space="0" w:color="156082"/>
        <w:insideH w:val="single" w:sz="8" w:space="0" w:color="156082"/>
        <w:insideV w:val="single" w:sz="8" w:space="0" w:color="156082"/>
      </w:tblBorders>
    </w:tblPr>
    <w:tcPr>
      <w:shd w:val="clear" w:color="auto" w:fill="B2DEF2"/>
    </w:tcPr>
    <w:tblStylePr w:type="firstRow">
      <w:rPr>
        <w:b/>
        <w:bCs/>
        <w:color w:val="000000"/>
      </w:rPr>
      <w:tblPr/>
      <w:tcPr>
        <w:shd w:val="clear" w:color="auto" w:fill="E0F2FA"/>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C1E4F5"/>
      </w:tcPr>
    </w:tblStylePr>
    <w:tblStylePr w:type="band1Vert">
      <w:tblPr/>
      <w:tcPr>
        <w:shd w:val="clear" w:color="auto" w:fill="64BDE6"/>
      </w:tcPr>
    </w:tblStylePr>
    <w:tblStylePr w:type="band1Horz">
      <w:tblPr/>
      <w:tcPr>
        <w:tcBorders>
          <w:insideH w:val="single" w:sz="6" w:space="0" w:color="156082"/>
          <w:insideV w:val="single" w:sz="6" w:space="0" w:color="156082"/>
        </w:tcBorders>
        <w:shd w:val="clear" w:color="auto" w:fill="64BDE6"/>
      </w:tcPr>
    </w:tblStylePr>
    <w:tblStylePr w:type="nwCell">
      <w:tblPr/>
      <w:tcPr>
        <w:shd w:val="clear" w:color="auto" w:fill="FFFFFF"/>
      </w:tcPr>
    </w:tblStylePr>
  </w:style>
  <w:style w:type="table" w:customStyle="1" w:styleId="MediumGrid2-Accent25">
    <w:name w:val="Medium Grid 2 - Accent 25"/>
    <w:basedOn w:val="TableNormal"/>
    <w:next w:val="MediumGrid2-Accent2"/>
    <w:uiPriority w:val="68"/>
    <w:semiHidden/>
    <w:unhideWhenUsed/>
    <w:rsid w:val="00211350"/>
    <w:pPr>
      <w:spacing w:after="0" w:line="240" w:lineRule="auto"/>
    </w:pPr>
    <w:rPr>
      <w:rFonts w:ascii="Aptos Display" w:eastAsia="Times New Roman" w:hAnsi="Aptos Display" w:cs="Times New Roman"/>
      <w:color w:val="000000"/>
      <w:kern w:val="2"/>
      <w:sz w:val="24"/>
      <w:szCs w:val="24"/>
      <w:lang w:val="en-IE"/>
      <w14:ligatures w14:val="standardContextual"/>
    </w:rPr>
    <w:tblPr>
      <w:tblStyleRowBandSize w:val="1"/>
      <w:tblStyleColBandSize w:val="1"/>
      <w:tblBorders>
        <w:top w:val="single" w:sz="8" w:space="0" w:color="E97132"/>
        <w:left w:val="single" w:sz="8" w:space="0" w:color="E97132"/>
        <w:bottom w:val="single" w:sz="8" w:space="0" w:color="E97132"/>
        <w:right w:val="single" w:sz="8" w:space="0" w:color="E97132"/>
        <w:insideH w:val="single" w:sz="8" w:space="0" w:color="E97132"/>
        <w:insideV w:val="single" w:sz="8" w:space="0" w:color="E97132"/>
      </w:tblBorders>
    </w:tblPr>
    <w:tcPr>
      <w:shd w:val="clear" w:color="auto" w:fill="F9DBCC"/>
    </w:tcPr>
    <w:tblStylePr w:type="firstRow">
      <w:rPr>
        <w:b/>
        <w:bCs/>
        <w:color w:val="000000"/>
      </w:rPr>
      <w:tblPr/>
      <w:tcPr>
        <w:shd w:val="clear" w:color="auto" w:fill="FCF0EA"/>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FAE2D5"/>
      </w:tcPr>
    </w:tblStylePr>
    <w:tblStylePr w:type="band1Vert">
      <w:tblPr/>
      <w:tcPr>
        <w:shd w:val="clear" w:color="auto" w:fill="F4B798"/>
      </w:tcPr>
    </w:tblStylePr>
    <w:tblStylePr w:type="band1Horz">
      <w:tblPr/>
      <w:tcPr>
        <w:tcBorders>
          <w:insideH w:val="single" w:sz="6" w:space="0" w:color="E97132"/>
          <w:insideV w:val="single" w:sz="6" w:space="0" w:color="E97132"/>
        </w:tcBorders>
        <w:shd w:val="clear" w:color="auto" w:fill="F4B798"/>
      </w:tcPr>
    </w:tblStylePr>
    <w:tblStylePr w:type="nwCell">
      <w:tblPr/>
      <w:tcPr>
        <w:shd w:val="clear" w:color="auto" w:fill="FFFFFF"/>
      </w:tcPr>
    </w:tblStylePr>
  </w:style>
  <w:style w:type="table" w:customStyle="1" w:styleId="MediumGrid2-Accent35">
    <w:name w:val="Medium Grid 2 - Accent 35"/>
    <w:basedOn w:val="TableNormal"/>
    <w:next w:val="MediumGrid2-Accent3"/>
    <w:uiPriority w:val="68"/>
    <w:semiHidden/>
    <w:unhideWhenUsed/>
    <w:rsid w:val="00211350"/>
    <w:pPr>
      <w:spacing w:after="0" w:line="240" w:lineRule="auto"/>
    </w:pPr>
    <w:rPr>
      <w:rFonts w:ascii="Aptos Display" w:eastAsia="Times New Roman" w:hAnsi="Aptos Display" w:cs="Times New Roman"/>
      <w:color w:val="000000"/>
      <w:kern w:val="2"/>
      <w:sz w:val="24"/>
      <w:szCs w:val="24"/>
      <w:lang w:val="en-IE"/>
      <w14:ligatures w14:val="standardContextual"/>
    </w:rPr>
    <w:tblPr>
      <w:tblStyleRowBandSize w:val="1"/>
      <w:tblStyleColBandSize w:val="1"/>
      <w:tblBorders>
        <w:top w:val="single" w:sz="8" w:space="0" w:color="196B24"/>
        <w:left w:val="single" w:sz="8" w:space="0" w:color="196B24"/>
        <w:bottom w:val="single" w:sz="8" w:space="0" w:color="196B24"/>
        <w:right w:val="single" w:sz="8" w:space="0" w:color="196B24"/>
        <w:insideH w:val="single" w:sz="8" w:space="0" w:color="196B24"/>
        <w:insideV w:val="single" w:sz="8" w:space="0" w:color="196B24"/>
      </w:tblBorders>
    </w:tblPr>
    <w:tcPr>
      <w:shd w:val="clear" w:color="auto" w:fill="B3EDBA"/>
    </w:tcPr>
    <w:tblStylePr w:type="firstRow">
      <w:rPr>
        <w:b/>
        <w:bCs/>
        <w:color w:val="000000"/>
      </w:rPr>
      <w:tblPr/>
      <w:tcPr>
        <w:shd w:val="clear" w:color="auto" w:fill="E0F8E3"/>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C1F0C7"/>
      </w:tcPr>
    </w:tblStylePr>
    <w:tblStylePr w:type="band1Vert">
      <w:tblPr/>
      <w:tcPr>
        <w:shd w:val="clear" w:color="auto" w:fill="66DB75"/>
      </w:tcPr>
    </w:tblStylePr>
    <w:tblStylePr w:type="band1Horz">
      <w:tblPr/>
      <w:tcPr>
        <w:tcBorders>
          <w:insideH w:val="single" w:sz="6" w:space="0" w:color="196B24"/>
          <w:insideV w:val="single" w:sz="6" w:space="0" w:color="196B24"/>
        </w:tcBorders>
        <w:shd w:val="clear" w:color="auto" w:fill="66DB75"/>
      </w:tcPr>
    </w:tblStylePr>
    <w:tblStylePr w:type="nwCell">
      <w:tblPr/>
      <w:tcPr>
        <w:shd w:val="clear" w:color="auto" w:fill="FFFFFF"/>
      </w:tcPr>
    </w:tblStylePr>
  </w:style>
  <w:style w:type="table" w:customStyle="1" w:styleId="MediumGrid2-Accent45">
    <w:name w:val="Medium Grid 2 - Accent 45"/>
    <w:basedOn w:val="TableNormal"/>
    <w:next w:val="MediumGrid2-Accent4"/>
    <w:uiPriority w:val="68"/>
    <w:semiHidden/>
    <w:unhideWhenUsed/>
    <w:rsid w:val="00211350"/>
    <w:pPr>
      <w:spacing w:after="0" w:line="240" w:lineRule="auto"/>
    </w:pPr>
    <w:rPr>
      <w:rFonts w:ascii="Aptos Display" w:eastAsia="Times New Roman" w:hAnsi="Aptos Display" w:cs="Times New Roman"/>
      <w:color w:val="000000"/>
      <w:kern w:val="2"/>
      <w:sz w:val="24"/>
      <w:szCs w:val="24"/>
      <w:lang w:val="en-IE"/>
      <w14:ligatures w14:val="standardContextual"/>
    </w:rPr>
    <w:tblPr>
      <w:tblStyleRowBandSize w:val="1"/>
      <w:tblStyleColBandSize w:val="1"/>
      <w:tblBorders>
        <w:top w:val="single" w:sz="8" w:space="0" w:color="0F9ED5"/>
        <w:left w:val="single" w:sz="8" w:space="0" w:color="0F9ED5"/>
        <w:bottom w:val="single" w:sz="8" w:space="0" w:color="0F9ED5"/>
        <w:right w:val="single" w:sz="8" w:space="0" w:color="0F9ED5"/>
        <w:insideH w:val="single" w:sz="8" w:space="0" w:color="0F9ED5"/>
        <w:insideV w:val="single" w:sz="8" w:space="0" w:color="0F9ED5"/>
      </w:tblBorders>
    </w:tblPr>
    <w:tcPr>
      <w:shd w:val="clear" w:color="auto" w:fill="BDE9FA"/>
    </w:tcPr>
    <w:tblStylePr w:type="firstRow">
      <w:rPr>
        <w:b/>
        <w:bCs/>
        <w:color w:val="000000"/>
      </w:rPr>
      <w:tblPr/>
      <w:tcPr>
        <w:shd w:val="clear" w:color="auto" w:fill="E5F6FD"/>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CAEDFB"/>
      </w:tcPr>
    </w:tblStylePr>
    <w:tblStylePr w:type="band1Vert">
      <w:tblPr/>
      <w:tcPr>
        <w:shd w:val="clear" w:color="auto" w:fill="7BD3F5"/>
      </w:tcPr>
    </w:tblStylePr>
    <w:tblStylePr w:type="band1Horz">
      <w:tblPr/>
      <w:tcPr>
        <w:tcBorders>
          <w:insideH w:val="single" w:sz="6" w:space="0" w:color="0F9ED5"/>
          <w:insideV w:val="single" w:sz="6" w:space="0" w:color="0F9ED5"/>
        </w:tcBorders>
        <w:shd w:val="clear" w:color="auto" w:fill="7BD3F5"/>
      </w:tcPr>
    </w:tblStylePr>
    <w:tblStylePr w:type="nwCell">
      <w:tblPr/>
      <w:tcPr>
        <w:shd w:val="clear" w:color="auto" w:fill="FFFFFF"/>
      </w:tcPr>
    </w:tblStylePr>
  </w:style>
  <w:style w:type="table" w:customStyle="1" w:styleId="MediumGrid2-Accent55">
    <w:name w:val="Medium Grid 2 - Accent 55"/>
    <w:basedOn w:val="TableNormal"/>
    <w:next w:val="MediumGrid2-Accent5"/>
    <w:uiPriority w:val="68"/>
    <w:semiHidden/>
    <w:unhideWhenUsed/>
    <w:rsid w:val="00211350"/>
    <w:pPr>
      <w:spacing w:after="0" w:line="240" w:lineRule="auto"/>
    </w:pPr>
    <w:rPr>
      <w:rFonts w:ascii="Aptos Display" w:eastAsia="Times New Roman" w:hAnsi="Aptos Display" w:cs="Times New Roman"/>
      <w:color w:val="000000"/>
      <w:kern w:val="2"/>
      <w:sz w:val="24"/>
      <w:szCs w:val="24"/>
      <w:lang w:val="en-IE"/>
      <w14:ligatures w14:val="standardContextual"/>
    </w:rPr>
    <w:tblPr>
      <w:tblStyleRowBandSize w:val="1"/>
      <w:tblStyleColBandSize w:val="1"/>
      <w:tblBorders>
        <w:top w:val="single" w:sz="8" w:space="0" w:color="A02B93"/>
        <w:left w:val="single" w:sz="8" w:space="0" w:color="A02B93"/>
        <w:bottom w:val="single" w:sz="8" w:space="0" w:color="A02B93"/>
        <w:right w:val="single" w:sz="8" w:space="0" w:color="A02B93"/>
        <w:insideH w:val="single" w:sz="8" w:space="0" w:color="A02B93"/>
        <w:insideV w:val="single" w:sz="8" w:space="0" w:color="A02B93"/>
      </w:tblBorders>
    </w:tblPr>
    <w:tcPr>
      <w:shd w:val="clear" w:color="auto" w:fill="EFC3E9"/>
    </w:tcPr>
    <w:tblStylePr w:type="firstRow">
      <w:rPr>
        <w:b/>
        <w:bCs/>
        <w:color w:val="000000"/>
      </w:rPr>
      <w:tblPr/>
      <w:tcPr>
        <w:shd w:val="clear" w:color="auto" w:fill="F8E7F6"/>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F2CEED"/>
      </w:tcPr>
    </w:tblStylePr>
    <w:tblStylePr w:type="band1Vert">
      <w:tblPr/>
      <w:tcPr>
        <w:shd w:val="clear" w:color="auto" w:fill="DE86D4"/>
      </w:tcPr>
    </w:tblStylePr>
    <w:tblStylePr w:type="band1Horz">
      <w:tblPr/>
      <w:tcPr>
        <w:tcBorders>
          <w:insideH w:val="single" w:sz="6" w:space="0" w:color="A02B93"/>
          <w:insideV w:val="single" w:sz="6" w:space="0" w:color="A02B93"/>
        </w:tcBorders>
        <w:shd w:val="clear" w:color="auto" w:fill="DE86D4"/>
      </w:tcPr>
    </w:tblStylePr>
    <w:tblStylePr w:type="nwCell">
      <w:tblPr/>
      <w:tcPr>
        <w:shd w:val="clear" w:color="auto" w:fill="FFFFFF"/>
      </w:tcPr>
    </w:tblStylePr>
  </w:style>
  <w:style w:type="table" w:customStyle="1" w:styleId="MediumGrid2-Accent65">
    <w:name w:val="Medium Grid 2 - Accent 65"/>
    <w:basedOn w:val="TableNormal"/>
    <w:next w:val="MediumGrid2-Accent6"/>
    <w:uiPriority w:val="68"/>
    <w:semiHidden/>
    <w:unhideWhenUsed/>
    <w:rsid w:val="00211350"/>
    <w:pPr>
      <w:spacing w:after="0" w:line="240" w:lineRule="auto"/>
    </w:pPr>
    <w:rPr>
      <w:rFonts w:ascii="Aptos Display" w:eastAsia="Times New Roman" w:hAnsi="Aptos Display" w:cs="Times New Roman"/>
      <w:color w:val="000000"/>
      <w:kern w:val="2"/>
      <w:sz w:val="24"/>
      <w:szCs w:val="24"/>
      <w:lang w:val="en-IE"/>
      <w14:ligatures w14:val="standardContextual"/>
    </w:rPr>
    <w:tblPr>
      <w:tblStyleRowBandSize w:val="1"/>
      <w:tblStyleColBandSize w:val="1"/>
      <w:tblBorders>
        <w:top w:val="single" w:sz="8" w:space="0" w:color="4EA72E"/>
        <w:left w:val="single" w:sz="8" w:space="0" w:color="4EA72E"/>
        <w:bottom w:val="single" w:sz="8" w:space="0" w:color="4EA72E"/>
        <w:right w:val="single" w:sz="8" w:space="0" w:color="4EA72E"/>
        <w:insideH w:val="single" w:sz="8" w:space="0" w:color="4EA72E"/>
        <w:insideV w:val="single" w:sz="8" w:space="0" w:color="4EA72E"/>
      </w:tblBorders>
    </w:tblPr>
    <w:tcPr>
      <w:shd w:val="clear" w:color="auto" w:fill="D0EFC5"/>
    </w:tcPr>
    <w:tblStylePr w:type="firstRow">
      <w:rPr>
        <w:b/>
        <w:bCs/>
        <w:color w:val="000000"/>
      </w:rPr>
      <w:tblPr/>
      <w:tcPr>
        <w:shd w:val="clear" w:color="auto" w:fill="ECF8E8"/>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D9F2D0"/>
      </w:tcPr>
    </w:tblStylePr>
    <w:tblStylePr w:type="band1Vert">
      <w:tblPr/>
      <w:tcPr>
        <w:shd w:val="clear" w:color="auto" w:fill="A0DF8A"/>
      </w:tcPr>
    </w:tblStylePr>
    <w:tblStylePr w:type="band1Horz">
      <w:tblPr/>
      <w:tcPr>
        <w:tcBorders>
          <w:insideH w:val="single" w:sz="6" w:space="0" w:color="4EA72E"/>
          <w:insideV w:val="single" w:sz="6" w:space="0" w:color="4EA72E"/>
        </w:tcBorders>
        <w:shd w:val="clear" w:color="auto" w:fill="A0DF8A"/>
      </w:tcPr>
    </w:tblStylePr>
    <w:tblStylePr w:type="nwCell">
      <w:tblPr/>
      <w:tcPr>
        <w:shd w:val="clear" w:color="auto" w:fill="FFFFFF"/>
      </w:tcPr>
    </w:tblStylePr>
  </w:style>
  <w:style w:type="table" w:customStyle="1" w:styleId="MediumGrid35">
    <w:name w:val="Medium Grid 35"/>
    <w:basedOn w:val="TableNormal"/>
    <w:next w:val="MediumGrid3"/>
    <w:uiPriority w:val="69"/>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C0C0C0"/>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000000"/>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000000"/>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000000"/>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000000"/>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808080"/>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808080"/>
      </w:tcPr>
    </w:tblStylePr>
  </w:style>
  <w:style w:type="table" w:customStyle="1" w:styleId="MediumGrid3-Accent15">
    <w:name w:val="Medium Grid 3 - Accent 15"/>
    <w:basedOn w:val="TableNormal"/>
    <w:next w:val="MediumGrid3-Accent1"/>
    <w:uiPriority w:val="69"/>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B2DEF2"/>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156082"/>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156082"/>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156082"/>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156082"/>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64BDE6"/>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64BDE6"/>
      </w:tcPr>
    </w:tblStylePr>
  </w:style>
  <w:style w:type="table" w:customStyle="1" w:styleId="MediumGrid3-Accent25">
    <w:name w:val="Medium Grid 3 - Accent 25"/>
    <w:basedOn w:val="TableNormal"/>
    <w:next w:val="MediumGrid3-Accent2"/>
    <w:uiPriority w:val="69"/>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F9DBCC"/>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E97132"/>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E97132"/>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E97132"/>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E97132"/>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F4B798"/>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F4B798"/>
      </w:tcPr>
    </w:tblStylePr>
  </w:style>
  <w:style w:type="table" w:customStyle="1" w:styleId="MediumGrid3-Accent35">
    <w:name w:val="Medium Grid 3 - Accent 35"/>
    <w:basedOn w:val="TableNormal"/>
    <w:next w:val="MediumGrid3-Accent3"/>
    <w:uiPriority w:val="69"/>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B3EDBA"/>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196B24"/>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196B24"/>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196B24"/>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196B24"/>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66DB75"/>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66DB75"/>
      </w:tcPr>
    </w:tblStylePr>
  </w:style>
  <w:style w:type="table" w:customStyle="1" w:styleId="MediumGrid3-Accent45">
    <w:name w:val="Medium Grid 3 - Accent 45"/>
    <w:basedOn w:val="TableNormal"/>
    <w:next w:val="MediumGrid3-Accent4"/>
    <w:uiPriority w:val="69"/>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BDE9FA"/>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0F9ED5"/>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0F9ED5"/>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0F9ED5"/>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0F9ED5"/>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7BD3F5"/>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7BD3F5"/>
      </w:tcPr>
    </w:tblStylePr>
  </w:style>
  <w:style w:type="table" w:customStyle="1" w:styleId="MediumGrid3-Accent55">
    <w:name w:val="Medium Grid 3 - Accent 55"/>
    <w:basedOn w:val="TableNormal"/>
    <w:next w:val="MediumGrid3-Accent5"/>
    <w:uiPriority w:val="69"/>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EFC3E9"/>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A02B93"/>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A02B93"/>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A02B93"/>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A02B93"/>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DE86D4"/>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DE86D4"/>
      </w:tcPr>
    </w:tblStylePr>
  </w:style>
  <w:style w:type="table" w:customStyle="1" w:styleId="MediumGrid3-Accent65">
    <w:name w:val="Medium Grid 3 - Accent 65"/>
    <w:basedOn w:val="TableNormal"/>
    <w:next w:val="MediumGrid3-Accent6"/>
    <w:uiPriority w:val="69"/>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0EFC5"/>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EA72E"/>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EA72E"/>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EA72E"/>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EA72E"/>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0DF8A"/>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0DF8A"/>
      </w:tcPr>
    </w:tblStylePr>
  </w:style>
  <w:style w:type="table" w:customStyle="1" w:styleId="MediumList15">
    <w:name w:val="Medium List 15"/>
    <w:basedOn w:val="TableNormal"/>
    <w:next w:val="MediumList1"/>
    <w:uiPriority w:val="65"/>
    <w:semiHidden/>
    <w:unhideWhenUsed/>
    <w:rsid w:val="00211350"/>
    <w:pPr>
      <w:spacing w:after="0" w:line="240" w:lineRule="auto"/>
    </w:pPr>
    <w:rPr>
      <w:color w:val="000000"/>
      <w:kern w:val="2"/>
      <w:sz w:val="24"/>
      <w:szCs w:val="24"/>
      <w:lang w:val="en-IE"/>
      <w14:ligatures w14:val="standardContextual"/>
    </w:rPr>
    <w:tblPr>
      <w:tblStyleRowBandSize w:val="1"/>
      <w:tblStyleColBandSize w:val="1"/>
      <w:tblBorders>
        <w:top w:val="single" w:sz="8" w:space="0" w:color="000000"/>
        <w:bottom w:val="single" w:sz="8" w:space="0" w:color="000000"/>
      </w:tblBorders>
    </w:tblPr>
    <w:tblStylePr w:type="firstRow">
      <w:rPr>
        <w:rFonts w:ascii="Aptos Display" w:eastAsia="Times New Roman" w:hAnsi="Aptos Display" w:cs="Times New Roman"/>
      </w:rPr>
      <w:tblPr/>
      <w:tcPr>
        <w:tcBorders>
          <w:top w:val="nil"/>
          <w:bottom w:val="single" w:sz="8" w:space="0" w:color="000000"/>
        </w:tcBorders>
      </w:tcPr>
    </w:tblStylePr>
    <w:tblStylePr w:type="lastRow">
      <w:rPr>
        <w:b/>
        <w:bCs/>
        <w:color w:val="0E2841"/>
      </w:rPr>
      <w:tblPr/>
      <w:tcPr>
        <w:tcBorders>
          <w:top w:val="single" w:sz="8" w:space="0" w:color="000000"/>
          <w:bottom w:val="single" w:sz="8" w:space="0" w:color="000000"/>
        </w:tcBorders>
      </w:tcPr>
    </w:tblStylePr>
    <w:tblStylePr w:type="firstCol">
      <w:rPr>
        <w:b/>
        <w:bCs/>
      </w:rPr>
    </w:tblStylePr>
    <w:tblStylePr w:type="lastCol">
      <w:rPr>
        <w:b/>
        <w:bCs/>
      </w:rPr>
      <w:tblPr/>
      <w:tcPr>
        <w:tcBorders>
          <w:top w:val="single" w:sz="8" w:space="0" w:color="000000"/>
          <w:bottom w:val="single" w:sz="8" w:space="0" w:color="000000"/>
        </w:tcBorders>
      </w:tcPr>
    </w:tblStylePr>
    <w:tblStylePr w:type="band1Vert">
      <w:tblPr/>
      <w:tcPr>
        <w:shd w:val="clear" w:color="auto" w:fill="C0C0C0"/>
      </w:tcPr>
    </w:tblStylePr>
    <w:tblStylePr w:type="band1Horz">
      <w:tblPr/>
      <w:tcPr>
        <w:shd w:val="clear" w:color="auto" w:fill="C0C0C0"/>
      </w:tcPr>
    </w:tblStylePr>
  </w:style>
  <w:style w:type="table" w:customStyle="1" w:styleId="MediumList1-Accent15">
    <w:name w:val="Medium List 1 - Accent 15"/>
    <w:basedOn w:val="TableNormal"/>
    <w:next w:val="MediumList1-Accent1"/>
    <w:uiPriority w:val="65"/>
    <w:semiHidden/>
    <w:unhideWhenUsed/>
    <w:rsid w:val="00211350"/>
    <w:pPr>
      <w:spacing w:after="0" w:line="240" w:lineRule="auto"/>
    </w:pPr>
    <w:rPr>
      <w:color w:val="000000"/>
      <w:kern w:val="2"/>
      <w:sz w:val="24"/>
      <w:szCs w:val="24"/>
      <w:lang w:val="en-IE"/>
      <w14:ligatures w14:val="standardContextual"/>
    </w:rPr>
    <w:tblPr>
      <w:tblStyleRowBandSize w:val="1"/>
      <w:tblStyleColBandSize w:val="1"/>
      <w:tblBorders>
        <w:top w:val="single" w:sz="8" w:space="0" w:color="156082"/>
        <w:bottom w:val="single" w:sz="8" w:space="0" w:color="156082"/>
      </w:tblBorders>
    </w:tblPr>
    <w:tblStylePr w:type="firstRow">
      <w:rPr>
        <w:rFonts w:ascii="Aptos Display" w:eastAsia="Times New Roman" w:hAnsi="Aptos Display" w:cs="Times New Roman"/>
      </w:rPr>
      <w:tblPr/>
      <w:tcPr>
        <w:tcBorders>
          <w:top w:val="nil"/>
          <w:bottom w:val="single" w:sz="8" w:space="0" w:color="156082"/>
        </w:tcBorders>
      </w:tcPr>
    </w:tblStylePr>
    <w:tblStylePr w:type="lastRow">
      <w:rPr>
        <w:b/>
        <w:bCs/>
        <w:color w:val="0E2841"/>
      </w:rPr>
      <w:tblPr/>
      <w:tcPr>
        <w:tcBorders>
          <w:top w:val="single" w:sz="8" w:space="0" w:color="156082"/>
          <w:bottom w:val="single" w:sz="8" w:space="0" w:color="156082"/>
        </w:tcBorders>
      </w:tcPr>
    </w:tblStylePr>
    <w:tblStylePr w:type="firstCol">
      <w:rPr>
        <w:b/>
        <w:bCs/>
      </w:rPr>
    </w:tblStylePr>
    <w:tblStylePr w:type="lastCol">
      <w:rPr>
        <w:b/>
        <w:bCs/>
      </w:rPr>
      <w:tblPr/>
      <w:tcPr>
        <w:tcBorders>
          <w:top w:val="single" w:sz="8" w:space="0" w:color="156082"/>
          <w:bottom w:val="single" w:sz="8" w:space="0" w:color="156082"/>
        </w:tcBorders>
      </w:tcPr>
    </w:tblStylePr>
    <w:tblStylePr w:type="band1Vert">
      <w:tblPr/>
      <w:tcPr>
        <w:shd w:val="clear" w:color="auto" w:fill="B2DEF2"/>
      </w:tcPr>
    </w:tblStylePr>
    <w:tblStylePr w:type="band1Horz">
      <w:tblPr/>
      <w:tcPr>
        <w:shd w:val="clear" w:color="auto" w:fill="B2DEF2"/>
      </w:tcPr>
    </w:tblStylePr>
  </w:style>
  <w:style w:type="table" w:customStyle="1" w:styleId="MediumList1-Accent25">
    <w:name w:val="Medium List 1 - Accent 25"/>
    <w:basedOn w:val="TableNormal"/>
    <w:next w:val="MediumList1-Accent2"/>
    <w:uiPriority w:val="65"/>
    <w:semiHidden/>
    <w:unhideWhenUsed/>
    <w:rsid w:val="00211350"/>
    <w:pPr>
      <w:spacing w:after="0" w:line="240" w:lineRule="auto"/>
    </w:pPr>
    <w:rPr>
      <w:color w:val="000000"/>
      <w:kern w:val="2"/>
      <w:sz w:val="24"/>
      <w:szCs w:val="24"/>
      <w:lang w:val="en-IE"/>
      <w14:ligatures w14:val="standardContextual"/>
    </w:rPr>
    <w:tblPr>
      <w:tblStyleRowBandSize w:val="1"/>
      <w:tblStyleColBandSize w:val="1"/>
      <w:tblBorders>
        <w:top w:val="single" w:sz="8" w:space="0" w:color="E97132"/>
        <w:bottom w:val="single" w:sz="8" w:space="0" w:color="E97132"/>
      </w:tblBorders>
    </w:tblPr>
    <w:tblStylePr w:type="firstRow">
      <w:rPr>
        <w:rFonts w:ascii="Aptos Display" w:eastAsia="Times New Roman" w:hAnsi="Aptos Display" w:cs="Times New Roman"/>
      </w:rPr>
      <w:tblPr/>
      <w:tcPr>
        <w:tcBorders>
          <w:top w:val="nil"/>
          <w:bottom w:val="single" w:sz="8" w:space="0" w:color="E97132"/>
        </w:tcBorders>
      </w:tcPr>
    </w:tblStylePr>
    <w:tblStylePr w:type="lastRow">
      <w:rPr>
        <w:b/>
        <w:bCs/>
        <w:color w:val="0E2841"/>
      </w:rPr>
      <w:tblPr/>
      <w:tcPr>
        <w:tcBorders>
          <w:top w:val="single" w:sz="8" w:space="0" w:color="E97132"/>
          <w:bottom w:val="single" w:sz="8" w:space="0" w:color="E97132"/>
        </w:tcBorders>
      </w:tcPr>
    </w:tblStylePr>
    <w:tblStylePr w:type="firstCol">
      <w:rPr>
        <w:b/>
        <w:bCs/>
      </w:rPr>
    </w:tblStylePr>
    <w:tblStylePr w:type="lastCol">
      <w:rPr>
        <w:b/>
        <w:bCs/>
      </w:rPr>
      <w:tblPr/>
      <w:tcPr>
        <w:tcBorders>
          <w:top w:val="single" w:sz="8" w:space="0" w:color="E97132"/>
          <w:bottom w:val="single" w:sz="8" w:space="0" w:color="E97132"/>
        </w:tcBorders>
      </w:tcPr>
    </w:tblStylePr>
    <w:tblStylePr w:type="band1Vert">
      <w:tblPr/>
      <w:tcPr>
        <w:shd w:val="clear" w:color="auto" w:fill="F9DBCC"/>
      </w:tcPr>
    </w:tblStylePr>
    <w:tblStylePr w:type="band1Horz">
      <w:tblPr/>
      <w:tcPr>
        <w:shd w:val="clear" w:color="auto" w:fill="F9DBCC"/>
      </w:tcPr>
    </w:tblStylePr>
  </w:style>
  <w:style w:type="table" w:customStyle="1" w:styleId="MediumList1-Accent35">
    <w:name w:val="Medium List 1 - Accent 35"/>
    <w:basedOn w:val="TableNormal"/>
    <w:next w:val="MediumList1-Accent3"/>
    <w:uiPriority w:val="65"/>
    <w:semiHidden/>
    <w:unhideWhenUsed/>
    <w:rsid w:val="00211350"/>
    <w:pPr>
      <w:spacing w:after="0" w:line="240" w:lineRule="auto"/>
    </w:pPr>
    <w:rPr>
      <w:color w:val="000000"/>
      <w:kern w:val="2"/>
      <w:sz w:val="24"/>
      <w:szCs w:val="24"/>
      <w:lang w:val="en-IE"/>
      <w14:ligatures w14:val="standardContextual"/>
    </w:rPr>
    <w:tblPr>
      <w:tblStyleRowBandSize w:val="1"/>
      <w:tblStyleColBandSize w:val="1"/>
      <w:tblBorders>
        <w:top w:val="single" w:sz="8" w:space="0" w:color="196B24"/>
        <w:bottom w:val="single" w:sz="8" w:space="0" w:color="196B24"/>
      </w:tblBorders>
    </w:tblPr>
    <w:tblStylePr w:type="firstRow">
      <w:rPr>
        <w:rFonts w:ascii="Aptos Display" w:eastAsia="Times New Roman" w:hAnsi="Aptos Display" w:cs="Times New Roman"/>
      </w:rPr>
      <w:tblPr/>
      <w:tcPr>
        <w:tcBorders>
          <w:top w:val="nil"/>
          <w:bottom w:val="single" w:sz="8" w:space="0" w:color="196B24"/>
        </w:tcBorders>
      </w:tcPr>
    </w:tblStylePr>
    <w:tblStylePr w:type="lastRow">
      <w:rPr>
        <w:b/>
        <w:bCs/>
        <w:color w:val="0E2841"/>
      </w:rPr>
      <w:tblPr/>
      <w:tcPr>
        <w:tcBorders>
          <w:top w:val="single" w:sz="8" w:space="0" w:color="196B24"/>
          <w:bottom w:val="single" w:sz="8" w:space="0" w:color="196B24"/>
        </w:tcBorders>
      </w:tcPr>
    </w:tblStylePr>
    <w:tblStylePr w:type="firstCol">
      <w:rPr>
        <w:b/>
        <w:bCs/>
      </w:rPr>
    </w:tblStylePr>
    <w:tblStylePr w:type="lastCol">
      <w:rPr>
        <w:b/>
        <w:bCs/>
      </w:rPr>
      <w:tblPr/>
      <w:tcPr>
        <w:tcBorders>
          <w:top w:val="single" w:sz="8" w:space="0" w:color="196B24"/>
          <w:bottom w:val="single" w:sz="8" w:space="0" w:color="196B24"/>
        </w:tcBorders>
      </w:tcPr>
    </w:tblStylePr>
    <w:tblStylePr w:type="band1Vert">
      <w:tblPr/>
      <w:tcPr>
        <w:shd w:val="clear" w:color="auto" w:fill="B3EDBA"/>
      </w:tcPr>
    </w:tblStylePr>
    <w:tblStylePr w:type="band1Horz">
      <w:tblPr/>
      <w:tcPr>
        <w:shd w:val="clear" w:color="auto" w:fill="B3EDBA"/>
      </w:tcPr>
    </w:tblStylePr>
  </w:style>
  <w:style w:type="table" w:customStyle="1" w:styleId="MediumList1-Accent45">
    <w:name w:val="Medium List 1 - Accent 45"/>
    <w:basedOn w:val="TableNormal"/>
    <w:next w:val="MediumList1-Accent4"/>
    <w:uiPriority w:val="65"/>
    <w:semiHidden/>
    <w:unhideWhenUsed/>
    <w:rsid w:val="00211350"/>
    <w:pPr>
      <w:spacing w:after="0" w:line="240" w:lineRule="auto"/>
    </w:pPr>
    <w:rPr>
      <w:color w:val="000000"/>
      <w:kern w:val="2"/>
      <w:sz w:val="24"/>
      <w:szCs w:val="24"/>
      <w:lang w:val="en-IE"/>
      <w14:ligatures w14:val="standardContextual"/>
    </w:rPr>
    <w:tblPr>
      <w:tblStyleRowBandSize w:val="1"/>
      <w:tblStyleColBandSize w:val="1"/>
      <w:tblBorders>
        <w:top w:val="single" w:sz="8" w:space="0" w:color="0F9ED5"/>
        <w:bottom w:val="single" w:sz="8" w:space="0" w:color="0F9ED5"/>
      </w:tblBorders>
    </w:tblPr>
    <w:tblStylePr w:type="firstRow">
      <w:rPr>
        <w:rFonts w:ascii="Aptos Display" w:eastAsia="Times New Roman" w:hAnsi="Aptos Display" w:cs="Times New Roman"/>
      </w:rPr>
      <w:tblPr/>
      <w:tcPr>
        <w:tcBorders>
          <w:top w:val="nil"/>
          <w:bottom w:val="single" w:sz="8" w:space="0" w:color="0F9ED5"/>
        </w:tcBorders>
      </w:tcPr>
    </w:tblStylePr>
    <w:tblStylePr w:type="lastRow">
      <w:rPr>
        <w:b/>
        <w:bCs/>
        <w:color w:val="0E2841"/>
      </w:rPr>
      <w:tblPr/>
      <w:tcPr>
        <w:tcBorders>
          <w:top w:val="single" w:sz="8" w:space="0" w:color="0F9ED5"/>
          <w:bottom w:val="single" w:sz="8" w:space="0" w:color="0F9ED5"/>
        </w:tcBorders>
      </w:tcPr>
    </w:tblStylePr>
    <w:tblStylePr w:type="firstCol">
      <w:rPr>
        <w:b/>
        <w:bCs/>
      </w:rPr>
    </w:tblStylePr>
    <w:tblStylePr w:type="lastCol">
      <w:rPr>
        <w:b/>
        <w:bCs/>
      </w:rPr>
      <w:tblPr/>
      <w:tcPr>
        <w:tcBorders>
          <w:top w:val="single" w:sz="8" w:space="0" w:color="0F9ED5"/>
          <w:bottom w:val="single" w:sz="8" w:space="0" w:color="0F9ED5"/>
        </w:tcBorders>
      </w:tcPr>
    </w:tblStylePr>
    <w:tblStylePr w:type="band1Vert">
      <w:tblPr/>
      <w:tcPr>
        <w:shd w:val="clear" w:color="auto" w:fill="BDE9FA"/>
      </w:tcPr>
    </w:tblStylePr>
    <w:tblStylePr w:type="band1Horz">
      <w:tblPr/>
      <w:tcPr>
        <w:shd w:val="clear" w:color="auto" w:fill="BDE9FA"/>
      </w:tcPr>
    </w:tblStylePr>
  </w:style>
  <w:style w:type="table" w:customStyle="1" w:styleId="MediumList1-Accent55">
    <w:name w:val="Medium List 1 - Accent 55"/>
    <w:basedOn w:val="TableNormal"/>
    <w:next w:val="MediumList1-Accent5"/>
    <w:uiPriority w:val="65"/>
    <w:semiHidden/>
    <w:unhideWhenUsed/>
    <w:rsid w:val="00211350"/>
    <w:pPr>
      <w:spacing w:after="0" w:line="240" w:lineRule="auto"/>
    </w:pPr>
    <w:rPr>
      <w:color w:val="000000"/>
      <w:kern w:val="2"/>
      <w:sz w:val="24"/>
      <w:szCs w:val="24"/>
      <w:lang w:val="en-IE"/>
      <w14:ligatures w14:val="standardContextual"/>
    </w:rPr>
    <w:tblPr>
      <w:tblStyleRowBandSize w:val="1"/>
      <w:tblStyleColBandSize w:val="1"/>
      <w:tblBorders>
        <w:top w:val="single" w:sz="8" w:space="0" w:color="A02B93"/>
        <w:bottom w:val="single" w:sz="8" w:space="0" w:color="A02B93"/>
      </w:tblBorders>
    </w:tblPr>
    <w:tblStylePr w:type="firstRow">
      <w:rPr>
        <w:rFonts w:ascii="Aptos Display" w:eastAsia="Times New Roman" w:hAnsi="Aptos Display" w:cs="Times New Roman"/>
      </w:rPr>
      <w:tblPr/>
      <w:tcPr>
        <w:tcBorders>
          <w:top w:val="nil"/>
          <w:bottom w:val="single" w:sz="8" w:space="0" w:color="A02B93"/>
        </w:tcBorders>
      </w:tcPr>
    </w:tblStylePr>
    <w:tblStylePr w:type="lastRow">
      <w:rPr>
        <w:b/>
        <w:bCs/>
        <w:color w:val="0E2841"/>
      </w:rPr>
      <w:tblPr/>
      <w:tcPr>
        <w:tcBorders>
          <w:top w:val="single" w:sz="8" w:space="0" w:color="A02B93"/>
          <w:bottom w:val="single" w:sz="8" w:space="0" w:color="A02B93"/>
        </w:tcBorders>
      </w:tcPr>
    </w:tblStylePr>
    <w:tblStylePr w:type="firstCol">
      <w:rPr>
        <w:b/>
        <w:bCs/>
      </w:rPr>
    </w:tblStylePr>
    <w:tblStylePr w:type="lastCol">
      <w:rPr>
        <w:b/>
        <w:bCs/>
      </w:rPr>
      <w:tblPr/>
      <w:tcPr>
        <w:tcBorders>
          <w:top w:val="single" w:sz="8" w:space="0" w:color="A02B93"/>
          <w:bottom w:val="single" w:sz="8" w:space="0" w:color="A02B93"/>
        </w:tcBorders>
      </w:tcPr>
    </w:tblStylePr>
    <w:tblStylePr w:type="band1Vert">
      <w:tblPr/>
      <w:tcPr>
        <w:shd w:val="clear" w:color="auto" w:fill="EFC3E9"/>
      </w:tcPr>
    </w:tblStylePr>
    <w:tblStylePr w:type="band1Horz">
      <w:tblPr/>
      <w:tcPr>
        <w:shd w:val="clear" w:color="auto" w:fill="EFC3E9"/>
      </w:tcPr>
    </w:tblStylePr>
  </w:style>
  <w:style w:type="table" w:customStyle="1" w:styleId="MediumList1-Accent65">
    <w:name w:val="Medium List 1 - Accent 65"/>
    <w:basedOn w:val="TableNormal"/>
    <w:next w:val="MediumList1-Accent6"/>
    <w:uiPriority w:val="65"/>
    <w:semiHidden/>
    <w:unhideWhenUsed/>
    <w:rsid w:val="00211350"/>
    <w:pPr>
      <w:spacing w:after="0" w:line="240" w:lineRule="auto"/>
    </w:pPr>
    <w:rPr>
      <w:color w:val="000000"/>
      <w:kern w:val="2"/>
      <w:sz w:val="24"/>
      <w:szCs w:val="24"/>
      <w:lang w:val="en-IE"/>
      <w14:ligatures w14:val="standardContextual"/>
    </w:rPr>
    <w:tblPr>
      <w:tblStyleRowBandSize w:val="1"/>
      <w:tblStyleColBandSize w:val="1"/>
      <w:tblBorders>
        <w:top w:val="single" w:sz="8" w:space="0" w:color="4EA72E"/>
        <w:bottom w:val="single" w:sz="8" w:space="0" w:color="4EA72E"/>
      </w:tblBorders>
    </w:tblPr>
    <w:tblStylePr w:type="firstRow">
      <w:rPr>
        <w:rFonts w:ascii="Aptos Display" w:eastAsia="Times New Roman" w:hAnsi="Aptos Display" w:cs="Times New Roman"/>
      </w:rPr>
      <w:tblPr/>
      <w:tcPr>
        <w:tcBorders>
          <w:top w:val="nil"/>
          <w:bottom w:val="single" w:sz="8" w:space="0" w:color="4EA72E"/>
        </w:tcBorders>
      </w:tcPr>
    </w:tblStylePr>
    <w:tblStylePr w:type="lastRow">
      <w:rPr>
        <w:b/>
        <w:bCs/>
        <w:color w:val="0E2841"/>
      </w:rPr>
      <w:tblPr/>
      <w:tcPr>
        <w:tcBorders>
          <w:top w:val="single" w:sz="8" w:space="0" w:color="4EA72E"/>
          <w:bottom w:val="single" w:sz="8" w:space="0" w:color="4EA72E"/>
        </w:tcBorders>
      </w:tcPr>
    </w:tblStylePr>
    <w:tblStylePr w:type="firstCol">
      <w:rPr>
        <w:b/>
        <w:bCs/>
      </w:rPr>
    </w:tblStylePr>
    <w:tblStylePr w:type="lastCol">
      <w:rPr>
        <w:b/>
        <w:bCs/>
      </w:rPr>
      <w:tblPr/>
      <w:tcPr>
        <w:tcBorders>
          <w:top w:val="single" w:sz="8" w:space="0" w:color="4EA72E"/>
          <w:bottom w:val="single" w:sz="8" w:space="0" w:color="4EA72E"/>
        </w:tcBorders>
      </w:tcPr>
    </w:tblStylePr>
    <w:tblStylePr w:type="band1Vert">
      <w:tblPr/>
      <w:tcPr>
        <w:shd w:val="clear" w:color="auto" w:fill="D0EFC5"/>
      </w:tcPr>
    </w:tblStylePr>
    <w:tblStylePr w:type="band1Horz">
      <w:tblPr/>
      <w:tcPr>
        <w:shd w:val="clear" w:color="auto" w:fill="D0EFC5"/>
      </w:tcPr>
    </w:tblStylePr>
  </w:style>
  <w:style w:type="table" w:customStyle="1" w:styleId="MediumList25">
    <w:name w:val="Medium List 25"/>
    <w:basedOn w:val="TableNormal"/>
    <w:next w:val="MediumList2"/>
    <w:uiPriority w:val="66"/>
    <w:semiHidden/>
    <w:unhideWhenUsed/>
    <w:rsid w:val="00211350"/>
    <w:pPr>
      <w:spacing w:after="0" w:line="240" w:lineRule="auto"/>
    </w:pPr>
    <w:rPr>
      <w:rFonts w:ascii="Aptos Display" w:eastAsia="Times New Roman" w:hAnsi="Aptos Display" w:cs="Times New Roman"/>
      <w:color w:val="000000"/>
      <w:kern w:val="2"/>
      <w:sz w:val="24"/>
      <w:szCs w:val="24"/>
      <w:lang w:val="en-IE"/>
      <w14:ligatures w14:val="standardContextual"/>
    </w:rPr>
    <w:tblPr>
      <w:tblStyleRowBandSize w:val="1"/>
      <w:tblStyleColBandSize w:val="1"/>
      <w:tblBorders>
        <w:top w:val="single" w:sz="8" w:space="0" w:color="000000"/>
        <w:left w:val="single" w:sz="8" w:space="0" w:color="000000"/>
        <w:bottom w:val="single" w:sz="8" w:space="0" w:color="000000"/>
        <w:right w:val="single" w:sz="8" w:space="0" w:color="000000"/>
      </w:tblBorders>
    </w:tblPr>
    <w:tblStylePr w:type="firstRow">
      <w:rPr>
        <w:sz w:val="24"/>
        <w:szCs w:val="24"/>
      </w:rPr>
      <w:tblPr/>
      <w:tcPr>
        <w:tcBorders>
          <w:top w:val="nil"/>
          <w:left w:val="nil"/>
          <w:bottom w:val="single" w:sz="24" w:space="0" w:color="000000"/>
          <w:right w:val="nil"/>
          <w:insideH w:val="nil"/>
          <w:insideV w:val="nil"/>
        </w:tcBorders>
        <w:shd w:val="clear" w:color="auto" w:fill="FFFFFF"/>
      </w:tcPr>
    </w:tblStylePr>
    <w:tblStylePr w:type="lastRow">
      <w:tblPr/>
      <w:tcPr>
        <w:tcBorders>
          <w:top w:val="single" w:sz="8" w:space="0" w:color="000000"/>
          <w:left w:val="nil"/>
          <w:bottom w:val="nil"/>
          <w:right w:val="nil"/>
          <w:insideH w:val="nil"/>
          <w:insideV w:val="nil"/>
        </w:tcBorders>
        <w:shd w:val="clear" w:color="auto" w:fill="FFFFFF"/>
      </w:tcPr>
    </w:tblStylePr>
    <w:tblStylePr w:type="firstCol">
      <w:tblPr/>
      <w:tcPr>
        <w:tcBorders>
          <w:top w:val="nil"/>
          <w:left w:val="nil"/>
          <w:bottom w:val="nil"/>
          <w:right w:val="single" w:sz="8" w:space="0" w:color="000000"/>
          <w:insideH w:val="nil"/>
          <w:insideV w:val="nil"/>
        </w:tcBorders>
        <w:shd w:val="clear" w:color="auto" w:fill="FFFFFF"/>
      </w:tcPr>
    </w:tblStylePr>
    <w:tblStylePr w:type="lastCol">
      <w:tblPr/>
      <w:tcPr>
        <w:tcBorders>
          <w:top w:val="nil"/>
          <w:left w:val="single" w:sz="8" w:space="0" w:color="000000"/>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C0C0C0"/>
      </w:tcPr>
    </w:tblStylePr>
    <w:tblStylePr w:type="band1Horz">
      <w:tblPr/>
      <w:tcPr>
        <w:tcBorders>
          <w:top w:val="nil"/>
          <w:bottom w:val="nil"/>
          <w:insideH w:val="nil"/>
          <w:insideV w:val="nil"/>
        </w:tcBorders>
        <w:shd w:val="clear" w:color="auto" w:fill="C0C0C0"/>
      </w:tcPr>
    </w:tblStylePr>
    <w:tblStylePr w:type="nwCell">
      <w:tblPr/>
      <w:tcPr>
        <w:shd w:val="clear" w:color="auto" w:fill="FFFFFF"/>
      </w:tcPr>
    </w:tblStylePr>
    <w:tblStylePr w:type="swCell">
      <w:tblPr/>
      <w:tcPr>
        <w:tcBorders>
          <w:top w:val="nil"/>
        </w:tcBorders>
      </w:tcPr>
    </w:tblStylePr>
  </w:style>
  <w:style w:type="table" w:customStyle="1" w:styleId="MediumList2-Accent15">
    <w:name w:val="Medium List 2 - Accent 15"/>
    <w:basedOn w:val="TableNormal"/>
    <w:next w:val="MediumList2-Accent1"/>
    <w:uiPriority w:val="66"/>
    <w:semiHidden/>
    <w:unhideWhenUsed/>
    <w:rsid w:val="00211350"/>
    <w:pPr>
      <w:spacing w:after="0" w:line="240" w:lineRule="auto"/>
    </w:pPr>
    <w:rPr>
      <w:rFonts w:ascii="Aptos Display" w:eastAsia="Times New Roman" w:hAnsi="Aptos Display" w:cs="Times New Roman"/>
      <w:color w:val="000000"/>
      <w:kern w:val="2"/>
      <w:sz w:val="24"/>
      <w:szCs w:val="24"/>
      <w:lang w:val="en-IE"/>
      <w14:ligatures w14:val="standardContextual"/>
    </w:rPr>
    <w:tblPr>
      <w:tblStyleRowBandSize w:val="1"/>
      <w:tblStyleColBandSize w:val="1"/>
      <w:tblBorders>
        <w:top w:val="single" w:sz="8" w:space="0" w:color="156082"/>
        <w:left w:val="single" w:sz="8" w:space="0" w:color="156082"/>
        <w:bottom w:val="single" w:sz="8" w:space="0" w:color="156082"/>
        <w:right w:val="single" w:sz="8" w:space="0" w:color="156082"/>
      </w:tblBorders>
    </w:tblPr>
    <w:tblStylePr w:type="firstRow">
      <w:rPr>
        <w:sz w:val="24"/>
        <w:szCs w:val="24"/>
      </w:rPr>
      <w:tblPr/>
      <w:tcPr>
        <w:tcBorders>
          <w:top w:val="nil"/>
          <w:left w:val="nil"/>
          <w:bottom w:val="single" w:sz="24" w:space="0" w:color="156082"/>
          <w:right w:val="nil"/>
          <w:insideH w:val="nil"/>
          <w:insideV w:val="nil"/>
        </w:tcBorders>
        <w:shd w:val="clear" w:color="auto" w:fill="FFFFFF"/>
      </w:tcPr>
    </w:tblStylePr>
    <w:tblStylePr w:type="lastRow">
      <w:tblPr/>
      <w:tcPr>
        <w:tcBorders>
          <w:top w:val="single" w:sz="8" w:space="0" w:color="156082"/>
          <w:left w:val="nil"/>
          <w:bottom w:val="nil"/>
          <w:right w:val="nil"/>
          <w:insideH w:val="nil"/>
          <w:insideV w:val="nil"/>
        </w:tcBorders>
        <w:shd w:val="clear" w:color="auto" w:fill="FFFFFF"/>
      </w:tcPr>
    </w:tblStylePr>
    <w:tblStylePr w:type="firstCol">
      <w:tblPr/>
      <w:tcPr>
        <w:tcBorders>
          <w:top w:val="nil"/>
          <w:left w:val="nil"/>
          <w:bottom w:val="nil"/>
          <w:right w:val="single" w:sz="8" w:space="0" w:color="156082"/>
          <w:insideH w:val="nil"/>
          <w:insideV w:val="nil"/>
        </w:tcBorders>
        <w:shd w:val="clear" w:color="auto" w:fill="FFFFFF"/>
      </w:tcPr>
    </w:tblStylePr>
    <w:tblStylePr w:type="lastCol">
      <w:tblPr/>
      <w:tcPr>
        <w:tcBorders>
          <w:top w:val="nil"/>
          <w:left w:val="single" w:sz="8" w:space="0" w:color="156082"/>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B2DEF2"/>
      </w:tcPr>
    </w:tblStylePr>
    <w:tblStylePr w:type="band1Horz">
      <w:tblPr/>
      <w:tcPr>
        <w:tcBorders>
          <w:top w:val="nil"/>
          <w:bottom w:val="nil"/>
          <w:insideH w:val="nil"/>
          <w:insideV w:val="nil"/>
        </w:tcBorders>
        <w:shd w:val="clear" w:color="auto" w:fill="B2DEF2"/>
      </w:tcPr>
    </w:tblStylePr>
    <w:tblStylePr w:type="nwCell">
      <w:tblPr/>
      <w:tcPr>
        <w:shd w:val="clear" w:color="auto" w:fill="FFFFFF"/>
      </w:tcPr>
    </w:tblStylePr>
    <w:tblStylePr w:type="swCell">
      <w:tblPr/>
      <w:tcPr>
        <w:tcBorders>
          <w:top w:val="nil"/>
        </w:tcBorders>
      </w:tcPr>
    </w:tblStylePr>
  </w:style>
  <w:style w:type="table" w:customStyle="1" w:styleId="MediumList2-Accent25">
    <w:name w:val="Medium List 2 - Accent 25"/>
    <w:basedOn w:val="TableNormal"/>
    <w:next w:val="MediumList2-Accent2"/>
    <w:uiPriority w:val="66"/>
    <w:semiHidden/>
    <w:unhideWhenUsed/>
    <w:rsid w:val="00211350"/>
    <w:pPr>
      <w:spacing w:after="0" w:line="240" w:lineRule="auto"/>
    </w:pPr>
    <w:rPr>
      <w:rFonts w:ascii="Aptos Display" w:eastAsia="Times New Roman" w:hAnsi="Aptos Display" w:cs="Times New Roman"/>
      <w:color w:val="000000"/>
      <w:kern w:val="2"/>
      <w:sz w:val="24"/>
      <w:szCs w:val="24"/>
      <w:lang w:val="en-IE"/>
      <w14:ligatures w14:val="standardContextual"/>
    </w:rPr>
    <w:tblPr>
      <w:tblStyleRowBandSize w:val="1"/>
      <w:tblStyleColBandSize w:val="1"/>
      <w:tblBorders>
        <w:top w:val="single" w:sz="8" w:space="0" w:color="E97132"/>
        <w:left w:val="single" w:sz="8" w:space="0" w:color="E97132"/>
        <w:bottom w:val="single" w:sz="8" w:space="0" w:color="E97132"/>
        <w:right w:val="single" w:sz="8" w:space="0" w:color="E97132"/>
      </w:tblBorders>
    </w:tblPr>
    <w:tblStylePr w:type="firstRow">
      <w:rPr>
        <w:sz w:val="24"/>
        <w:szCs w:val="24"/>
      </w:rPr>
      <w:tblPr/>
      <w:tcPr>
        <w:tcBorders>
          <w:top w:val="nil"/>
          <w:left w:val="nil"/>
          <w:bottom w:val="single" w:sz="24" w:space="0" w:color="E97132"/>
          <w:right w:val="nil"/>
          <w:insideH w:val="nil"/>
          <w:insideV w:val="nil"/>
        </w:tcBorders>
        <w:shd w:val="clear" w:color="auto" w:fill="FFFFFF"/>
      </w:tcPr>
    </w:tblStylePr>
    <w:tblStylePr w:type="lastRow">
      <w:tblPr/>
      <w:tcPr>
        <w:tcBorders>
          <w:top w:val="single" w:sz="8" w:space="0" w:color="E97132"/>
          <w:left w:val="nil"/>
          <w:right w:val="nil"/>
          <w:insideH w:val="nil"/>
          <w:insideV w:val="nil"/>
        </w:tcBorders>
        <w:shd w:val="clear" w:color="auto" w:fill="FFFFFF"/>
      </w:tcPr>
    </w:tblStylePr>
    <w:tblStylePr w:type="firstCol">
      <w:tblPr/>
      <w:tcPr>
        <w:tcBorders>
          <w:top w:val="nil"/>
          <w:left w:val="nil"/>
          <w:bottom w:val="nil"/>
          <w:right w:val="single" w:sz="8" w:space="0" w:color="E97132"/>
          <w:insideH w:val="nil"/>
          <w:insideV w:val="nil"/>
        </w:tcBorders>
        <w:shd w:val="clear" w:color="auto" w:fill="FFFFFF"/>
      </w:tcPr>
    </w:tblStylePr>
    <w:tblStylePr w:type="lastCol">
      <w:tblPr/>
      <w:tcPr>
        <w:tcBorders>
          <w:top w:val="nil"/>
          <w:left w:val="single" w:sz="8" w:space="0" w:color="E97132"/>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F9DBCC"/>
      </w:tcPr>
    </w:tblStylePr>
    <w:tblStylePr w:type="band1Horz">
      <w:tblPr/>
      <w:tcPr>
        <w:tcBorders>
          <w:top w:val="nil"/>
          <w:bottom w:val="nil"/>
          <w:insideH w:val="nil"/>
          <w:insideV w:val="nil"/>
        </w:tcBorders>
        <w:shd w:val="clear" w:color="auto" w:fill="F9DBCC"/>
      </w:tcPr>
    </w:tblStylePr>
    <w:tblStylePr w:type="nwCell">
      <w:tblPr/>
      <w:tcPr>
        <w:shd w:val="clear" w:color="auto" w:fill="FFFFFF"/>
      </w:tcPr>
    </w:tblStylePr>
    <w:tblStylePr w:type="swCell">
      <w:tblPr/>
      <w:tcPr>
        <w:tcBorders>
          <w:top w:val="nil"/>
        </w:tcBorders>
      </w:tcPr>
    </w:tblStylePr>
  </w:style>
  <w:style w:type="table" w:customStyle="1" w:styleId="MediumList2-Accent35">
    <w:name w:val="Medium List 2 - Accent 35"/>
    <w:basedOn w:val="TableNormal"/>
    <w:next w:val="MediumList2-Accent3"/>
    <w:uiPriority w:val="66"/>
    <w:semiHidden/>
    <w:unhideWhenUsed/>
    <w:rsid w:val="00211350"/>
    <w:pPr>
      <w:spacing w:after="0" w:line="240" w:lineRule="auto"/>
    </w:pPr>
    <w:rPr>
      <w:rFonts w:ascii="Aptos Display" w:eastAsia="Times New Roman" w:hAnsi="Aptos Display" w:cs="Times New Roman"/>
      <w:color w:val="000000"/>
      <w:kern w:val="2"/>
      <w:sz w:val="24"/>
      <w:szCs w:val="24"/>
      <w:lang w:val="en-IE"/>
      <w14:ligatures w14:val="standardContextual"/>
    </w:rPr>
    <w:tblPr>
      <w:tblStyleRowBandSize w:val="1"/>
      <w:tblStyleColBandSize w:val="1"/>
      <w:tblBorders>
        <w:top w:val="single" w:sz="8" w:space="0" w:color="196B24"/>
        <w:left w:val="single" w:sz="8" w:space="0" w:color="196B24"/>
        <w:bottom w:val="single" w:sz="8" w:space="0" w:color="196B24"/>
        <w:right w:val="single" w:sz="8" w:space="0" w:color="196B24"/>
      </w:tblBorders>
    </w:tblPr>
    <w:tblStylePr w:type="firstRow">
      <w:rPr>
        <w:sz w:val="24"/>
        <w:szCs w:val="24"/>
      </w:rPr>
      <w:tblPr/>
      <w:tcPr>
        <w:tcBorders>
          <w:top w:val="nil"/>
          <w:left w:val="nil"/>
          <w:bottom w:val="single" w:sz="24" w:space="0" w:color="196B24"/>
          <w:right w:val="nil"/>
          <w:insideH w:val="nil"/>
          <w:insideV w:val="nil"/>
        </w:tcBorders>
        <w:shd w:val="clear" w:color="auto" w:fill="FFFFFF"/>
      </w:tcPr>
    </w:tblStylePr>
    <w:tblStylePr w:type="lastRow">
      <w:tblPr/>
      <w:tcPr>
        <w:tcBorders>
          <w:top w:val="single" w:sz="8" w:space="0" w:color="196B24"/>
          <w:left w:val="nil"/>
          <w:bottom w:val="nil"/>
          <w:right w:val="nil"/>
          <w:insideH w:val="nil"/>
          <w:insideV w:val="nil"/>
        </w:tcBorders>
        <w:shd w:val="clear" w:color="auto" w:fill="FFFFFF"/>
      </w:tcPr>
    </w:tblStylePr>
    <w:tblStylePr w:type="firstCol">
      <w:tblPr/>
      <w:tcPr>
        <w:tcBorders>
          <w:top w:val="nil"/>
          <w:left w:val="nil"/>
          <w:bottom w:val="nil"/>
          <w:right w:val="single" w:sz="8" w:space="0" w:color="196B24"/>
          <w:insideH w:val="nil"/>
          <w:insideV w:val="nil"/>
        </w:tcBorders>
        <w:shd w:val="clear" w:color="auto" w:fill="FFFFFF"/>
      </w:tcPr>
    </w:tblStylePr>
    <w:tblStylePr w:type="lastCol">
      <w:tblPr/>
      <w:tcPr>
        <w:tcBorders>
          <w:top w:val="nil"/>
          <w:left w:val="single" w:sz="8" w:space="0" w:color="196B24"/>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B3EDBA"/>
      </w:tcPr>
    </w:tblStylePr>
    <w:tblStylePr w:type="band1Horz">
      <w:tblPr/>
      <w:tcPr>
        <w:tcBorders>
          <w:top w:val="nil"/>
          <w:bottom w:val="nil"/>
          <w:insideH w:val="nil"/>
          <w:insideV w:val="nil"/>
        </w:tcBorders>
        <w:shd w:val="clear" w:color="auto" w:fill="B3EDBA"/>
      </w:tcPr>
    </w:tblStylePr>
    <w:tblStylePr w:type="nwCell">
      <w:tblPr/>
      <w:tcPr>
        <w:shd w:val="clear" w:color="auto" w:fill="FFFFFF"/>
      </w:tcPr>
    </w:tblStylePr>
    <w:tblStylePr w:type="swCell">
      <w:tblPr/>
      <w:tcPr>
        <w:tcBorders>
          <w:top w:val="nil"/>
        </w:tcBorders>
      </w:tcPr>
    </w:tblStylePr>
  </w:style>
  <w:style w:type="table" w:customStyle="1" w:styleId="MediumList2-Accent45">
    <w:name w:val="Medium List 2 - Accent 45"/>
    <w:basedOn w:val="TableNormal"/>
    <w:next w:val="MediumList2-Accent4"/>
    <w:uiPriority w:val="66"/>
    <w:semiHidden/>
    <w:unhideWhenUsed/>
    <w:rsid w:val="00211350"/>
    <w:pPr>
      <w:spacing w:after="0" w:line="240" w:lineRule="auto"/>
    </w:pPr>
    <w:rPr>
      <w:rFonts w:ascii="Aptos Display" w:eastAsia="Times New Roman" w:hAnsi="Aptos Display" w:cs="Times New Roman"/>
      <w:color w:val="000000"/>
      <w:kern w:val="2"/>
      <w:sz w:val="24"/>
      <w:szCs w:val="24"/>
      <w:lang w:val="en-IE"/>
      <w14:ligatures w14:val="standardContextual"/>
    </w:rPr>
    <w:tblPr>
      <w:tblStyleRowBandSize w:val="1"/>
      <w:tblStyleColBandSize w:val="1"/>
      <w:tblBorders>
        <w:top w:val="single" w:sz="8" w:space="0" w:color="0F9ED5"/>
        <w:left w:val="single" w:sz="8" w:space="0" w:color="0F9ED5"/>
        <w:bottom w:val="single" w:sz="8" w:space="0" w:color="0F9ED5"/>
        <w:right w:val="single" w:sz="8" w:space="0" w:color="0F9ED5"/>
      </w:tblBorders>
    </w:tblPr>
    <w:tblStylePr w:type="firstRow">
      <w:rPr>
        <w:sz w:val="24"/>
        <w:szCs w:val="24"/>
      </w:rPr>
      <w:tblPr/>
      <w:tcPr>
        <w:tcBorders>
          <w:top w:val="nil"/>
          <w:left w:val="nil"/>
          <w:bottom w:val="single" w:sz="24" w:space="0" w:color="0F9ED5"/>
          <w:right w:val="nil"/>
          <w:insideH w:val="nil"/>
          <w:insideV w:val="nil"/>
        </w:tcBorders>
        <w:shd w:val="clear" w:color="auto" w:fill="FFFFFF"/>
      </w:tcPr>
    </w:tblStylePr>
    <w:tblStylePr w:type="lastRow">
      <w:tblPr/>
      <w:tcPr>
        <w:tcBorders>
          <w:top w:val="single" w:sz="8" w:space="0" w:color="0F9ED5"/>
          <w:left w:val="nil"/>
          <w:bottom w:val="nil"/>
          <w:right w:val="nil"/>
          <w:insideH w:val="nil"/>
          <w:insideV w:val="nil"/>
        </w:tcBorders>
        <w:shd w:val="clear" w:color="auto" w:fill="FFFFFF"/>
      </w:tcPr>
    </w:tblStylePr>
    <w:tblStylePr w:type="firstCol">
      <w:tblPr/>
      <w:tcPr>
        <w:tcBorders>
          <w:top w:val="nil"/>
          <w:left w:val="nil"/>
          <w:bottom w:val="nil"/>
          <w:right w:val="single" w:sz="8" w:space="0" w:color="0F9ED5"/>
          <w:insideH w:val="nil"/>
          <w:insideV w:val="nil"/>
        </w:tcBorders>
        <w:shd w:val="clear" w:color="auto" w:fill="FFFFFF"/>
      </w:tcPr>
    </w:tblStylePr>
    <w:tblStylePr w:type="lastCol">
      <w:tblPr/>
      <w:tcPr>
        <w:tcBorders>
          <w:top w:val="nil"/>
          <w:left w:val="single" w:sz="8" w:space="0" w:color="0F9ED5"/>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BDE9FA"/>
      </w:tcPr>
    </w:tblStylePr>
    <w:tblStylePr w:type="band1Horz">
      <w:tblPr/>
      <w:tcPr>
        <w:tcBorders>
          <w:top w:val="nil"/>
          <w:bottom w:val="nil"/>
          <w:insideH w:val="nil"/>
          <w:insideV w:val="nil"/>
        </w:tcBorders>
        <w:shd w:val="clear" w:color="auto" w:fill="BDE9FA"/>
      </w:tcPr>
    </w:tblStylePr>
    <w:tblStylePr w:type="nwCell">
      <w:tblPr/>
      <w:tcPr>
        <w:shd w:val="clear" w:color="auto" w:fill="FFFFFF"/>
      </w:tcPr>
    </w:tblStylePr>
    <w:tblStylePr w:type="swCell">
      <w:tblPr/>
      <w:tcPr>
        <w:tcBorders>
          <w:top w:val="nil"/>
        </w:tcBorders>
      </w:tcPr>
    </w:tblStylePr>
  </w:style>
  <w:style w:type="table" w:customStyle="1" w:styleId="MediumList2-Accent55">
    <w:name w:val="Medium List 2 - Accent 55"/>
    <w:basedOn w:val="TableNormal"/>
    <w:next w:val="MediumList2-Accent5"/>
    <w:uiPriority w:val="66"/>
    <w:semiHidden/>
    <w:unhideWhenUsed/>
    <w:rsid w:val="00211350"/>
    <w:pPr>
      <w:spacing w:after="0" w:line="240" w:lineRule="auto"/>
    </w:pPr>
    <w:rPr>
      <w:rFonts w:ascii="Aptos Display" w:eastAsia="Times New Roman" w:hAnsi="Aptos Display" w:cs="Times New Roman"/>
      <w:color w:val="000000"/>
      <w:kern w:val="2"/>
      <w:sz w:val="24"/>
      <w:szCs w:val="24"/>
      <w:lang w:val="en-IE"/>
      <w14:ligatures w14:val="standardContextual"/>
    </w:rPr>
    <w:tblPr>
      <w:tblStyleRowBandSize w:val="1"/>
      <w:tblStyleColBandSize w:val="1"/>
      <w:tblBorders>
        <w:top w:val="single" w:sz="8" w:space="0" w:color="A02B93"/>
        <w:left w:val="single" w:sz="8" w:space="0" w:color="A02B93"/>
        <w:bottom w:val="single" w:sz="8" w:space="0" w:color="A02B93"/>
        <w:right w:val="single" w:sz="8" w:space="0" w:color="A02B93"/>
      </w:tblBorders>
    </w:tblPr>
    <w:tblStylePr w:type="firstRow">
      <w:rPr>
        <w:sz w:val="24"/>
        <w:szCs w:val="24"/>
      </w:rPr>
      <w:tblPr/>
      <w:tcPr>
        <w:tcBorders>
          <w:top w:val="nil"/>
          <w:left w:val="nil"/>
          <w:bottom w:val="single" w:sz="24" w:space="0" w:color="A02B93"/>
          <w:right w:val="nil"/>
          <w:insideH w:val="nil"/>
          <w:insideV w:val="nil"/>
        </w:tcBorders>
        <w:shd w:val="clear" w:color="auto" w:fill="FFFFFF"/>
      </w:tcPr>
    </w:tblStylePr>
    <w:tblStylePr w:type="lastRow">
      <w:tblPr/>
      <w:tcPr>
        <w:tcBorders>
          <w:top w:val="single" w:sz="8" w:space="0" w:color="A02B93"/>
          <w:left w:val="nil"/>
          <w:bottom w:val="nil"/>
          <w:right w:val="nil"/>
          <w:insideH w:val="nil"/>
          <w:insideV w:val="nil"/>
        </w:tcBorders>
        <w:shd w:val="clear" w:color="auto" w:fill="FFFFFF"/>
      </w:tcPr>
    </w:tblStylePr>
    <w:tblStylePr w:type="firstCol">
      <w:tblPr/>
      <w:tcPr>
        <w:tcBorders>
          <w:top w:val="nil"/>
          <w:left w:val="nil"/>
          <w:bottom w:val="nil"/>
          <w:right w:val="single" w:sz="8" w:space="0" w:color="A02B93"/>
          <w:insideH w:val="nil"/>
          <w:insideV w:val="nil"/>
        </w:tcBorders>
        <w:shd w:val="clear" w:color="auto" w:fill="FFFFFF"/>
      </w:tcPr>
    </w:tblStylePr>
    <w:tblStylePr w:type="lastCol">
      <w:tblPr/>
      <w:tcPr>
        <w:tcBorders>
          <w:top w:val="nil"/>
          <w:left w:val="single" w:sz="8" w:space="0" w:color="A02B93"/>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EFC3E9"/>
      </w:tcPr>
    </w:tblStylePr>
    <w:tblStylePr w:type="band1Horz">
      <w:tblPr/>
      <w:tcPr>
        <w:tcBorders>
          <w:top w:val="nil"/>
          <w:bottom w:val="nil"/>
          <w:insideH w:val="nil"/>
          <w:insideV w:val="nil"/>
        </w:tcBorders>
        <w:shd w:val="clear" w:color="auto" w:fill="EFC3E9"/>
      </w:tcPr>
    </w:tblStylePr>
    <w:tblStylePr w:type="nwCell">
      <w:tblPr/>
      <w:tcPr>
        <w:shd w:val="clear" w:color="auto" w:fill="FFFFFF"/>
      </w:tcPr>
    </w:tblStylePr>
    <w:tblStylePr w:type="swCell">
      <w:tblPr/>
      <w:tcPr>
        <w:tcBorders>
          <w:top w:val="nil"/>
        </w:tcBorders>
      </w:tcPr>
    </w:tblStylePr>
  </w:style>
  <w:style w:type="table" w:customStyle="1" w:styleId="MediumList2-Accent65">
    <w:name w:val="Medium List 2 - Accent 65"/>
    <w:basedOn w:val="TableNormal"/>
    <w:next w:val="MediumList2-Accent6"/>
    <w:uiPriority w:val="66"/>
    <w:semiHidden/>
    <w:unhideWhenUsed/>
    <w:rsid w:val="00211350"/>
    <w:pPr>
      <w:spacing w:after="0" w:line="240" w:lineRule="auto"/>
    </w:pPr>
    <w:rPr>
      <w:rFonts w:ascii="Aptos Display" w:eastAsia="Times New Roman" w:hAnsi="Aptos Display" w:cs="Times New Roman"/>
      <w:color w:val="000000"/>
      <w:kern w:val="2"/>
      <w:sz w:val="24"/>
      <w:szCs w:val="24"/>
      <w:lang w:val="en-IE"/>
      <w14:ligatures w14:val="standardContextual"/>
    </w:rPr>
    <w:tblPr>
      <w:tblStyleRowBandSize w:val="1"/>
      <w:tblStyleColBandSize w:val="1"/>
      <w:tblBorders>
        <w:top w:val="single" w:sz="8" w:space="0" w:color="4EA72E"/>
        <w:left w:val="single" w:sz="8" w:space="0" w:color="4EA72E"/>
        <w:bottom w:val="single" w:sz="8" w:space="0" w:color="4EA72E"/>
        <w:right w:val="single" w:sz="8" w:space="0" w:color="4EA72E"/>
      </w:tblBorders>
    </w:tblPr>
    <w:tblStylePr w:type="firstRow">
      <w:rPr>
        <w:sz w:val="24"/>
        <w:szCs w:val="24"/>
      </w:rPr>
      <w:tblPr/>
      <w:tcPr>
        <w:tcBorders>
          <w:top w:val="nil"/>
          <w:left w:val="nil"/>
          <w:bottom w:val="single" w:sz="24" w:space="0" w:color="4EA72E"/>
          <w:right w:val="nil"/>
          <w:insideH w:val="nil"/>
          <w:insideV w:val="nil"/>
        </w:tcBorders>
        <w:shd w:val="clear" w:color="auto" w:fill="FFFFFF"/>
      </w:tcPr>
    </w:tblStylePr>
    <w:tblStylePr w:type="lastRow">
      <w:tblPr/>
      <w:tcPr>
        <w:tcBorders>
          <w:top w:val="single" w:sz="8" w:space="0" w:color="4EA72E"/>
          <w:left w:val="nil"/>
          <w:bottom w:val="nil"/>
          <w:right w:val="nil"/>
          <w:insideH w:val="nil"/>
          <w:insideV w:val="nil"/>
        </w:tcBorders>
        <w:shd w:val="clear" w:color="auto" w:fill="FFFFFF"/>
      </w:tcPr>
    </w:tblStylePr>
    <w:tblStylePr w:type="firstCol">
      <w:tblPr/>
      <w:tcPr>
        <w:tcBorders>
          <w:top w:val="nil"/>
          <w:left w:val="nil"/>
          <w:bottom w:val="nil"/>
          <w:right w:val="single" w:sz="8" w:space="0" w:color="4EA72E"/>
          <w:insideH w:val="nil"/>
          <w:insideV w:val="nil"/>
        </w:tcBorders>
        <w:shd w:val="clear" w:color="auto" w:fill="FFFFFF"/>
      </w:tcPr>
    </w:tblStylePr>
    <w:tblStylePr w:type="lastCol">
      <w:tblPr/>
      <w:tcPr>
        <w:tcBorders>
          <w:top w:val="nil"/>
          <w:left w:val="single" w:sz="8" w:space="0" w:color="4EA72E"/>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D0EFC5"/>
      </w:tcPr>
    </w:tblStylePr>
    <w:tblStylePr w:type="band1Horz">
      <w:tblPr/>
      <w:tcPr>
        <w:tcBorders>
          <w:top w:val="nil"/>
          <w:bottom w:val="nil"/>
          <w:insideH w:val="nil"/>
          <w:insideV w:val="nil"/>
        </w:tcBorders>
        <w:shd w:val="clear" w:color="auto" w:fill="D0EFC5"/>
      </w:tcPr>
    </w:tblStylePr>
    <w:tblStylePr w:type="nwCell">
      <w:tblPr/>
      <w:tcPr>
        <w:shd w:val="clear" w:color="auto" w:fill="FFFFFF"/>
      </w:tcPr>
    </w:tblStylePr>
    <w:tblStylePr w:type="swCell">
      <w:tblPr/>
      <w:tcPr>
        <w:tcBorders>
          <w:top w:val="nil"/>
        </w:tcBorders>
      </w:tcPr>
    </w:tblStylePr>
  </w:style>
  <w:style w:type="table" w:customStyle="1" w:styleId="MediumShading15">
    <w:name w:val="Medium Shading 15"/>
    <w:basedOn w:val="TableNormal"/>
    <w:next w:val="MediumShading1"/>
    <w:uiPriority w:val="63"/>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8" w:space="0" w:color="404040"/>
        <w:left w:val="single" w:sz="8" w:space="0" w:color="404040"/>
        <w:bottom w:val="single" w:sz="8" w:space="0" w:color="404040"/>
        <w:right w:val="single" w:sz="8" w:space="0" w:color="404040"/>
        <w:insideH w:val="single" w:sz="8" w:space="0" w:color="404040"/>
      </w:tblBorders>
    </w:tblPr>
    <w:tblStylePr w:type="firstRow">
      <w:pPr>
        <w:spacing w:before="0" w:after="0" w:line="240" w:lineRule="auto"/>
      </w:pPr>
      <w:rPr>
        <w:b/>
        <w:bCs/>
        <w:color w:val="FFFFFF"/>
      </w:rPr>
      <w:tblPr/>
      <w:tcPr>
        <w:tcBorders>
          <w:top w:val="single" w:sz="8" w:space="0" w:color="404040"/>
          <w:left w:val="single" w:sz="8" w:space="0" w:color="404040"/>
          <w:bottom w:val="single" w:sz="8" w:space="0" w:color="404040"/>
          <w:right w:val="single" w:sz="8" w:space="0" w:color="404040"/>
          <w:insideH w:val="nil"/>
          <w:insideV w:val="nil"/>
        </w:tcBorders>
        <w:shd w:val="clear" w:color="auto" w:fill="000000"/>
      </w:tcPr>
    </w:tblStylePr>
    <w:tblStylePr w:type="lastRow">
      <w:pPr>
        <w:spacing w:before="0" w:after="0" w:line="240" w:lineRule="auto"/>
      </w:pPr>
      <w:rPr>
        <w:b/>
        <w:bCs/>
      </w:rPr>
      <w:tblPr/>
      <w:tcPr>
        <w:tcBorders>
          <w:top w:val="double" w:sz="6" w:space="0" w:color="404040"/>
          <w:left w:val="single" w:sz="8" w:space="0" w:color="404040"/>
          <w:bottom w:val="single" w:sz="8" w:space="0" w:color="404040"/>
          <w:right w:val="single" w:sz="8" w:space="0" w:color="404040"/>
          <w:insideH w:val="nil"/>
          <w:insideV w:val="nil"/>
        </w:tcBorders>
      </w:tcPr>
    </w:tblStylePr>
    <w:tblStylePr w:type="firstCol">
      <w:rPr>
        <w:b/>
        <w:bCs/>
      </w:rPr>
    </w:tblStylePr>
    <w:tblStylePr w:type="lastCol">
      <w:rPr>
        <w:b/>
        <w:bCs/>
      </w:rPr>
    </w:tblStylePr>
    <w:tblStylePr w:type="band1Vert">
      <w:tblPr/>
      <w:tcPr>
        <w:shd w:val="clear" w:color="auto" w:fill="C0C0C0"/>
      </w:tcPr>
    </w:tblStylePr>
    <w:tblStylePr w:type="band1Horz">
      <w:tblPr/>
      <w:tcPr>
        <w:tcBorders>
          <w:insideH w:val="nil"/>
          <w:insideV w:val="nil"/>
        </w:tcBorders>
        <w:shd w:val="clear" w:color="auto" w:fill="C0C0C0"/>
      </w:tcPr>
    </w:tblStylePr>
    <w:tblStylePr w:type="band2Horz">
      <w:tblPr/>
      <w:tcPr>
        <w:tcBorders>
          <w:insideH w:val="nil"/>
          <w:insideV w:val="nil"/>
        </w:tcBorders>
      </w:tcPr>
    </w:tblStylePr>
  </w:style>
  <w:style w:type="table" w:customStyle="1" w:styleId="MediumShading1-Accent15">
    <w:name w:val="Medium Shading 1 - Accent 15"/>
    <w:basedOn w:val="TableNormal"/>
    <w:next w:val="MediumShading1-Accent1"/>
    <w:uiPriority w:val="63"/>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8" w:space="0" w:color="2198CF"/>
        <w:left w:val="single" w:sz="8" w:space="0" w:color="2198CF"/>
        <w:bottom w:val="single" w:sz="8" w:space="0" w:color="2198CF"/>
        <w:right w:val="single" w:sz="8" w:space="0" w:color="2198CF"/>
        <w:insideH w:val="single" w:sz="8" w:space="0" w:color="2198CF"/>
      </w:tblBorders>
    </w:tblPr>
    <w:tblStylePr w:type="firstRow">
      <w:pPr>
        <w:spacing w:before="0" w:after="0" w:line="240" w:lineRule="auto"/>
      </w:pPr>
      <w:rPr>
        <w:b/>
        <w:bCs/>
        <w:color w:val="FFFFFF"/>
      </w:rPr>
      <w:tblPr/>
      <w:tcPr>
        <w:tcBorders>
          <w:top w:val="single" w:sz="8" w:space="0" w:color="2198CF"/>
          <w:left w:val="single" w:sz="8" w:space="0" w:color="2198CF"/>
          <w:bottom w:val="single" w:sz="8" w:space="0" w:color="2198CF"/>
          <w:right w:val="single" w:sz="8" w:space="0" w:color="2198CF"/>
          <w:insideH w:val="nil"/>
          <w:insideV w:val="nil"/>
        </w:tcBorders>
        <w:shd w:val="clear" w:color="auto" w:fill="156082"/>
      </w:tcPr>
    </w:tblStylePr>
    <w:tblStylePr w:type="lastRow">
      <w:pPr>
        <w:spacing w:before="0" w:after="0" w:line="240" w:lineRule="auto"/>
      </w:pPr>
      <w:rPr>
        <w:b/>
        <w:bCs/>
      </w:rPr>
      <w:tblPr/>
      <w:tcPr>
        <w:tcBorders>
          <w:top w:val="double" w:sz="6" w:space="0" w:color="2198CF"/>
          <w:left w:val="single" w:sz="8" w:space="0" w:color="2198CF"/>
          <w:bottom w:val="single" w:sz="8" w:space="0" w:color="2198CF"/>
          <w:right w:val="single" w:sz="8" w:space="0" w:color="2198CF"/>
          <w:insideH w:val="nil"/>
          <w:insideV w:val="nil"/>
        </w:tcBorders>
      </w:tcPr>
    </w:tblStylePr>
    <w:tblStylePr w:type="firstCol">
      <w:rPr>
        <w:b/>
        <w:bCs/>
      </w:rPr>
    </w:tblStylePr>
    <w:tblStylePr w:type="lastCol">
      <w:rPr>
        <w:b/>
        <w:bCs/>
      </w:rPr>
    </w:tblStylePr>
    <w:tblStylePr w:type="band1Vert">
      <w:tblPr/>
      <w:tcPr>
        <w:shd w:val="clear" w:color="auto" w:fill="B2DEF2"/>
      </w:tcPr>
    </w:tblStylePr>
    <w:tblStylePr w:type="band1Horz">
      <w:tblPr/>
      <w:tcPr>
        <w:tcBorders>
          <w:insideH w:val="nil"/>
          <w:insideV w:val="nil"/>
        </w:tcBorders>
        <w:shd w:val="clear" w:color="auto" w:fill="B2DEF2"/>
      </w:tcPr>
    </w:tblStylePr>
    <w:tblStylePr w:type="band2Horz">
      <w:tblPr/>
      <w:tcPr>
        <w:tcBorders>
          <w:insideH w:val="nil"/>
          <w:insideV w:val="nil"/>
        </w:tcBorders>
      </w:tcPr>
    </w:tblStylePr>
  </w:style>
  <w:style w:type="table" w:customStyle="1" w:styleId="MediumShading1-Accent25">
    <w:name w:val="Medium Shading 1 - Accent 25"/>
    <w:basedOn w:val="TableNormal"/>
    <w:next w:val="MediumShading1-Accent2"/>
    <w:uiPriority w:val="63"/>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8" w:space="0" w:color="EE9465"/>
        <w:left w:val="single" w:sz="8" w:space="0" w:color="EE9465"/>
        <w:bottom w:val="single" w:sz="8" w:space="0" w:color="EE9465"/>
        <w:right w:val="single" w:sz="8" w:space="0" w:color="EE9465"/>
        <w:insideH w:val="single" w:sz="8" w:space="0" w:color="EE9465"/>
      </w:tblBorders>
    </w:tblPr>
    <w:tblStylePr w:type="firstRow">
      <w:pPr>
        <w:spacing w:before="0" w:after="0" w:line="240" w:lineRule="auto"/>
      </w:pPr>
      <w:rPr>
        <w:b/>
        <w:bCs/>
        <w:color w:val="FFFFFF"/>
      </w:rPr>
      <w:tblPr/>
      <w:tcPr>
        <w:tcBorders>
          <w:top w:val="single" w:sz="8" w:space="0" w:color="EE9465"/>
          <w:left w:val="single" w:sz="8" w:space="0" w:color="EE9465"/>
          <w:bottom w:val="single" w:sz="8" w:space="0" w:color="EE9465"/>
          <w:right w:val="single" w:sz="8" w:space="0" w:color="EE9465"/>
          <w:insideH w:val="nil"/>
          <w:insideV w:val="nil"/>
        </w:tcBorders>
        <w:shd w:val="clear" w:color="auto" w:fill="E97132"/>
      </w:tcPr>
    </w:tblStylePr>
    <w:tblStylePr w:type="lastRow">
      <w:pPr>
        <w:spacing w:before="0" w:after="0" w:line="240" w:lineRule="auto"/>
      </w:pPr>
      <w:rPr>
        <w:b/>
        <w:bCs/>
      </w:rPr>
      <w:tblPr/>
      <w:tcPr>
        <w:tcBorders>
          <w:top w:val="double" w:sz="6" w:space="0" w:color="EE9465"/>
          <w:left w:val="single" w:sz="8" w:space="0" w:color="EE9465"/>
          <w:bottom w:val="single" w:sz="8" w:space="0" w:color="EE9465"/>
          <w:right w:val="single" w:sz="8" w:space="0" w:color="EE9465"/>
          <w:insideH w:val="nil"/>
          <w:insideV w:val="nil"/>
        </w:tcBorders>
      </w:tcPr>
    </w:tblStylePr>
    <w:tblStylePr w:type="firstCol">
      <w:rPr>
        <w:b/>
        <w:bCs/>
      </w:rPr>
    </w:tblStylePr>
    <w:tblStylePr w:type="lastCol">
      <w:rPr>
        <w:b/>
        <w:bCs/>
      </w:rPr>
    </w:tblStylePr>
    <w:tblStylePr w:type="band1Vert">
      <w:tblPr/>
      <w:tcPr>
        <w:shd w:val="clear" w:color="auto" w:fill="F9DBCC"/>
      </w:tcPr>
    </w:tblStylePr>
    <w:tblStylePr w:type="band1Horz">
      <w:tblPr/>
      <w:tcPr>
        <w:tcBorders>
          <w:insideH w:val="nil"/>
          <w:insideV w:val="nil"/>
        </w:tcBorders>
        <w:shd w:val="clear" w:color="auto" w:fill="F9DBCC"/>
      </w:tcPr>
    </w:tblStylePr>
    <w:tblStylePr w:type="band2Horz">
      <w:tblPr/>
      <w:tcPr>
        <w:tcBorders>
          <w:insideH w:val="nil"/>
          <w:insideV w:val="nil"/>
        </w:tcBorders>
      </w:tcPr>
    </w:tblStylePr>
  </w:style>
  <w:style w:type="table" w:customStyle="1" w:styleId="MediumShading1-Accent35">
    <w:name w:val="Medium Shading 1 - Accent 35"/>
    <w:basedOn w:val="TableNormal"/>
    <w:next w:val="MediumShading1-Accent3"/>
    <w:uiPriority w:val="63"/>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8" w:space="0" w:color="2BB73D"/>
        <w:left w:val="single" w:sz="8" w:space="0" w:color="2BB73D"/>
        <w:bottom w:val="single" w:sz="8" w:space="0" w:color="2BB73D"/>
        <w:right w:val="single" w:sz="8" w:space="0" w:color="2BB73D"/>
        <w:insideH w:val="single" w:sz="8" w:space="0" w:color="2BB73D"/>
      </w:tblBorders>
    </w:tblPr>
    <w:tblStylePr w:type="firstRow">
      <w:pPr>
        <w:spacing w:before="0" w:after="0" w:line="240" w:lineRule="auto"/>
      </w:pPr>
      <w:rPr>
        <w:b/>
        <w:bCs/>
        <w:color w:val="FFFFFF"/>
      </w:rPr>
      <w:tblPr/>
      <w:tcPr>
        <w:tcBorders>
          <w:top w:val="single" w:sz="8" w:space="0" w:color="2BB73D"/>
          <w:left w:val="single" w:sz="8" w:space="0" w:color="2BB73D"/>
          <w:bottom w:val="single" w:sz="8" w:space="0" w:color="2BB73D"/>
          <w:right w:val="single" w:sz="8" w:space="0" w:color="2BB73D"/>
          <w:insideH w:val="nil"/>
          <w:insideV w:val="nil"/>
        </w:tcBorders>
        <w:shd w:val="clear" w:color="auto" w:fill="196B24"/>
      </w:tcPr>
    </w:tblStylePr>
    <w:tblStylePr w:type="lastRow">
      <w:pPr>
        <w:spacing w:before="0" w:after="0" w:line="240" w:lineRule="auto"/>
      </w:pPr>
      <w:rPr>
        <w:b/>
        <w:bCs/>
      </w:rPr>
      <w:tblPr/>
      <w:tcPr>
        <w:tcBorders>
          <w:top w:val="double" w:sz="6" w:space="0" w:color="2BB73D"/>
          <w:left w:val="single" w:sz="8" w:space="0" w:color="2BB73D"/>
          <w:bottom w:val="single" w:sz="8" w:space="0" w:color="2BB73D"/>
          <w:right w:val="single" w:sz="8" w:space="0" w:color="2BB73D"/>
          <w:insideH w:val="nil"/>
          <w:insideV w:val="nil"/>
        </w:tcBorders>
      </w:tcPr>
    </w:tblStylePr>
    <w:tblStylePr w:type="firstCol">
      <w:rPr>
        <w:b/>
        <w:bCs/>
      </w:rPr>
    </w:tblStylePr>
    <w:tblStylePr w:type="lastCol">
      <w:rPr>
        <w:b/>
        <w:bCs/>
      </w:rPr>
    </w:tblStylePr>
    <w:tblStylePr w:type="band1Vert">
      <w:tblPr/>
      <w:tcPr>
        <w:shd w:val="clear" w:color="auto" w:fill="B3EDBA"/>
      </w:tcPr>
    </w:tblStylePr>
    <w:tblStylePr w:type="band1Horz">
      <w:tblPr/>
      <w:tcPr>
        <w:tcBorders>
          <w:insideH w:val="nil"/>
          <w:insideV w:val="nil"/>
        </w:tcBorders>
        <w:shd w:val="clear" w:color="auto" w:fill="B3EDBA"/>
      </w:tcPr>
    </w:tblStylePr>
    <w:tblStylePr w:type="band2Horz">
      <w:tblPr/>
      <w:tcPr>
        <w:tcBorders>
          <w:insideH w:val="nil"/>
          <w:insideV w:val="nil"/>
        </w:tcBorders>
      </w:tcPr>
    </w:tblStylePr>
  </w:style>
  <w:style w:type="table" w:customStyle="1" w:styleId="MediumShading1-Accent45">
    <w:name w:val="Medium Shading 1 - Accent 45"/>
    <w:basedOn w:val="TableNormal"/>
    <w:next w:val="MediumShading1-Accent4"/>
    <w:uiPriority w:val="63"/>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8" w:space="0" w:color="39BEF1"/>
        <w:left w:val="single" w:sz="8" w:space="0" w:color="39BEF1"/>
        <w:bottom w:val="single" w:sz="8" w:space="0" w:color="39BEF1"/>
        <w:right w:val="single" w:sz="8" w:space="0" w:color="39BEF1"/>
        <w:insideH w:val="single" w:sz="8" w:space="0" w:color="39BEF1"/>
      </w:tblBorders>
    </w:tblPr>
    <w:tblStylePr w:type="firstRow">
      <w:pPr>
        <w:spacing w:before="0" w:after="0" w:line="240" w:lineRule="auto"/>
      </w:pPr>
      <w:rPr>
        <w:b/>
        <w:bCs/>
        <w:color w:val="FFFFFF"/>
      </w:rPr>
      <w:tblPr/>
      <w:tcPr>
        <w:tcBorders>
          <w:top w:val="single" w:sz="8" w:space="0" w:color="39BEF1"/>
          <w:left w:val="single" w:sz="8" w:space="0" w:color="39BEF1"/>
          <w:bottom w:val="single" w:sz="8" w:space="0" w:color="39BEF1"/>
          <w:right w:val="single" w:sz="8" w:space="0" w:color="39BEF1"/>
          <w:insideH w:val="nil"/>
          <w:insideV w:val="nil"/>
        </w:tcBorders>
        <w:shd w:val="clear" w:color="auto" w:fill="0F9ED5"/>
      </w:tcPr>
    </w:tblStylePr>
    <w:tblStylePr w:type="lastRow">
      <w:pPr>
        <w:spacing w:before="0" w:after="0" w:line="240" w:lineRule="auto"/>
      </w:pPr>
      <w:rPr>
        <w:b/>
        <w:bCs/>
      </w:rPr>
      <w:tblPr/>
      <w:tcPr>
        <w:tcBorders>
          <w:top w:val="double" w:sz="6" w:space="0" w:color="39BEF1"/>
          <w:left w:val="single" w:sz="8" w:space="0" w:color="39BEF1"/>
          <w:bottom w:val="single" w:sz="8" w:space="0" w:color="39BEF1"/>
          <w:right w:val="single" w:sz="8" w:space="0" w:color="39BEF1"/>
          <w:insideH w:val="nil"/>
          <w:insideV w:val="nil"/>
        </w:tcBorders>
      </w:tcPr>
    </w:tblStylePr>
    <w:tblStylePr w:type="firstCol">
      <w:rPr>
        <w:b/>
        <w:bCs/>
      </w:rPr>
    </w:tblStylePr>
    <w:tblStylePr w:type="lastCol">
      <w:rPr>
        <w:b/>
        <w:bCs/>
      </w:rPr>
    </w:tblStylePr>
    <w:tblStylePr w:type="band1Vert">
      <w:tblPr/>
      <w:tcPr>
        <w:shd w:val="clear" w:color="auto" w:fill="BDE9FA"/>
      </w:tcPr>
    </w:tblStylePr>
    <w:tblStylePr w:type="band1Horz">
      <w:tblPr/>
      <w:tcPr>
        <w:tcBorders>
          <w:insideH w:val="nil"/>
          <w:insideV w:val="nil"/>
        </w:tcBorders>
        <w:shd w:val="clear" w:color="auto" w:fill="BDE9FA"/>
      </w:tcPr>
    </w:tblStylePr>
    <w:tblStylePr w:type="band2Horz">
      <w:tblPr/>
      <w:tcPr>
        <w:tcBorders>
          <w:insideH w:val="nil"/>
          <w:insideV w:val="nil"/>
        </w:tcBorders>
      </w:tcPr>
    </w:tblStylePr>
  </w:style>
  <w:style w:type="table" w:customStyle="1" w:styleId="MediumShading1-Accent55">
    <w:name w:val="Medium Shading 1 - Accent 55"/>
    <w:basedOn w:val="TableNormal"/>
    <w:next w:val="MediumShading1-Accent5"/>
    <w:uiPriority w:val="63"/>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8" w:space="0" w:color="CE49BF"/>
        <w:left w:val="single" w:sz="8" w:space="0" w:color="CE49BF"/>
        <w:bottom w:val="single" w:sz="8" w:space="0" w:color="CE49BF"/>
        <w:right w:val="single" w:sz="8" w:space="0" w:color="CE49BF"/>
        <w:insideH w:val="single" w:sz="8" w:space="0" w:color="CE49BF"/>
      </w:tblBorders>
    </w:tblPr>
    <w:tblStylePr w:type="firstRow">
      <w:pPr>
        <w:spacing w:before="0" w:after="0" w:line="240" w:lineRule="auto"/>
      </w:pPr>
      <w:rPr>
        <w:b/>
        <w:bCs/>
        <w:color w:val="FFFFFF"/>
      </w:rPr>
      <w:tblPr/>
      <w:tcPr>
        <w:tcBorders>
          <w:top w:val="single" w:sz="8" w:space="0" w:color="CE49BF"/>
          <w:left w:val="single" w:sz="8" w:space="0" w:color="CE49BF"/>
          <w:bottom w:val="single" w:sz="8" w:space="0" w:color="CE49BF"/>
          <w:right w:val="single" w:sz="8" w:space="0" w:color="CE49BF"/>
          <w:insideH w:val="nil"/>
          <w:insideV w:val="nil"/>
        </w:tcBorders>
        <w:shd w:val="clear" w:color="auto" w:fill="A02B93"/>
      </w:tcPr>
    </w:tblStylePr>
    <w:tblStylePr w:type="lastRow">
      <w:pPr>
        <w:spacing w:before="0" w:after="0" w:line="240" w:lineRule="auto"/>
      </w:pPr>
      <w:rPr>
        <w:b/>
        <w:bCs/>
      </w:rPr>
      <w:tblPr/>
      <w:tcPr>
        <w:tcBorders>
          <w:top w:val="double" w:sz="6" w:space="0" w:color="CE49BF"/>
          <w:left w:val="single" w:sz="8" w:space="0" w:color="CE49BF"/>
          <w:bottom w:val="single" w:sz="8" w:space="0" w:color="CE49BF"/>
          <w:right w:val="single" w:sz="8" w:space="0" w:color="CE49BF"/>
          <w:insideH w:val="nil"/>
          <w:insideV w:val="nil"/>
        </w:tcBorders>
      </w:tcPr>
    </w:tblStylePr>
    <w:tblStylePr w:type="firstCol">
      <w:rPr>
        <w:b/>
        <w:bCs/>
      </w:rPr>
    </w:tblStylePr>
    <w:tblStylePr w:type="lastCol">
      <w:rPr>
        <w:b/>
        <w:bCs/>
      </w:rPr>
    </w:tblStylePr>
    <w:tblStylePr w:type="band1Vert">
      <w:tblPr/>
      <w:tcPr>
        <w:shd w:val="clear" w:color="auto" w:fill="EFC3E9"/>
      </w:tcPr>
    </w:tblStylePr>
    <w:tblStylePr w:type="band1Horz">
      <w:tblPr/>
      <w:tcPr>
        <w:tcBorders>
          <w:insideH w:val="nil"/>
          <w:insideV w:val="nil"/>
        </w:tcBorders>
        <w:shd w:val="clear" w:color="auto" w:fill="EFC3E9"/>
      </w:tcPr>
    </w:tblStylePr>
    <w:tblStylePr w:type="band2Horz">
      <w:tblPr/>
      <w:tcPr>
        <w:tcBorders>
          <w:insideH w:val="nil"/>
          <w:insideV w:val="nil"/>
        </w:tcBorders>
      </w:tcPr>
    </w:tblStylePr>
  </w:style>
  <w:style w:type="table" w:customStyle="1" w:styleId="MediumShading1-Accent65">
    <w:name w:val="Medium Shading 1 - Accent 65"/>
    <w:basedOn w:val="TableNormal"/>
    <w:next w:val="MediumShading1-Accent6"/>
    <w:uiPriority w:val="63"/>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8" w:space="0" w:color="71CF50"/>
        <w:left w:val="single" w:sz="8" w:space="0" w:color="71CF50"/>
        <w:bottom w:val="single" w:sz="8" w:space="0" w:color="71CF50"/>
        <w:right w:val="single" w:sz="8" w:space="0" w:color="71CF50"/>
        <w:insideH w:val="single" w:sz="8" w:space="0" w:color="71CF50"/>
      </w:tblBorders>
    </w:tblPr>
    <w:tblStylePr w:type="firstRow">
      <w:pPr>
        <w:spacing w:before="0" w:after="0" w:line="240" w:lineRule="auto"/>
      </w:pPr>
      <w:rPr>
        <w:b/>
        <w:bCs/>
        <w:color w:val="FFFFFF"/>
      </w:rPr>
      <w:tblPr/>
      <w:tcPr>
        <w:tcBorders>
          <w:top w:val="single" w:sz="8" w:space="0" w:color="71CF50"/>
          <w:left w:val="single" w:sz="8" w:space="0" w:color="71CF50"/>
          <w:bottom w:val="single" w:sz="8" w:space="0" w:color="71CF50"/>
          <w:right w:val="single" w:sz="8" w:space="0" w:color="71CF50"/>
          <w:insideH w:val="nil"/>
          <w:insideV w:val="nil"/>
        </w:tcBorders>
        <w:shd w:val="clear" w:color="auto" w:fill="4EA72E"/>
      </w:tcPr>
    </w:tblStylePr>
    <w:tblStylePr w:type="lastRow">
      <w:pPr>
        <w:spacing w:before="0" w:after="0" w:line="240" w:lineRule="auto"/>
      </w:pPr>
      <w:rPr>
        <w:b/>
        <w:bCs/>
      </w:rPr>
      <w:tblPr/>
      <w:tcPr>
        <w:tcBorders>
          <w:top w:val="double" w:sz="6" w:space="0" w:color="71CF50"/>
          <w:left w:val="single" w:sz="8" w:space="0" w:color="71CF50"/>
          <w:bottom w:val="single" w:sz="8" w:space="0" w:color="71CF50"/>
          <w:right w:val="single" w:sz="8" w:space="0" w:color="71CF50"/>
          <w:insideH w:val="nil"/>
          <w:insideV w:val="nil"/>
        </w:tcBorders>
      </w:tcPr>
    </w:tblStylePr>
    <w:tblStylePr w:type="firstCol">
      <w:rPr>
        <w:b/>
        <w:bCs/>
      </w:rPr>
    </w:tblStylePr>
    <w:tblStylePr w:type="lastCol">
      <w:rPr>
        <w:b/>
        <w:bCs/>
      </w:rPr>
    </w:tblStylePr>
    <w:tblStylePr w:type="band1Vert">
      <w:tblPr/>
      <w:tcPr>
        <w:shd w:val="clear" w:color="auto" w:fill="D0EFC5"/>
      </w:tcPr>
    </w:tblStylePr>
    <w:tblStylePr w:type="band1Horz">
      <w:tblPr/>
      <w:tcPr>
        <w:tcBorders>
          <w:insideH w:val="nil"/>
          <w:insideV w:val="nil"/>
        </w:tcBorders>
        <w:shd w:val="clear" w:color="auto" w:fill="D0EFC5"/>
      </w:tcPr>
    </w:tblStylePr>
    <w:tblStylePr w:type="band2Horz">
      <w:tblPr/>
      <w:tcPr>
        <w:tcBorders>
          <w:insideH w:val="nil"/>
          <w:insideV w:val="nil"/>
        </w:tcBorders>
      </w:tcPr>
    </w:tblStylePr>
  </w:style>
  <w:style w:type="table" w:customStyle="1" w:styleId="MediumShading25">
    <w:name w:val="Medium Shading 25"/>
    <w:basedOn w:val="TableNormal"/>
    <w:next w:val="MediumShading2"/>
    <w:uiPriority w:val="64"/>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000000"/>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000000"/>
      </w:tcPr>
    </w:tblStylePr>
    <w:tblStylePr w:type="lastCol">
      <w:rPr>
        <w:b/>
        <w:bCs/>
        <w:color w:val="FFFFFF"/>
      </w:rPr>
      <w:tblPr/>
      <w:tcPr>
        <w:tcBorders>
          <w:left w:val="nil"/>
          <w:right w:val="nil"/>
          <w:insideH w:val="nil"/>
          <w:insideV w:val="nil"/>
        </w:tcBorders>
        <w:shd w:val="clear" w:color="auto" w:fill="000000"/>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15">
    <w:name w:val="Medium Shading 2 - Accent 15"/>
    <w:basedOn w:val="TableNormal"/>
    <w:next w:val="MediumShading2-Accent1"/>
    <w:uiPriority w:val="64"/>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15608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156082"/>
      </w:tcPr>
    </w:tblStylePr>
    <w:tblStylePr w:type="lastCol">
      <w:rPr>
        <w:b/>
        <w:bCs/>
        <w:color w:val="FFFFFF"/>
      </w:rPr>
      <w:tblPr/>
      <w:tcPr>
        <w:tcBorders>
          <w:left w:val="nil"/>
          <w:right w:val="nil"/>
          <w:insideH w:val="nil"/>
          <w:insideV w:val="nil"/>
        </w:tcBorders>
        <w:shd w:val="clear" w:color="auto" w:fill="156082"/>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25">
    <w:name w:val="Medium Shading 2 - Accent 25"/>
    <w:basedOn w:val="TableNormal"/>
    <w:next w:val="MediumShading2-Accent2"/>
    <w:uiPriority w:val="64"/>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E9713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E97132"/>
      </w:tcPr>
    </w:tblStylePr>
    <w:tblStylePr w:type="lastCol">
      <w:rPr>
        <w:b/>
        <w:bCs/>
        <w:color w:val="FFFFFF"/>
      </w:rPr>
      <w:tblPr/>
      <w:tcPr>
        <w:tcBorders>
          <w:left w:val="nil"/>
          <w:right w:val="nil"/>
          <w:insideH w:val="nil"/>
          <w:insideV w:val="nil"/>
        </w:tcBorders>
        <w:shd w:val="clear" w:color="auto" w:fill="E97132"/>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35">
    <w:name w:val="Medium Shading 2 - Accent 35"/>
    <w:basedOn w:val="TableNormal"/>
    <w:next w:val="MediumShading2-Accent3"/>
    <w:uiPriority w:val="64"/>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196B2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196B24"/>
      </w:tcPr>
    </w:tblStylePr>
    <w:tblStylePr w:type="lastCol">
      <w:rPr>
        <w:b/>
        <w:bCs/>
        <w:color w:val="FFFFFF"/>
      </w:rPr>
      <w:tblPr/>
      <w:tcPr>
        <w:tcBorders>
          <w:left w:val="nil"/>
          <w:right w:val="nil"/>
          <w:insideH w:val="nil"/>
          <w:insideV w:val="nil"/>
        </w:tcBorders>
        <w:shd w:val="clear" w:color="auto" w:fill="196B24"/>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45">
    <w:name w:val="Medium Shading 2 - Accent 45"/>
    <w:basedOn w:val="TableNormal"/>
    <w:next w:val="MediumShading2-Accent4"/>
    <w:uiPriority w:val="64"/>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0F9ED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0F9ED5"/>
      </w:tcPr>
    </w:tblStylePr>
    <w:tblStylePr w:type="lastCol">
      <w:rPr>
        <w:b/>
        <w:bCs/>
        <w:color w:val="FFFFFF"/>
      </w:rPr>
      <w:tblPr/>
      <w:tcPr>
        <w:tcBorders>
          <w:left w:val="nil"/>
          <w:right w:val="nil"/>
          <w:insideH w:val="nil"/>
          <w:insideV w:val="nil"/>
        </w:tcBorders>
        <w:shd w:val="clear" w:color="auto" w:fill="0F9ED5"/>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55">
    <w:name w:val="Medium Shading 2 - Accent 55"/>
    <w:basedOn w:val="TableNormal"/>
    <w:next w:val="MediumShading2-Accent5"/>
    <w:uiPriority w:val="64"/>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A02B9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A02B93"/>
      </w:tcPr>
    </w:tblStylePr>
    <w:tblStylePr w:type="lastCol">
      <w:rPr>
        <w:b/>
        <w:bCs/>
        <w:color w:val="FFFFFF"/>
      </w:rPr>
      <w:tblPr/>
      <w:tcPr>
        <w:tcBorders>
          <w:left w:val="nil"/>
          <w:right w:val="nil"/>
          <w:insideH w:val="nil"/>
          <w:insideV w:val="nil"/>
        </w:tcBorders>
        <w:shd w:val="clear" w:color="auto" w:fill="A02B93"/>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65">
    <w:name w:val="Medium Shading 2 - Accent 65"/>
    <w:basedOn w:val="TableNormal"/>
    <w:next w:val="MediumShading2-Accent6"/>
    <w:uiPriority w:val="64"/>
    <w:semiHidden/>
    <w:unhideWhenUsed/>
    <w:rsid w:val="00211350"/>
    <w:pPr>
      <w:spacing w:after="0" w:line="240" w:lineRule="auto"/>
    </w:pPr>
    <w:rPr>
      <w:kern w:val="2"/>
      <w:sz w:val="24"/>
      <w:szCs w:val="24"/>
      <w:lang w:val="en-IE"/>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4EA72E"/>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4EA72E"/>
      </w:tcPr>
    </w:tblStylePr>
    <w:tblStylePr w:type="lastCol">
      <w:rPr>
        <w:b/>
        <w:bCs/>
        <w:color w:val="FFFFFF"/>
      </w:rPr>
      <w:tblPr/>
      <w:tcPr>
        <w:tcBorders>
          <w:left w:val="nil"/>
          <w:right w:val="nil"/>
          <w:insideH w:val="nil"/>
          <w:insideV w:val="nil"/>
        </w:tcBorders>
        <w:shd w:val="clear" w:color="auto" w:fill="4EA72E"/>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character" w:customStyle="1" w:styleId="MessageHeaderChar2">
    <w:name w:val="Message Header Char2"/>
    <w:basedOn w:val="DefaultParagraphFont"/>
    <w:uiPriority w:val="99"/>
    <w:semiHidden/>
    <w:rsid w:val="00211350"/>
    <w:rPr>
      <w:rFonts w:ascii="Aptos Display" w:eastAsia="Times New Roman" w:hAnsi="Aptos Display" w:cs="Times New Roman"/>
      <w:shd w:val="pct20" w:color="auto" w:fill="auto"/>
    </w:rPr>
  </w:style>
  <w:style w:type="character" w:customStyle="1" w:styleId="NoteHeadingChar2">
    <w:name w:val="Note Heading Char2"/>
    <w:basedOn w:val="DefaultParagraphFont"/>
    <w:uiPriority w:val="99"/>
    <w:semiHidden/>
    <w:rsid w:val="00211350"/>
  </w:style>
  <w:style w:type="table" w:customStyle="1" w:styleId="PlainTable15">
    <w:name w:val="Plain Table 15"/>
    <w:basedOn w:val="TableNormal"/>
    <w:next w:val="PlainTable1"/>
    <w:uiPriority w:val="41"/>
    <w:rsid w:val="00211350"/>
    <w:pPr>
      <w:spacing w:after="0" w:line="240" w:lineRule="auto"/>
    </w:pPr>
    <w:rPr>
      <w:kern w:val="2"/>
      <w:sz w:val="24"/>
      <w:szCs w:val="24"/>
      <w:lang w:val="en-IE"/>
      <w14:ligatures w14:val="standardContextual"/>
    </w:rPr>
    <w:tblPr>
      <w:tblStyleRowBandSize w:val="1"/>
      <w:tblStyleColBandSize w:val="1"/>
      <w:tblBorders>
        <w:top w:val="single" w:sz="4" w:space="0" w:color="BFBFBF"/>
        <w:left w:val="single" w:sz="4" w:space="0" w:color="BFBFBF"/>
        <w:bottom w:val="single" w:sz="4" w:space="0" w:color="BFBFBF"/>
        <w:right w:val="single" w:sz="4" w:space="0" w:color="BFBFBF"/>
        <w:insideH w:val="single" w:sz="4" w:space="0" w:color="BFBFBF"/>
        <w:insideV w:val="single" w:sz="4" w:space="0" w:color="BFBFBF"/>
      </w:tblBorders>
    </w:tblPr>
    <w:tblStylePr w:type="firstRow">
      <w:rPr>
        <w:b/>
        <w:bCs/>
      </w:rPr>
    </w:tblStylePr>
    <w:tblStylePr w:type="lastRow">
      <w:rPr>
        <w:b/>
        <w:bCs/>
      </w:rPr>
      <w:tblPr/>
      <w:tcPr>
        <w:tcBorders>
          <w:top w:val="double" w:sz="4" w:space="0" w:color="BFBFBF"/>
        </w:tcBorders>
      </w:tcPr>
    </w:tblStylePr>
    <w:tblStylePr w:type="firstCol">
      <w:rPr>
        <w:b/>
        <w:bCs/>
      </w:rPr>
    </w:tblStylePr>
    <w:tblStylePr w:type="lastCol">
      <w:rPr>
        <w:b/>
        <w:bCs/>
      </w:rPr>
    </w:tblStylePr>
    <w:tblStylePr w:type="band1Vert">
      <w:tblPr/>
      <w:tcPr>
        <w:shd w:val="clear" w:color="auto" w:fill="F2F2F2"/>
      </w:tcPr>
    </w:tblStylePr>
    <w:tblStylePr w:type="band1Horz">
      <w:tblPr/>
      <w:tcPr>
        <w:shd w:val="clear" w:color="auto" w:fill="F2F2F2"/>
      </w:tcPr>
    </w:tblStylePr>
  </w:style>
  <w:style w:type="table" w:customStyle="1" w:styleId="PlainTable25">
    <w:name w:val="Plain Table 25"/>
    <w:basedOn w:val="TableNormal"/>
    <w:next w:val="PlainTable2"/>
    <w:uiPriority w:val="42"/>
    <w:rsid w:val="00211350"/>
    <w:pPr>
      <w:spacing w:after="0" w:line="240" w:lineRule="auto"/>
    </w:pPr>
    <w:rPr>
      <w:kern w:val="2"/>
      <w:sz w:val="24"/>
      <w:szCs w:val="24"/>
      <w:lang w:val="en-IE"/>
      <w14:ligatures w14:val="standardContextual"/>
    </w:rPr>
    <w:tblPr>
      <w:tblStyleRowBandSize w:val="1"/>
      <w:tblStyleColBandSize w:val="1"/>
      <w:tblBorders>
        <w:top w:val="single" w:sz="4" w:space="0" w:color="7F7F7F"/>
        <w:bottom w:val="single" w:sz="4" w:space="0" w:color="7F7F7F"/>
      </w:tblBorders>
    </w:tblPr>
    <w:tblStylePr w:type="firstRow">
      <w:rPr>
        <w:b/>
        <w:bCs/>
      </w:rPr>
      <w:tblPr/>
      <w:tcPr>
        <w:tcBorders>
          <w:bottom w:val="single" w:sz="4" w:space="0" w:color="7F7F7F"/>
        </w:tcBorders>
      </w:tcPr>
    </w:tblStylePr>
    <w:tblStylePr w:type="lastRow">
      <w:rPr>
        <w:b/>
        <w:bCs/>
      </w:rPr>
      <w:tblPr/>
      <w:tcPr>
        <w:tcBorders>
          <w:top w:val="single" w:sz="4" w:space="0" w:color="7F7F7F"/>
        </w:tcBorders>
      </w:tcPr>
    </w:tblStylePr>
    <w:tblStylePr w:type="firstCol">
      <w:rPr>
        <w:b/>
        <w:bCs/>
      </w:rPr>
    </w:tblStylePr>
    <w:tblStylePr w:type="lastCol">
      <w:rPr>
        <w:b/>
        <w:bCs/>
      </w:rPr>
    </w:tblStylePr>
    <w:tblStylePr w:type="band1Vert">
      <w:tblPr/>
      <w:tcPr>
        <w:tcBorders>
          <w:left w:val="single" w:sz="4" w:space="0" w:color="7F7F7F"/>
          <w:right w:val="single" w:sz="4" w:space="0" w:color="7F7F7F"/>
        </w:tcBorders>
      </w:tcPr>
    </w:tblStylePr>
    <w:tblStylePr w:type="band2Vert">
      <w:tblPr/>
      <w:tcPr>
        <w:tcBorders>
          <w:left w:val="single" w:sz="4" w:space="0" w:color="7F7F7F"/>
          <w:right w:val="single" w:sz="4" w:space="0" w:color="7F7F7F"/>
        </w:tcBorders>
      </w:tcPr>
    </w:tblStylePr>
    <w:tblStylePr w:type="band1Horz">
      <w:tblPr/>
      <w:tcPr>
        <w:tcBorders>
          <w:top w:val="single" w:sz="4" w:space="0" w:color="7F7F7F"/>
          <w:bottom w:val="single" w:sz="4" w:space="0" w:color="7F7F7F"/>
        </w:tcBorders>
      </w:tcPr>
    </w:tblStylePr>
  </w:style>
  <w:style w:type="table" w:customStyle="1" w:styleId="PlainTable35">
    <w:name w:val="Plain Table 35"/>
    <w:basedOn w:val="TableNormal"/>
    <w:next w:val="PlainTable3"/>
    <w:uiPriority w:val="43"/>
    <w:rsid w:val="00211350"/>
    <w:pPr>
      <w:spacing w:after="0" w:line="240" w:lineRule="auto"/>
    </w:pPr>
    <w:rPr>
      <w:kern w:val="2"/>
      <w:sz w:val="24"/>
      <w:szCs w:val="24"/>
      <w:lang w:val="en-IE"/>
      <w14:ligatures w14:val="standardContextual"/>
    </w:rPr>
    <w:tblPr>
      <w:tblStyleRowBandSize w:val="1"/>
      <w:tblStyleColBandSize w:val="1"/>
    </w:tblPr>
    <w:tblStylePr w:type="firstRow">
      <w:rPr>
        <w:b/>
        <w:bCs/>
        <w:caps/>
      </w:rPr>
      <w:tblPr/>
      <w:tcPr>
        <w:tcBorders>
          <w:bottom w:val="single" w:sz="4" w:space="0" w:color="7F7F7F"/>
        </w:tcBorders>
      </w:tcPr>
    </w:tblStylePr>
    <w:tblStylePr w:type="lastRow">
      <w:rPr>
        <w:b/>
        <w:bCs/>
        <w:caps/>
      </w:rPr>
      <w:tblPr/>
      <w:tcPr>
        <w:tcBorders>
          <w:top w:val="nil"/>
        </w:tcBorders>
      </w:tcPr>
    </w:tblStylePr>
    <w:tblStylePr w:type="firstCol">
      <w:rPr>
        <w:b/>
        <w:bCs/>
        <w:caps/>
      </w:rPr>
      <w:tblPr/>
      <w:tcPr>
        <w:tcBorders>
          <w:right w:val="single" w:sz="4" w:space="0" w:color="7F7F7F"/>
        </w:tcBorders>
      </w:tcPr>
    </w:tblStylePr>
    <w:tblStylePr w:type="lastCol">
      <w:rPr>
        <w:b/>
        <w:bCs/>
        <w:caps/>
      </w:rPr>
      <w:tblPr/>
      <w:tcPr>
        <w:tcBorders>
          <w:left w:val="nil"/>
        </w:tcBorders>
      </w:tcPr>
    </w:tblStylePr>
    <w:tblStylePr w:type="band1Vert">
      <w:tblPr/>
      <w:tcPr>
        <w:shd w:val="clear" w:color="auto" w:fill="F2F2F2"/>
      </w:tcPr>
    </w:tblStylePr>
    <w:tblStylePr w:type="band1Horz">
      <w:tblPr/>
      <w:tcPr>
        <w:shd w:val="clear" w:color="auto" w:fill="F2F2F2"/>
      </w:tcPr>
    </w:tblStylePr>
    <w:tblStylePr w:type="neCell">
      <w:tblPr/>
      <w:tcPr>
        <w:tcBorders>
          <w:left w:val="nil"/>
        </w:tcBorders>
      </w:tcPr>
    </w:tblStylePr>
    <w:tblStylePr w:type="nwCell">
      <w:tblPr/>
      <w:tcPr>
        <w:tcBorders>
          <w:right w:val="nil"/>
        </w:tcBorders>
      </w:tcPr>
    </w:tblStylePr>
  </w:style>
  <w:style w:type="table" w:customStyle="1" w:styleId="PlainTable45">
    <w:name w:val="Plain Table 45"/>
    <w:basedOn w:val="TableNormal"/>
    <w:next w:val="PlainTable4"/>
    <w:uiPriority w:val="44"/>
    <w:rsid w:val="00211350"/>
    <w:pPr>
      <w:spacing w:after="0" w:line="240" w:lineRule="auto"/>
    </w:pPr>
    <w:rPr>
      <w:kern w:val="2"/>
      <w:sz w:val="24"/>
      <w:szCs w:val="24"/>
      <w:lang w:val="en-IE"/>
      <w14:ligatures w14:val="standardContextual"/>
    </w:r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cPr>
    </w:tblStylePr>
    <w:tblStylePr w:type="band1Horz">
      <w:tblPr/>
      <w:tcPr>
        <w:shd w:val="clear" w:color="auto" w:fill="F2F2F2"/>
      </w:tcPr>
    </w:tblStylePr>
  </w:style>
  <w:style w:type="table" w:customStyle="1" w:styleId="PlainTable55">
    <w:name w:val="Plain Table 55"/>
    <w:basedOn w:val="TableNormal"/>
    <w:next w:val="PlainTable5"/>
    <w:uiPriority w:val="45"/>
    <w:rsid w:val="00211350"/>
    <w:pPr>
      <w:spacing w:after="0" w:line="240" w:lineRule="auto"/>
    </w:pPr>
    <w:rPr>
      <w:kern w:val="2"/>
      <w:sz w:val="24"/>
      <w:szCs w:val="24"/>
      <w:lang w:val="en-IE"/>
      <w14:ligatures w14:val="standardContextual"/>
    </w:rPr>
    <w:tblPr>
      <w:tblStyleRowBandSize w:val="1"/>
      <w:tblStyleColBandSize w:val="1"/>
    </w:tblPr>
    <w:tblStylePr w:type="firstRow">
      <w:rPr>
        <w:rFonts w:ascii="Aptos Display" w:eastAsia="Times New Roman" w:hAnsi="Aptos Display" w:cs="Times New Roman"/>
        <w:i/>
        <w:iCs/>
        <w:sz w:val="26"/>
      </w:rPr>
      <w:tblPr/>
      <w:tcPr>
        <w:tcBorders>
          <w:bottom w:val="single" w:sz="4" w:space="0" w:color="7F7F7F"/>
        </w:tcBorders>
        <w:shd w:val="clear" w:color="auto" w:fill="FFFFFF"/>
      </w:tcPr>
    </w:tblStylePr>
    <w:tblStylePr w:type="lastRow">
      <w:rPr>
        <w:rFonts w:ascii="Aptos Display" w:eastAsia="Times New Roman" w:hAnsi="Aptos Display" w:cs="Times New Roman"/>
        <w:i/>
        <w:iCs/>
        <w:sz w:val="26"/>
      </w:rPr>
      <w:tblPr/>
      <w:tcPr>
        <w:tcBorders>
          <w:top w:val="single" w:sz="4" w:space="0" w:color="7F7F7F"/>
        </w:tcBorders>
        <w:shd w:val="clear" w:color="auto" w:fill="FFFFFF"/>
      </w:tcPr>
    </w:tblStylePr>
    <w:tblStylePr w:type="firstCol">
      <w:pPr>
        <w:jc w:val="right"/>
      </w:pPr>
      <w:rPr>
        <w:rFonts w:ascii="Aptos Display" w:eastAsia="Times New Roman" w:hAnsi="Aptos Display" w:cs="Times New Roman"/>
        <w:i/>
        <w:iCs/>
        <w:sz w:val="26"/>
      </w:rPr>
      <w:tblPr/>
      <w:tcPr>
        <w:tcBorders>
          <w:right w:val="single" w:sz="4" w:space="0" w:color="7F7F7F"/>
        </w:tcBorders>
        <w:shd w:val="clear" w:color="auto" w:fill="FFFFFF"/>
      </w:tcPr>
    </w:tblStylePr>
    <w:tblStylePr w:type="lastCol">
      <w:rPr>
        <w:rFonts w:ascii="Aptos Display" w:eastAsia="Times New Roman" w:hAnsi="Aptos Display" w:cs="Times New Roman"/>
        <w:i/>
        <w:iCs/>
        <w:sz w:val="26"/>
      </w:rPr>
      <w:tblPr/>
      <w:tcPr>
        <w:tcBorders>
          <w:left w:val="single" w:sz="4" w:space="0" w:color="7F7F7F"/>
        </w:tcBorders>
        <w:shd w:val="clear" w:color="auto" w:fill="FFFFFF"/>
      </w:tcPr>
    </w:tblStylePr>
    <w:tblStylePr w:type="band1Vert">
      <w:tblPr/>
      <w:tcPr>
        <w:shd w:val="clear" w:color="auto" w:fill="F2F2F2"/>
      </w:tcPr>
    </w:tblStylePr>
    <w:tblStylePr w:type="band1Horz">
      <w:tblPr/>
      <w:tcPr>
        <w:shd w:val="clear" w:color="auto" w:fill="F2F2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character" w:customStyle="1" w:styleId="SalutationChar2">
    <w:name w:val="Salutation Char2"/>
    <w:basedOn w:val="DefaultParagraphFont"/>
    <w:uiPriority w:val="99"/>
    <w:semiHidden/>
    <w:rsid w:val="00211350"/>
  </w:style>
  <w:style w:type="table" w:customStyle="1" w:styleId="Table3Deffects15">
    <w:name w:val="Table 3D effects 15"/>
    <w:basedOn w:val="TableNormal"/>
    <w:next w:val="Table3Deffects1"/>
    <w:uiPriority w:val="99"/>
    <w:semiHidden/>
    <w:unhideWhenUsed/>
    <w:rsid w:val="00211350"/>
    <w:pPr>
      <w:spacing w:line="278" w:lineRule="auto"/>
    </w:pPr>
    <w:rPr>
      <w:kern w:val="2"/>
      <w:sz w:val="24"/>
      <w:szCs w:val="24"/>
      <w:lang w:val="en-IE"/>
      <w14:ligatures w14:val="standardContextual"/>
    </w:r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customStyle="1" w:styleId="Table3Deffects25">
    <w:name w:val="Table 3D effects 25"/>
    <w:basedOn w:val="TableNormal"/>
    <w:next w:val="Table3Deffects2"/>
    <w:uiPriority w:val="99"/>
    <w:semiHidden/>
    <w:unhideWhenUsed/>
    <w:rsid w:val="00211350"/>
    <w:pPr>
      <w:spacing w:line="278" w:lineRule="auto"/>
    </w:pPr>
    <w:rPr>
      <w:kern w:val="2"/>
      <w:sz w:val="24"/>
      <w:szCs w:val="24"/>
      <w:lang w:val="en-IE"/>
      <w14:ligatures w14:val="standardContextual"/>
    </w:r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3Deffects35">
    <w:name w:val="Table 3D effects 35"/>
    <w:basedOn w:val="TableNormal"/>
    <w:next w:val="Table3Deffects3"/>
    <w:uiPriority w:val="99"/>
    <w:semiHidden/>
    <w:unhideWhenUsed/>
    <w:rsid w:val="00211350"/>
    <w:pPr>
      <w:spacing w:line="278" w:lineRule="auto"/>
    </w:pPr>
    <w:rPr>
      <w:kern w:val="2"/>
      <w:sz w:val="24"/>
      <w:szCs w:val="24"/>
      <w:lang w:val="en-IE"/>
      <w14:ligatures w14:val="standardContextual"/>
    </w:r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lassic15">
    <w:name w:val="Table Classic 15"/>
    <w:basedOn w:val="TableNormal"/>
    <w:next w:val="TableClassic1"/>
    <w:uiPriority w:val="99"/>
    <w:semiHidden/>
    <w:unhideWhenUsed/>
    <w:rsid w:val="00211350"/>
    <w:pPr>
      <w:spacing w:line="278" w:lineRule="auto"/>
    </w:pPr>
    <w:rPr>
      <w:kern w:val="2"/>
      <w:sz w:val="24"/>
      <w:szCs w:val="24"/>
      <w:lang w:val="en-IE"/>
      <w14:ligatures w14:val="standardContextual"/>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lassic25">
    <w:name w:val="Table Classic 25"/>
    <w:basedOn w:val="TableNormal"/>
    <w:next w:val="TableClassic2"/>
    <w:uiPriority w:val="99"/>
    <w:semiHidden/>
    <w:unhideWhenUsed/>
    <w:rsid w:val="00211350"/>
    <w:pPr>
      <w:spacing w:line="278" w:lineRule="auto"/>
    </w:pPr>
    <w:rPr>
      <w:kern w:val="2"/>
      <w:sz w:val="24"/>
      <w:szCs w:val="24"/>
      <w:lang w:val="en-IE"/>
      <w14:ligatures w14:val="standardContextual"/>
    </w:r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customStyle="1" w:styleId="TableClassic35">
    <w:name w:val="Table Classic 35"/>
    <w:basedOn w:val="TableNormal"/>
    <w:next w:val="TableClassic3"/>
    <w:uiPriority w:val="99"/>
    <w:semiHidden/>
    <w:unhideWhenUsed/>
    <w:rsid w:val="00211350"/>
    <w:pPr>
      <w:spacing w:line="278" w:lineRule="auto"/>
    </w:pPr>
    <w:rPr>
      <w:color w:val="000080"/>
      <w:kern w:val="2"/>
      <w:sz w:val="24"/>
      <w:szCs w:val="24"/>
      <w:lang w:val="en-IE"/>
      <w14:ligatures w14:val="standardContextual"/>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customStyle="1" w:styleId="TableClassic45">
    <w:name w:val="Table Classic 45"/>
    <w:basedOn w:val="TableNormal"/>
    <w:next w:val="TableClassic4"/>
    <w:uiPriority w:val="99"/>
    <w:semiHidden/>
    <w:unhideWhenUsed/>
    <w:rsid w:val="00211350"/>
    <w:pPr>
      <w:spacing w:line="278" w:lineRule="auto"/>
    </w:pPr>
    <w:rPr>
      <w:kern w:val="2"/>
      <w:sz w:val="24"/>
      <w:szCs w:val="24"/>
      <w:lang w:val="en-IE"/>
      <w14:ligatures w14:val="standardContextual"/>
    </w:r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customStyle="1" w:styleId="TableColourful15">
    <w:name w:val="Table Colourful 15"/>
    <w:basedOn w:val="TableNormal"/>
    <w:next w:val="TableColorful1"/>
    <w:uiPriority w:val="99"/>
    <w:semiHidden/>
    <w:unhideWhenUsed/>
    <w:rsid w:val="00211350"/>
    <w:pPr>
      <w:spacing w:line="278" w:lineRule="auto"/>
    </w:pPr>
    <w:rPr>
      <w:color w:val="FFFFFF"/>
      <w:kern w:val="2"/>
      <w:sz w:val="24"/>
      <w:szCs w:val="24"/>
      <w:lang w:val="en-IE"/>
      <w14:ligatures w14:val="standardContextual"/>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customStyle="1" w:styleId="TableColourful25">
    <w:name w:val="Table Colourful 25"/>
    <w:basedOn w:val="TableNormal"/>
    <w:next w:val="TableColorful2"/>
    <w:uiPriority w:val="99"/>
    <w:semiHidden/>
    <w:unhideWhenUsed/>
    <w:rsid w:val="00211350"/>
    <w:pPr>
      <w:spacing w:line="278" w:lineRule="auto"/>
    </w:pPr>
    <w:rPr>
      <w:kern w:val="2"/>
      <w:sz w:val="24"/>
      <w:szCs w:val="24"/>
      <w:lang w:val="en-IE"/>
      <w14:ligatures w14:val="standardContextual"/>
    </w:r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customStyle="1" w:styleId="TableColourful35">
    <w:name w:val="Table Colourful 35"/>
    <w:basedOn w:val="TableNormal"/>
    <w:next w:val="TableColorful3"/>
    <w:uiPriority w:val="99"/>
    <w:semiHidden/>
    <w:unhideWhenUsed/>
    <w:rsid w:val="00211350"/>
    <w:pPr>
      <w:spacing w:line="278" w:lineRule="auto"/>
    </w:pPr>
    <w:rPr>
      <w:kern w:val="2"/>
      <w:sz w:val="24"/>
      <w:szCs w:val="24"/>
      <w:lang w:val="en-IE"/>
      <w14:ligatures w14:val="standardContextual"/>
    </w:r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customStyle="1" w:styleId="TableColumns15">
    <w:name w:val="Table Columns 15"/>
    <w:basedOn w:val="TableNormal"/>
    <w:next w:val="TableColumns1"/>
    <w:uiPriority w:val="99"/>
    <w:semiHidden/>
    <w:unhideWhenUsed/>
    <w:rsid w:val="00211350"/>
    <w:pPr>
      <w:spacing w:line="278" w:lineRule="auto"/>
    </w:pPr>
    <w:rPr>
      <w:b/>
      <w:bCs/>
      <w:kern w:val="2"/>
      <w:sz w:val="24"/>
      <w:szCs w:val="24"/>
      <w:lang w:val="en-IE"/>
      <w14:ligatures w14:val="standardContextual"/>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olumns25">
    <w:name w:val="Table Columns 25"/>
    <w:basedOn w:val="TableNormal"/>
    <w:next w:val="TableColumns2"/>
    <w:uiPriority w:val="99"/>
    <w:semiHidden/>
    <w:unhideWhenUsed/>
    <w:rsid w:val="00211350"/>
    <w:pPr>
      <w:spacing w:line="278" w:lineRule="auto"/>
    </w:pPr>
    <w:rPr>
      <w:b/>
      <w:bCs/>
      <w:kern w:val="2"/>
      <w:sz w:val="24"/>
      <w:szCs w:val="24"/>
      <w:lang w:val="en-IE"/>
      <w14:ligatures w14:val="standardContextual"/>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olumns35">
    <w:name w:val="Table Columns 35"/>
    <w:basedOn w:val="TableNormal"/>
    <w:next w:val="TableColumns3"/>
    <w:uiPriority w:val="99"/>
    <w:semiHidden/>
    <w:unhideWhenUsed/>
    <w:rsid w:val="00211350"/>
    <w:pPr>
      <w:spacing w:line="278" w:lineRule="auto"/>
    </w:pPr>
    <w:rPr>
      <w:b/>
      <w:bCs/>
      <w:kern w:val="2"/>
      <w:sz w:val="24"/>
      <w:szCs w:val="24"/>
      <w:lang w:val="en-IE"/>
      <w14:ligatures w14:val="standardContextual"/>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customStyle="1" w:styleId="TableColumns45">
    <w:name w:val="Table Columns 45"/>
    <w:basedOn w:val="TableNormal"/>
    <w:next w:val="TableColumns4"/>
    <w:uiPriority w:val="99"/>
    <w:semiHidden/>
    <w:unhideWhenUsed/>
    <w:rsid w:val="00211350"/>
    <w:pPr>
      <w:spacing w:line="278" w:lineRule="auto"/>
    </w:pPr>
    <w:rPr>
      <w:kern w:val="2"/>
      <w:sz w:val="24"/>
      <w:szCs w:val="24"/>
      <w:lang w:val="en-IE"/>
      <w14:ligatures w14:val="standardContextual"/>
    </w:r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customStyle="1" w:styleId="TableColumns55">
    <w:name w:val="Table Columns 55"/>
    <w:basedOn w:val="TableNormal"/>
    <w:next w:val="TableColumns5"/>
    <w:uiPriority w:val="99"/>
    <w:semiHidden/>
    <w:unhideWhenUsed/>
    <w:rsid w:val="00211350"/>
    <w:pPr>
      <w:spacing w:line="278" w:lineRule="auto"/>
    </w:pPr>
    <w:rPr>
      <w:kern w:val="2"/>
      <w:sz w:val="24"/>
      <w:szCs w:val="24"/>
      <w:lang w:val="en-IE"/>
      <w14:ligatures w14:val="standardContextual"/>
    </w:r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customStyle="1" w:styleId="TableContemporary5">
    <w:name w:val="Table Contemporary5"/>
    <w:basedOn w:val="TableNormal"/>
    <w:next w:val="TableContemporary"/>
    <w:uiPriority w:val="99"/>
    <w:semiHidden/>
    <w:unhideWhenUsed/>
    <w:rsid w:val="00211350"/>
    <w:pPr>
      <w:spacing w:line="278" w:lineRule="auto"/>
    </w:pPr>
    <w:rPr>
      <w:kern w:val="2"/>
      <w:sz w:val="24"/>
      <w:szCs w:val="24"/>
      <w:lang w:val="en-IE"/>
      <w14:ligatures w14:val="standardContextual"/>
    </w:r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customStyle="1" w:styleId="TableElegant5">
    <w:name w:val="Table Elegant5"/>
    <w:basedOn w:val="TableNormal"/>
    <w:next w:val="TableElegant"/>
    <w:uiPriority w:val="99"/>
    <w:semiHidden/>
    <w:unhideWhenUsed/>
    <w:rsid w:val="00211350"/>
    <w:pPr>
      <w:spacing w:line="278" w:lineRule="auto"/>
    </w:pPr>
    <w:rPr>
      <w:kern w:val="2"/>
      <w:sz w:val="24"/>
      <w:szCs w:val="24"/>
      <w:lang w:val="en-IE"/>
      <w14:ligatures w14:val="standardContextual"/>
    </w:r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customStyle="1" w:styleId="TableGrid15">
    <w:name w:val="Table Grid 15"/>
    <w:basedOn w:val="TableNormal"/>
    <w:next w:val="TableGrid12"/>
    <w:uiPriority w:val="99"/>
    <w:semiHidden/>
    <w:unhideWhenUsed/>
    <w:rsid w:val="00211350"/>
    <w:pPr>
      <w:spacing w:line="278" w:lineRule="auto"/>
    </w:pPr>
    <w:rPr>
      <w:kern w:val="2"/>
      <w:sz w:val="24"/>
      <w:szCs w:val="24"/>
      <w:lang w:val="en-IE"/>
      <w14:ligatures w14:val="standardContextual"/>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customStyle="1" w:styleId="TableGrid25">
    <w:name w:val="Table Grid 25"/>
    <w:basedOn w:val="TableNormal"/>
    <w:next w:val="TableGrid2"/>
    <w:uiPriority w:val="99"/>
    <w:semiHidden/>
    <w:unhideWhenUsed/>
    <w:rsid w:val="00211350"/>
    <w:pPr>
      <w:spacing w:line="278" w:lineRule="auto"/>
    </w:pPr>
    <w:rPr>
      <w:kern w:val="2"/>
      <w:sz w:val="24"/>
      <w:szCs w:val="24"/>
      <w:lang w:val="en-IE"/>
      <w14:ligatures w14:val="standardContextual"/>
    </w:r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customStyle="1" w:styleId="TableGrid350">
    <w:name w:val="Table Grid 35"/>
    <w:basedOn w:val="TableNormal"/>
    <w:next w:val="TableGrid3"/>
    <w:uiPriority w:val="99"/>
    <w:semiHidden/>
    <w:unhideWhenUsed/>
    <w:rsid w:val="00211350"/>
    <w:pPr>
      <w:spacing w:line="278" w:lineRule="auto"/>
    </w:pPr>
    <w:rPr>
      <w:kern w:val="2"/>
      <w:sz w:val="24"/>
      <w:szCs w:val="24"/>
      <w:lang w:val="en-IE"/>
      <w14:ligatures w14:val="standardContextual"/>
    </w:r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customStyle="1" w:styleId="TableGrid45">
    <w:name w:val="Table Grid 45"/>
    <w:basedOn w:val="TableNormal"/>
    <w:next w:val="TableGrid4"/>
    <w:uiPriority w:val="99"/>
    <w:semiHidden/>
    <w:unhideWhenUsed/>
    <w:rsid w:val="00211350"/>
    <w:pPr>
      <w:spacing w:line="278" w:lineRule="auto"/>
    </w:pPr>
    <w:rPr>
      <w:kern w:val="2"/>
      <w:sz w:val="24"/>
      <w:szCs w:val="24"/>
      <w:lang w:val="en-IE"/>
      <w14:ligatures w14:val="standardContextual"/>
    </w:r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customStyle="1" w:styleId="TableGrid55">
    <w:name w:val="Table Grid 55"/>
    <w:basedOn w:val="TableNormal"/>
    <w:next w:val="TableGrid5"/>
    <w:uiPriority w:val="99"/>
    <w:semiHidden/>
    <w:unhideWhenUsed/>
    <w:rsid w:val="00211350"/>
    <w:pPr>
      <w:spacing w:line="278" w:lineRule="auto"/>
    </w:pPr>
    <w:rPr>
      <w:kern w:val="2"/>
      <w:sz w:val="24"/>
      <w:szCs w:val="24"/>
      <w:lang w:val="en-IE"/>
      <w14:ligatures w14:val="standardContextual"/>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customStyle="1" w:styleId="TableGrid65">
    <w:name w:val="Table Grid 65"/>
    <w:basedOn w:val="TableNormal"/>
    <w:next w:val="TableGrid6"/>
    <w:uiPriority w:val="99"/>
    <w:semiHidden/>
    <w:unhideWhenUsed/>
    <w:rsid w:val="00211350"/>
    <w:pPr>
      <w:spacing w:line="278" w:lineRule="auto"/>
    </w:pPr>
    <w:rPr>
      <w:kern w:val="2"/>
      <w:sz w:val="24"/>
      <w:szCs w:val="24"/>
      <w:lang w:val="en-IE"/>
      <w14:ligatures w14:val="standardContextual"/>
    </w:r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customStyle="1" w:styleId="TableGrid75">
    <w:name w:val="Table Grid 75"/>
    <w:basedOn w:val="TableNormal"/>
    <w:next w:val="TableGrid7"/>
    <w:uiPriority w:val="99"/>
    <w:semiHidden/>
    <w:unhideWhenUsed/>
    <w:rsid w:val="00211350"/>
    <w:pPr>
      <w:spacing w:line="278" w:lineRule="auto"/>
    </w:pPr>
    <w:rPr>
      <w:b/>
      <w:bCs/>
      <w:kern w:val="2"/>
      <w:sz w:val="24"/>
      <w:szCs w:val="24"/>
      <w:lang w:val="en-IE"/>
      <w14:ligatures w14:val="standardContextual"/>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customStyle="1" w:styleId="TableGrid85">
    <w:name w:val="Table Grid 85"/>
    <w:basedOn w:val="TableNormal"/>
    <w:next w:val="TableGrid8"/>
    <w:uiPriority w:val="99"/>
    <w:semiHidden/>
    <w:unhideWhenUsed/>
    <w:rsid w:val="00211350"/>
    <w:pPr>
      <w:spacing w:line="278" w:lineRule="auto"/>
    </w:pPr>
    <w:rPr>
      <w:kern w:val="2"/>
      <w:sz w:val="24"/>
      <w:szCs w:val="24"/>
      <w:lang w:val="en-IE"/>
      <w14:ligatures w14:val="standardContextual"/>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TableGridLight5">
    <w:name w:val="Table Grid Light5"/>
    <w:basedOn w:val="TableNormal"/>
    <w:next w:val="TableGridLight"/>
    <w:uiPriority w:val="40"/>
    <w:rsid w:val="00211350"/>
    <w:pPr>
      <w:spacing w:after="0" w:line="240" w:lineRule="auto"/>
    </w:pPr>
    <w:rPr>
      <w:kern w:val="2"/>
      <w:sz w:val="24"/>
      <w:szCs w:val="24"/>
      <w:lang w:val="en-IE"/>
      <w14:ligatures w14:val="standardContextual"/>
    </w:rPr>
    <w:tblPr>
      <w:tblBorders>
        <w:top w:val="single" w:sz="4" w:space="0" w:color="BFBFBF"/>
        <w:left w:val="single" w:sz="4" w:space="0" w:color="BFBFBF"/>
        <w:bottom w:val="single" w:sz="4" w:space="0" w:color="BFBFBF"/>
        <w:right w:val="single" w:sz="4" w:space="0" w:color="BFBFBF"/>
        <w:insideH w:val="single" w:sz="4" w:space="0" w:color="BFBFBF"/>
        <w:insideV w:val="single" w:sz="4" w:space="0" w:color="BFBFBF"/>
      </w:tblBorders>
    </w:tblPr>
  </w:style>
  <w:style w:type="table" w:customStyle="1" w:styleId="TableList15">
    <w:name w:val="Table List 15"/>
    <w:basedOn w:val="TableNormal"/>
    <w:next w:val="TableList1"/>
    <w:uiPriority w:val="99"/>
    <w:semiHidden/>
    <w:unhideWhenUsed/>
    <w:rsid w:val="00211350"/>
    <w:pPr>
      <w:spacing w:line="278" w:lineRule="auto"/>
    </w:pPr>
    <w:rPr>
      <w:kern w:val="2"/>
      <w:sz w:val="24"/>
      <w:szCs w:val="24"/>
      <w:lang w:val="en-IE"/>
      <w14:ligatures w14:val="standardContextual"/>
    </w:r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List25">
    <w:name w:val="Table List 25"/>
    <w:basedOn w:val="TableNormal"/>
    <w:next w:val="TableList2"/>
    <w:uiPriority w:val="99"/>
    <w:semiHidden/>
    <w:unhideWhenUsed/>
    <w:rsid w:val="00211350"/>
    <w:pPr>
      <w:spacing w:line="278" w:lineRule="auto"/>
    </w:pPr>
    <w:rPr>
      <w:kern w:val="2"/>
      <w:sz w:val="24"/>
      <w:szCs w:val="24"/>
      <w:lang w:val="en-IE"/>
      <w14:ligatures w14:val="standardContextual"/>
    </w:r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List35">
    <w:name w:val="Table List 35"/>
    <w:basedOn w:val="TableNormal"/>
    <w:next w:val="TableList3"/>
    <w:uiPriority w:val="99"/>
    <w:semiHidden/>
    <w:unhideWhenUsed/>
    <w:rsid w:val="00211350"/>
    <w:pPr>
      <w:spacing w:line="278" w:lineRule="auto"/>
    </w:pPr>
    <w:rPr>
      <w:kern w:val="2"/>
      <w:sz w:val="24"/>
      <w:szCs w:val="24"/>
      <w:lang w:val="en-IE"/>
      <w14:ligatures w14:val="standardContextual"/>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TableList45">
    <w:name w:val="Table List 45"/>
    <w:basedOn w:val="TableNormal"/>
    <w:next w:val="TableList4"/>
    <w:uiPriority w:val="99"/>
    <w:semiHidden/>
    <w:unhideWhenUsed/>
    <w:rsid w:val="00211350"/>
    <w:pPr>
      <w:spacing w:line="278" w:lineRule="auto"/>
    </w:pPr>
    <w:rPr>
      <w:kern w:val="2"/>
      <w:sz w:val="24"/>
      <w:szCs w:val="24"/>
      <w:lang w:val="en-IE"/>
      <w14:ligatures w14:val="standardContextual"/>
    </w:r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customStyle="1" w:styleId="TableList55">
    <w:name w:val="Table List 55"/>
    <w:basedOn w:val="TableNormal"/>
    <w:next w:val="TableList5"/>
    <w:uiPriority w:val="99"/>
    <w:semiHidden/>
    <w:unhideWhenUsed/>
    <w:rsid w:val="00211350"/>
    <w:pPr>
      <w:spacing w:line="278" w:lineRule="auto"/>
    </w:pPr>
    <w:rPr>
      <w:kern w:val="2"/>
      <w:sz w:val="24"/>
      <w:szCs w:val="24"/>
      <w:lang w:val="en-IE"/>
      <w14:ligatures w14:val="standardContextual"/>
    </w:r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customStyle="1" w:styleId="TableList65">
    <w:name w:val="Table List 65"/>
    <w:basedOn w:val="TableNormal"/>
    <w:next w:val="TableList6"/>
    <w:uiPriority w:val="99"/>
    <w:semiHidden/>
    <w:unhideWhenUsed/>
    <w:rsid w:val="00211350"/>
    <w:pPr>
      <w:spacing w:line="278" w:lineRule="auto"/>
    </w:pPr>
    <w:rPr>
      <w:kern w:val="2"/>
      <w:sz w:val="24"/>
      <w:szCs w:val="24"/>
      <w:lang w:val="en-IE"/>
      <w14:ligatures w14:val="standardContextual"/>
    </w:r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customStyle="1" w:styleId="TableList75">
    <w:name w:val="Table List 75"/>
    <w:basedOn w:val="TableNormal"/>
    <w:next w:val="TableList7"/>
    <w:uiPriority w:val="99"/>
    <w:semiHidden/>
    <w:unhideWhenUsed/>
    <w:rsid w:val="00211350"/>
    <w:pPr>
      <w:spacing w:line="278" w:lineRule="auto"/>
    </w:pPr>
    <w:rPr>
      <w:kern w:val="2"/>
      <w:sz w:val="24"/>
      <w:szCs w:val="24"/>
      <w:lang w:val="en-IE"/>
      <w14:ligatures w14:val="standardContextual"/>
    </w:r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customStyle="1" w:styleId="TableList85">
    <w:name w:val="Table List 85"/>
    <w:basedOn w:val="TableNormal"/>
    <w:next w:val="TableList8"/>
    <w:uiPriority w:val="99"/>
    <w:semiHidden/>
    <w:unhideWhenUsed/>
    <w:rsid w:val="00211350"/>
    <w:pPr>
      <w:spacing w:line="278" w:lineRule="auto"/>
    </w:pPr>
    <w:rPr>
      <w:kern w:val="2"/>
      <w:sz w:val="24"/>
      <w:szCs w:val="24"/>
      <w:lang w:val="en-IE"/>
      <w14:ligatures w14:val="standardContextual"/>
    </w:r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customStyle="1" w:styleId="TableProfessional5">
    <w:name w:val="Table Professional5"/>
    <w:basedOn w:val="TableNormal"/>
    <w:next w:val="TableProfessional"/>
    <w:uiPriority w:val="99"/>
    <w:semiHidden/>
    <w:unhideWhenUsed/>
    <w:rsid w:val="00211350"/>
    <w:pPr>
      <w:spacing w:line="278" w:lineRule="auto"/>
    </w:pPr>
    <w:rPr>
      <w:kern w:val="2"/>
      <w:sz w:val="24"/>
      <w:szCs w:val="24"/>
      <w:lang w:val="en-IE"/>
      <w14:ligatures w14:val="standardContextual"/>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customStyle="1" w:styleId="TableSimple15">
    <w:name w:val="Table Simple 15"/>
    <w:basedOn w:val="TableNormal"/>
    <w:next w:val="TableSimple1"/>
    <w:uiPriority w:val="99"/>
    <w:semiHidden/>
    <w:unhideWhenUsed/>
    <w:rsid w:val="00211350"/>
    <w:pPr>
      <w:spacing w:line="278" w:lineRule="auto"/>
    </w:pPr>
    <w:rPr>
      <w:kern w:val="2"/>
      <w:sz w:val="24"/>
      <w:szCs w:val="24"/>
      <w:lang w:val="en-IE"/>
      <w14:ligatures w14:val="standardContextual"/>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TableSimple25">
    <w:name w:val="Table Simple 25"/>
    <w:basedOn w:val="TableNormal"/>
    <w:next w:val="TableSimple2"/>
    <w:uiPriority w:val="99"/>
    <w:semiHidden/>
    <w:unhideWhenUsed/>
    <w:rsid w:val="00211350"/>
    <w:pPr>
      <w:spacing w:line="278" w:lineRule="auto"/>
    </w:pPr>
    <w:rPr>
      <w:kern w:val="2"/>
      <w:sz w:val="24"/>
      <w:szCs w:val="24"/>
      <w:lang w:val="en-IE"/>
      <w14:ligatures w14:val="standardContextual"/>
    </w:r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customStyle="1" w:styleId="TableSimple35">
    <w:name w:val="Table Simple 35"/>
    <w:basedOn w:val="TableNormal"/>
    <w:next w:val="TableSimple3"/>
    <w:uiPriority w:val="99"/>
    <w:semiHidden/>
    <w:unhideWhenUsed/>
    <w:rsid w:val="00211350"/>
    <w:pPr>
      <w:spacing w:line="278" w:lineRule="auto"/>
    </w:pPr>
    <w:rPr>
      <w:kern w:val="2"/>
      <w:sz w:val="24"/>
      <w:szCs w:val="24"/>
      <w:lang w:val="en-IE"/>
      <w14:ligatures w14:val="standardContextual"/>
    </w:r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customStyle="1" w:styleId="TableSubtle15">
    <w:name w:val="Table Subtle 15"/>
    <w:basedOn w:val="TableNormal"/>
    <w:next w:val="TableSubtle1"/>
    <w:uiPriority w:val="99"/>
    <w:semiHidden/>
    <w:unhideWhenUsed/>
    <w:rsid w:val="00211350"/>
    <w:pPr>
      <w:spacing w:line="278" w:lineRule="auto"/>
    </w:pPr>
    <w:rPr>
      <w:kern w:val="2"/>
      <w:sz w:val="24"/>
      <w:szCs w:val="24"/>
      <w:lang w:val="en-IE"/>
      <w14:ligatures w14:val="standardContextual"/>
    </w:r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Subtle25">
    <w:name w:val="Table Subtle 25"/>
    <w:basedOn w:val="TableNormal"/>
    <w:next w:val="TableSubtle2"/>
    <w:uiPriority w:val="99"/>
    <w:semiHidden/>
    <w:unhideWhenUsed/>
    <w:rsid w:val="00211350"/>
    <w:pPr>
      <w:spacing w:line="278" w:lineRule="auto"/>
    </w:pPr>
    <w:rPr>
      <w:kern w:val="2"/>
      <w:sz w:val="24"/>
      <w:szCs w:val="24"/>
      <w:lang w:val="en-IE"/>
      <w14:ligatures w14:val="standardContextual"/>
    </w:r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Theme5">
    <w:name w:val="Table Theme5"/>
    <w:basedOn w:val="TableNormal"/>
    <w:next w:val="TableTheme"/>
    <w:uiPriority w:val="99"/>
    <w:semiHidden/>
    <w:unhideWhenUsed/>
    <w:rsid w:val="00211350"/>
    <w:pPr>
      <w:spacing w:line="278" w:lineRule="auto"/>
    </w:pPr>
    <w:rPr>
      <w:kern w:val="2"/>
      <w:sz w:val="24"/>
      <w:szCs w:val="24"/>
      <w:lang w:val="en-IE"/>
      <w14:ligatures w14:val="standardContextu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Web15">
    <w:name w:val="Table Web 15"/>
    <w:basedOn w:val="TableNormal"/>
    <w:next w:val="TableWeb1"/>
    <w:uiPriority w:val="99"/>
    <w:semiHidden/>
    <w:unhideWhenUsed/>
    <w:rsid w:val="00211350"/>
    <w:pPr>
      <w:spacing w:line="278" w:lineRule="auto"/>
    </w:pPr>
    <w:rPr>
      <w:kern w:val="2"/>
      <w:sz w:val="24"/>
      <w:szCs w:val="24"/>
      <w:lang w:val="en-IE"/>
      <w14:ligatures w14:val="standardContextual"/>
    </w:r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customStyle="1" w:styleId="TableWeb25">
    <w:name w:val="Table Web 25"/>
    <w:basedOn w:val="TableNormal"/>
    <w:next w:val="TableWeb2"/>
    <w:uiPriority w:val="99"/>
    <w:semiHidden/>
    <w:unhideWhenUsed/>
    <w:rsid w:val="00211350"/>
    <w:pPr>
      <w:spacing w:line="278" w:lineRule="auto"/>
    </w:pPr>
    <w:rPr>
      <w:kern w:val="2"/>
      <w:sz w:val="24"/>
      <w:szCs w:val="24"/>
      <w:lang w:val="en-IE"/>
      <w14:ligatures w14:val="standardContextual"/>
    </w:r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customStyle="1" w:styleId="TableWeb35">
    <w:name w:val="Table Web 35"/>
    <w:basedOn w:val="TableNormal"/>
    <w:next w:val="TableWeb3"/>
    <w:uiPriority w:val="99"/>
    <w:semiHidden/>
    <w:unhideWhenUsed/>
    <w:rsid w:val="00211350"/>
    <w:pPr>
      <w:spacing w:line="278" w:lineRule="auto"/>
    </w:pPr>
    <w:rPr>
      <w:kern w:val="2"/>
      <w:sz w:val="24"/>
      <w:szCs w:val="24"/>
      <w:lang w:val="en-IE"/>
      <w14:ligatures w14:val="standardContextual"/>
    </w:r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numbering" w:customStyle="1" w:styleId="NoList6">
    <w:name w:val="No List6"/>
    <w:next w:val="NoList"/>
    <w:uiPriority w:val="99"/>
    <w:semiHidden/>
    <w:unhideWhenUsed/>
    <w:rsid w:val="00417AD0"/>
  </w:style>
  <w:style w:type="numbering" w:customStyle="1" w:styleId="NoList12">
    <w:name w:val="No List12"/>
    <w:next w:val="NoList"/>
    <w:uiPriority w:val="99"/>
    <w:semiHidden/>
    <w:unhideWhenUsed/>
    <w:rsid w:val="00417AD0"/>
  </w:style>
  <w:style w:type="table" w:customStyle="1" w:styleId="GridTable4-Accent112">
    <w:name w:val="Grid Table 4 - Accent 112"/>
    <w:basedOn w:val="TableNormal"/>
    <w:next w:val="GridTable4-Accent1"/>
    <w:uiPriority w:val="49"/>
    <w:rsid w:val="00417AD0"/>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4" w:space="0" w:color="9CC2E5"/>
        <w:left w:val="single" w:sz="4" w:space="0" w:color="9CC2E5"/>
        <w:bottom w:val="single" w:sz="4" w:space="0" w:color="9CC2E5"/>
        <w:right w:val="single" w:sz="4" w:space="0" w:color="9CC2E5"/>
        <w:insideH w:val="single" w:sz="4" w:space="0" w:color="9CC2E5"/>
        <w:insideV w:val="single" w:sz="4" w:space="0" w:color="9CC2E5"/>
      </w:tblBorders>
    </w:tblPr>
    <w:tblStylePr w:type="firstRow">
      <w:rPr>
        <w:b/>
        <w:bCs/>
        <w:color w:val="FFFFFF"/>
      </w:rPr>
      <w:tblPr/>
      <w:tcPr>
        <w:tcBorders>
          <w:top w:val="single" w:sz="4" w:space="0" w:color="5B9BD5"/>
          <w:left w:val="single" w:sz="4" w:space="0" w:color="5B9BD5"/>
          <w:bottom w:val="single" w:sz="4" w:space="0" w:color="5B9BD5"/>
          <w:right w:val="single" w:sz="4" w:space="0" w:color="5B9BD5"/>
          <w:insideH w:val="nil"/>
          <w:insideV w:val="nil"/>
        </w:tcBorders>
        <w:shd w:val="clear" w:color="auto" w:fill="5B9BD5"/>
      </w:tcPr>
    </w:tblStylePr>
    <w:tblStylePr w:type="lastRow">
      <w:rPr>
        <w:b/>
        <w:bCs/>
      </w:rPr>
      <w:tblPr/>
      <w:tcPr>
        <w:tcBorders>
          <w:top w:val="double" w:sz="4" w:space="0" w:color="5B9BD5"/>
        </w:tcBorders>
      </w:tc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customStyle="1" w:styleId="TableGrid46">
    <w:name w:val="TableGrid4"/>
    <w:rsid w:val="00417AD0"/>
    <w:pPr>
      <w:spacing w:after="0" w:line="240" w:lineRule="auto"/>
    </w:pPr>
    <w:rPr>
      <w:rFonts w:eastAsia="Times New Roman"/>
      <w:lang w:val="en-IE" w:eastAsia="en-IE"/>
    </w:rPr>
    <w:tblPr>
      <w:tblCellMar>
        <w:top w:w="0" w:type="dxa"/>
        <w:left w:w="0" w:type="dxa"/>
        <w:bottom w:w="0" w:type="dxa"/>
        <w:right w:w="0" w:type="dxa"/>
      </w:tblCellMar>
    </w:tblPr>
  </w:style>
  <w:style w:type="table" w:customStyle="1" w:styleId="GridTable4-Accent512">
    <w:name w:val="Grid Table 4 - Accent 512"/>
    <w:basedOn w:val="TableNormal"/>
    <w:next w:val="GridTable4-Accent5"/>
    <w:uiPriority w:val="49"/>
    <w:rsid w:val="00417AD0"/>
    <w:pPr>
      <w:spacing w:after="0" w:line="240" w:lineRule="auto"/>
    </w:pPr>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color w:val="FFFFFF"/>
      </w:rPr>
      <w:tblPr/>
      <w:tcPr>
        <w:tcBorders>
          <w:top w:val="single" w:sz="4" w:space="0" w:color="4472C4"/>
          <w:left w:val="single" w:sz="4" w:space="0" w:color="4472C4"/>
          <w:bottom w:val="single" w:sz="4" w:space="0" w:color="4472C4"/>
          <w:right w:val="single" w:sz="4" w:space="0" w:color="4472C4"/>
          <w:insideH w:val="nil"/>
          <w:insideV w:val="nil"/>
        </w:tcBorders>
        <w:shd w:val="clear" w:color="auto" w:fill="4472C4"/>
      </w:tcPr>
    </w:tblStylePr>
    <w:tblStylePr w:type="lastRow">
      <w:rPr>
        <w:b/>
        <w:bCs/>
      </w:rPr>
      <w:tblPr/>
      <w:tcPr>
        <w:tcBorders>
          <w:top w:val="double" w:sz="4" w:space="0" w:color="4472C4"/>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numbering" w:customStyle="1" w:styleId="NoList112">
    <w:name w:val="No List112"/>
    <w:next w:val="NoList"/>
    <w:uiPriority w:val="99"/>
    <w:semiHidden/>
    <w:unhideWhenUsed/>
    <w:rsid w:val="00417AD0"/>
  </w:style>
  <w:style w:type="table" w:customStyle="1" w:styleId="GridTable4-Accent1112">
    <w:name w:val="Grid Table 4 - Accent 1112"/>
    <w:basedOn w:val="TableNormal"/>
    <w:next w:val="GridTable4-Accent1"/>
    <w:uiPriority w:val="49"/>
    <w:rsid w:val="00417AD0"/>
    <w:pPr>
      <w:spacing w:after="0" w:line="240" w:lineRule="auto"/>
    </w:pPr>
    <w:rPr>
      <w:kern w:val="2"/>
      <w:sz w:val="24"/>
      <w:szCs w:val="24"/>
      <w:lang w:val="en-IE"/>
      <w14:ligatures w14:val="standardContextual"/>
    </w:rPr>
    <w:tblPr>
      <w:tblStyleRowBandSize w:val="1"/>
      <w:tblStyleColBandSize w:val="1"/>
      <w:tblBorders>
        <w:top w:val="single" w:sz="4" w:space="0" w:color="45B0E1"/>
        <w:left w:val="single" w:sz="4" w:space="0" w:color="45B0E1"/>
        <w:bottom w:val="single" w:sz="4" w:space="0" w:color="45B0E1"/>
        <w:right w:val="single" w:sz="4" w:space="0" w:color="45B0E1"/>
        <w:insideH w:val="single" w:sz="4" w:space="0" w:color="45B0E1"/>
        <w:insideV w:val="single" w:sz="4" w:space="0" w:color="45B0E1"/>
      </w:tblBorders>
    </w:tblPr>
    <w:tblStylePr w:type="firstRow">
      <w:rPr>
        <w:b/>
        <w:bCs/>
        <w:color w:val="FFFFFF"/>
      </w:rPr>
      <w:tblPr/>
      <w:tcPr>
        <w:tcBorders>
          <w:top w:val="single" w:sz="4" w:space="0" w:color="156082"/>
          <w:left w:val="single" w:sz="4" w:space="0" w:color="156082"/>
          <w:bottom w:val="single" w:sz="4" w:space="0" w:color="156082"/>
          <w:right w:val="single" w:sz="4" w:space="0" w:color="156082"/>
          <w:insideH w:val="nil"/>
          <w:insideV w:val="nil"/>
        </w:tcBorders>
        <w:shd w:val="clear" w:color="auto" w:fill="156082"/>
      </w:tcPr>
    </w:tblStylePr>
    <w:tblStylePr w:type="lastRow">
      <w:rPr>
        <w:b/>
        <w:bCs/>
      </w:rPr>
      <w:tblPr/>
      <w:tcPr>
        <w:tcBorders>
          <w:top w:val="double" w:sz="4" w:space="0" w:color="156082"/>
        </w:tcBorders>
      </w:tcPr>
    </w:tblStylePr>
    <w:tblStylePr w:type="firstCol">
      <w:rPr>
        <w:b/>
        <w:bCs/>
      </w:rPr>
    </w:tblStylePr>
    <w:tblStylePr w:type="lastCol">
      <w:rPr>
        <w:b/>
        <w:bCs/>
      </w:rPr>
    </w:tblStylePr>
    <w:tblStylePr w:type="band1Vert">
      <w:tblPr/>
      <w:tcPr>
        <w:shd w:val="clear" w:color="auto" w:fill="C1E4F5"/>
      </w:tcPr>
    </w:tblStylePr>
    <w:tblStylePr w:type="band1Horz">
      <w:tblPr/>
      <w:tcPr>
        <w:shd w:val="clear" w:color="auto" w:fill="C1E4F5"/>
      </w:tcPr>
    </w:tblStylePr>
  </w:style>
  <w:style w:type="table" w:customStyle="1" w:styleId="GridTable4-Accent5112">
    <w:name w:val="Grid Table 4 - Accent 5112"/>
    <w:basedOn w:val="TableNormal"/>
    <w:next w:val="GridTable4-Accent5"/>
    <w:uiPriority w:val="49"/>
    <w:rsid w:val="00417AD0"/>
    <w:pPr>
      <w:spacing w:after="0" w:line="240" w:lineRule="auto"/>
    </w:pPr>
    <w:rPr>
      <w:kern w:val="2"/>
      <w:sz w:val="24"/>
      <w:szCs w:val="24"/>
      <w:lang w:val="en-IE"/>
      <w14:ligatures w14:val="standardContextual"/>
    </w:rPr>
    <w:tblPr>
      <w:tblStyleRowBandSize w:val="1"/>
      <w:tblStyleColBandSize w:val="1"/>
      <w:tblBorders>
        <w:top w:val="single" w:sz="4" w:space="0" w:color="D86DCB"/>
        <w:left w:val="single" w:sz="4" w:space="0" w:color="D86DCB"/>
        <w:bottom w:val="single" w:sz="4" w:space="0" w:color="D86DCB"/>
        <w:right w:val="single" w:sz="4" w:space="0" w:color="D86DCB"/>
        <w:insideH w:val="single" w:sz="4" w:space="0" w:color="D86DCB"/>
        <w:insideV w:val="single" w:sz="4" w:space="0" w:color="D86DCB"/>
      </w:tblBorders>
    </w:tblPr>
    <w:tblStylePr w:type="firstRow">
      <w:rPr>
        <w:b/>
        <w:bCs/>
        <w:color w:val="FFFFFF"/>
      </w:rPr>
      <w:tblPr/>
      <w:tcPr>
        <w:tcBorders>
          <w:top w:val="single" w:sz="4" w:space="0" w:color="A02B93"/>
          <w:left w:val="single" w:sz="4" w:space="0" w:color="A02B93"/>
          <w:bottom w:val="single" w:sz="4" w:space="0" w:color="A02B93"/>
          <w:right w:val="single" w:sz="4" w:space="0" w:color="A02B93"/>
          <w:insideH w:val="nil"/>
          <w:insideV w:val="nil"/>
        </w:tcBorders>
        <w:shd w:val="clear" w:color="auto" w:fill="A02B93"/>
      </w:tcPr>
    </w:tblStylePr>
    <w:tblStylePr w:type="lastRow">
      <w:rPr>
        <w:b/>
        <w:bCs/>
      </w:rPr>
      <w:tblPr/>
      <w:tcPr>
        <w:tcBorders>
          <w:top w:val="double" w:sz="4" w:space="0" w:color="A02B93"/>
        </w:tcBorders>
      </w:tcPr>
    </w:tblStylePr>
    <w:tblStylePr w:type="firstCol">
      <w:rPr>
        <w:b/>
        <w:bCs/>
      </w:rPr>
    </w:tblStylePr>
    <w:tblStylePr w:type="lastCol">
      <w:rPr>
        <w:b/>
        <w:bCs/>
      </w:rPr>
    </w:tblStylePr>
    <w:tblStylePr w:type="band1Vert">
      <w:tblPr/>
      <w:tcPr>
        <w:shd w:val="clear" w:color="auto" w:fill="F2CEED"/>
      </w:tcPr>
    </w:tblStylePr>
    <w:tblStylePr w:type="band1Horz">
      <w:tblPr/>
      <w:tcPr>
        <w:shd w:val="clear" w:color="auto" w:fill="F2CEED"/>
      </w:tcPr>
    </w:tblStylePr>
  </w:style>
  <w:style w:type="table" w:customStyle="1" w:styleId="ColourfulGrid22">
    <w:name w:val="Colourful Grid22"/>
    <w:basedOn w:val="TableNormal"/>
    <w:next w:val="ColorfulGrid"/>
    <w:uiPriority w:val="73"/>
    <w:semiHidden/>
    <w:unhideWhenUsed/>
    <w:rsid w:val="00417AD0"/>
    <w:pPr>
      <w:spacing w:after="0" w:line="240" w:lineRule="auto"/>
    </w:pPr>
    <w:rPr>
      <w:color w:val="000000"/>
    </w:rPr>
    <w:tblPr>
      <w:tblStyleRowBandSize w:val="1"/>
      <w:tblStyleColBandSize w:val="1"/>
      <w:tblBorders>
        <w:insideH w:val="single" w:sz="4" w:space="0" w:color="FFFFFF"/>
      </w:tblBorders>
    </w:tblPr>
    <w:tcPr>
      <w:shd w:val="clear" w:color="auto" w:fill="CCCCCC"/>
    </w:tcPr>
    <w:tblStylePr w:type="firstRow">
      <w:rPr>
        <w:b/>
        <w:bCs/>
      </w:rPr>
      <w:tblPr/>
      <w:tcPr>
        <w:shd w:val="clear" w:color="auto" w:fill="999999"/>
      </w:tcPr>
    </w:tblStylePr>
    <w:tblStylePr w:type="lastRow">
      <w:rPr>
        <w:b/>
        <w:bCs/>
        <w:color w:val="000000"/>
      </w:rPr>
      <w:tblPr/>
      <w:tcPr>
        <w:shd w:val="clear" w:color="auto" w:fill="999999"/>
      </w:tcPr>
    </w:tblStylePr>
    <w:tblStylePr w:type="firstCol">
      <w:rPr>
        <w:color w:val="FFFFFF"/>
      </w:rPr>
      <w:tblPr/>
      <w:tcPr>
        <w:shd w:val="clear" w:color="auto" w:fill="000000"/>
      </w:tcPr>
    </w:tblStylePr>
    <w:tblStylePr w:type="lastCol">
      <w:rPr>
        <w:color w:val="FFFFFF"/>
      </w:rPr>
      <w:tblPr/>
      <w:tcPr>
        <w:shd w:val="clear" w:color="auto" w:fill="000000"/>
      </w:tcPr>
    </w:tblStylePr>
    <w:tblStylePr w:type="band1Vert">
      <w:tblPr/>
      <w:tcPr>
        <w:shd w:val="clear" w:color="auto" w:fill="808080"/>
      </w:tcPr>
    </w:tblStylePr>
    <w:tblStylePr w:type="band1Horz">
      <w:tblPr/>
      <w:tcPr>
        <w:shd w:val="clear" w:color="auto" w:fill="808080"/>
      </w:tcPr>
    </w:tblStylePr>
  </w:style>
  <w:style w:type="table" w:customStyle="1" w:styleId="ColourfulGridAccent122">
    <w:name w:val="Colourful Grid – Accent 122"/>
    <w:basedOn w:val="TableNormal"/>
    <w:next w:val="ColorfulGrid-Accent1"/>
    <w:uiPriority w:val="73"/>
    <w:semiHidden/>
    <w:unhideWhenUsed/>
    <w:rsid w:val="00417AD0"/>
    <w:pPr>
      <w:spacing w:after="0" w:line="240" w:lineRule="auto"/>
    </w:pPr>
    <w:rPr>
      <w:color w:val="000000"/>
    </w:rPr>
    <w:tblPr>
      <w:tblStyleRowBandSize w:val="1"/>
      <w:tblStyleColBandSize w:val="1"/>
      <w:tblBorders>
        <w:insideH w:val="single" w:sz="4" w:space="0" w:color="FFFFFF"/>
      </w:tblBorders>
    </w:tblPr>
    <w:tcPr>
      <w:shd w:val="clear" w:color="auto" w:fill="DEEAF6"/>
    </w:tcPr>
    <w:tblStylePr w:type="firstRow">
      <w:rPr>
        <w:b/>
        <w:bCs/>
      </w:rPr>
      <w:tblPr/>
      <w:tcPr>
        <w:shd w:val="clear" w:color="auto" w:fill="BDD6EE"/>
      </w:tcPr>
    </w:tblStylePr>
    <w:tblStylePr w:type="lastRow">
      <w:rPr>
        <w:b/>
        <w:bCs/>
        <w:color w:val="000000"/>
      </w:rPr>
      <w:tblPr/>
      <w:tcPr>
        <w:shd w:val="clear" w:color="auto" w:fill="BDD6EE"/>
      </w:tcPr>
    </w:tblStylePr>
    <w:tblStylePr w:type="firstCol">
      <w:rPr>
        <w:color w:val="FFFFFF"/>
      </w:rPr>
      <w:tblPr/>
      <w:tcPr>
        <w:shd w:val="clear" w:color="auto" w:fill="2E74B5"/>
      </w:tcPr>
    </w:tblStylePr>
    <w:tblStylePr w:type="lastCol">
      <w:rPr>
        <w:color w:val="FFFFFF"/>
      </w:rPr>
      <w:tblPr/>
      <w:tcPr>
        <w:shd w:val="clear" w:color="auto" w:fill="2E74B5"/>
      </w:tcPr>
    </w:tblStylePr>
    <w:tblStylePr w:type="band1Vert">
      <w:tblPr/>
      <w:tcPr>
        <w:shd w:val="clear" w:color="auto" w:fill="ADCCEA"/>
      </w:tcPr>
    </w:tblStylePr>
    <w:tblStylePr w:type="band1Horz">
      <w:tblPr/>
      <w:tcPr>
        <w:shd w:val="clear" w:color="auto" w:fill="ADCCEA"/>
      </w:tcPr>
    </w:tblStylePr>
  </w:style>
  <w:style w:type="table" w:customStyle="1" w:styleId="ColourfulGridAccent222">
    <w:name w:val="Colourful Grid – Accent 222"/>
    <w:basedOn w:val="TableNormal"/>
    <w:next w:val="ColorfulGrid-Accent2"/>
    <w:uiPriority w:val="73"/>
    <w:semiHidden/>
    <w:unhideWhenUsed/>
    <w:rsid w:val="00417AD0"/>
    <w:pPr>
      <w:spacing w:after="0" w:line="240" w:lineRule="auto"/>
    </w:pPr>
    <w:rPr>
      <w:color w:val="000000"/>
    </w:rPr>
    <w:tblPr>
      <w:tblStyleRowBandSize w:val="1"/>
      <w:tblStyleColBandSize w:val="1"/>
      <w:tblBorders>
        <w:insideH w:val="single" w:sz="4" w:space="0" w:color="FFFFFF"/>
      </w:tblBorders>
    </w:tblPr>
    <w:tcPr>
      <w:shd w:val="clear" w:color="auto" w:fill="FBE4D5"/>
    </w:tcPr>
    <w:tblStylePr w:type="firstRow">
      <w:rPr>
        <w:b/>
        <w:bCs/>
      </w:rPr>
      <w:tblPr/>
      <w:tcPr>
        <w:shd w:val="clear" w:color="auto" w:fill="F7CAAC"/>
      </w:tcPr>
    </w:tblStylePr>
    <w:tblStylePr w:type="lastRow">
      <w:rPr>
        <w:b/>
        <w:bCs/>
        <w:color w:val="000000"/>
      </w:rPr>
      <w:tblPr/>
      <w:tcPr>
        <w:shd w:val="clear" w:color="auto" w:fill="F7CAAC"/>
      </w:tcPr>
    </w:tblStylePr>
    <w:tblStylePr w:type="firstCol">
      <w:rPr>
        <w:color w:val="FFFFFF"/>
      </w:rPr>
      <w:tblPr/>
      <w:tcPr>
        <w:shd w:val="clear" w:color="auto" w:fill="C45911"/>
      </w:tcPr>
    </w:tblStylePr>
    <w:tblStylePr w:type="lastCol">
      <w:rPr>
        <w:color w:val="FFFFFF"/>
      </w:rPr>
      <w:tblPr/>
      <w:tcPr>
        <w:shd w:val="clear" w:color="auto" w:fill="C45911"/>
      </w:tcPr>
    </w:tblStylePr>
    <w:tblStylePr w:type="band1Vert">
      <w:tblPr/>
      <w:tcPr>
        <w:shd w:val="clear" w:color="auto" w:fill="F6BE98"/>
      </w:tcPr>
    </w:tblStylePr>
    <w:tblStylePr w:type="band1Horz">
      <w:tblPr/>
      <w:tcPr>
        <w:shd w:val="clear" w:color="auto" w:fill="F6BE98"/>
      </w:tcPr>
    </w:tblStylePr>
  </w:style>
  <w:style w:type="table" w:customStyle="1" w:styleId="ColourfulGridAccent322">
    <w:name w:val="Colourful Grid – Accent 322"/>
    <w:basedOn w:val="TableNormal"/>
    <w:next w:val="ColorfulGrid-Accent3"/>
    <w:uiPriority w:val="73"/>
    <w:semiHidden/>
    <w:unhideWhenUsed/>
    <w:rsid w:val="00417AD0"/>
    <w:pPr>
      <w:spacing w:after="0" w:line="240" w:lineRule="auto"/>
    </w:pPr>
    <w:rPr>
      <w:color w:val="000000"/>
    </w:rPr>
    <w:tblPr>
      <w:tblStyleRowBandSize w:val="1"/>
      <w:tblStyleColBandSize w:val="1"/>
      <w:tblBorders>
        <w:insideH w:val="single" w:sz="4" w:space="0" w:color="FFFFFF"/>
      </w:tblBorders>
    </w:tblPr>
    <w:tcPr>
      <w:shd w:val="clear" w:color="auto" w:fill="EDEDED"/>
    </w:tcPr>
    <w:tblStylePr w:type="firstRow">
      <w:rPr>
        <w:b/>
        <w:bCs/>
      </w:rPr>
      <w:tblPr/>
      <w:tcPr>
        <w:shd w:val="clear" w:color="auto" w:fill="DBDBDB"/>
      </w:tcPr>
    </w:tblStylePr>
    <w:tblStylePr w:type="lastRow">
      <w:rPr>
        <w:b/>
        <w:bCs/>
        <w:color w:val="000000"/>
      </w:rPr>
      <w:tblPr/>
      <w:tcPr>
        <w:shd w:val="clear" w:color="auto" w:fill="DBDBDB"/>
      </w:tcPr>
    </w:tblStylePr>
    <w:tblStylePr w:type="firstCol">
      <w:rPr>
        <w:color w:val="FFFFFF"/>
      </w:rPr>
      <w:tblPr/>
      <w:tcPr>
        <w:shd w:val="clear" w:color="auto" w:fill="7B7B7B"/>
      </w:tcPr>
    </w:tblStylePr>
    <w:tblStylePr w:type="lastCol">
      <w:rPr>
        <w:color w:val="FFFFFF"/>
      </w:rPr>
      <w:tblPr/>
      <w:tcPr>
        <w:shd w:val="clear" w:color="auto" w:fill="7B7B7B"/>
      </w:tcPr>
    </w:tblStylePr>
    <w:tblStylePr w:type="band1Vert">
      <w:tblPr/>
      <w:tcPr>
        <w:shd w:val="clear" w:color="auto" w:fill="D2D2D2"/>
      </w:tcPr>
    </w:tblStylePr>
    <w:tblStylePr w:type="band1Horz">
      <w:tblPr/>
      <w:tcPr>
        <w:shd w:val="clear" w:color="auto" w:fill="D2D2D2"/>
      </w:tcPr>
    </w:tblStylePr>
  </w:style>
  <w:style w:type="table" w:customStyle="1" w:styleId="ColourfulGridAccent422">
    <w:name w:val="Colourful Grid – Accent 422"/>
    <w:basedOn w:val="TableNormal"/>
    <w:next w:val="ColorfulGrid-Accent4"/>
    <w:uiPriority w:val="73"/>
    <w:semiHidden/>
    <w:unhideWhenUsed/>
    <w:rsid w:val="00417AD0"/>
    <w:pPr>
      <w:spacing w:after="0" w:line="240" w:lineRule="auto"/>
    </w:pPr>
    <w:rPr>
      <w:color w:val="000000"/>
    </w:rPr>
    <w:tblPr>
      <w:tblStyleRowBandSize w:val="1"/>
      <w:tblStyleColBandSize w:val="1"/>
      <w:tblBorders>
        <w:insideH w:val="single" w:sz="4" w:space="0" w:color="FFFFFF"/>
      </w:tblBorders>
    </w:tblPr>
    <w:tcPr>
      <w:shd w:val="clear" w:color="auto" w:fill="FFF2CC"/>
    </w:tcPr>
    <w:tblStylePr w:type="firstRow">
      <w:rPr>
        <w:b/>
        <w:bCs/>
      </w:rPr>
      <w:tblPr/>
      <w:tcPr>
        <w:shd w:val="clear" w:color="auto" w:fill="FFE599"/>
      </w:tcPr>
    </w:tblStylePr>
    <w:tblStylePr w:type="lastRow">
      <w:rPr>
        <w:b/>
        <w:bCs/>
        <w:color w:val="000000"/>
      </w:rPr>
      <w:tblPr/>
      <w:tcPr>
        <w:shd w:val="clear" w:color="auto" w:fill="FFE599"/>
      </w:tcPr>
    </w:tblStylePr>
    <w:tblStylePr w:type="firstCol">
      <w:rPr>
        <w:color w:val="FFFFFF"/>
      </w:rPr>
      <w:tblPr/>
      <w:tcPr>
        <w:shd w:val="clear" w:color="auto" w:fill="BF8F00"/>
      </w:tcPr>
    </w:tblStylePr>
    <w:tblStylePr w:type="lastCol">
      <w:rPr>
        <w:color w:val="FFFFFF"/>
      </w:rPr>
      <w:tblPr/>
      <w:tcPr>
        <w:shd w:val="clear" w:color="auto" w:fill="BF8F00"/>
      </w:tcPr>
    </w:tblStylePr>
    <w:tblStylePr w:type="band1Vert">
      <w:tblPr/>
      <w:tcPr>
        <w:shd w:val="clear" w:color="auto" w:fill="FFDF80"/>
      </w:tcPr>
    </w:tblStylePr>
    <w:tblStylePr w:type="band1Horz">
      <w:tblPr/>
      <w:tcPr>
        <w:shd w:val="clear" w:color="auto" w:fill="FFDF80"/>
      </w:tcPr>
    </w:tblStylePr>
  </w:style>
  <w:style w:type="table" w:customStyle="1" w:styleId="ColourfulGridAccent522">
    <w:name w:val="Colourful Grid – Accent 522"/>
    <w:basedOn w:val="TableNormal"/>
    <w:next w:val="ColorfulGrid-Accent5"/>
    <w:uiPriority w:val="73"/>
    <w:semiHidden/>
    <w:unhideWhenUsed/>
    <w:rsid w:val="00417AD0"/>
    <w:pPr>
      <w:spacing w:after="0" w:line="240" w:lineRule="auto"/>
    </w:pPr>
    <w:rPr>
      <w:color w:val="000000"/>
    </w:rPr>
    <w:tblPr>
      <w:tblStyleRowBandSize w:val="1"/>
      <w:tblStyleColBandSize w:val="1"/>
      <w:tblBorders>
        <w:insideH w:val="single" w:sz="4" w:space="0" w:color="FFFFFF"/>
      </w:tblBorders>
    </w:tblPr>
    <w:tcPr>
      <w:shd w:val="clear" w:color="auto" w:fill="D9E2F3"/>
    </w:tcPr>
    <w:tblStylePr w:type="firstRow">
      <w:rPr>
        <w:b/>
        <w:bCs/>
      </w:rPr>
      <w:tblPr/>
      <w:tcPr>
        <w:shd w:val="clear" w:color="auto" w:fill="B4C6E7"/>
      </w:tcPr>
    </w:tblStylePr>
    <w:tblStylePr w:type="lastRow">
      <w:rPr>
        <w:b/>
        <w:bCs/>
        <w:color w:val="000000"/>
      </w:rPr>
      <w:tblPr/>
      <w:tcPr>
        <w:shd w:val="clear" w:color="auto" w:fill="B4C6E7"/>
      </w:tcPr>
    </w:tblStylePr>
    <w:tblStylePr w:type="firstCol">
      <w:rPr>
        <w:color w:val="FFFFFF"/>
      </w:rPr>
      <w:tblPr/>
      <w:tcPr>
        <w:shd w:val="clear" w:color="auto" w:fill="2F5496"/>
      </w:tcPr>
    </w:tblStylePr>
    <w:tblStylePr w:type="lastCol">
      <w:rPr>
        <w:color w:val="FFFFFF"/>
      </w:rPr>
      <w:tblPr/>
      <w:tcPr>
        <w:shd w:val="clear" w:color="auto" w:fill="2F5496"/>
      </w:tcPr>
    </w:tblStylePr>
    <w:tblStylePr w:type="band1Vert">
      <w:tblPr/>
      <w:tcPr>
        <w:shd w:val="clear" w:color="auto" w:fill="A1B8E1"/>
      </w:tcPr>
    </w:tblStylePr>
    <w:tblStylePr w:type="band1Horz">
      <w:tblPr/>
      <w:tcPr>
        <w:shd w:val="clear" w:color="auto" w:fill="A1B8E1"/>
      </w:tcPr>
    </w:tblStylePr>
  </w:style>
  <w:style w:type="table" w:customStyle="1" w:styleId="ColourfulGridAccent622">
    <w:name w:val="Colourful Grid – Accent 622"/>
    <w:basedOn w:val="TableNormal"/>
    <w:next w:val="ColorfulGrid-Accent6"/>
    <w:uiPriority w:val="73"/>
    <w:semiHidden/>
    <w:unhideWhenUsed/>
    <w:rsid w:val="00417AD0"/>
    <w:pPr>
      <w:spacing w:after="0" w:line="240" w:lineRule="auto"/>
    </w:pPr>
    <w:rPr>
      <w:color w:val="000000"/>
    </w:rPr>
    <w:tblPr>
      <w:tblStyleRowBandSize w:val="1"/>
      <w:tblStyleColBandSize w:val="1"/>
      <w:tblBorders>
        <w:insideH w:val="single" w:sz="4" w:space="0" w:color="FFFFFF"/>
      </w:tblBorders>
    </w:tblPr>
    <w:tcPr>
      <w:shd w:val="clear" w:color="auto" w:fill="E2EFD9"/>
    </w:tcPr>
    <w:tblStylePr w:type="firstRow">
      <w:rPr>
        <w:b/>
        <w:bCs/>
      </w:rPr>
      <w:tblPr/>
      <w:tcPr>
        <w:shd w:val="clear" w:color="auto" w:fill="C5E0B3"/>
      </w:tcPr>
    </w:tblStylePr>
    <w:tblStylePr w:type="lastRow">
      <w:rPr>
        <w:b/>
        <w:bCs/>
        <w:color w:val="000000"/>
      </w:rPr>
      <w:tblPr/>
      <w:tcPr>
        <w:shd w:val="clear" w:color="auto" w:fill="C5E0B3"/>
      </w:tcPr>
    </w:tblStylePr>
    <w:tblStylePr w:type="firstCol">
      <w:rPr>
        <w:color w:val="FFFFFF"/>
      </w:rPr>
      <w:tblPr/>
      <w:tcPr>
        <w:shd w:val="clear" w:color="auto" w:fill="538135"/>
      </w:tcPr>
    </w:tblStylePr>
    <w:tblStylePr w:type="lastCol">
      <w:rPr>
        <w:color w:val="FFFFFF"/>
      </w:rPr>
      <w:tblPr/>
      <w:tcPr>
        <w:shd w:val="clear" w:color="auto" w:fill="538135"/>
      </w:tcPr>
    </w:tblStylePr>
    <w:tblStylePr w:type="band1Vert">
      <w:tblPr/>
      <w:tcPr>
        <w:shd w:val="clear" w:color="auto" w:fill="B7D8A0"/>
      </w:tcPr>
    </w:tblStylePr>
    <w:tblStylePr w:type="band1Horz">
      <w:tblPr/>
      <w:tcPr>
        <w:shd w:val="clear" w:color="auto" w:fill="B7D8A0"/>
      </w:tcPr>
    </w:tblStylePr>
  </w:style>
  <w:style w:type="table" w:customStyle="1" w:styleId="ColourfulList22">
    <w:name w:val="Colourful List22"/>
    <w:basedOn w:val="TableNormal"/>
    <w:next w:val="ColorfulList"/>
    <w:uiPriority w:val="72"/>
    <w:semiHidden/>
    <w:unhideWhenUsed/>
    <w:rsid w:val="00417AD0"/>
    <w:pPr>
      <w:spacing w:after="0" w:line="240" w:lineRule="auto"/>
    </w:pPr>
    <w:rPr>
      <w:color w:val="000000"/>
    </w:rPr>
    <w:tblPr>
      <w:tblStyleRowBandSize w:val="1"/>
      <w:tblStyleColBandSize w:val="1"/>
    </w:tblPr>
    <w:tcPr>
      <w:shd w:val="clear" w:color="auto" w:fill="E6E6E6"/>
    </w:tcPr>
    <w:tblStylePr w:type="firstRow">
      <w:rPr>
        <w:b/>
        <w:bCs/>
        <w:color w:val="FFFFFF"/>
      </w:rPr>
      <w:tblPr/>
      <w:tcPr>
        <w:tcBorders>
          <w:bottom w:val="single" w:sz="12" w:space="0" w:color="FFFFFF"/>
        </w:tcBorders>
        <w:shd w:val="clear" w:color="auto" w:fill="D25F12"/>
      </w:tcPr>
    </w:tblStylePr>
    <w:tblStylePr w:type="lastRow">
      <w:rPr>
        <w:b/>
        <w:bCs/>
        <w:color w:val="D25F12"/>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cPr>
    </w:tblStylePr>
    <w:tblStylePr w:type="band1Horz">
      <w:tblPr/>
      <w:tcPr>
        <w:shd w:val="clear" w:color="auto" w:fill="CCCCCC"/>
      </w:tcPr>
    </w:tblStylePr>
  </w:style>
  <w:style w:type="table" w:customStyle="1" w:styleId="ColourfulListAccent122">
    <w:name w:val="Colourful List – Accent 122"/>
    <w:basedOn w:val="TableNormal"/>
    <w:next w:val="ColorfulList-Accent1"/>
    <w:uiPriority w:val="72"/>
    <w:semiHidden/>
    <w:unhideWhenUsed/>
    <w:rsid w:val="00417AD0"/>
    <w:pPr>
      <w:spacing w:after="0" w:line="240" w:lineRule="auto"/>
    </w:pPr>
    <w:rPr>
      <w:color w:val="000000"/>
    </w:rPr>
    <w:tblPr>
      <w:tblStyleRowBandSize w:val="1"/>
      <w:tblStyleColBandSize w:val="1"/>
    </w:tblPr>
    <w:tcPr>
      <w:shd w:val="clear" w:color="auto" w:fill="EEF5FB"/>
    </w:tcPr>
    <w:tblStylePr w:type="firstRow">
      <w:rPr>
        <w:b/>
        <w:bCs/>
        <w:color w:val="FFFFFF"/>
      </w:rPr>
      <w:tblPr/>
      <w:tcPr>
        <w:tcBorders>
          <w:bottom w:val="single" w:sz="12" w:space="0" w:color="FFFFFF"/>
        </w:tcBorders>
        <w:shd w:val="clear" w:color="auto" w:fill="D25F12"/>
      </w:tcPr>
    </w:tblStylePr>
    <w:tblStylePr w:type="lastRow">
      <w:rPr>
        <w:b/>
        <w:bCs/>
        <w:color w:val="D25F12"/>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6E6F4"/>
      </w:tcPr>
    </w:tblStylePr>
    <w:tblStylePr w:type="band1Horz">
      <w:tblPr/>
      <w:tcPr>
        <w:shd w:val="clear" w:color="auto" w:fill="DEEAF6"/>
      </w:tcPr>
    </w:tblStylePr>
  </w:style>
  <w:style w:type="table" w:customStyle="1" w:styleId="ColourfulListAccent222">
    <w:name w:val="Colourful List – Accent 222"/>
    <w:basedOn w:val="TableNormal"/>
    <w:next w:val="ColorfulList-Accent2"/>
    <w:uiPriority w:val="72"/>
    <w:semiHidden/>
    <w:unhideWhenUsed/>
    <w:rsid w:val="00417AD0"/>
    <w:pPr>
      <w:spacing w:after="0" w:line="240" w:lineRule="auto"/>
    </w:pPr>
    <w:rPr>
      <w:color w:val="000000"/>
    </w:rPr>
    <w:tblPr>
      <w:tblStyleRowBandSize w:val="1"/>
      <w:tblStyleColBandSize w:val="1"/>
    </w:tblPr>
    <w:tcPr>
      <w:shd w:val="clear" w:color="auto" w:fill="FDF2EA"/>
    </w:tcPr>
    <w:tblStylePr w:type="firstRow">
      <w:rPr>
        <w:b/>
        <w:bCs/>
        <w:color w:val="FFFFFF"/>
      </w:rPr>
      <w:tblPr/>
      <w:tcPr>
        <w:tcBorders>
          <w:bottom w:val="single" w:sz="12" w:space="0" w:color="FFFFFF"/>
        </w:tcBorders>
        <w:shd w:val="clear" w:color="auto" w:fill="D25F12"/>
      </w:tcPr>
    </w:tblStylePr>
    <w:tblStylePr w:type="lastRow">
      <w:rPr>
        <w:b/>
        <w:bCs/>
        <w:color w:val="D25F12"/>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ADECB"/>
      </w:tcPr>
    </w:tblStylePr>
    <w:tblStylePr w:type="band1Horz">
      <w:tblPr/>
      <w:tcPr>
        <w:shd w:val="clear" w:color="auto" w:fill="FBE4D5"/>
      </w:tcPr>
    </w:tblStylePr>
  </w:style>
  <w:style w:type="table" w:customStyle="1" w:styleId="ColourfulListAccent322">
    <w:name w:val="Colourful List – Accent 322"/>
    <w:basedOn w:val="TableNormal"/>
    <w:next w:val="ColorfulList-Accent3"/>
    <w:uiPriority w:val="72"/>
    <w:semiHidden/>
    <w:unhideWhenUsed/>
    <w:rsid w:val="00417AD0"/>
    <w:pPr>
      <w:spacing w:after="0" w:line="240" w:lineRule="auto"/>
    </w:pPr>
    <w:rPr>
      <w:color w:val="000000"/>
    </w:rPr>
    <w:tblPr>
      <w:tblStyleRowBandSize w:val="1"/>
      <w:tblStyleColBandSize w:val="1"/>
    </w:tblPr>
    <w:tcPr>
      <w:shd w:val="clear" w:color="auto" w:fill="F6F6F6"/>
    </w:tcPr>
    <w:tblStylePr w:type="firstRow">
      <w:rPr>
        <w:b/>
        <w:bCs/>
        <w:color w:val="FFFFFF"/>
      </w:rPr>
      <w:tblPr/>
      <w:tcPr>
        <w:tcBorders>
          <w:bottom w:val="single" w:sz="12" w:space="0" w:color="FFFFFF"/>
        </w:tcBorders>
        <w:shd w:val="clear" w:color="auto" w:fill="CC9900"/>
      </w:tcPr>
    </w:tblStylePr>
    <w:tblStylePr w:type="lastRow">
      <w:rPr>
        <w:b/>
        <w:bCs/>
        <w:color w:val="CC9900"/>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8E8E8"/>
      </w:tcPr>
    </w:tblStylePr>
    <w:tblStylePr w:type="band1Horz">
      <w:tblPr/>
      <w:tcPr>
        <w:shd w:val="clear" w:color="auto" w:fill="EDEDED"/>
      </w:tcPr>
    </w:tblStylePr>
  </w:style>
  <w:style w:type="table" w:customStyle="1" w:styleId="ColourfulListAccent422">
    <w:name w:val="Colourful List – Accent 422"/>
    <w:basedOn w:val="TableNormal"/>
    <w:next w:val="ColorfulList-Accent4"/>
    <w:uiPriority w:val="72"/>
    <w:semiHidden/>
    <w:unhideWhenUsed/>
    <w:rsid w:val="00417AD0"/>
    <w:pPr>
      <w:spacing w:after="0" w:line="240" w:lineRule="auto"/>
    </w:pPr>
    <w:rPr>
      <w:color w:val="000000"/>
    </w:rPr>
    <w:tblPr>
      <w:tblStyleRowBandSize w:val="1"/>
      <w:tblStyleColBandSize w:val="1"/>
    </w:tblPr>
    <w:tcPr>
      <w:shd w:val="clear" w:color="auto" w:fill="FFF8E6"/>
    </w:tcPr>
    <w:tblStylePr w:type="firstRow">
      <w:rPr>
        <w:b/>
        <w:bCs/>
        <w:color w:val="FFFFFF"/>
      </w:rPr>
      <w:tblPr/>
      <w:tcPr>
        <w:tcBorders>
          <w:bottom w:val="single" w:sz="12" w:space="0" w:color="FFFFFF"/>
        </w:tcBorders>
        <w:shd w:val="clear" w:color="auto" w:fill="848484"/>
      </w:tcPr>
    </w:tblStylePr>
    <w:tblStylePr w:type="lastRow">
      <w:rPr>
        <w:b/>
        <w:bCs/>
        <w:color w:val="848484"/>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FEFC0"/>
      </w:tcPr>
    </w:tblStylePr>
    <w:tblStylePr w:type="band1Horz">
      <w:tblPr/>
      <w:tcPr>
        <w:shd w:val="clear" w:color="auto" w:fill="FFF2CC"/>
      </w:tcPr>
    </w:tblStylePr>
  </w:style>
  <w:style w:type="table" w:customStyle="1" w:styleId="ColourfulListAccent522">
    <w:name w:val="Colourful List – Accent 522"/>
    <w:basedOn w:val="TableNormal"/>
    <w:next w:val="ColorfulList-Accent5"/>
    <w:uiPriority w:val="72"/>
    <w:semiHidden/>
    <w:unhideWhenUsed/>
    <w:rsid w:val="00417AD0"/>
    <w:pPr>
      <w:spacing w:after="0" w:line="240" w:lineRule="auto"/>
    </w:pPr>
    <w:rPr>
      <w:color w:val="000000"/>
    </w:rPr>
    <w:tblPr>
      <w:tblStyleRowBandSize w:val="1"/>
      <w:tblStyleColBandSize w:val="1"/>
    </w:tblPr>
    <w:tcPr>
      <w:shd w:val="clear" w:color="auto" w:fill="ECF1F9"/>
    </w:tcPr>
    <w:tblStylePr w:type="firstRow">
      <w:rPr>
        <w:b/>
        <w:bCs/>
        <w:color w:val="FFFFFF"/>
      </w:rPr>
      <w:tblPr/>
      <w:tcPr>
        <w:tcBorders>
          <w:bottom w:val="single" w:sz="12" w:space="0" w:color="FFFFFF"/>
        </w:tcBorders>
        <w:shd w:val="clear" w:color="auto" w:fill="598A38"/>
      </w:tcPr>
    </w:tblStylePr>
    <w:tblStylePr w:type="lastRow">
      <w:rPr>
        <w:b/>
        <w:bCs/>
        <w:color w:val="598A38"/>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0DBF0"/>
      </w:tcPr>
    </w:tblStylePr>
    <w:tblStylePr w:type="band1Horz">
      <w:tblPr/>
      <w:tcPr>
        <w:shd w:val="clear" w:color="auto" w:fill="D9E2F3"/>
      </w:tcPr>
    </w:tblStylePr>
  </w:style>
  <w:style w:type="table" w:customStyle="1" w:styleId="ColourfulListAccent622">
    <w:name w:val="Colourful List – Accent 622"/>
    <w:basedOn w:val="TableNormal"/>
    <w:next w:val="ColorfulList-Accent6"/>
    <w:uiPriority w:val="72"/>
    <w:semiHidden/>
    <w:unhideWhenUsed/>
    <w:rsid w:val="00417AD0"/>
    <w:pPr>
      <w:spacing w:after="0" w:line="240" w:lineRule="auto"/>
    </w:pPr>
    <w:rPr>
      <w:color w:val="000000"/>
    </w:rPr>
    <w:tblPr>
      <w:tblStyleRowBandSize w:val="1"/>
      <w:tblStyleColBandSize w:val="1"/>
    </w:tblPr>
    <w:tcPr>
      <w:shd w:val="clear" w:color="auto" w:fill="F0F7EC"/>
    </w:tcPr>
    <w:tblStylePr w:type="firstRow">
      <w:rPr>
        <w:b/>
        <w:bCs/>
        <w:color w:val="FFFFFF"/>
      </w:rPr>
      <w:tblPr/>
      <w:tcPr>
        <w:tcBorders>
          <w:bottom w:val="single" w:sz="12" w:space="0" w:color="FFFFFF"/>
        </w:tcBorders>
        <w:shd w:val="clear" w:color="auto" w:fill="3259A0"/>
      </w:tcPr>
    </w:tblStylePr>
    <w:tblStylePr w:type="lastRow">
      <w:rPr>
        <w:b/>
        <w:bCs/>
        <w:color w:val="3259A0"/>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BEBD0"/>
      </w:tcPr>
    </w:tblStylePr>
    <w:tblStylePr w:type="band1Horz">
      <w:tblPr/>
      <w:tcPr>
        <w:shd w:val="clear" w:color="auto" w:fill="E2EFD9"/>
      </w:tcPr>
    </w:tblStylePr>
  </w:style>
  <w:style w:type="table" w:customStyle="1" w:styleId="ColourfulShading22">
    <w:name w:val="Colourful Shading22"/>
    <w:basedOn w:val="TableNormal"/>
    <w:next w:val="ColorfulShading"/>
    <w:uiPriority w:val="71"/>
    <w:semiHidden/>
    <w:unhideWhenUsed/>
    <w:rsid w:val="00417AD0"/>
    <w:pPr>
      <w:spacing w:after="0" w:line="240" w:lineRule="auto"/>
    </w:pPr>
    <w:rPr>
      <w:color w:val="000000"/>
    </w:rPr>
    <w:tblPr>
      <w:tblStyleRowBandSize w:val="1"/>
      <w:tblStyleColBandSize w:val="1"/>
      <w:tblBorders>
        <w:top w:val="single" w:sz="24" w:space="0" w:color="ED7D31"/>
        <w:left w:val="single" w:sz="4" w:space="0" w:color="000000"/>
        <w:bottom w:val="single" w:sz="4" w:space="0" w:color="000000"/>
        <w:right w:val="single" w:sz="4" w:space="0" w:color="000000"/>
        <w:insideH w:val="single" w:sz="4" w:space="0" w:color="FFFFFF"/>
        <w:insideV w:val="single" w:sz="4" w:space="0" w:color="FFFFFF"/>
      </w:tblBorders>
    </w:tblPr>
    <w:tcPr>
      <w:shd w:val="clear" w:color="auto" w:fill="E6E6E6"/>
    </w:tcPr>
    <w:tblStylePr w:type="firstRow">
      <w:rPr>
        <w:b/>
        <w:bCs/>
      </w:rPr>
      <w:tblPr/>
      <w:tcPr>
        <w:tcBorders>
          <w:top w:val="nil"/>
          <w:left w:val="nil"/>
          <w:bottom w:val="single" w:sz="24" w:space="0" w:color="ED7D31"/>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000000"/>
      </w:tcPr>
    </w:tblStylePr>
    <w:tblStylePr w:type="firstCol">
      <w:rPr>
        <w:color w:val="FFFFFF"/>
      </w:rPr>
      <w:tblPr/>
      <w:tcPr>
        <w:tcBorders>
          <w:top w:val="nil"/>
          <w:left w:val="nil"/>
          <w:bottom w:val="nil"/>
          <w:right w:val="nil"/>
          <w:insideH w:val="single" w:sz="4" w:space="0" w:color="000000"/>
          <w:insideV w:val="nil"/>
        </w:tcBorders>
        <w:shd w:val="clear" w:color="auto" w:fill="000000"/>
      </w:tcPr>
    </w:tblStylePr>
    <w:tblStylePr w:type="lastCol">
      <w:rPr>
        <w:color w:val="FFFFFF"/>
      </w:rPr>
      <w:tblPr/>
      <w:tcPr>
        <w:tcBorders>
          <w:top w:val="nil"/>
          <w:left w:val="nil"/>
          <w:bottom w:val="nil"/>
          <w:right w:val="nil"/>
          <w:insideH w:val="nil"/>
          <w:insideV w:val="nil"/>
        </w:tcBorders>
        <w:shd w:val="clear" w:color="auto" w:fill="000000"/>
      </w:tcPr>
    </w:tblStylePr>
    <w:tblStylePr w:type="band1Vert">
      <w:tblPr/>
      <w:tcPr>
        <w:shd w:val="clear" w:color="auto" w:fill="999999"/>
      </w:tcPr>
    </w:tblStylePr>
    <w:tblStylePr w:type="band1Horz">
      <w:tblPr/>
      <w:tcPr>
        <w:shd w:val="clear" w:color="auto" w:fill="808080"/>
      </w:tcPr>
    </w:tblStylePr>
    <w:tblStylePr w:type="neCell">
      <w:rPr>
        <w:color w:val="000000"/>
      </w:rPr>
    </w:tblStylePr>
    <w:tblStylePr w:type="nwCell">
      <w:rPr>
        <w:color w:val="000000"/>
      </w:rPr>
    </w:tblStylePr>
  </w:style>
  <w:style w:type="table" w:customStyle="1" w:styleId="ColourfulShadingAccent122">
    <w:name w:val="Colourful Shading – Accent 122"/>
    <w:basedOn w:val="TableNormal"/>
    <w:next w:val="ColorfulShading-Accent1"/>
    <w:uiPriority w:val="71"/>
    <w:semiHidden/>
    <w:unhideWhenUsed/>
    <w:rsid w:val="00417AD0"/>
    <w:pPr>
      <w:spacing w:after="0" w:line="240" w:lineRule="auto"/>
    </w:pPr>
    <w:rPr>
      <w:color w:val="000000"/>
    </w:rPr>
    <w:tblPr>
      <w:tblStyleRowBandSize w:val="1"/>
      <w:tblStyleColBandSize w:val="1"/>
      <w:tblBorders>
        <w:top w:val="single" w:sz="24" w:space="0" w:color="ED7D31"/>
        <w:left w:val="single" w:sz="4" w:space="0" w:color="5B9BD5"/>
        <w:bottom w:val="single" w:sz="4" w:space="0" w:color="5B9BD5"/>
        <w:right w:val="single" w:sz="4" w:space="0" w:color="5B9BD5"/>
        <w:insideH w:val="single" w:sz="4" w:space="0" w:color="FFFFFF"/>
        <w:insideV w:val="single" w:sz="4" w:space="0" w:color="FFFFFF"/>
      </w:tblBorders>
    </w:tblPr>
    <w:tcPr>
      <w:shd w:val="clear" w:color="auto" w:fill="EEF5FB"/>
    </w:tcPr>
    <w:tblStylePr w:type="firstRow">
      <w:rPr>
        <w:b/>
        <w:bCs/>
      </w:rPr>
      <w:tblPr/>
      <w:tcPr>
        <w:tcBorders>
          <w:top w:val="nil"/>
          <w:left w:val="nil"/>
          <w:bottom w:val="single" w:sz="24" w:space="0" w:color="ED7D31"/>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55D91"/>
      </w:tcPr>
    </w:tblStylePr>
    <w:tblStylePr w:type="firstCol">
      <w:rPr>
        <w:color w:val="FFFFFF"/>
      </w:rPr>
      <w:tblPr/>
      <w:tcPr>
        <w:tcBorders>
          <w:top w:val="nil"/>
          <w:left w:val="nil"/>
          <w:bottom w:val="nil"/>
          <w:right w:val="nil"/>
          <w:insideH w:val="single" w:sz="4" w:space="0" w:color="255D91"/>
          <w:insideV w:val="nil"/>
        </w:tcBorders>
        <w:shd w:val="clear" w:color="auto" w:fill="255D91"/>
      </w:tcPr>
    </w:tblStylePr>
    <w:tblStylePr w:type="lastCol">
      <w:rPr>
        <w:color w:val="FFFFFF"/>
      </w:rPr>
      <w:tblPr/>
      <w:tcPr>
        <w:tcBorders>
          <w:top w:val="nil"/>
          <w:left w:val="nil"/>
          <w:bottom w:val="nil"/>
          <w:right w:val="nil"/>
          <w:insideH w:val="nil"/>
          <w:insideV w:val="nil"/>
        </w:tcBorders>
        <w:shd w:val="clear" w:color="auto" w:fill="255D91"/>
      </w:tcPr>
    </w:tblStylePr>
    <w:tblStylePr w:type="band1Vert">
      <w:tblPr/>
      <w:tcPr>
        <w:shd w:val="clear" w:color="auto" w:fill="BDD6EE"/>
      </w:tcPr>
    </w:tblStylePr>
    <w:tblStylePr w:type="band1Horz">
      <w:tblPr/>
      <w:tcPr>
        <w:shd w:val="clear" w:color="auto" w:fill="ADCCEA"/>
      </w:tcPr>
    </w:tblStylePr>
    <w:tblStylePr w:type="neCell">
      <w:rPr>
        <w:color w:val="000000"/>
      </w:rPr>
    </w:tblStylePr>
    <w:tblStylePr w:type="nwCell">
      <w:rPr>
        <w:color w:val="000000"/>
      </w:rPr>
    </w:tblStylePr>
  </w:style>
  <w:style w:type="table" w:customStyle="1" w:styleId="ColourfulShadingAccent222">
    <w:name w:val="Colourful Shading – Accent 222"/>
    <w:basedOn w:val="TableNormal"/>
    <w:next w:val="ColorfulShading-Accent2"/>
    <w:uiPriority w:val="71"/>
    <w:semiHidden/>
    <w:unhideWhenUsed/>
    <w:rsid w:val="00417AD0"/>
    <w:pPr>
      <w:spacing w:after="0" w:line="240" w:lineRule="auto"/>
    </w:pPr>
    <w:rPr>
      <w:color w:val="000000"/>
    </w:rPr>
    <w:tblPr>
      <w:tblStyleRowBandSize w:val="1"/>
      <w:tblStyleColBandSize w:val="1"/>
      <w:tblBorders>
        <w:top w:val="single" w:sz="24" w:space="0" w:color="ED7D31"/>
        <w:left w:val="single" w:sz="4" w:space="0" w:color="ED7D31"/>
        <w:bottom w:val="single" w:sz="4" w:space="0" w:color="ED7D31"/>
        <w:right w:val="single" w:sz="4" w:space="0" w:color="ED7D31"/>
        <w:insideH w:val="single" w:sz="4" w:space="0" w:color="FFFFFF"/>
        <w:insideV w:val="single" w:sz="4" w:space="0" w:color="FFFFFF"/>
      </w:tblBorders>
    </w:tblPr>
    <w:tcPr>
      <w:shd w:val="clear" w:color="auto" w:fill="FDF2EA"/>
    </w:tcPr>
    <w:tblStylePr w:type="firstRow">
      <w:rPr>
        <w:b/>
        <w:bCs/>
      </w:rPr>
      <w:tblPr/>
      <w:tcPr>
        <w:tcBorders>
          <w:top w:val="nil"/>
          <w:left w:val="nil"/>
          <w:bottom w:val="single" w:sz="24" w:space="0" w:color="ED7D31"/>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9D470D"/>
      </w:tcPr>
    </w:tblStylePr>
    <w:tblStylePr w:type="firstCol">
      <w:rPr>
        <w:color w:val="FFFFFF"/>
      </w:rPr>
      <w:tblPr/>
      <w:tcPr>
        <w:tcBorders>
          <w:top w:val="nil"/>
          <w:left w:val="nil"/>
          <w:bottom w:val="nil"/>
          <w:right w:val="nil"/>
          <w:insideH w:val="single" w:sz="4" w:space="0" w:color="9D470D"/>
          <w:insideV w:val="nil"/>
        </w:tcBorders>
        <w:shd w:val="clear" w:color="auto" w:fill="9D470D"/>
      </w:tcPr>
    </w:tblStylePr>
    <w:tblStylePr w:type="lastCol">
      <w:rPr>
        <w:color w:val="FFFFFF"/>
      </w:rPr>
      <w:tblPr/>
      <w:tcPr>
        <w:tcBorders>
          <w:top w:val="nil"/>
          <w:left w:val="nil"/>
          <w:bottom w:val="nil"/>
          <w:right w:val="nil"/>
          <w:insideH w:val="nil"/>
          <w:insideV w:val="nil"/>
        </w:tcBorders>
        <w:shd w:val="clear" w:color="auto" w:fill="9D470D"/>
      </w:tcPr>
    </w:tblStylePr>
    <w:tblStylePr w:type="band1Vert">
      <w:tblPr/>
      <w:tcPr>
        <w:shd w:val="clear" w:color="auto" w:fill="F7CAAC"/>
      </w:tcPr>
    </w:tblStylePr>
    <w:tblStylePr w:type="band1Horz">
      <w:tblPr/>
      <w:tcPr>
        <w:shd w:val="clear" w:color="auto" w:fill="F6BE98"/>
      </w:tcPr>
    </w:tblStylePr>
    <w:tblStylePr w:type="neCell">
      <w:rPr>
        <w:color w:val="000000"/>
      </w:rPr>
    </w:tblStylePr>
    <w:tblStylePr w:type="nwCell">
      <w:rPr>
        <w:color w:val="000000"/>
      </w:rPr>
    </w:tblStylePr>
  </w:style>
  <w:style w:type="table" w:customStyle="1" w:styleId="ColourfulShadingAccent322">
    <w:name w:val="Colourful Shading – Accent 322"/>
    <w:basedOn w:val="TableNormal"/>
    <w:next w:val="ColorfulShading-Accent3"/>
    <w:uiPriority w:val="71"/>
    <w:semiHidden/>
    <w:unhideWhenUsed/>
    <w:rsid w:val="00417AD0"/>
    <w:pPr>
      <w:spacing w:after="0" w:line="240" w:lineRule="auto"/>
    </w:pPr>
    <w:rPr>
      <w:color w:val="000000"/>
    </w:rPr>
    <w:tblPr>
      <w:tblStyleRowBandSize w:val="1"/>
      <w:tblStyleColBandSize w:val="1"/>
      <w:tblBorders>
        <w:top w:val="single" w:sz="24" w:space="0" w:color="FFC000"/>
        <w:left w:val="single" w:sz="4" w:space="0" w:color="A5A5A5"/>
        <w:bottom w:val="single" w:sz="4" w:space="0" w:color="A5A5A5"/>
        <w:right w:val="single" w:sz="4" w:space="0" w:color="A5A5A5"/>
        <w:insideH w:val="single" w:sz="4" w:space="0" w:color="FFFFFF"/>
        <w:insideV w:val="single" w:sz="4" w:space="0" w:color="FFFFFF"/>
      </w:tblBorders>
    </w:tblPr>
    <w:tcPr>
      <w:shd w:val="clear" w:color="auto" w:fill="F6F6F6"/>
    </w:tcPr>
    <w:tblStylePr w:type="firstRow">
      <w:rPr>
        <w:b/>
        <w:bCs/>
      </w:rPr>
      <w:tblPr/>
      <w:tcPr>
        <w:tcBorders>
          <w:top w:val="nil"/>
          <w:left w:val="nil"/>
          <w:bottom w:val="single" w:sz="24" w:space="0" w:color="FFC000"/>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636363"/>
      </w:tcPr>
    </w:tblStylePr>
    <w:tblStylePr w:type="firstCol">
      <w:rPr>
        <w:color w:val="FFFFFF"/>
      </w:rPr>
      <w:tblPr/>
      <w:tcPr>
        <w:tcBorders>
          <w:top w:val="nil"/>
          <w:left w:val="nil"/>
          <w:bottom w:val="nil"/>
          <w:right w:val="nil"/>
          <w:insideH w:val="single" w:sz="4" w:space="0" w:color="636363"/>
          <w:insideV w:val="nil"/>
        </w:tcBorders>
        <w:shd w:val="clear" w:color="auto" w:fill="636363"/>
      </w:tcPr>
    </w:tblStylePr>
    <w:tblStylePr w:type="lastCol">
      <w:rPr>
        <w:color w:val="FFFFFF"/>
      </w:rPr>
      <w:tblPr/>
      <w:tcPr>
        <w:tcBorders>
          <w:top w:val="nil"/>
          <w:left w:val="nil"/>
          <w:bottom w:val="nil"/>
          <w:right w:val="nil"/>
          <w:insideH w:val="nil"/>
          <w:insideV w:val="nil"/>
        </w:tcBorders>
        <w:shd w:val="clear" w:color="auto" w:fill="636363"/>
      </w:tcPr>
    </w:tblStylePr>
    <w:tblStylePr w:type="band1Vert">
      <w:tblPr/>
      <w:tcPr>
        <w:shd w:val="clear" w:color="auto" w:fill="DBDBDB"/>
      </w:tcPr>
    </w:tblStylePr>
    <w:tblStylePr w:type="band1Horz">
      <w:tblPr/>
      <w:tcPr>
        <w:shd w:val="clear" w:color="auto" w:fill="D2D2D2"/>
      </w:tcPr>
    </w:tblStylePr>
  </w:style>
  <w:style w:type="table" w:customStyle="1" w:styleId="ColourfulShadingAccent422">
    <w:name w:val="Colourful Shading – Accent 422"/>
    <w:basedOn w:val="TableNormal"/>
    <w:next w:val="ColorfulShading-Accent4"/>
    <w:uiPriority w:val="71"/>
    <w:semiHidden/>
    <w:unhideWhenUsed/>
    <w:rsid w:val="00417AD0"/>
    <w:pPr>
      <w:spacing w:after="0" w:line="240" w:lineRule="auto"/>
    </w:pPr>
    <w:rPr>
      <w:color w:val="000000"/>
    </w:rPr>
    <w:tblPr>
      <w:tblStyleRowBandSize w:val="1"/>
      <w:tblStyleColBandSize w:val="1"/>
      <w:tblBorders>
        <w:top w:val="single" w:sz="24" w:space="0" w:color="A5A5A5"/>
        <w:left w:val="single" w:sz="4" w:space="0" w:color="FFC000"/>
        <w:bottom w:val="single" w:sz="4" w:space="0" w:color="FFC000"/>
        <w:right w:val="single" w:sz="4" w:space="0" w:color="FFC000"/>
        <w:insideH w:val="single" w:sz="4" w:space="0" w:color="FFFFFF"/>
        <w:insideV w:val="single" w:sz="4" w:space="0" w:color="FFFFFF"/>
      </w:tblBorders>
    </w:tblPr>
    <w:tcPr>
      <w:shd w:val="clear" w:color="auto" w:fill="FFF8E6"/>
    </w:tcPr>
    <w:tblStylePr w:type="firstRow">
      <w:rPr>
        <w:b/>
        <w:bCs/>
      </w:rPr>
      <w:tblPr/>
      <w:tcPr>
        <w:tcBorders>
          <w:top w:val="nil"/>
          <w:left w:val="nil"/>
          <w:bottom w:val="single" w:sz="24" w:space="0" w:color="A5A5A5"/>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997300"/>
      </w:tcPr>
    </w:tblStylePr>
    <w:tblStylePr w:type="firstCol">
      <w:rPr>
        <w:color w:val="FFFFFF"/>
      </w:rPr>
      <w:tblPr/>
      <w:tcPr>
        <w:tcBorders>
          <w:top w:val="nil"/>
          <w:left w:val="nil"/>
          <w:bottom w:val="nil"/>
          <w:right w:val="nil"/>
          <w:insideH w:val="single" w:sz="4" w:space="0" w:color="997300"/>
          <w:insideV w:val="nil"/>
        </w:tcBorders>
        <w:shd w:val="clear" w:color="auto" w:fill="997300"/>
      </w:tcPr>
    </w:tblStylePr>
    <w:tblStylePr w:type="lastCol">
      <w:rPr>
        <w:color w:val="FFFFFF"/>
      </w:rPr>
      <w:tblPr/>
      <w:tcPr>
        <w:tcBorders>
          <w:top w:val="nil"/>
          <w:left w:val="nil"/>
          <w:bottom w:val="nil"/>
          <w:right w:val="nil"/>
          <w:insideH w:val="nil"/>
          <w:insideV w:val="nil"/>
        </w:tcBorders>
        <w:shd w:val="clear" w:color="auto" w:fill="997300"/>
      </w:tcPr>
    </w:tblStylePr>
    <w:tblStylePr w:type="band1Vert">
      <w:tblPr/>
      <w:tcPr>
        <w:shd w:val="clear" w:color="auto" w:fill="FFE599"/>
      </w:tcPr>
    </w:tblStylePr>
    <w:tblStylePr w:type="band1Horz">
      <w:tblPr/>
      <w:tcPr>
        <w:shd w:val="clear" w:color="auto" w:fill="FFDF80"/>
      </w:tcPr>
    </w:tblStylePr>
    <w:tblStylePr w:type="neCell">
      <w:rPr>
        <w:color w:val="000000"/>
      </w:rPr>
    </w:tblStylePr>
    <w:tblStylePr w:type="nwCell">
      <w:rPr>
        <w:color w:val="000000"/>
      </w:rPr>
    </w:tblStylePr>
  </w:style>
  <w:style w:type="table" w:customStyle="1" w:styleId="ColourfulShadingAccent522">
    <w:name w:val="Colourful Shading – Accent 522"/>
    <w:basedOn w:val="TableNormal"/>
    <w:next w:val="ColorfulShading-Accent5"/>
    <w:uiPriority w:val="71"/>
    <w:semiHidden/>
    <w:unhideWhenUsed/>
    <w:rsid w:val="00417AD0"/>
    <w:pPr>
      <w:spacing w:after="0" w:line="240" w:lineRule="auto"/>
    </w:pPr>
    <w:rPr>
      <w:color w:val="000000"/>
    </w:rPr>
    <w:tblPr>
      <w:tblStyleRowBandSize w:val="1"/>
      <w:tblStyleColBandSize w:val="1"/>
      <w:tblBorders>
        <w:top w:val="single" w:sz="24" w:space="0" w:color="70AD47"/>
        <w:left w:val="single" w:sz="4" w:space="0" w:color="4472C4"/>
        <w:bottom w:val="single" w:sz="4" w:space="0" w:color="4472C4"/>
        <w:right w:val="single" w:sz="4" w:space="0" w:color="4472C4"/>
        <w:insideH w:val="single" w:sz="4" w:space="0" w:color="FFFFFF"/>
        <w:insideV w:val="single" w:sz="4" w:space="0" w:color="FFFFFF"/>
      </w:tblBorders>
    </w:tblPr>
    <w:tcPr>
      <w:shd w:val="clear" w:color="auto" w:fill="ECF1F9"/>
    </w:tcPr>
    <w:tblStylePr w:type="firstRow">
      <w:rPr>
        <w:b/>
        <w:bCs/>
      </w:rPr>
      <w:tblPr/>
      <w:tcPr>
        <w:tcBorders>
          <w:top w:val="nil"/>
          <w:left w:val="nil"/>
          <w:bottom w:val="single" w:sz="24" w:space="0" w:color="70AD47"/>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64378"/>
      </w:tcPr>
    </w:tblStylePr>
    <w:tblStylePr w:type="firstCol">
      <w:rPr>
        <w:color w:val="FFFFFF"/>
      </w:rPr>
      <w:tblPr/>
      <w:tcPr>
        <w:tcBorders>
          <w:top w:val="nil"/>
          <w:left w:val="nil"/>
          <w:bottom w:val="nil"/>
          <w:right w:val="nil"/>
          <w:insideH w:val="single" w:sz="4" w:space="0" w:color="264378"/>
          <w:insideV w:val="nil"/>
        </w:tcBorders>
        <w:shd w:val="clear" w:color="auto" w:fill="264378"/>
      </w:tcPr>
    </w:tblStylePr>
    <w:tblStylePr w:type="lastCol">
      <w:rPr>
        <w:color w:val="FFFFFF"/>
      </w:rPr>
      <w:tblPr/>
      <w:tcPr>
        <w:tcBorders>
          <w:top w:val="nil"/>
          <w:left w:val="nil"/>
          <w:bottom w:val="nil"/>
          <w:right w:val="nil"/>
          <w:insideH w:val="nil"/>
          <w:insideV w:val="nil"/>
        </w:tcBorders>
        <w:shd w:val="clear" w:color="auto" w:fill="264378"/>
      </w:tcPr>
    </w:tblStylePr>
    <w:tblStylePr w:type="band1Vert">
      <w:tblPr/>
      <w:tcPr>
        <w:shd w:val="clear" w:color="auto" w:fill="B4C6E7"/>
      </w:tcPr>
    </w:tblStylePr>
    <w:tblStylePr w:type="band1Horz">
      <w:tblPr/>
      <w:tcPr>
        <w:shd w:val="clear" w:color="auto" w:fill="A1B8E1"/>
      </w:tcPr>
    </w:tblStylePr>
    <w:tblStylePr w:type="neCell">
      <w:rPr>
        <w:color w:val="000000"/>
      </w:rPr>
    </w:tblStylePr>
    <w:tblStylePr w:type="nwCell">
      <w:rPr>
        <w:color w:val="000000"/>
      </w:rPr>
    </w:tblStylePr>
  </w:style>
  <w:style w:type="table" w:customStyle="1" w:styleId="ColourfulShadingAccent622">
    <w:name w:val="Colourful Shading – Accent 622"/>
    <w:basedOn w:val="TableNormal"/>
    <w:next w:val="ColorfulShading-Accent6"/>
    <w:uiPriority w:val="71"/>
    <w:semiHidden/>
    <w:unhideWhenUsed/>
    <w:rsid w:val="00417AD0"/>
    <w:pPr>
      <w:spacing w:after="0" w:line="240" w:lineRule="auto"/>
    </w:pPr>
    <w:rPr>
      <w:color w:val="000000"/>
    </w:rPr>
    <w:tblPr>
      <w:tblStyleRowBandSize w:val="1"/>
      <w:tblStyleColBandSize w:val="1"/>
      <w:tblBorders>
        <w:top w:val="single" w:sz="24" w:space="0" w:color="4472C4"/>
        <w:left w:val="single" w:sz="4" w:space="0" w:color="70AD47"/>
        <w:bottom w:val="single" w:sz="4" w:space="0" w:color="70AD47"/>
        <w:right w:val="single" w:sz="4" w:space="0" w:color="70AD47"/>
        <w:insideH w:val="single" w:sz="4" w:space="0" w:color="FFFFFF"/>
        <w:insideV w:val="single" w:sz="4" w:space="0" w:color="FFFFFF"/>
      </w:tblBorders>
    </w:tblPr>
    <w:tcPr>
      <w:shd w:val="clear" w:color="auto" w:fill="F0F7EC"/>
    </w:tcPr>
    <w:tblStylePr w:type="firstRow">
      <w:rPr>
        <w:b/>
        <w:bCs/>
      </w:rPr>
      <w:tblPr/>
      <w:tcPr>
        <w:tcBorders>
          <w:top w:val="nil"/>
          <w:left w:val="nil"/>
          <w:bottom w:val="single" w:sz="24" w:space="0" w:color="4472C4"/>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43672A"/>
      </w:tcPr>
    </w:tblStylePr>
    <w:tblStylePr w:type="firstCol">
      <w:rPr>
        <w:color w:val="FFFFFF"/>
      </w:rPr>
      <w:tblPr/>
      <w:tcPr>
        <w:tcBorders>
          <w:top w:val="nil"/>
          <w:left w:val="nil"/>
          <w:bottom w:val="nil"/>
          <w:right w:val="nil"/>
          <w:insideH w:val="single" w:sz="4" w:space="0" w:color="43672A"/>
          <w:insideV w:val="nil"/>
        </w:tcBorders>
        <w:shd w:val="clear" w:color="auto" w:fill="43672A"/>
      </w:tcPr>
    </w:tblStylePr>
    <w:tblStylePr w:type="lastCol">
      <w:rPr>
        <w:color w:val="FFFFFF"/>
      </w:rPr>
      <w:tblPr/>
      <w:tcPr>
        <w:tcBorders>
          <w:top w:val="nil"/>
          <w:left w:val="nil"/>
          <w:bottom w:val="nil"/>
          <w:right w:val="nil"/>
          <w:insideH w:val="nil"/>
          <w:insideV w:val="nil"/>
        </w:tcBorders>
        <w:shd w:val="clear" w:color="auto" w:fill="43672A"/>
      </w:tcPr>
    </w:tblStylePr>
    <w:tblStylePr w:type="band1Vert">
      <w:tblPr/>
      <w:tcPr>
        <w:shd w:val="clear" w:color="auto" w:fill="C5E0B3"/>
      </w:tcPr>
    </w:tblStylePr>
    <w:tblStylePr w:type="band1Horz">
      <w:tblPr/>
      <w:tcPr>
        <w:shd w:val="clear" w:color="auto" w:fill="B7D8A0"/>
      </w:tcPr>
    </w:tblStylePr>
    <w:tblStylePr w:type="neCell">
      <w:rPr>
        <w:color w:val="000000"/>
      </w:rPr>
    </w:tblStylePr>
    <w:tblStylePr w:type="nwCell">
      <w:rPr>
        <w:color w:val="000000"/>
      </w:rPr>
    </w:tblStylePr>
  </w:style>
  <w:style w:type="table" w:customStyle="1" w:styleId="DarkList22">
    <w:name w:val="Dark List22"/>
    <w:basedOn w:val="TableNormal"/>
    <w:next w:val="DarkList"/>
    <w:uiPriority w:val="70"/>
    <w:semiHidden/>
    <w:unhideWhenUsed/>
    <w:rsid w:val="00417AD0"/>
    <w:pPr>
      <w:spacing w:after="0" w:line="240" w:lineRule="auto"/>
    </w:pPr>
    <w:rPr>
      <w:color w:val="FFFFFF"/>
    </w:rPr>
    <w:tblPr>
      <w:tblStyleRowBandSize w:val="1"/>
      <w:tblStyleColBandSize w:val="1"/>
    </w:tblPr>
    <w:tcPr>
      <w:shd w:val="clear" w:color="auto" w:fill="000000"/>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000000"/>
      </w:tcPr>
    </w:tblStylePr>
    <w:tblStylePr w:type="firstCol">
      <w:tblPr/>
      <w:tcPr>
        <w:tcBorders>
          <w:top w:val="nil"/>
          <w:left w:val="nil"/>
          <w:bottom w:val="nil"/>
          <w:right w:val="single" w:sz="18" w:space="0" w:color="FFFFFF"/>
          <w:insideH w:val="nil"/>
          <w:insideV w:val="nil"/>
        </w:tcBorders>
        <w:shd w:val="clear" w:color="auto" w:fill="000000"/>
      </w:tcPr>
    </w:tblStylePr>
    <w:tblStylePr w:type="lastCol">
      <w:tblPr/>
      <w:tcPr>
        <w:tcBorders>
          <w:top w:val="nil"/>
          <w:left w:val="single" w:sz="18" w:space="0" w:color="FFFFFF"/>
          <w:bottom w:val="nil"/>
          <w:right w:val="nil"/>
          <w:insideH w:val="nil"/>
          <w:insideV w:val="nil"/>
        </w:tcBorders>
        <w:shd w:val="clear" w:color="auto" w:fill="000000"/>
      </w:tcPr>
    </w:tblStylePr>
    <w:tblStylePr w:type="band1Vert">
      <w:tblPr/>
      <w:tcPr>
        <w:tcBorders>
          <w:top w:val="nil"/>
          <w:left w:val="nil"/>
          <w:bottom w:val="nil"/>
          <w:right w:val="nil"/>
          <w:insideH w:val="nil"/>
          <w:insideV w:val="nil"/>
        </w:tcBorders>
        <w:shd w:val="clear" w:color="auto" w:fill="000000"/>
      </w:tcPr>
    </w:tblStylePr>
    <w:tblStylePr w:type="band1Horz">
      <w:tblPr/>
      <w:tcPr>
        <w:tcBorders>
          <w:top w:val="nil"/>
          <w:left w:val="nil"/>
          <w:bottom w:val="nil"/>
          <w:right w:val="nil"/>
          <w:insideH w:val="nil"/>
          <w:insideV w:val="nil"/>
        </w:tcBorders>
        <w:shd w:val="clear" w:color="auto" w:fill="000000"/>
      </w:tcPr>
    </w:tblStylePr>
  </w:style>
  <w:style w:type="table" w:customStyle="1" w:styleId="DarkList-Accent122">
    <w:name w:val="Dark List - Accent 122"/>
    <w:basedOn w:val="TableNormal"/>
    <w:next w:val="DarkList-Accent1"/>
    <w:uiPriority w:val="70"/>
    <w:semiHidden/>
    <w:unhideWhenUsed/>
    <w:rsid w:val="00417AD0"/>
    <w:pPr>
      <w:spacing w:after="0" w:line="240" w:lineRule="auto"/>
    </w:pPr>
    <w:rPr>
      <w:color w:val="FFFFFF"/>
    </w:rPr>
    <w:tblPr>
      <w:tblStyleRowBandSize w:val="1"/>
      <w:tblStyleColBandSize w:val="1"/>
    </w:tblPr>
    <w:tcPr>
      <w:shd w:val="clear" w:color="auto" w:fill="5B9BD5"/>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1F4D78"/>
      </w:tcPr>
    </w:tblStylePr>
    <w:tblStylePr w:type="firstCol">
      <w:tblPr/>
      <w:tcPr>
        <w:tcBorders>
          <w:top w:val="nil"/>
          <w:left w:val="nil"/>
          <w:bottom w:val="nil"/>
          <w:right w:val="single" w:sz="18" w:space="0" w:color="FFFFFF"/>
          <w:insideH w:val="nil"/>
          <w:insideV w:val="nil"/>
        </w:tcBorders>
        <w:shd w:val="clear" w:color="auto" w:fill="2E74B5"/>
      </w:tcPr>
    </w:tblStylePr>
    <w:tblStylePr w:type="lastCol">
      <w:tblPr/>
      <w:tcPr>
        <w:tcBorders>
          <w:top w:val="nil"/>
          <w:left w:val="single" w:sz="18" w:space="0" w:color="FFFFFF"/>
          <w:bottom w:val="nil"/>
          <w:right w:val="nil"/>
          <w:insideH w:val="nil"/>
          <w:insideV w:val="nil"/>
        </w:tcBorders>
        <w:shd w:val="clear" w:color="auto" w:fill="2E74B5"/>
      </w:tcPr>
    </w:tblStylePr>
    <w:tblStylePr w:type="band1Vert">
      <w:tblPr/>
      <w:tcPr>
        <w:tcBorders>
          <w:top w:val="nil"/>
          <w:left w:val="nil"/>
          <w:bottom w:val="nil"/>
          <w:right w:val="nil"/>
          <w:insideH w:val="nil"/>
          <w:insideV w:val="nil"/>
        </w:tcBorders>
        <w:shd w:val="clear" w:color="auto" w:fill="2E74B5"/>
      </w:tcPr>
    </w:tblStylePr>
    <w:tblStylePr w:type="band1Horz">
      <w:tblPr/>
      <w:tcPr>
        <w:tcBorders>
          <w:top w:val="nil"/>
          <w:left w:val="nil"/>
          <w:bottom w:val="nil"/>
          <w:right w:val="nil"/>
          <w:insideH w:val="nil"/>
          <w:insideV w:val="nil"/>
        </w:tcBorders>
        <w:shd w:val="clear" w:color="auto" w:fill="2E74B5"/>
      </w:tcPr>
    </w:tblStylePr>
  </w:style>
  <w:style w:type="table" w:customStyle="1" w:styleId="DarkList-Accent222">
    <w:name w:val="Dark List - Accent 222"/>
    <w:basedOn w:val="TableNormal"/>
    <w:next w:val="DarkList-Accent2"/>
    <w:uiPriority w:val="70"/>
    <w:semiHidden/>
    <w:unhideWhenUsed/>
    <w:rsid w:val="00417AD0"/>
    <w:pPr>
      <w:spacing w:after="0" w:line="240" w:lineRule="auto"/>
    </w:pPr>
    <w:rPr>
      <w:color w:val="FFFFFF"/>
    </w:rPr>
    <w:tblPr>
      <w:tblStyleRowBandSize w:val="1"/>
      <w:tblStyleColBandSize w:val="1"/>
    </w:tblPr>
    <w:tcPr>
      <w:shd w:val="clear" w:color="auto" w:fill="ED7D31"/>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823B0B"/>
      </w:tcPr>
    </w:tblStylePr>
    <w:tblStylePr w:type="firstCol">
      <w:tblPr/>
      <w:tcPr>
        <w:tcBorders>
          <w:top w:val="nil"/>
          <w:left w:val="nil"/>
          <w:bottom w:val="nil"/>
          <w:right w:val="single" w:sz="18" w:space="0" w:color="FFFFFF"/>
          <w:insideH w:val="nil"/>
          <w:insideV w:val="nil"/>
        </w:tcBorders>
        <w:shd w:val="clear" w:color="auto" w:fill="C45911"/>
      </w:tcPr>
    </w:tblStylePr>
    <w:tblStylePr w:type="lastCol">
      <w:tblPr/>
      <w:tcPr>
        <w:tcBorders>
          <w:top w:val="nil"/>
          <w:left w:val="single" w:sz="18" w:space="0" w:color="FFFFFF"/>
          <w:bottom w:val="nil"/>
          <w:right w:val="nil"/>
          <w:insideH w:val="nil"/>
          <w:insideV w:val="nil"/>
        </w:tcBorders>
        <w:shd w:val="clear" w:color="auto" w:fill="C45911"/>
      </w:tcPr>
    </w:tblStylePr>
    <w:tblStylePr w:type="band1Vert">
      <w:tblPr/>
      <w:tcPr>
        <w:tcBorders>
          <w:top w:val="nil"/>
          <w:left w:val="nil"/>
          <w:bottom w:val="nil"/>
          <w:right w:val="nil"/>
          <w:insideH w:val="nil"/>
          <w:insideV w:val="nil"/>
        </w:tcBorders>
        <w:shd w:val="clear" w:color="auto" w:fill="C45911"/>
      </w:tcPr>
    </w:tblStylePr>
    <w:tblStylePr w:type="band1Horz">
      <w:tblPr/>
      <w:tcPr>
        <w:tcBorders>
          <w:top w:val="nil"/>
          <w:left w:val="nil"/>
          <w:bottom w:val="nil"/>
          <w:right w:val="nil"/>
          <w:insideH w:val="nil"/>
          <w:insideV w:val="nil"/>
        </w:tcBorders>
        <w:shd w:val="clear" w:color="auto" w:fill="C45911"/>
      </w:tcPr>
    </w:tblStylePr>
  </w:style>
  <w:style w:type="table" w:customStyle="1" w:styleId="DarkList-Accent322">
    <w:name w:val="Dark List - Accent 322"/>
    <w:basedOn w:val="TableNormal"/>
    <w:next w:val="DarkList-Accent3"/>
    <w:uiPriority w:val="70"/>
    <w:semiHidden/>
    <w:unhideWhenUsed/>
    <w:rsid w:val="00417AD0"/>
    <w:pPr>
      <w:spacing w:after="0" w:line="240" w:lineRule="auto"/>
    </w:pPr>
    <w:rPr>
      <w:color w:val="FFFFFF"/>
    </w:rPr>
    <w:tblPr>
      <w:tblStyleRowBandSize w:val="1"/>
      <w:tblStyleColBandSize w:val="1"/>
    </w:tblPr>
    <w:tcPr>
      <w:shd w:val="clear" w:color="auto" w:fill="A5A5A5"/>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525252"/>
      </w:tcPr>
    </w:tblStylePr>
    <w:tblStylePr w:type="firstCol">
      <w:tblPr/>
      <w:tcPr>
        <w:tcBorders>
          <w:top w:val="nil"/>
          <w:left w:val="nil"/>
          <w:bottom w:val="nil"/>
          <w:right w:val="single" w:sz="18" w:space="0" w:color="FFFFFF"/>
          <w:insideH w:val="nil"/>
          <w:insideV w:val="nil"/>
        </w:tcBorders>
        <w:shd w:val="clear" w:color="auto" w:fill="7B7B7B"/>
      </w:tcPr>
    </w:tblStylePr>
    <w:tblStylePr w:type="lastCol">
      <w:tblPr/>
      <w:tcPr>
        <w:tcBorders>
          <w:top w:val="nil"/>
          <w:left w:val="single" w:sz="18" w:space="0" w:color="FFFFFF"/>
          <w:bottom w:val="nil"/>
          <w:right w:val="nil"/>
          <w:insideH w:val="nil"/>
          <w:insideV w:val="nil"/>
        </w:tcBorders>
        <w:shd w:val="clear" w:color="auto" w:fill="7B7B7B"/>
      </w:tcPr>
    </w:tblStylePr>
    <w:tblStylePr w:type="band1Vert">
      <w:tblPr/>
      <w:tcPr>
        <w:tcBorders>
          <w:top w:val="nil"/>
          <w:left w:val="nil"/>
          <w:bottom w:val="nil"/>
          <w:right w:val="nil"/>
          <w:insideH w:val="nil"/>
          <w:insideV w:val="nil"/>
        </w:tcBorders>
        <w:shd w:val="clear" w:color="auto" w:fill="7B7B7B"/>
      </w:tcPr>
    </w:tblStylePr>
    <w:tblStylePr w:type="band1Horz">
      <w:tblPr/>
      <w:tcPr>
        <w:tcBorders>
          <w:top w:val="nil"/>
          <w:left w:val="nil"/>
          <w:bottom w:val="nil"/>
          <w:right w:val="nil"/>
          <w:insideH w:val="nil"/>
          <w:insideV w:val="nil"/>
        </w:tcBorders>
        <w:shd w:val="clear" w:color="auto" w:fill="7B7B7B"/>
      </w:tcPr>
    </w:tblStylePr>
  </w:style>
  <w:style w:type="table" w:customStyle="1" w:styleId="DarkList-Accent422">
    <w:name w:val="Dark List - Accent 422"/>
    <w:basedOn w:val="TableNormal"/>
    <w:next w:val="DarkList-Accent4"/>
    <w:uiPriority w:val="70"/>
    <w:semiHidden/>
    <w:unhideWhenUsed/>
    <w:rsid w:val="00417AD0"/>
    <w:pPr>
      <w:spacing w:after="0" w:line="240" w:lineRule="auto"/>
    </w:pPr>
    <w:rPr>
      <w:color w:val="FFFFFF"/>
    </w:rPr>
    <w:tblPr>
      <w:tblStyleRowBandSize w:val="1"/>
      <w:tblStyleColBandSize w:val="1"/>
    </w:tblPr>
    <w:tcPr>
      <w:shd w:val="clear" w:color="auto" w:fill="FFC000"/>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7F5F00"/>
      </w:tcPr>
    </w:tblStylePr>
    <w:tblStylePr w:type="firstCol">
      <w:tblPr/>
      <w:tcPr>
        <w:tcBorders>
          <w:top w:val="nil"/>
          <w:left w:val="nil"/>
          <w:bottom w:val="nil"/>
          <w:right w:val="single" w:sz="18" w:space="0" w:color="FFFFFF"/>
          <w:insideH w:val="nil"/>
          <w:insideV w:val="nil"/>
        </w:tcBorders>
        <w:shd w:val="clear" w:color="auto" w:fill="BF8F00"/>
      </w:tcPr>
    </w:tblStylePr>
    <w:tblStylePr w:type="lastCol">
      <w:tblPr/>
      <w:tcPr>
        <w:tcBorders>
          <w:top w:val="nil"/>
          <w:left w:val="single" w:sz="18" w:space="0" w:color="FFFFFF"/>
          <w:bottom w:val="nil"/>
          <w:right w:val="nil"/>
          <w:insideH w:val="nil"/>
          <w:insideV w:val="nil"/>
        </w:tcBorders>
        <w:shd w:val="clear" w:color="auto" w:fill="BF8F00"/>
      </w:tcPr>
    </w:tblStylePr>
    <w:tblStylePr w:type="band1Vert">
      <w:tblPr/>
      <w:tcPr>
        <w:tcBorders>
          <w:top w:val="nil"/>
          <w:left w:val="nil"/>
          <w:bottom w:val="nil"/>
          <w:right w:val="nil"/>
          <w:insideH w:val="nil"/>
          <w:insideV w:val="nil"/>
        </w:tcBorders>
        <w:shd w:val="clear" w:color="auto" w:fill="BF8F00"/>
      </w:tcPr>
    </w:tblStylePr>
    <w:tblStylePr w:type="band1Horz">
      <w:tblPr/>
      <w:tcPr>
        <w:tcBorders>
          <w:top w:val="nil"/>
          <w:left w:val="nil"/>
          <w:bottom w:val="nil"/>
          <w:right w:val="nil"/>
          <w:insideH w:val="nil"/>
          <w:insideV w:val="nil"/>
        </w:tcBorders>
        <w:shd w:val="clear" w:color="auto" w:fill="BF8F00"/>
      </w:tcPr>
    </w:tblStylePr>
  </w:style>
  <w:style w:type="table" w:customStyle="1" w:styleId="DarkList-Accent522">
    <w:name w:val="Dark List - Accent 522"/>
    <w:basedOn w:val="TableNormal"/>
    <w:next w:val="DarkList-Accent5"/>
    <w:uiPriority w:val="70"/>
    <w:semiHidden/>
    <w:unhideWhenUsed/>
    <w:rsid w:val="00417AD0"/>
    <w:pPr>
      <w:spacing w:after="0" w:line="240" w:lineRule="auto"/>
    </w:pPr>
    <w:rPr>
      <w:color w:val="FFFFFF"/>
    </w:rPr>
    <w:tblPr>
      <w:tblStyleRowBandSize w:val="1"/>
      <w:tblStyleColBandSize w:val="1"/>
    </w:tblPr>
    <w:tcPr>
      <w:shd w:val="clear" w:color="auto" w:fill="4472C4"/>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1F3763"/>
      </w:tcPr>
    </w:tblStylePr>
    <w:tblStylePr w:type="firstCol">
      <w:tblPr/>
      <w:tcPr>
        <w:tcBorders>
          <w:top w:val="nil"/>
          <w:left w:val="nil"/>
          <w:bottom w:val="nil"/>
          <w:right w:val="single" w:sz="18" w:space="0" w:color="FFFFFF"/>
          <w:insideH w:val="nil"/>
          <w:insideV w:val="nil"/>
        </w:tcBorders>
        <w:shd w:val="clear" w:color="auto" w:fill="2F5496"/>
      </w:tcPr>
    </w:tblStylePr>
    <w:tblStylePr w:type="lastCol">
      <w:tblPr/>
      <w:tcPr>
        <w:tcBorders>
          <w:top w:val="nil"/>
          <w:left w:val="single" w:sz="18" w:space="0" w:color="FFFFFF"/>
          <w:bottom w:val="nil"/>
          <w:right w:val="nil"/>
          <w:insideH w:val="nil"/>
          <w:insideV w:val="nil"/>
        </w:tcBorders>
        <w:shd w:val="clear" w:color="auto" w:fill="2F5496"/>
      </w:tcPr>
    </w:tblStylePr>
    <w:tblStylePr w:type="band1Vert">
      <w:tblPr/>
      <w:tcPr>
        <w:tcBorders>
          <w:top w:val="nil"/>
          <w:left w:val="nil"/>
          <w:bottom w:val="nil"/>
          <w:right w:val="nil"/>
          <w:insideH w:val="nil"/>
          <w:insideV w:val="nil"/>
        </w:tcBorders>
        <w:shd w:val="clear" w:color="auto" w:fill="2F5496"/>
      </w:tcPr>
    </w:tblStylePr>
    <w:tblStylePr w:type="band1Horz">
      <w:tblPr/>
      <w:tcPr>
        <w:tcBorders>
          <w:top w:val="nil"/>
          <w:left w:val="nil"/>
          <w:bottom w:val="nil"/>
          <w:right w:val="nil"/>
          <w:insideH w:val="nil"/>
          <w:insideV w:val="nil"/>
        </w:tcBorders>
        <w:shd w:val="clear" w:color="auto" w:fill="2F5496"/>
      </w:tcPr>
    </w:tblStylePr>
  </w:style>
  <w:style w:type="table" w:customStyle="1" w:styleId="DarkList-Accent622">
    <w:name w:val="Dark List - Accent 622"/>
    <w:basedOn w:val="TableNormal"/>
    <w:next w:val="DarkList-Accent6"/>
    <w:uiPriority w:val="70"/>
    <w:semiHidden/>
    <w:unhideWhenUsed/>
    <w:rsid w:val="00417AD0"/>
    <w:pPr>
      <w:spacing w:after="0" w:line="240" w:lineRule="auto"/>
    </w:pPr>
    <w:rPr>
      <w:color w:val="FFFFFF"/>
    </w:rPr>
    <w:tblPr>
      <w:tblStyleRowBandSize w:val="1"/>
      <w:tblStyleColBandSize w:val="1"/>
    </w:tblPr>
    <w:tcPr>
      <w:shd w:val="clear" w:color="auto" w:fill="70AD47"/>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375623"/>
      </w:tcPr>
    </w:tblStylePr>
    <w:tblStylePr w:type="firstCol">
      <w:tblPr/>
      <w:tcPr>
        <w:tcBorders>
          <w:top w:val="nil"/>
          <w:left w:val="nil"/>
          <w:bottom w:val="nil"/>
          <w:right w:val="single" w:sz="18" w:space="0" w:color="FFFFFF"/>
          <w:insideH w:val="nil"/>
          <w:insideV w:val="nil"/>
        </w:tcBorders>
        <w:shd w:val="clear" w:color="auto" w:fill="538135"/>
      </w:tcPr>
    </w:tblStylePr>
    <w:tblStylePr w:type="lastCol">
      <w:tblPr/>
      <w:tcPr>
        <w:tcBorders>
          <w:top w:val="nil"/>
          <w:left w:val="single" w:sz="18" w:space="0" w:color="FFFFFF"/>
          <w:bottom w:val="nil"/>
          <w:right w:val="nil"/>
          <w:insideH w:val="nil"/>
          <w:insideV w:val="nil"/>
        </w:tcBorders>
        <w:shd w:val="clear" w:color="auto" w:fill="538135"/>
      </w:tcPr>
    </w:tblStylePr>
    <w:tblStylePr w:type="band1Vert">
      <w:tblPr/>
      <w:tcPr>
        <w:tcBorders>
          <w:top w:val="nil"/>
          <w:left w:val="nil"/>
          <w:bottom w:val="nil"/>
          <w:right w:val="nil"/>
          <w:insideH w:val="nil"/>
          <w:insideV w:val="nil"/>
        </w:tcBorders>
        <w:shd w:val="clear" w:color="auto" w:fill="538135"/>
      </w:tcPr>
    </w:tblStylePr>
    <w:tblStylePr w:type="band1Horz">
      <w:tblPr/>
      <w:tcPr>
        <w:tcBorders>
          <w:top w:val="nil"/>
          <w:left w:val="nil"/>
          <w:bottom w:val="nil"/>
          <w:right w:val="nil"/>
          <w:insideH w:val="nil"/>
          <w:insideV w:val="nil"/>
        </w:tcBorders>
        <w:shd w:val="clear" w:color="auto" w:fill="538135"/>
      </w:tcPr>
    </w:tblStylePr>
  </w:style>
  <w:style w:type="table" w:customStyle="1" w:styleId="GridTable1Light22">
    <w:name w:val="Grid Table 1 Light22"/>
    <w:basedOn w:val="TableNormal"/>
    <w:next w:val="GridTable1Light"/>
    <w:uiPriority w:val="46"/>
    <w:rsid w:val="00417AD0"/>
    <w:pPr>
      <w:spacing w:after="0" w:line="240" w:lineRule="auto"/>
    </w:pPr>
    <w:tblPr>
      <w:tblStyleRowBandSize w:val="1"/>
      <w:tblStyleColBandSize w:val="1"/>
      <w:tblBorders>
        <w:top w:val="single" w:sz="4" w:space="0" w:color="999999"/>
        <w:left w:val="single" w:sz="4" w:space="0" w:color="999999"/>
        <w:bottom w:val="single" w:sz="4" w:space="0" w:color="999999"/>
        <w:right w:val="single" w:sz="4" w:space="0" w:color="999999"/>
        <w:insideH w:val="single" w:sz="4" w:space="0" w:color="999999"/>
        <w:insideV w:val="single" w:sz="4" w:space="0" w:color="999999"/>
      </w:tblBorders>
    </w:tblPr>
    <w:tblStylePr w:type="firstRow">
      <w:rPr>
        <w:b/>
        <w:bCs/>
      </w:rPr>
      <w:tblPr/>
      <w:tcPr>
        <w:tcBorders>
          <w:bottom w:val="single" w:sz="12" w:space="0" w:color="666666"/>
        </w:tcBorders>
      </w:tcPr>
    </w:tblStylePr>
    <w:tblStylePr w:type="lastRow">
      <w:rPr>
        <w:b/>
        <w:bCs/>
      </w:rPr>
      <w:tblPr/>
      <w:tcPr>
        <w:tcBorders>
          <w:top w:val="double" w:sz="2" w:space="0" w:color="666666"/>
        </w:tcBorders>
      </w:tcPr>
    </w:tblStylePr>
    <w:tblStylePr w:type="firstCol">
      <w:rPr>
        <w:b/>
        <w:bCs/>
      </w:rPr>
    </w:tblStylePr>
    <w:tblStylePr w:type="lastCol">
      <w:rPr>
        <w:b/>
        <w:bCs/>
      </w:rPr>
    </w:tblStylePr>
  </w:style>
  <w:style w:type="table" w:customStyle="1" w:styleId="GridTable1Light-Accent122">
    <w:name w:val="Grid Table 1 Light - Accent 122"/>
    <w:basedOn w:val="TableNormal"/>
    <w:next w:val="GridTable1Light-Accent1"/>
    <w:uiPriority w:val="46"/>
    <w:rsid w:val="00417AD0"/>
    <w:pPr>
      <w:spacing w:after="0" w:line="240" w:lineRule="auto"/>
    </w:pPr>
    <w:tblPr>
      <w:tblStyleRowBandSize w:val="1"/>
      <w:tblStyleColBandSize w:val="1"/>
      <w:tblBorders>
        <w:top w:val="single" w:sz="4" w:space="0" w:color="BDD6EE"/>
        <w:left w:val="single" w:sz="4" w:space="0" w:color="BDD6EE"/>
        <w:bottom w:val="single" w:sz="4" w:space="0" w:color="BDD6EE"/>
        <w:right w:val="single" w:sz="4" w:space="0" w:color="BDD6EE"/>
        <w:insideH w:val="single" w:sz="4" w:space="0" w:color="BDD6EE"/>
        <w:insideV w:val="single" w:sz="4" w:space="0" w:color="BDD6EE"/>
      </w:tblBorders>
    </w:tblPr>
    <w:tblStylePr w:type="firstRow">
      <w:rPr>
        <w:b/>
        <w:bCs/>
      </w:rPr>
      <w:tblPr/>
      <w:tcPr>
        <w:tcBorders>
          <w:bottom w:val="single" w:sz="12" w:space="0" w:color="9CC2E5"/>
        </w:tcBorders>
      </w:tcPr>
    </w:tblStylePr>
    <w:tblStylePr w:type="lastRow">
      <w:rPr>
        <w:b/>
        <w:bCs/>
      </w:rPr>
      <w:tblPr/>
      <w:tcPr>
        <w:tcBorders>
          <w:top w:val="double" w:sz="2" w:space="0" w:color="9CC2E5"/>
        </w:tcBorders>
      </w:tcPr>
    </w:tblStylePr>
    <w:tblStylePr w:type="firstCol">
      <w:rPr>
        <w:b/>
        <w:bCs/>
      </w:rPr>
    </w:tblStylePr>
    <w:tblStylePr w:type="lastCol">
      <w:rPr>
        <w:b/>
        <w:bCs/>
      </w:rPr>
    </w:tblStylePr>
  </w:style>
  <w:style w:type="table" w:customStyle="1" w:styleId="GridTable1LightAccent222">
    <w:name w:val="Grid Table 1 Light – Accent 222"/>
    <w:basedOn w:val="TableNormal"/>
    <w:next w:val="GridTable1Light-Accent2"/>
    <w:uiPriority w:val="46"/>
    <w:rsid w:val="00417AD0"/>
    <w:pPr>
      <w:spacing w:after="0" w:line="240" w:lineRule="auto"/>
    </w:pPr>
    <w:tblPr>
      <w:tblStyleRowBandSize w:val="1"/>
      <w:tblStyleColBandSize w:val="1"/>
      <w:tblBorders>
        <w:top w:val="single" w:sz="4" w:space="0" w:color="F7CAAC"/>
        <w:left w:val="single" w:sz="4" w:space="0" w:color="F7CAAC"/>
        <w:bottom w:val="single" w:sz="4" w:space="0" w:color="F7CAAC"/>
        <w:right w:val="single" w:sz="4" w:space="0" w:color="F7CAAC"/>
        <w:insideH w:val="single" w:sz="4" w:space="0" w:color="F7CAAC"/>
        <w:insideV w:val="single" w:sz="4" w:space="0" w:color="F7CAAC"/>
      </w:tblBorders>
    </w:tblPr>
    <w:tblStylePr w:type="firstRow">
      <w:rPr>
        <w:b/>
        <w:bCs/>
      </w:rPr>
      <w:tblPr/>
      <w:tcPr>
        <w:tcBorders>
          <w:bottom w:val="single" w:sz="12" w:space="0" w:color="F4B083"/>
        </w:tcBorders>
      </w:tcPr>
    </w:tblStylePr>
    <w:tblStylePr w:type="lastRow">
      <w:rPr>
        <w:b/>
        <w:bCs/>
      </w:rPr>
      <w:tblPr/>
      <w:tcPr>
        <w:tcBorders>
          <w:top w:val="double" w:sz="2" w:space="0" w:color="F4B083"/>
        </w:tcBorders>
      </w:tcPr>
    </w:tblStylePr>
    <w:tblStylePr w:type="firstCol">
      <w:rPr>
        <w:b/>
        <w:bCs/>
      </w:rPr>
    </w:tblStylePr>
    <w:tblStylePr w:type="lastCol">
      <w:rPr>
        <w:b/>
        <w:bCs/>
      </w:rPr>
    </w:tblStylePr>
  </w:style>
  <w:style w:type="table" w:customStyle="1" w:styleId="GridTable1Light-Accent322">
    <w:name w:val="Grid Table 1 Light - Accent 322"/>
    <w:basedOn w:val="TableNormal"/>
    <w:next w:val="GridTable1Light-Accent3"/>
    <w:uiPriority w:val="46"/>
    <w:rsid w:val="00417AD0"/>
    <w:pPr>
      <w:spacing w:after="0" w:line="240" w:lineRule="auto"/>
    </w:pPr>
    <w:tblPr>
      <w:tblStyleRowBandSize w:val="1"/>
      <w:tblStyleColBandSize w:val="1"/>
      <w:tblBorders>
        <w:top w:val="single" w:sz="4" w:space="0" w:color="DBDBDB"/>
        <w:left w:val="single" w:sz="4" w:space="0" w:color="DBDBDB"/>
        <w:bottom w:val="single" w:sz="4" w:space="0" w:color="DBDBDB"/>
        <w:right w:val="single" w:sz="4" w:space="0" w:color="DBDBDB"/>
        <w:insideH w:val="single" w:sz="4" w:space="0" w:color="DBDBDB"/>
        <w:insideV w:val="single" w:sz="4" w:space="0" w:color="DBDBDB"/>
      </w:tblBorders>
    </w:tblPr>
    <w:tblStylePr w:type="firstRow">
      <w:rPr>
        <w:b/>
        <w:bCs/>
      </w:rPr>
      <w:tblPr/>
      <w:tcPr>
        <w:tcBorders>
          <w:bottom w:val="single" w:sz="12" w:space="0" w:color="C9C9C9"/>
        </w:tcBorders>
      </w:tcPr>
    </w:tblStylePr>
    <w:tblStylePr w:type="lastRow">
      <w:rPr>
        <w:b/>
        <w:bCs/>
      </w:rPr>
      <w:tblPr/>
      <w:tcPr>
        <w:tcBorders>
          <w:top w:val="double" w:sz="2" w:space="0" w:color="C9C9C9"/>
        </w:tcBorders>
      </w:tcPr>
    </w:tblStylePr>
    <w:tblStylePr w:type="firstCol">
      <w:rPr>
        <w:b/>
        <w:bCs/>
      </w:rPr>
    </w:tblStylePr>
    <w:tblStylePr w:type="lastCol">
      <w:rPr>
        <w:b/>
        <w:bCs/>
      </w:rPr>
    </w:tblStylePr>
  </w:style>
  <w:style w:type="table" w:customStyle="1" w:styleId="GridTable1Light-Accent422">
    <w:name w:val="Grid Table 1 Light - Accent 422"/>
    <w:basedOn w:val="TableNormal"/>
    <w:next w:val="GridTable1Light-Accent4"/>
    <w:uiPriority w:val="46"/>
    <w:rsid w:val="00417AD0"/>
    <w:pPr>
      <w:spacing w:after="0" w:line="240" w:lineRule="auto"/>
    </w:pPr>
    <w:tblPr>
      <w:tblStyleRowBandSize w:val="1"/>
      <w:tblStyleColBandSize w:val="1"/>
      <w:tblBorders>
        <w:top w:val="single" w:sz="4" w:space="0" w:color="FFE599"/>
        <w:left w:val="single" w:sz="4" w:space="0" w:color="FFE599"/>
        <w:bottom w:val="single" w:sz="4" w:space="0" w:color="FFE599"/>
        <w:right w:val="single" w:sz="4" w:space="0" w:color="FFE599"/>
        <w:insideH w:val="single" w:sz="4" w:space="0" w:color="FFE599"/>
        <w:insideV w:val="single" w:sz="4" w:space="0" w:color="FFE599"/>
      </w:tblBorders>
    </w:tblPr>
    <w:tblStylePr w:type="firstRow">
      <w:rPr>
        <w:b/>
        <w:bCs/>
      </w:rPr>
      <w:tblPr/>
      <w:tcPr>
        <w:tcBorders>
          <w:bottom w:val="single" w:sz="12" w:space="0" w:color="FFD966"/>
        </w:tcBorders>
      </w:tcPr>
    </w:tblStylePr>
    <w:tblStylePr w:type="lastRow">
      <w:rPr>
        <w:b/>
        <w:bCs/>
      </w:rPr>
      <w:tblPr/>
      <w:tcPr>
        <w:tcBorders>
          <w:top w:val="double" w:sz="2" w:space="0" w:color="FFD966"/>
        </w:tcBorders>
      </w:tcPr>
    </w:tblStylePr>
    <w:tblStylePr w:type="firstCol">
      <w:rPr>
        <w:b/>
        <w:bCs/>
      </w:rPr>
    </w:tblStylePr>
    <w:tblStylePr w:type="lastCol">
      <w:rPr>
        <w:b/>
        <w:bCs/>
      </w:rPr>
    </w:tblStylePr>
  </w:style>
  <w:style w:type="table" w:customStyle="1" w:styleId="GridTable1Light-Accent522">
    <w:name w:val="Grid Table 1 Light - Accent 522"/>
    <w:basedOn w:val="TableNormal"/>
    <w:next w:val="GridTable1Light-Accent5"/>
    <w:uiPriority w:val="46"/>
    <w:rsid w:val="00417AD0"/>
    <w:pPr>
      <w:spacing w:after="0" w:line="240" w:lineRule="auto"/>
    </w:pPr>
    <w:tblPr>
      <w:tblStyleRowBandSize w:val="1"/>
      <w:tblStyleColBandSize w:val="1"/>
      <w:tblBorders>
        <w:top w:val="single" w:sz="4" w:space="0" w:color="B4C6E7"/>
        <w:left w:val="single" w:sz="4" w:space="0" w:color="B4C6E7"/>
        <w:bottom w:val="single" w:sz="4" w:space="0" w:color="B4C6E7"/>
        <w:right w:val="single" w:sz="4" w:space="0" w:color="B4C6E7"/>
        <w:insideH w:val="single" w:sz="4" w:space="0" w:color="B4C6E7"/>
        <w:insideV w:val="single" w:sz="4" w:space="0" w:color="B4C6E7"/>
      </w:tblBorders>
    </w:tblPr>
    <w:tblStylePr w:type="firstRow">
      <w:rPr>
        <w:b/>
        <w:bCs/>
      </w:rPr>
      <w:tblPr/>
      <w:tcPr>
        <w:tcBorders>
          <w:bottom w:val="single" w:sz="12" w:space="0" w:color="8EAADB"/>
        </w:tcBorders>
      </w:tcPr>
    </w:tblStylePr>
    <w:tblStylePr w:type="lastRow">
      <w:rPr>
        <w:b/>
        <w:bCs/>
      </w:rPr>
      <w:tblPr/>
      <w:tcPr>
        <w:tcBorders>
          <w:top w:val="double" w:sz="2" w:space="0" w:color="8EAADB"/>
        </w:tcBorders>
      </w:tcPr>
    </w:tblStylePr>
    <w:tblStylePr w:type="firstCol">
      <w:rPr>
        <w:b/>
        <w:bCs/>
      </w:rPr>
    </w:tblStylePr>
    <w:tblStylePr w:type="lastCol">
      <w:rPr>
        <w:b/>
        <w:bCs/>
      </w:rPr>
    </w:tblStylePr>
  </w:style>
  <w:style w:type="table" w:customStyle="1" w:styleId="GridTable1Light-Accent622">
    <w:name w:val="Grid Table 1 Light - Accent 622"/>
    <w:basedOn w:val="TableNormal"/>
    <w:next w:val="GridTable1Light-Accent6"/>
    <w:uiPriority w:val="46"/>
    <w:rsid w:val="00417AD0"/>
    <w:pPr>
      <w:spacing w:after="0" w:line="240" w:lineRule="auto"/>
    </w:pPr>
    <w:tblPr>
      <w:tblStyleRowBandSize w:val="1"/>
      <w:tblStyleColBandSize w:val="1"/>
      <w:tblBorders>
        <w:top w:val="single" w:sz="4" w:space="0" w:color="C5E0B3"/>
        <w:left w:val="single" w:sz="4" w:space="0" w:color="C5E0B3"/>
        <w:bottom w:val="single" w:sz="4" w:space="0" w:color="C5E0B3"/>
        <w:right w:val="single" w:sz="4" w:space="0" w:color="C5E0B3"/>
        <w:insideH w:val="single" w:sz="4" w:space="0" w:color="C5E0B3"/>
        <w:insideV w:val="single" w:sz="4" w:space="0" w:color="C5E0B3"/>
      </w:tblBorders>
    </w:tblPr>
    <w:tblStylePr w:type="firstRow">
      <w:rPr>
        <w:b/>
        <w:bCs/>
      </w:rPr>
      <w:tblPr/>
      <w:tcPr>
        <w:tcBorders>
          <w:bottom w:val="single" w:sz="12" w:space="0" w:color="A8D08D"/>
        </w:tcBorders>
      </w:tcPr>
    </w:tblStylePr>
    <w:tblStylePr w:type="lastRow">
      <w:rPr>
        <w:b/>
        <w:bCs/>
      </w:rPr>
      <w:tblPr/>
      <w:tcPr>
        <w:tcBorders>
          <w:top w:val="double" w:sz="2" w:space="0" w:color="A8D08D"/>
        </w:tcBorders>
      </w:tcPr>
    </w:tblStylePr>
    <w:tblStylePr w:type="firstCol">
      <w:rPr>
        <w:b/>
        <w:bCs/>
      </w:rPr>
    </w:tblStylePr>
    <w:tblStylePr w:type="lastCol">
      <w:rPr>
        <w:b/>
        <w:bCs/>
      </w:rPr>
    </w:tblStylePr>
  </w:style>
  <w:style w:type="table" w:customStyle="1" w:styleId="GridTable222">
    <w:name w:val="Grid Table 222"/>
    <w:basedOn w:val="TableNormal"/>
    <w:next w:val="GridTable2"/>
    <w:uiPriority w:val="47"/>
    <w:rsid w:val="00417AD0"/>
    <w:pPr>
      <w:spacing w:after="0" w:line="240" w:lineRule="auto"/>
    </w:pPr>
    <w:tblPr>
      <w:tblStyleRowBandSize w:val="1"/>
      <w:tblStyleColBandSize w:val="1"/>
      <w:tblBorders>
        <w:top w:val="single" w:sz="2" w:space="0" w:color="666666"/>
        <w:bottom w:val="single" w:sz="2" w:space="0" w:color="666666"/>
        <w:insideH w:val="single" w:sz="2" w:space="0" w:color="666666"/>
        <w:insideV w:val="single" w:sz="2" w:space="0" w:color="666666"/>
      </w:tblBorders>
    </w:tblPr>
    <w:tblStylePr w:type="firstRow">
      <w:rPr>
        <w:b/>
        <w:bCs/>
      </w:rPr>
      <w:tblPr/>
      <w:tcPr>
        <w:tcBorders>
          <w:top w:val="nil"/>
          <w:bottom w:val="single" w:sz="12" w:space="0" w:color="666666"/>
          <w:insideH w:val="nil"/>
          <w:insideV w:val="nil"/>
        </w:tcBorders>
        <w:shd w:val="clear" w:color="auto" w:fill="FFFFFF"/>
      </w:tcPr>
    </w:tblStylePr>
    <w:tblStylePr w:type="lastRow">
      <w:rPr>
        <w:b/>
        <w:bCs/>
      </w:rPr>
      <w:tblPr/>
      <w:tcPr>
        <w:tcBorders>
          <w:top w:val="double" w:sz="2" w:space="0" w:color="666666"/>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GridTable2-Accent122">
    <w:name w:val="Grid Table 2 - Accent 122"/>
    <w:basedOn w:val="TableNormal"/>
    <w:next w:val="GridTable2-Accent1"/>
    <w:uiPriority w:val="47"/>
    <w:rsid w:val="00417AD0"/>
    <w:pPr>
      <w:spacing w:after="0" w:line="240" w:lineRule="auto"/>
    </w:pPr>
    <w:tblPr>
      <w:tblStyleRowBandSize w:val="1"/>
      <w:tblStyleColBandSize w:val="1"/>
      <w:tblBorders>
        <w:top w:val="single" w:sz="2" w:space="0" w:color="9CC2E5"/>
        <w:bottom w:val="single" w:sz="2" w:space="0" w:color="9CC2E5"/>
        <w:insideH w:val="single" w:sz="2" w:space="0" w:color="9CC2E5"/>
        <w:insideV w:val="single" w:sz="2" w:space="0" w:color="9CC2E5"/>
      </w:tblBorders>
    </w:tblPr>
    <w:tblStylePr w:type="firstRow">
      <w:rPr>
        <w:b/>
        <w:bCs/>
      </w:rPr>
      <w:tblPr/>
      <w:tcPr>
        <w:tcBorders>
          <w:top w:val="nil"/>
          <w:bottom w:val="single" w:sz="12" w:space="0" w:color="9CC2E5"/>
          <w:insideH w:val="nil"/>
          <w:insideV w:val="nil"/>
        </w:tcBorders>
        <w:shd w:val="clear" w:color="auto" w:fill="FFFFFF"/>
      </w:tcPr>
    </w:tblStylePr>
    <w:tblStylePr w:type="lastRow">
      <w:rPr>
        <w:b/>
        <w:bCs/>
      </w:rPr>
      <w:tblPr/>
      <w:tcPr>
        <w:tcBorders>
          <w:top w:val="double" w:sz="2" w:space="0" w:color="9CC2E5"/>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customStyle="1" w:styleId="GridTable2-Accent222">
    <w:name w:val="Grid Table 2 - Accent 222"/>
    <w:basedOn w:val="TableNormal"/>
    <w:next w:val="GridTable2-Accent2"/>
    <w:uiPriority w:val="47"/>
    <w:rsid w:val="00417AD0"/>
    <w:pPr>
      <w:spacing w:after="0" w:line="240" w:lineRule="auto"/>
    </w:pPr>
    <w:tblPr>
      <w:tblStyleRowBandSize w:val="1"/>
      <w:tblStyleColBandSize w:val="1"/>
      <w:tblBorders>
        <w:top w:val="single" w:sz="2" w:space="0" w:color="F4B083"/>
        <w:bottom w:val="single" w:sz="2" w:space="0" w:color="F4B083"/>
        <w:insideH w:val="single" w:sz="2" w:space="0" w:color="F4B083"/>
        <w:insideV w:val="single" w:sz="2" w:space="0" w:color="F4B083"/>
      </w:tblBorders>
    </w:tblPr>
    <w:tblStylePr w:type="firstRow">
      <w:rPr>
        <w:b/>
        <w:bCs/>
      </w:rPr>
      <w:tblPr/>
      <w:tcPr>
        <w:tcBorders>
          <w:top w:val="nil"/>
          <w:bottom w:val="single" w:sz="12" w:space="0" w:color="F4B083"/>
          <w:insideH w:val="nil"/>
          <w:insideV w:val="nil"/>
        </w:tcBorders>
        <w:shd w:val="clear" w:color="auto" w:fill="FFFFFF"/>
      </w:tcPr>
    </w:tblStylePr>
    <w:tblStylePr w:type="lastRow">
      <w:rPr>
        <w:b/>
        <w:bCs/>
      </w:rPr>
      <w:tblPr/>
      <w:tcPr>
        <w:tcBorders>
          <w:top w:val="double" w:sz="2" w:space="0" w:color="F4B083"/>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FBE4D5"/>
      </w:tcPr>
    </w:tblStylePr>
    <w:tblStylePr w:type="band1Horz">
      <w:tblPr/>
      <w:tcPr>
        <w:shd w:val="clear" w:color="auto" w:fill="FBE4D5"/>
      </w:tcPr>
    </w:tblStylePr>
  </w:style>
  <w:style w:type="table" w:customStyle="1" w:styleId="GridTable2-Accent322">
    <w:name w:val="Grid Table 2 - Accent 322"/>
    <w:basedOn w:val="TableNormal"/>
    <w:next w:val="GridTable2-Accent3"/>
    <w:uiPriority w:val="47"/>
    <w:rsid w:val="00417AD0"/>
    <w:pPr>
      <w:spacing w:after="0" w:line="240" w:lineRule="auto"/>
    </w:pPr>
    <w:tblPr>
      <w:tblStyleRowBandSize w:val="1"/>
      <w:tblStyleColBandSize w:val="1"/>
      <w:tblBorders>
        <w:top w:val="single" w:sz="2" w:space="0" w:color="C9C9C9"/>
        <w:bottom w:val="single" w:sz="2" w:space="0" w:color="C9C9C9"/>
        <w:insideH w:val="single" w:sz="2" w:space="0" w:color="C9C9C9"/>
        <w:insideV w:val="single" w:sz="2" w:space="0" w:color="C9C9C9"/>
      </w:tblBorders>
    </w:tblPr>
    <w:tblStylePr w:type="firstRow">
      <w:rPr>
        <w:b/>
        <w:bCs/>
      </w:rPr>
      <w:tblPr/>
      <w:tcPr>
        <w:tcBorders>
          <w:top w:val="nil"/>
          <w:bottom w:val="single" w:sz="12" w:space="0" w:color="C9C9C9"/>
          <w:insideH w:val="nil"/>
          <w:insideV w:val="nil"/>
        </w:tcBorders>
        <w:shd w:val="clear" w:color="auto" w:fill="FFFFFF"/>
      </w:tcPr>
    </w:tblStylePr>
    <w:tblStylePr w:type="lastRow">
      <w:rPr>
        <w:b/>
        <w:bCs/>
      </w:rPr>
      <w:tblPr/>
      <w:tcPr>
        <w:tcBorders>
          <w:top w:val="double" w:sz="2" w:space="0" w:color="C9C9C9"/>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EDEDED"/>
      </w:tcPr>
    </w:tblStylePr>
    <w:tblStylePr w:type="band1Horz">
      <w:tblPr/>
      <w:tcPr>
        <w:shd w:val="clear" w:color="auto" w:fill="EDEDED"/>
      </w:tcPr>
    </w:tblStylePr>
  </w:style>
  <w:style w:type="table" w:customStyle="1" w:styleId="GridTable2-Accent422">
    <w:name w:val="Grid Table 2 - Accent 422"/>
    <w:basedOn w:val="TableNormal"/>
    <w:next w:val="GridTable2-Accent4"/>
    <w:uiPriority w:val="47"/>
    <w:rsid w:val="00417AD0"/>
    <w:pPr>
      <w:spacing w:after="0" w:line="240" w:lineRule="auto"/>
    </w:pPr>
    <w:tblPr>
      <w:tblStyleRowBandSize w:val="1"/>
      <w:tblStyleColBandSize w:val="1"/>
      <w:tblBorders>
        <w:top w:val="single" w:sz="2" w:space="0" w:color="FFD966"/>
        <w:bottom w:val="single" w:sz="2" w:space="0" w:color="FFD966"/>
        <w:insideH w:val="single" w:sz="2" w:space="0" w:color="FFD966"/>
        <w:insideV w:val="single" w:sz="2" w:space="0" w:color="FFD966"/>
      </w:tblBorders>
    </w:tblPr>
    <w:tblStylePr w:type="firstRow">
      <w:rPr>
        <w:b/>
        <w:bCs/>
      </w:rPr>
      <w:tblPr/>
      <w:tcPr>
        <w:tcBorders>
          <w:top w:val="nil"/>
          <w:bottom w:val="single" w:sz="12" w:space="0" w:color="FFD966"/>
          <w:insideH w:val="nil"/>
          <w:insideV w:val="nil"/>
        </w:tcBorders>
        <w:shd w:val="clear" w:color="auto" w:fill="FFFFFF"/>
      </w:tcPr>
    </w:tblStylePr>
    <w:tblStylePr w:type="lastRow">
      <w:rPr>
        <w:b/>
        <w:bCs/>
      </w:rPr>
      <w:tblPr/>
      <w:tcPr>
        <w:tcBorders>
          <w:top w:val="double" w:sz="2" w:space="0" w:color="FFD966"/>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FFF2CC"/>
      </w:tcPr>
    </w:tblStylePr>
    <w:tblStylePr w:type="band1Horz">
      <w:tblPr/>
      <w:tcPr>
        <w:shd w:val="clear" w:color="auto" w:fill="FFF2CC"/>
      </w:tcPr>
    </w:tblStylePr>
  </w:style>
  <w:style w:type="table" w:customStyle="1" w:styleId="GridTable2-Accent522">
    <w:name w:val="Grid Table 2 - Accent 522"/>
    <w:basedOn w:val="TableNormal"/>
    <w:next w:val="GridTable2-Accent5"/>
    <w:uiPriority w:val="47"/>
    <w:rsid w:val="00417AD0"/>
    <w:pPr>
      <w:spacing w:after="0" w:line="240" w:lineRule="auto"/>
    </w:pPr>
    <w:tblPr>
      <w:tblStyleRowBandSize w:val="1"/>
      <w:tblStyleColBandSize w:val="1"/>
      <w:tblBorders>
        <w:top w:val="single" w:sz="2" w:space="0" w:color="8EAADB"/>
        <w:bottom w:val="single" w:sz="2" w:space="0" w:color="8EAADB"/>
        <w:insideH w:val="single" w:sz="2" w:space="0" w:color="8EAADB"/>
        <w:insideV w:val="single" w:sz="2" w:space="0" w:color="8EAADB"/>
      </w:tblBorders>
    </w:tblPr>
    <w:tblStylePr w:type="firstRow">
      <w:rPr>
        <w:b/>
        <w:bCs/>
      </w:rPr>
      <w:tblPr/>
      <w:tcPr>
        <w:tcBorders>
          <w:top w:val="nil"/>
          <w:bottom w:val="single" w:sz="12" w:space="0" w:color="8EAADB"/>
          <w:insideH w:val="nil"/>
          <w:insideV w:val="nil"/>
        </w:tcBorders>
        <w:shd w:val="clear" w:color="auto" w:fill="FFFFFF"/>
      </w:tcPr>
    </w:tblStylePr>
    <w:tblStylePr w:type="lastRow">
      <w:rPr>
        <w:b/>
        <w:bCs/>
      </w:rPr>
      <w:tblPr/>
      <w:tcPr>
        <w:tcBorders>
          <w:top w:val="double" w:sz="2" w:space="0" w:color="8EAADB"/>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customStyle="1" w:styleId="GridTable2-Accent622">
    <w:name w:val="Grid Table 2 - Accent 622"/>
    <w:basedOn w:val="TableNormal"/>
    <w:next w:val="GridTable2-Accent6"/>
    <w:uiPriority w:val="47"/>
    <w:rsid w:val="00417AD0"/>
    <w:pPr>
      <w:spacing w:after="0" w:line="240" w:lineRule="auto"/>
    </w:pPr>
    <w:tblPr>
      <w:tblStyleRowBandSize w:val="1"/>
      <w:tblStyleColBandSize w:val="1"/>
      <w:tblBorders>
        <w:top w:val="single" w:sz="2" w:space="0" w:color="A8D08D"/>
        <w:bottom w:val="single" w:sz="2" w:space="0" w:color="A8D08D"/>
        <w:insideH w:val="single" w:sz="2" w:space="0" w:color="A8D08D"/>
        <w:insideV w:val="single" w:sz="2" w:space="0" w:color="A8D08D"/>
      </w:tblBorders>
    </w:tblPr>
    <w:tblStylePr w:type="firstRow">
      <w:rPr>
        <w:b/>
        <w:bCs/>
      </w:rPr>
      <w:tblPr/>
      <w:tcPr>
        <w:tcBorders>
          <w:top w:val="nil"/>
          <w:bottom w:val="single" w:sz="12" w:space="0" w:color="A8D08D"/>
          <w:insideH w:val="nil"/>
          <w:insideV w:val="nil"/>
        </w:tcBorders>
        <w:shd w:val="clear" w:color="auto" w:fill="FFFFFF"/>
      </w:tcPr>
    </w:tblStylePr>
    <w:tblStylePr w:type="lastRow">
      <w:rPr>
        <w:b/>
        <w:bCs/>
      </w:rPr>
      <w:tblPr/>
      <w:tcPr>
        <w:tcBorders>
          <w:top w:val="double" w:sz="2" w:space="0" w:color="A8D08D"/>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E2EFD9"/>
      </w:tcPr>
    </w:tblStylePr>
    <w:tblStylePr w:type="band1Horz">
      <w:tblPr/>
      <w:tcPr>
        <w:shd w:val="clear" w:color="auto" w:fill="E2EFD9"/>
      </w:tcPr>
    </w:tblStylePr>
  </w:style>
  <w:style w:type="table" w:customStyle="1" w:styleId="GridTable322">
    <w:name w:val="Grid Table 322"/>
    <w:basedOn w:val="TableNormal"/>
    <w:next w:val="GridTable3"/>
    <w:uiPriority w:val="48"/>
    <w:rsid w:val="00417AD0"/>
    <w:pPr>
      <w:spacing w:after="0" w:line="240" w:lineRule="auto"/>
    </w:p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CCCCC"/>
      </w:tcPr>
    </w:tblStylePr>
    <w:tblStylePr w:type="band1Horz">
      <w:tblPr/>
      <w:tcPr>
        <w:shd w:val="clear" w:color="auto" w:fill="CCCCCC"/>
      </w:tcPr>
    </w:tblStylePr>
    <w:tblStylePr w:type="neCell">
      <w:tblPr/>
      <w:tcPr>
        <w:tcBorders>
          <w:bottom w:val="single" w:sz="4" w:space="0" w:color="666666"/>
        </w:tcBorders>
      </w:tcPr>
    </w:tblStylePr>
    <w:tblStylePr w:type="nwCell">
      <w:tblPr/>
      <w:tcPr>
        <w:tcBorders>
          <w:bottom w:val="single" w:sz="4" w:space="0" w:color="666666"/>
        </w:tcBorders>
      </w:tcPr>
    </w:tblStylePr>
    <w:tblStylePr w:type="seCell">
      <w:tblPr/>
      <w:tcPr>
        <w:tcBorders>
          <w:top w:val="single" w:sz="4" w:space="0" w:color="666666"/>
        </w:tcBorders>
      </w:tcPr>
    </w:tblStylePr>
    <w:tblStylePr w:type="swCell">
      <w:tblPr/>
      <w:tcPr>
        <w:tcBorders>
          <w:top w:val="single" w:sz="4" w:space="0" w:color="666666"/>
        </w:tcBorders>
      </w:tcPr>
    </w:tblStylePr>
  </w:style>
  <w:style w:type="table" w:customStyle="1" w:styleId="GridTable3-Accent122">
    <w:name w:val="Grid Table 3 - Accent 122"/>
    <w:basedOn w:val="TableNormal"/>
    <w:next w:val="GridTable3-Accent1"/>
    <w:uiPriority w:val="48"/>
    <w:rsid w:val="00417AD0"/>
    <w:pPr>
      <w:spacing w:after="0" w:line="240" w:lineRule="auto"/>
    </w:pPr>
    <w:tblPr>
      <w:tblStyleRowBandSize w:val="1"/>
      <w:tblStyleColBandSize w:val="1"/>
      <w:tblBorders>
        <w:top w:val="single" w:sz="4" w:space="0" w:color="9CC2E5"/>
        <w:left w:val="single" w:sz="4" w:space="0" w:color="9CC2E5"/>
        <w:bottom w:val="single" w:sz="4" w:space="0" w:color="9CC2E5"/>
        <w:right w:val="single" w:sz="4" w:space="0" w:color="9CC2E5"/>
        <w:insideH w:val="single" w:sz="4" w:space="0" w:color="9CC2E5"/>
        <w:insideV w:val="single" w:sz="4" w:space="0" w:color="9CC2E5"/>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DEEAF6"/>
      </w:tcPr>
    </w:tblStylePr>
    <w:tblStylePr w:type="band1Horz">
      <w:tblPr/>
      <w:tcPr>
        <w:shd w:val="clear" w:color="auto" w:fill="DEEAF6"/>
      </w:tcPr>
    </w:tblStylePr>
    <w:tblStylePr w:type="neCell">
      <w:tblPr/>
      <w:tcPr>
        <w:tcBorders>
          <w:bottom w:val="single" w:sz="4" w:space="0" w:color="9CC2E5"/>
        </w:tcBorders>
      </w:tcPr>
    </w:tblStylePr>
    <w:tblStylePr w:type="nwCell">
      <w:tblPr/>
      <w:tcPr>
        <w:tcBorders>
          <w:bottom w:val="single" w:sz="4" w:space="0" w:color="9CC2E5"/>
        </w:tcBorders>
      </w:tcPr>
    </w:tblStylePr>
    <w:tblStylePr w:type="seCell">
      <w:tblPr/>
      <w:tcPr>
        <w:tcBorders>
          <w:top w:val="single" w:sz="4" w:space="0" w:color="9CC2E5"/>
        </w:tcBorders>
      </w:tcPr>
    </w:tblStylePr>
    <w:tblStylePr w:type="swCell">
      <w:tblPr/>
      <w:tcPr>
        <w:tcBorders>
          <w:top w:val="single" w:sz="4" w:space="0" w:color="9CC2E5"/>
        </w:tcBorders>
      </w:tcPr>
    </w:tblStylePr>
  </w:style>
  <w:style w:type="table" w:customStyle="1" w:styleId="GridTable3-Accent222">
    <w:name w:val="Grid Table 3 - Accent 222"/>
    <w:basedOn w:val="TableNormal"/>
    <w:next w:val="GridTable3-Accent2"/>
    <w:uiPriority w:val="48"/>
    <w:rsid w:val="00417AD0"/>
    <w:pPr>
      <w:spacing w:after="0" w:line="240" w:lineRule="auto"/>
    </w:pPr>
    <w:tblPr>
      <w:tblStyleRowBandSize w:val="1"/>
      <w:tblStyleColBandSize w:val="1"/>
      <w:tblBorders>
        <w:top w:val="single" w:sz="4" w:space="0" w:color="F4B083"/>
        <w:left w:val="single" w:sz="4" w:space="0" w:color="F4B083"/>
        <w:bottom w:val="single" w:sz="4" w:space="0" w:color="F4B083"/>
        <w:right w:val="single" w:sz="4" w:space="0" w:color="F4B083"/>
        <w:insideH w:val="single" w:sz="4" w:space="0" w:color="F4B083"/>
        <w:insideV w:val="single" w:sz="4" w:space="0" w:color="F4B08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BE4D5"/>
      </w:tcPr>
    </w:tblStylePr>
    <w:tblStylePr w:type="band1Horz">
      <w:tblPr/>
      <w:tcPr>
        <w:shd w:val="clear" w:color="auto" w:fill="FBE4D5"/>
      </w:tcPr>
    </w:tblStylePr>
    <w:tblStylePr w:type="neCell">
      <w:tblPr/>
      <w:tcPr>
        <w:tcBorders>
          <w:bottom w:val="single" w:sz="4" w:space="0" w:color="F4B083"/>
        </w:tcBorders>
      </w:tcPr>
    </w:tblStylePr>
    <w:tblStylePr w:type="nwCell">
      <w:tblPr/>
      <w:tcPr>
        <w:tcBorders>
          <w:bottom w:val="single" w:sz="4" w:space="0" w:color="F4B083"/>
        </w:tcBorders>
      </w:tcPr>
    </w:tblStylePr>
    <w:tblStylePr w:type="seCell">
      <w:tblPr/>
      <w:tcPr>
        <w:tcBorders>
          <w:top w:val="single" w:sz="4" w:space="0" w:color="F4B083"/>
        </w:tcBorders>
      </w:tcPr>
    </w:tblStylePr>
    <w:tblStylePr w:type="swCell">
      <w:tblPr/>
      <w:tcPr>
        <w:tcBorders>
          <w:top w:val="single" w:sz="4" w:space="0" w:color="F4B083"/>
        </w:tcBorders>
      </w:tcPr>
    </w:tblStylePr>
  </w:style>
  <w:style w:type="table" w:customStyle="1" w:styleId="GridTable3-Accent322">
    <w:name w:val="Grid Table 3 - Accent 322"/>
    <w:basedOn w:val="TableNormal"/>
    <w:next w:val="GridTable3-Accent3"/>
    <w:uiPriority w:val="48"/>
    <w:rsid w:val="00417AD0"/>
    <w:pPr>
      <w:spacing w:after="0" w:line="240" w:lineRule="auto"/>
    </w:pPr>
    <w:tblPr>
      <w:tblStyleRowBandSize w:val="1"/>
      <w:tblStyleColBandSize w:val="1"/>
      <w:tblBorders>
        <w:top w:val="single" w:sz="4" w:space="0" w:color="C9C9C9"/>
        <w:left w:val="single" w:sz="4" w:space="0" w:color="C9C9C9"/>
        <w:bottom w:val="single" w:sz="4" w:space="0" w:color="C9C9C9"/>
        <w:right w:val="single" w:sz="4" w:space="0" w:color="C9C9C9"/>
        <w:insideH w:val="single" w:sz="4" w:space="0" w:color="C9C9C9"/>
        <w:insideV w:val="single" w:sz="4" w:space="0" w:color="C9C9C9"/>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EDEDED"/>
      </w:tcPr>
    </w:tblStylePr>
    <w:tblStylePr w:type="band1Horz">
      <w:tblPr/>
      <w:tcPr>
        <w:shd w:val="clear" w:color="auto" w:fill="EDEDED"/>
      </w:tcPr>
    </w:tblStylePr>
    <w:tblStylePr w:type="neCell">
      <w:tblPr/>
      <w:tcPr>
        <w:tcBorders>
          <w:bottom w:val="single" w:sz="4" w:space="0" w:color="C9C9C9"/>
        </w:tcBorders>
      </w:tcPr>
    </w:tblStylePr>
    <w:tblStylePr w:type="nwCell">
      <w:tblPr/>
      <w:tcPr>
        <w:tcBorders>
          <w:bottom w:val="single" w:sz="4" w:space="0" w:color="C9C9C9"/>
        </w:tcBorders>
      </w:tcPr>
    </w:tblStylePr>
    <w:tblStylePr w:type="seCell">
      <w:tblPr/>
      <w:tcPr>
        <w:tcBorders>
          <w:top w:val="single" w:sz="4" w:space="0" w:color="C9C9C9"/>
        </w:tcBorders>
      </w:tcPr>
    </w:tblStylePr>
    <w:tblStylePr w:type="swCell">
      <w:tblPr/>
      <w:tcPr>
        <w:tcBorders>
          <w:top w:val="single" w:sz="4" w:space="0" w:color="C9C9C9"/>
        </w:tcBorders>
      </w:tcPr>
    </w:tblStylePr>
  </w:style>
  <w:style w:type="table" w:customStyle="1" w:styleId="GridTable3-Accent422">
    <w:name w:val="Grid Table 3 - Accent 422"/>
    <w:basedOn w:val="TableNormal"/>
    <w:next w:val="GridTable3-Accent4"/>
    <w:uiPriority w:val="48"/>
    <w:rsid w:val="00417AD0"/>
    <w:pPr>
      <w:spacing w:after="0" w:line="240" w:lineRule="auto"/>
    </w:pPr>
    <w:tblPr>
      <w:tblStyleRowBandSize w:val="1"/>
      <w:tblStyleColBandSize w:val="1"/>
      <w:tblBorders>
        <w:top w:val="single" w:sz="4" w:space="0" w:color="FFD966"/>
        <w:left w:val="single" w:sz="4" w:space="0" w:color="FFD966"/>
        <w:bottom w:val="single" w:sz="4" w:space="0" w:color="FFD966"/>
        <w:right w:val="single" w:sz="4" w:space="0" w:color="FFD966"/>
        <w:insideH w:val="single" w:sz="4" w:space="0" w:color="FFD966"/>
        <w:insideV w:val="single" w:sz="4" w:space="0" w:color="FFD966"/>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FF2CC"/>
      </w:tcPr>
    </w:tblStylePr>
    <w:tblStylePr w:type="band1Horz">
      <w:tblPr/>
      <w:tcPr>
        <w:shd w:val="clear" w:color="auto" w:fill="FFF2CC"/>
      </w:tcPr>
    </w:tblStylePr>
    <w:tblStylePr w:type="neCell">
      <w:tblPr/>
      <w:tcPr>
        <w:tcBorders>
          <w:bottom w:val="single" w:sz="4" w:space="0" w:color="FFD966"/>
        </w:tcBorders>
      </w:tcPr>
    </w:tblStylePr>
    <w:tblStylePr w:type="nwCell">
      <w:tblPr/>
      <w:tcPr>
        <w:tcBorders>
          <w:bottom w:val="single" w:sz="4" w:space="0" w:color="FFD966"/>
        </w:tcBorders>
      </w:tcPr>
    </w:tblStylePr>
    <w:tblStylePr w:type="seCell">
      <w:tblPr/>
      <w:tcPr>
        <w:tcBorders>
          <w:top w:val="single" w:sz="4" w:space="0" w:color="FFD966"/>
        </w:tcBorders>
      </w:tcPr>
    </w:tblStylePr>
    <w:tblStylePr w:type="swCell">
      <w:tblPr/>
      <w:tcPr>
        <w:tcBorders>
          <w:top w:val="single" w:sz="4" w:space="0" w:color="FFD966"/>
        </w:tcBorders>
      </w:tcPr>
    </w:tblStylePr>
  </w:style>
  <w:style w:type="table" w:customStyle="1" w:styleId="GridTable3-Accent522">
    <w:name w:val="Grid Table 3 - Accent 522"/>
    <w:basedOn w:val="TableNormal"/>
    <w:next w:val="GridTable3-Accent5"/>
    <w:uiPriority w:val="48"/>
    <w:rsid w:val="00417AD0"/>
    <w:pPr>
      <w:spacing w:after="0" w:line="240" w:lineRule="auto"/>
    </w:pPr>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D9E2F3"/>
      </w:tcPr>
    </w:tblStylePr>
    <w:tblStylePr w:type="band1Horz">
      <w:tblPr/>
      <w:tcPr>
        <w:shd w:val="clear" w:color="auto" w:fill="D9E2F3"/>
      </w:tcPr>
    </w:tblStylePr>
    <w:tblStylePr w:type="neCell">
      <w:tblPr/>
      <w:tcPr>
        <w:tcBorders>
          <w:bottom w:val="single" w:sz="4" w:space="0" w:color="8EAADB"/>
        </w:tcBorders>
      </w:tcPr>
    </w:tblStylePr>
    <w:tblStylePr w:type="nwCell">
      <w:tblPr/>
      <w:tcPr>
        <w:tcBorders>
          <w:bottom w:val="single" w:sz="4" w:space="0" w:color="8EAADB"/>
        </w:tcBorders>
      </w:tcPr>
    </w:tblStylePr>
    <w:tblStylePr w:type="seCell">
      <w:tblPr/>
      <w:tcPr>
        <w:tcBorders>
          <w:top w:val="single" w:sz="4" w:space="0" w:color="8EAADB"/>
        </w:tcBorders>
      </w:tcPr>
    </w:tblStylePr>
    <w:tblStylePr w:type="swCell">
      <w:tblPr/>
      <w:tcPr>
        <w:tcBorders>
          <w:top w:val="single" w:sz="4" w:space="0" w:color="8EAADB"/>
        </w:tcBorders>
      </w:tcPr>
    </w:tblStylePr>
  </w:style>
  <w:style w:type="table" w:customStyle="1" w:styleId="GridTable3-Accent622">
    <w:name w:val="Grid Table 3 - Accent 622"/>
    <w:basedOn w:val="TableNormal"/>
    <w:next w:val="GridTable3-Accent6"/>
    <w:uiPriority w:val="48"/>
    <w:rsid w:val="00417AD0"/>
    <w:pPr>
      <w:spacing w:after="0" w:line="240" w:lineRule="auto"/>
    </w:pPr>
    <w:tblPr>
      <w:tblStyleRowBandSize w:val="1"/>
      <w:tblStyleColBandSize w:val="1"/>
      <w:tblBorders>
        <w:top w:val="single" w:sz="4" w:space="0" w:color="A8D08D"/>
        <w:left w:val="single" w:sz="4" w:space="0" w:color="A8D08D"/>
        <w:bottom w:val="single" w:sz="4" w:space="0" w:color="A8D08D"/>
        <w:right w:val="single" w:sz="4" w:space="0" w:color="A8D08D"/>
        <w:insideH w:val="single" w:sz="4" w:space="0" w:color="A8D08D"/>
        <w:insideV w:val="single" w:sz="4" w:space="0" w:color="A8D08D"/>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E2EFD9"/>
      </w:tcPr>
    </w:tblStylePr>
    <w:tblStylePr w:type="band1Horz">
      <w:tblPr/>
      <w:tcPr>
        <w:shd w:val="clear" w:color="auto" w:fill="E2EFD9"/>
      </w:tcPr>
    </w:tblStylePr>
    <w:tblStylePr w:type="neCell">
      <w:tblPr/>
      <w:tcPr>
        <w:tcBorders>
          <w:bottom w:val="single" w:sz="4" w:space="0" w:color="A8D08D"/>
        </w:tcBorders>
      </w:tcPr>
    </w:tblStylePr>
    <w:tblStylePr w:type="nwCell">
      <w:tblPr/>
      <w:tcPr>
        <w:tcBorders>
          <w:bottom w:val="single" w:sz="4" w:space="0" w:color="A8D08D"/>
        </w:tcBorders>
      </w:tcPr>
    </w:tblStylePr>
    <w:tblStylePr w:type="seCell">
      <w:tblPr/>
      <w:tcPr>
        <w:tcBorders>
          <w:top w:val="single" w:sz="4" w:space="0" w:color="A8D08D"/>
        </w:tcBorders>
      </w:tcPr>
    </w:tblStylePr>
    <w:tblStylePr w:type="swCell">
      <w:tblPr/>
      <w:tcPr>
        <w:tcBorders>
          <w:top w:val="single" w:sz="4" w:space="0" w:color="A8D08D"/>
        </w:tcBorders>
      </w:tcPr>
    </w:tblStylePr>
  </w:style>
  <w:style w:type="table" w:customStyle="1" w:styleId="GridTable422">
    <w:name w:val="Grid Table 422"/>
    <w:basedOn w:val="TableNormal"/>
    <w:next w:val="GridTable4"/>
    <w:uiPriority w:val="49"/>
    <w:rsid w:val="00417AD0"/>
    <w:pPr>
      <w:spacing w:after="0" w:line="240" w:lineRule="auto"/>
    </w:p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color w:val="FFFFFF"/>
      </w:rPr>
      <w:tblPr/>
      <w:tcPr>
        <w:tcBorders>
          <w:top w:val="single" w:sz="4" w:space="0" w:color="000000"/>
          <w:left w:val="single" w:sz="4" w:space="0" w:color="000000"/>
          <w:bottom w:val="single" w:sz="4" w:space="0" w:color="000000"/>
          <w:right w:val="single" w:sz="4" w:space="0" w:color="000000"/>
          <w:insideH w:val="nil"/>
          <w:insideV w:val="nil"/>
        </w:tcBorders>
        <w:shd w:val="clear" w:color="auto" w:fill="000000"/>
      </w:tcPr>
    </w:tblStylePr>
    <w:tblStylePr w:type="lastRow">
      <w:rPr>
        <w:b/>
        <w:bCs/>
      </w:rPr>
      <w:tblPr/>
      <w:tcPr>
        <w:tcBorders>
          <w:top w:val="double" w:sz="4" w:space="0" w:color="000000"/>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GridTable4-Accent222">
    <w:name w:val="Grid Table 4 - Accent 222"/>
    <w:basedOn w:val="TableNormal"/>
    <w:next w:val="GridTable4-Accent2"/>
    <w:uiPriority w:val="49"/>
    <w:rsid w:val="00417AD0"/>
    <w:pPr>
      <w:spacing w:after="0" w:line="240" w:lineRule="auto"/>
    </w:pPr>
    <w:tblPr>
      <w:tblStyleRowBandSize w:val="1"/>
      <w:tblStyleColBandSize w:val="1"/>
      <w:tblBorders>
        <w:top w:val="single" w:sz="4" w:space="0" w:color="F4B083"/>
        <w:left w:val="single" w:sz="4" w:space="0" w:color="F4B083"/>
        <w:bottom w:val="single" w:sz="4" w:space="0" w:color="F4B083"/>
        <w:right w:val="single" w:sz="4" w:space="0" w:color="F4B083"/>
        <w:insideH w:val="single" w:sz="4" w:space="0" w:color="F4B083"/>
        <w:insideV w:val="single" w:sz="4" w:space="0" w:color="F4B083"/>
      </w:tblBorders>
    </w:tblPr>
    <w:tblStylePr w:type="firstRow">
      <w:rPr>
        <w:b/>
        <w:bCs/>
        <w:color w:val="FFFFFF"/>
      </w:rPr>
      <w:tblPr/>
      <w:tcPr>
        <w:tcBorders>
          <w:top w:val="single" w:sz="4" w:space="0" w:color="ED7D31"/>
          <w:left w:val="single" w:sz="4" w:space="0" w:color="ED7D31"/>
          <w:bottom w:val="single" w:sz="4" w:space="0" w:color="ED7D31"/>
          <w:right w:val="single" w:sz="4" w:space="0" w:color="ED7D31"/>
          <w:insideH w:val="nil"/>
          <w:insideV w:val="nil"/>
        </w:tcBorders>
        <w:shd w:val="clear" w:color="auto" w:fill="ED7D31"/>
      </w:tcPr>
    </w:tblStylePr>
    <w:tblStylePr w:type="lastRow">
      <w:rPr>
        <w:b/>
        <w:bCs/>
      </w:rPr>
      <w:tblPr/>
      <w:tcPr>
        <w:tcBorders>
          <w:top w:val="double" w:sz="4" w:space="0" w:color="ED7D31"/>
        </w:tcBorders>
      </w:tcPr>
    </w:tblStylePr>
    <w:tblStylePr w:type="firstCol">
      <w:rPr>
        <w:b/>
        <w:bCs/>
      </w:rPr>
    </w:tblStylePr>
    <w:tblStylePr w:type="lastCol">
      <w:rPr>
        <w:b/>
        <w:bCs/>
      </w:rPr>
    </w:tblStylePr>
    <w:tblStylePr w:type="band1Vert">
      <w:tblPr/>
      <w:tcPr>
        <w:shd w:val="clear" w:color="auto" w:fill="FBE4D5"/>
      </w:tcPr>
    </w:tblStylePr>
    <w:tblStylePr w:type="band1Horz">
      <w:tblPr/>
      <w:tcPr>
        <w:shd w:val="clear" w:color="auto" w:fill="FBE4D5"/>
      </w:tcPr>
    </w:tblStylePr>
  </w:style>
  <w:style w:type="table" w:customStyle="1" w:styleId="GridTable4-Accent322">
    <w:name w:val="Grid Table 4 - Accent 322"/>
    <w:basedOn w:val="TableNormal"/>
    <w:next w:val="GridTable4-Accent3"/>
    <w:uiPriority w:val="49"/>
    <w:rsid w:val="00417AD0"/>
    <w:pPr>
      <w:spacing w:after="0" w:line="240" w:lineRule="auto"/>
    </w:pPr>
    <w:tblPr>
      <w:tblStyleRowBandSize w:val="1"/>
      <w:tblStyleColBandSize w:val="1"/>
      <w:tblBorders>
        <w:top w:val="single" w:sz="4" w:space="0" w:color="C9C9C9"/>
        <w:left w:val="single" w:sz="4" w:space="0" w:color="C9C9C9"/>
        <w:bottom w:val="single" w:sz="4" w:space="0" w:color="C9C9C9"/>
        <w:right w:val="single" w:sz="4" w:space="0" w:color="C9C9C9"/>
        <w:insideH w:val="single" w:sz="4" w:space="0" w:color="C9C9C9"/>
        <w:insideV w:val="single" w:sz="4" w:space="0" w:color="C9C9C9"/>
      </w:tblBorders>
    </w:tblPr>
    <w:tblStylePr w:type="firstRow">
      <w:rPr>
        <w:b/>
        <w:bCs/>
        <w:color w:val="FFFFFF"/>
      </w:rPr>
      <w:tblPr/>
      <w:tcPr>
        <w:tcBorders>
          <w:top w:val="single" w:sz="4" w:space="0" w:color="A5A5A5"/>
          <w:left w:val="single" w:sz="4" w:space="0" w:color="A5A5A5"/>
          <w:bottom w:val="single" w:sz="4" w:space="0" w:color="A5A5A5"/>
          <w:right w:val="single" w:sz="4" w:space="0" w:color="A5A5A5"/>
          <w:insideH w:val="nil"/>
          <w:insideV w:val="nil"/>
        </w:tcBorders>
        <w:shd w:val="clear" w:color="auto" w:fill="A5A5A5"/>
      </w:tcPr>
    </w:tblStylePr>
    <w:tblStylePr w:type="lastRow">
      <w:rPr>
        <w:b/>
        <w:bCs/>
      </w:rPr>
      <w:tblPr/>
      <w:tcPr>
        <w:tcBorders>
          <w:top w:val="double" w:sz="4" w:space="0" w:color="A5A5A5"/>
        </w:tcBorders>
      </w:tcPr>
    </w:tblStylePr>
    <w:tblStylePr w:type="firstCol">
      <w:rPr>
        <w:b/>
        <w:bCs/>
      </w:rPr>
    </w:tblStylePr>
    <w:tblStylePr w:type="lastCol">
      <w:rPr>
        <w:b/>
        <w:bCs/>
      </w:rPr>
    </w:tblStylePr>
    <w:tblStylePr w:type="band1Vert">
      <w:tblPr/>
      <w:tcPr>
        <w:shd w:val="clear" w:color="auto" w:fill="EDEDED"/>
      </w:tcPr>
    </w:tblStylePr>
    <w:tblStylePr w:type="band1Horz">
      <w:tblPr/>
      <w:tcPr>
        <w:shd w:val="clear" w:color="auto" w:fill="EDEDED"/>
      </w:tcPr>
    </w:tblStylePr>
  </w:style>
  <w:style w:type="table" w:customStyle="1" w:styleId="GridTable4-Accent422">
    <w:name w:val="Grid Table 4 - Accent 422"/>
    <w:basedOn w:val="TableNormal"/>
    <w:next w:val="GridTable4-Accent4"/>
    <w:uiPriority w:val="49"/>
    <w:rsid w:val="00417AD0"/>
    <w:pPr>
      <w:spacing w:after="0" w:line="240" w:lineRule="auto"/>
    </w:pPr>
    <w:tblPr>
      <w:tblStyleRowBandSize w:val="1"/>
      <w:tblStyleColBandSize w:val="1"/>
      <w:tblBorders>
        <w:top w:val="single" w:sz="4" w:space="0" w:color="FFD966"/>
        <w:left w:val="single" w:sz="4" w:space="0" w:color="FFD966"/>
        <w:bottom w:val="single" w:sz="4" w:space="0" w:color="FFD966"/>
        <w:right w:val="single" w:sz="4" w:space="0" w:color="FFD966"/>
        <w:insideH w:val="single" w:sz="4" w:space="0" w:color="FFD966"/>
        <w:insideV w:val="single" w:sz="4" w:space="0" w:color="FFD966"/>
      </w:tblBorders>
    </w:tblPr>
    <w:tblStylePr w:type="firstRow">
      <w:rPr>
        <w:b/>
        <w:bCs/>
        <w:color w:val="FFFFFF"/>
      </w:rPr>
      <w:tblPr/>
      <w:tcPr>
        <w:tcBorders>
          <w:top w:val="single" w:sz="4" w:space="0" w:color="FFC000"/>
          <w:left w:val="single" w:sz="4" w:space="0" w:color="FFC000"/>
          <w:bottom w:val="single" w:sz="4" w:space="0" w:color="FFC000"/>
          <w:right w:val="single" w:sz="4" w:space="0" w:color="FFC000"/>
          <w:insideH w:val="nil"/>
          <w:insideV w:val="nil"/>
        </w:tcBorders>
        <w:shd w:val="clear" w:color="auto" w:fill="FFC000"/>
      </w:tcPr>
    </w:tblStylePr>
    <w:tblStylePr w:type="lastRow">
      <w:rPr>
        <w:b/>
        <w:bCs/>
      </w:rPr>
      <w:tblPr/>
      <w:tcPr>
        <w:tcBorders>
          <w:top w:val="double" w:sz="4" w:space="0" w:color="FFC000"/>
        </w:tcBorders>
      </w:tcPr>
    </w:tblStylePr>
    <w:tblStylePr w:type="firstCol">
      <w:rPr>
        <w:b/>
        <w:bCs/>
      </w:rPr>
    </w:tblStylePr>
    <w:tblStylePr w:type="lastCol">
      <w:rPr>
        <w:b/>
        <w:bCs/>
      </w:rPr>
    </w:tblStylePr>
    <w:tblStylePr w:type="band1Vert">
      <w:tblPr/>
      <w:tcPr>
        <w:shd w:val="clear" w:color="auto" w:fill="FFF2CC"/>
      </w:tcPr>
    </w:tblStylePr>
    <w:tblStylePr w:type="band1Horz">
      <w:tblPr/>
      <w:tcPr>
        <w:shd w:val="clear" w:color="auto" w:fill="FFF2CC"/>
      </w:tcPr>
    </w:tblStylePr>
  </w:style>
  <w:style w:type="table" w:customStyle="1" w:styleId="GridTable4-Accent622">
    <w:name w:val="Grid Table 4 - Accent 622"/>
    <w:basedOn w:val="TableNormal"/>
    <w:next w:val="GridTable4-Accent6"/>
    <w:uiPriority w:val="49"/>
    <w:rsid w:val="00417AD0"/>
    <w:pPr>
      <w:spacing w:after="0" w:line="240" w:lineRule="auto"/>
    </w:pPr>
    <w:tblPr>
      <w:tblStyleRowBandSize w:val="1"/>
      <w:tblStyleColBandSize w:val="1"/>
      <w:tblBorders>
        <w:top w:val="single" w:sz="4" w:space="0" w:color="A8D08D"/>
        <w:left w:val="single" w:sz="4" w:space="0" w:color="A8D08D"/>
        <w:bottom w:val="single" w:sz="4" w:space="0" w:color="A8D08D"/>
        <w:right w:val="single" w:sz="4" w:space="0" w:color="A8D08D"/>
        <w:insideH w:val="single" w:sz="4" w:space="0" w:color="A8D08D"/>
        <w:insideV w:val="single" w:sz="4" w:space="0" w:color="A8D08D"/>
      </w:tblBorders>
    </w:tblPr>
    <w:tblStylePr w:type="firstRow">
      <w:rPr>
        <w:b/>
        <w:bCs/>
        <w:color w:val="FFFFFF"/>
      </w:rPr>
      <w:tblPr/>
      <w:tcPr>
        <w:tcBorders>
          <w:top w:val="single" w:sz="4" w:space="0" w:color="70AD47"/>
          <w:left w:val="single" w:sz="4" w:space="0" w:color="70AD47"/>
          <w:bottom w:val="single" w:sz="4" w:space="0" w:color="70AD47"/>
          <w:right w:val="single" w:sz="4" w:space="0" w:color="70AD47"/>
          <w:insideH w:val="nil"/>
          <w:insideV w:val="nil"/>
        </w:tcBorders>
        <w:shd w:val="clear" w:color="auto" w:fill="70AD47"/>
      </w:tcPr>
    </w:tblStylePr>
    <w:tblStylePr w:type="lastRow">
      <w:rPr>
        <w:b/>
        <w:bCs/>
      </w:rPr>
      <w:tblPr/>
      <w:tcPr>
        <w:tcBorders>
          <w:top w:val="double" w:sz="4" w:space="0" w:color="70AD47"/>
        </w:tcBorders>
      </w:tcPr>
    </w:tblStylePr>
    <w:tblStylePr w:type="firstCol">
      <w:rPr>
        <w:b/>
        <w:bCs/>
      </w:rPr>
    </w:tblStylePr>
    <w:tblStylePr w:type="lastCol">
      <w:rPr>
        <w:b/>
        <w:bCs/>
      </w:rPr>
    </w:tblStylePr>
    <w:tblStylePr w:type="band1Vert">
      <w:tblPr/>
      <w:tcPr>
        <w:shd w:val="clear" w:color="auto" w:fill="E2EFD9"/>
      </w:tcPr>
    </w:tblStylePr>
    <w:tblStylePr w:type="band1Horz">
      <w:tblPr/>
      <w:tcPr>
        <w:shd w:val="clear" w:color="auto" w:fill="E2EFD9"/>
      </w:tcPr>
    </w:tblStylePr>
  </w:style>
  <w:style w:type="table" w:customStyle="1" w:styleId="GridTable5Dark22">
    <w:name w:val="Grid Table 5 Dark22"/>
    <w:basedOn w:val="TableNormal"/>
    <w:next w:val="GridTable5Dark"/>
    <w:uiPriority w:val="50"/>
    <w:rsid w:val="00417AD0"/>
    <w:pPr>
      <w:spacing w:after="0" w:line="240" w:lineRule="auto"/>
    </w:p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CCCCCC"/>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000000"/>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000000"/>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000000"/>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000000"/>
      </w:tcPr>
    </w:tblStylePr>
    <w:tblStylePr w:type="band1Vert">
      <w:tblPr/>
      <w:tcPr>
        <w:shd w:val="clear" w:color="auto" w:fill="999999"/>
      </w:tcPr>
    </w:tblStylePr>
    <w:tblStylePr w:type="band1Horz">
      <w:tblPr/>
      <w:tcPr>
        <w:shd w:val="clear" w:color="auto" w:fill="999999"/>
      </w:tcPr>
    </w:tblStylePr>
  </w:style>
  <w:style w:type="table" w:customStyle="1" w:styleId="GridTable5Dark-Accent122">
    <w:name w:val="Grid Table 5 Dark - Accent 122"/>
    <w:basedOn w:val="TableNormal"/>
    <w:next w:val="GridTable5Dark-Accent1"/>
    <w:uiPriority w:val="50"/>
    <w:rsid w:val="00417AD0"/>
    <w:pPr>
      <w:spacing w:after="0" w:line="240" w:lineRule="auto"/>
    </w:p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EEAF6"/>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5B9BD5"/>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5B9BD5"/>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5B9BD5"/>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5B9BD5"/>
      </w:tcPr>
    </w:tblStylePr>
    <w:tblStylePr w:type="band1Vert">
      <w:tblPr/>
      <w:tcPr>
        <w:shd w:val="clear" w:color="auto" w:fill="BDD6EE"/>
      </w:tcPr>
    </w:tblStylePr>
    <w:tblStylePr w:type="band1Horz">
      <w:tblPr/>
      <w:tcPr>
        <w:shd w:val="clear" w:color="auto" w:fill="BDD6EE"/>
      </w:tcPr>
    </w:tblStylePr>
  </w:style>
  <w:style w:type="table" w:customStyle="1" w:styleId="GridTable5Dark-Accent222">
    <w:name w:val="Grid Table 5 Dark - Accent 222"/>
    <w:basedOn w:val="TableNormal"/>
    <w:next w:val="GridTable5Dark-Accent2"/>
    <w:uiPriority w:val="50"/>
    <w:rsid w:val="00417AD0"/>
    <w:pPr>
      <w:spacing w:after="0" w:line="240" w:lineRule="auto"/>
    </w:p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FBE4D5"/>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ED7D31"/>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ED7D31"/>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ED7D31"/>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ED7D31"/>
      </w:tcPr>
    </w:tblStylePr>
    <w:tblStylePr w:type="band1Vert">
      <w:tblPr/>
      <w:tcPr>
        <w:shd w:val="clear" w:color="auto" w:fill="F7CAAC"/>
      </w:tcPr>
    </w:tblStylePr>
    <w:tblStylePr w:type="band1Horz">
      <w:tblPr/>
      <w:tcPr>
        <w:shd w:val="clear" w:color="auto" w:fill="F7CAAC"/>
      </w:tcPr>
    </w:tblStylePr>
  </w:style>
  <w:style w:type="table" w:customStyle="1" w:styleId="GridTable5Dark-Accent322">
    <w:name w:val="Grid Table 5 Dark - Accent 322"/>
    <w:basedOn w:val="TableNormal"/>
    <w:next w:val="GridTable5Dark-Accent3"/>
    <w:uiPriority w:val="50"/>
    <w:rsid w:val="00417AD0"/>
    <w:pPr>
      <w:spacing w:after="0" w:line="240" w:lineRule="auto"/>
    </w:p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EDEDED"/>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A5A5A5"/>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A5A5A5"/>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A5A5A5"/>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A5A5A5"/>
      </w:tcPr>
    </w:tblStylePr>
    <w:tblStylePr w:type="band1Vert">
      <w:tblPr/>
      <w:tcPr>
        <w:shd w:val="clear" w:color="auto" w:fill="DBDBDB"/>
      </w:tcPr>
    </w:tblStylePr>
    <w:tblStylePr w:type="band1Horz">
      <w:tblPr/>
      <w:tcPr>
        <w:shd w:val="clear" w:color="auto" w:fill="DBDBDB"/>
      </w:tcPr>
    </w:tblStylePr>
  </w:style>
  <w:style w:type="table" w:customStyle="1" w:styleId="GridTable5Dark-Accent422">
    <w:name w:val="Grid Table 5 Dark - Accent 422"/>
    <w:basedOn w:val="TableNormal"/>
    <w:next w:val="GridTable5Dark-Accent4"/>
    <w:uiPriority w:val="50"/>
    <w:rsid w:val="00417AD0"/>
    <w:pPr>
      <w:spacing w:after="0" w:line="240" w:lineRule="auto"/>
    </w:p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FFF2CC"/>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FFC000"/>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FFC000"/>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FFC000"/>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FFC000"/>
      </w:tcPr>
    </w:tblStylePr>
    <w:tblStylePr w:type="band1Vert">
      <w:tblPr/>
      <w:tcPr>
        <w:shd w:val="clear" w:color="auto" w:fill="FFE599"/>
      </w:tcPr>
    </w:tblStylePr>
    <w:tblStylePr w:type="band1Horz">
      <w:tblPr/>
      <w:tcPr>
        <w:shd w:val="clear" w:color="auto" w:fill="FFE599"/>
      </w:tcPr>
    </w:tblStylePr>
  </w:style>
  <w:style w:type="table" w:customStyle="1" w:styleId="GridTable5Dark-Accent522">
    <w:name w:val="Grid Table 5 Dark - Accent 522"/>
    <w:basedOn w:val="TableNormal"/>
    <w:next w:val="GridTable5Dark-Accent5"/>
    <w:uiPriority w:val="50"/>
    <w:rsid w:val="00417AD0"/>
    <w:pPr>
      <w:spacing w:after="0" w:line="240" w:lineRule="auto"/>
    </w:p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9E2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472C4"/>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472C4"/>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472C4"/>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472C4"/>
      </w:tcPr>
    </w:tblStylePr>
    <w:tblStylePr w:type="band1Vert">
      <w:tblPr/>
      <w:tcPr>
        <w:shd w:val="clear" w:color="auto" w:fill="B4C6E7"/>
      </w:tcPr>
    </w:tblStylePr>
    <w:tblStylePr w:type="band1Horz">
      <w:tblPr/>
      <w:tcPr>
        <w:shd w:val="clear" w:color="auto" w:fill="B4C6E7"/>
      </w:tcPr>
    </w:tblStylePr>
  </w:style>
  <w:style w:type="table" w:customStyle="1" w:styleId="GridTable5Dark-Accent622">
    <w:name w:val="Grid Table 5 Dark - Accent 622"/>
    <w:basedOn w:val="TableNormal"/>
    <w:next w:val="GridTable5Dark-Accent6"/>
    <w:uiPriority w:val="50"/>
    <w:rsid w:val="00417AD0"/>
    <w:pPr>
      <w:spacing w:after="0" w:line="240" w:lineRule="auto"/>
    </w:p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E2EFD9"/>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70AD47"/>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70AD47"/>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70AD47"/>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70AD47"/>
      </w:tcPr>
    </w:tblStylePr>
    <w:tblStylePr w:type="band1Vert">
      <w:tblPr/>
      <w:tcPr>
        <w:shd w:val="clear" w:color="auto" w:fill="C5E0B3"/>
      </w:tcPr>
    </w:tblStylePr>
    <w:tblStylePr w:type="band1Horz">
      <w:tblPr/>
      <w:tcPr>
        <w:shd w:val="clear" w:color="auto" w:fill="C5E0B3"/>
      </w:tcPr>
    </w:tblStylePr>
  </w:style>
  <w:style w:type="table" w:customStyle="1" w:styleId="GridTable6Colourful22">
    <w:name w:val="Grid Table 6 Colourful22"/>
    <w:basedOn w:val="TableNormal"/>
    <w:next w:val="GridTable6Colorful"/>
    <w:uiPriority w:val="51"/>
    <w:rsid w:val="00417AD0"/>
    <w:pPr>
      <w:spacing w:after="0" w:line="240" w:lineRule="auto"/>
    </w:pPr>
    <w:rPr>
      <w:color w:val="000000"/>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rPr>
      <w:tblPr/>
      <w:tcPr>
        <w:tcBorders>
          <w:bottom w:val="single" w:sz="12" w:space="0" w:color="666666"/>
        </w:tcBorders>
      </w:tcPr>
    </w:tblStylePr>
    <w:tblStylePr w:type="lastRow">
      <w:rPr>
        <w:b/>
        <w:bCs/>
      </w:rPr>
      <w:tblPr/>
      <w:tcPr>
        <w:tcBorders>
          <w:top w:val="double" w:sz="4" w:space="0" w:color="666666"/>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GridTable6ColourfulAccent122">
    <w:name w:val="Grid Table 6 Colourful – Accent 122"/>
    <w:basedOn w:val="TableNormal"/>
    <w:next w:val="GridTable6Colorful-Accent1"/>
    <w:uiPriority w:val="51"/>
    <w:rsid w:val="00417AD0"/>
    <w:pPr>
      <w:spacing w:after="0" w:line="240" w:lineRule="auto"/>
    </w:pPr>
    <w:rPr>
      <w:color w:val="2E74B5"/>
    </w:rPr>
    <w:tblPr>
      <w:tblStyleRowBandSize w:val="1"/>
      <w:tblStyleColBandSize w:val="1"/>
      <w:tblBorders>
        <w:top w:val="single" w:sz="4" w:space="0" w:color="9CC2E5"/>
        <w:left w:val="single" w:sz="4" w:space="0" w:color="9CC2E5"/>
        <w:bottom w:val="single" w:sz="4" w:space="0" w:color="9CC2E5"/>
        <w:right w:val="single" w:sz="4" w:space="0" w:color="9CC2E5"/>
        <w:insideH w:val="single" w:sz="4" w:space="0" w:color="9CC2E5"/>
        <w:insideV w:val="single" w:sz="4" w:space="0" w:color="9CC2E5"/>
      </w:tblBorders>
    </w:tblPr>
    <w:tblStylePr w:type="firstRow">
      <w:rPr>
        <w:b/>
        <w:bCs/>
      </w:rPr>
      <w:tblPr/>
      <w:tcPr>
        <w:tcBorders>
          <w:bottom w:val="single" w:sz="12" w:space="0" w:color="9CC2E5"/>
        </w:tcBorders>
      </w:tcPr>
    </w:tblStylePr>
    <w:tblStylePr w:type="lastRow">
      <w:rPr>
        <w:b/>
        <w:bCs/>
      </w:rPr>
      <w:tblPr/>
      <w:tcPr>
        <w:tcBorders>
          <w:top w:val="double" w:sz="4" w:space="0" w:color="9CC2E5"/>
        </w:tcBorders>
      </w:tc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customStyle="1" w:styleId="GridTable6ColourfulAccent222">
    <w:name w:val="Grid Table 6 Colourful – Accent 222"/>
    <w:basedOn w:val="TableNormal"/>
    <w:next w:val="GridTable6Colorful-Accent2"/>
    <w:uiPriority w:val="51"/>
    <w:rsid w:val="00417AD0"/>
    <w:pPr>
      <w:spacing w:after="0" w:line="240" w:lineRule="auto"/>
    </w:pPr>
    <w:rPr>
      <w:color w:val="C45911"/>
    </w:rPr>
    <w:tblPr>
      <w:tblStyleRowBandSize w:val="1"/>
      <w:tblStyleColBandSize w:val="1"/>
      <w:tblBorders>
        <w:top w:val="single" w:sz="4" w:space="0" w:color="F4B083"/>
        <w:left w:val="single" w:sz="4" w:space="0" w:color="F4B083"/>
        <w:bottom w:val="single" w:sz="4" w:space="0" w:color="F4B083"/>
        <w:right w:val="single" w:sz="4" w:space="0" w:color="F4B083"/>
        <w:insideH w:val="single" w:sz="4" w:space="0" w:color="F4B083"/>
        <w:insideV w:val="single" w:sz="4" w:space="0" w:color="F4B083"/>
      </w:tblBorders>
    </w:tblPr>
    <w:tblStylePr w:type="firstRow">
      <w:rPr>
        <w:b/>
        <w:bCs/>
      </w:rPr>
      <w:tblPr/>
      <w:tcPr>
        <w:tcBorders>
          <w:bottom w:val="single" w:sz="12" w:space="0" w:color="F4B083"/>
        </w:tcBorders>
      </w:tcPr>
    </w:tblStylePr>
    <w:tblStylePr w:type="lastRow">
      <w:rPr>
        <w:b/>
        <w:bCs/>
      </w:rPr>
      <w:tblPr/>
      <w:tcPr>
        <w:tcBorders>
          <w:top w:val="double" w:sz="4" w:space="0" w:color="F4B083"/>
        </w:tcBorders>
      </w:tcPr>
    </w:tblStylePr>
    <w:tblStylePr w:type="firstCol">
      <w:rPr>
        <w:b/>
        <w:bCs/>
      </w:rPr>
    </w:tblStylePr>
    <w:tblStylePr w:type="lastCol">
      <w:rPr>
        <w:b/>
        <w:bCs/>
      </w:rPr>
    </w:tblStylePr>
    <w:tblStylePr w:type="band1Vert">
      <w:tblPr/>
      <w:tcPr>
        <w:shd w:val="clear" w:color="auto" w:fill="FBE4D5"/>
      </w:tcPr>
    </w:tblStylePr>
    <w:tblStylePr w:type="band1Horz">
      <w:tblPr/>
      <w:tcPr>
        <w:shd w:val="clear" w:color="auto" w:fill="FBE4D5"/>
      </w:tcPr>
    </w:tblStylePr>
  </w:style>
  <w:style w:type="table" w:customStyle="1" w:styleId="GridTable6ColourfulAccent322">
    <w:name w:val="Grid Table 6 Colourful – Accent 322"/>
    <w:basedOn w:val="TableNormal"/>
    <w:next w:val="GridTable6Colorful-Accent3"/>
    <w:uiPriority w:val="51"/>
    <w:rsid w:val="00417AD0"/>
    <w:pPr>
      <w:spacing w:after="0" w:line="240" w:lineRule="auto"/>
    </w:pPr>
    <w:rPr>
      <w:color w:val="7B7B7B"/>
    </w:rPr>
    <w:tblPr>
      <w:tblStyleRowBandSize w:val="1"/>
      <w:tblStyleColBandSize w:val="1"/>
      <w:tblBorders>
        <w:top w:val="single" w:sz="4" w:space="0" w:color="C9C9C9"/>
        <w:left w:val="single" w:sz="4" w:space="0" w:color="C9C9C9"/>
        <w:bottom w:val="single" w:sz="4" w:space="0" w:color="C9C9C9"/>
        <w:right w:val="single" w:sz="4" w:space="0" w:color="C9C9C9"/>
        <w:insideH w:val="single" w:sz="4" w:space="0" w:color="C9C9C9"/>
        <w:insideV w:val="single" w:sz="4" w:space="0" w:color="C9C9C9"/>
      </w:tblBorders>
    </w:tblPr>
    <w:tblStylePr w:type="firstRow">
      <w:rPr>
        <w:b/>
        <w:bCs/>
      </w:rPr>
      <w:tblPr/>
      <w:tcPr>
        <w:tcBorders>
          <w:bottom w:val="single" w:sz="12" w:space="0" w:color="C9C9C9"/>
        </w:tcBorders>
      </w:tcPr>
    </w:tblStylePr>
    <w:tblStylePr w:type="lastRow">
      <w:rPr>
        <w:b/>
        <w:bCs/>
      </w:rPr>
      <w:tblPr/>
      <w:tcPr>
        <w:tcBorders>
          <w:top w:val="double" w:sz="4" w:space="0" w:color="C9C9C9"/>
        </w:tcBorders>
      </w:tcPr>
    </w:tblStylePr>
    <w:tblStylePr w:type="firstCol">
      <w:rPr>
        <w:b/>
        <w:bCs/>
      </w:rPr>
    </w:tblStylePr>
    <w:tblStylePr w:type="lastCol">
      <w:rPr>
        <w:b/>
        <w:bCs/>
      </w:rPr>
    </w:tblStylePr>
    <w:tblStylePr w:type="band1Vert">
      <w:tblPr/>
      <w:tcPr>
        <w:shd w:val="clear" w:color="auto" w:fill="EDEDED"/>
      </w:tcPr>
    </w:tblStylePr>
    <w:tblStylePr w:type="band1Horz">
      <w:tblPr/>
      <w:tcPr>
        <w:shd w:val="clear" w:color="auto" w:fill="EDEDED"/>
      </w:tcPr>
    </w:tblStylePr>
  </w:style>
  <w:style w:type="table" w:customStyle="1" w:styleId="GridTable6ColourfulAccent422">
    <w:name w:val="Grid Table 6 Colourful – Accent 422"/>
    <w:basedOn w:val="TableNormal"/>
    <w:next w:val="GridTable6Colorful-Accent4"/>
    <w:uiPriority w:val="51"/>
    <w:rsid w:val="00417AD0"/>
    <w:pPr>
      <w:spacing w:after="0" w:line="240" w:lineRule="auto"/>
    </w:pPr>
    <w:rPr>
      <w:color w:val="BF8F00"/>
    </w:rPr>
    <w:tblPr>
      <w:tblStyleRowBandSize w:val="1"/>
      <w:tblStyleColBandSize w:val="1"/>
      <w:tblBorders>
        <w:top w:val="single" w:sz="4" w:space="0" w:color="FFD966"/>
        <w:left w:val="single" w:sz="4" w:space="0" w:color="FFD966"/>
        <w:bottom w:val="single" w:sz="4" w:space="0" w:color="FFD966"/>
        <w:right w:val="single" w:sz="4" w:space="0" w:color="FFD966"/>
        <w:insideH w:val="single" w:sz="4" w:space="0" w:color="FFD966"/>
        <w:insideV w:val="single" w:sz="4" w:space="0" w:color="FFD966"/>
      </w:tblBorders>
    </w:tblPr>
    <w:tblStylePr w:type="firstRow">
      <w:rPr>
        <w:b/>
        <w:bCs/>
      </w:rPr>
      <w:tblPr/>
      <w:tcPr>
        <w:tcBorders>
          <w:bottom w:val="single" w:sz="12" w:space="0" w:color="FFD966"/>
        </w:tcBorders>
      </w:tcPr>
    </w:tblStylePr>
    <w:tblStylePr w:type="lastRow">
      <w:rPr>
        <w:b/>
        <w:bCs/>
      </w:rPr>
      <w:tblPr/>
      <w:tcPr>
        <w:tcBorders>
          <w:top w:val="double" w:sz="4" w:space="0" w:color="FFD966"/>
        </w:tcBorders>
      </w:tcPr>
    </w:tblStylePr>
    <w:tblStylePr w:type="firstCol">
      <w:rPr>
        <w:b/>
        <w:bCs/>
      </w:rPr>
    </w:tblStylePr>
    <w:tblStylePr w:type="lastCol">
      <w:rPr>
        <w:b/>
        <w:bCs/>
      </w:rPr>
    </w:tblStylePr>
    <w:tblStylePr w:type="band1Vert">
      <w:tblPr/>
      <w:tcPr>
        <w:shd w:val="clear" w:color="auto" w:fill="FFF2CC"/>
      </w:tcPr>
    </w:tblStylePr>
    <w:tblStylePr w:type="band1Horz">
      <w:tblPr/>
      <w:tcPr>
        <w:shd w:val="clear" w:color="auto" w:fill="FFF2CC"/>
      </w:tcPr>
    </w:tblStylePr>
  </w:style>
  <w:style w:type="table" w:customStyle="1" w:styleId="GridTable6ColourfulAccent522">
    <w:name w:val="Grid Table 6 Colourful – Accent 522"/>
    <w:basedOn w:val="TableNormal"/>
    <w:next w:val="GridTable6Colorful-Accent5"/>
    <w:uiPriority w:val="51"/>
    <w:rsid w:val="00417AD0"/>
    <w:pPr>
      <w:spacing w:after="0" w:line="240" w:lineRule="auto"/>
    </w:pPr>
    <w:rPr>
      <w:color w:val="2F5496"/>
    </w:rPr>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rPr>
      <w:tblPr/>
      <w:tcPr>
        <w:tcBorders>
          <w:bottom w:val="single" w:sz="12" w:space="0" w:color="8EAADB"/>
        </w:tcBorders>
      </w:tcPr>
    </w:tblStylePr>
    <w:tblStylePr w:type="lastRow">
      <w:rPr>
        <w:b/>
        <w:bCs/>
      </w:rPr>
      <w:tblPr/>
      <w:tcPr>
        <w:tcBorders>
          <w:top w:val="double" w:sz="4" w:space="0" w:color="8EAADB"/>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customStyle="1" w:styleId="GridTable6ColourfulAccent622">
    <w:name w:val="Grid Table 6 Colourful – Accent 622"/>
    <w:basedOn w:val="TableNormal"/>
    <w:next w:val="GridTable6Colorful-Accent6"/>
    <w:uiPriority w:val="51"/>
    <w:rsid w:val="00417AD0"/>
    <w:pPr>
      <w:spacing w:after="0" w:line="240" w:lineRule="auto"/>
    </w:pPr>
    <w:rPr>
      <w:color w:val="538135"/>
    </w:rPr>
    <w:tblPr>
      <w:tblStyleRowBandSize w:val="1"/>
      <w:tblStyleColBandSize w:val="1"/>
      <w:tblBorders>
        <w:top w:val="single" w:sz="4" w:space="0" w:color="A8D08D"/>
        <w:left w:val="single" w:sz="4" w:space="0" w:color="A8D08D"/>
        <w:bottom w:val="single" w:sz="4" w:space="0" w:color="A8D08D"/>
        <w:right w:val="single" w:sz="4" w:space="0" w:color="A8D08D"/>
        <w:insideH w:val="single" w:sz="4" w:space="0" w:color="A8D08D"/>
        <w:insideV w:val="single" w:sz="4" w:space="0" w:color="A8D08D"/>
      </w:tblBorders>
    </w:tblPr>
    <w:tblStylePr w:type="firstRow">
      <w:rPr>
        <w:b/>
        <w:bCs/>
      </w:rPr>
      <w:tblPr/>
      <w:tcPr>
        <w:tcBorders>
          <w:bottom w:val="single" w:sz="12" w:space="0" w:color="A8D08D"/>
        </w:tcBorders>
      </w:tcPr>
    </w:tblStylePr>
    <w:tblStylePr w:type="lastRow">
      <w:rPr>
        <w:b/>
        <w:bCs/>
      </w:rPr>
      <w:tblPr/>
      <w:tcPr>
        <w:tcBorders>
          <w:top w:val="double" w:sz="4" w:space="0" w:color="A8D08D"/>
        </w:tcBorders>
      </w:tcPr>
    </w:tblStylePr>
    <w:tblStylePr w:type="firstCol">
      <w:rPr>
        <w:b/>
        <w:bCs/>
      </w:rPr>
    </w:tblStylePr>
    <w:tblStylePr w:type="lastCol">
      <w:rPr>
        <w:b/>
        <w:bCs/>
      </w:rPr>
    </w:tblStylePr>
    <w:tblStylePr w:type="band1Vert">
      <w:tblPr/>
      <w:tcPr>
        <w:shd w:val="clear" w:color="auto" w:fill="E2EFD9"/>
      </w:tcPr>
    </w:tblStylePr>
    <w:tblStylePr w:type="band1Horz">
      <w:tblPr/>
      <w:tcPr>
        <w:shd w:val="clear" w:color="auto" w:fill="E2EFD9"/>
      </w:tcPr>
    </w:tblStylePr>
  </w:style>
  <w:style w:type="table" w:customStyle="1" w:styleId="GridTable7Colourful22">
    <w:name w:val="Grid Table 7 Colourful22"/>
    <w:basedOn w:val="TableNormal"/>
    <w:next w:val="GridTable7Colorful"/>
    <w:uiPriority w:val="52"/>
    <w:rsid w:val="00417AD0"/>
    <w:pPr>
      <w:spacing w:after="0" w:line="240" w:lineRule="auto"/>
    </w:pPr>
    <w:rPr>
      <w:color w:val="000000"/>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CCCCC"/>
      </w:tcPr>
    </w:tblStylePr>
    <w:tblStylePr w:type="band1Horz">
      <w:tblPr/>
      <w:tcPr>
        <w:shd w:val="clear" w:color="auto" w:fill="CCCCCC"/>
      </w:tcPr>
    </w:tblStylePr>
    <w:tblStylePr w:type="neCell">
      <w:tblPr/>
      <w:tcPr>
        <w:tcBorders>
          <w:bottom w:val="single" w:sz="4" w:space="0" w:color="666666"/>
        </w:tcBorders>
      </w:tcPr>
    </w:tblStylePr>
    <w:tblStylePr w:type="nwCell">
      <w:tblPr/>
      <w:tcPr>
        <w:tcBorders>
          <w:bottom w:val="single" w:sz="4" w:space="0" w:color="666666"/>
        </w:tcBorders>
      </w:tcPr>
    </w:tblStylePr>
    <w:tblStylePr w:type="seCell">
      <w:tblPr/>
      <w:tcPr>
        <w:tcBorders>
          <w:top w:val="single" w:sz="4" w:space="0" w:color="666666"/>
        </w:tcBorders>
      </w:tcPr>
    </w:tblStylePr>
    <w:tblStylePr w:type="swCell">
      <w:tblPr/>
      <w:tcPr>
        <w:tcBorders>
          <w:top w:val="single" w:sz="4" w:space="0" w:color="666666"/>
        </w:tcBorders>
      </w:tcPr>
    </w:tblStylePr>
  </w:style>
  <w:style w:type="table" w:customStyle="1" w:styleId="GridTable7ColourfulAccent122">
    <w:name w:val="Grid Table 7 Colourful – Accent 122"/>
    <w:basedOn w:val="TableNormal"/>
    <w:next w:val="GridTable7Colorful-Accent1"/>
    <w:uiPriority w:val="52"/>
    <w:rsid w:val="00417AD0"/>
    <w:pPr>
      <w:spacing w:after="0" w:line="240" w:lineRule="auto"/>
    </w:pPr>
    <w:rPr>
      <w:color w:val="2E74B5"/>
    </w:rPr>
    <w:tblPr>
      <w:tblStyleRowBandSize w:val="1"/>
      <w:tblStyleColBandSize w:val="1"/>
      <w:tblBorders>
        <w:top w:val="single" w:sz="4" w:space="0" w:color="9CC2E5"/>
        <w:left w:val="single" w:sz="4" w:space="0" w:color="9CC2E5"/>
        <w:bottom w:val="single" w:sz="4" w:space="0" w:color="9CC2E5"/>
        <w:right w:val="single" w:sz="4" w:space="0" w:color="9CC2E5"/>
        <w:insideH w:val="single" w:sz="4" w:space="0" w:color="9CC2E5"/>
        <w:insideV w:val="single" w:sz="4" w:space="0" w:color="9CC2E5"/>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DEEAF6"/>
      </w:tcPr>
    </w:tblStylePr>
    <w:tblStylePr w:type="band1Horz">
      <w:tblPr/>
      <w:tcPr>
        <w:shd w:val="clear" w:color="auto" w:fill="DEEAF6"/>
      </w:tcPr>
    </w:tblStylePr>
    <w:tblStylePr w:type="neCell">
      <w:tblPr/>
      <w:tcPr>
        <w:tcBorders>
          <w:bottom w:val="single" w:sz="4" w:space="0" w:color="9CC2E5"/>
        </w:tcBorders>
      </w:tcPr>
    </w:tblStylePr>
    <w:tblStylePr w:type="nwCell">
      <w:tblPr/>
      <w:tcPr>
        <w:tcBorders>
          <w:bottom w:val="single" w:sz="4" w:space="0" w:color="9CC2E5"/>
        </w:tcBorders>
      </w:tcPr>
    </w:tblStylePr>
    <w:tblStylePr w:type="seCell">
      <w:tblPr/>
      <w:tcPr>
        <w:tcBorders>
          <w:top w:val="single" w:sz="4" w:space="0" w:color="9CC2E5"/>
        </w:tcBorders>
      </w:tcPr>
    </w:tblStylePr>
    <w:tblStylePr w:type="swCell">
      <w:tblPr/>
      <w:tcPr>
        <w:tcBorders>
          <w:top w:val="single" w:sz="4" w:space="0" w:color="9CC2E5"/>
        </w:tcBorders>
      </w:tcPr>
    </w:tblStylePr>
  </w:style>
  <w:style w:type="table" w:customStyle="1" w:styleId="GridTable7ColourfulAccent222">
    <w:name w:val="Grid Table 7 Colourful – Accent 222"/>
    <w:basedOn w:val="TableNormal"/>
    <w:next w:val="GridTable7Colorful-Accent2"/>
    <w:uiPriority w:val="52"/>
    <w:rsid w:val="00417AD0"/>
    <w:pPr>
      <w:spacing w:after="0" w:line="240" w:lineRule="auto"/>
    </w:pPr>
    <w:rPr>
      <w:color w:val="C45911"/>
    </w:rPr>
    <w:tblPr>
      <w:tblStyleRowBandSize w:val="1"/>
      <w:tblStyleColBandSize w:val="1"/>
      <w:tblBorders>
        <w:top w:val="single" w:sz="4" w:space="0" w:color="F4B083"/>
        <w:left w:val="single" w:sz="4" w:space="0" w:color="F4B083"/>
        <w:bottom w:val="single" w:sz="4" w:space="0" w:color="F4B083"/>
        <w:right w:val="single" w:sz="4" w:space="0" w:color="F4B083"/>
        <w:insideH w:val="single" w:sz="4" w:space="0" w:color="F4B083"/>
        <w:insideV w:val="single" w:sz="4" w:space="0" w:color="F4B08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BE4D5"/>
      </w:tcPr>
    </w:tblStylePr>
    <w:tblStylePr w:type="band1Horz">
      <w:tblPr/>
      <w:tcPr>
        <w:shd w:val="clear" w:color="auto" w:fill="FBE4D5"/>
      </w:tcPr>
    </w:tblStylePr>
    <w:tblStylePr w:type="neCell">
      <w:tblPr/>
      <w:tcPr>
        <w:tcBorders>
          <w:bottom w:val="single" w:sz="4" w:space="0" w:color="F4B083"/>
        </w:tcBorders>
      </w:tcPr>
    </w:tblStylePr>
    <w:tblStylePr w:type="nwCell">
      <w:tblPr/>
      <w:tcPr>
        <w:tcBorders>
          <w:bottom w:val="single" w:sz="4" w:space="0" w:color="F4B083"/>
        </w:tcBorders>
      </w:tcPr>
    </w:tblStylePr>
    <w:tblStylePr w:type="seCell">
      <w:tblPr/>
      <w:tcPr>
        <w:tcBorders>
          <w:top w:val="single" w:sz="4" w:space="0" w:color="F4B083"/>
        </w:tcBorders>
      </w:tcPr>
    </w:tblStylePr>
    <w:tblStylePr w:type="swCell">
      <w:tblPr/>
      <w:tcPr>
        <w:tcBorders>
          <w:top w:val="single" w:sz="4" w:space="0" w:color="F4B083"/>
        </w:tcBorders>
      </w:tcPr>
    </w:tblStylePr>
  </w:style>
  <w:style w:type="table" w:customStyle="1" w:styleId="GridTable7ColourfulAccent322">
    <w:name w:val="Grid Table 7 Colourful – Accent 322"/>
    <w:basedOn w:val="TableNormal"/>
    <w:next w:val="GridTable7Colorful-Accent3"/>
    <w:uiPriority w:val="52"/>
    <w:rsid w:val="00417AD0"/>
    <w:pPr>
      <w:spacing w:after="0" w:line="240" w:lineRule="auto"/>
    </w:pPr>
    <w:rPr>
      <w:color w:val="7B7B7B"/>
    </w:rPr>
    <w:tblPr>
      <w:tblStyleRowBandSize w:val="1"/>
      <w:tblStyleColBandSize w:val="1"/>
      <w:tblBorders>
        <w:top w:val="single" w:sz="4" w:space="0" w:color="C9C9C9"/>
        <w:left w:val="single" w:sz="4" w:space="0" w:color="C9C9C9"/>
        <w:bottom w:val="single" w:sz="4" w:space="0" w:color="C9C9C9"/>
        <w:right w:val="single" w:sz="4" w:space="0" w:color="C9C9C9"/>
        <w:insideH w:val="single" w:sz="4" w:space="0" w:color="C9C9C9"/>
        <w:insideV w:val="single" w:sz="4" w:space="0" w:color="C9C9C9"/>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EDEDED"/>
      </w:tcPr>
    </w:tblStylePr>
    <w:tblStylePr w:type="band1Horz">
      <w:tblPr/>
      <w:tcPr>
        <w:shd w:val="clear" w:color="auto" w:fill="EDEDED"/>
      </w:tcPr>
    </w:tblStylePr>
    <w:tblStylePr w:type="neCell">
      <w:tblPr/>
      <w:tcPr>
        <w:tcBorders>
          <w:bottom w:val="single" w:sz="4" w:space="0" w:color="C9C9C9"/>
        </w:tcBorders>
      </w:tcPr>
    </w:tblStylePr>
    <w:tblStylePr w:type="nwCell">
      <w:tblPr/>
      <w:tcPr>
        <w:tcBorders>
          <w:bottom w:val="single" w:sz="4" w:space="0" w:color="C9C9C9"/>
        </w:tcBorders>
      </w:tcPr>
    </w:tblStylePr>
    <w:tblStylePr w:type="seCell">
      <w:tblPr/>
      <w:tcPr>
        <w:tcBorders>
          <w:top w:val="single" w:sz="4" w:space="0" w:color="C9C9C9"/>
        </w:tcBorders>
      </w:tcPr>
    </w:tblStylePr>
    <w:tblStylePr w:type="swCell">
      <w:tblPr/>
      <w:tcPr>
        <w:tcBorders>
          <w:top w:val="single" w:sz="4" w:space="0" w:color="C9C9C9"/>
        </w:tcBorders>
      </w:tcPr>
    </w:tblStylePr>
  </w:style>
  <w:style w:type="table" w:customStyle="1" w:styleId="GridTable7ColourfulAccent422">
    <w:name w:val="Grid Table 7 Colourful – Accent 422"/>
    <w:basedOn w:val="TableNormal"/>
    <w:next w:val="GridTable7Colorful-Accent4"/>
    <w:uiPriority w:val="52"/>
    <w:rsid w:val="00417AD0"/>
    <w:pPr>
      <w:spacing w:after="0" w:line="240" w:lineRule="auto"/>
    </w:pPr>
    <w:rPr>
      <w:color w:val="BF8F00"/>
    </w:rPr>
    <w:tblPr>
      <w:tblStyleRowBandSize w:val="1"/>
      <w:tblStyleColBandSize w:val="1"/>
      <w:tblBorders>
        <w:top w:val="single" w:sz="4" w:space="0" w:color="FFD966"/>
        <w:left w:val="single" w:sz="4" w:space="0" w:color="FFD966"/>
        <w:bottom w:val="single" w:sz="4" w:space="0" w:color="FFD966"/>
        <w:right w:val="single" w:sz="4" w:space="0" w:color="FFD966"/>
        <w:insideH w:val="single" w:sz="4" w:space="0" w:color="FFD966"/>
        <w:insideV w:val="single" w:sz="4" w:space="0" w:color="FFD966"/>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FF2CC"/>
      </w:tcPr>
    </w:tblStylePr>
    <w:tblStylePr w:type="band1Horz">
      <w:tblPr/>
      <w:tcPr>
        <w:shd w:val="clear" w:color="auto" w:fill="FFF2CC"/>
      </w:tcPr>
    </w:tblStylePr>
    <w:tblStylePr w:type="neCell">
      <w:tblPr/>
      <w:tcPr>
        <w:tcBorders>
          <w:bottom w:val="single" w:sz="4" w:space="0" w:color="FFD966"/>
        </w:tcBorders>
      </w:tcPr>
    </w:tblStylePr>
    <w:tblStylePr w:type="nwCell">
      <w:tblPr/>
      <w:tcPr>
        <w:tcBorders>
          <w:bottom w:val="single" w:sz="4" w:space="0" w:color="FFD966"/>
        </w:tcBorders>
      </w:tcPr>
    </w:tblStylePr>
    <w:tblStylePr w:type="seCell">
      <w:tblPr/>
      <w:tcPr>
        <w:tcBorders>
          <w:top w:val="single" w:sz="4" w:space="0" w:color="FFD966"/>
        </w:tcBorders>
      </w:tcPr>
    </w:tblStylePr>
    <w:tblStylePr w:type="swCell">
      <w:tblPr/>
      <w:tcPr>
        <w:tcBorders>
          <w:top w:val="single" w:sz="4" w:space="0" w:color="FFD966"/>
        </w:tcBorders>
      </w:tcPr>
    </w:tblStylePr>
  </w:style>
  <w:style w:type="table" w:customStyle="1" w:styleId="GridTable7ColourfulAccent522">
    <w:name w:val="Grid Table 7 Colourful – Accent 522"/>
    <w:basedOn w:val="TableNormal"/>
    <w:next w:val="GridTable7Colorful-Accent5"/>
    <w:uiPriority w:val="52"/>
    <w:rsid w:val="00417AD0"/>
    <w:pPr>
      <w:spacing w:after="0" w:line="240" w:lineRule="auto"/>
    </w:pPr>
    <w:rPr>
      <w:color w:val="2F5496"/>
    </w:rPr>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D9E2F3"/>
      </w:tcPr>
    </w:tblStylePr>
    <w:tblStylePr w:type="band1Horz">
      <w:tblPr/>
      <w:tcPr>
        <w:shd w:val="clear" w:color="auto" w:fill="D9E2F3"/>
      </w:tcPr>
    </w:tblStylePr>
    <w:tblStylePr w:type="neCell">
      <w:tblPr/>
      <w:tcPr>
        <w:tcBorders>
          <w:bottom w:val="single" w:sz="4" w:space="0" w:color="8EAADB"/>
        </w:tcBorders>
      </w:tcPr>
    </w:tblStylePr>
    <w:tblStylePr w:type="nwCell">
      <w:tblPr/>
      <w:tcPr>
        <w:tcBorders>
          <w:bottom w:val="single" w:sz="4" w:space="0" w:color="8EAADB"/>
        </w:tcBorders>
      </w:tcPr>
    </w:tblStylePr>
    <w:tblStylePr w:type="seCell">
      <w:tblPr/>
      <w:tcPr>
        <w:tcBorders>
          <w:top w:val="single" w:sz="4" w:space="0" w:color="8EAADB"/>
        </w:tcBorders>
      </w:tcPr>
    </w:tblStylePr>
    <w:tblStylePr w:type="swCell">
      <w:tblPr/>
      <w:tcPr>
        <w:tcBorders>
          <w:top w:val="single" w:sz="4" w:space="0" w:color="8EAADB"/>
        </w:tcBorders>
      </w:tcPr>
    </w:tblStylePr>
  </w:style>
  <w:style w:type="table" w:customStyle="1" w:styleId="GridTable7ColourfulAccent622">
    <w:name w:val="Grid Table 7 Colourful – Accent 622"/>
    <w:basedOn w:val="TableNormal"/>
    <w:next w:val="GridTable7Colorful-Accent6"/>
    <w:uiPriority w:val="52"/>
    <w:rsid w:val="00417AD0"/>
    <w:pPr>
      <w:spacing w:after="0" w:line="240" w:lineRule="auto"/>
    </w:pPr>
    <w:rPr>
      <w:color w:val="538135"/>
    </w:rPr>
    <w:tblPr>
      <w:tblStyleRowBandSize w:val="1"/>
      <w:tblStyleColBandSize w:val="1"/>
      <w:tblBorders>
        <w:top w:val="single" w:sz="4" w:space="0" w:color="A8D08D"/>
        <w:left w:val="single" w:sz="4" w:space="0" w:color="A8D08D"/>
        <w:bottom w:val="single" w:sz="4" w:space="0" w:color="A8D08D"/>
        <w:right w:val="single" w:sz="4" w:space="0" w:color="A8D08D"/>
        <w:insideH w:val="single" w:sz="4" w:space="0" w:color="A8D08D"/>
        <w:insideV w:val="single" w:sz="4" w:space="0" w:color="A8D08D"/>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E2EFD9"/>
      </w:tcPr>
    </w:tblStylePr>
    <w:tblStylePr w:type="band1Horz">
      <w:tblPr/>
      <w:tcPr>
        <w:shd w:val="clear" w:color="auto" w:fill="E2EFD9"/>
      </w:tcPr>
    </w:tblStylePr>
    <w:tblStylePr w:type="neCell">
      <w:tblPr/>
      <w:tcPr>
        <w:tcBorders>
          <w:bottom w:val="single" w:sz="4" w:space="0" w:color="A8D08D"/>
        </w:tcBorders>
      </w:tcPr>
    </w:tblStylePr>
    <w:tblStylePr w:type="nwCell">
      <w:tblPr/>
      <w:tcPr>
        <w:tcBorders>
          <w:bottom w:val="single" w:sz="4" w:space="0" w:color="A8D08D"/>
        </w:tcBorders>
      </w:tcPr>
    </w:tblStylePr>
    <w:tblStylePr w:type="seCell">
      <w:tblPr/>
      <w:tcPr>
        <w:tcBorders>
          <w:top w:val="single" w:sz="4" w:space="0" w:color="A8D08D"/>
        </w:tcBorders>
      </w:tcPr>
    </w:tblStylePr>
    <w:tblStylePr w:type="swCell">
      <w:tblPr/>
      <w:tcPr>
        <w:tcBorders>
          <w:top w:val="single" w:sz="4" w:space="0" w:color="A8D08D"/>
        </w:tcBorders>
      </w:tcPr>
    </w:tblStylePr>
  </w:style>
  <w:style w:type="table" w:customStyle="1" w:styleId="LightGrid22">
    <w:name w:val="Light Grid22"/>
    <w:basedOn w:val="TableNormal"/>
    <w:next w:val="LightGrid"/>
    <w:uiPriority w:val="62"/>
    <w:semiHidden/>
    <w:unhideWhenUsed/>
    <w:rsid w:val="00417AD0"/>
    <w:pPr>
      <w:spacing w:after="0" w:line="240" w:lineRule="auto"/>
    </w:pPr>
    <w:tblPr>
      <w:tblStyleRowBandSize w:val="1"/>
      <w:tblStyleColBandSize w:val="1"/>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Pr>
    <w:tblStylePr w:type="firstRow">
      <w:pPr>
        <w:spacing w:before="0" w:after="0" w:line="240" w:lineRule="auto"/>
      </w:pPr>
      <w:rPr>
        <w:rFonts w:ascii="Calibri Light" w:eastAsia="Times New Roman" w:hAnsi="Calibri Light" w:cs="Times New Roman"/>
        <w:b/>
        <w:bCs/>
      </w:rPr>
      <w:tblPr/>
      <w:tcPr>
        <w:tcBorders>
          <w:top w:val="single" w:sz="8" w:space="0" w:color="000000"/>
          <w:left w:val="single" w:sz="8" w:space="0" w:color="000000"/>
          <w:bottom w:val="single" w:sz="18" w:space="0" w:color="000000"/>
          <w:right w:val="single" w:sz="8" w:space="0" w:color="000000"/>
          <w:insideH w:val="nil"/>
          <w:insideV w:val="single" w:sz="8" w:space="0" w:color="000000"/>
        </w:tcBorders>
      </w:tcPr>
    </w:tblStylePr>
    <w:tblStylePr w:type="lastRow">
      <w:pPr>
        <w:spacing w:before="0" w:after="0" w:line="240" w:lineRule="auto"/>
      </w:pPr>
      <w:rPr>
        <w:rFonts w:ascii="Calibri Light" w:eastAsia="Times New Roman" w:hAnsi="Calibri Light" w:cs="Times New Roman"/>
        <w:b/>
        <w:bCs/>
      </w:rPr>
      <w:tblPr/>
      <w:tcPr>
        <w:tcBorders>
          <w:top w:val="double" w:sz="6" w:space="0" w:color="000000"/>
          <w:left w:val="single" w:sz="8" w:space="0" w:color="000000"/>
          <w:bottom w:val="single" w:sz="8" w:space="0" w:color="000000"/>
          <w:right w:val="single" w:sz="8" w:space="0" w:color="000000"/>
          <w:insideH w:val="nil"/>
          <w:insideV w:val="single" w:sz="8" w:space="0" w:color="000000"/>
        </w:tcBorders>
      </w:tcPr>
    </w:tblStylePr>
    <w:tblStylePr w:type="firstCol">
      <w:rPr>
        <w:rFonts w:ascii="Calibri Light" w:eastAsia="Times New Roman" w:hAnsi="Calibri Light" w:cs="Times New Roman"/>
        <w:b/>
        <w:bCs/>
      </w:rPr>
    </w:tblStylePr>
    <w:tblStylePr w:type="lastCol">
      <w:rPr>
        <w:rFonts w:ascii="Calibri Light" w:eastAsia="Times New Roman" w:hAnsi="Calibri Light" w:cs="Times New Roman"/>
        <w:b/>
        <w:bCs/>
      </w:rPr>
      <w:tblPr/>
      <w:tcPr>
        <w:tcBorders>
          <w:top w:val="single" w:sz="8" w:space="0" w:color="000000"/>
          <w:left w:val="single" w:sz="8" w:space="0" w:color="000000"/>
          <w:bottom w:val="single" w:sz="8" w:space="0" w:color="000000"/>
          <w:right w:val="single" w:sz="8" w:space="0" w:color="000000"/>
        </w:tcBorders>
      </w:tcPr>
    </w:tblStylePr>
    <w:tblStylePr w:type="band1Vert">
      <w:tblPr/>
      <w:tcPr>
        <w:tcBorders>
          <w:top w:val="single" w:sz="8" w:space="0" w:color="000000"/>
          <w:left w:val="single" w:sz="8" w:space="0" w:color="000000"/>
          <w:bottom w:val="single" w:sz="8" w:space="0" w:color="000000"/>
          <w:right w:val="single" w:sz="8" w:space="0" w:color="000000"/>
        </w:tcBorders>
        <w:shd w:val="clear" w:color="auto" w:fill="C0C0C0"/>
      </w:tcPr>
    </w:tblStylePr>
    <w:tblStylePr w:type="band1Horz">
      <w:tblPr/>
      <w:tcPr>
        <w:tcBorders>
          <w:top w:val="single" w:sz="8" w:space="0" w:color="000000"/>
          <w:left w:val="single" w:sz="8" w:space="0" w:color="000000"/>
          <w:bottom w:val="single" w:sz="8" w:space="0" w:color="000000"/>
          <w:right w:val="single" w:sz="8" w:space="0" w:color="000000"/>
          <w:insideV w:val="single" w:sz="8" w:space="0" w:color="000000"/>
        </w:tcBorders>
        <w:shd w:val="clear" w:color="auto" w:fill="C0C0C0"/>
      </w:tcPr>
    </w:tblStylePr>
    <w:tblStylePr w:type="band2Horz">
      <w:tblPr/>
      <w:tcPr>
        <w:tcBorders>
          <w:top w:val="single" w:sz="8" w:space="0" w:color="000000"/>
          <w:left w:val="single" w:sz="8" w:space="0" w:color="000000"/>
          <w:bottom w:val="single" w:sz="8" w:space="0" w:color="000000"/>
          <w:right w:val="single" w:sz="8" w:space="0" w:color="000000"/>
          <w:insideV w:val="single" w:sz="8" w:space="0" w:color="000000"/>
        </w:tcBorders>
      </w:tcPr>
    </w:tblStylePr>
  </w:style>
  <w:style w:type="table" w:customStyle="1" w:styleId="LightGrid-Accent122">
    <w:name w:val="Light Grid - Accent 122"/>
    <w:basedOn w:val="TableNormal"/>
    <w:next w:val="LightGrid-Accent1"/>
    <w:uiPriority w:val="62"/>
    <w:semiHidden/>
    <w:unhideWhenUsed/>
    <w:rsid w:val="00417AD0"/>
    <w:pPr>
      <w:spacing w:after="0" w:line="240" w:lineRule="auto"/>
    </w:pPr>
    <w:tblPr>
      <w:tblStyleRowBandSize w:val="1"/>
      <w:tblStyleColBandSize w:val="1"/>
      <w:tblBorders>
        <w:top w:val="single" w:sz="8" w:space="0" w:color="5B9BD5"/>
        <w:left w:val="single" w:sz="8" w:space="0" w:color="5B9BD5"/>
        <w:bottom w:val="single" w:sz="8" w:space="0" w:color="5B9BD5"/>
        <w:right w:val="single" w:sz="8" w:space="0" w:color="5B9BD5"/>
        <w:insideH w:val="single" w:sz="8" w:space="0" w:color="5B9BD5"/>
        <w:insideV w:val="single" w:sz="8" w:space="0" w:color="5B9BD5"/>
      </w:tblBorders>
    </w:tblPr>
    <w:tblStylePr w:type="firstRow">
      <w:pPr>
        <w:spacing w:before="0" w:after="0" w:line="240" w:lineRule="auto"/>
      </w:pPr>
      <w:rPr>
        <w:rFonts w:ascii="Calibri Light" w:eastAsia="Times New Roman" w:hAnsi="Calibri Light" w:cs="Times New Roman"/>
        <w:b/>
        <w:bCs/>
      </w:rPr>
      <w:tblPr/>
      <w:tcPr>
        <w:tcBorders>
          <w:top w:val="single" w:sz="8" w:space="0" w:color="5B9BD5"/>
          <w:left w:val="single" w:sz="8" w:space="0" w:color="5B9BD5"/>
          <w:bottom w:val="single" w:sz="18" w:space="0" w:color="5B9BD5"/>
          <w:right w:val="single" w:sz="8" w:space="0" w:color="5B9BD5"/>
          <w:insideH w:val="nil"/>
          <w:insideV w:val="single" w:sz="8" w:space="0" w:color="5B9BD5"/>
        </w:tcBorders>
      </w:tcPr>
    </w:tblStylePr>
    <w:tblStylePr w:type="lastRow">
      <w:pPr>
        <w:spacing w:before="0" w:after="0" w:line="240" w:lineRule="auto"/>
      </w:pPr>
      <w:rPr>
        <w:rFonts w:ascii="Calibri Light" w:eastAsia="Times New Roman" w:hAnsi="Calibri Light" w:cs="Times New Roman"/>
        <w:b/>
        <w:bCs/>
      </w:rPr>
      <w:tblPr/>
      <w:tcPr>
        <w:tcBorders>
          <w:top w:val="double" w:sz="6" w:space="0" w:color="5B9BD5"/>
          <w:left w:val="single" w:sz="8" w:space="0" w:color="5B9BD5"/>
          <w:bottom w:val="single" w:sz="8" w:space="0" w:color="5B9BD5"/>
          <w:right w:val="single" w:sz="8" w:space="0" w:color="5B9BD5"/>
          <w:insideH w:val="nil"/>
          <w:insideV w:val="single" w:sz="8" w:space="0" w:color="5B9BD5"/>
        </w:tcBorders>
      </w:tcPr>
    </w:tblStylePr>
    <w:tblStylePr w:type="firstCol">
      <w:rPr>
        <w:rFonts w:ascii="Calibri Light" w:eastAsia="Times New Roman" w:hAnsi="Calibri Light" w:cs="Times New Roman"/>
        <w:b/>
        <w:bCs/>
      </w:rPr>
    </w:tblStylePr>
    <w:tblStylePr w:type="lastCol">
      <w:rPr>
        <w:rFonts w:ascii="Calibri Light" w:eastAsia="Times New Roman" w:hAnsi="Calibri Light" w:cs="Times New Roman"/>
        <w:b/>
        <w:bCs/>
      </w:rPr>
      <w:tblPr/>
      <w:tcPr>
        <w:tcBorders>
          <w:top w:val="single" w:sz="8" w:space="0" w:color="5B9BD5"/>
          <w:left w:val="single" w:sz="8" w:space="0" w:color="5B9BD5"/>
          <w:bottom w:val="single" w:sz="8" w:space="0" w:color="5B9BD5"/>
          <w:right w:val="single" w:sz="8" w:space="0" w:color="5B9BD5"/>
        </w:tcBorders>
      </w:tcPr>
    </w:tblStylePr>
    <w:tblStylePr w:type="band1Vert">
      <w:tblPr/>
      <w:tcPr>
        <w:tcBorders>
          <w:top w:val="single" w:sz="8" w:space="0" w:color="5B9BD5"/>
          <w:left w:val="single" w:sz="8" w:space="0" w:color="5B9BD5"/>
          <w:bottom w:val="single" w:sz="8" w:space="0" w:color="5B9BD5"/>
          <w:right w:val="single" w:sz="8" w:space="0" w:color="5B9BD5"/>
        </w:tcBorders>
        <w:shd w:val="clear" w:color="auto" w:fill="D6E6F4"/>
      </w:tcPr>
    </w:tblStylePr>
    <w:tblStylePr w:type="band1Horz">
      <w:tblPr/>
      <w:tcPr>
        <w:tcBorders>
          <w:top w:val="single" w:sz="8" w:space="0" w:color="5B9BD5"/>
          <w:left w:val="single" w:sz="8" w:space="0" w:color="5B9BD5"/>
          <w:bottom w:val="single" w:sz="8" w:space="0" w:color="5B9BD5"/>
          <w:right w:val="single" w:sz="8" w:space="0" w:color="5B9BD5"/>
          <w:insideV w:val="single" w:sz="8" w:space="0" w:color="5B9BD5"/>
        </w:tcBorders>
        <w:shd w:val="clear" w:color="auto" w:fill="D6E6F4"/>
      </w:tcPr>
    </w:tblStylePr>
    <w:tblStylePr w:type="band2Horz">
      <w:tblPr/>
      <w:tcPr>
        <w:tcBorders>
          <w:top w:val="single" w:sz="8" w:space="0" w:color="5B9BD5"/>
          <w:left w:val="single" w:sz="8" w:space="0" w:color="5B9BD5"/>
          <w:bottom w:val="single" w:sz="8" w:space="0" w:color="5B9BD5"/>
          <w:right w:val="single" w:sz="8" w:space="0" w:color="5B9BD5"/>
          <w:insideV w:val="single" w:sz="8" w:space="0" w:color="5B9BD5"/>
        </w:tcBorders>
      </w:tcPr>
    </w:tblStylePr>
  </w:style>
  <w:style w:type="table" w:customStyle="1" w:styleId="LightGrid-Accent222">
    <w:name w:val="Light Grid - Accent 222"/>
    <w:basedOn w:val="TableNormal"/>
    <w:next w:val="LightGrid-Accent2"/>
    <w:uiPriority w:val="62"/>
    <w:semiHidden/>
    <w:unhideWhenUsed/>
    <w:rsid w:val="00417AD0"/>
    <w:pPr>
      <w:spacing w:after="0" w:line="240" w:lineRule="auto"/>
    </w:pPr>
    <w:tblPr>
      <w:tblStyleRowBandSize w:val="1"/>
      <w:tblStyleColBandSize w:val="1"/>
      <w:tblBorders>
        <w:top w:val="single" w:sz="8" w:space="0" w:color="ED7D31"/>
        <w:left w:val="single" w:sz="8" w:space="0" w:color="ED7D31"/>
        <w:bottom w:val="single" w:sz="8" w:space="0" w:color="ED7D31"/>
        <w:right w:val="single" w:sz="8" w:space="0" w:color="ED7D31"/>
        <w:insideH w:val="single" w:sz="8" w:space="0" w:color="ED7D31"/>
        <w:insideV w:val="single" w:sz="8" w:space="0" w:color="ED7D31"/>
      </w:tblBorders>
    </w:tblPr>
    <w:tblStylePr w:type="firstRow">
      <w:pPr>
        <w:spacing w:before="0" w:after="0" w:line="240" w:lineRule="auto"/>
      </w:pPr>
      <w:rPr>
        <w:rFonts w:ascii="Calibri Light" w:eastAsia="Times New Roman" w:hAnsi="Calibri Light" w:cs="Times New Roman"/>
        <w:b/>
        <w:bCs/>
      </w:rPr>
      <w:tblPr/>
      <w:tcPr>
        <w:tcBorders>
          <w:top w:val="single" w:sz="8" w:space="0" w:color="ED7D31"/>
          <w:left w:val="single" w:sz="8" w:space="0" w:color="ED7D31"/>
          <w:bottom w:val="single" w:sz="18" w:space="0" w:color="ED7D31"/>
          <w:right w:val="single" w:sz="8" w:space="0" w:color="ED7D31"/>
          <w:insideH w:val="nil"/>
          <w:insideV w:val="single" w:sz="8" w:space="0" w:color="ED7D31"/>
        </w:tcBorders>
      </w:tcPr>
    </w:tblStylePr>
    <w:tblStylePr w:type="lastRow">
      <w:pPr>
        <w:spacing w:before="0" w:after="0" w:line="240" w:lineRule="auto"/>
      </w:pPr>
      <w:rPr>
        <w:rFonts w:ascii="Calibri Light" w:eastAsia="Times New Roman" w:hAnsi="Calibri Light" w:cs="Times New Roman"/>
        <w:b/>
        <w:bCs/>
      </w:rPr>
      <w:tblPr/>
      <w:tcPr>
        <w:tcBorders>
          <w:top w:val="double" w:sz="6" w:space="0" w:color="ED7D31"/>
          <w:left w:val="single" w:sz="8" w:space="0" w:color="ED7D31"/>
          <w:bottom w:val="single" w:sz="8" w:space="0" w:color="ED7D31"/>
          <w:right w:val="single" w:sz="8" w:space="0" w:color="ED7D31"/>
          <w:insideH w:val="nil"/>
          <w:insideV w:val="single" w:sz="8" w:space="0" w:color="ED7D31"/>
        </w:tcBorders>
      </w:tcPr>
    </w:tblStylePr>
    <w:tblStylePr w:type="firstCol">
      <w:rPr>
        <w:rFonts w:ascii="Calibri Light" w:eastAsia="Times New Roman" w:hAnsi="Calibri Light" w:cs="Times New Roman"/>
        <w:b/>
        <w:bCs/>
      </w:rPr>
    </w:tblStylePr>
    <w:tblStylePr w:type="lastCol">
      <w:rPr>
        <w:rFonts w:ascii="Calibri Light" w:eastAsia="Times New Roman" w:hAnsi="Calibri Light" w:cs="Times New Roman"/>
        <w:b/>
        <w:bCs/>
      </w:rPr>
      <w:tblPr/>
      <w:tcPr>
        <w:tcBorders>
          <w:top w:val="single" w:sz="8" w:space="0" w:color="ED7D31"/>
          <w:left w:val="single" w:sz="8" w:space="0" w:color="ED7D31"/>
          <w:bottom w:val="single" w:sz="8" w:space="0" w:color="ED7D31"/>
          <w:right w:val="single" w:sz="8" w:space="0" w:color="ED7D31"/>
        </w:tcBorders>
      </w:tcPr>
    </w:tblStylePr>
    <w:tblStylePr w:type="band1Vert">
      <w:tblPr/>
      <w:tcPr>
        <w:tcBorders>
          <w:top w:val="single" w:sz="8" w:space="0" w:color="ED7D31"/>
          <w:left w:val="single" w:sz="8" w:space="0" w:color="ED7D31"/>
          <w:bottom w:val="single" w:sz="8" w:space="0" w:color="ED7D31"/>
          <w:right w:val="single" w:sz="8" w:space="0" w:color="ED7D31"/>
        </w:tcBorders>
        <w:shd w:val="clear" w:color="auto" w:fill="FADECB"/>
      </w:tcPr>
    </w:tblStylePr>
    <w:tblStylePr w:type="band1Horz">
      <w:tblPr/>
      <w:tcPr>
        <w:tcBorders>
          <w:top w:val="single" w:sz="8" w:space="0" w:color="ED7D31"/>
          <w:left w:val="single" w:sz="8" w:space="0" w:color="ED7D31"/>
          <w:bottom w:val="single" w:sz="8" w:space="0" w:color="ED7D31"/>
          <w:right w:val="single" w:sz="8" w:space="0" w:color="ED7D31"/>
          <w:insideV w:val="single" w:sz="8" w:space="0" w:color="ED7D31"/>
        </w:tcBorders>
        <w:shd w:val="clear" w:color="auto" w:fill="FADECB"/>
      </w:tcPr>
    </w:tblStylePr>
    <w:tblStylePr w:type="band2Horz">
      <w:tblPr/>
      <w:tcPr>
        <w:tcBorders>
          <w:top w:val="single" w:sz="8" w:space="0" w:color="ED7D31"/>
          <w:left w:val="single" w:sz="8" w:space="0" w:color="ED7D31"/>
          <w:bottom w:val="single" w:sz="8" w:space="0" w:color="ED7D31"/>
          <w:right w:val="single" w:sz="8" w:space="0" w:color="ED7D31"/>
          <w:insideV w:val="single" w:sz="8" w:space="0" w:color="ED7D31"/>
        </w:tcBorders>
      </w:tcPr>
    </w:tblStylePr>
  </w:style>
  <w:style w:type="table" w:customStyle="1" w:styleId="LightGrid-Accent322">
    <w:name w:val="Light Grid - Accent 322"/>
    <w:basedOn w:val="TableNormal"/>
    <w:next w:val="LightGrid-Accent3"/>
    <w:uiPriority w:val="62"/>
    <w:semiHidden/>
    <w:unhideWhenUsed/>
    <w:rsid w:val="00417AD0"/>
    <w:pPr>
      <w:spacing w:after="0" w:line="240" w:lineRule="auto"/>
    </w:pPr>
    <w:tblPr>
      <w:tblStyleRowBandSize w:val="1"/>
      <w:tblStyleColBandSize w:val="1"/>
      <w:tblBorders>
        <w:top w:val="single" w:sz="8" w:space="0" w:color="A5A5A5"/>
        <w:left w:val="single" w:sz="8" w:space="0" w:color="A5A5A5"/>
        <w:bottom w:val="single" w:sz="8" w:space="0" w:color="A5A5A5"/>
        <w:right w:val="single" w:sz="8" w:space="0" w:color="A5A5A5"/>
        <w:insideH w:val="single" w:sz="8" w:space="0" w:color="A5A5A5"/>
        <w:insideV w:val="single" w:sz="8" w:space="0" w:color="A5A5A5"/>
      </w:tblBorders>
    </w:tblPr>
    <w:tblStylePr w:type="firstRow">
      <w:pPr>
        <w:spacing w:before="0" w:after="0" w:line="240" w:lineRule="auto"/>
      </w:pPr>
      <w:rPr>
        <w:rFonts w:ascii="Calibri Light" w:eastAsia="Times New Roman" w:hAnsi="Calibri Light" w:cs="Times New Roman"/>
        <w:b/>
        <w:bCs/>
      </w:rPr>
      <w:tblPr/>
      <w:tcPr>
        <w:tcBorders>
          <w:top w:val="single" w:sz="8" w:space="0" w:color="A5A5A5"/>
          <w:left w:val="single" w:sz="8" w:space="0" w:color="A5A5A5"/>
          <w:bottom w:val="single" w:sz="18" w:space="0" w:color="A5A5A5"/>
          <w:right w:val="single" w:sz="8" w:space="0" w:color="A5A5A5"/>
          <w:insideH w:val="nil"/>
          <w:insideV w:val="single" w:sz="8" w:space="0" w:color="A5A5A5"/>
        </w:tcBorders>
      </w:tcPr>
    </w:tblStylePr>
    <w:tblStylePr w:type="lastRow">
      <w:pPr>
        <w:spacing w:before="0" w:after="0" w:line="240" w:lineRule="auto"/>
      </w:pPr>
      <w:rPr>
        <w:rFonts w:ascii="Calibri Light" w:eastAsia="Times New Roman" w:hAnsi="Calibri Light" w:cs="Times New Roman"/>
        <w:b/>
        <w:bCs/>
      </w:rPr>
      <w:tblPr/>
      <w:tcPr>
        <w:tcBorders>
          <w:top w:val="double" w:sz="6" w:space="0" w:color="A5A5A5"/>
          <w:left w:val="single" w:sz="8" w:space="0" w:color="A5A5A5"/>
          <w:bottom w:val="single" w:sz="8" w:space="0" w:color="A5A5A5"/>
          <w:right w:val="single" w:sz="8" w:space="0" w:color="A5A5A5"/>
          <w:insideH w:val="nil"/>
          <w:insideV w:val="single" w:sz="8" w:space="0" w:color="A5A5A5"/>
        </w:tcBorders>
      </w:tcPr>
    </w:tblStylePr>
    <w:tblStylePr w:type="firstCol">
      <w:rPr>
        <w:rFonts w:ascii="Calibri Light" w:eastAsia="Times New Roman" w:hAnsi="Calibri Light" w:cs="Times New Roman"/>
        <w:b/>
        <w:bCs/>
      </w:rPr>
    </w:tblStylePr>
    <w:tblStylePr w:type="lastCol">
      <w:rPr>
        <w:rFonts w:ascii="Calibri Light" w:eastAsia="Times New Roman" w:hAnsi="Calibri Light" w:cs="Times New Roman"/>
        <w:b/>
        <w:bCs/>
      </w:rPr>
      <w:tblPr/>
      <w:tcPr>
        <w:tcBorders>
          <w:top w:val="single" w:sz="8" w:space="0" w:color="A5A5A5"/>
          <w:left w:val="single" w:sz="8" w:space="0" w:color="A5A5A5"/>
          <w:bottom w:val="single" w:sz="8" w:space="0" w:color="A5A5A5"/>
          <w:right w:val="single" w:sz="8" w:space="0" w:color="A5A5A5"/>
        </w:tcBorders>
      </w:tcPr>
    </w:tblStylePr>
    <w:tblStylePr w:type="band1Vert">
      <w:tblPr/>
      <w:tcPr>
        <w:tcBorders>
          <w:top w:val="single" w:sz="8" w:space="0" w:color="A5A5A5"/>
          <w:left w:val="single" w:sz="8" w:space="0" w:color="A5A5A5"/>
          <w:bottom w:val="single" w:sz="8" w:space="0" w:color="A5A5A5"/>
          <w:right w:val="single" w:sz="8" w:space="0" w:color="A5A5A5"/>
        </w:tcBorders>
        <w:shd w:val="clear" w:color="auto" w:fill="E8E8E8"/>
      </w:tcPr>
    </w:tblStylePr>
    <w:tblStylePr w:type="band1Horz">
      <w:tblPr/>
      <w:tcPr>
        <w:tcBorders>
          <w:top w:val="single" w:sz="8" w:space="0" w:color="A5A5A5"/>
          <w:left w:val="single" w:sz="8" w:space="0" w:color="A5A5A5"/>
          <w:bottom w:val="single" w:sz="8" w:space="0" w:color="A5A5A5"/>
          <w:right w:val="single" w:sz="8" w:space="0" w:color="A5A5A5"/>
          <w:insideV w:val="single" w:sz="8" w:space="0" w:color="A5A5A5"/>
        </w:tcBorders>
        <w:shd w:val="clear" w:color="auto" w:fill="E8E8E8"/>
      </w:tcPr>
    </w:tblStylePr>
    <w:tblStylePr w:type="band2Horz">
      <w:tblPr/>
      <w:tcPr>
        <w:tcBorders>
          <w:top w:val="single" w:sz="8" w:space="0" w:color="A5A5A5"/>
          <w:left w:val="single" w:sz="8" w:space="0" w:color="A5A5A5"/>
          <w:bottom w:val="single" w:sz="8" w:space="0" w:color="A5A5A5"/>
          <w:right w:val="single" w:sz="8" w:space="0" w:color="A5A5A5"/>
          <w:insideV w:val="single" w:sz="8" w:space="0" w:color="A5A5A5"/>
        </w:tcBorders>
      </w:tcPr>
    </w:tblStylePr>
  </w:style>
  <w:style w:type="table" w:customStyle="1" w:styleId="LightGrid-Accent422">
    <w:name w:val="Light Grid - Accent 422"/>
    <w:basedOn w:val="TableNormal"/>
    <w:next w:val="LightGrid-Accent4"/>
    <w:uiPriority w:val="62"/>
    <w:semiHidden/>
    <w:unhideWhenUsed/>
    <w:rsid w:val="00417AD0"/>
    <w:pPr>
      <w:spacing w:after="0" w:line="240" w:lineRule="auto"/>
    </w:pPr>
    <w:tblPr>
      <w:tblStyleRowBandSize w:val="1"/>
      <w:tblStyleColBandSize w:val="1"/>
      <w:tblBorders>
        <w:top w:val="single" w:sz="8" w:space="0" w:color="FFC000"/>
        <w:left w:val="single" w:sz="8" w:space="0" w:color="FFC000"/>
        <w:bottom w:val="single" w:sz="8" w:space="0" w:color="FFC000"/>
        <w:right w:val="single" w:sz="8" w:space="0" w:color="FFC000"/>
        <w:insideH w:val="single" w:sz="8" w:space="0" w:color="FFC000"/>
        <w:insideV w:val="single" w:sz="8" w:space="0" w:color="FFC000"/>
      </w:tblBorders>
    </w:tblPr>
    <w:tblStylePr w:type="firstRow">
      <w:pPr>
        <w:spacing w:before="0" w:after="0" w:line="240" w:lineRule="auto"/>
      </w:pPr>
      <w:rPr>
        <w:rFonts w:ascii="Calibri Light" w:eastAsia="Times New Roman" w:hAnsi="Calibri Light" w:cs="Times New Roman"/>
        <w:b/>
        <w:bCs/>
      </w:rPr>
      <w:tblPr/>
      <w:tcPr>
        <w:tcBorders>
          <w:top w:val="single" w:sz="8" w:space="0" w:color="FFC000"/>
          <w:left w:val="single" w:sz="8" w:space="0" w:color="FFC000"/>
          <w:bottom w:val="single" w:sz="18" w:space="0" w:color="FFC000"/>
          <w:right w:val="single" w:sz="8" w:space="0" w:color="FFC000"/>
          <w:insideH w:val="nil"/>
          <w:insideV w:val="single" w:sz="8" w:space="0" w:color="FFC000"/>
        </w:tcBorders>
      </w:tcPr>
    </w:tblStylePr>
    <w:tblStylePr w:type="lastRow">
      <w:pPr>
        <w:spacing w:before="0" w:after="0" w:line="240" w:lineRule="auto"/>
      </w:pPr>
      <w:rPr>
        <w:rFonts w:ascii="Calibri Light" w:eastAsia="Times New Roman" w:hAnsi="Calibri Light" w:cs="Times New Roman"/>
        <w:b/>
        <w:bCs/>
      </w:rPr>
      <w:tblPr/>
      <w:tcPr>
        <w:tcBorders>
          <w:top w:val="double" w:sz="6" w:space="0" w:color="FFC000"/>
          <w:left w:val="single" w:sz="8" w:space="0" w:color="FFC000"/>
          <w:bottom w:val="single" w:sz="8" w:space="0" w:color="FFC000"/>
          <w:right w:val="single" w:sz="8" w:space="0" w:color="FFC000"/>
          <w:insideH w:val="nil"/>
          <w:insideV w:val="single" w:sz="8" w:space="0" w:color="FFC000"/>
        </w:tcBorders>
      </w:tcPr>
    </w:tblStylePr>
    <w:tblStylePr w:type="firstCol">
      <w:rPr>
        <w:rFonts w:ascii="Calibri Light" w:eastAsia="Times New Roman" w:hAnsi="Calibri Light" w:cs="Times New Roman"/>
        <w:b/>
        <w:bCs/>
      </w:rPr>
    </w:tblStylePr>
    <w:tblStylePr w:type="lastCol">
      <w:rPr>
        <w:rFonts w:ascii="Calibri Light" w:eastAsia="Times New Roman" w:hAnsi="Calibri Light" w:cs="Times New Roman"/>
        <w:b/>
        <w:bCs/>
      </w:rPr>
      <w:tblPr/>
      <w:tcPr>
        <w:tcBorders>
          <w:top w:val="single" w:sz="8" w:space="0" w:color="FFC000"/>
          <w:left w:val="single" w:sz="8" w:space="0" w:color="FFC000"/>
          <w:bottom w:val="single" w:sz="8" w:space="0" w:color="FFC000"/>
          <w:right w:val="single" w:sz="8" w:space="0" w:color="FFC000"/>
        </w:tcBorders>
      </w:tcPr>
    </w:tblStylePr>
    <w:tblStylePr w:type="band1Vert">
      <w:tblPr/>
      <w:tcPr>
        <w:tcBorders>
          <w:top w:val="single" w:sz="8" w:space="0" w:color="FFC000"/>
          <w:left w:val="single" w:sz="8" w:space="0" w:color="FFC000"/>
          <w:bottom w:val="single" w:sz="8" w:space="0" w:color="FFC000"/>
          <w:right w:val="single" w:sz="8" w:space="0" w:color="FFC000"/>
        </w:tcBorders>
        <w:shd w:val="clear" w:color="auto" w:fill="FFEFC0"/>
      </w:tcPr>
    </w:tblStylePr>
    <w:tblStylePr w:type="band1Horz">
      <w:tblPr/>
      <w:tcPr>
        <w:tcBorders>
          <w:top w:val="single" w:sz="8" w:space="0" w:color="FFC000"/>
          <w:left w:val="single" w:sz="8" w:space="0" w:color="FFC000"/>
          <w:bottom w:val="single" w:sz="8" w:space="0" w:color="FFC000"/>
          <w:right w:val="single" w:sz="8" w:space="0" w:color="FFC000"/>
          <w:insideV w:val="single" w:sz="8" w:space="0" w:color="FFC000"/>
        </w:tcBorders>
        <w:shd w:val="clear" w:color="auto" w:fill="FFEFC0"/>
      </w:tcPr>
    </w:tblStylePr>
    <w:tblStylePr w:type="band2Horz">
      <w:tblPr/>
      <w:tcPr>
        <w:tcBorders>
          <w:top w:val="single" w:sz="8" w:space="0" w:color="FFC000"/>
          <w:left w:val="single" w:sz="8" w:space="0" w:color="FFC000"/>
          <w:bottom w:val="single" w:sz="8" w:space="0" w:color="FFC000"/>
          <w:right w:val="single" w:sz="8" w:space="0" w:color="FFC000"/>
          <w:insideV w:val="single" w:sz="8" w:space="0" w:color="FFC000"/>
        </w:tcBorders>
      </w:tcPr>
    </w:tblStylePr>
  </w:style>
  <w:style w:type="table" w:customStyle="1" w:styleId="LightGrid-Accent522">
    <w:name w:val="Light Grid - Accent 522"/>
    <w:basedOn w:val="TableNormal"/>
    <w:next w:val="LightGrid-Accent5"/>
    <w:uiPriority w:val="62"/>
    <w:semiHidden/>
    <w:unhideWhenUsed/>
    <w:rsid w:val="00417AD0"/>
    <w:pPr>
      <w:spacing w:after="0" w:line="240" w:lineRule="auto"/>
    </w:pPr>
    <w:tblPr>
      <w:tblStyleRowBandSize w:val="1"/>
      <w:tblStyleColBandSize w:val="1"/>
      <w:tblBorders>
        <w:top w:val="single" w:sz="8" w:space="0" w:color="4472C4"/>
        <w:left w:val="single" w:sz="8" w:space="0" w:color="4472C4"/>
        <w:bottom w:val="single" w:sz="8" w:space="0" w:color="4472C4"/>
        <w:right w:val="single" w:sz="8" w:space="0" w:color="4472C4"/>
        <w:insideH w:val="single" w:sz="8" w:space="0" w:color="4472C4"/>
        <w:insideV w:val="single" w:sz="8" w:space="0" w:color="4472C4"/>
      </w:tblBorders>
    </w:tblPr>
    <w:tblStylePr w:type="firstRow">
      <w:pPr>
        <w:spacing w:before="0" w:after="0" w:line="240" w:lineRule="auto"/>
      </w:pPr>
      <w:rPr>
        <w:rFonts w:ascii="Calibri Light" w:eastAsia="Times New Roman" w:hAnsi="Calibri Light" w:cs="Times New Roman"/>
        <w:b/>
        <w:bCs/>
      </w:rPr>
      <w:tblPr/>
      <w:tcPr>
        <w:tcBorders>
          <w:top w:val="single" w:sz="8" w:space="0" w:color="4472C4"/>
          <w:left w:val="single" w:sz="8" w:space="0" w:color="4472C4"/>
          <w:bottom w:val="single" w:sz="18" w:space="0" w:color="4472C4"/>
          <w:right w:val="single" w:sz="8" w:space="0" w:color="4472C4"/>
          <w:insideH w:val="nil"/>
          <w:insideV w:val="single" w:sz="8" w:space="0" w:color="4472C4"/>
        </w:tcBorders>
      </w:tcPr>
    </w:tblStylePr>
    <w:tblStylePr w:type="lastRow">
      <w:pPr>
        <w:spacing w:before="0" w:after="0" w:line="240" w:lineRule="auto"/>
      </w:pPr>
      <w:rPr>
        <w:rFonts w:ascii="Calibri Light" w:eastAsia="Times New Roman" w:hAnsi="Calibri Light" w:cs="Times New Roman"/>
        <w:b/>
        <w:bCs/>
      </w:rPr>
      <w:tblPr/>
      <w:tcPr>
        <w:tcBorders>
          <w:top w:val="double" w:sz="6" w:space="0" w:color="4472C4"/>
          <w:left w:val="single" w:sz="8" w:space="0" w:color="4472C4"/>
          <w:bottom w:val="single" w:sz="8" w:space="0" w:color="4472C4"/>
          <w:right w:val="single" w:sz="8" w:space="0" w:color="4472C4"/>
          <w:insideH w:val="nil"/>
          <w:insideV w:val="single" w:sz="8" w:space="0" w:color="4472C4"/>
        </w:tcBorders>
      </w:tcPr>
    </w:tblStylePr>
    <w:tblStylePr w:type="firstCol">
      <w:rPr>
        <w:rFonts w:ascii="Calibri Light" w:eastAsia="Times New Roman" w:hAnsi="Calibri Light" w:cs="Times New Roman"/>
        <w:b/>
        <w:bCs/>
      </w:rPr>
    </w:tblStylePr>
    <w:tblStylePr w:type="lastCol">
      <w:rPr>
        <w:rFonts w:ascii="Calibri Light" w:eastAsia="Times New Roman" w:hAnsi="Calibri Light" w:cs="Times New Roman"/>
        <w:b/>
        <w:bCs/>
      </w:rPr>
      <w:tblPr/>
      <w:tcPr>
        <w:tcBorders>
          <w:top w:val="single" w:sz="8" w:space="0" w:color="4472C4"/>
          <w:left w:val="single" w:sz="8" w:space="0" w:color="4472C4"/>
          <w:bottom w:val="single" w:sz="8" w:space="0" w:color="4472C4"/>
          <w:right w:val="single" w:sz="8" w:space="0" w:color="4472C4"/>
        </w:tcBorders>
      </w:tcPr>
    </w:tblStylePr>
    <w:tblStylePr w:type="band1Vert">
      <w:tblPr/>
      <w:tcPr>
        <w:tcBorders>
          <w:top w:val="single" w:sz="8" w:space="0" w:color="4472C4"/>
          <w:left w:val="single" w:sz="8" w:space="0" w:color="4472C4"/>
          <w:bottom w:val="single" w:sz="8" w:space="0" w:color="4472C4"/>
          <w:right w:val="single" w:sz="8" w:space="0" w:color="4472C4"/>
        </w:tcBorders>
        <w:shd w:val="clear" w:color="auto" w:fill="D0DBF0"/>
      </w:tcPr>
    </w:tblStylePr>
    <w:tblStylePr w:type="band1Horz">
      <w:tblPr/>
      <w:tcPr>
        <w:tcBorders>
          <w:top w:val="single" w:sz="8" w:space="0" w:color="4472C4"/>
          <w:left w:val="single" w:sz="8" w:space="0" w:color="4472C4"/>
          <w:bottom w:val="single" w:sz="8" w:space="0" w:color="4472C4"/>
          <w:right w:val="single" w:sz="8" w:space="0" w:color="4472C4"/>
          <w:insideV w:val="single" w:sz="8" w:space="0" w:color="4472C4"/>
        </w:tcBorders>
        <w:shd w:val="clear" w:color="auto" w:fill="D0DBF0"/>
      </w:tcPr>
    </w:tblStylePr>
    <w:tblStylePr w:type="band2Horz">
      <w:tblPr/>
      <w:tcPr>
        <w:tcBorders>
          <w:top w:val="single" w:sz="8" w:space="0" w:color="4472C4"/>
          <w:left w:val="single" w:sz="8" w:space="0" w:color="4472C4"/>
          <w:bottom w:val="single" w:sz="8" w:space="0" w:color="4472C4"/>
          <w:right w:val="single" w:sz="8" w:space="0" w:color="4472C4"/>
          <w:insideV w:val="single" w:sz="8" w:space="0" w:color="4472C4"/>
        </w:tcBorders>
      </w:tcPr>
    </w:tblStylePr>
  </w:style>
  <w:style w:type="table" w:customStyle="1" w:styleId="LightGrid-Accent622">
    <w:name w:val="Light Grid - Accent 622"/>
    <w:basedOn w:val="TableNormal"/>
    <w:next w:val="LightGrid-Accent6"/>
    <w:uiPriority w:val="62"/>
    <w:semiHidden/>
    <w:unhideWhenUsed/>
    <w:rsid w:val="00417AD0"/>
    <w:pPr>
      <w:spacing w:after="0" w:line="240" w:lineRule="auto"/>
    </w:pPr>
    <w:tblPr>
      <w:tblStyleRowBandSize w:val="1"/>
      <w:tblStyleColBandSize w:val="1"/>
      <w:tblBorders>
        <w:top w:val="single" w:sz="8" w:space="0" w:color="70AD47"/>
        <w:left w:val="single" w:sz="8" w:space="0" w:color="70AD47"/>
        <w:bottom w:val="single" w:sz="8" w:space="0" w:color="70AD47"/>
        <w:right w:val="single" w:sz="8" w:space="0" w:color="70AD47"/>
        <w:insideH w:val="single" w:sz="8" w:space="0" w:color="70AD47"/>
        <w:insideV w:val="single" w:sz="8" w:space="0" w:color="70AD47"/>
      </w:tblBorders>
    </w:tblPr>
    <w:tblStylePr w:type="firstRow">
      <w:pPr>
        <w:spacing w:before="0" w:after="0" w:line="240" w:lineRule="auto"/>
      </w:pPr>
      <w:rPr>
        <w:rFonts w:ascii="Calibri Light" w:eastAsia="Times New Roman" w:hAnsi="Calibri Light" w:cs="Times New Roman"/>
        <w:b/>
        <w:bCs/>
      </w:rPr>
      <w:tblPr/>
      <w:tcPr>
        <w:tcBorders>
          <w:top w:val="single" w:sz="8" w:space="0" w:color="70AD47"/>
          <w:left w:val="single" w:sz="8" w:space="0" w:color="70AD47"/>
          <w:bottom w:val="single" w:sz="18" w:space="0" w:color="70AD47"/>
          <w:right w:val="single" w:sz="8" w:space="0" w:color="70AD47"/>
          <w:insideH w:val="nil"/>
          <w:insideV w:val="single" w:sz="8" w:space="0" w:color="70AD47"/>
        </w:tcBorders>
      </w:tcPr>
    </w:tblStylePr>
    <w:tblStylePr w:type="lastRow">
      <w:pPr>
        <w:spacing w:before="0" w:after="0" w:line="240" w:lineRule="auto"/>
      </w:pPr>
      <w:rPr>
        <w:rFonts w:ascii="Calibri Light" w:eastAsia="Times New Roman" w:hAnsi="Calibri Light" w:cs="Times New Roman"/>
        <w:b/>
        <w:bCs/>
      </w:rPr>
      <w:tblPr/>
      <w:tcPr>
        <w:tcBorders>
          <w:top w:val="double" w:sz="6" w:space="0" w:color="70AD47"/>
          <w:left w:val="single" w:sz="8" w:space="0" w:color="70AD47"/>
          <w:bottom w:val="single" w:sz="8" w:space="0" w:color="70AD47"/>
          <w:right w:val="single" w:sz="8" w:space="0" w:color="70AD47"/>
          <w:insideH w:val="nil"/>
          <w:insideV w:val="single" w:sz="8" w:space="0" w:color="70AD47"/>
        </w:tcBorders>
      </w:tcPr>
    </w:tblStylePr>
    <w:tblStylePr w:type="firstCol">
      <w:rPr>
        <w:rFonts w:ascii="Calibri Light" w:eastAsia="Times New Roman" w:hAnsi="Calibri Light" w:cs="Times New Roman"/>
        <w:b/>
        <w:bCs/>
      </w:rPr>
    </w:tblStylePr>
    <w:tblStylePr w:type="lastCol">
      <w:rPr>
        <w:rFonts w:ascii="Calibri Light" w:eastAsia="Times New Roman" w:hAnsi="Calibri Light" w:cs="Times New Roman"/>
        <w:b/>
        <w:bCs/>
      </w:rPr>
      <w:tblPr/>
      <w:tcPr>
        <w:tcBorders>
          <w:top w:val="single" w:sz="8" w:space="0" w:color="70AD47"/>
          <w:left w:val="single" w:sz="8" w:space="0" w:color="70AD47"/>
          <w:bottom w:val="single" w:sz="8" w:space="0" w:color="70AD47"/>
          <w:right w:val="single" w:sz="8" w:space="0" w:color="70AD47"/>
        </w:tcBorders>
      </w:tcPr>
    </w:tblStylePr>
    <w:tblStylePr w:type="band1Vert">
      <w:tblPr/>
      <w:tcPr>
        <w:tcBorders>
          <w:top w:val="single" w:sz="8" w:space="0" w:color="70AD47"/>
          <w:left w:val="single" w:sz="8" w:space="0" w:color="70AD47"/>
          <w:bottom w:val="single" w:sz="8" w:space="0" w:color="70AD47"/>
          <w:right w:val="single" w:sz="8" w:space="0" w:color="70AD47"/>
        </w:tcBorders>
        <w:shd w:val="clear" w:color="auto" w:fill="DBEBD0"/>
      </w:tcPr>
    </w:tblStylePr>
    <w:tblStylePr w:type="band1Horz">
      <w:tblPr/>
      <w:tcPr>
        <w:tcBorders>
          <w:top w:val="single" w:sz="8" w:space="0" w:color="70AD47"/>
          <w:left w:val="single" w:sz="8" w:space="0" w:color="70AD47"/>
          <w:bottom w:val="single" w:sz="8" w:space="0" w:color="70AD47"/>
          <w:right w:val="single" w:sz="8" w:space="0" w:color="70AD47"/>
          <w:insideV w:val="single" w:sz="8" w:space="0" w:color="70AD47"/>
        </w:tcBorders>
        <w:shd w:val="clear" w:color="auto" w:fill="DBEBD0"/>
      </w:tcPr>
    </w:tblStylePr>
    <w:tblStylePr w:type="band2Horz">
      <w:tblPr/>
      <w:tcPr>
        <w:tcBorders>
          <w:top w:val="single" w:sz="8" w:space="0" w:color="70AD47"/>
          <w:left w:val="single" w:sz="8" w:space="0" w:color="70AD47"/>
          <w:bottom w:val="single" w:sz="8" w:space="0" w:color="70AD47"/>
          <w:right w:val="single" w:sz="8" w:space="0" w:color="70AD47"/>
          <w:insideV w:val="single" w:sz="8" w:space="0" w:color="70AD47"/>
        </w:tcBorders>
      </w:tcPr>
    </w:tblStylePr>
  </w:style>
  <w:style w:type="table" w:customStyle="1" w:styleId="LightList22">
    <w:name w:val="Light List22"/>
    <w:basedOn w:val="TableNormal"/>
    <w:next w:val="LightList"/>
    <w:uiPriority w:val="61"/>
    <w:semiHidden/>
    <w:unhideWhenUsed/>
    <w:rsid w:val="00417AD0"/>
    <w:pPr>
      <w:spacing w:after="0" w:line="240" w:lineRule="auto"/>
    </w:pPr>
    <w:tblPr>
      <w:tblStyleRowBandSize w:val="1"/>
      <w:tblStyleColBandSize w:val="1"/>
      <w:tblBorders>
        <w:top w:val="single" w:sz="8" w:space="0" w:color="000000"/>
        <w:left w:val="single" w:sz="8" w:space="0" w:color="000000"/>
        <w:bottom w:val="single" w:sz="8" w:space="0" w:color="000000"/>
        <w:right w:val="single" w:sz="8" w:space="0" w:color="000000"/>
      </w:tblBorders>
    </w:tblPr>
    <w:tblStylePr w:type="firstRow">
      <w:pPr>
        <w:spacing w:before="0" w:after="0" w:line="240" w:lineRule="auto"/>
      </w:pPr>
      <w:rPr>
        <w:b/>
        <w:bCs/>
        <w:color w:val="FFFFFF"/>
      </w:rPr>
      <w:tblPr/>
      <w:tcPr>
        <w:shd w:val="clear" w:color="auto" w:fill="000000"/>
      </w:tcPr>
    </w:tblStylePr>
    <w:tblStylePr w:type="lastRow">
      <w:pPr>
        <w:spacing w:before="0" w:after="0" w:line="240" w:lineRule="auto"/>
      </w:pPr>
      <w:rPr>
        <w:b/>
        <w:bCs/>
      </w:rPr>
      <w:tblPr/>
      <w:tcPr>
        <w:tcBorders>
          <w:top w:val="double" w:sz="6" w:space="0" w:color="000000"/>
          <w:left w:val="single" w:sz="8" w:space="0" w:color="000000"/>
          <w:bottom w:val="single" w:sz="8" w:space="0" w:color="000000"/>
          <w:right w:val="single" w:sz="8" w:space="0" w:color="000000"/>
        </w:tcBorders>
      </w:tcPr>
    </w:tblStylePr>
    <w:tblStylePr w:type="firstCol">
      <w:rPr>
        <w:b/>
        <w:bCs/>
      </w:rPr>
    </w:tblStylePr>
    <w:tblStylePr w:type="lastCol">
      <w:rPr>
        <w:b/>
        <w:bCs/>
      </w:rPr>
    </w:tblStylePr>
    <w:tblStylePr w:type="band1Vert">
      <w:tblPr/>
      <w:tcPr>
        <w:tcBorders>
          <w:top w:val="single" w:sz="8" w:space="0" w:color="000000"/>
          <w:left w:val="single" w:sz="8" w:space="0" w:color="000000"/>
          <w:bottom w:val="single" w:sz="8" w:space="0" w:color="000000"/>
          <w:right w:val="single" w:sz="8" w:space="0" w:color="000000"/>
        </w:tcBorders>
      </w:tcPr>
    </w:tblStylePr>
    <w:tblStylePr w:type="band1Horz">
      <w:tblPr/>
      <w:tcPr>
        <w:tcBorders>
          <w:top w:val="single" w:sz="8" w:space="0" w:color="000000"/>
          <w:left w:val="single" w:sz="8" w:space="0" w:color="000000"/>
          <w:bottom w:val="single" w:sz="8" w:space="0" w:color="000000"/>
          <w:right w:val="single" w:sz="8" w:space="0" w:color="000000"/>
        </w:tcBorders>
      </w:tcPr>
    </w:tblStylePr>
  </w:style>
  <w:style w:type="table" w:customStyle="1" w:styleId="LightList-Accent122">
    <w:name w:val="Light List - Accent 122"/>
    <w:basedOn w:val="TableNormal"/>
    <w:next w:val="LightList-Accent1"/>
    <w:uiPriority w:val="61"/>
    <w:semiHidden/>
    <w:unhideWhenUsed/>
    <w:rsid w:val="00417AD0"/>
    <w:pPr>
      <w:spacing w:after="0" w:line="240" w:lineRule="auto"/>
    </w:pPr>
    <w:tblPr>
      <w:tblStyleRowBandSize w:val="1"/>
      <w:tblStyleColBandSize w:val="1"/>
      <w:tblBorders>
        <w:top w:val="single" w:sz="8" w:space="0" w:color="5B9BD5"/>
        <w:left w:val="single" w:sz="8" w:space="0" w:color="5B9BD5"/>
        <w:bottom w:val="single" w:sz="8" w:space="0" w:color="5B9BD5"/>
        <w:right w:val="single" w:sz="8" w:space="0" w:color="5B9BD5"/>
      </w:tblBorders>
    </w:tblPr>
    <w:tblStylePr w:type="firstRow">
      <w:pPr>
        <w:spacing w:before="0" w:after="0" w:line="240" w:lineRule="auto"/>
      </w:pPr>
      <w:rPr>
        <w:b/>
        <w:bCs/>
        <w:color w:val="FFFFFF"/>
      </w:rPr>
      <w:tblPr/>
      <w:tcPr>
        <w:shd w:val="clear" w:color="auto" w:fill="5B9BD5"/>
      </w:tcPr>
    </w:tblStylePr>
    <w:tblStylePr w:type="lastRow">
      <w:pPr>
        <w:spacing w:before="0" w:after="0" w:line="240" w:lineRule="auto"/>
      </w:pPr>
      <w:rPr>
        <w:b/>
        <w:bCs/>
      </w:rPr>
      <w:tblPr/>
      <w:tcPr>
        <w:tcBorders>
          <w:top w:val="double" w:sz="6" w:space="0" w:color="5B9BD5"/>
          <w:left w:val="single" w:sz="8" w:space="0" w:color="5B9BD5"/>
          <w:bottom w:val="single" w:sz="8" w:space="0" w:color="5B9BD5"/>
          <w:right w:val="single" w:sz="8" w:space="0" w:color="5B9BD5"/>
        </w:tcBorders>
      </w:tcPr>
    </w:tblStylePr>
    <w:tblStylePr w:type="firstCol">
      <w:rPr>
        <w:b/>
        <w:bCs/>
      </w:rPr>
    </w:tblStylePr>
    <w:tblStylePr w:type="lastCol">
      <w:rPr>
        <w:b/>
        <w:bCs/>
      </w:rPr>
    </w:tblStylePr>
    <w:tblStylePr w:type="band1Vert">
      <w:tblPr/>
      <w:tcPr>
        <w:tcBorders>
          <w:top w:val="single" w:sz="8" w:space="0" w:color="5B9BD5"/>
          <w:left w:val="single" w:sz="8" w:space="0" w:color="5B9BD5"/>
          <w:bottom w:val="single" w:sz="8" w:space="0" w:color="5B9BD5"/>
          <w:right w:val="single" w:sz="8" w:space="0" w:color="5B9BD5"/>
        </w:tcBorders>
      </w:tcPr>
    </w:tblStylePr>
    <w:tblStylePr w:type="band1Horz">
      <w:tblPr/>
      <w:tcPr>
        <w:tcBorders>
          <w:top w:val="single" w:sz="8" w:space="0" w:color="5B9BD5"/>
          <w:left w:val="single" w:sz="8" w:space="0" w:color="5B9BD5"/>
          <w:bottom w:val="single" w:sz="8" w:space="0" w:color="5B9BD5"/>
          <w:right w:val="single" w:sz="8" w:space="0" w:color="5B9BD5"/>
        </w:tcBorders>
      </w:tcPr>
    </w:tblStylePr>
  </w:style>
  <w:style w:type="table" w:customStyle="1" w:styleId="LightList-Accent222">
    <w:name w:val="Light List - Accent 222"/>
    <w:basedOn w:val="TableNormal"/>
    <w:next w:val="LightList-Accent2"/>
    <w:uiPriority w:val="61"/>
    <w:semiHidden/>
    <w:unhideWhenUsed/>
    <w:rsid w:val="00417AD0"/>
    <w:pPr>
      <w:spacing w:after="0" w:line="240" w:lineRule="auto"/>
    </w:pPr>
    <w:tblPr>
      <w:tblStyleRowBandSize w:val="1"/>
      <w:tblStyleColBandSize w:val="1"/>
      <w:tblBorders>
        <w:top w:val="single" w:sz="8" w:space="0" w:color="ED7D31"/>
        <w:left w:val="single" w:sz="8" w:space="0" w:color="ED7D31"/>
        <w:bottom w:val="single" w:sz="8" w:space="0" w:color="ED7D31"/>
        <w:right w:val="single" w:sz="8" w:space="0" w:color="ED7D31"/>
      </w:tblBorders>
    </w:tblPr>
    <w:tblStylePr w:type="firstRow">
      <w:pPr>
        <w:spacing w:before="0" w:after="0" w:line="240" w:lineRule="auto"/>
      </w:pPr>
      <w:rPr>
        <w:b/>
        <w:bCs/>
        <w:color w:val="FFFFFF"/>
      </w:rPr>
      <w:tblPr/>
      <w:tcPr>
        <w:shd w:val="clear" w:color="auto" w:fill="ED7D31"/>
      </w:tcPr>
    </w:tblStylePr>
    <w:tblStylePr w:type="lastRow">
      <w:pPr>
        <w:spacing w:before="0" w:after="0" w:line="240" w:lineRule="auto"/>
      </w:pPr>
      <w:rPr>
        <w:b/>
        <w:bCs/>
      </w:rPr>
      <w:tblPr/>
      <w:tcPr>
        <w:tcBorders>
          <w:top w:val="double" w:sz="6" w:space="0" w:color="ED7D31"/>
          <w:left w:val="single" w:sz="8" w:space="0" w:color="ED7D31"/>
          <w:bottom w:val="single" w:sz="8" w:space="0" w:color="ED7D31"/>
          <w:right w:val="single" w:sz="8" w:space="0" w:color="ED7D31"/>
        </w:tcBorders>
      </w:tcPr>
    </w:tblStylePr>
    <w:tblStylePr w:type="firstCol">
      <w:rPr>
        <w:b/>
        <w:bCs/>
      </w:rPr>
    </w:tblStylePr>
    <w:tblStylePr w:type="lastCol">
      <w:rPr>
        <w:b/>
        <w:bCs/>
      </w:rPr>
    </w:tblStylePr>
    <w:tblStylePr w:type="band1Vert">
      <w:tblPr/>
      <w:tcPr>
        <w:tcBorders>
          <w:top w:val="single" w:sz="8" w:space="0" w:color="ED7D31"/>
          <w:left w:val="single" w:sz="8" w:space="0" w:color="ED7D31"/>
          <w:bottom w:val="single" w:sz="8" w:space="0" w:color="ED7D31"/>
          <w:right w:val="single" w:sz="8" w:space="0" w:color="ED7D31"/>
        </w:tcBorders>
      </w:tcPr>
    </w:tblStylePr>
    <w:tblStylePr w:type="band1Horz">
      <w:tblPr/>
      <w:tcPr>
        <w:tcBorders>
          <w:top w:val="single" w:sz="8" w:space="0" w:color="ED7D31"/>
          <w:left w:val="single" w:sz="8" w:space="0" w:color="ED7D31"/>
          <w:bottom w:val="single" w:sz="8" w:space="0" w:color="ED7D31"/>
          <w:right w:val="single" w:sz="8" w:space="0" w:color="ED7D31"/>
        </w:tcBorders>
      </w:tcPr>
    </w:tblStylePr>
  </w:style>
  <w:style w:type="table" w:customStyle="1" w:styleId="LightList-Accent322">
    <w:name w:val="Light List - Accent 322"/>
    <w:basedOn w:val="TableNormal"/>
    <w:next w:val="LightList-Accent3"/>
    <w:uiPriority w:val="61"/>
    <w:semiHidden/>
    <w:unhideWhenUsed/>
    <w:rsid w:val="00417AD0"/>
    <w:pPr>
      <w:spacing w:after="0" w:line="240" w:lineRule="auto"/>
    </w:pPr>
    <w:tblPr>
      <w:tblStyleRowBandSize w:val="1"/>
      <w:tblStyleColBandSize w:val="1"/>
      <w:tblBorders>
        <w:top w:val="single" w:sz="8" w:space="0" w:color="A5A5A5"/>
        <w:left w:val="single" w:sz="8" w:space="0" w:color="A5A5A5"/>
        <w:bottom w:val="single" w:sz="8" w:space="0" w:color="A5A5A5"/>
        <w:right w:val="single" w:sz="8" w:space="0" w:color="A5A5A5"/>
      </w:tblBorders>
    </w:tblPr>
    <w:tblStylePr w:type="firstRow">
      <w:pPr>
        <w:spacing w:before="0" w:after="0" w:line="240" w:lineRule="auto"/>
      </w:pPr>
      <w:rPr>
        <w:b/>
        <w:bCs/>
        <w:color w:val="FFFFFF"/>
      </w:rPr>
      <w:tblPr/>
      <w:tcPr>
        <w:shd w:val="clear" w:color="auto" w:fill="A5A5A5"/>
      </w:tcPr>
    </w:tblStylePr>
    <w:tblStylePr w:type="lastRow">
      <w:pPr>
        <w:spacing w:before="0" w:after="0" w:line="240" w:lineRule="auto"/>
      </w:pPr>
      <w:rPr>
        <w:b/>
        <w:bCs/>
      </w:rPr>
      <w:tblPr/>
      <w:tcPr>
        <w:tcBorders>
          <w:top w:val="double" w:sz="6" w:space="0" w:color="A5A5A5"/>
          <w:left w:val="single" w:sz="8" w:space="0" w:color="A5A5A5"/>
          <w:bottom w:val="single" w:sz="8" w:space="0" w:color="A5A5A5"/>
          <w:right w:val="single" w:sz="8" w:space="0" w:color="A5A5A5"/>
        </w:tcBorders>
      </w:tcPr>
    </w:tblStylePr>
    <w:tblStylePr w:type="firstCol">
      <w:rPr>
        <w:b/>
        <w:bCs/>
      </w:rPr>
    </w:tblStylePr>
    <w:tblStylePr w:type="lastCol">
      <w:rPr>
        <w:b/>
        <w:bCs/>
      </w:rPr>
    </w:tblStylePr>
    <w:tblStylePr w:type="band1Vert">
      <w:tblPr/>
      <w:tcPr>
        <w:tcBorders>
          <w:top w:val="single" w:sz="8" w:space="0" w:color="A5A5A5"/>
          <w:left w:val="single" w:sz="8" w:space="0" w:color="A5A5A5"/>
          <w:bottom w:val="single" w:sz="8" w:space="0" w:color="A5A5A5"/>
          <w:right w:val="single" w:sz="8" w:space="0" w:color="A5A5A5"/>
        </w:tcBorders>
      </w:tcPr>
    </w:tblStylePr>
    <w:tblStylePr w:type="band1Horz">
      <w:tblPr/>
      <w:tcPr>
        <w:tcBorders>
          <w:top w:val="single" w:sz="8" w:space="0" w:color="A5A5A5"/>
          <w:left w:val="single" w:sz="8" w:space="0" w:color="A5A5A5"/>
          <w:bottom w:val="single" w:sz="8" w:space="0" w:color="A5A5A5"/>
          <w:right w:val="single" w:sz="8" w:space="0" w:color="A5A5A5"/>
        </w:tcBorders>
      </w:tcPr>
    </w:tblStylePr>
  </w:style>
  <w:style w:type="table" w:customStyle="1" w:styleId="LightList-Accent422">
    <w:name w:val="Light List - Accent 422"/>
    <w:basedOn w:val="TableNormal"/>
    <w:next w:val="LightList-Accent4"/>
    <w:uiPriority w:val="61"/>
    <w:semiHidden/>
    <w:unhideWhenUsed/>
    <w:rsid w:val="00417AD0"/>
    <w:pPr>
      <w:spacing w:after="0" w:line="240" w:lineRule="auto"/>
    </w:pPr>
    <w:tblPr>
      <w:tblStyleRowBandSize w:val="1"/>
      <w:tblStyleColBandSize w:val="1"/>
      <w:tblBorders>
        <w:top w:val="single" w:sz="8" w:space="0" w:color="FFC000"/>
        <w:left w:val="single" w:sz="8" w:space="0" w:color="FFC000"/>
        <w:bottom w:val="single" w:sz="8" w:space="0" w:color="FFC000"/>
        <w:right w:val="single" w:sz="8" w:space="0" w:color="FFC000"/>
      </w:tblBorders>
    </w:tblPr>
    <w:tblStylePr w:type="firstRow">
      <w:pPr>
        <w:spacing w:before="0" w:after="0" w:line="240" w:lineRule="auto"/>
      </w:pPr>
      <w:rPr>
        <w:b/>
        <w:bCs/>
        <w:color w:val="FFFFFF"/>
      </w:rPr>
      <w:tblPr/>
      <w:tcPr>
        <w:shd w:val="clear" w:color="auto" w:fill="FFC000"/>
      </w:tcPr>
    </w:tblStylePr>
    <w:tblStylePr w:type="lastRow">
      <w:pPr>
        <w:spacing w:before="0" w:after="0" w:line="240" w:lineRule="auto"/>
      </w:pPr>
      <w:rPr>
        <w:b/>
        <w:bCs/>
      </w:rPr>
      <w:tblPr/>
      <w:tcPr>
        <w:tcBorders>
          <w:top w:val="double" w:sz="6" w:space="0" w:color="FFC000"/>
          <w:left w:val="single" w:sz="8" w:space="0" w:color="FFC000"/>
          <w:bottom w:val="single" w:sz="8" w:space="0" w:color="FFC000"/>
          <w:right w:val="single" w:sz="8" w:space="0" w:color="FFC000"/>
        </w:tcBorders>
      </w:tcPr>
    </w:tblStylePr>
    <w:tblStylePr w:type="firstCol">
      <w:rPr>
        <w:b/>
        <w:bCs/>
      </w:rPr>
    </w:tblStylePr>
    <w:tblStylePr w:type="lastCol">
      <w:rPr>
        <w:b/>
        <w:bCs/>
      </w:rPr>
    </w:tblStylePr>
    <w:tblStylePr w:type="band1Vert">
      <w:tblPr/>
      <w:tcPr>
        <w:tcBorders>
          <w:top w:val="single" w:sz="8" w:space="0" w:color="FFC000"/>
          <w:left w:val="single" w:sz="8" w:space="0" w:color="FFC000"/>
          <w:bottom w:val="single" w:sz="8" w:space="0" w:color="FFC000"/>
          <w:right w:val="single" w:sz="8" w:space="0" w:color="FFC000"/>
        </w:tcBorders>
      </w:tcPr>
    </w:tblStylePr>
    <w:tblStylePr w:type="band1Horz">
      <w:tblPr/>
      <w:tcPr>
        <w:tcBorders>
          <w:top w:val="single" w:sz="8" w:space="0" w:color="FFC000"/>
          <w:left w:val="single" w:sz="8" w:space="0" w:color="FFC000"/>
          <w:bottom w:val="single" w:sz="8" w:space="0" w:color="FFC000"/>
          <w:right w:val="single" w:sz="8" w:space="0" w:color="FFC000"/>
        </w:tcBorders>
      </w:tcPr>
    </w:tblStylePr>
  </w:style>
  <w:style w:type="table" w:customStyle="1" w:styleId="LightList-Accent522">
    <w:name w:val="Light List - Accent 522"/>
    <w:basedOn w:val="TableNormal"/>
    <w:next w:val="LightList-Accent5"/>
    <w:uiPriority w:val="61"/>
    <w:semiHidden/>
    <w:unhideWhenUsed/>
    <w:rsid w:val="00417AD0"/>
    <w:pPr>
      <w:spacing w:after="0" w:line="240" w:lineRule="auto"/>
    </w:pPr>
    <w:tblPr>
      <w:tblStyleRowBandSize w:val="1"/>
      <w:tblStyleColBandSize w:val="1"/>
      <w:tblBorders>
        <w:top w:val="single" w:sz="8" w:space="0" w:color="4472C4"/>
        <w:left w:val="single" w:sz="8" w:space="0" w:color="4472C4"/>
        <w:bottom w:val="single" w:sz="8" w:space="0" w:color="4472C4"/>
        <w:right w:val="single" w:sz="8" w:space="0" w:color="4472C4"/>
      </w:tblBorders>
    </w:tblPr>
    <w:tblStylePr w:type="firstRow">
      <w:pPr>
        <w:spacing w:before="0" w:after="0" w:line="240" w:lineRule="auto"/>
      </w:pPr>
      <w:rPr>
        <w:b/>
        <w:bCs/>
        <w:color w:val="FFFFFF"/>
      </w:rPr>
      <w:tblPr/>
      <w:tcPr>
        <w:shd w:val="clear" w:color="auto" w:fill="4472C4"/>
      </w:tcPr>
    </w:tblStylePr>
    <w:tblStylePr w:type="lastRow">
      <w:pPr>
        <w:spacing w:before="0" w:after="0" w:line="240" w:lineRule="auto"/>
      </w:pPr>
      <w:rPr>
        <w:b/>
        <w:bCs/>
      </w:rPr>
      <w:tblPr/>
      <w:tcPr>
        <w:tcBorders>
          <w:top w:val="double" w:sz="6" w:space="0" w:color="4472C4"/>
          <w:left w:val="single" w:sz="8" w:space="0" w:color="4472C4"/>
          <w:bottom w:val="single" w:sz="8" w:space="0" w:color="4472C4"/>
          <w:right w:val="single" w:sz="8" w:space="0" w:color="4472C4"/>
        </w:tcBorders>
      </w:tcPr>
    </w:tblStylePr>
    <w:tblStylePr w:type="firstCol">
      <w:rPr>
        <w:b/>
        <w:bCs/>
      </w:rPr>
    </w:tblStylePr>
    <w:tblStylePr w:type="lastCol">
      <w:rPr>
        <w:b/>
        <w:bCs/>
      </w:rPr>
    </w:tblStylePr>
    <w:tblStylePr w:type="band1Vert">
      <w:tblPr/>
      <w:tcPr>
        <w:tcBorders>
          <w:top w:val="single" w:sz="8" w:space="0" w:color="4472C4"/>
          <w:left w:val="single" w:sz="8" w:space="0" w:color="4472C4"/>
          <w:bottom w:val="single" w:sz="8" w:space="0" w:color="4472C4"/>
          <w:right w:val="single" w:sz="8" w:space="0" w:color="4472C4"/>
        </w:tcBorders>
      </w:tcPr>
    </w:tblStylePr>
    <w:tblStylePr w:type="band1Horz">
      <w:tblPr/>
      <w:tcPr>
        <w:tcBorders>
          <w:top w:val="single" w:sz="8" w:space="0" w:color="4472C4"/>
          <w:left w:val="single" w:sz="8" w:space="0" w:color="4472C4"/>
          <w:bottom w:val="single" w:sz="8" w:space="0" w:color="4472C4"/>
          <w:right w:val="single" w:sz="8" w:space="0" w:color="4472C4"/>
        </w:tcBorders>
      </w:tcPr>
    </w:tblStylePr>
  </w:style>
  <w:style w:type="table" w:customStyle="1" w:styleId="LightList-Accent622">
    <w:name w:val="Light List - Accent 622"/>
    <w:basedOn w:val="TableNormal"/>
    <w:next w:val="LightList-Accent6"/>
    <w:uiPriority w:val="61"/>
    <w:semiHidden/>
    <w:unhideWhenUsed/>
    <w:rsid w:val="00417AD0"/>
    <w:pPr>
      <w:spacing w:after="0" w:line="240" w:lineRule="auto"/>
    </w:pPr>
    <w:tblPr>
      <w:tblStyleRowBandSize w:val="1"/>
      <w:tblStyleColBandSize w:val="1"/>
      <w:tblBorders>
        <w:top w:val="single" w:sz="8" w:space="0" w:color="70AD47"/>
        <w:left w:val="single" w:sz="8" w:space="0" w:color="70AD47"/>
        <w:bottom w:val="single" w:sz="8" w:space="0" w:color="70AD47"/>
        <w:right w:val="single" w:sz="8" w:space="0" w:color="70AD47"/>
      </w:tblBorders>
    </w:tblPr>
    <w:tblStylePr w:type="firstRow">
      <w:pPr>
        <w:spacing w:before="0" w:after="0" w:line="240" w:lineRule="auto"/>
      </w:pPr>
      <w:rPr>
        <w:b/>
        <w:bCs/>
        <w:color w:val="FFFFFF"/>
      </w:rPr>
      <w:tblPr/>
      <w:tcPr>
        <w:shd w:val="clear" w:color="auto" w:fill="70AD47"/>
      </w:tcPr>
    </w:tblStylePr>
    <w:tblStylePr w:type="lastRow">
      <w:pPr>
        <w:spacing w:before="0" w:after="0" w:line="240" w:lineRule="auto"/>
      </w:pPr>
      <w:rPr>
        <w:b/>
        <w:bCs/>
      </w:rPr>
      <w:tblPr/>
      <w:tcPr>
        <w:tcBorders>
          <w:top w:val="double" w:sz="6" w:space="0" w:color="70AD47"/>
          <w:left w:val="single" w:sz="8" w:space="0" w:color="70AD47"/>
          <w:bottom w:val="single" w:sz="8" w:space="0" w:color="70AD47"/>
          <w:right w:val="single" w:sz="8" w:space="0" w:color="70AD47"/>
        </w:tcBorders>
      </w:tcPr>
    </w:tblStylePr>
    <w:tblStylePr w:type="firstCol">
      <w:rPr>
        <w:b/>
        <w:bCs/>
      </w:rPr>
    </w:tblStylePr>
    <w:tblStylePr w:type="lastCol">
      <w:rPr>
        <w:b/>
        <w:bCs/>
      </w:rPr>
    </w:tblStylePr>
    <w:tblStylePr w:type="band1Vert">
      <w:tblPr/>
      <w:tcPr>
        <w:tcBorders>
          <w:top w:val="single" w:sz="8" w:space="0" w:color="70AD47"/>
          <w:left w:val="single" w:sz="8" w:space="0" w:color="70AD47"/>
          <w:bottom w:val="single" w:sz="8" w:space="0" w:color="70AD47"/>
          <w:right w:val="single" w:sz="8" w:space="0" w:color="70AD47"/>
        </w:tcBorders>
      </w:tcPr>
    </w:tblStylePr>
    <w:tblStylePr w:type="band1Horz">
      <w:tblPr/>
      <w:tcPr>
        <w:tcBorders>
          <w:top w:val="single" w:sz="8" w:space="0" w:color="70AD47"/>
          <w:left w:val="single" w:sz="8" w:space="0" w:color="70AD47"/>
          <w:bottom w:val="single" w:sz="8" w:space="0" w:color="70AD47"/>
          <w:right w:val="single" w:sz="8" w:space="0" w:color="70AD47"/>
        </w:tcBorders>
      </w:tcPr>
    </w:tblStylePr>
  </w:style>
  <w:style w:type="table" w:customStyle="1" w:styleId="LightShading22">
    <w:name w:val="Light Shading22"/>
    <w:basedOn w:val="TableNormal"/>
    <w:next w:val="LightShading"/>
    <w:uiPriority w:val="60"/>
    <w:semiHidden/>
    <w:unhideWhenUsed/>
    <w:rsid w:val="00417AD0"/>
    <w:pPr>
      <w:spacing w:after="0" w:line="240" w:lineRule="auto"/>
    </w:pPr>
    <w:rPr>
      <w:color w:val="000000"/>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LightShading-Accent122">
    <w:name w:val="Light Shading - Accent 122"/>
    <w:basedOn w:val="TableNormal"/>
    <w:next w:val="LightShading-Accent1"/>
    <w:uiPriority w:val="60"/>
    <w:semiHidden/>
    <w:unhideWhenUsed/>
    <w:rsid w:val="00417AD0"/>
    <w:pPr>
      <w:spacing w:after="0" w:line="240" w:lineRule="auto"/>
    </w:pPr>
    <w:rPr>
      <w:color w:val="2E74B5"/>
    </w:rPr>
    <w:tblPr>
      <w:tblStyleRowBandSize w:val="1"/>
      <w:tblStyleColBandSize w:val="1"/>
      <w:tblBorders>
        <w:top w:val="single" w:sz="8" w:space="0" w:color="5B9BD5"/>
        <w:bottom w:val="single" w:sz="8" w:space="0" w:color="5B9BD5"/>
      </w:tblBorders>
    </w:tblPr>
    <w:tblStylePr w:type="firstRow">
      <w:pPr>
        <w:spacing w:before="0" w:after="0" w:line="240" w:lineRule="auto"/>
      </w:pPr>
      <w:rPr>
        <w:b/>
        <w:bCs/>
      </w:rPr>
      <w:tblPr/>
      <w:tcPr>
        <w:tcBorders>
          <w:top w:val="single" w:sz="8" w:space="0" w:color="5B9BD5"/>
          <w:left w:val="nil"/>
          <w:bottom w:val="single" w:sz="8" w:space="0" w:color="5B9BD5"/>
          <w:right w:val="nil"/>
          <w:insideH w:val="nil"/>
          <w:insideV w:val="nil"/>
        </w:tcBorders>
      </w:tcPr>
    </w:tblStylePr>
    <w:tblStylePr w:type="lastRow">
      <w:pPr>
        <w:spacing w:before="0" w:after="0" w:line="240" w:lineRule="auto"/>
      </w:pPr>
      <w:rPr>
        <w:b/>
        <w:bCs/>
      </w:rPr>
      <w:tblPr/>
      <w:tcPr>
        <w:tcBorders>
          <w:top w:val="single" w:sz="8" w:space="0" w:color="5B9BD5"/>
          <w:left w:val="nil"/>
          <w:bottom w:val="single" w:sz="8" w:space="0" w:color="5B9BD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cPr>
    </w:tblStylePr>
    <w:tblStylePr w:type="band1Horz">
      <w:tblPr/>
      <w:tcPr>
        <w:tcBorders>
          <w:left w:val="nil"/>
          <w:right w:val="nil"/>
          <w:insideH w:val="nil"/>
          <w:insideV w:val="nil"/>
        </w:tcBorders>
        <w:shd w:val="clear" w:color="auto" w:fill="D6E6F4"/>
      </w:tcPr>
    </w:tblStylePr>
  </w:style>
  <w:style w:type="table" w:customStyle="1" w:styleId="LightShading-Accent222">
    <w:name w:val="Light Shading - Accent 222"/>
    <w:basedOn w:val="TableNormal"/>
    <w:next w:val="LightShading-Accent2"/>
    <w:uiPriority w:val="60"/>
    <w:semiHidden/>
    <w:unhideWhenUsed/>
    <w:rsid w:val="00417AD0"/>
    <w:pPr>
      <w:spacing w:after="0" w:line="240" w:lineRule="auto"/>
    </w:pPr>
    <w:rPr>
      <w:color w:val="C45911"/>
    </w:rPr>
    <w:tblPr>
      <w:tblStyleRowBandSize w:val="1"/>
      <w:tblStyleColBandSize w:val="1"/>
      <w:tblBorders>
        <w:top w:val="single" w:sz="8" w:space="0" w:color="ED7D31"/>
        <w:bottom w:val="single" w:sz="8" w:space="0" w:color="ED7D31"/>
      </w:tblBorders>
    </w:tblPr>
    <w:tblStylePr w:type="firstRow">
      <w:pPr>
        <w:spacing w:before="0" w:after="0" w:line="240" w:lineRule="auto"/>
      </w:pPr>
      <w:rPr>
        <w:b/>
        <w:bCs/>
      </w:rPr>
      <w:tblPr/>
      <w:tcPr>
        <w:tcBorders>
          <w:top w:val="single" w:sz="8" w:space="0" w:color="ED7D31"/>
          <w:left w:val="nil"/>
          <w:bottom w:val="single" w:sz="8" w:space="0" w:color="ED7D31"/>
          <w:right w:val="nil"/>
          <w:insideH w:val="nil"/>
          <w:insideV w:val="nil"/>
        </w:tcBorders>
      </w:tcPr>
    </w:tblStylePr>
    <w:tblStylePr w:type="lastRow">
      <w:pPr>
        <w:spacing w:before="0" w:after="0" w:line="240" w:lineRule="auto"/>
      </w:pPr>
      <w:rPr>
        <w:b/>
        <w:bCs/>
      </w:rPr>
      <w:tblPr/>
      <w:tcPr>
        <w:tcBorders>
          <w:top w:val="single" w:sz="8" w:space="0" w:color="ED7D31"/>
          <w:left w:val="nil"/>
          <w:bottom w:val="single" w:sz="8" w:space="0" w:color="ED7D3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ADECB"/>
      </w:tcPr>
    </w:tblStylePr>
    <w:tblStylePr w:type="band1Horz">
      <w:tblPr/>
      <w:tcPr>
        <w:tcBorders>
          <w:left w:val="nil"/>
          <w:right w:val="nil"/>
          <w:insideH w:val="nil"/>
          <w:insideV w:val="nil"/>
        </w:tcBorders>
        <w:shd w:val="clear" w:color="auto" w:fill="FADECB"/>
      </w:tcPr>
    </w:tblStylePr>
  </w:style>
  <w:style w:type="table" w:customStyle="1" w:styleId="LightShading-Accent322">
    <w:name w:val="Light Shading - Accent 322"/>
    <w:basedOn w:val="TableNormal"/>
    <w:next w:val="LightShading-Accent3"/>
    <w:uiPriority w:val="60"/>
    <w:semiHidden/>
    <w:unhideWhenUsed/>
    <w:rsid w:val="00417AD0"/>
    <w:pPr>
      <w:spacing w:after="0" w:line="240" w:lineRule="auto"/>
    </w:pPr>
    <w:rPr>
      <w:color w:val="7B7B7B"/>
    </w:rPr>
    <w:tblPr>
      <w:tblStyleRowBandSize w:val="1"/>
      <w:tblStyleColBandSize w:val="1"/>
      <w:tblBorders>
        <w:top w:val="single" w:sz="8" w:space="0" w:color="A5A5A5"/>
        <w:bottom w:val="single" w:sz="8" w:space="0" w:color="A5A5A5"/>
      </w:tblBorders>
    </w:tblPr>
    <w:tblStylePr w:type="firstRow">
      <w:pPr>
        <w:spacing w:before="0" w:after="0" w:line="240" w:lineRule="auto"/>
      </w:pPr>
      <w:rPr>
        <w:b/>
        <w:bCs/>
      </w:rPr>
      <w:tblPr/>
      <w:tcPr>
        <w:tcBorders>
          <w:top w:val="single" w:sz="8" w:space="0" w:color="A5A5A5"/>
          <w:left w:val="nil"/>
          <w:bottom w:val="single" w:sz="8" w:space="0" w:color="A5A5A5"/>
          <w:right w:val="nil"/>
          <w:insideH w:val="nil"/>
          <w:insideV w:val="nil"/>
        </w:tcBorders>
      </w:tcPr>
    </w:tblStylePr>
    <w:tblStylePr w:type="lastRow">
      <w:pPr>
        <w:spacing w:before="0" w:after="0" w:line="240" w:lineRule="auto"/>
      </w:pPr>
      <w:rPr>
        <w:b/>
        <w:bCs/>
      </w:rPr>
      <w:tblPr/>
      <w:tcPr>
        <w:tcBorders>
          <w:top w:val="single" w:sz="8" w:space="0" w:color="A5A5A5"/>
          <w:left w:val="nil"/>
          <w:bottom w:val="single" w:sz="8" w:space="0" w:color="A5A5A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cPr>
    </w:tblStylePr>
    <w:tblStylePr w:type="band1Horz">
      <w:tblPr/>
      <w:tcPr>
        <w:tcBorders>
          <w:left w:val="nil"/>
          <w:right w:val="nil"/>
          <w:insideH w:val="nil"/>
          <w:insideV w:val="nil"/>
        </w:tcBorders>
        <w:shd w:val="clear" w:color="auto" w:fill="E8E8E8"/>
      </w:tcPr>
    </w:tblStylePr>
  </w:style>
  <w:style w:type="table" w:customStyle="1" w:styleId="LightShading-Accent422">
    <w:name w:val="Light Shading - Accent 422"/>
    <w:basedOn w:val="TableNormal"/>
    <w:next w:val="LightShading-Accent4"/>
    <w:uiPriority w:val="60"/>
    <w:semiHidden/>
    <w:unhideWhenUsed/>
    <w:rsid w:val="00417AD0"/>
    <w:pPr>
      <w:spacing w:after="0" w:line="240" w:lineRule="auto"/>
    </w:pPr>
    <w:rPr>
      <w:color w:val="BF8F00"/>
    </w:rPr>
    <w:tblPr>
      <w:tblStyleRowBandSize w:val="1"/>
      <w:tblStyleColBandSize w:val="1"/>
      <w:tblBorders>
        <w:top w:val="single" w:sz="8" w:space="0" w:color="FFC000"/>
        <w:bottom w:val="single" w:sz="8" w:space="0" w:color="FFC000"/>
      </w:tblBorders>
    </w:tblPr>
    <w:tblStylePr w:type="firstRow">
      <w:pPr>
        <w:spacing w:before="0" w:after="0" w:line="240" w:lineRule="auto"/>
      </w:pPr>
      <w:rPr>
        <w:b/>
        <w:bCs/>
      </w:rPr>
      <w:tblPr/>
      <w:tcPr>
        <w:tcBorders>
          <w:top w:val="single" w:sz="8" w:space="0" w:color="FFC000"/>
          <w:left w:val="nil"/>
          <w:bottom w:val="single" w:sz="8" w:space="0" w:color="FFC000"/>
          <w:right w:val="nil"/>
          <w:insideH w:val="nil"/>
          <w:insideV w:val="nil"/>
        </w:tcBorders>
      </w:tcPr>
    </w:tblStylePr>
    <w:tblStylePr w:type="lastRow">
      <w:pPr>
        <w:spacing w:before="0" w:after="0" w:line="240" w:lineRule="auto"/>
      </w:pPr>
      <w:rPr>
        <w:b/>
        <w:bCs/>
      </w:rPr>
      <w:tblPr/>
      <w:tcPr>
        <w:tcBorders>
          <w:top w:val="single" w:sz="8" w:space="0" w:color="FFC000"/>
          <w:left w:val="nil"/>
          <w:bottom w:val="single" w:sz="8" w:space="0" w:color="FFC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cPr>
    </w:tblStylePr>
    <w:tblStylePr w:type="band1Horz">
      <w:tblPr/>
      <w:tcPr>
        <w:tcBorders>
          <w:left w:val="nil"/>
          <w:right w:val="nil"/>
          <w:insideH w:val="nil"/>
          <w:insideV w:val="nil"/>
        </w:tcBorders>
        <w:shd w:val="clear" w:color="auto" w:fill="FFEFC0"/>
      </w:tcPr>
    </w:tblStylePr>
  </w:style>
  <w:style w:type="table" w:customStyle="1" w:styleId="LightShading-Accent522">
    <w:name w:val="Light Shading - Accent 522"/>
    <w:basedOn w:val="TableNormal"/>
    <w:next w:val="LightShading-Accent5"/>
    <w:uiPriority w:val="60"/>
    <w:semiHidden/>
    <w:unhideWhenUsed/>
    <w:rsid w:val="00417AD0"/>
    <w:pPr>
      <w:spacing w:after="0" w:line="240" w:lineRule="auto"/>
    </w:pPr>
    <w:rPr>
      <w:color w:val="2F5496"/>
    </w:rPr>
    <w:tblPr>
      <w:tblStyleRowBandSize w:val="1"/>
      <w:tblStyleColBandSize w:val="1"/>
      <w:tblBorders>
        <w:top w:val="single" w:sz="8" w:space="0" w:color="4472C4"/>
        <w:bottom w:val="single" w:sz="8" w:space="0" w:color="4472C4"/>
      </w:tblBorders>
    </w:tblPr>
    <w:tblStylePr w:type="firstRow">
      <w:pPr>
        <w:spacing w:before="0" w:after="0" w:line="240" w:lineRule="auto"/>
      </w:pPr>
      <w:rPr>
        <w:b/>
        <w:bCs/>
      </w:rPr>
      <w:tblPr/>
      <w:tcPr>
        <w:tcBorders>
          <w:top w:val="single" w:sz="8" w:space="0" w:color="4472C4"/>
          <w:left w:val="nil"/>
          <w:bottom w:val="single" w:sz="8" w:space="0" w:color="4472C4"/>
          <w:right w:val="nil"/>
          <w:insideH w:val="nil"/>
          <w:insideV w:val="nil"/>
        </w:tcBorders>
      </w:tcPr>
    </w:tblStylePr>
    <w:tblStylePr w:type="lastRow">
      <w:pPr>
        <w:spacing w:before="0" w:after="0" w:line="240" w:lineRule="auto"/>
      </w:pPr>
      <w:rPr>
        <w:b/>
        <w:bCs/>
      </w:rPr>
      <w:tblPr/>
      <w:tcPr>
        <w:tcBorders>
          <w:top w:val="single" w:sz="8" w:space="0" w:color="4472C4"/>
          <w:left w:val="nil"/>
          <w:bottom w:val="single" w:sz="8" w:space="0" w:color="4472C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cPr>
    </w:tblStylePr>
    <w:tblStylePr w:type="band1Horz">
      <w:tblPr/>
      <w:tcPr>
        <w:tcBorders>
          <w:left w:val="nil"/>
          <w:right w:val="nil"/>
          <w:insideH w:val="nil"/>
          <w:insideV w:val="nil"/>
        </w:tcBorders>
        <w:shd w:val="clear" w:color="auto" w:fill="D0DBF0"/>
      </w:tcPr>
    </w:tblStylePr>
  </w:style>
  <w:style w:type="table" w:customStyle="1" w:styleId="LightShading-Accent622">
    <w:name w:val="Light Shading - Accent 622"/>
    <w:basedOn w:val="TableNormal"/>
    <w:next w:val="LightShading-Accent6"/>
    <w:uiPriority w:val="60"/>
    <w:semiHidden/>
    <w:unhideWhenUsed/>
    <w:rsid w:val="00417AD0"/>
    <w:pPr>
      <w:spacing w:after="0" w:line="240" w:lineRule="auto"/>
    </w:pPr>
    <w:rPr>
      <w:color w:val="538135"/>
    </w:rPr>
    <w:tblPr>
      <w:tblStyleRowBandSize w:val="1"/>
      <w:tblStyleColBandSize w:val="1"/>
      <w:tblBorders>
        <w:top w:val="single" w:sz="8" w:space="0" w:color="70AD47"/>
        <w:bottom w:val="single" w:sz="8" w:space="0" w:color="70AD47"/>
      </w:tblBorders>
    </w:tblPr>
    <w:tblStylePr w:type="firstRow">
      <w:pPr>
        <w:spacing w:before="0" w:after="0" w:line="240" w:lineRule="auto"/>
      </w:pPr>
      <w:rPr>
        <w:b/>
        <w:bCs/>
      </w:rPr>
      <w:tblPr/>
      <w:tcPr>
        <w:tcBorders>
          <w:top w:val="single" w:sz="8" w:space="0" w:color="70AD47"/>
          <w:left w:val="nil"/>
          <w:bottom w:val="single" w:sz="8" w:space="0" w:color="70AD47"/>
          <w:right w:val="nil"/>
          <w:insideH w:val="nil"/>
          <w:insideV w:val="nil"/>
        </w:tcBorders>
      </w:tcPr>
    </w:tblStylePr>
    <w:tblStylePr w:type="lastRow">
      <w:pPr>
        <w:spacing w:before="0" w:after="0" w:line="240" w:lineRule="auto"/>
      </w:pPr>
      <w:rPr>
        <w:b/>
        <w:bCs/>
      </w:rPr>
      <w:tblPr/>
      <w:tcPr>
        <w:tcBorders>
          <w:top w:val="single" w:sz="8" w:space="0" w:color="70AD47"/>
          <w:left w:val="nil"/>
          <w:bottom w:val="single" w:sz="8" w:space="0" w:color="70AD47"/>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BEBD0"/>
      </w:tcPr>
    </w:tblStylePr>
    <w:tblStylePr w:type="band1Horz">
      <w:tblPr/>
      <w:tcPr>
        <w:tcBorders>
          <w:left w:val="nil"/>
          <w:right w:val="nil"/>
          <w:insideH w:val="nil"/>
          <w:insideV w:val="nil"/>
        </w:tcBorders>
        <w:shd w:val="clear" w:color="auto" w:fill="DBEBD0"/>
      </w:tcPr>
    </w:tblStylePr>
  </w:style>
  <w:style w:type="table" w:customStyle="1" w:styleId="ListTable1Light22">
    <w:name w:val="List Table 1 Light22"/>
    <w:basedOn w:val="TableNormal"/>
    <w:next w:val="ListTable1Light"/>
    <w:uiPriority w:val="46"/>
    <w:rsid w:val="00417AD0"/>
    <w:pPr>
      <w:spacing w:after="0" w:line="240" w:lineRule="auto"/>
    </w:pPr>
    <w:tblPr>
      <w:tblStyleRowBandSize w:val="1"/>
      <w:tblStyleColBandSize w:val="1"/>
    </w:tblPr>
    <w:tblStylePr w:type="firstRow">
      <w:rPr>
        <w:b/>
        <w:bCs/>
      </w:rPr>
      <w:tblPr/>
      <w:tcPr>
        <w:tcBorders>
          <w:bottom w:val="single" w:sz="4" w:space="0" w:color="666666"/>
        </w:tcBorders>
      </w:tcPr>
    </w:tblStylePr>
    <w:tblStylePr w:type="lastRow">
      <w:rPr>
        <w:b/>
        <w:bCs/>
      </w:rPr>
      <w:tblPr/>
      <w:tcPr>
        <w:tcBorders>
          <w:top w:val="single" w:sz="4" w:space="0" w:color="666666"/>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ListTable1Light-Accent122">
    <w:name w:val="List Table 1 Light - Accent 122"/>
    <w:basedOn w:val="TableNormal"/>
    <w:next w:val="ListTable1Light-Accent1"/>
    <w:uiPriority w:val="46"/>
    <w:rsid w:val="00417AD0"/>
    <w:pPr>
      <w:spacing w:after="0" w:line="240" w:lineRule="auto"/>
    </w:pPr>
    <w:tblPr>
      <w:tblStyleRowBandSize w:val="1"/>
      <w:tblStyleColBandSize w:val="1"/>
    </w:tblPr>
    <w:tblStylePr w:type="firstRow">
      <w:rPr>
        <w:b/>
        <w:bCs/>
      </w:rPr>
      <w:tblPr/>
      <w:tcPr>
        <w:tcBorders>
          <w:bottom w:val="single" w:sz="4" w:space="0" w:color="9CC2E5"/>
        </w:tcBorders>
      </w:tcPr>
    </w:tblStylePr>
    <w:tblStylePr w:type="lastRow">
      <w:rPr>
        <w:b/>
        <w:bCs/>
      </w:rPr>
      <w:tblPr/>
      <w:tcPr>
        <w:tcBorders>
          <w:top w:val="single" w:sz="4" w:space="0" w:color="9CC2E5"/>
        </w:tcBorders>
      </w:tc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customStyle="1" w:styleId="ListTable1Light-Accent222">
    <w:name w:val="List Table 1 Light - Accent 222"/>
    <w:basedOn w:val="TableNormal"/>
    <w:next w:val="ListTable1Light-Accent2"/>
    <w:uiPriority w:val="46"/>
    <w:rsid w:val="00417AD0"/>
    <w:pPr>
      <w:spacing w:after="0" w:line="240" w:lineRule="auto"/>
    </w:pPr>
    <w:tblPr>
      <w:tblStyleRowBandSize w:val="1"/>
      <w:tblStyleColBandSize w:val="1"/>
    </w:tblPr>
    <w:tblStylePr w:type="firstRow">
      <w:rPr>
        <w:b/>
        <w:bCs/>
      </w:rPr>
      <w:tblPr/>
      <w:tcPr>
        <w:tcBorders>
          <w:bottom w:val="single" w:sz="4" w:space="0" w:color="F4B083"/>
        </w:tcBorders>
      </w:tcPr>
    </w:tblStylePr>
    <w:tblStylePr w:type="lastRow">
      <w:rPr>
        <w:b/>
        <w:bCs/>
      </w:rPr>
      <w:tblPr/>
      <w:tcPr>
        <w:tcBorders>
          <w:top w:val="single" w:sz="4" w:space="0" w:color="F4B083"/>
        </w:tcBorders>
      </w:tcPr>
    </w:tblStylePr>
    <w:tblStylePr w:type="firstCol">
      <w:rPr>
        <w:b/>
        <w:bCs/>
      </w:rPr>
    </w:tblStylePr>
    <w:tblStylePr w:type="lastCol">
      <w:rPr>
        <w:b/>
        <w:bCs/>
      </w:rPr>
    </w:tblStylePr>
    <w:tblStylePr w:type="band1Vert">
      <w:tblPr/>
      <w:tcPr>
        <w:shd w:val="clear" w:color="auto" w:fill="FBE4D5"/>
      </w:tcPr>
    </w:tblStylePr>
    <w:tblStylePr w:type="band1Horz">
      <w:tblPr/>
      <w:tcPr>
        <w:shd w:val="clear" w:color="auto" w:fill="FBE4D5"/>
      </w:tcPr>
    </w:tblStylePr>
  </w:style>
  <w:style w:type="table" w:customStyle="1" w:styleId="ListTable1Light-Accent322">
    <w:name w:val="List Table 1 Light - Accent 322"/>
    <w:basedOn w:val="TableNormal"/>
    <w:next w:val="ListTable1Light-Accent3"/>
    <w:uiPriority w:val="46"/>
    <w:rsid w:val="00417AD0"/>
    <w:pPr>
      <w:spacing w:after="0" w:line="240" w:lineRule="auto"/>
    </w:pPr>
    <w:tblPr>
      <w:tblStyleRowBandSize w:val="1"/>
      <w:tblStyleColBandSize w:val="1"/>
    </w:tblPr>
    <w:tblStylePr w:type="firstRow">
      <w:rPr>
        <w:b/>
        <w:bCs/>
      </w:rPr>
      <w:tblPr/>
      <w:tcPr>
        <w:tcBorders>
          <w:bottom w:val="single" w:sz="4" w:space="0" w:color="C9C9C9"/>
        </w:tcBorders>
      </w:tcPr>
    </w:tblStylePr>
    <w:tblStylePr w:type="lastRow">
      <w:rPr>
        <w:b/>
        <w:bCs/>
      </w:rPr>
      <w:tblPr/>
      <w:tcPr>
        <w:tcBorders>
          <w:top w:val="single" w:sz="4" w:space="0" w:color="C9C9C9"/>
        </w:tcBorders>
      </w:tcPr>
    </w:tblStylePr>
    <w:tblStylePr w:type="firstCol">
      <w:rPr>
        <w:b/>
        <w:bCs/>
      </w:rPr>
    </w:tblStylePr>
    <w:tblStylePr w:type="lastCol">
      <w:rPr>
        <w:b/>
        <w:bCs/>
      </w:rPr>
    </w:tblStylePr>
    <w:tblStylePr w:type="band1Vert">
      <w:tblPr/>
      <w:tcPr>
        <w:shd w:val="clear" w:color="auto" w:fill="EDEDED"/>
      </w:tcPr>
    </w:tblStylePr>
    <w:tblStylePr w:type="band1Horz">
      <w:tblPr/>
      <w:tcPr>
        <w:shd w:val="clear" w:color="auto" w:fill="EDEDED"/>
      </w:tcPr>
    </w:tblStylePr>
  </w:style>
  <w:style w:type="table" w:customStyle="1" w:styleId="ListTable1Light-Accent422">
    <w:name w:val="List Table 1 Light - Accent 422"/>
    <w:basedOn w:val="TableNormal"/>
    <w:next w:val="ListTable1Light-Accent4"/>
    <w:uiPriority w:val="46"/>
    <w:rsid w:val="00417AD0"/>
    <w:pPr>
      <w:spacing w:after="0" w:line="240" w:lineRule="auto"/>
    </w:pPr>
    <w:tblPr>
      <w:tblStyleRowBandSize w:val="1"/>
      <w:tblStyleColBandSize w:val="1"/>
    </w:tblPr>
    <w:tblStylePr w:type="firstRow">
      <w:rPr>
        <w:b/>
        <w:bCs/>
      </w:rPr>
      <w:tblPr/>
      <w:tcPr>
        <w:tcBorders>
          <w:bottom w:val="single" w:sz="4" w:space="0" w:color="FFD966"/>
        </w:tcBorders>
      </w:tcPr>
    </w:tblStylePr>
    <w:tblStylePr w:type="lastRow">
      <w:rPr>
        <w:b/>
        <w:bCs/>
      </w:rPr>
      <w:tblPr/>
      <w:tcPr>
        <w:tcBorders>
          <w:top w:val="single" w:sz="4" w:space="0" w:color="FFD966"/>
        </w:tcBorders>
      </w:tcPr>
    </w:tblStylePr>
    <w:tblStylePr w:type="firstCol">
      <w:rPr>
        <w:b/>
        <w:bCs/>
      </w:rPr>
    </w:tblStylePr>
    <w:tblStylePr w:type="lastCol">
      <w:rPr>
        <w:b/>
        <w:bCs/>
      </w:rPr>
    </w:tblStylePr>
    <w:tblStylePr w:type="band1Vert">
      <w:tblPr/>
      <w:tcPr>
        <w:shd w:val="clear" w:color="auto" w:fill="FFF2CC"/>
      </w:tcPr>
    </w:tblStylePr>
    <w:tblStylePr w:type="band1Horz">
      <w:tblPr/>
      <w:tcPr>
        <w:shd w:val="clear" w:color="auto" w:fill="FFF2CC"/>
      </w:tcPr>
    </w:tblStylePr>
  </w:style>
  <w:style w:type="table" w:customStyle="1" w:styleId="ListTable1Light-Accent522">
    <w:name w:val="List Table 1 Light - Accent 522"/>
    <w:basedOn w:val="TableNormal"/>
    <w:next w:val="ListTable1Light-Accent5"/>
    <w:uiPriority w:val="46"/>
    <w:rsid w:val="00417AD0"/>
    <w:pPr>
      <w:spacing w:after="0" w:line="240" w:lineRule="auto"/>
    </w:pPr>
    <w:tblPr>
      <w:tblStyleRowBandSize w:val="1"/>
      <w:tblStyleColBandSize w:val="1"/>
    </w:tblPr>
    <w:tblStylePr w:type="firstRow">
      <w:rPr>
        <w:b/>
        <w:bCs/>
      </w:rPr>
      <w:tblPr/>
      <w:tcPr>
        <w:tcBorders>
          <w:bottom w:val="single" w:sz="4" w:space="0" w:color="8EAADB"/>
        </w:tcBorders>
      </w:tcPr>
    </w:tblStylePr>
    <w:tblStylePr w:type="lastRow">
      <w:rPr>
        <w:b/>
        <w:bCs/>
      </w:rPr>
      <w:tblPr/>
      <w:tcPr>
        <w:tcBorders>
          <w:top w:val="single" w:sz="4" w:space="0" w:color="8EAADB"/>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customStyle="1" w:styleId="ListTable1Light-Accent622">
    <w:name w:val="List Table 1 Light - Accent 622"/>
    <w:basedOn w:val="TableNormal"/>
    <w:next w:val="ListTable1Light-Accent6"/>
    <w:uiPriority w:val="46"/>
    <w:rsid w:val="00417AD0"/>
    <w:pPr>
      <w:spacing w:after="0" w:line="240" w:lineRule="auto"/>
    </w:pPr>
    <w:tblPr>
      <w:tblStyleRowBandSize w:val="1"/>
      <w:tblStyleColBandSize w:val="1"/>
    </w:tblPr>
    <w:tblStylePr w:type="firstRow">
      <w:rPr>
        <w:b/>
        <w:bCs/>
      </w:rPr>
      <w:tblPr/>
      <w:tcPr>
        <w:tcBorders>
          <w:bottom w:val="single" w:sz="4" w:space="0" w:color="A8D08D"/>
        </w:tcBorders>
      </w:tcPr>
    </w:tblStylePr>
    <w:tblStylePr w:type="lastRow">
      <w:rPr>
        <w:b/>
        <w:bCs/>
      </w:rPr>
      <w:tblPr/>
      <w:tcPr>
        <w:tcBorders>
          <w:top w:val="single" w:sz="4" w:space="0" w:color="A8D08D"/>
        </w:tcBorders>
      </w:tcPr>
    </w:tblStylePr>
    <w:tblStylePr w:type="firstCol">
      <w:rPr>
        <w:b/>
        <w:bCs/>
      </w:rPr>
    </w:tblStylePr>
    <w:tblStylePr w:type="lastCol">
      <w:rPr>
        <w:b/>
        <w:bCs/>
      </w:rPr>
    </w:tblStylePr>
    <w:tblStylePr w:type="band1Vert">
      <w:tblPr/>
      <w:tcPr>
        <w:shd w:val="clear" w:color="auto" w:fill="E2EFD9"/>
      </w:tcPr>
    </w:tblStylePr>
    <w:tblStylePr w:type="band1Horz">
      <w:tblPr/>
      <w:tcPr>
        <w:shd w:val="clear" w:color="auto" w:fill="E2EFD9"/>
      </w:tcPr>
    </w:tblStylePr>
  </w:style>
  <w:style w:type="table" w:customStyle="1" w:styleId="ListTable222">
    <w:name w:val="List Table 222"/>
    <w:basedOn w:val="TableNormal"/>
    <w:next w:val="ListTable2"/>
    <w:uiPriority w:val="47"/>
    <w:rsid w:val="00417AD0"/>
    <w:pPr>
      <w:spacing w:after="0" w:line="240" w:lineRule="auto"/>
    </w:pPr>
    <w:tblPr>
      <w:tblStyleRowBandSize w:val="1"/>
      <w:tblStyleColBandSize w:val="1"/>
      <w:tblBorders>
        <w:top w:val="single" w:sz="4" w:space="0" w:color="666666"/>
        <w:bottom w:val="single" w:sz="4" w:space="0" w:color="666666"/>
        <w:insideH w:val="single" w:sz="4" w:space="0" w:color="666666"/>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ListTable2-Accent122">
    <w:name w:val="List Table 2 - Accent 122"/>
    <w:basedOn w:val="TableNormal"/>
    <w:next w:val="ListTable2-Accent1"/>
    <w:uiPriority w:val="47"/>
    <w:rsid w:val="00417AD0"/>
    <w:pPr>
      <w:spacing w:after="0" w:line="240" w:lineRule="auto"/>
    </w:pPr>
    <w:tblPr>
      <w:tblStyleRowBandSize w:val="1"/>
      <w:tblStyleColBandSize w:val="1"/>
      <w:tblBorders>
        <w:top w:val="single" w:sz="4" w:space="0" w:color="9CC2E5"/>
        <w:bottom w:val="single" w:sz="4" w:space="0" w:color="9CC2E5"/>
        <w:insideH w:val="single" w:sz="4" w:space="0" w:color="9CC2E5"/>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customStyle="1" w:styleId="ListTable2-Accent222">
    <w:name w:val="List Table 2 - Accent 222"/>
    <w:basedOn w:val="TableNormal"/>
    <w:next w:val="ListTable2-Accent2"/>
    <w:uiPriority w:val="47"/>
    <w:rsid w:val="00417AD0"/>
    <w:pPr>
      <w:spacing w:after="0" w:line="240" w:lineRule="auto"/>
    </w:pPr>
    <w:tblPr>
      <w:tblStyleRowBandSize w:val="1"/>
      <w:tblStyleColBandSize w:val="1"/>
      <w:tblBorders>
        <w:top w:val="single" w:sz="4" w:space="0" w:color="F4B083"/>
        <w:bottom w:val="single" w:sz="4" w:space="0" w:color="F4B083"/>
        <w:insideH w:val="single" w:sz="4" w:space="0" w:color="F4B083"/>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BE4D5"/>
      </w:tcPr>
    </w:tblStylePr>
    <w:tblStylePr w:type="band1Horz">
      <w:tblPr/>
      <w:tcPr>
        <w:shd w:val="clear" w:color="auto" w:fill="FBE4D5"/>
      </w:tcPr>
    </w:tblStylePr>
  </w:style>
  <w:style w:type="table" w:customStyle="1" w:styleId="ListTable2-Accent322">
    <w:name w:val="List Table 2 - Accent 322"/>
    <w:basedOn w:val="TableNormal"/>
    <w:next w:val="ListTable2-Accent3"/>
    <w:uiPriority w:val="47"/>
    <w:rsid w:val="00417AD0"/>
    <w:pPr>
      <w:spacing w:after="0" w:line="240" w:lineRule="auto"/>
    </w:pPr>
    <w:tblPr>
      <w:tblStyleRowBandSize w:val="1"/>
      <w:tblStyleColBandSize w:val="1"/>
      <w:tblBorders>
        <w:top w:val="single" w:sz="4" w:space="0" w:color="C9C9C9"/>
        <w:bottom w:val="single" w:sz="4" w:space="0" w:color="C9C9C9"/>
        <w:insideH w:val="single" w:sz="4" w:space="0" w:color="C9C9C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DEDED"/>
      </w:tcPr>
    </w:tblStylePr>
    <w:tblStylePr w:type="band1Horz">
      <w:tblPr/>
      <w:tcPr>
        <w:shd w:val="clear" w:color="auto" w:fill="EDEDED"/>
      </w:tcPr>
    </w:tblStylePr>
  </w:style>
  <w:style w:type="table" w:customStyle="1" w:styleId="ListTable2-Accent422">
    <w:name w:val="List Table 2 - Accent 422"/>
    <w:basedOn w:val="TableNormal"/>
    <w:next w:val="ListTable2-Accent4"/>
    <w:uiPriority w:val="47"/>
    <w:rsid w:val="00417AD0"/>
    <w:pPr>
      <w:spacing w:after="0" w:line="240" w:lineRule="auto"/>
    </w:pPr>
    <w:tblPr>
      <w:tblStyleRowBandSize w:val="1"/>
      <w:tblStyleColBandSize w:val="1"/>
      <w:tblBorders>
        <w:top w:val="single" w:sz="4" w:space="0" w:color="FFD966"/>
        <w:bottom w:val="single" w:sz="4" w:space="0" w:color="FFD966"/>
        <w:insideH w:val="single" w:sz="4" w:space="0" w:color="FFD966"/>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FF2CC"/>
      </w:tcPr>
    </w:tblStylePr>
    <w:tblStylePr w:type="band1Horz">
      <w:tblPr/>
      <w:tcPr>
        <w:shd w:val="clear" w:color="auto" w:fill="FFF2CC"/>
      </w:tcPr>
    </w:tblStylePr>
  </w:style>
  <w:style w:type="table" w:customStyle="1" w:styleId="ListTable2-Accent522">
    <w:name w:val="List Table 2 - Accent 522"/>
    <w:basedOn w:val="TableNormal"/>
    <w:next w:val="ListTable2-Accent5"/>
    <w:uiPriority w:val="47"/>
    <w:rsid w:val="00417AD0"/>
    <w:pPr>
      <w:spacing w:after="0" w:line="240" w:lineRule="auto"/>
    </w:pPr>
    <w:tblPr>
      <w:tblStyleRowBandSize w:val="1"/>
      <w:tblStyleColBandSize w:val="1"/>
      <w:tblBorders>
        <w:top w:val="single" w:sz="4" w:space="0" w:color="8EAADB"/>
        <w:bottom w:val="single" w:sz="4" w:space="0" w:color="8EAADB"/>
        <w:insideH w:val="single" w:sz="4" w:space="0" w:color="8EAADB"/>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customStyle="1" w:styleId="ListTable2-Accent622">
    <w:name w:val="List Table 2 - Accent 622"/>
    <w:basedOn w:val="TableNormal"/>
    <w:next w:val="ListTable2-Accent6"/>
    <w:uiPriority w:val="47"/>
    <w:rsid w:val="00417AD0"/>
    <w:pPr>
      <w:spacing w:after="0" w:line="240" w:lineRule="auto"/>
    </w:pPr>
    <w:tblPr>
      <w:tblStyleRowBandSize w:val="1"/>
      <w:tblStyleColBandSize w:val="1"/>
      <w:tblBorders>
        <w:top w:val="single" w:sz="4" w:space="0" w:color="A8D08D"/>
        <w:bottom w:val="single" w:sz="4" w:space="0" w:color="A8D08D"/>
        <w:insideH w:val="single" w:sz="4" w:space="0" w:color="A8D08D"/>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2EFD9"/>
      </w:tcPr>
    </w:tblStylePr>
    <w:tblStylePr w:type="band1Horz">
      <w:tblPr/>
      <w:tcPr>
        <w:shd w:val="clear" w:color="auto" w:fill="E2EFD9"/>
      </w:tcPr>
    </w:tblStylePr>
  </w:style>
  <w:style w:type="table" w:customStyle="1" w:styleId="ListTable322">
    <w:name w:val="List Table 322"/>
    <w:basedOn w:val="TableNormal"/>
    <w:next w:val="ListTable3"/>
    <w:uiPriority w:val="48"/>
    <w:rsid w:val="00417AD0"/>
    <w:pPr>
      <w:spacing w:after="0" w:line="240" w:lineRule="auto"/>
    </w:pPr>
    <w:tblPr>
      <w:tblStyleRowBandSize w:val="1"/>
      <w:tblStyleColBandSize w:val="1"/>
      <w:tblBorders>
        <w:top w:val="single" w:sz="4" w:space="0" w:color="000000"/>
        <w:left w:val="single" w:sz="4" w:space="0" w:color="000000"/>
        <w:bottom w:val="single" w:sz="4" w:space="0" w:color="000000"/>
        <w:right w:val="single" w:sz="4" w:space="0" w:color="000000"/>
      </w:tblBorders>
    </w:tblPr>
    <w:tblStylePr w:type="firstRow">
      <w:rPr>
        <w:b/>
        <w:bCs/>
        <w:color w:val="FFFFFF"/>
      </w:rPr>
      <w:tblPr/>
      <w:tcPr>
        <w:shd w:val="clear" w:color="auto" w:fill="000000"/>
      </w:tcPr>
    </w:tblStylePr>
    <w:tblStylePr w:type="lastRow">
      <w:rPr>
        <w:b/>
        <w:bCs/>
      </w:rPr>
      <w:tblPr/>
      <w:tcPr>
        <w:tcBorders>
          <w:top w:val="double" w:sz="4" w:space="0" w:color="000000"/>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000000"/>
          <w:right w:val="single" w:sz="4" w:space="0" w:color="000000"/>
        </w:tcBorders>
      </w:tcPr>
    </w:tblStylePr>
    <w:tblStylePr w:type="band1Horz">
      <w:tblPr/>
      <w:tcPr>
        <w:tcBorders>
          <w:top w:val="single" w:sz="4" w:space="0" w:color="000000"/>
          <w:bottom w:val="single" w:sz="4" w:space="0" w:color="000000"/>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left w:val="nil"/>
        </w:tcBorders>
      </w:tcPr>
    </w:tblStylePr>
    <w:tblStylePr w:type="swCell">
      <w:tblPr/>
      <w:tcPr>
        <w:tcBorders>
          <w:top w:val="double" w:sz="4" w:space="0" w:color="000000"/>
          <w:right w:val="nil"/>
        </w:tcBorders>
      </w:tcPr>
    </w:tblStylePr>
  </w:style>
  <w:style w:type="table" w:customStyle="1" w:styleId="ListTable3-Accent122">
    <w:name w:val="List Table 3 - Accent 122"/>
    <w:basedOn w:val="TableNormal"/>
    <w:next w:val="ListTable3-Accent1"/>
    <w:uiPriority w:val="48"/>
    <w:rsid w:val="00417AD0"/>
    <w:pPr>
      <w:spacing w:after="0" w:line="240" w:lineRule="auto"/>
    </w:pPr>
    <w:tblPr>
      <w:tblStyleRowBandSize w:val="1"/>
      <w:tblStyleColBandSize w:val="1"/>
      <w:tblBorders>
        <w:top w:val="single" w:sz="4" w:space="0" w:color="5B9BD5"/>
        <w:left w:val="single" w:sz="4" w:space="0" w:color="5B9BD5"/>
        <w:bottom w:val="single" w:sz="4" w:space="0" w:color="5B9BD5"/>
        <w:right w:val="single" w:sz="4" w:space="0" w:color="5B9BD5"/>
      </w:tblBorders>
    </w:tblPr>
    <w:tblStylePr w:type="firstRow">
      <w:rPr>
        <w:b/>
        <w:bCs/>
        <w:color w:val="FFFFFF"/>
      </w:rPr>
      <w:tblPr/>
      <w:tcPr>
        <w:shd w:val="clear" w:color="auto" w:fill="5B9BD5"/>
      </w:tcPr>
    </w:tblStylePr>
    <w:tblStylePr w:type="lastRow">
      <w:rPr>
        <w:b/>
        <w:bCs/>
      </w:rPr>
      <w:tblPr/>
      <w:tcPr>
        <w:tcBorders>
          <w:top w:val="double" w:sz="4" w:space="0" w:color="5B9BD5"/>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5B9BD5"/>
          <w:right w:val="single" w:sz="4" w:space="0" w:color="5B9BD5"/>
        </w:tcBorders>
      </w:tcPr>
    </w:tblStylePr>
    <w:tblStylePr w:type="band1Horz">
      <w:tblPr/>
      <w:tcPr>
        <w:tcBorders>
          <w:top w:val="single" w:sz="4" w:space="0" w:color="5B9BD5"/>
          <w:bottom w:val="single" w:sz="4" w:space="0" w:color="5B9BD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5B9BD5"/>
          <w:left w:val="nil"/>
        </w:tcBorders>
      </w:tcPr>
    </w:tblStylePr>
    <w:tblStylePr w:type="swCell">
      <w:tblPr/>
      <w:tcPr>
        <w:tcBorders>
          <w:top w:val="double" w:sz="4" w:space="0" w:color="5B9BD5"/>
          <w:right w:val="nil"/>
        </w:tcBorders>
      </w:tcPr>
    </w:tblStylePr>
  </w:style>
  <w:style w:type="table" w:customStyle="1" w:styleId="ListTable3-Accent222">
    <w:name w:val="List Table 3 - Accent 222"/>
    <w:basedOn w:val="TableNormal"/>
    <w:next w:val="ListTable3-Accent2"/>
    <w:uiPriority w:val="48"/>
    <w:rsid w:val="00417AD0"/>
    <w:pPr>
      <w:spacing w:after="0" w:line="240" w:lineRule="auto"/>
    </w:pPr>
    <w:tblPr>
      <w:tblStyleRowBandSize w:val="1"/>
      <w:tblStyleColBandSize w:val="1"/>
      <w:tblBorders>
        <w:top w:val="single" w:sz="4" w:space="0" w:color="ED7D31"/>
        <w:left w:val="single" w:sz="4" w:space="0" w:color="ED7D31"/>
        <w:bottom w:val="single" w:sz="4" w:space="0" w:color="ED7D31"/>
        <w:right w:val="single" w:sz="4" w:space="0" w:color="ED7D31"/>
      </w:tblBorders>
    </w:tblPr>
    <w:tblStylePr w:type="firstRow">
      <w:rPr>
        <w:b/>
        <w:bCs/>
        <w:color w:val="FFFFFF"/>
      </w:rPr>
      <w:tblPr/>
      <w:tcPr>
        <w:shd w:val="clear" w:color="auto" w:fill="ED7D31"/>
      </w:tcPr>
    </w:tblStylePr>
    <w:tblStylePr w:type="lastRow">
      <w:rPr>
        <w:b/>
        <w:bCs/>
      </w:rPr>
      <w:tblPr/>
      <w:tcPr>
        <w:tcBorders>
          <w:top w:val="double" w:sz="4" w:space="0" w:color="ED7D31"/>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ED7D31"/>
          <w:right w:val="single" w:sz="4" w:space="0" w:color="ED7D31"/>
        </w:tcBorders>
      </w:tcPr>
    </w:tblStylePr>
    <w:tblStylePr w:type="band1Horz">
      <w:tblPr/>
      <w:tcPr>
        <w:tcBorders>
          <w:top w:val="single" w:sz="4" w:space="0" w:color="ED7D31"/>
          <w:bottom w:val="single" w:sz="4" w:space="0" w:color="ED7D3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D7D31"/>
          <w:left w:val="nil"/>
        </w:tcBorders>
      </w:tcPr>
    </w:tblStylePr>
    <w:tblStylePr w:type="swCell">
      <w:tblPr/>
      <w:tcPr>
        <w:tcBorders>
          <w:top w:val="double" w:sz="4" w:space="0" w:color="ED7D31"/>
          <w:right w:val="nil"/>
        </w:tcBorders>
      </w:tcPr>
    </w:tblStylePr>
  </w:style>
  <w:style w:type="table" w:customStyle="1" w:styleId="ListTable3-Accent322">
    <w:name w:val="List Table 3 - Accent 322"/>
    <w:basedOn w:val="TableNormal"/>
    <w:next w:val="ListTable3-Accent3"/>
    <w:uiPriority w:val="48"/>
    <w:rsid w:val="00417AD0"/>
    <w:pPr>
      <w:spacing w:after="0" w:line="240" w:lineRule="auto"/>
    </w:pPr>
    <w:tblPr>
      <w:tblStyleRowBandSize w:val="1"/>
      <w:tblStyleColBandSize w:val="1"/>
      <w:tblBorders>
        <w:top w:val="single" w:sz="4" w:space="0" w:color="A5A5A5"/>
        <w:left w:val="single" w:sz="4" w:space="0" w:color="A5A5A5"/>
        <w:bottom w:val="single" w:sz="4" w:space="0" w:color="A5A5A5"/>
        <w:right w:val="single" w:sz="4" w:space="0" w:color="A5A5A5"/>
      </w:tblBorders>
    </w:tblPr>
    <w:tblStylePr w:type="firstRow">
      <w:rPr>
        <w:b/>
        <w:bCs/>
        <w:color w:val="FFFFFF"/>
      </w:rPr>
      <w:tblPr/>
      <w:tcPr>
        <w:shd w:val="clear" w:color="auto" w:fill="A5A5A5"/>
      </w:tcPr>
    </w:tblStylePr>
    <w:tblStylePr w:type="lastRow">
      <w:rPr>
        <w:b/>
        <w:bCs/>
      </w:rPr>
      <w:tblPr/>
      <w:tcPr>
        <w:tcBorders>
          <w:top w:val="double" w:sz="4" w:space="0" w:color="A5A5A5"/>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A5A5A5"/>
          <w:right w:val="single" w:sz="4" w:space="0" w:color="A5A5A5"/>
        </w:tcBorders>
      </w:tcPr>
    </w:tblStylePr>
    <w:tblStylePr w:type="band1Horz">
      <w:tblPr/>
      <w:tcPr>
        <w:tcBorders>
          <w:top w:val="single" w:sz="4" w:space="0" w:color="A5A5A5"/>
          <w:bottom w:val="single" w:sz="4" w:space="0" w:color="A5A5A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5A5A5"/>
          <w:left w:val="nil"/>
        </w:tcBorders>
      </w:tcPr>
    </w:tblStylePr>
    <w:tblStylePr w:type="swCell">
      <w:tblPr/>
      <w:tcPr>
        <w:tcBorders>
          <w:top w:val="double" w:sz="4" w:space="0" w:color="A5A5A5"/>
          <w:right w:val="nil"/>
        </w:tcBorders>
      </w:tcPr>
    </w:tblStylePr>
  </w:style>
  <w:style w:type="table" w:customStyle="1" w:styleId="ListTable3-Accent422">
    <w:name w:val="List Table 3 - Accent 422"/>
    <w:basedOn w:val="TableNormal"/>
    <w:next w:val="ListTable3-Accent4"/>
    <w:uiPriority w:val="48"/>
    <w:rsid w:val="00417AD0"/>
    <w:pPr>
      <w:spacing w:after="0" w:line="240" w:lineRule="auto"/>
    </w:pPr>
    <w:tblPr>
      <w:tblStyleRowBandSize w:val="1"/>
      <w:tblStyleColBandSize w:val="1"/>
      <w:tblBorders>
        <w:top w:val="single" w:sz="4" w:space="0" w:color="FFC000"/>
        <w:left w:val="single" w:sz="4" w:space="0" w:color="FFC000"/>
        <w:bottom w:val="single" w:sz="4" w:space="0" w:color="FFC000"/>
        <w:right w:val="single" w:sz="4" w:space="0" w:color="FFC000"/>
      </w:tblBorders>
    </w:tblPr>
    <w:tblStylePr w:type="firstRow">
      <w:rPr>
        <w:b/>
        <w:bCs/>
        <w:color w:val="FFFFFF"/>
      </w:rPr>
      <w:tblPr/>
      <w:tcPr>
        <w:shd w:val="clear" w:color="auto" w:fill="FFC000"/>
      </w:tcPr>
    </w:tblStylePr>
    <w:tblStylePr w:type="lastRow">
      <w:rPr>
        <w:b/>
        <w:bCs/>
      </w:rPr>
      <w:tblPr/>
      <w:tcPr>
        <w:tcBorders>
          <w:top w:val="double" w:sz="4" w:space="0" w:color="FFC000"/>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FFC000"/>
          <w:right w:val="single" w:sz="4" w:space="0" w:color="FFC000"/>
        </w:tcBorders>
      </w:tcPr>
    </w:tblStylePr>
    <w:tblStylePr w:type="band1Horz">
      <w:tblPr/>
      <w:tcPr>
        <w:tcBorders>
          <w:top w:val="single" w:sz="4" w:space="0" w:color="FFC000"/>
          <w:bottom w:val="single" w:sz="4" w:space="0" w:color="FFC000"/>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FC000"/>
          <w:left w:val="nil"/>
        </w:tcBorders>
      </w:tcPr>
    </w:tblStylePr>
    <w:tblStylePr w:type="swCell">
      <w:tblPr/>
      <w:tcPr>
        <w:tcBorders>
          <w:top w:val="double" w:sz="4" w:space="0" w:color="FFC000"/>
          <w:right w:val="nil"/>
        </w:tcBorders>
      </w:tcPr>
    </w:tblStylePr>
  </w:style>
  <w:style w:type="table" w:customStyle="1" w:styleId="ListTable3-Accent522">
    <w:name w:val="List Table 3 - Accent 522"/>
    <w:basedOn w:val="TableNormal"/>
    <w:next w:val="ListTable3-Accent5"/>
    <w:uiPriority w:val="48"/>
    <w:rsid w:val="00417AD0"/>
    <w:pPr>
      <w:spacing w:after="0" w:line="240" w:lineRule="auto"/>
    </w:pPr>
    <w:tblPr>
      <w:tblStyleRowBandSize w:val="1"/>
      <w:tblStyleColBandSize w:val="1"/>
      <w:tblBorders>
        <w:top w:val="single" w:sz="4" w:space="0" w:color="4472C4"/>
        <w:left w:val="single" w:sz="4" w:space="0" w:color="4472C4"/>
        <w:bottom w:val="single" w:sz="4" w:space="0" w:color="4472C4"/>
        <w:right w:val="single" w:sz="4" w:space="0" w:color="4472C4"/>
      </w:tblBorders>
    </w:tblPr>
    <w:tblStylePr w:type="firstRow">
      <w:rPr>
        <w:b/>
        <w:bCs/>
        <w:color w:val="FFFFFF"/>
      </w:rPr>
      <w:tblPr/>
      <w:tcPr>
        <w:shd w:val="clear" w:color="auto" w:fill="4472C4"/>
      </w:tcPr>
    </w:tblStylePr>
    <w:tblStylePr w:type="lastRow">
      <w:rPr>
        <w:b/>
        <w:bCs/>
      </w:rPr>
      <w:tblPr/>
      <w:tcPr>
        <w:tcBorders>
          <w:top w:val="double" w:sz="4" w:space="0" w:color="4472C4"/>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4472C4"/>
          <w:right w:val="single" w:sz="4" w:space="0" w:color="4472C4"/>
        </w:tcBorders>
      </w:tcPr>
    </w:tblStylePr>
    <w:tblStylePr w:type="band1Horz">
      <w:tblPr/>
      <w:tcPr>
        <w:tcBorders>
          <w:top w:val="single" w:sz="4" w:space="0" w:color="4472C4"/>
          <w:bottom w:val="single" w:sz="4" w:space="0" w:color="4472C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472C4"/>
          <w:left w:val="nil"/>
        </w:tcBorders>
      </w:tcPr>
    </w:tblStylePr>
    <w:tblStylePr w:type="swCell">
      <w:tblPr/>
      <w:tcPr>
        <w:tcBorders>
          <w:top w:val="double" w:sz="4" w:space="0" w:color="4472C4"/>
          <w:right w:val="nil"/>
        </w:tcBorders>
      </w:tcPr>
    </w:tblStylePr>
  </w:style>
  <w:style w:type="table" w:customStyle="1" w:styleId="ListTable3-Accent622">
    <w:name w:val="List Table 3 - Accent 622"/>
    <w:basedOn w:val="TableNormal"/>
    <w:next w:val="ListTable3-Accent6"/>
    <w:uiPriority w:val="48"/>
    <w:rsid w:val="00417AD0"/>
    <w:pPr>
      <w:spacing w:after="0" w:line="240" w:lineRule="auto"/>
    </w:pPr>
    <w:tblPr>
      <w:tblStyleRowBandSize w:val="1"/>
      <w:tblStyleColBandSize w:val="1"/>
      <w:tblBorders>
        <w:top w:val="single" w:sz="4" w:space="0" w:color="70AD47"/>
        <w:left w:val="single" w:sz="4" w:space="0" w:color="70AD47"/>
        <w:bottom w:val="single" w:sz="4" w:space="0" w:color="70AD47"/>
        <w:right w:val="single" w:sz="4" w:space="0" w:color="70AD47"/>
      </w:tblBorders>
    </w:tblPr>
    <w:tblStylePr w:type="firstRow">
      <w:rPr>
        <w:b/>
        <w:bCs/>
        <w:color w:val="FFFFFF"/>
      </w:rPr>
      <w:tblPr/>
      <w:tcPr>
        <w:shd w:val="clear" w:color="auto" w:fill="70AD47"/>
      </w:tcPr>
    </w:tblStylePr>
    <w:tblStylePr w:type="lastRow">
      <w:rPr>
        <w:b/>
        <w:bCs/>
      </w:rPr>
      <w:tblPr/>
      <w:tcPr>
        <w:tcBorders>
          <w:top w:val="double" w:sz="4" w:space="0" w:color="70AD47"/>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70AD47"/>
          <w:right w:val="single" w:sz="4" w:space="0" w:color="70AD47"/>
        </w:tcBorders>
      </w:tcPr>
    </w:tblStylePr>
    <w:tblStylePr w:type="band1Horz">
      <w:tblPr/>
      <w:tcPr>
        <w:tcBorders>
          <w:top w:val="single" w:sz="4" w:space="0" w:color="70AD47"/>
          <w:bottom w:val="single" w:sz="4" w:space="0" w:color="70AD47"/>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0AD47"/>
          <w:left w:val="nil"/>
        </w:tcBorders>
      </w:tcPr>
    </w:tblStylePr>
    <w:tblStylePr w:type="swCell">
      <w:tblPr/>
      <w:tcPr>
        <w:tcBorders>
          <w:top w:val="double" w:sz="4" w:space="0" w:color="70AD47"/>
          <w:right w:val="nil"/>
        </w:tcBorders>
      </w:tcPr>
    </w:tblStylePr>
  </w:style>
  <w:style w:type="table" w:customStyle="1" w:styleId="ListTable422">
    <w:name w:val="List Table 422"/>
    <w:basedOn w:val="TableNormal"/>
    <w:next w:val="ListTable4"/>
    <w:uiPriority w:val="49"/>
    <w:rsid w:val="00417AD0"/>
    <w:pPr>
      <w:spacing w:after="0" w:line="240" w:lineRule="auto"/>
    </w:p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tblBorders>
    </w:tblPr>
    <w:tblStylePr w:type="firstRow">
      <w:rPr>
        <w:b/>
        <w:bCs/>
        <w:color w:val="FFFFFF"/>
      </w:rPr>
      <w:tblPr/>
      <w:tcPr>
        <w:tcBorders>
          <w:top w:val="single" w:sz="4" w:space="0" w:color="000000"/>
          <w:left w:val="single" w:sz="4" w:space="0" w:color="000000"/>
          <w:bottom w:val="single" w:sz="4" w:space="0" w:color="000000"/>
          <w:right w:val="single" w:sz="4" w:space="0" w:color="000000"/>
          <w:insideH w:val="nil"/>
        </w:tcBorders>
        <w:shd w:val="clear" w:color="auto" w:fill="000000"/>
      </w:tcPr>
    </w:tblStylePr>
    <w:tblStylePr w:type="lastRow">
      <w:rPr>
        <w:b/>
        <w:bCs/>
      </w:rPr>
      <w:tblPr/>
      <w:tcPr>
        <w:tcBorders>
          <w:top w:val="double" w:sz="4" w:space="0" w:color="666666"/>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ListTable4-Accent122">
    <w:name w:val="List Table 4 - Accent 122"/>
    <w:basedOn w:val="TableNormal"/>
    <w:next w:val="ListTable4-Accent1"/>
    <w:uiPriority w:val="49"/>
    <w:rsid w:val="00417AD0"/>
    <w:pPr>
      <w:spacing w:after="0" w:line="240" w:lineRule="auto"/>
    </w:pPr>
    <w:tblPr>
      <w:tblStyleRowBandSize w:val="1"/>
      <w:tblStyleColBandSize w:val="1"/>
      <w:tblBorders>
        <w:top w:val="single" w:sz="4" w:space="0" w:color="9CC2E5"/>
        <w:left w:val="single" w:sz="4" w:space="0" w:color="9CC2E5"/>
        <w:bottom w:val="single" w:sz="4" w:space="0" w:color="9CC2E5"/>
        <w:right w:val="single" w:sz="4" w:space="0" w:color="9CC2E5"/>
        <w:insideH w:val="single" w:sz="4" w:space="0" w:color="9CC2E5"/>
      </w:tblBorders>
    </w:tblPr>
    <w:tblStylePr w:type="firstRow">
      <w:rPr>
        <w:b/>
        <w:bCs/>
        <w:color w:val="FFFFFF"/>
      </w:rPr>
      <w:tblPr/>
      <w:tcPr>
        <w:tcBorders>
          <w:top w:val="single" w:sz="4" w:space="0" w:color="5B9BD5"/>
          <w:left w:val="single" w:sz="4" w:space="0" w:color="5B9BD5"/>
          <w:bottom w:val="single" w:sz="4" w:space="0" w:color="5B9BD5"/>
          <w:right w:val="single" w:sz="4" w:space="0" w:color="5B9BD5"/>
          <w:insideH w:val="nil"/>
        </w:tcBorders>
        <w:shd w:val="clear" w:color="auto" w:fill="5B9BD5"/>
      </w:tcPr>
    </w:tblStylePr>
    <w:tblStylePr w:type="lastRow">
      <w:rPr>
        <w:b/>
        <w:bCs/>
      </w:rPr>
      <w:tblPr/>
      <w:tcPr>
        <w:tcBorders>
          <w:top w:val="double" w:sz="4" w:space="0" w:color="9CC2E5"/>
        </w:tcBorders>
      </w:tc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customStyle="1" w:styleId="ListTable4-Accent222">
    <w:name w:val="List Table 4 - Accent 222"/>
    <w:basedOn w:val="TableNormal"/>
    <w:next w:val="ListTable4-Accent2"/>
    <w:uiPriority w:val="49"/>
    <w:rsid w:val="00417AD0"/>
    <w:pPr>
      <w:spacing w:after="0" w:line="240" w:lineRule="auto"/>
    </w:pPr>
    <w:tblPr>
      <w:tblStyleRowBandSize w:val="1"/>
      <w:tblStyleColBandSize w:val="1"/>
      <w:tblBorders>
        <w:top w:val="single" w:sz="4" w:space="0" w:color="F4B083"/>
        <w:left w:val="single" w:sz="4" w:space="0" w:color="F4B083"/>
        <w:bottom w:val="single" w:sz="4" w:space="0" w:color="F4B083"/>
        <w:right w:val="single" w:sz="4" w:space="0" w:color="F4B083"/>
        <w:insideH w:val="single" w:sz="4" w:space="0" w:color="F4B083"/>
      </w:tblBorders>
    </w:tblPr>
    <w:tblStylePr w:type="firstRow">
      <w:rPr>
        <w:b/>
        <w:bCs/>
        <w:color w:val="FFFFFF"/>
      </w:rPr>
      <w:tblPr/>
      <w:tcPr>
        <w:tcBorders>
          <w:top w:val="single" w:sz="4" w:space="0" w:color="ED7D31"/>
          <w:left w:val="single" w:sz="4" w:space="0" w:color="ED7D31"/>
          <w:bottom w:val="single" w:sz="4" w:space="0" w:color="ED7D31"/>
          <w:right w:val="single" w:sz="4" w:space="0" w:color="ED7D31"/>
          <w:insideH w:val="nil"/>
        </w:tcBorders>
        <w:shd w:val="clear" w:color="auto" w:fill="ED7D31"/>
      </w:tcPr>
    </w:tblStylePr>
    <w:tblStylePr w:type="lastRow">
      <w:rPr>
        <w:b/>
        <w:bCs/>
      </w:rPr>
      <w:tblPr/>
      <w:tcPr>
        <w:tcBorders>
          <w:top w:val="double" w:sz="4" w:space="0" w:color="F4B083"/>
        </w:tcBorders>
      </w:tcPr>
    </w:tblStylePr>
    <w:tblStylePr w:type="firstCol">
      <w:rPr>
        <w:b/>
        <w:bCs/>
      </w:rPr>
    </w:tblStylePr>
    <w:tblStylePr w:type="lastCol">
      <w:rPr>
        <w:b/>
        <w:bCs/>
      </w:rPr>
    </w:tblStylePr>
    <w:tblStylePr w:type="band1Vert">
      <w:tblPr/>
      <w:tcPr>
        <w:shd w:val="clear" w:color="auto" w:fill="FBE4D5"/>
      </w:tcPr>
    </w:tblStylePr>
    <w:tblStylePr w:type="band1Horz">
      <w:tblPr/>
      <w:tcPr>
        <w:shd w:val="clear" w:color="auto" w:fill="FBE4D5"/>
      </w:tcPr>
    </w:tblStylePr>
  </w:style>
  <w:style w:type="table" w:customStyle="1" w:styleId="ListTable4-Accent322">
    <w:name w:val="List Table 4 - Accent 322"/>
    <w:basedOn w:val="TableNormal"/>
    <w:next w:val="ListTable4-Accent3"/>
    <w:uiPriority w:val="49"/>
    <w:rsid w:val="00417AD0"/>
    <w:pPr>
      <w:spacing w:after="0" w:line="240" w:lineRule="auto"/>
    </w:pPr>
    <w:tblPr>
      <w:tblStyleRowBandSize w:val="1"/>
      <w:tblStyleColBandSize w:val="1"/>
      <w:tblBorders>
        <w:top w:val="single" w:sz="4" w:space="0" w:color="C9C9C9"/>
        <w:left w:val="single" w:sz="4" w:space="0" w:color="C9C9C9"/>
        <w:bottom w:val="single" w:sz="4" w:space="0" w:color="C9C9C9"/>
        <w:right w:val="single" w:sz="4" w:space="0" w:color="C9C9C9"/>
        <w:insideH w:val="single" w:sz="4" w:space="0" w:color="C9C9C9"/>
      </w:tblBorders>
    </w:tblPr>
    <w:tblStylePr w:type="firstRow">
      <w:rPr>
        <w:b/>
        <w:bCs/>
        <w:color w:val="FFFFFF"/>
      </w:rPr>
      <w:tblPr/>
      <w:tcPr>
        <w:tcBorders>
          <w:top w:val="single" w:sz="4" w:space="0" w:color="A5A5A5"/>
          <w:left w:val="single" w:sz="4" w:space="0" w:color="A5A5A5"/>
          <w:bottom w:val="single" w:sz="4" w:space="0" w:color="A5A5A5"/>
          <w:right w:val="single" w:sz="4" w:space="0" w:color="A5A5A5"/>
          <w:insideH w:val="nil"/>
        </w:tcBorders>
        <w:shd w:val="clear" w:color="auto" w:fill="A5A5A5"/>
      </w:tcPr>
    </w:tblStylePr>
    <w:tblStylePr w:type="lastRow">
      <w:rPr>
        <w:b/>
        <w:bCs/>
      </w:rPr>
      <w:tblPr/>
      <w:tcPr>
        <w:tcBorders>
          <w:top w:val="double" w:sz="4" w:space="0" w:color="C9C9C9"/>
        </w:tcBorders>
      </w:tcPr>
    </w:tblStylePr>
    <w:tblStylePr w:type="firstCol">
      <w:rPr>
        <w:b/>
        <w:bCs/>
      </w:rPr>
    </w:tblStylePr>
    <w:tblStylePr w:type="lastCol">
      <w:rPr>
        <w:b/>
        <w:bCs/>
      </w:rPr>
    </w:tblStylePr>
    <w:tblStylePr w:type="band1Vert">
      <w:tblPr/>
      <w:tcPr>
        <w:shd w:val="clear" w:color="auto" w:fill="EDEDED"/>
      </w:tcPr>
    </w:tblStylePr>
    <w:tblStylePr w:type="band1Horz">
      <w:tblPr/>
      <w:tcPr>
        <w:shd w:val="clear" w:color="auto" w:fill="EDEDED"/>
      </w:tcPr>
    </w:tblStylePr>
  </w:style>
  <w:style w:type="table" w:customStyle="1" w:styleId="ListTable4-Accent422">
    <w:name w:val="List Table 4 - Accent 422"/>
    <w:basedOn w:val="TableNormal"/>
    <w:next w:val="ListTable4-Accent4"/>
    <w:uiPriority w:val="49"/>
    <w:rsid w:val="00417AD0"/>
    <w:pPr>
      <w:spacing w:after="0" w:line="240" w:lineRule="auto"/>
    </w:pPr>
    <w:tblPr>
      <w:tblStyleRowBandSize w:val="1"/>
      <w:tblStyleColBandSize w:val="1"/>
      <w:tblBorders>
        <w:top w:val="single" w:sz="4" w:space="0" w:color="FFD966"/>
        <w:left w:val="single" w:sz="4" w:space="0" w:color="FFD966"/>
        <w:bottom w:val="single" w:sz="4" w:space="0" w:color="FFD966"/>
        <w:right w:val="single" w:sz="4" w:space="0" w:color="FFD966"/>
        <w:insideH w:val="single" w:sz="4" w:space="0" w:color="FFD966"/>
      </w:tblBorders>
    </w:tblPr>
    <w:tblStylePr w:type="firstRow">
      <w:rPr>
        <w:b/>
        <w:bCs/>
        <w:color w:val="FFFFFF"/>
      </w:rPr>
      <w:tblPr/>
      <w:tcPr>
        <w:tcBorders>
          <w:top w:val="single" w:sz="4" w:space="0" w:color="FFC000"/>
          <w:left w:val="single" w:sz="4" w:space="0" w:color="FFC000"/>
          <w:bottom w:val="single" w:sz="4" w:space="0" w:color="FFC000"/>
          <w:right w:val="single" w:sz="4" w:space="0" w:color="FFC000"/>
          <w:insideH w:val="nil"/>
        </w:tcBorders>
        <w:shd w:val="clear" w:color="auto" w:fill="FFC000"/>
      </w:tcPr>
    </w:tblStylePr>
    <w:tblStylePr w:type="lastRow">
      <w:rPr>
        <w:b/>
        <w:bCs/>
      </w:rPr>
      <w:tblPr/>
      <w:tcPr>
        <w:tcBorders>
          <w:top w:val="double" w:sz="4" w:space="0" w:color="FFD966"/>
        </w:tcBorders>
      </w:tcPr>
    </w:tblStylePr>
    <w:tblStylePr w:type="firstCol">
      <w:rPr>
        <w:b/>
        <w:bCs/>
      </w:rPr>
    </w:tblStylePr>
    <w:tblStylePr w:type="lastCol">
      <w:rPr>
        <w:b/>
        <w:bCs/>
      </w:rPr>
    </w:tblStylePr>
    <w:tblStylePr w:type="band1Vert">
      <w:tblPr/>
      <w:tcPr>
        <w:shd w:val="clear" w:color="auto" w:fill="FFF2CC"/>
      </w:tcPr>
    </w:tblStylePr>
    <w:tblStylePr w:type="band1Horz">
      <w:tblPr/>
      <w:tcPr>
        <w:shd w:val="clear" w:color="auto" w:fill="FFF2CC"/>
      </w:tcPr>
    </w:tblStylePr>
  </w:style>
  <w:style w:type="table" w:customStyle="1" w:styleId="ListTable4-Accent522">
    <w:name w:val="List Table 4 - Accent 522"/>
    <w:basedOn w:val="TableNormal"/>
    <w:next w:val="ListTable4-Accent5"/>
    <w:uiPriority w:val="49"/>
    <w:rsid w:val="00417AD0"/>
    <w:pPr>
      <w:spacing w:after="0" w:line="240" w:lineRule="auto"/>
    </w:pPr>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tblBorders>
    </w:tblPr>
    <w:tblStylePr w:type="firstRow">
      <w:rPr>
        <w:b/>
        <w:bCs/>
        <w:color w:val="FFFFFF"/>
      </w:rPr>
      <w:tblPr/>
      <w:tcPr>
        <w:tcBorders>
          <w:top w:val="single" w:sz="4" w:space="0" w:color="4472C4"/>
          <w:left w:val="single" w:sz="4" w:space="0" w:color="4472C4"/>
          <w:bottom w:val="single" w:sz="4" w:space="0" w:color="4472C4"/>
          <w:right w:val="single" w:sz="4" w:space="0" w:color="4472C4"/>
          <w:insideH w:val="nil"/>
        </w:tcBorders>
        <w:shd w:val="clear" w:color="auto" w:fill="4472C4"/>
      </w:tcPr>
    </w:tblStylePr>
    <w:tblStylePr w:type="lastRow">
      <w:rPr>
        <w:b/>
        <w:bCs/>
      </w:rPr>
      <w:tblPr/>
      <w:tcPr>
        <w:tcBorders>
          <w:top w:val="double" w:sz="4" w:space="0" w:color="8EAADB"/>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customStyle="1" w:styleId="ListTable4-Accent622">
    <w:name w:val="List Table 4 - Accent 622"/>
    <w:basedOn w:val="TableNormal"/>
    <w:next w:val="ListTable4-Accent6"/>
    <w:uiPriority w:val="49"/>
    <w:rsid w:val="00417AD0"/>
    <w:pPr>
      <w:spacing w:after="0" w:line="240" w:lineRule="auto"/>
    </w:pPr>
    <w:tblPr>
      <w:tblStyleRowBandSize w:val="1"/>
      <w:tblStyleColBandSize w:val="1"/>
      <w:tblBorders>
        <w:top w:val="single" w:sz="4" w:space="0" w:color="A8D08D"/>
        <w:left w:val="single" w:sz="4" w:space="0" w:color="A8D08D"/>
        <w:bottom w:val="single" w:sz="4" w:space="0" w:color="A8D08D"/>
        <w:right w:val="single" w:sz="4" w:space="0" w:color="A8D08D"/>
        <w:insideH w:val="single" w:sz="4" w:space="0" w:color="A8D08D"/>
      </w:tblBorders>
    </w:tblPr>
    <w:tblStylePr w:type="firstRow">
      <w:rPr>
        <w:b/>
        <w:bCs/>
        <w:color w:val="FFFFFF"/>
      </w:rPr>
      <w:tblPr/>
      <w:tcPr>
        <w:tcBorders>
          <w:top w:val="single" w:sz="4" w:space="0" w:color="70AD47"/>
          <w:left w:val="single" w:sz="4" w:space="0" w:color="70AD47"/>
          <w:bottom w:val="single" w:sz="4" w:space="0" w:color="70AD47"/>
          <w:right w:val="single" w:sz="4" w:space="0" w:color="70AD47"/>
          <w:insideH w:val="nil"/>
        </w:tcBorders>
        <w:shd w:val="clear" w:color="auto" w:fill="70AD47"/>
      </w:tcPr>
    </w:tblStylePr>
    <w:tblStylePr w:type="lastRow">
      <w:rPr>
        <w:b/>
        <w:bCs/>
      </w:rPr>
      <w:tblPr/>
      <w:tcPr>
        <w:tcBorders>
          <w:top w:val="double" w:sz="4" w:space="0" w:color="A8D08D"/>
        </w:tcBorders>
      </w:tcPr>
    </w:tblStylePr>
    <w:tblStylePr w:type="firstCol">
      <w:rPr>
        <w:b/>
        <w:bCs/>
      </w:rPr>
    </w:tblStylePr>
    <w:tblStylePr w:type="lastCol">
      <w:rPr>
        <w:b/>
        <w:bCs/>
      </w:rPr>
    </w:tblStylePr>
    <w:tblStylePr w:type="band1Vert">
      <w:tblPr/>
      <w:tcPr>
        <w:shd w:val="clear" w:color="auto" w:fill="E2EFD9"/>
      </w:tcPr>
    </w:tblStylePr>
    <w:tblStylePr w:type="band1Horz">
      <w:tblPr/>
      <w:tcPr>
        <w:shd w:val="clear" w:color="auto" w:fill="E2EFD9"/>
      </w:tcPr>
    </w:tblStylePr>
  </w:style>
  <w:style w:type="table" w:customStyle="1" w:styleId="ListTable5Dark22">
    <w:name w:val="List Table 5 Dark22"/>
    <w:basedOn w:val="TableNormal"/>
    <w:next w:val="ListTable5Dark"/>
    <w:uiPriority w:val="50"/>
    <w:rsid w:val="00417AD0"/>
    <w:pPr>
      <w:spacing w:after="0" w:line="240" w:lineRule="auto"/>
    </w:pPr>
    <w:rPr>
      <w:color w:val="FFFFFF"/>
    </w:rPr>
    <w:tblPr>
      <w:tblStyleRowBandSize w:val="1"/>
      <w:tblStyleColBandSize w:val="1"/>
      <w:tblBorders>
        <w:top w:val="single" w:sz="24" w:space="0" w:color="000000"/>
        <w:left w:val="single" w:sz="24" w:space="0" w:color="000000"/>
        <w:bottom w:val="single" w:sz="24" w:space="0" w:color="000000"/>
        <w:right w:val="single" w:sz="24" w:space="0" w:color="000000"/>
      </w:tblBorders>
    </w:tblPr>
    <w:tcPr>
      <w:shd w:val="clear" w:color="auto" w:fill="000000"/>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122">
    <w:name w:val="List Table 5 Dark - Accent 122"/>
    <w:basedOn w:val="TableNormal"/>
    <w:next w:val="ListTable5Dark-Accent1"/>
    <w:uiPriority w:val="50"/>
    <w:rsid w:val="00417AD0"/>
    <w:pPr>
      <w:spacing w:after="0" w:line="240" w:lineRule="auto"/>
    </w:pPr>
    <w:rPr>
      <w:color w:val="FFFFFF"/>
    </w:rPr>
    <w:tblPr>
      <w:tblStyleRowBandSize w:val="1"/>
      <w:tblStyleColBandSize w:val="1"/>
      <w:tblBorders>
        <w:top w:val="single" w:sz="24" w:space="0" w:color="5B9BD5"/>
        <w:left w:val="single" w:sz="24" w:space="0" w:color="5B9BD5"/>
        <w:bottom w:val="single" w:sz="24" w:space="0" w:color="5B9BD5"/>
        <w:right w:val="single" w:sz="24" w:space="0" w:color="5B9BD5"/>
      </w:tblBorders>
    </w:tblPr>
    <w:tcPr>
      <w:shd w:val="clear" w:color="auto" w:fill="5B9BD5"/>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222">
    <w:name w:val="List Table 5 Dark - Accent 222"/>
    <w:basedOn w:val="TableNormal"/>
    <w:next w:val="ListTable5Dark-Accent2"/>
    <w:uiPriority w:val="50"/>
    <w:rsid w:val="00417AD0"/>
    <w:pPr>
      <w:spacing w:after="0" w:line="240" w:lineRule="auto"/>
    </w:pPr>
    <w:rPr>
      <w:color w:val="FFFFFF"/>
    </w:rPr>
    <w:tblPr>
      <w:tblStyleRowBandSize w:val="1"/>
      <w:tblStyleColBandSize w:val="1"/>
      <w:tblBorders>
        <w:top w:val="single" w:sz="24" w:space="0" w:color="ED7D31"/>
        <w:left w:val="single" w:sz="24" w:space="0" w:color="ED7D31"/>
        <w:bottom w:val="single" w:sz="24" w:space="0" w:color="ED7D31"/>
        <w:right w:val="single" w:sz="24" w:space="0" w:color="ED7D31"/>
      </w:tblBorders>
    </w:tblPr>
    <w:tcPr>
      <w:shd w:val="clear" w:color="auto" w:fill="ED7D31"/>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322">
    <w:name w:val="List Table 5 Dark - Accent 322"/>
    <w:basedOn w:val="TableNormal"/>
    <w:next w:val="ListTable5Dark-Accent3"/>
    <w:uiPriority w:val="50"/>
    <w:rsid w:val="00417AD0"/>
    <w:pPr>
      <w:spacing w:after="0" w:line="240" w:lineRule="auto"/>
    </w:pPr>
    <w:rPr>
      <w:color w:val="FFFFFF"/>
    </w:rPr>
    <w:tblPr>
      <w:tblStyleRowBandSize w:val="1"/>
      <w:tblStyleColBandSize w:val="1"/>
      <w:tblBorders>
        <w:top w:val="single" w:sz="24" w:space="0" w:color="A5A5A5"/>
        <w:left w:val="single" w:sz="24" w:space="0" w:color="A5A5A5"/>
        <w:bottom w:val="single" w:sz="24" w:space="0" w:color="A5A5A5"/>
        <w:right w:val="single" w:sz="24" w:space="0" w:color="A5A5A5"/>
      </w:tblBorders>
    </w:tblPr>
    <w:tcPr>
      <w:shd w:val="clear" w:color="auto" w:fill="A5A5A5"/>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422">
    <w:name w:val="List Table 5 Dark - Accent 422"/>
    <w:basedOn w:val="TableNormal"/>
    <w:next w:val="ListTable5Dark-Accent4"/>
    <w:uiPriority w:val="50"/>
    <w:rsid w:val="00417AD0"/>
    <w:pPr>
      <w:spacing w:after="0" w:line="240" w:lineRule="auto"/>
    </w:pPr>
    <w:rPr>
      <w:color w:val="FFFFFF"/>
    </w:rPr>
    <w:tblPr>
      <w:tblStyleRowBandSize w:val="1"/>
      <w:tblStyleColBandSize w:val="1"/>
      <w:tblBorders>
        <w:top w:val="single" w:sz="24" w:space="0" w:color="FFC000"/>
        <w:left w:val="single" w:sz="24" w:space="0" w:color="FFC000"/>
        <w:bottom w:val="single" w:sz="24" w:space="0" w:color="FFC000"/>
        <w:right w:val="single" w:sz="24" w:space="0" w:color="FFC000"/>
      </w:tblBorders>
    </w:tblPr>
    <w:tcPr>
      <w:shd w:val="clear" w:color="auto" w:fill="FFC000"/>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522">
    <w:name w:val="List Table 5 Dark - Accent 522"/>
    <w:basedOn w:val="TableNormal"/>
    <w:next w:val="ListTable5Dark-Accent5"/>
    <w:uiPriority w:val="50"/>
    <w:rsid w:val="00417AD0"/>
    <w:pPr>
      <w:spacing w:after="0" w:line="240" w:lineRule="auto"/>
    </w:pPr>
    <w:rPr>
      <w:color w:val="FFFFFF"/>
    </w:rPr>
    <w:tblPr>
      <w:tblStyleRowBandSize w:val="1"/>
      <w:tblStyleColBandSize w:val="1"/>
      <w:tblBorders>
        <w:top w:val="single" w:sz="24" w:space="0" w:color="4472C4"/>
        <w:left w:val="single" w:sz="24" w:space="0" w:color="4472C4"/>
        <w:bottom w:val="single" w:sz="24" w:space="0" w:color="4472C4"/>
        <w:right w:val="single" w:sz="24" w:space="0" w:color="4472C4"/>
      </w:tblBorders>
    </w:tblPr>
    <w:tcPr>
      <w:shd w:val="clear" w:color="auto" w:fill="4472C4"/>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622">
    <w:name w:val="List Table 5 Dark - Accent 622"/>
    <w:basedOn w:val="TableNormal"/>
    <w:next w:val="ListTable5Dark-Accent6"/>
    <w:uiPriority w:val="50"/>
    <w:rsid w:val="00417AD0"/>
    <w:pPr>
      <w:spacing w:after="0" w:line="240" w:lineRule="auto"/>
    </w:pPr>
    <w:rPr>
      <w:color w:val="FFFFFF"/>
    </w:rPr>
    <w:tblPr>
      <w:tblStyleRowBandSize w:val="1"/>
      <w:tblStyleColBandSize w:val="1"/>
      <w:tblBorders>
        <w:top w:val="single" w:sz="24" w:space="0" w:color="70AD47"/>
        <w:left w:val="single" w:sz="24" w:space="0" w:color="70AD47"/>
        <w:bottom w:val="single" w:sz="24" w:space="0" w:color="70AD47"/>
        <w:right w:val="single" w:sz="24" w:space="0" w:color="70AD47"/>
      </w:tblBorders>
    </w:tblPr>
    <w:tcPr>
      <w:shd w:val="clear" w:color="auto" w:fill="70AD47"/>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6Colourful22">
    <w:name w:val="List Table 6 Colourful22"/>
    <w:basedOn w:val="TableNormal"/>
    <w:next w:val="ListTable6Colorful"/>
    <w:uiPriority w:val="51"/>
    <w:rsid w:val="00417AD0"/>
    <w:pPr>
      <w:spacing w:after="0" w:line="240" w:lineRule="auto"/>
    </w:pPr>
    <w:rPr>
      <w:color w:val="000000"/>
    </w:rPr>
    <w:tblPr>
      <w:tblStyleRowBandSize w:val="1"/>
      <w:tblStyleColBandSize w:val="1"/>
      <w:tblBorders>
        <w:top w:val="single" w:sz="4" w:space="0" w:color="000000"/>
        <w:bottom w:val="single" w:sz="4" w:space="0" w:color="000000"/>
      </w:tblBorders>
    </w:tblPr>
    <w:tblStylePr w:type="firstRow">
      <w:rPr>
        <w:b/>
        <w:bCs/>
      </w:rPr>
      <w:tblPr/>
      <w:tcPr>
        <w:tcBorders>
          <w:bottom w:val="single" w:sz="4" w:space="0" w:color="000000"/>
        </w:tcBorders>
      </w:tcPr>
    </w:tblStylePr>
    <w:tblStylePr w:type="lastRow">
      <w:rPr>
        <w:b/>
        <w:bCs/>
      </w:rPr>
      <w:tblPr/>
      <w:tcPr>
        <w:tcBorders>
          <w:top w:val="double" w:sz="4" w:space="0" w:color="000000"/>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ListTable6ColourfulAccent122">
    <w:name w:val="List Table 6 Colourful – Accent 122"/>
    <w:basedOn w:val="TableNormal"/>
    <w:next w:val="ListTable6Colorful-Accent1"/>
    <w:uiPriority w:val="51"/>
    <w:rsid w:val="00417AD0"/>
    <w:pPr>
      <w:spacing w:after="0" w:line="240" w:lineRule="auto"/>
    </w:pPr>
    <w:rPr>
      <w:color w:val="2E74B5"/>
    </w:rPr>
    <w:tblPr>
      <w:tblStyleRowBandSize w:val="1"/>
      <w:tblStyleColBandSize w:val="1"/>
      <w:tblBorders>
        <w:top w:val="single" w:sz="4" w:space="0" w:color="5B9BD5"/>
        <w:bottom w:val="single" w:sz="4" w:space="0" w:color="5B9BD5"/>
      </w:tblBorders>
    </w:tblPr>
    <w:tblStylePr w:type="firstRow">
      <w:rPr>
        <w:b/>
        <w:bCs/>
      </w:rPr>
      <w:tblPr/>
      <w:tcPr>
        <w:tcBorders>
          <w:bottom w:val="single" w:sz="4" w:space="0" w:color="5B9BD5"/>
        </w:tcBorders>
      </w:tcPr>
    </w:tblStylePr>
    <w:tblStylePr w:type="lastRow">
      <w:rPr>
        <w:b/>
        <w:bCs/>
      </w:rPr>
      <w:tblPr/>
      <w:tcPr>
        <w:tcBorders>
          <w:top w:val="double" w:sz="4" w:space="0" w:color="5B9BD5"/>
        </w:tcBorders>
      </w:tc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customStyle="1" w:styleId="ListTable6ColourfulAccent222">
    <w:name w:val="List Table 6 Colourful – Accent 222"/>
    <w:basedOn w:val="TableNormal"/>
    <w:next w:val="ListTable6Colorful-Accent2"/>
    <w:uiPriority w:val="51"/>
    <w:rsid w:val="00417AD0"/>
    <w:pPr>
      <w:spacing w:after="0" w:line="240" w:lineRule="auto"/>
    </w:pPr>
    <w:rPr>
      <w:color w:val="C45911"/>
    </w:rPr>
    <w:tblPr>
      <w:tblStyleRowBandSize w:val="1"/>
      <w:tblStyleColBandSize w:val="1"/>
      <w:tblBorders>
        <w:top w:val="single" w:sz="4" w:space="0" w:color="ED7D31"/>
        <w:bottom w:val="single" w:sz="4" w:space="0" w:color="ED7D31"/>
      </w:tblBorders>
    </w:tblPr>
    <w:tblStylePr w:type="firstRow">
      <w:rPr>
        <w:b/>
        <w:bCs/>
      </w:rPr>
      <w:tblPr/>
      <w:tcPr>
        <w:tcBorders>
          <w:bottom w:val="single" w:sz="4" w:space="0" w:color="ED7D31"/>
        </w:tcBorders>
      </w:tcPr>
    </w:tblStylePr>
    <w:tblStylePr w:type="lastRow">
      <w:rPr>
        <w:b/>
        <w:bCs/>
      </w:rPr>
      <w:tblPr/>
      <w:tcPr>
        <w:tcBorders>
          <w:top w:val="double" w:sz="4" w:space="0" w:color="ED7D31"/>
        </w:tcBorders>
      </w:tcPr>
    </w:tblStylePr>
    <w:tblStylePr w:type="firstCol">
      <w:rPr>
        <w:b/>
        <w:bCs/>
      </w:rPr>
    </w:tblStylePr>
    <w:tblStylePr w:type="lastCol">
      <w:rPr>
        <w:b/>
        <w:bCs/>
      </w:rPr>
    </w:tblStylePr>
    <w:tblStylePr w:type="band1Vert">
      <w:tblPr/>
      <w:tcPr>
        <w:shd w:val="clear" w:color="auto" w:fill="FBE4D5"/>
      </w:tcPr>
    </w:tblStylePr>
    <w:tblStylePr w:type="band1Horz">
      <w:tblPr/>
      <w:tcPr>
        <w:shd w:val="clear" w:color="auto" w:fill="FBE4D5"/>
      </w:tcPr>
    </w:tblStylePr>
  </w:style>
  <w:style w:type="table" w:customStyle="1" w:styleId="ListTable6ColourfulAccent322">
    <w:name w:val="List Table 6 Colourful – Accent 322"/>
    <w:basedOn w:val="TableNormal"/>
    <w:next w:val="ListTable6Colorful-Accent3"/>
    <w:uiPriority w:val="51"/>
    <w:rsid w:val="00417AD0"/>
    <w:pPr>
      <w:spacing w:after="0" w:line="240" w:lineRule="auto"/>
    </w:pPr>
    <w:rPr>
      <w:color w:val="7B7B7B"/>
    </w:rPr>
    <w:tblPr>
      <w:tblStyleRowBandSize w:val="1"/>
      <w:tblStyleColBandSize w:val="1"/>
      <w:tblBorders>
        <w:top w:val="single" w:sz="4" w:space="0" w:color="A5A5A5"/>
        <w:bottom w:val="single" w:sz="4" w:space="0" w:color="A5A5A5"/>
      </w:tblBorders>
    </w:tblPr>
    <w:tblStylePr w:type="firstRow">
      <w:rPr>
        <w:b/>
        <w:bCs/>
      </w:rPr>
      <w:tblPr/>
      <w:tcPr>
        <w:tcBorders>
          <w:bottom w:val="single" w:sz="4" w:space="0" w:color="A5A5A5"/>
        </w:tcBorders>
      </w:tcPr>
    </w:tblStylePr>
    <w:tblStylePr w:type="lastRow">
      <w:rPr>
        <w:b/>
        <w:bCs/>
      </w:rPr>
      <w:tblPr/>
      <w:tcPr>
        <w:tcBorders>
          <w:top w:val="double" w:sz="4" w:space="0" w:color="A5A5A5"/>
        </w:tcBorders>
      </w:tcPr>
    </w:tblStylePr>
    <w:tblStylePr w:type="firstCol">
      <w:rPr>
        <w:b/>
        <w:bCs/>
      </w:rPr>
    </w:tblStylePr>
    <w:tblStylePr w:type="lastCol">
      <w:rPr>
        <w:b/>
        <w:bCs/>
      </w:rPr>
    </w:tblStylePr>
    <w:tblStylePr w:type="band1Vert">
      <w:tblPr/>
      <w:tcPr>
        <w:shd w:val="clear" w:color="auto" w:fill="EDEDED"/>
      </w:tcPr>
    </w:tblStylePr>
    <w:tblStylePr w:type="band1Horz">
      <w:tblPr/>
      <w:tcPr>
        <w:shd w:val="clear" w:color="auto" w:fill="EDEDED"/>
      </w:tcPr>
    </w:tblStylePr>
  </w:style>
  <w:style w:type="table" w:customStyle="1" w:styleId="ListTable6ColourfulAccent422">
    <w:name w:val="List Table 6 Colourful – Accent 422"/>
    <w:basedOn w:val="TableNormal"/>
    <w:next w:val="ListTable6Colorful-Accent4"/>
    <w:uiPriority w:val="51"/>
    <w:rsid w:val="00417AD0"/>
    <w:pPr>
      <w:spacing w:after="0" w:line="240" w:lineRule="auto"/>
    </w:pPr>
    <w:rPr>
      <w:color w:val="BF8F00"/>
    </w:rPr>
    <w:tblPr>
      <w:tblStyleRowBandSize w:val="1"/>
      <w:tblStyleColBandSize w:val="1"/>
      <w:tblBorders>
        <w:top w:val="single" w:sz="4" w:space="0" w:color="FFC000"/>
        <w:bottom w:val="single" w:sz="4" w:space="0" w:color="FFC000"/>
      </w:tblBorders>
    </w:tblPr>
    <w:tblStylePr w:type="firstRow">
      <w:rPr>
        <w:b/>
        <w:bCs/>
      </w:rPr>
      <w:tblPr/>
      <w:tcPr>
        <w:tcBorders>
          <w:bottom w:val="single" w:sz="4" w:space="0" w:color="FFC000"/>
        </w:tcBorders>
      </w:tcPr>
    </w:tblStylePr>
    <w:tblStylePr w:type="lastRow">
      <w:rPr>
        <w:b/>
        <w:bCs/>
      </w:rPr>
      <w:tblPr/>
      <w:tcPr>
        <w:tcBorders>
          <w:top w:val="double" w:sz="4" w:space="0" w:color="FFC000"/>
        </w:tcBorders>
      </w:tcPr>
    </w:tblStylePr>
    <w:tblStylePr w:type="firstCol">
      <w:rPr>
        <w:b/>
        <w:bCs/>
      </w:rPr>
    </w:tblStylePr>
    <w:tblStylePr w:type="lastCol">
      <w:rPr>
        <w:b/>
        <w:bCs/>
      </w:rPr>
    </w:tblStylePr>
    <w:tblStylePr w:type="band1Vert">
      <w:tblPr/>
      <w:tcPr>
        <w:shd w:val="clear" w:color="auto" w:fill="FFF2CC"/>
      </w:tcPr>
    </w:tblStylePr>
    <w:tblStylePr w:type="band1Horz">
      <w:tblPr/>
      <w:tcPr>
        <w:shd w:val="clear" w:color="auto" w:fill="FFF2CC"/>
      </w:tcPr>
    </w:tblStylePr>
  </w:style>
  <w:style w:type="table" w:customStyle="1" w:styleId="ListTable6ColourfulAccent522">
    <w:name w:val="List Table 6 Colourful – Accent 522"/>
    <w:basedOn w:val="TableNormal"/>
    <w:next w:val="ListTable6Colorful-Accent5"/>
    <w:uiPriority w:val="51"/>
    <w:rsid w:val="00417AD0"/>
    <w:pPr>
      <w:spacing w:after="0" w:line="240" w:lineRule="auto"/>
    </w:pPr>
    <w:rPr>
      <w:color w:val="2F5496"/>
    </w:rPr>
    <w:tblPr>
      <w:tblStyleRowBandSize w:val="1"/>
      <w:tblStyleColBandSize w:val="1"/>
      <w:tblBorders>
        <w:top w:val="single" w:sz="4" w:space="0" w:color="4472C4"/>
        <w:bottom w:val="single" w:sz="4" w:space="0" w:color="4472C4"/>
      </w:tblBorders>
    </w:tblPr>
    <w:tblStylePr w:type="firstRow">
      <w:rPr>
        <w:b/>
        <w:bCs/>
      </w:rPr>
      <w:tblPr/>
      <w:tcPr>
        <w:tcBorders>
          <w:bottom w:val="single" w:sz="4" w:space="0" w:color="4472C4"/>
        </w:tcBorders>
      </w:tcPr>
    </w:tblStylePr>
    <w:tblStylePr w:type="lastRow">
      <w:rPr>
        <w:b/>
        <w:bCs/>
      </w:rPr>
      <w:tblPr/>
      <w:tcPr>
        <w:tcBorders>
          <w:top w:val="double" w:sz="4" w:space="0" w:color="4472C4"/>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customStyle="1" w:styleId="ListTable6ColourfulAccent622">
    <w:name w:val="List Table 6 Colourful – Accent 622"/>
    <w:basedOn w:val="TableNormal"/>
    <w:next w:val="ListTable6Colorful-Accent6"/>
    <w:uiPriority w:val="51"/>
    <w:rsid w:val="00417AD0"/>
    <w:pPr>
      <w:spacing w:after="0" w:line="240" w:lineRule="auto"/>
    </w:pPr>
    <w:rPr>
      <w:color w:val="538135"/>
    </w:rPr>
    <w:tblPr>
      <w:tblStyleRowBandSize w:val="1"/>
      <w:tblStyleColBandSize w:val="1"/>
      <w:tblBorders>
        <w:top w:val="single" w:sz="4" w:space="0" w:color="70AD47"/>
        <w:bottom w:val="single" w:sz="4" w:space="0" w:color="70AD47"/>
      </w:tblBorders>
    </w:tblPr>
    <w:tblStylePr w:type="firstRow">
      <w:rPr>
        <w:b/>
        <w:bCs/>
      </w:rPr>
      <w:tblPr/>
      <w:tcPr>
        <w:tcBorders>
          <w:bottom w:val="single" w:sz="4" w:space="0" w:color="70AD47"/>
        </w:tcBorders>
      </w:tcPr>
    </w:tblStylePr>
    <w:tblStylePr w:type="lastRow">
      <w:rPr>
        <w:b/>
        <w:bCs/>
      </w:rPr>
      <w:tblPr/>
      <w:tcPr>
        <w:tcBorders>
          <w:top w:val="double" w:sz="4" w:space="0" w:color="70AD47"/>
        </w:tcBorders>
      </w:tcPr>
    </w:tblStylePr>
    <w:tblStylePr w:type="firstCol">
      <w:rPr>
        <w:b/>
        <w:bCs/>
      </w:rPr>
    </w:tblStylePr>
    <w:tblStylePr w:type="lastCol">
      <w:rPr>
        <w:b/>
        <w:bCs/>
      </w:rPr>
    </w:tblStylePr>
    <w:tblStylePr w:type="band1Vert">
      <w:tblPr/>
      <w:tcPr>
        <w:shd w:val="clear" w:color="auto" w:fill="E2EFD9"/>
      </w:tcPr>
    </w:tblStylePr>
    <w:tblStylePr w:type="band1Horz">
      <w:tblPr/>
      <w:tcPr>
        <w:shd w:val="clear" w:color="auto" w:fill="E2EFD9"/>
      </w:tcPr>
    </w:tblStylePr>
  </w:style>
  <w:style w:type="table" w:customStyle="1" w:styleId="ListTable7Colourful22">
    <w:name w:val="List Table 7 Colourful22"/>
    <w:basedOn w:val="TableNormal"/>
    <w:next w:val="ListTable7Colorful"/>
    <w:uiPriority w:val="52"/>
    <w:rsid w:val="00417AD0"/>
    <w:pPr>
      <w:spacing w:after="0" w:line="240" w:lineRule="auto"/>
    </w:pPr>
    <w:rPr>
      <w:color w:val="000000"/>
    </w:rPr>
    <w:tblPr>
      <w:tblStyleRowBandSize w:val="1"/>
      <w:tblStyleColBandSize w:val="1"/>
    </w:tblPr>
    <w:tblStylePr w:type="firstRow">
      <w:rPr>
        <w:rFonts w:ascii="Calibri Light" w:eastAsia="Times New Roman" w:hAnsi="Calibri Light" w:cs="Times New Roman"/>
        <w:i/>
        <w:iCs/>
        <w:sz w:val="26"/>
      </w:rPr>
      <w:tblPr/>
      <w:tcPr>
        <w:tcBorders>
          <w:bottom w:val="single" w:sz="4" w:space="0" w:color="000000"/>
        </w:tcBorders>
        <w:shd w:val="clear" w:color="auto" w:fill="FFFFFF"/>
      </w:tcPr>
    </w:tblStylePr>
    <w:tblStylePr w:type="lastRow">
      <w:rPr>
        <w:rFonts w:ascii="Calibri Light" w:eastAsia="Times New Roman" w:hAnsi="Calibri Light" w:cs="Times New Roman"/>
        <w:i/>
        <w:iCs/>
        <w:sz w:val="26"/>
      </w:rPr>
      <w:tblPr/>
      <w:tcPr>
        <w:tcBorders>
          <w:top w:val="single" w:sz="4" w:space="0" w:color="000000"/>
        </w:tcBorders>
        <w:shd w:val="clear" w:color="auto" w:fill="FFFFFF"/>
      </w:tcPr>
    </w:tblStylePr>
    <w:tblStylePr w:type="firstCol">
      <w:pPr>
        <w:jc w:val="right"/>
      </w:pPr>
      <w:rPr>
        <w:rFonts w:ascii="Calibri Light" w:eastAsia="Times New Roman" w:hAnsi="Calibri Light" w:cs="Times New Roman"/>
        <w:i/>
        <w:iCs/>
        <w:sz w:val="26"/>
      </w:rPr>
      <w:tblPr/>
      <w:tcPr>
        <w:tcBorders>
          <w:right w:val="single" w:sz="4" w:space="0" w:color="000000"/>
        </w:tcBorders>
        <w:shd w:val="clear" w:color="auto" w:fill="FFFFFF"/>
      </w:tcPr>
    </w:tblStylePr>
    <w:tblStylePr w:type="lastCol">
      <w:rPr>
        <w:rFonts w:ascii="Calibri Light" w:eastAsia="Times New Roman" w:hAnsi="Calibri Light" w:cs="Times New Roman"/>
        <w:i/>
        <w:iCs/>
        <w:sz w:val="26"/>
      </w:rPr>
      <w:tblPr/>
      <w:tcPr>
        <w:tcBorders>
          <w:left w:val="single" w:sz="4" w:space="0" w:color="000000"/>
        </w:tcBorders>
        <w:shd w:val="clear" w:color="auto" w:fill="FFFFFF"/>
      </w:tcPr>
    </w:tblStylePr>
    <w:tblStylePr w:type="band1Vert">
      <w:tblPr/>
      <w:tcPr>
        <w:shd w:val="clear" w:color="auto" w:fill="CCCCCC"/>
      </w:tcPr>
    </w:tblStylePr>
    <w:tblStylePr w:type="band1Horz">
      <w:tblPr/>
      <w:tcPr>
        <w:shd w:val="clear" w:color="auto" w:fill="CCCCCC"/>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122">
    <w:name w:val="List Table 7 Colourful – Accent 122"/>
    <w:basedOn w:val="TableNormal"/>
    <w:next w:val="ListTable7Colorful-Accent1"/>
    <w:uiPriority w:val="52"/>
    <w:rsid w:val="00417AD0"/>
    <w:pPr>
      <w:spacing w:after="0" w:line="240" w:lineRule="auto"/>
    </w:pPr>
    <w:rPr>
      <w:color w:val="2E74B5"/>
    </w:rPr>
    <w:tblPr>
      <w:tblStyleRowBandSize w:val="1"/>
      <w:tblStyleColBandSize w:val="1"/>
    </w:tblPr>
    <w:tblStylePr w:type="firstRow">
      <w:rPr>
        <w:rFonts w:ascii="Calibri Light" w:eastAsia="Times New Roman" w:hAnsi="Calibri Light" w:cs="Times New Roman"/>
        <w:i/>
        <w:iCs/>
        <w:sz w:val="26"/>
      </w:rPr>
      <w:tblPr/>
      <w:tcPr>
        <w:tcBorders>
          <w:bottom w:val="single" w:sz="4" w:space="0" w:color="5B9BD5"/>
        </w:tcBorders>
        <w:shd w:val="clear" w:color="auto" w:fill="FFFFFF"/>
      </w:tcPr>
    </w:tblStylePr>
    <w:tblStylePr w:type="lastRow">
      <w:rPr>
        <w:rFonts w:ascii="Calibri Light" w:eastAsia="Times New Roman" w:hAnsi="Calibri Light" w:cs="Times New Roman"/>
        <w:i/>
        <w:iCs/>
        <w:sz w:val="26"/>
      </w:rPr>
      <w:tblPr/>
      <w:tcPr>
        <w:tcBorders>
          <w:top w:val="single" w:sz="4" w:space="0" w:color="5B9BD5"/>
        </w:tcBorders>
        <w:shd w:val="clear" w:color="auto" w:fill="FFFFFF"/>
      </w:tcPr>
    </w:tblStylePr>
    <w:tblStylePr w:type="firstCol">
      <w:pPr>
        <w:jc w:val="right"/>
      </w:pPr>
      <w:rPr>
        <w:rFonts w:ascii="Calibri Light" w:eastAsia="Times New Roman" w:hAnsi="Calibri Light" w:cs="Times New Roman"/>
        <w:i/>
        <w:iCs/>
        <w:sz w:val="26"/>
      </w:rPr>
      <w:tblPr/>
      <w:tcPr>
        <w:tcBorders>
          <w:right w:val="single" w:sz="4" w:space="0" w:color="5B9BD5"/>
        </w:tcBorders>
        <w:shd w:val="clear" w:color="auto" w:fill="FFFFFF"/>
      </w:tcPr>
    </w:tblStylePr>
    <w:tblStylePr w:type="lastCol">
      <w:rPr>
        <w:rFonts w:ascii="Calibri Light" w:eastAsia="Times New Roman" w:hAnsi="Calibri Light" w:cs="Times New Roman"/>
        <w:i/>
        <w:iCs/>
        <w:sz w:val="26"/>
      </w:rPr>
      <w:tblPr/>
      <w:tcPr>
        <w:tcBorders>
          <w:left w:val="single" w:sz="4" w:space="0" w:color="5B9BD5"/>
        </w:tcBorders>
        <w:shd w:val="clear" w:color="auto" w:fill="FFFFFF"/>
      </w:tcPr>
    </w:tblStylePr>
    <w:tblStylePr w:type="band1Vert">
      <w:tblPr/>
      <w:tcPr>
        <w:shd w:val="clear" w:color="auto" w:fill="DEEAF6"/>
      </w:tcPr>
    </w:tblStylePr>
    <w:tblStylePr w:type="band1Horz">
      <w:tblPr/>
      <w:tcPr>
        <w:shd w:val="clear" w:color="auto" w:fill="DEEAF6"/>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222">
    <w:name w:val="List Table 7 Colourful – Accent 222"/>
    <w:basedOn w:val="TableNormal"/>
    <w:next w:val="ListTable7Colorful-Accent2"/>
    <w:uiPriority w:val="52"/>
    <w:rsid w:val="00417AD0"/>
    <w:pPr>
      <w:spacing w:after="0" w:line="240" w:lineRule="auto"/>
    </w:pPr>
    <w:rPr>
      <w:color w:val="C45911"/>
    </w:rPr>
    <w:tblPr>
      <w:tblStyleRowBandSize w:val="1"/>
      <w:tblStyleColBandSize w:val="1"/>
    </w:tblPr>
    <w:tblStylePr w:type="firstRow">
      <w:rPr>
        <w:rFonts w:ascii="Calibri Light" w:eastAsia="Times New Roman" w:hAnsi="Calibri Light" w:cs="Times New Roman"/>
        <w:i/>
        <w:iCs/>
        <w:sz w:val="26"/>
      </w:rPr>
      <w:tblPr/>
      <w:tcPr>
        <w:tcBorders>
          <w:bottom w:val="single" w:sz="4" w:space="0" w:color="ED7D31"/>
        </w:tcBorders>
        <w:shd w:val="clear" w:color="auto" w:fill="FFFFFF"/>
      </w:tcPr>
    </w:tblStylePr>
    <w:tblStylePr w:type="lastRow">
      <w:rPr>
        <w:rFonts w:ascii="Calibri Light" w:eastAsia="Times New Roman" w:hAnsi="Calibri Light" w:cs="Times New Roman"/>
        <w:i/>
        <w:iCs/>
        <w:sz w:val="26"/>
      </w:rPr>
      <w:tblPr/>
      <w:tcPr>
        <w:tcBorders>
          <w:top w:val="single" w:sz="4" w:space="0" w:color="ED7D31"/>
        </w:tcBorders>
        <w:shd w:val="clear" w:color="auto" w:fill="FFFFFF"/>
      </w:tcPr>
    </w:tblStylePr>
    <w:tblStylePr w:type="firstCol">
      <w:pPr>
        <w:jc w:val="right"/>
      </w:pPr>
      <w:rPr>
        <w:rFonts w:ascii="Calibri Light" w:eastAsia="Times New Roman" w:hAnsi="Calibri Light" w:cs="Times New Roman"/>
        <w:i/>
        <w:iCs/>
        <w:sz w:val="26"/>
      </w:rPr>
      <w:tblPr/>
      <w:tcPr>
        <w:tcBorders>
          <w:right w:val="single" w:sz="4" w:space="0" w:color="ED7D31"/>
        </w:tcBorders>
        <w:shd w:val="clear" w:color="auto" w:fill="FFFFFF"/>
      </w:tcPr>
    </w:tblStylePr>
    <w:tblStylePr w:type="lastCol">
      <w:rPr>
        <w:rFonts w:ascii="Calibri Light" w:eastAsia="Times New Roman" w:hAnsi="Calibri Light" w:cs="Times New Roman"/>
        <w:i/>
        <w:iCs/>
        <w:sz w:val="26"/>
      </w:rPr>
      <w:tblPr/>
      <w:tcPr>
        <w:tcBorders>
          <w:left w:val="single" w:sz="4" w:space="0" w:color="ED7D31"/>
        </w:tcBorders>
        <w:shd w:val="clear" w:color="auto" w:fill="FFFFFF"/>
      </w:tcPr>
    </w:tblStylePr>
    <w:tblStylePr w:type="band1Vert">
      <w:tblPr/>
      <w:tcPr>
        <w:shd w:val="clear" w:color="auto" w:fill="FBE4D5"/>
      </w:tcPr>
    </w:tblStylePr>
    <w:tblStylePr w:type="band1Horz">
      <w:tblPr/>
      <w:tcPr>
        <w:shd w:val="clear" w:color="auto" w:fill="FBE4D5"/>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322">
    <w:name w:val="List Table 7 Colourful – Accent 322"/>
    <w:basedOn w:val="TableNormal"/>
    <w:next w:val="ListTable7Colorful-Accent3"/>
    <w:uiPriority w:val="52"/>
    <w:rsid w:val="00417AD0"/>
    <w:pPr>
      <w:spacing w:after="0" w:line="240" w:lineRule="auto"/>
    </w:pPr>
    <w:rPr>
      <w:color w:val="7B7B7B"/>
    </w:rPr>
    <w:tblPr>
      <w:tblStyleRowBandSize w:val="1"/>
      <w:tblStyleColBandSize w:val="1"/>
    </w:tblPr>
    <w:tblStylePr w:type="firstRow">
      <w:rPr>
        <w:rFonts w:ascii="Calibri Light" w:eastAsia="Times New Roman" w:hAnsi="Calibri Light" w:cs="Times New Roman"/>
        <w:i/>
        <w:iCs/>
        <w:sz w:val="26"/>
      </w:rPr>
      <w:tblPr/>
      <w:tcPr>
        <w:tcBorders>
          <w:bottom w:val="single" w:sz="4" w:space="0" w:color="A5A5A5"/>
        </w:tcBorders>
        <w:shd w:val="clear" w:color="auto" w:fill="FFFFFF"/>
      </w:tcPr>
    </w:tblStylePr>
    <w:tblStylePr w:type="lastRow">
      <w:rPr>
        <w:rFonts w:ascii="Calibri Light" w:eastAsia="Times New Roman" w:hAnsi="Calibri Light" w:cs="Times New Roman"/>
        <w:i/>
        <w:iCs/>
        <w:sz w:val="26"/>
      </w:rPr>
      <w:tblPr/>
      <w:tcPr>
        <w:tcBorders>
          <w:top w:val="single" w:sz="4" w:space="0" w:color="A5A5A5"/>
        </w:tcBorders>
        <w:shd w:val="clear" w:color="auto" w:fill="FFFFFF"/>
      </w:tcPr>
    </w:tblStylePr>
    <w:tblStylePr w:type="firstCol">
      <w:pPr>
        <w:jc w:val="right"/>
      </w:pPr>
      <w:rPr>
        <w:rFonts w:ascii="Calibri Light" w:eastAsia="Times New Roman" w:hAnsi="Calibri Light" w:cs="Times New Roman"/>
        <w:i/>
        <w:iCs/>
        <w:sz w:val="26"/>
      </w:rPr>
      <w:tblPr/>
      <w:tcPr>
        <w:tcBorders>
          <w:right w:val="single" w:sz="4" w:space="0" w:color="A5A5A5"/>
        </w:tcBorders>
        <w:shd w:val="clear" w:color="auto" w:fill="FFFFFF"/>
      </w:tcPr>
    </w:tblStylePr>
    <w:tblStylePr w:type="lastCol">
      <w:rPr>
        <w:rFonts w:ascii="Calibri Light" w:eastAsia="Times New Roman" w:hAnsi="Calibri Light" w:cs="Times New Roman"/>
        <w:i/>
        <w:iCs/>
        <w:sz w:val="26"/>
      </w:rPr>
      <w:tblPr/>
      <w:tcPr>
        <w:tcBorders>
          <w:left w:val="single" w:sz="4" w:space="0" w:color="A5A5A5"/>
        </w:tcBorders>
        <w:shd w:val="clear" w:color="auto" w:fill="FFFFFF"/>
      </w:tcPr>
    </w:tblStylePr>
    <w:tblStylePr w:type="band1Vert">
      <w:tblPr/>
      <w:tcPr>
        <w:shd w:val="clear" w:color="auto" w:fill="EDEDED"/>
      </w:tcPr>
    </w:tblStylePr>
    <w:tblStylePr w:type="band1Horz">
      <w:tblPr/>
      <w:tcPr>
        <w:shd w:val="clear" w:color="auto" w:fill="EDEDED"/>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422">
    <w:name w:val="List Table 7 Colourful – Accent 422"/>
    <w:basedOn w:val="TableNormal"/>
    <w:next w:val="ListTable7Colorful-Accent4"/>
    <w:uiPriority w:val="52"/>
    <w:rsid w:val="00417AD0"/>
    <w:pPr>
      <w:spacing w:after="0" w:line="240" w:lineRule="auto"/>
    </w:pPr>
    <w:rPr>
      <w:color w:val="BF8F00"/>
    </w:rPr>
    <w:tblPr>
      <w:tblStyleRowBandSize w:val="1"/>
      <w:tblStyleColBandSize w:val="1"/>
    </w:tblPr>
    <w:tblStylePr w:type="firstRow">
      <w:rPr>
        <w:rFonts w:ascii="Calibri Light" w:eastAsia="Times New Roman" w:hAnsi="Calibri Light" w:cs="Times New Roman"/>
        <w:i/>
        <w:iCs/>
        <w:sz w:val="26"/>
      </w:rPr>
      <w:tblPr/>
      <w:tcPr>
        <w:tcBorders>
          <w:bottom w:val="single" w:sz="4" w:space="0" w:color="FFC000"/>
        </w:tcBorders>
        <w:shd w:val="clear" w:color="auto" w:fill="FFFFFF"/>
      </w:tcPr>
    </w:tblStylePr>
    <w:tblStylePr w:type="lastRow">
      <w:rPr>
        <w:rFonts w:ascii="Calibri Light" w:eastAsia="Times New Roman" w:hAnsi="Calibri Light" w:cs="Times New Roman"/>
        <w:i/>
        <w:iCs/>
        <w:sz w:val="26"/>
      </w:rPr>
      <w:tblPr/>
      <w:tcPr>
        <w:tcBorders>
          <w:top w:val="single" w:sz="4" w:space="0" w:color="FFC000"/>
        </w:tcBorders>
        <w:shd w:val="clear" w:color="auto" w:fill="FFFFFF"/>
      </w:tcPr>
    </w:tblStylePr>
    <w:tblStylePr w:type="firstCol">
      <w:pPr>
        <w:jc w:val="right"/>
      </w:pPr>
      <w:rPr>
        <w:rFonts w:ascii="Calibri Light" w:eastAsia="Times New Roman" w:hAnsi="Calibri Light" w:cs="Times New Roman"/>
        <w:i/>
        <w:iCs/>
        <w:sz w:val="26"/>
      </w:rPr>
      <w:tblPr/>
      <w:tcPr>
        <w:tcBorders>
          <w:right w:val="single" w:sz="4" w:space="0" w:color="FFC000"/>
        </w:tcBorders>
        <w:shd w:val="clear" w:color="auto" w:fill="FFFFFF"/>
      </w:tcPr>
    </w:tblStylePr>
    <w:tblStylePr w:type="lastCol">
      <w:rPr>
        <w:rFonts w:ascii="Calibri Light" w:eastAsia="Times New Roman" w:hAnsi="Calibri Light" w:cs="Times New Roman"/>
        <w:i/>
        <w:iCs/>
        <w:sz w:val="26"/>
      </w:rPr>
      <w:tblPr/>
      <w:tcPr>
        <w:tcBorders>
          <w:left w:val="single" w:sz="4" w:space="0" w:color="FFC000"/>
        </w:tcBorders>
        <w:shd w:val="clear" w:color="auto" w:fill="FFFFFF"/>
      </w:tcPr>
    </w:tblStylePr>
    <w:tblStylePr w:type="band1Vert">
      <w:tblPr/>
      <w:tcPr>
        <w:shd w:val="clear" w:color="auto" w:fill="FFF2CC"/>
      </w:tcPr>
    </w:tblStylePr>
    <w:tblStylePr w:type="band1Horz">
      <w:tblPr/>
      <w:tcPr>
        <w:shd w:val="clear" w:color="auto" w:fill="FFF2CC"/>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522">
    <w:name w:val="List Table 7 Colourful – Accent 522"/>
    <w:basedOn w:val="TableNormal"/>
    <w:next w:val="ListTable7Colorful-Accent5"/>
    <w:uiPriority w:val="52"/>
    <w:rsid w:val="00417AD0"/>
    <w:pPr>
      <w:spacing w:after="0" w:line="240" w:lineRule="auto"/>
    </w:pPr>
    <w:rPr>
      <w:color w:val="2F5496"/>
    </w:rPr>
    <w:tblPr>
      <w:tblStyleRowBandSize w:val="1"/>
      <w:tblStyleColBandSize w:val="1"/>
    </w:tblPr>
    <w:tblStylePr w:type="firstRow">
      <w:rPr>
        <w:rFonts w:ascii="Calibri Light" w:eastAsia="Times New Roman" w:hAnsi="Calibri Light" w:cs="Times New Roman"/>
        <w:i/>
        <w:iCs/>
        <w:sz w:val="26"/>
      </w:rPr>
      <w:tblPr/>
      <w:tcPr>
        <w:tcBorders>
          <w:bottom w:val="single" w:sz="4" w:space="0" w:color="4472C4"/>
        </w:tcBorders>
        <w:shd w:val="clear" w:color="auto" w:fill="FFFFFF"/>
      </w:tcPr>
    </w:tblStylePr>
    <w:tblStylePr w:type="lastRow">
      <w:rPr>
        <w:rFonts w:ascii="Calibri Light" w:eastAsia="Times New Roman" w:hAnsi="Calibri Light" w:cs="Times New Roman"/>
        <w:i/>
        <w:iCs/>
        <w:sz w:val="26"/>
      </w:rPr>
      <w:tblPr/>
      <w:tcPr>
        <w:tcBorders>
          <w:top w:val="single" w:sz="4" w:space="0" w:color="4472C4"/>
        </w:tcBorders>
        <w:shd w:val="clear" w:color="auto" w:fill="FFFFFF"/>
      </w:tcPr>
    </w:tblStylePr>
    <w:tblStylePr w:type="firstCol">
      <w:pPr>
        <w:jc w:val="right"/>
      </w:pPr>
      <w:rPr>
        <w:rFonts w:ascii="Calibri Light" w:eastAsia="Times New Roman" w:hAnsi="Calibri Light" w:cs="Times New Roman"/>
        <w:i/>
        <w:iCs/>
        <w:sz w:val="26"/>
      </w:rPr>
      <w:tblPr/>
      <w:tcPr>
        <w:tcBorders>
          <w:right w:val="single" w:sz="4" w:space="0" w:color="4472C4"/>
        </w:tcBorders>
        <w:shd w:val="clear" w:color="auto" w:fill="FFFFFF"/>
      </w:tcPr>
    </w:tblStylePr>
    <w:tblStylePr w:type="lastCol">
      <w:rPr>
        <w:rFonts w:ascii="Calibri Light" w:eastAsia="Times New Roman" w:hAnsi="Calibri Light" w:cs="Times New Roman"/>
        <w:i/>
        <w:iCs/>
        <w:sz w:val="26"/>
      </w:rPr>
      <w:tblPr/>
      <w:tcPr>
        <w:tcBorders>
          <w:left w:val="single" w:sz="4" w:space="0" w:color="4472C4"/>
        </w:tcBorders>
        <w:shd w:val="clear" w:color="auto" w:fill="FFFFFF"/>
      </w:tcPr>
    </w:tblStylePr>
    <w:tblStylePr w:type="band1Vert">
      <w:tblPr/>
      <w:tcPr>
        <w:shd w:val="clear" w:color="auto" w:fill="D9E2F3"/>
      </w:tcPr>
    </w:tblStylePr>
    <w:tblStylePr w:type="band1Horz">
      <w:tblPr/>
      <w:tcPr>
        <w:shd w:val="clear" w:color="auto" w:fill="D9E2F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622">
    <w:name w:val="List Table 7 Colourful – Accent 622"/>
    <w:basedOn w:val="TableNormal"/>
    <w:next w:val="ListTable7Colorful-Accent6"/>
    <w:uiPriority w:val="52"/>
    <w:rsid w:val="00417AD0"/>
    <w:pPr>
      <w:spacing w:after="0" w:line="240" w:lineRule="auto"/>
    </w:pPr>
    <w:rPr>
      <w:color w:val="538135"/>
    </w:rPr>
    <w:tblPr>
      <w:tblStyleRowBandSize w:val="1"/>
      <w:tblStyleColBandSize w:val="1"/>
    </w:tblPr>
    <w:tblStylePr w:type="firstRow">
      <w:rPr>
        <w:rFonts w:ascii="Calibri Light" w:eastAsia="Times New Roman" w:hAnsi="Calibri Light" w:cs="Times New Roman"/>
        <w:i/>
        <w:iCs/>
        <w:sz w:val="26"/>
      </w:rPr>
      <w:tblPr/>
      <w:tcPr>
        <w:tcBorders>
          <w:bottom w:val="single" w:sz="4" w:space="0" w:color="70AD47"/>
        </w:tcBorders>
        <w:shd w:val="clear" w:color="auto" w:fill="FFFFFF"/>
      </w:tcPr>
    </w:tblStylePr>
    <w:tblStylePr w:type="lastRow">
      <w:rPr>
        <w:rFonts w:ascii="Calibri Light" w:eastAsia="Times New Roman" w:hAnsi="Calibri Light" w:cs="Times New Roman"/>
        <w:i/>
        <w:iCs/>
        <w:sz w:val="26"/>
      </w:rPr>
      <w:tblPr/>
      <w:tcPr>
        <w:tcBorders>
          <w:top w:val="single" w:sz="4" w:space="0" w:color="70AD47"/>
        </w:tcBorders>
        <w:shd w:val="clear" w:color="auto" w:fill="FFFFFF"/>
      </w:tcPr>
    </w:tblStylePr>
    <w:tblStylePr w:type="firstCol">
      <w:pPr>
        <w:jc w:val="right"/>
      </w:pPr>
      <w:rPr>
        <w:rFonts w:ascii="Calibri Light" w:eastAsia="Times New Roman" w:hAnsi="Calibri Light" w:cs="Times New Roman"/>
        <w:i/>
        <w:iCs/>
        <w:sz w:val="26"/>
      </w:rPr>
      <w:tblPr/>
      <w:tcPr>
        <w:tcBorders>
          <w:right w:val="single" w:sz="4" w:space="0" w:color="70AD47"/>
        </w:tcBorders>
        <w:shd w:val="clear" w:color="auto" w:fill="FFFFFF"/>
      </w:tcPr>
    </w:tblStylePr>
    <w:tblStylePr w:type="lastCol">
      <w:rPr>
        <w:rFonts w:ascii="Calibri Light" w:eastAsia="Times New Roman" w:hAnsi="Calibri Light" w:cs="Times New Roman"/>
        <w:i/>
        <w:iCs/>
        <w:sz w:val="26"/>
      </w:rPr>
      <w:tblPr/>
      <w:tcPr>
        <w:tcBorders>
          <w:left w:val="single" w:sz="4" w:space="0" w:color="70AD47"/>
        </w:tcBorders>
        <w:shd w:val="clear" w:color="auto" w:fill="FFFFFF"/>
      </w:tcPr>
    </w:tblStylePr>
    <w:tblStylePr w:type="band1Vert">
      <w:tblPr/>
      <w:tcPr>
        <w:shd w:val="clear" w:color="auto" w:fill="E2EFD9"/>
      </w:tcPr>
    </w:tblStylePr>
    <w:tblStylePr w:type="band1Horz">
      <w:tblPr/>
      <w:tcPr>
        <w:shd w:val="clear" w:color="auto" w:fill="E2EFD9"/>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MediumGrid122">
    <w:name w:val="Medium Grid 122"/>
    <w:basedOn w:val="TableNormal"/>
    <w:next w:val="MediumGrid1"/>
    <w:uiPriority w:val="67"/>
    <w:semiHidden/>
    <w:unhideWhenUsed/>
    <w:rsid w:val="00417AD0"/>
    <w:pPr>
      <w:spacing w:after="0" w:line="240" w:lineRule="auto"/>
    </w:pPr>
    <w:tblPr>
      <w:tblStyleRowBandSize w:val="1"/>
      <w:tblStyleColBandSize w:val="1"/>
      <w:tblBorders>
        <w:top w:val="single" w:sz="8" w:space="0" w:color="404040"/>
        <w:left w:val="single" w:sz="8" w:space="0" w:color="404040"/>
        <w:bottom w:val="single" w:sz="8" w:space="0" w:color="404040"/>
        <w:right w:val="single" w:sz="8" w:space="0" w:color="404040"/>
        <w:insideH w:val="single" w:sz="8" w:space="0" w:color="404040"/>
        <w:insideV w:val="single" w:sz="8" w:space="0" w:color="404040"/>
      </w:tblBorders>
    </w:tblPr>
    <w:tcPr>
      <w:shd w:val="clear" w:color="auto" w:fill="C0C0C0"/>
    </w:tcPr>
    <w:tblStylePr w:type="firstRow">
      <w:rPr>
        <w:b/>
        <w:bCs/>
      </w:rPr>
    </w:tblStylePr>
    <w:tblStylePr w:type="lastRow">
      <w:rPr>
        <w:b/>
        <w:bCs/>
      </w:rPr>
      <w:tblPr/>
      <w:tcPr>
        <w:tcBorders>
          <w:top w:val="single" w:sz="18" w:space="0" w:color="404040"/>
        </w:tcBorders>
      </w:tcPr>
    </w:tblStylePr>
    <w:tblStylePr w:type="firstCol">
      <w:rPr>
        <w:b/>
        <w:bCs/>
      </w:rPr>
    </w:tblStylePr>
    <w:tblStylePr w:type="lastCol">
      <w:rPr>
        <w:b/>
        <w:bCs/>
      </w:rPr>
    </w:tblStylePr>
    <w:tblStylePr w:type="band1Vert">
      <w:tblPr/>
      <w:tcPr>
        <w:shd w:val="clear" w:color="auto" w:fill="808080"/>
      </w:tcPr>
    </w:tblStylePr>
    <w:tblStylePr w:type="band1Horz">
      <w:tblPr/>
      <w:tcPr>
        <w:shd w:val="clear" w:color="auto" w:fill="808080"/>
      </w:tcPr>
    </w:tblStylePr>
  </w:style>
  <w:style w:type="table" w:customStyle="1" w:styleId="MediumGrid1-Accent122">
    <w:name w:val="Medium Grid 1 - Accent 122"/>
    <w:basedOn w:val="TableNormal"/>
    <w:next w:val="MediumGrid1-Accent1"/>
    <w:uiPriority w:val="67"/>
    <w:semiHidden/>
    <w:unhideWhenUsed/>
    <w:rsid w:val="00417AD0"/>
    <w:pPr>
      <w:spacing w:after="0" w:line="240" w:lineRule="auto"/>
    </w:pPr>
    <w:tblPr>
      <w:tblStyleRowBandSize w:val="1"/>
      <w:tblStyleColBandSize w:val="1"/>
      <w:tblBorders>
        <w:top w:val="single" w:sz="8" w:space="0" w:color="84B3DF"/>
        <w:left w:val="single" w:sz="8" w:space="0" w:color="84B3DF"/>
        <w:bottom w:val="single" w:sz="8" w:space="0" w:color="84B3DF"/>
        <w:right w:val="single" w:sz="8" w:space="0" w:color="84B3DF"/>
        <w:insideH w:val="single" w:sz="8" w:space="0" w:color="84B3DF"/>
        <w:insideV w:val="single" w:sz="8" w:space="0" w:color="84B3DF"/>
      </w:tblBorders>
    </w:tblPr>
    <w:tcPr>
      <w:shd w:val="clear" w:color="auto" w:fill="D6E6F4"/>
    </w:tcPr>
    <w:tblStylePr w:type="firstRow">
      <w:rPr>
        <w:b/>
        <w:bCs/>
      </w:rPr>
    </w:tblStylePr>
    <w:tblStylePr w:type="lastRow">
      <w:rPr>
        <w:b/>
        <w:bCs/>
      </w:rPr>
      <w:tblPr/>
      <w:tcPr>
        <w:tcBorders>
          <w:top w:val="single" w:sz="18" w:space="0" w:color="84B3DF"/>
        </w:tcBorders>
      </w:tcPr>
    </w:tblStylePr>
    <w:tblStylePr w:type="firstCol">
      <w:rPr>
        <w:b/>
        <w:bCs/>
      </w:rPr>
    </w:tblStylePr>
    <w:tblStylePr w:type="lastCol">
      <w:rPr>
        <w:b/>
        <w:bCs/>
      </w:rPr>
    </w:tblStylePr>
    <w:tblStylePr w:type="band1Vert">
      <w:tblPr/>
      <w:tcPr>
        <w:shd w:val="clear" w:color="auto" w:fill="ADCCEA"/>
      </w:tcPr>
    </w:tblStylePr>
    <w:tblStylePr w:type="band1Horz">
      <w:tblPr/>
      <w:tcPr>
        <w:shd w:val="clear" w:color="auto" w:fill="ADCCEA"/>
      </w:tcPr>
    </w:tblStylePr>
  </w:style>
  <w:style w:type="table" w:customStyle="1" w:styleId="MediumGrid1-Accent222">
    <w:name w:val="Medium Grid 1 - Accent 222"/>
    <w:basedOn w:val="TableNormal"/>
    <w:next w:val="MediumGrid1-Accent2"/>
    <w:uiPriority w:val="67"/>
    <w:semiHidden/>
    <w:unhideWhenUsed/>
    <w:rsid w:val="00417AD0"/>
    <w:pPr>
      <w:spacing w:after="0" w:line="240" w:lineRule="auto"/>
    </w:pPr>
    <w:tblPr>
      <w:tblStyleRowBandSize w:val="1"/>
      <w:tblStyleColBandSize w:val="1"/>
      <w:tblBorders>
        <w:top w:val="single" w:sz="8" w:space="0" w:color="F19D64"/>
        <w:left w:val="single" w:sz="8" w:space="0" w:color="F19D64"/>
        <w:bottom w:val="single" w:sz="8" w:space="0" w:color="F19D64"/>
        <w:right w:val="single" w:sz="8" w:space="0" w:color="F19D64"/>
        <w:insideH w:val="single" w:sz="8" w:space="0" w:color="F19D64"/>
        <w:insideV w:val="single" w:sz="8" w:space="0" w:color="F19D64"/>
      </w:tblBorders>
    </w:tblPr>
    <w:tcPr>
      <w:shd w:val="clear" w:color="auto" w:fill="FADECB"/>
    </w:tcPr>
    <w:tblStylePr w:type="firstRow">
      <w:rPr>
        <w:b/>
        <w:bCs/>
      </w:rPr>
    </w:tblStylePr>
    <w:tblStylePr w:type="lastRow">
      <w:rPr>
        <w:b/>
        <w:bCs/>
      </w:rPr>
      <w:tblPr/>
      <w:tcPr>
        <w:tcBorders>
          <w:top w:val="single" w:sz="18" w:space="0" w:color="F19D64"/>
        </w:tcBorders>
      </w:tcPr>
    </w:tblStylePr>
    <w:tblStylePr w:type="firstCol">
      <w:rPr>
        <w:b/>
        <w:bCs/>
      </w:rPr>
    </w:tblStylePr>
    <w:tblStylePr w:type="lastCol">
      <w:rPr>
        <w:b/>
        <w:bCs/>
      </w:rPr>
    </w:tblStylePr>
    <w:tblStylePr w:type="band1Vert">
      <w:tblPr/>
      <w:tcPr>
        <w:shd w:val="clear" w:color="auto" w:fill="F6BE98"/>
      </w:tcPr>
    </w:tblStylePr>
    <w:tblStylePr w:type="band1Horz">
      <w:tblPr/>
      <w:tcPr>
        <w:shd w:val="clear" w:color="auto" w:fill="F6BE98"/>
      </w:tcPr>
    </w:tblStylePr>
  </w:style>
  <w:style w:type="table" w:customStyle="1" w:styleId="MediumGrid1-Accent322">
    <w:name w:val="Medium Grid 1 - Accent 322"/>
    <w:basedOn w:val="TableNormal"/>
    <w:next w:val="MediumGrid1-Accent3"/>
    <w:uiPriority w:val="67"/>
    <w:semiHidden/>
    <w:unhideWhenUsed/>
    <w:rsid w:val="00417AD0"/>
    <w:pPr>
      <w:spacing w:after="0" w:line="240" w:lineRule="auto"/>
    </w:pPr>
    <w:tblPr>
      <w:tblStyleRowBandSize w:val="1"/>
      <w:tblStyleColBandSize w:val="1"/>
      <w:tblBorders>
        <w:top w:val="single" w:sz="8" w:space="0" w:color="BBBBBB"/>
        <w:left w:val="single" w:sz="8" w:space="0" w:color="BBBBBB"/>
        <w:bottom w:val="single" w:sz="8" w:space="0" w:color="BBBBBB"/>
        <w:right w:val="single" w:sz="8" w:space="0" w:color="BBBBBB"/>
        <w:insideH w:val="single" w:sz="8" w:space="0" w:color="BBBBBB"/>
        <w:insideV w:val="single" w:sz="8" w:space="0" w:color="BBBBBB"/>
      </w:tblBorders>
    </w:tblPr>
    <w:tcPr>
      <w:shd w:val="clear" w:color="auto" w:fill="E8E8E8"/>
    </w:tcPr>
    <w:tblStylePr w:type="firstRow">
      <w:rPr>
        <w:b/>
        <w:bCs/>
      </w:rPr>
    </w:tblStylePr>
    <w:tblStylePr w:type="lastRow">
      <w:rPr>
        <w:b/>
        <w:bCs/>
      </w:rPr>
      <w:tblPr/>
      <w:tcPr>
        <w:tcBorders>
          <w:top w:val="single" w:sz="18" w:space="0" w:color="BBBBBB"/>
        </w:tcBorders>
      </w:tcPr>
    </w:tblStylePr>
    <w:tblStylePr w:type="firstCol">
      <w:rPr>
        <w:b/>
        <w:bCs/>
      </w:rPr>
    </w:tblStylePr>
    <w:tblStylePr w:type="lastCol">
      <w:rPr>
        <w:b/>
        <w:bCs/>
      </w:rPr>
    </w:tblStylePr>
    <w:tblStylePr w:type="band1Vert">
      <w:tblPr/>
      <w:tcPr>
        <w:shd w:val="clear" w:color="auto" w:fill="D2D2D2"/>
      </w:tcPr>
    </w:tblStylePr>
    <w:tblStylePr w:type="band1Horz">
      <w:tblPr/>
      <w:tcPr>
        <w:shd w:val="clear" w:color="auto" w:fill="D2D2D2"/>
      </w:tcPr>
    </w:tblStylePr>
  </w:style>
  <w:style w:type="table" w:customStyle="1" w:styleId="MediumGrid1-Accent422">
    <w:name w:val="Medium Grid 1 - Accent 422"/>
    <w:basedOn w:val="TableNormal"/>
    <w:next w:val="MediumGrid1-Accent4"/>
    <w:uiPriority w:val="67"/>
    <w:semiHidden/>
    <w:unhideWhenUsed/>
    <w:rsid w:val="00417AD0"/>
    <w:pPr>
      <w:spacing w:after="0" w:line="240" w:lineRule="auto"/>
    </w:pPr>
    <w:tblPr>
      <w:tblStyleRowBandSize w:val="1"/>
      <w:tblStyleColBandSize w:val="1"/>
      <w:tblBorders>
        <w:top w:val="single" w:sz="8" w:space="0" w:color="FFCF40"/>
        <w:left w:val="single" w:sz="8" w:space="0" w:color="FFCF40"/>
        <w:bottom w:val="single" w:sz="8" w:space="0" w:color="FFCF40"/>
        <w:right w:val="single" w:sz="8" w:space="0" w:color="FFCF40"/>
        <w:insideH w:val="single" w:sz="8" w:space="0" w:color="FFCF40"/>
        <w:insideV w:val="single" w:sz="8" w:space="0" w:color="FFCF40"/>
      </w:tblBorders>
    </w:tblPr>
    <w:tcPr>
      <w:shd w:val="clear" w:color="auto" w:fill="FFEFC0"/>
    </w:tcPr>
    <w:tblStylePr w:type="firstRow">
      <w:rPr>
        <w:b/>
        <w:bCs/>
      </w:rPr>
    </w:tblStylePr>
    <w:tblStylePr w:type="lastRow">
      <w:rPr>
        <w:b/>
        <w:bCs/>
      </w:rPr>
      <w:tblPr/>
      <w:tcPr>
        <w:tcBorders>
          <w:top w:val="single" w:sz="18" w:space="0" w:color="FFCF40"/>
        </w:tcBorders>
      </w:tcPr>
    </w:tblStylePr>
    <w:tblStylePr w:type="firstCol">
      <w:rPr>
        <w:b/>
        <w:bCs/>
      </w:rPr>
    </w:tblStylePr>
    <w:tblStylePr w:type="lastCol">
      <w:rPr>
        <w:b/>
        <w:bCs/>
      </w:rPr>
    </w:tblStylePr>
    <w:tblStylePr w:type="band1Vert">
      <w:tblPr/>
      <w:tcPr>
        <w:shd w:val="clear" w:color="auto" w:fill="FFDF80"/>
      </w:tcPr>
    </w:tblStylePr>
    <w:tblStylePr w:type="band1Horz">
      <w:tblPr/>
      <w:tcPr>
        <w:shd w:val="clear" w:color="auto" w:fill="FFDF80"/>
      </w:tcPr>
    </w:tblStylePr>
  </w:style>
  <w:style w:type="table" w:customStyle="1" w:styleId="MediumGrid1-Accent522">
    <w:name w:val="Medium Grid 1 - Accent 522"/>
    <w:basedOn w:val="TableNormal"/>
    <w:next w:val="MediumGrid1-Accent5"/>
    <w:uiPriority w:val="67"/>
    <w:semiHidden/>
    <w:unhideWhenUsed/>
    <w:rsid w:val="00417AD0"/>
    <w:pPr>
      <w:spacing w:after="0" w:line="240" w:lineRule="auto"/>
    </w:pPr>
    <w:tblPr>
      <w:tblStyleRowBandSize w:val="1"/>
      <w:tblStyleColBandSize w:val="1"/>
      <w:tblBorders>
        <w:top w:val="single" w:sz="8" w:space="0" w:color="7295D2"/>
        <w:left w:val="single" w:sz="8" w:space="0" w:color="7295D2"/>
        <w:bottom w:val="single" w:sz="8" w:space="0" w:color="7295D2"/>
        <w:right w:val="single" w:sz="8" w:space="0" w:color="7295D2"/>
        <w:insideH w:val="single" w:sz="8" w:space="0" w:color="7295D2"/>
        <w:insideV w:val="single" w:sz="8" w:space="0" w:color="7295D2"/>
      </w:tblBorders>
    </w:tblPr>
    <w:tcPr>
      <w:shd w:val="clear" w:color="auto" w:fill="D0DBF0"/>
    </w:tcPr>
    <w:tblStylePr w:type="firstRow">
      <w:rPr>
        <w:b/>
        <w:bCs/>
      </w:rPr>
    </w:tblStylePr>
    <w:tblStylePr w:type="lastRow">
      <w:rPr>
        <w:b/>
        <w:bCs/>
      </w:rPr>
      <w:tblPr/>
      <w:tcPr>
        <w:tcBorders>
          <w:top w:val="single" w:sz="18" w:space="0" w:color="7295D2"/>
        </w:tcBorders>
      </w:tcPr>
    </w:tblStylePr>
    <w:tblStylePr w:type="firstCol">
      <w:rPr>
        <w:b/>
        <w:bCs/>
      </w:rPr>
    </w:tblStylePr>
    <w:tblStylePr w:type="lastCol">
      <w:rPr>
        <w:b/>
        <w:bCs/>
      </w:rPr>
    </w:tblStylePr>
    <w:tblStylePr w:type="band1Vert">
      <w:tblPr/>
      <w:tcPr>
        <w:shd w:val="clear" w:color="auto" w:fill="A1B8E1"/>
      </w:tcPr>
    </w:tblStylePr>
    <w:tblStylePr w:type="band1Horz">
      <w:tblPr/>
      <w:tcPr>
        <w:shd w:val="clear" w:color="auto" w:fill="A1B8E1"/>
      </w:tcPr>
    </w:tblStylePr>
  </w:style>
  <w:style w:type="table" w:customStyle="1" w:styleId="MediumGrid1-Accent622">
    <w:name w:val="Medium Grid 1 - Accent 622"/>
    <w:basedOn w:val="TableNormal"/>
    <w:next w:val="MediumGrid1-Accent6"/>
    <w:uiPriority w:val="67"/>
    <w:semiHidden/>
    <w:unhideWhenUsed/>
    <w:rsid w:val="00417AD0"/>
    <w:pPr>
      <w:spacing w:after="0" w:line="240" w:lineRule="auto"/>
    </w:pPr>
    <w:tblPr>
      <w:tblStyleRowBandSize w:val="1"/>
      <w:tblStyleColBandSize w:val="1"/>
      <w:tblBorders>
        <w:top w:val="single" w:sz="8" w:space="0" w:color="93C571"/>
        <w:left w:val="single" w:sz="8" w:space="0" w:color="93C571"/>
        <w:bottom w:val="single" w:sz="8" w:space="0" w:color="93C571"/>
        <w:right w:val="single" w:sz="8" w:space="0" w:color="93C571"/>
        <w:insideH w:val="single" w:sz="8" w:space="0" w:color="93C571"/>
        <w:insideV w:val="single" w:sz="8" w:space="0" w:color="93C571"/>
      </w:tblBorders>
    </w:tblPr>
    <w:tcPr>
      <w:shd w:val="clear" w:color="auto" w:fill="DBEBD0"/>
    </w:tcPr>
    <w:tblStylePr w:type="firstRow">
      <w:rPr>
        <w:b/>
        <w:bCs/>
      </w:rPr>
    </w:tblStylePr>
    <w:tblStylePr w:type="lastRow">
      <w:rPr>
        <w:b/>
        <w:bCs/>
      </w:rPr>
      <w:tblPr/>
      <w:tcPr>
        <w:tcBorders>
          <w:top w:val="single" w:sz="18" w:space="0" w:color="93C571"/>
        </w:tcBorders>
      </w:tcPr>
    </w:tblStylePr>
    <w:tblStylePr w:type="firstCol">
      <w:rPr>
        <w:b/>
        <w:bCs/>
      </w:rPr>
    </w:tblStylePr>
    <w:tblStylePr w:type="lastCol">
      <w:rPr>
        <w:b/>
        <w:bCs/>
      </w:rPr>
    </w:tblStylePr>
    <w:tblStylePr w:type="band1Vert">
      <w:tblPr/>
      <w:tcPr>
        <w:shd w:val="clear" w:color="auto" w:fill="B7D8A0"/>
      </w:tcPr>
    </w:tblStylePr>
    <w:tblStylePr w:type="band1Horz">
      <w:tblPr/>
      <w:tcPr>
        <w:shd w:val="clear" w:color="auto" w:fill="B7D8A0"/>
      </w:tcPr>
    </w:tblStylePr>
  </w:style>
  <w:style w:type="table" w:customStyle="1" w:styleId="MediumGrid222">
    <w:name w:val="Medium Grid 222"/>
    <w:basedOn w:val="TableNormal"/>
    <w:next w:val="MediumGrid2"/>
    <w:uiPriority w:val="68"/>
    <w:semiHidden/>
    <w:unhideWhenUsed/>
    <w:rsid w:val="00417AD0"/>
    <w:pPr>
      <w:spacing w:after="0" w:line="240" w:lineRule="auto"/>
    </w:pPr>
    <w:rPr>
      <w:rFonts w:ascii="Calibri Light" w:eastAsia="Times New Roman" w:hAnsi="Calibri Light" w:cs="Times New Roman"/>
      <w:color w:val="000000"/>
    </w:rPr>
    <w:tblPr>
      <w:tblStyleRowBandSize w:val="1"/>
      <w:tblStyleColBandSize w:val="1"/>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Pr>
    <w:tcPr>
      <w:shd w:val="clear" w:color="auto" w:fill="C0C0C0"/>
    </w:tcPr>
    <w:tblStylePr w:type="firstRow">
      <w:rPr>
        <w:b/>
        <w:bCs/>
        <w:color w:val="000000"/>
      </w:rPr>
      <w:tblPr/>
      <w:tcPr>
        <w:shd w:val="clear" w:color="auto" w:fill="E6E6E6"/>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CCCCCC"/>
      </w:tcPr>
    </w:tblStylePr>
    <w:tblStylePr w:type="band1Vert">
      <w:tblPr/>
      <w:tcPr>
        <w:shd w:val="clear" w:color="auto" w:fill="808080"/>
      </w:tcPr>
    </w:tblStylePr>
    <w:tblStylePr w:type="band1Horz">
      <w:tblPr/>
      <w:tcPr>
        <w:tcBorders>
          <w:insideH w:val="single" w:sz="6" w:space="0" w:color="000000"/>
          <w:insideV w:val="single" w:sz="6" w:space="0" w:color="000000"/>
        </w:tcBorders>
        <w:shd w:val="clear" w:color="auto" w:fill="808080"/>
      </w:tcPr>
    </w:tblStylePr>
    <w:tblStylePr w:type="nwCell">
      <w:tblPr/>
      <w:tcPr>
        <w:shd w:val="clear" w:color="auto" w:fill="FFFFFF"/>
      </w:tcPr>
    </w:tblStylePr>
  </w:style>
  <w:style w:type="table" w:customStyle="1" w:styleId="MediumGrid2-Accent122">
    <w:name w:val="Medium Grid 2 - Accent 122"/>
    <w:basedOn w:val="TableNormal"/>
    <w:next w:val="MediumGrid2-Accent1"/>
    <w:uiPriority w:val="68"/>
    <w:semiHidden/>
    <w:unhideWhenUsed/>
    <w:rsid w:val="00417AD0"/>
    <w:pPr>
      <w:spacing w:after="0" w:line="240" w:lineRule="auto"/>
    </w:pPr>
    <w:rPr>
      <w:rFonts w:ascii="Calibri Light" w:eastAsia="Times New Roman" w:hAnsi="Calibri Light" w:cs="Times New Roman"/>
      <w:color w:val="000000"/>
    </w:rPr>
    <w:tblPr>
      <w:tblStyleRowBandSize w:val="1"/>
      <w:tblStyleColBandSize w:val="1"/>
      <w:tblBorders>
        <w:top w:val="single" w:sz="8" w:space="0" w:color="5B9BD5"/>
        <w:left w:val="single" w:sz="8" w:space="0" w:color="5B9BD5"/>
        <w:bottom w:val="single" w:sz="8" w:space="0" w:color="5B9BD5"/>
        <w:right w:val="single" w:sz="8" w:space="0" w:color="5B9BD5"/>
        <w:insideH w:val="single" w:sz="8" w:space="0" w:color="5B9BD5"/>
        <w:insideV w:val="single" w:sz="8" w:space="0" w:color="5B9BD5"/>
      </w:tblBorders>
    </w:tblPr>
    <w:tcPr>
      <w:shd w:val="clear" w:color="auto" w:fill="D6E6F4"/>
    </w:tcPr>
    <w:tblStylePr w:type="firstRow">
      <w:rPr>
        <w:b/>
        <w:bCs/>
        <w:color w:val="000000"/>
      </w:rPr>
      <w:tblPr/>
      <w:tcPr>
        <w:shd w:val="clear" w:color="auto" w:fill="EEF5FB"/>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DEEAF6"/>
      </w:tcPr>
    </w:tblStylePr>
    <w:tblStylePr w:type="band1Vert">
      <w:tblPr/>
      <w:tcPr>
        <w:shd w:val="clear" w:color="auto" w:fill="ADCCEA"/>
      </w:tcPr>
    </w:tblStylePr>
    <w:tblStylePr w:type="band1Horz">
      <w:tblPr/>
      <w:tcPr>
        <w:tcBorders>
          <w:insideH w:val="single" w:sz="6" w:space="0" w:color="5B9BD5"/>
          <w:insideV w:val="single" w:sz="6" w:space="0" w:color="5B9BD5"/>
        </w:tcBorders>
        <w:shd w:val="clear" w:color="auto" w:fill="ADCCEA"/>
      </w:tcPr>
    </w:tblStylePr>
    <w:tblStylePr w:type="nwCell">
      <w:tblPr/>
      <w:tcPr>
        <w:shd w:val="clear" w:color="auto" w:fill="FFFFFF"/>
      </w:tcPr>
    </w:tblStylePr>
  </w:style>
  <w:style w:type="table" w:customStyle="1" w:styleId="MediumGrid2-Accent222">
    <w:name w:val="Medium Grid 2 - Accent 222"/>
    <w:basedOn w:val="TableNormal"/>
    <w:next w:val="MediumGrid2-Accent2"/>
    <w:uiPriority w:val="68"/>
    <w:semiHidden/>
    <w:unhideWhenUsed/>
    <w:rsid w:val="00417AD0"/>
    <w:pPr>
      <w:spacing w:after="0" w:line="240" w:lineRule="auto"/>
    </w:pPr>
    <w:rPr>
      <w:rFonts w:ascii="Calibri Light" w:eastAsia="Times New Roman" w:hAnsi="Calibri Light" w:cs="Times New Roman"/>
      <w:color w:val="000000"/>
    </w:rPr>
    <w:tblPr>
      <w:tblStyleRowBandSize w:val="1"/>
      <w:tblStyleColBandSize w:val="1"/>
      <w:tblBorders>
        <w:top w:val="single" w:sz="8" w:space="0" w:color="ED7D31"/>
        <w:left w:val="single" w:sz="8" w:space="0" w:color="ED7D31"/>
        <w:bottom w:val="single" w:sz="8" w:space="0" w:color="ED7D31"/>
        <w:right w:val="single" w:sz="8" w:space="0" w:color="ED7D31"/>
        <w:insideH w:val="single" w:sz="8" w:space="0" w:color="ED7D31"/>
        <w:insideV w:val="single" w:sz="8" w:space="0" w:color="ED7D31"/>
      </w:tblBorders>
    </w:tblPr>
    <w:tcPr>
      <w:shd w:val="clear" w:color="auto" w:fill="FADECB"/>
    </w:tcPr>
    <w:tblStylePr w:type="firstRow">
      <w:rPr>
        <w:b/>
        <w:bCs/>
        <w:color w:val="000000"/>
      </w:rPr>
      <w:tblPr/>
      <w:tcPr>
        <w:shd w:val="clear" w:color="auto" w:fill="FDF2EA"/>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FBE4D5"/>
      </w:tcPr>
    </w:tblStylePr>
    <w:tblStylePr w:type="band1Vert">
      <w:tblPr/>
      <w:tcPr>
        <w:shd w:val="clear" w:color="auto" w:fill="F6BE98"/>
      </w:tcPr>
    </w:tblStylePr>
    <w:tblStylePr w:type="band1Horz">
      <w:tblPr/>
      <w:tcPr>
        <w:tcBorders>
          <w:insideH w:val="single" w:sz="6" w:space="0" w:color="ED7D31"/>
          <w:insideV w:val="single" w:sz="6" w:space="0" w:color="ED7D31"/>
        </w:tcBorders>
        <w:shd w:val="clear" w:color="auto" w:fill="F6BE98"/>
      </w:tcPr>
    </w:tblStylePr>
    <w:tblStylePr w:type="nwCell">
      <w:tblPr/>
      <w:tcPr>
        <w:shd w:val="clear" w:color="auto" w:fill="FFFFFF"/>
      </w:tcPr>
    </w:tblStylePr>
  </w:style>
  <w:style w:type="table" w:customStyle="1" w:styleId="MediumGrid2-Accent322">
    <w:name w:val="Medium Grid 2 - Accent 322"/>
    <w:basedOn w:val="TableNormal"/>
    <w:next w:val="MediumGrid2-Accent3"/>
    <w:uiPriority w:val="68"/>
    <w:semiHidden/>
    <w:unhideWhenUsed/>
    <w:rsid w:val="00417AD0"/>
    <w:pPr>
      <w:spacing w:after="0" w:line="240" w:lineRule="auto"/>
    </w:pPr>
    <w:rPr>
      <w:rFonts w:ascii="Calibri Light" w:eastAsia="Times New Roman" w:hAnsi="Calibri Light" w:cs="Times New Roman"/>
      <w:color w:val="000000"/>
    </w:rPr>
    <w:tblPr>
      <w:tblStyleRowBandSize w:val="1"/>
      <w:tblStyleColBandSize w:val="1"/>
      <w:tblBorders>
        <w:top w:val="single" w:sz="8" w:space="0" w:color="A5A5A5"/>
        <w:left w:val="single" w:sz="8" w:space="0" w:color="A5A5A5"/>
        <w:bottom w:val="single" w:sz="8" w:space="0" w:color="A5A5A5"/>
        <w:right w:val="single" w:sz="8" w:space="0" w:color="A5A5A5"/>
        <w:insideH w:val="single" w:sz="8" w:space="0" w:color="A5A5A5"/>
        <w:insideV w:val="single" w:sz="8" w:space="0" w:color="A5A5A5"/>
      </w:tblBorders>
    </w:tblPr>
    <w:tcPr>
      <w:shd w:val="clear" w:color="auto" w:fill="E8E8E8"/>
    </w:tcPr>
    <w:tblStylePr w:type="firstRow">
      <w:rPr>
        <w:b/>
        <w:bCs/>
        <w:color w:val="000000"/>
      </w:rPr>
      <w:tblPr/>
      <w:tcPr>
        <w:shd w:val="clear" w:color="auto" w:fill="F6F6F6"/>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EDEDED"/>
      </w:tcPr>
    </w:tblStylePr>
    <w:tblStylePr w:type="band1Vert">
      <w:tblPr/>
      <w:tcPr>
        <w:shd w:val="clear" w:color="auto" w:fill="D2D2D2"/>
      </w:tcPr>
    </w:tblStylePr>
    <w:tblStylePr w:type="band1Horz">
      <w:tblPr/>
      <w:tcPr>
        <w:tcBorders>
          <w:insideH w:val="single" w:sz="6" w:space="0" w:color="A5A5A5"/>
          <w:insideV w:val="single" w:sz="6" w:space="0" w:color="A5A5A5"/>
        </w:tcBorders>
        <w:shd w:val="clear" w:color="auto" w:fill="D2D2D2"/>
      </w:tcPr>
    </w:tblStylePr>
    <w:tblStylePr w:type="nwCell">
      <w:tblPr/>
      <w:tcPr>
        <w:shd w:val="clear" w:color="auto" w:fill="FFFFFF"/>
      </w:tcPr>
    </w:tblStylePr>
  </w:style>
  <w:style w:type="table" w:customStyle="1" w:styleId="MediumGrid2-Accent422">
    <w:name w:val="Medium Grid 2 - Accent 422"/>
    <w:basedOn w:val="TableNormal"/>
    <w:next w:val="MediumGrid2-Accent4"/>
    <w:uiPriority w:val="68"/>
    <w:semiHidden/>
    <w:unhideWhenUsed/>
    <w:rsid w:val="00417AD0"/>
    <w:pPr>
      <w:spacing w:after="0" w:line="240" w:lineRule="auto"/>
    </w:pPr>
    <w:rPr>
      <w:rFonts w:ascii="Calibri Light" w:eastAsia="Times New Roman" w:hAnsi="Calibri Light" w:cs="Times New Roman"/>
      <w:color w:val="000000"/>
    </w:rPr>
    <w:tblPr>
      <w:tblStyleRowBandSize w:val="1"/>
      <w:tblStyleColBandSize w:val="1"/>
      <w:tblBorders>
        <w:top w:val="single" w:sz="8" w:space="0" w:color="FFC000"/>
        <w:left w:val="single" w:sz="8" w:space="0" w:color="FFC000"/>
        <w:bottom w:val="single" w:sz="8" w:space="0" w:color="FFC000"/>
        <w:right w:val="single" w:sz="8" w:space="0" w:color="FFC000"/>
        <w:insideH w:val="single" w:sz="8" w:space="0" w:color="FFC000"/>
        <w:insideV w:val="single" w:sz="8" w:space="0" w:color="FFC000"/>
      </w:tblBorders>
    </w:tblPr>
    <w:tcPr>
      <w:shd w:val="clear" w:color="auto" w:fill="FFEFC0"/>
    </w:tcPr>
    <w:tblStylePr w:type="firstRow">
      <w:rPr>
        <w:b/>
        <w:bCs/>
        <w:color w:val="000000"/>
      </w:rPr>
      <w:tblPr/>
      <w:tcPr>
        <w:shd w:val="clear" w:color="auto" w:fill="FFF8E6"/>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FFF2CC"/>
      </w:tcPr>
    </w:tblStylePr>
    <w:tblStylePr w:type="band1Vert">
      <w:tblPr/>
      <w:tcPr>
        <w:shd w:val="clear" w:color="auto" w:fill="FFDF80"/>
      </w:tcPr>
    </w:tblStylePr>
    <w:tblStylePr w:type="band1Horz">
      <w:tblPr/>
      <w:tcPr>
        <w:tcBorders>
          <w:insideH w:val="single" w:sz="6" w:space="0" w:color="FFC000"/>
          <w:insideV w:val="single" w:sz="6" w:space="0" w:color="FFC000"/>
        </w:tcBorders>
        <w:shd w:val="clear" w:color="auto" w:fill="FFDF80"/>
      </w:tcPr>
    </w:tblStylePr>
    <w:tblStylePr w:type="nwCell">
      <w:tblPr/>
      <w:tcPr>
        <w:shd w:val="clear" w:color="auto" w:fill="FFFFFF"/>
      </w:tcPr>
    </w:tblStylePr>
  </w:style>
  <w:style w:type="table" w:customStyle="1" w:styleId="MediumGrid2-Accent522">
    <w:name w:val="Medium Grid 2 - Accent 522"/>
    <w:basedOn w:val="TableNormal"/>
    <w:next w:val="MediumGrid2-Accent5"/>
    <w:uiPriority w:val="68"/>
    <w:semiHidden/>
    <w:unhideWhenUsed/>
    <w:rsid w:val="00417AD0"/>
    <w:pPr>
      <w:spacing w:after="0" w:line="240" w:lineRule="auto"/>
    </w:pPr>
    <w:rPr>
      <w:rFonts w:ascii="Calibri Light" w:eastAsia="Times New Roman" w:hAnsi="Calibri Light" w:cs="Times New Roman"/>
      <w:color w:val="000000"/>
    </w:rPr>
    <w:tblPr>
      <w:tblStyleRowBandSize w:val="1"/>
      <w:tblStyleColBandSize w:val="1"/>
      <w:tblBorders>
        <w:top w:val="single" w:sz="8" w:space="0" w:color="4472C4"/>
        <w:left w:val="single" w:sz="8" w:space="0" w:color="4472C4"/>
        <w:bottom w:val="single" w:sz="8" w:space="0" w:color="4472C4"/>
        <w:right w:val="single" w:sz="8" w:space="0" w:color="4472C4"/>
        <w:insideH w:val="single" w:sz="8" w:space="0" w:color="4472C4"/>
        <w:insideV w:val="single" w:sz="8" w:space="0" w:color="4472C4"/>
      </w:tblBorders>
    </w:tblPr>
    <w:tcPr>
      <w:shd w:val="clear" w:color="auto" w:fill="D0DBF0"/>
    </w:tcPr>
    <w:tblStylePr w:type="firstRow">
      <w:rPr>
        <w:b/>
        <w:bCs/>
        <w:color w:val="000000"/>
      </w:rPr>
      <w:tblPr/>
      <w:tcPr>
        <w:shd w:val="clear" w:color="auto" w:fill="ECF1F9"/>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D9E2F3"/>
      </w:tcPr>
    </w:tblStylePr>
    <w:tblStylePr w:type="band1Vert">
      <w:tblPr/>
      <w:tcPr>
        <w:shd w:val="clear" w:color="auto" w:fill="A1B8E1"/>
      </w:tcPr>
    </w:tblStylePr>
    <w:tblStylePr w:type="band1Horz">
      <w:tblPr/>
      <w:tcPr>
        <w:tcBorders>
          <w:insideH w:val="single" w:sz="6" w:space="0" w:color="4472C4"/>
          <w:insideV w:val="single" w:sz="6" w:space="0" w:color="4472C4"/>
        </w:tcBorders>
        <w:shd w:val="clear" w:color="auto" w:fill="A1B8E1"/>
      </w:tcPr>
    </w:tblStylePr>
    <w:tblStylePr w:type="nwCell">
      <w:tblPr/>
      <w:tcPr>
        <w:shd w:val="clear" w:color="auto" w:fill="FFFFFF"/>
      </w:tcPr>
    </w:tblStylePr>
  </w:style>
  <w:style w:type="table" w:customStyle="1" w:styleId="MediumGrid2-Accent622">
    <w:name w:val="Medium Grid 2 - Accent 622"/>
    <w:basedOn w:val="TableNormal"/>
    <w:next w:val="MediumGrid2-Accent6"/>
    <w:uiPriority w:val="68"/>
    <w:semiHidden/>
    <w:unhideWhenUsed/>
    <w:rsid w:val="00417AD0"/>
    <w:pPr>
      <w:spacing w:after="0" w:line="240" w:lineRule="auto"/>
    </w:pPr>
    <w:rPr>
      <w:rFonts w:ascii="Calibri Light" w:eastAsia="Times New Roman" w:hAnsi="Calibri Light" w:cs="Times New Roman"/>
      <w:color w:val="000000"/>
    </w:rPr>
    <w:tblPr>
      <w:tblStyleRowBandSize w:val="1"/>
      <w:tblStyleColBandSize w:val="1"/>
      <w:tblBorders>
        <w:top w:val="single" w:sz="8" w:space="0" w:color="70AD47"/>
        <w:left w:val="single" w:sz="8" w:space="0" w:color="70AD47"/>
        <w:bottom w:val="single" w:sz="8" w:space="0" w:color="70AD47"/>
        <w:right w:val="single" w:sz="8" w:space="0" w:color="70AD47"/>
        <w:insideH w:val="single" w:sz="8" w:space="0" w:color="70AD47"/>
        <w:insideV w:val="single" w:sz="8" w:space="0" w:color="70AD47"/>
      </w:tblBorders>
    </w:tblPr>
    <w:tcPr>
      <w:shd w:val="clear" w:color="auto" w:fill="DBEBD0"/>
    </w:tcPr>
    <w:tblStylePr w:type="firstRow">
      <w:rPr>
        <w:b/>
        <w:bCs/>
        <w:color w:val="000000"/>
      </w:rPr>
      <w:tblPr/>
      <w:tcPr>
        <w:shd w:val="clear" w:color="auto" w:fill="F0F7EC"/>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E2EFD9"/>
      </w:tcPr>
    </w:tblStylePr>
    <w:tblStylePr w:type="band1Vert">
      <w:tblPr/>
      <w:tcPr>
        <w:shd w:val="clear" w:color="auto" w:fill="B7D8A0"/>
      </w:tcPr>
    </w:tblStylePr>
    <w:tblStylePr w:type="band1Horz">
      <w:tblPr/>
      <w:tcPr>
        <w:tcBorders>
          <w:insideH w:val="single" w:sz="6" w:space="0" w:color="70AD47"/>
          <w:insideV w:val="single" w:sz="6" w:space="0" w:color="70AD47"/>
        </w:tcBorders>
        <w:shd w:val="clear" w:color="auto" w:fill="B7D8A0"/>
      </w:tcPr>
    </w:tblStylePr>
    <w:tblStylePr w:type="nwCell">
      <w:tblPr/>
      <w:tcPr>
        <w:shd w:val="clear" w:color="auto" w:fill="FFFFFF"/>
      </w:tcPr>
    </w:tblStylePr>
  </w:style>
  <w:style w:type="table" w:customStyle="1" w:styleId="MediumGrid322">
    <w:name w:val="Medium Grid 322"/>
    <w:basedOn w:val="TableNormal"/>
    <w:next w:val="MediumGrid3"/>
    <w:uiPriority w:val="69"/>
    <w:semiHidden/>
    <w:unhideWhenUsed/>
    <w:rsid w:val="00417AD0"/>
    <w:pPr>
      <w:spacing w:after="0" w:line="240" w:lineRule="auto"/>
    </w:p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C0C0C0"/>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000000"/>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000000"/>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000000"/>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000000"/>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808080"/>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808080"/>
      </w:tcPr>
    </w:tblStylePr>
  </w:style>
  <w:style w:type="table" w:customStyle="1" w:styleId="MediumGrid3-Accent122">
    <w:name w:val="Medium Grid 3 - Accent 122"/>
    <w:basedOn w:val="TableNormal"/>
    <w:next w:val="MediumGrid3-Accent1"/>
    <w:uiPriority w:val="69"/>
    <w:semiHidden/>
    <w:unhideWhenUsed/>
    <w:rsid w:val="00417AD0"/>
    <w:pPr>
      <w:spacing w:after="0" w:line="240" w:lineRule="auto"/>
    </w:p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6E6F4"/>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5B9BD5"/>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5B9BD5"/>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5B9BD5"/>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5B9BD5"/>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DCCEA"/>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DCCEA"/>
      </w:tcPr>
    </w:tblStylePr>
  </w:style>
  <w:style w:type="table" w:customStyle="1" w:styleId="MediumGrid3-Accent222">
    <w:name w:val="Medium Grid 3 - Accent 222"/>
    <w:basedOn w:val="TableNormal"/>
    <w:next w:val="MediumGrid3-Accent2"/>
    <w:uiPriority w:val="69"/>
    <w:semiHidden/>
    <w:unhideWhenUsed/>
    <w:rsid w:val="00417AD0"/>
    <w:pPr>
      <w:spacing w:after="0" w:line="240" w:lineRule="auto"/>
    </w:p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FADECB"/>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ED7D31"/>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ED7D31"/>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ED7D31"/>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ED7D31"/>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F6BE98"/>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F6BE98"/>
      </w:tcPr>
    </w:tblStylePr>
  </w:style>
  <w:style w:type="table" w:customStyle="1" w:styleId="MediumGrid3-Accent322">
    <w:name w:val="Medium Grid 3 - Accent 322"/>
    <w:basedOn w:val="TableNormal"/>
    <w:next w:val="MediumGrid3-Accent3"/>
    <w:uiPriority w:val="69"/>
    <w:semiHidden/>
    <w:unhideWhenUsed/>
    <w:rsid w:val="00417AD0"/>
    <w:pPr>
      <w:spacing w:after="0" w:line="240" w:lineRule="auto"/>
    </w:p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E8E8E8"/>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A5A5A5"/>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A5A5A5"/>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A5A5A5"/>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A5A5A5"/>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D2D2D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D2D2D2"/>
      </w:tcPr>
    </w:tblStylePr>
  </w:style>
  <w:style w:type="table" w:customStyle="1" w:styleId="MediumGrid3-Accent422">
    <w:name w:val="Medium Grid 3 - Accent 422"/>
    <w:basedOn w:val="TableNormal"/>
    <w:next w:val="MediumGrid3-Accent4"/>
    <w:uiPriority w:val="69"/>
    <w:semiHidden/>
    <w:unhideWhenUsed/>
    <w:rsid w:val="00417AD0"/>
    <w:pPr>
      <w:spacing w:after="0" w:line="240" w:lineRule="auto"/>
    </w:p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FFEFC0"/>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FFC000"/>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FFC000"/>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FFC000"/>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FFC000"/>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FFDF80"/>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FFDF80"/>
      </w:tcPr>
    </w:tblStylePr>
  </w:style>
  <w:style w:type="table" w:customStyle="1" w:styleId="MediumGrid3-Accent522">
    <w:name w:val="Medium Grid 3 - Accent 522"/>
    <w:basedOn w:val="TableNormal"/>
    <w:next w:val="MediumGrid3-Accent5"/>
    <w:uiPriority w:val="69"/>
    <w:semiHidden/>
    <w:unhideWhenUsed/>
    <w:rsid w:val="00417AD0"/>
    <w:pPr>
      <w:spacing w:after="0" w:line="240" w:lineRule="auto"/>
    </w:p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0DBF0"/>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472C4"/>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472C4"/>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472C4"/>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472C4"/>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1B8E1"/>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1B8E1"/>
      </w:tcPr>
    </w:tblStylePr>
  </w:style>
  <w:style w:type="table" w:customStyle="1" w:styleId="MediumGrid3-Accent622">
    <w:name w:val="Medium Grid 3 - Accent 622"/>
    <w:basedOn w:val="TableNormal"/>
    <w:next w:val="MediumGrid3-Accent6"/>
    <w:uiPriority w:val="69"/>
    <w:semiHidden/>
    <w:unhideWhenUsed/>
    <w:rsid w:val="00417AD0"/>
    <w:pPr>
      <w:spacing w:after="0" w:line="240" w:lineRule="auto"/>
    </w:p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BEBD0"/>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70AD47"/>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70AD47"/>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70AD47"/>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70AD47"/>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B7D8A0"/>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B7D8A0"/>
      </w:tcPr>
    </w:tblStylePr>
  </w:style>
  <w:style w:type="table" w:customStyle="1" w:styleId="MediumList122">
    <w:name w:val="Medium List 122"/>
    <w:basedOn w:val="TableNormal"/>
    <w:next w:val="MediumList1"/>
    <w:uiPriority w:val="65"/>
    <w:semiHidden/>
    <w:unhideWhenUsed/>
    <w:rsid w:val="00417AD0"/>
    <w:pPr>
      <w:spacing w:after="0" w:line="240" w:lineRule="auto"/>
    </w:pPr>
    <w:rPr>
      <w:color w:val="000000"/>
    </w:rPr>
    <w:tblPr>
      <w:tblStyleRowBandSize w:val="1"/>
      <w:tblStyleColBandSize w:val="1"/>
      <w:tblBorders>
        <w:top w:val="single" w:sz="8" w:space="0" w:color="000000"/>
        <w:bottom w:val="single" w:sz="8" w:space="0" w:color="000000"/>
      </w:tblBorders>
    </w:tblPr>
    <w:tblStylePr w:type="firstRow">
      <w:rPr>
        <w:rFonts w:ascii="Calibri Light" w:eastAsia="Times New Roman" w:hAnsi="Calibri Light" w:cs="Times New Roman"/>
      </w:rPr>
      <w:tblPr/>
      <w:tcPr>
        <w:tcBorders>
          <w:top w:val="nil"/>
          <w:bottom w:val="single" w:sz="8" w:space="0" w:color="000000"/>
        </w:tcBorders>
      </w:tcPr>
    </w:tblStylePr>
    <w:tblStylePr w:type="lastRow">
      <w:rPr>
        <w:b/>
        <w:bCs/>
        <w:color w:val="44546A"/>
      </w:rPr>
      <w:tblPr/>
      <w:tcPr>
        <w:tcBorders>
          <w:top w:val="single" w:sz="8" w:space="0" w:color="000000"/>
          <w:bottom w:val="single" w:sz="8" w:space="0" w:color="000000"/>
        </w:tcBorders>
      </w:tcPr>
    </w:tblStylePr>
    <w:tblStylePr w:type="firstCol">
      <w:rPr>
        <w:b/>
        <w:bCs/>
      </w:rPr>
    </w:tblStylePr>
    <w:tblStylePr w:type="lastCol">
      <w:rPr>
        <w:b/>
        <w:bCs/>
      </w:rPr>
      <w:tblPr/>
      <w:tcPr>
        <w:tcBorders>
          <w:top w:val="single" w:sz="8" w:space="0" w:color="000000"/>
          <w:bottom w:val="single" w:sz="8" w:space="0" w:color="000000"/>
        </w:tcBorders>
      </w:tcPr>
    </w:tblStylePr>
    <w:tblStylePr w:type="band1Vert">
      <w:tblPr/>
      <w:tcPr>
        <w:shd w:val="clear" w:color="auto" w:fill="C0C0C0"/>
      </w:tcPr>
    </w:tblStylePr>
    <w:tblStylePr w:type="band1Horz">
      <w:tblPr/>
      <w:tcPr>
        <w:shd w:val="clear" w:color="auto" w:fill="C0C0C0"/>
      </w:tcPr>
    </w:tblStylePr>
  </w:style>
  <w:style w:type="table" w:customStyle="1" w:styleId="MediumList1-Accent122">
    <w:name w:val="Medium List 1 - Accent 122"/>
    <w:basedOn w:val="TableNormal"/>
    <w:next w:val="MediumList1-Accent1"/>
    <w:uiPriority w:val="65"/>
    <w:semiHidden/>
    <w:unhideWhenUsed/>
    <w:rsid w:val="00417AD0"/>
    <w:pPr>
      <w:spacing w:after="0" w:line="240" w:lineRule="auto"/>
    </w:pPr>
    <w:rPr>
      <w:color w:val="000000"/>
    </w:rPr>
    <w:tblPr>
      <w:tblStyleRowBandSize w:val="1"/>
      <w:tblStyleColBandSize w:val="1"/>
      <w:tblBorders>
        <w:top w:val="single" w:sz="8" w:space="0" w:color="5B9BD5"/>
        <w:bottom w:val="single" w:sz="8" w:space="0" w:color="5B9BD5"/>
      </w:tblBorders>
    </w:tblPr>
    <w:tblStylePr w:type="firstRow">
      <w:rPr>
        <w:rFonts w:ascii="Calibri Light" w:eastAsia="Times New Roman" w:hAnsi="Calibri Light" w:cs="Times New Roman"/>
      </w:rPr>
      <w:tblPr/>
      <w:tcPr>
        <w:tcBorders>
          <w:top w:val="nil"/>
          <w:bottom w:val="single" w:sz="8" w:space="0" w:color="5B9BD5"/>
        </w:tcBorders>
      </w:tcPr>
    </w:tblStylePr>
    <w:tblStylePr w:type="lastRow">
      <w:rPr>
        <w:b/>
        <w:bCs/>
        <w:color w:val="44546A"/>
      </w:rPr>
      <w:tblPr/>
      <w:tcPr>
        <w:tcBorders>
          <w:top w:val="single" w:sz="8" w:space="0" w:color="5B9BD5"/>
          <w:bottom w:val="single" w:sz="8" w:space="0" w:color="5B9BD5"/>
        </w:tcBorders>
      </w:tcPr>
    </w:tblStylePr>
    <w:tblStylePr w:type="firstCol">
      <w:rPr>
        <w:b/>
        <w:bCs/>
      </w:rPr>
    </w:tblStylePr>
    <w:tblStylePr w:type="lastCol">
      <w:rPr>
        <w:b/>
        <w:bCs/>
      </w:rPr>
      <w:tblPr/>
      <w:tcPr>
        <w:tcBorders>
          <w:top w:val="single" w:sz="8" w:space="0" w:color="5B9BD5"/>
          <w:bottom w:val="single" w:sz="8" w:space="0" w:color="5B9BD5"/>
        </w:tcBorders>
      </w:tcPr>
    </w:tblStylePr>
    <w:tblStylePr w:type="band1Vert">
      <w:tblPr/>
      <w:tcPr>
        <w:shd w:val="clear" w:color="auto" w:fill="D6E6F4"/>
      </w:tcPr>
    </w:tblStylePr>
    <w:tblStylePr w:type="band1Horz">
      <w:tblPr/>
      <w:tcPr>
        <w:shd w:val="clear" w:color="auto" w:fill="D6E6F4"/>
      </w:tcPr>
    </w:tblStylePr>
  </w:style>
  <w:style w:type="table" w:customStyle="1" w:styleId="MediumList1-Accent222">
    <w:name w:val="Medium List 1 - Accent 222"/>
    <w:basedOn w:val="TableNormal"/>
    <w:next w:val="MediumList1-Accent2"/>
    <w:uiPriority w:val="65"/>
    <w:semiHidden/>
    <w:unhideWhenUsed/>
    <w:rsid w:val="00417AD0"/>
    <w:pPr>
      <w:spacing w:after="0" w:line="240" w:lineRule="auto"/>
    </w:pPr>
    <w:rPr>
      <w:color w:val="000000"/>
    </w:rPr>
    <w:tblPr>
      <w:tblStyleRowBandSize w:val="1"/>
      <w:tblStyleColBandSize w:val="1"/>
      <w:tblBorders>
        <w:top w:val="single" w:sz="8" w:space="0" w:color="ED7D31"/>
        <w:bottom w:val="single" w:sz="8" w:space="0" w:color="ED7D31"/>
      </w:tblBorders>
    </w:tblPr>
    <w:tblStylePr w:type="firstRow">
      <w:rPr>
        <w:rFonts w:ascii="Calibri Light" w:eastAsia="Times New Roman" w:hAnsi="Calibri Light" w:cs="Times New Roman"/>
      </w:rPr>
      <w:tblPr/>
      <w:tcPr>
        <w:tcBorders>
          <w:top w:val="nil"/>
          <w:bottom w:val="single" w:sz="8" w:space="0" w:color="ED7D31"/>
        </w:tcBorders>
      </w:tcPr>
    </w:tblStylePr>
    <w:tblStylePr w:type="lastRow">
      <w:rPr>
        <w:b/>
        <w:bCs/>
        <w:color w:val="44546A"/>
      </w:rPr>
      <w:tblPr/>
      <w:tcPr>
        <w:tcBorders>
          <w:top w:val="single" w:sz="8" w:space="0" w:color="ED7D31"/>
          <w:bottom w:val="single" w:sz="8" w:space="0" w:color="ED7D31"/>
        </w:tcBorders>
      </w:tcPr>
    </w:tblStylePr>
    <w:tblStylePr w:type="firstCol">
      <w:rPr>
        <w:b/>
        <w:bCs/>
      </w:rPr>
    </w:tblStylePr>
    <w:tblStylePr w:type="lastCol">
      <w:rPr>
        <w:b/>
        <w:bCs/>
      </w:rPr>
      <w:tblPr/>
      <w:tcPr>
        <w:tcBorders>
          <w:top w:val="single" w:sz="8" w:space="0" w:color="ED7D31"/>
          <w:bottom w:val="single" w:sz="8" w:space="0" w:color="ED7D31"/>
        </w:tcBorders>
      </w:tcPr>
    </w:tblStylePr>
    <w:tblStylePr w:type="band1Vert">
      <w:tblPr/>
      <w:tcPr>
        <w:shd w:val="clear" w:color="auto" w:fill="FADECB"/>
      </w:tcPr>
    </w:tblStylePr>
    <w:tblStylePr w:type="band1Horz">
      <w:tblPr/>
      <w:tcPr>
        <w:shd w:val="clear" w:color="auto" w:fill="FADECB"/>
      </w:tcPr>
    </w:tblStylePr>
  </w:style>
  <w:style w:type="table" w:customStyle="1" w:styleId="MediumList1-Accent322">
    <w:name w:val="Medium List 1 - Accent 322"/>
    <w:basedOn w:val="TableNormal"/>
    <w:next w:val="MediumList1-Accent3"/>
    <w:uiPriority w:val="65"/>
    <w:semiHidden/>
    <w:unhideWhenUsed/>
    <w:rsid w:val="00417AD0"/>
    <w:pPr>
      <w:spacing w:after="0" w:line="240" w:lineRule="auto"/>
    </w:pPr>
    <w:rPr>
      <w:color w:val="000000"/>
    </w:rPr>
    <w:tblPr>
      <w:tblStyleRowBandSize w:val="1"/>
      <w:tblStyleColBandSize w:val="1"/>
      <w:tblBorders>
        <w:top w:val="single" w:sz="8" w:space="0" w:color="A5A5A5"/>
        <w:bottom w:val="single" w:sz="8" w:space="0" w:color="A5A5A5"/>
      </w:tblBorders>
    </w:tblPr>
    <w:tblStylePr w:type="firstRow">
      <w:rPr>
        <w:rFonts w:ascii="Calibri Light" w:eastAsia="Times New Roman" w:hAnsi="Calibri Light" w:cs="Times New Roman"/>
      </w:rPr>
      <w:tblPr/>
      <w:tcPr>
        <w:tcBorders>
          <w:top w:val="nil"/>
          <w:bottom w:val="single" w:sz="8" w:space="0" w:color="A5A5A5"/>
        </w:tcBorders>
      </w:tcPr>
    </w:tblStylePr>
    <w:tblStylePr w:type="lastRow">
      <w:rPr>
        <w:b/>
        <w:bCs/>
        <w:color w:val="44546A"/>
      </w:rPr>
      <w:tblPr/>
      <w:tcPr>
        <w:tcBorders>
          <w:top w:val="single" w:sz="8" w:space="0" w:color="A5A5A5"/>
          <w:bottom w:val="single" w:sz="8" w:space="0" w:color="A5A5A5"/>
        </w:tcBorders>
      </w:tcPr>
    </w:tblStylePr>
    <w:tblStylePr w:type="firstCol">
      <w:rPr>
        <w:b/>
        <w:bCs/>
      </w:rPr>
    </w:tblStylePr>
    <w:tblStylePr w:type="lastCol">
      <w:rPr>
        <w:b/>
        <w:bCs/>
      </w:rPr>
      <w:tblPr/>
      <w:tcPr>
        <w:tcBorders>
          <w:top w:val="single" w:sz="8" w:space="0" w:color="A5A5A5"/>
          <w:bottom w:val="single" w:sz="8" w:space="0" w:color="A5A5A5"/>
        </w:tcBorders>
      </w:tcPr>
    </w:tblStylePr>
    <w:tblStylePr w:type="band1Vert">
      <w:tblPr/>
      <w:tcPr>
        <w:shd w:val="clear" w:color="auto" w:fill="E8E8E8"/>
      </w:tcPr>
    </w:tblStylePr>
    <w:tblStylePr w:type="band1Horz">
      <w:tblPr/>
      <w:tcPr>
        <w:shd w:val="clear" w:color="auto" w:fill="E8E8E8"/>
      </w:tcPr>
    </w:tblStylePr>
  </w:style>
  <w:style w:type="table" w:customStyle="1" w:styleId="MediumList1-Accent422">
    <w:name w:val="Medium List 1 - Accent 422"/>
    <w:basedOn w:val="TableNormal"/>
    <w:next w:val="MediumList1-Accent4"/>
    <w:uiPriority w:val="65"/>
    <w:semiHidden/>
    <w:unhideWhenUsed/>
    <w:rsid w:val="00417AD0"/>
    <w:pPr>
      <w:spacing w:after="0" w:line="240" w:lineRule="auto"/>
    </w:pPr>
    <w:rPr>
      <w:color w:val="000000"/>
    </w:rPr>
    <w:tblPr>
      <w:tblStyleRowBandSize w:val="1"/>
      <w:tblStyleColBandSize w:val="1"/>
      <w:tblBorders>
        <w:top w:val="single" w:sz="8" w:space="0" w:color="FFC000"/>
        <w:bottom w:val="single" w:sz="8" w:space="0" w:color="FFC000"/>
      </w:tblBorders>
    </w:tblPr>
    <w:tblStylePr w:type="firstRow">
      <w:rPr>
        <w:rFonts w:ascii="Calibri Light" w:eastAsia="Times New Roman" w:hAnsi="Calibri Light" w:cs="Times New Roman"/>
      </w:rPr>
      <w:tblPr/>
      <w:tcPr>
        <w:tcBorders>
          <w:top w:val="nil"/>
          <w:bottom w:val="single" w:sz="8" w:space="0" w:color="FFC000"/>
        </w:tcBorders>
      </w:tcPr>
    </w:tblStylePr>
    <w:tblStylePr w:type="lastRow">
      <w:rPr>
        <w:b/>
        <w:bCs/>
        <w:color w:val="44546A"/>
      </w:rPr>
      <w:tblPr/>
      <w:tcPr>
        <w:tcBorders>
          <w:top w:val="single" w:sz="8" w:space="0" w:color="FFC000"/>
          <w:bottom w:val="single" w:sz="8" w:space="0" w:color="FFC000"/>
        </w:tcBorders>
      </w:tcPr>
    </w:tblStylePr>
    <w:tblStylePr w:type="firstCol">
      <w:rPr>
        <w:b/>
        <w:bCs/>
      </w:rPr>
    </w:tblStylePr>
    <w:tblStylePr w:type="lastCol">
      <w:rPr>
        <w:b/>
        <w:bCs/>
      </w:rPr>
      <w:tblPr/>
      <w:tcPr>
        <w:tcBorders>
          <w:top w:val="single" w:sz="8" w:space="0" w:color="FFC000"/>
          <w:bottom w:val="single" w:sz="8" w:space="0" w:color="FFC000"/>
        </w:tcBorders>
      </w:tcPr>
    </w:tblStylePr>
    <w:tblStylePr w:type="band1Vert">
      <w:tblPr/>
      <w:tcPr>
        <w:shd w:val="clear" w:color="auto" w:fill="FFEFC0"/>
      </w:tcPr>
    </w:tblStylePr>
    <w:tblStylePr w:type="band1Horz">
      <w:tblPr/>
      <w:tcPr>
        <w:shd w:val="clear" w:color="auto" w:fill="FFEFC0"/>
      </w:tcPr>
    </w:tblStylePr>
  </w:style>
  <w:style w:type="table" w:customStyle="1" w:styleId="MediumList1-Accent522">
    <w:name w:val="Medium List 1 - Accent 522"/>
    <w:basedOn w:val="TableNormal"/>
    <w:next w:val="MediumList1-Accent5"/>
    <w:uiPriority w:val="65"/>
    <w:semiHidden/>
    <w:unhideWhenUsed/>
    <w:rsid w:val="00417AD0"/>
    <w:pPr>
      <w:spacing w:after="0" w:line="240" w:lineRule="auto"/>
    </w:pPr>
    <w:rPr>
      <w:color w:val="000000"/>
    </w:rPr>
    <w:tblPr>
      <w:tblStyleRowBandSize w:val="1"/>
      <w:tblStyleColBandSize w:val="1"/>
      <w:tblBorders>
        <w:top w:val="single" w:sz="8" w:space="0" w:color="4472C4"/>
        <w:bottom w:val="single" w:sz="8" w:space="0" w:color="4472C4"/>
      </w:tblBorders>
    </w:tblPr>
    <w:tblStylePr w:type="firstRow">
      <w:rPr>
        <w:rFonts w:ascii="Calibri Light" w:eastAsia="Times New Roman" w:hAnsi="Calibri Light" w:cs="Times New Roman"/>
      </w:rPr>
      <w:tblPr/>
      <w:tcPr>
        <w:tcBorders>
          <w:top w:val="nil"/>
          <w:bottom w:val="single" w:sz="8" w:space="0" w:color="4472C4"/>
        </w:tcBorders>
      </w:tcPr>
    </w:tblStylePr>
    <w:tblStylePr w:type="lastRow">
      <w:rPr>
        <w:b/>
        <w:bCs/>
        <w:color w:val="44546A"/>
      </w:rPr>
      <w:tblPr/>
      <w:tcPr>
        <w:tcBorders>
          <w:top w:val="single" w:sz="8" w:space="0" w:color="4472C4"/>
          <w:bottom w:val="single" w:sz="8" w:space="0" w:color="4472C4"/>
        </w:tcBorders>
      </w:tcPr>
    </w:tblStylePr>
    <w:tblStylePr w:type="firstCol">
      <w:rPr>
        <w:b/>
        <w:bCs/>
      </w:rPr>
    </w:tblStylePr>
    <w:tblStylePr w:type="lastCol">
      <w:rPr>
        <w:b/>
        <w:bCs/>
      </w:rPr>
      <w:tblPr/>
      <w:tcPr>
        <w:tcBorders>
          <w:top w:val="single" w:sz="8" w:space="0" w:color="4472C4"/>
          <w:bottom w:val="single" w:sz="8" w:space="0" w:color="4472C4"/>
        </w:tcBorders>
      </w:tcPr>
    </w:tblStylePr>
    <w:tblStylePr w:type="band1Vert">
      <w:tblPr/>
      <w:tcPr>
        <w:shd w:val="clear" w:color="auto" w:fill="D0DBF0"/>
      </w:tcPr>
    </w:tblStylePr>
    <w:tblStylePr w:type="band1Horz">
      <w:tblPr/>
      <w:tcPr>
        <w:shd w:val="clear" w:color="auto" w:fill="D0DBF0"/>
      </w:tcPr>
    </w:tblStylePr>
  </w:style>
  <w:style w:type="table" w:customStyle="1" w:styleId="MediumList1-Accent622">
    <w:name w:val="Medium List 1 - Accent 622"/>
    <w:basedOn w:val="TableNormal"/>
    <w:next w:val="MediumList1-Accent6"/>
    <w:uiPriority w:val="65"/>
    <w:semiHidden/>
    <w:unhideWhenUsed/>
    <w:rsid w:val="00417AD0"/>
    <w:pPr>
      <w:spacing w:after="0" w:line="240" w:lineRule="auto"/>
    </w:pPr>
    <w:rPr>
      <w:color w:val="000000"/>
    </w:rPr>
    <w:tblPr>
      <w:tblStyleRowBandSize w:val="1"/>
      <w:tblStyleColBandSize w:val="1"/>
      <w:tblBorders>
        <w:top w:val="single" w:sz="8" w:space="0" w:color="70AD47"/>
        <w:bottom w:val="single" w:sz="8" w:space="0" w:color="70AD47"/>
      </w:tblBorders>
    </w:tblPr>
    <w:tblStylePr w:type="firstRow">
      <w:rPr>
        <w:rFonts w:ascii="Calibri Light" w:eastAsia="Times New Roman" w:hAnsi="Calibri Light" w:cs="Times New Roman"/>
      </w:rPr>
      <w:tblPr/>
      <w:tcPr>
        <w:tcBorders>
          <w:top w:val="nil"/>
          <w:bottom w:val="single" w:sz="8" w:space="0" w:color="70AD47"/>
        </w:tcBorders>
      </w:tcPr>
    </w:tblStylePr>
    <w:tblStylePr w:type="lastRow">
      <w:rPr>
        <w:b/>
        <w:bCs/>
        <w:color w:val="44546A"/>
      </w:rPr>
      <w:tblPr/>
      <w:tcPr>
        <w:tcBorders>
          <w:top w:val="single" w:sz="8" w:space="0" w:color="70AD47"/>
          <w:bottom w:val="single" w:sz="8" w:space="0" w:color="70AD47"/>
        </w:tcBorders>
      </w:tcPr>
    </w:tblStylePr>
    <w:tblStylePr w:type="firstCol">
      <w:rPr>
        <w:b/>
        <w:bCs/>
      </w:rPr>
    </w:tblStylePr>
    <w:tblStylePr w:type="lastCol">
      <w:rPr>
        <w:b/>
        <w:bCs/>
      </w:rPr>
      <w:tblPr/>
      <w:tcPr>
        <w:tcBorders>
          <w:top w:val="single" w:sz="8" w:space="0" w:color="70AD47"/>
          <w:bottom w:val="single" w:sz="8" w:space="0" w:color="70AD47"/>
        </w:tcBorders>
      </w:tcPr>
    </w:tblStylePr>
    <w:tblStylePr w:type="band1Vert">
      <w:tblPr/>
      <w:tcPr>
        <w:shd w:val="clear" w:color="auto" w:fill="DBEBD0"/>
      </w:tcPr>
    </w:tblStylePr>
    <w:tblStylePr w:type="band1Horz">
      <w:tblPr/>
      <w:tcPr>
        <w:shd w:val="clear" w:color="auto" w:fill="DBEBD0"/>
      </w:tcPr>
    </w:tblStylePr>
  </w:style>
  <w:style w:type="table" w:customStyle="1" w:styleId="MediumList222">
    <w:name w:val="Medium List 222"/>
    <w:basedOn w:val="TableNormal"/>
    <w:next w:val="MediumList2"/>
    <w:uiPriority w:val="66"/>
    <w:semiHidden/>
    <w:unhideWhenUsed/>
    <w:rsid w:val="00417AD0"/>
    <w:pPr>
      <w:spacing w:after="0" w:line="240" w:lineRule="auto"/>
    </w:pPr>
    <w:rPr>
      <w:rFonts w:ascii="Calibri Light" w:eastAsia="Times New Roman" w:hAnsi="Calibri Light" w:cs="Times New Roman"/>
      <w:color w:val="000000"/>
    </w:rPr>
    <w:tblPr>
      <w:tblStyleRowBandSize w:val="1"/>
      <w:tblStyleColBandSize w:val="1"/>
      <w:tblBorders>
        <w:top w:val="single" w:sz="8" w:space="0" w:color="000000"/>
        <w:left w:val="single" w:sz="8" w:space="0" w:color="000000"/>
        <w:bottom w:val="single" w:sz="8" w:space="0" w:color="000000"/>
        <w:right w:val="single" w:sz="8" w:space="0" w:color="000000"/>
      </w:tblBorders>
    </w:tblPr>
    <w:tblStylePr w:type="firstRow">
      <w:rPr>
        <w:sz w:val="24"/>
        <w:szCs w:val="24"/>
      </w:rPr>
      <w:tblPr/>
      <w:tcPr>
        <w:tcBorders>
          <w:top w:val="nil"/>
          <w:left w:val="nil"/>
          <w:bottom w:val="single" w:sz="24" w:space="0" w:color="000000"/>
          <w:right w:val="nil"/>
          <w:insideH w:val="nil"/>
          <w:insideV w:val="nil"/>
        </w:tcBorders>
        <w:shd w:val="clear" w:color="auto" w:fill="FFFFFF"/>
      </w:tcPr>
    </w:tblStylePr>
    <w:tblStylePr w:type="lastRow">
      <w:tblPr/>
      <w:tcPr>
        <w:tcBorders>
          <w:top w:val="single" w:sz="8" w:space="0" w:color="000000"/>
          <w:left w:val="nil"/>
          <w:bottom w:val="nil"/>
          <w:right w:val="nil"/>
          <w:insideH w:val="nil"/>
          <w:insideV w:val="nil"/>
        </w:tcBorders>
        <w:shd w:val="clear" w:color="auto" w:fill="FFFFFF"/>
      </w:tcPr>
    </w:tblStylePr>
    <w:tblStylePr w:type="firstCol">
      <w:tblPr/>
      <w:tcPr>
        <w:tcBorders>
          <w:top w:val="nil"/>
          <w:left w:val="nil"/>
          <w:bottom w:val="nil"/>
          <w:right w:val="single" w:sz="8" w:space="0" w:color="000000"/>
          <w:insideH w:val="nil"/>
          <w:insideV w:val="nil"/>
        </w:tcBorders>
        <w:shd w:val="clear" w:color="auto" w:fill="FFFFFF"/>
      </w:tcPr>
    </w:tblStylePr>
    <w:tblStylePr w:type="lastCol">
      <w:tblPr/>
      <w:tcPr>
        <w:tcBorders>
          <w:top w:val="nil"/>
          <w:left w:val="single" w:sz="8" w:space="0" w:color="000000"/>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C0C0C0"/>
      </w:tcPr>
    </w:tblStylePr>
    <w:tblStylePr w:type="band1Horz">
      <w:tblPr/>
      <w:tcPr>
        <w:tcBorders>
          <w:top w:val="nil"/>
          <w:bottom w:val="nil"/>
          <w:insideH w:val="nil"/>
          <w:insideV w:val="nil"/>
        </w:tcBorders>
        <w:shd w:val="clear" w:color="auto" w:fill="C0C0C0"/>
      </w:tcPr>
    </w:tblStylePr>
    <w:tblStylePr w:type="nwCell">
      <w:tblPr/>
      <w:tcPr>
        <w:shd w:val="clear" w:color="auto" w:fill="FFFFFF"/>
      </w:tcPr>
    </w:tblStylePr>
    <w:tblStylePr w:type="swCell">
      <w:tblPr/>
      <w:tcPr>
        <w:tcBorders>
          <w:top w:val="nil"/>
        </w:tcBorders>
      </w:tcPr>
    </w:tblStylePr>
  </w:style>
  <w:style w:type="table" w:customStyle="1" w:styleId="MediumList2-Accent122">
    <w:name w:val="Medium List 2 - Accent 122"/>
    <w:basedOn w:val="TableNormal"/>
    <w:next w:val="MediumList2-Accent1"/>
    <w:uiPriority w:val="66"/>
    <w:semiHidden/>
    <w:unhideWhenUsed/>
    <w:rsid w:val="00417AD0"/>
    <w:pPr>
      <w:spacing w:after="0" w:line="240" w:lineRule="auto"/>
    </w:pPr>
    <w:rPr>
      <w:rFonts w:ascii="Calibri Light" w:eastAsia="Times New Roman" w:hAnsi="Calibri Light" w:cs="Times New Roman"/>
      <w:color w:val="000000"/>
    </w:rPr>
    <w:tblPr>
      <w:tblStyleRowBandSize w:val="1"/>
      <w:tblStyleColBandSize w:val="1"/>
      <w:tblBorders>
        <w:top w:val="single" w:sz="8" w:space="0" w:color="5B9BD5"/>
        <w:left w:val="single" w:sz="8" w:space="0" w:color="5B9BD5"/>
        <w:bottom w:val="single" w:sz="8" w:space="0" w:color="5B9BD5"/>
        <w:right w:val="single" w:sz="8" w:space="0" w:color="5B9BD5"/>
      </w:tblBorders>
    </w:tblPr>
    <w:tblStylePr w:type="firstRow">
      <w:rPr>
        <w:sz w:val="24"/>
        <w:szCs w:val="24"/>
      </w:rPr>
      <w:tblPr/>
      <w:tcPr>
        <w:tcBorders>
          <w:top w:val="nil"/>
          <w:left w:val="nil"/>
          <w:bottom w:val="single" w:sz="24" w:space="0" w:color="5B9BD5"/>
          <w:right w:val="nil"/>
          <w:insideH w:val="nil"/>
          <w:insideV w:val="nil"/>
        </w:tcBorders>
        <w:shd w:val="clear" w:color="auto" w:fill="FFFFFF"/>
      </w:tcPr>
    </w:tblStylePr>
    <w:tblStylePr w:type="lastRow">
      <w:tblPr/>
      <w:tcPr>
        <w:tcBorders>
          <w:top w:val="single" w:sz="8" w:space="0" w:color="5B9BD5"/>
          <w:left w:val="nil"/>
          <w:bottom w:val="nil"/>
          <w:right w:val="nil"/>
          <w:insideH w:val="nil"/>
          <w:insideV w:val="nil"/>
        </w:tcBorders>
        <w:shd w:val="clear" w:color="auto" w:fill="FFFFFF"/>
      </w:tcPr>
    </w:tblStylePr>
    <w:tblStylePr w:type="firstCol">
      <w:tblPr/>
      <w:tcPr>
        <w:tcBorders>
          <w:top w:val="nil"/>
          <w:left w:val="nil"/>
          <w:bottom w:val="nil"/>
          <w:right w:val="single" w:sz="8" w:space="0" w:color="5B9BD5"/>
          <w:insideH w:val="nil"/>
          <w:insideV w:val="nil"/>
        </w:tcBorders>
        <w:shd w:val="clear" w:color="auto" w:fill="FFFFFF"/>
      </w:tcPr>
    </w:tblStylePr>
    <w:tblStylePr w:type="lastCol">
      <w:tblPr/>
      <w:tcPr>
        <w:tcBorders>
          <w:top w:val="nil"/>
          <w:left w:val="single" w:sz="8" w:space="0" w:color="5B9BD5"/>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D6E6F4"/>
      </w:tcPr>
    </w:tblStylePr>
    <w:tblStylePr w:type="band1Horz">
      <w:tblPr/>
      <w:tcPr>
        <w:tcBorders>
          <w:top w:val="nil"/>
          <w:bottom w:val="nil"/>
          <w:insideH w:val="nil"/>
          <w:insideV w:val="nil"/>
        </w:tcBorders>
        <w:shd w:val="clear" w:color="auto" w:fill="D6E6F4"/>
      </w:tcPr>
    </w:tblStylePr>
    <w:tblStylePr w:type="nwCell">
      <w:tblPr/>
      <w:tcPr>
        <w:shd w:val="clear" w:color="auto" w:fill="FFFFFF"/>
      </w:tcPr>
    </w:tblStylePr>
    <w:tblStylePr w:type="swCell">
      <w:tblPr/>
      <w:tcPr>
        <w:tcBorders>
          <w:top w:val="nil"/>
        </w:tcBorders>
      </w:tcPr>
    </w:tblStylePr>
  </w:style>
  <w:style w:type="table" w:customStyle="1" w:styleId="MediumList2-Accent222">
    <w:name w:val="Medium List 2 - Accent 222"/>
    <w:basedOn w:val="TableNormal"/>
    <w:next w:val="MediumList2-Accent2"/>
    <w:uiPriority w:val="66"/>
    <w:semiHidden/>
    <w:unhideWhenUsed/>
    <w:rsid w:val="00417AD0"/>
    <w:pPr>
      <w:spacing w:after="0" w:line="240" w:lineRule="auto"/>
    </w:pPr>
    <w:rPr>
      <w:rFonts w:ascii="Calibri Light" w:eastAsia="Times New Roman" w:hAnsi="Calibri Light" w:cs="Times New Roman"/>
      <w:color w:val="000000"/>
    </w:rPr>
    <w:tblPr>
      <w:tblStyleRowBandSize w:val="1"/>
      <w:tblStyleColBandSize w:val="1"/>
      <w:tblBorders>
        <w:top w:val="single" w:sz="8" w:space="0" w:color="ED7D31"/>
        <w:left w:val="single" w:sz="8" w:space="0" w:color="ED7D31"/>
        <w:bottom w:val="single" w:sz="8" w:space="0" w:color="ED7D31"/>
        <w:right w:val="single" w:sz="8" w:space="0" w:color="ED7D31"/>
      </w:tblBorders>
    </w:tblPr>
    <w:tblStylePr w:type="firstRow">
      <w:rPr>
        <w:sz w:val="24"/>
        <w:szCs w:val="24"/>
      </w:rPr>
      <w:tblPr/>
      <w:tcPr>
        <w:tcBorders>
          <w:top w:val="nil"/>
          <w:left w:val="nil"/>
          <w:bottom w:val="single" w:sz="24" w:space="0" w:color="ED7D31"/>
          <w:right w:val="nil"/>
          <w:insideH w:val="nil"/>
          <w:insideV w:val="nil"/>
        </w:tcBorders>
        <w:shd w:val="clear" w:color="auto" w:fill="FFFFFF"/>
      </w:tcPr>
    </w:tblStylePr>
    <w:tblStylePr w:type="lastRow">
      <w:tblPr/>
      <w:tcPr>
        <w:tcBorders>
          <w:top w:val="single" w:sz="8" w:space="0" w:color="ED7D31"/>
          <w:left w:val="nil"/>
          <w:right w:val="nil"/>
          <w:insideH w:val="nil"/>
          <w:insideV w:val="nil"/>
        </w:tcBorders>
        <w:shd w:val="clear" w:color="auto" w:fill="FFFFFF"/>
      </w:tcPr>
    </w:tblStylePr>
    <w:tblStylePr w:type="firstCol">
      <w:tblPr/>
      <w:tcPr>
        <w:tcBorders>
          <w:top w:val="nil"/>
          <w:left w:val="nil"/>
          <w:bottom w:val="nil"/>
          <w:right w:val="single" w:sz="8" w:space="0" w:color="ED7D31"/>
          <w:insideH w:val="nil"/>
          <w:insideV w:val="nil"/>
        </w:tcBorders>
        <w:shd w:val="clear" w:color="auto" w:fill="FFFFFF"/>
      </w:tcPr>
    </w:tblStylePr>
    <w:tblStylePr w:type="lastCol">
      <w:tblPr/>
      <w:tcPr>
        <w:tcBorders>
          <w:top w:val="nil"/>
          <w:left w:val="single" w:sz="8" w:space="0" w:color="ED7D31"/>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FADECB"/>
      </w:tcPr>
    </w:tblStylePr>
    <w:tblStylePr w:type="band1Horz">
      <w:tblPr/>
      <w:tcPr>
        <w:tcBorders>
          <w:top w:val="nil"/>
          <w:bottom w:val="nil"/>
          <w:insideH w:val="nil"/>
          <w:insideV w:val="nil"/>
        </w:tcBorders>
        <w:shd w:val="clear" w:color="auto" w:fill="FADECB"/>
      </w:tcPr>
    </w:tblStylePr>
    <w:tblStylePr w:type="nwCell">
      <w:tblPr/>
      <w:tcPr>
        <w:shd w:val="clear" w:color="auto" w:fill="FFFFFF"/>
      </w:tcPr>
    </w:tblStylePr>
    <w:tblStylePr w:type="swCell">
      <w:tblPr/>
      <w:tcPr>
        <w:tcBorders>
          <w:top w:val="nil"/>
        </w:tcBorders>
      </w:tcPr>
    </w:tblStylePr>
  </w:style>
  <w:style w:type="table" w:customStyle="1" w:styleId="MediumList2-Accent322">
    <w:name w:val="Medium List 2 - Accent 322"/>
    <w:basedOn w:val="TableNormal"/>
    <w:next w:val="MediumList2-Accent3"/>
    <w:uiPriority w:val="66"/>
    <w:semiHidden/>
    <w:unhideWhenUsed/>
    <w:rsid w:val="00417AD0"/>
    <w:pPr>
      <w:spacing w:after="0" w:line="240" w:lineRule="auto"/>
    </w:pPr>
    <w:rPr>
      <w:rFonts w:ascii="Calibri Light" w:eastAsia="Times New Roman" w:hAnsi="Calibri Light" w:cs="Times New Roman"/>
      <w:color w:val="000000"/>
    </w:rPr>
    <w:tblPr>
      <w:tblStyleRowBandSize w:val="1"/>
      <w:tblStyleColBandSize w:val="1"/>
      <w:tblBorders>
        <w:top w:val="single" w:sz="8" w:space="0" w:color="A5A5A5"/>
        <w:left w:val="single" w:sz="8" w:space="0" w:color="A5A5A5"/>
        <w:bottom w:val="single" w:sz="8" w:space="0" w:color="A5A5A5"/>
        <w:right w:val="single" w:sz="8" w:space="0" w:color="A5A5A5"/>
      </w:tblBorders>
    </w:tblPr>
    <w:tblStylePr w:type="firstRow">
      <w:rPr>
        <w:sz w:val="24"/>
        <w:szCs w:val="24"/>
      </w:rPr>
      <w:tblPr/>
      <w:tcPr>
        <w:tcBorders>
          <w:top w:val="nil"/>
          <w:left w:val="nil"/>
          <w:bottom w:val="single" w:sz="24" w:space="0" w:color="A5A5A5"/>
          <w:right w:val="nil"/>
          <w:insideH w:val="nil"/>
          <w:insideV w:val="nil"/>
        </w:tcBorders>
        <w:shd w:val="clear" w:color="auto" w:fill="FFFFFF"/>
      </w:tcPr>
    </w:tblStylePr>
    <w:tblStylePr w:type="lastRow">
      <w:tblPr/>
      <w:tcPr>
        <w:tcBorders>
          <w:top w:val="single" w:sz="8" w:space="0" w:color="A5A5A5"/>
          <w:left w:val="nil"/>
          <w:bottom w:val="nil"/>
          <w:right w:val="nil"/>
          <w:insideH w:val="nil"/>
          <w:insideV w:val="nil"/>
        </w:tcBorders>
        <w:shd w:val="clear" w:color="auto" w:fill="FFFFFF"/>
      </w:tcPr>
    </w:tblStylePr>
    <w:tblStylePr w:type="firstCol">
      <w:tblPr/>
      <w:tcPr>
        <w:tcBorders>
          <w:top w:val="nil"/>
          <w:left w:val="nil"/>
          <w:bottom w:val="nil"/>
          <w:right w:val="single" w:sz="8" w:space="0" w:color="A5A5A5"/>
          <w:insideH w:val="nil"/>
          <w:insideV w:val="nil"/>
        </w:tcBorders>
        <w:shd w:val="clear" w:color="auto" w:fill="FFFFFF"/>
      </w:tcPr>
    </w:tblStylePr>
    <w:tblStylePr w:type="lastCol">
      <w:tblPr/>
      <w:tcPr>
        <w:tcBorders>
          <w:top w:val="nil"/>
          <w:left w:val="single" w:sz="8" w:space="0" w:color="A5A5A5"/>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E8E8E8"/>
      </w:tcPr>
    </w:tblStylePr>
    <w:tblStylePr w:type="band1Horz">
      <w:tblPr/>
      <w:tcPr>
        <w:tcBorders>
          <w:top w:val="nil"/>
          <w:bottom w:val="nil"/>
          <w:insideH w:val="nil"/>
          <w:insideV w:val="nil"/>
        </w:tcBorders>
        <w:shd w:val="clear" w:color="auto" w:fill="E8E8E8"/>
      </w:tcPr>
    </w:tblStylePr>
    <w:tblStylePr w:type="nwCell">
      <w:tblPr/>
      <w:tcPr>
        <w:shd w:val="clear" w:color="auto" w:fill="FFFFFF"/>
      </w:tcPr>
    </w:tblStylePr>
    <w:tblStylePr w:type="swCell">
      <w:tblPr/>
      <w:tcPr>
        <w:tcBorders>
          <w:top w:val="nil"/>
        </w:tcBorders>
      </w:tcPr>
    </w:tblStylePr>
  </w:style>
  <w:style w:type="table" w:customStyle="1" w:styleId="MediumList2-Accent422">
    <w:name w:val="Medium List 2 - Accent 422"/>
    <w:basedOn w:val="TableNormal"/>
    <w:next w:val="MediumList2-Accent4"/>
    <w:uiPriority w:val="66"/>
    <w:semiHidden/>
    <w:unhideWhenUsed/>
    <w:rsid w:val="00417AD0"/>
    <w:pPr>
      <w:spacing w:after="0" w:line="240" w:lineRule="auto"/>
    </w:pPr>
    <w:rPr>
      <w:rFonts w:ascii="Calibri Light" w:eastAsia="Times New Roman" w:hAnsi="Calibri Light" w:cs="Times New Roman"/>
      <w:color w:val="000000"/>
    </w:rPr>
    <w:tblPr>
      <w:tblStyleRowBandSize w:val="1"/>
      <w:tblStyleColBandSize w:val="1"/>
      <w:tblBorders>
        <w:top w:val="single" w:sz="8" w:space="0" w:color="FFC000"/>
        <w:left w:val="single" w:sz="8" w:space="0" w:color="FFC000"/>
        <w:bottom w:val="single" w:sz="8" w:space="0" w:color="FFC000"/>
        <w:right w:val="single" w:sz="8" w:space="0" w:color="FFC000"/>
      </w:tblBorders>
    </w:tblPr>
    <w:tblStylePr w:type="firstRow">
      <w:rPr>
        <w:sz w:val="24"/>
        <w:szCs w:val="24"/>
      </w:rPr>
      <w:tblPr/>
      <w:tcPr>
        <w:tcBorders>
          <w:top w:val="nil"/>
          <w:left w:val="nil"/>
          <w:bottom w:val="single" w:sz="24" w:space="0" w:color="FFC000"/>
          <w:right w:val="nil"/>
          <w:insideH w:val="nil"/>
          <w:insideV w:val="nil"/>
        </w:tcBorders>
        <w:shd w:val="clear" w:color="auto" w:fill="FFFFFF"/>
      </w:tcPr>
    </w:tblStylePr>
    <w:tblStylePr w:type="lastRow">
      <w:tblPr/>
      <w:tcPr>
        <w:tcBorders>
          <w:top w:val="single" w:sz="8" w:space="0" w:color="FFC000"/>
          <w:left w:val="nil"/>
          <w:bottom w:val="nil"/>
          <w:right w:val="nil"/>
          <w:insideH w:val="nil"/>
          <w:insideV w:val="nil"/>
        </w:tcBorders>
        <w:shd w:val="clear" w:color="auto" w:fill="FFFFFF"/>
      </w:tcPr>
    </w:tblStylePr>
    <w:tblStylePr w:type="firstCol">
      <w:tblPr/>
      <w:tcPr>
        <w:tcBorders>
          <w:top w:val="nil"/>
          <w:left w:val="nil"/>
          <w:bottom w:val="nil"/>
          <w:right w:val="single" w:sz="8" w:space="0" w:color="FFC000"/>
          <w:insideH w:val="nil"/>
          <w:insideV w:val="nil"/>
        </w:tcBorders>
        <w:shd w:val="clear" w:color="auto" w:fill="FFFFFF"/>
      </w:tcPr>
    </w:tblStylePr>
    <w:tblStylePr w:type="lastCol">
      <w:tblPr/>
      <w:tcPr>
        <w:tcBorders>
          <w:top w:val="nil"/>
          <w:left w:val="single" w:sz="8" w:space="0" w:color="FFC000"/>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FFEFC0"/>
      </w:tcPr>
    </w:tblStylePr>
    <w:tblStylePr w:type="band1Horz">
      <w:tblPr/>
      <w:tcPr>
        <w:tcBorders>
          <w:top w:val="nil"/>
          <w:bottom w:val="nil"/>
          <w:insideH w:val="nil"/>
          <w:insideV w:val="nil"/>
        </w:tcBorders>
        <w:shd w:val="clear" w:color="auto" w:fill="FFEFC0"/>
      </w:tcPr>
    </w:tblStylePr>
    <w:tblStylePr w:type="nwCell">
      <w:tblPr/>
      <w:tcPr>
        <w:shd w:val="clear" w:color="auto" w:fill="FFFFFF"/>
      </w:tcPr>
    </w:tblStylePr>
    <w:tblStylePr w:type="swCell">
      <w:tblPr/>
      <w:tcPr>
        <w:tcBorders>
          <w:top w:val="nil"/>
        </w:tcBorders>
      </w:tcPr>
    </w:tblStylePr>
  </w:style>
  <w:style w:type="table" w:customStyle="1" w:styleId="MediumList2-Accent522">
    <w:name w:val="Medium List 2 - Accent 522"/>
    <w:basedOn w:val="TableNormal"/>
    <w:next w:val="MediumList2-Accent5"/>
    <w:uiPriority w:val="66"/>
    <w:semiHidden/>
    <w:unhideWhenUsed/>
    <w:rsid w:val="00417AD0"/>
    <w:pPr>
      <w:spacing w:after="0" w:line="240" w:lineRule="auto"/>
    </w:pPr>
    <w:rPr>
      <w:rFonts w:ascii="Calibri Light" w:eastAsia="Times New Roman" w:hAnsi="Calibri Light" w:cs="Times New Roman"/>
      <w:color w:val="000000"/>
    </w:rPr>
    <w:tblPr>
      <w:tblStyleRowBandSize w:val="1"/>
      <w:tblStyleColBandSize w:val="1"/>
      <w:tblBorders>
        <w:top w:val="single" w:sz="8" w:space="0" w:color="4472C4"/>
        <w:left w:val="single" w:sz="8" w:space="0" w:color="4472C4"/>
        <w:bottom w:val="single" w:sz="8" w:space="0" w:color="4472C4"/>
        <w:right w:val="single" w:sz="8" w:space="0" w:color="4472C4"/>
      </w:tblBorders>
    </w:tblPr>
    <w:tblStylePr w:type="firstRow">
      <w:rPr>
        <w:sz w:val="24"/>
        <w:szCs w:val="24"/>
      </w:rPr>
      <w:tblPr/>
      <w:tcPr>
        <w:tcBorders>
          <w:top w:val="nil"/>
          <w:left w:val="nil"/>
          <w:bottom w:val="single" w:sz="24" w:space="0" w:color="4472C4"/>
          <w:right w:val="nil"/>
          <w:insideH w:val="nil"/>
          <w:insideV w:val="nil"/>
        </w:tcBorders>
        <w:shd w:val="clear" w:color="auto" w:fill="FFFFFF"/>
      </w:tcPr>
    </w:tblStylePr>
    <w:tblStylePr w:type="lastRow">
      <w:tblPr/>
      <w:tcPr>
        <w:tcBorders>
          <w:top w:val="single" w:sz="8" w:space="0" w:color="4472C4"/>
          <w:left w:val="nil"/>
          <w:bottom w:val="nil"/>
          <w:right w:val="nil"/>
          <w:insideH w:val="nil"/>
          <w:insideV w:val="nil"/>
        </w:tcBorders>
        <w:shd w:val="clear" w:color="auto" w:fill="FFFFFF"/>
      </w:tcPr>
    </w:tblStylePr>
    <w:tblStylePr w:type="firstCol">
      <w:tblPr/>
      <w:tcPr>
        <w:tcBorders>
          <w:top w:val="nil"/>
          <w:left w:val="nil"/>
          <w:bottom w:val="nil"/>
          <w:right w:val="single" w:sz="8" w:space="0" w:color="4472C4"/>
          <w:insideH w:val="nil"/>
          <w:insideV w:val="nil"/>
        </w:tcBorders>
        <w:shd w:val="clear" w:color="auto" w:fill="FFFFFF"/>
      </w:tcPr>
    </w:tblStylePr>
    <w:tblStylePr w:type="lastCol">
      <w:tblPr/>
      <w:tcPr>
        <w:tcBorders>
          <w:top w:val="nil"/>
          <w:left w:val="single" w:sz="8" w:space="0" w:color="4472C4"/>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D0DBF0"/>
      </w:tcPr>
    </w:tblStylePr>
    <w:tblStylePr w:type="band1Horz">
      <w:tblPr/>
      <w:tcPr>
        <w:tcBorders>
          <w:top w:val="nil"/>
          <w:bottom w:val="nil"/>
          <w:insideH w:val="nil"/>
          <w:insideV w:val="nil"/>
        </w:tcBorders>
        <w:shd w:val="clear" w:color="auto" w:fill="D0DBF0"/>
      </w:tcPr>
    </w:tblStylePr>
    <w:tblStylePr w:type="nwCell">
      <w:tblPr/>
      <w:tcPr>
        <w:shd w:val="clear" w:color="auto" w:fill="FFFFFF"/>
      </w:tcPr>
    </w:tblStylePr>
    <w:tblStylePr w:type="swCell">
      <w:tblPr/>
      <w:tcPr>
        <w:tcBorders>
          <w:top w:val="nil"/>
        </w:tcBorders>
      </w:tcPr>
    </w:tblStylePr>
  </w:style>
  <w:style w:type="table" w:customStyle="1" w:styleId="MediumList2-Accent622">
    <w:name w:val="Medium List 2 - Accent 622"/>
    <w:basedOn w:val="TableNormal"/>
    <w:next w:val="MediumList2-Accent6"/>
    <w:uiPriority w:val="66"/>
    <w:semiHidden/>
    <w:unhideWhenUsed/>
    <w:rsid w:val="00417AD0"/>
    <w:pPr>
      <w:spacing w:after="0" w:line="240" w:lineRule="auto"/>
    </w:pPr>
    <w:rPr>
      <w:rFonts w:ascii="Calibri Light" w:eastAsia="Times New Roman" w:hAnsi="Calibri Light" w:cs="Times New Roman"/>
      <w:color w:val="000000"/>
    </w:rPr>
    <w:tblPr>
      <w:tblStyleRowBandSize w:val="1"/>
      <w:tblStyleColBandSize w:val="1"/>
      <w:tblBorders>
        <w:top w:val="single" w:sz="8" w:space="0" w:color="70AD47"/>
        <w:left w:val="single" w:sz="8" w:space="0" w:color="70AD47"/>
        <w:bottom w:val="single" w:sz="8" w:space="0" w:color="70AD47"/>
        <w:right w:val="single" w:sz="8" w:space="0" w:color="70AD47"/>
      </w:tblBorders>
    </w:tblPr>
    <w:tblStylePr w:type="firstRow">
      <w:rPr>
        <w:sz w:val="24"/>
        <w:szCs w:val="24"/>
      </w:rPr>
      <w:tblPr/>
      <w:tcPr>
        <w:tcBorders>
          <w:top w:val="nil"/>
          <w:left w:val="nil"/>
          <w:bottom w:val="single" w:sz="24" w:space="0" w:color="70AD47"/>
          <w:right w:val="nil"/>
          <w:insideH w:val="nil"/>
          <w:insideV w:val="nil"/>
        </w:tcBorders>
        <w:shd w:val="clear" w:color="auto" w:fill="FFFFFF"/>
      </w:tcPr>
    </w:tblStylePr>
    <w:tblStylePr w:type="lastRow">
      <w:tblPr/>
      <w:tcPr>
        <w:tcBorders>
          <w:top w:val="single" w:sz="8" w:space="0" w:color="70AD47"/>
          <w:left w:val="nil"/>
          <w:bottom w:val="nil"/>
          <w:right w:val="nil"/>
          <w:insideH w:val="nil"/>
          <w:insideV w:val="nil"/>
        </w:tcBorders>
        <w:shd w:val="clear" w:color="auto" w:fill="FFFFFF"/>
      </w:tcPr>
    </w:tblStylePr>
    <w:tblStylePr w:type="firstCol">
      <w:tblPr/>
      <w:tcPr>
        <w:tcBorders>
          <w:top w:val="nil"/>
          <w:left w:val="nil"/>
          <w:bottom w:val="nil"/>
          <w:right w:val="single" w:sz="8" w:space="0" w:color="70AD47"/>
          <w:insideH w:val="nil"/>
          <w:insideV w:val="nil"/>
        </w:tcBorders>
        <w:shd w:val="clear" w:color="auto" w:fill="FFFFFF"/>
      </w:tcPr>
    </w:tblStylePr>
    <w:tblStylePr w:type="lastCol">
      <w:tblPr/>
      <w:tcPr>
        <w:tcBorders>
          <w:top w:val="nil"/>
          <w:left w:val="single" w:sz="8" w:space="0" w:color="70AD47"/>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DBEBD0"/>
      </w:tcPr>
    </w:tblStylePr>
    <w:tblStylePr w:type="band1Horz">
      <w:tblPr/>
      <w:tcPr>
        <w:tcBorders>
          <w:top w:val="nil"/>
          <w:bottom w:val="nil"/>
          <w:insideH w:val="nil"/>
          <w:insideV w:val="nil"/>
        </w:tcBorders>
        <w:shd w:val="clear" w:color="auto" w:fill="DBEBD0"/>
      </w:tcPr>
    </w:tblStylePr>
    <w:tblStylePr w:type="nwCell">
      <w:tblPr/>
      <w:tcPr>
        <w:shd w:val="clear" w:color="auto" w:fill="FFFFFF"/>
      </w:tcPr>
    </w:tblStylePr>
    <w:tblStylePr w:type="swCell">
      <w:tblPr/>
      <w:tcPr>
        <w:tcBorders>
          <w:top w:val="nil"/>
        </w:tcBorders>
      </w:tcPr>
    </w:tblStylePr>
  </w:style>
  <w:style w:type="table" w:customStyle="1" w:styleId="MediumShading122">
    <w:name w:val="Medium Shading 122"/>
    <w:basedOn w:val="TableNormal"/>
    <w:next w:val="MediumShading1"/>
    <w:uiPriority w:val="63"/>
    <w:semiHidden/>
    <w:unhideWhenUsed/>
    <w:rsid w:val="00417AD0"/>
    <w:pPr>
      <w:spacing w:after="0" w:line="240" w:lineRule="auto"/>
    </w:pPr>
    <w:tblPr>
      <w:tblStyleRowBandSize w:val="1"/>
      <w:tblStyleColBandSize w:val="1"/>
      <w:tblBorders>
        <w:top w:val="single" w:sz="8" w:space="0" w:color="404040"/>
        <w:left w:val="single" w:sz="8" w:space="0" w:color="404040"/>
        <w:bottom w:val="single" w:sz="8" w:space="0" w:color="404040"/>
        <w:right w:val="single" w:sz="8" w:space="0" w:color="404040"/>
        <w:insideH w:val="single" w:sz="8" w:space="0" w:color="404040"/>
      </w:tblBorders>
    </w:tblPr>
    <w:tblStylePr w:type="firstRow">
      <w:pPr>
        <w:spacing w:before="0" w:after="0" w:line="240" w:lineRule="auto"/>
      </w:pPr>
      <w:rPr>
        <w:b/>
        <w:bCs/>
        <w:color w:val="FFFFFF"/>
      </w:rPr>
      <w:tblPr/>
      <w:tcPr>
        <w:tcBorders>
          <w:top w:val="single" w:sz="8" w:space="0" w:color="404040"/>
          <w:left w:val="single" w:sz="8" w:space="0" w:color="404040"/>
          <w:bottom w:val="single" w:sz="8" w:space="0" w:color="404040"/>
          <w:right w:val="single" w:sz="8" w:space="0" w:color="404040"/>
          <w:insideH w:val="nil"/>
          <w:insideV w:val="nil"/>
        </w:tcBorders>
        <w:shd w:val="clear" w:color="auto" w:fill="000000"/>
      </w:tcPr>
    </w:tblStylePr>
    <w:tblStylePr w:type="lastRow">
      <w:pPr>
        <w:spacing w:before="0" w:after="0" w:line="240" w:lineRule="auto"/>
      </w:pPr>
      <w:rPr>
        <w:b/>
        <w:bCs/>
      </w:rPr>
      <w:tblPr/>
      <w:tcPr>
        <w:tcBorders>
          <w:top w:val="double" w:sz="6" w:space="0" w:color="404040"/>
          <w:left w:val="single" w:sz="8" w:space="0" w:color="404040"/>
          <w:bottom w:val="single" w:sz="8" w:space="0" w:color="404040"/>
          <w:right w:val="single" w:sz="8" w:space="0" w:color="404040"/>
          <w:insideH w:val="nil"/>
          <w:insideV w:val="nil"/>
        </w:tcBorders>
      </w:tcPr>
    </w:tblStylePr>
    <w:tblStylePr w:type="firstCol">
      <w:rPr>
        <w:b/>
        <w:bCs/>
      </w:rPr>
    </w:tblStylePr>
    <w:tblStylePr w:type="lastCol">
      <w:rPr>
        <w:b/>
        <w:bCs/>
      </w:rPr>
    </w:tblStylePr>
    <w:tblStylePr w:type="band1Vert">
      <w:tblPr/>
      <w:tcPr>
        <w:shd w:val="clear" w:color="auto" w:fill="C0C0C0"/>
      </w:tcPr>
    </w:tblStylePr>
    <w:tblStylePr w:type="band1Horz">
      <w:tblPr/>
      <w:tcPr>
        <w:tcBorders>
          <w:insideH w:val="nil"/>
          <w:insideV w:val="nil"/>
        </w:tcBorders>
        <w:shd w:val="clear" w:color="auto" w:fill="C0C0C0"/>
      </w:tcPr>
    </w:tblStylePr>
    <w:tblStylePr w:type="band2Horz">
      <w:tblPr/>
      <w:tcPr>
        <w:tcBorders>
          <w:insideH w:val="nil"/>
          <w:insideV w:val="nil"/>
        </w:tcBorders>
      </w:tcPr>
    </w:tblStylePr>
  </w:style>
  <w:style w:type="table" w:customStyle="1" w:styleId="MediumShading1-Accent122">
    <w:name w:val="Medium Shading 1 - Accent 122"/>
    <w:basedOn w:val="TableNormal"/>
    <w:next w:val="MediumShading1-Accent1"/>
    <w:uiPriority w:val="63"/>
    <w:semiHidden/>
    <w:unhideWhenUsed/>
    <w:rsid w:val="00417AD0"/>
    <w:pPr>
      <w:spacing w:after="0" w:line="240" w:lineRule="auto"/>
    </w:pPr>
    <w:tblPr>
      <w:tblStyleRowBandSize w:val="1"/>
      <w:tblStyleColBandSize w:val="1"/>
      <w:tblBorders>
        <w:top w:val="single" w:sz="8" w:space="0" w:color="84B3DF"/>
        <w:left w:val="single" w:sz="8" w:space="0" w:color="84B3DF"/>
        <w:bottom w:val="single" w:sz="8" w:space="0" w:color="84B3DF"/>
        <w:right w:val="single" w:sz="8" w:space="0" w:color="84B3DF"/>
        <w:insideH w:val="single" w:sz="8" w:space="0" w:color="84B3DF"/>
      </w:tblBorders>
    </w:tblPr>
    <w:tblStylePr w:type="firstRow">
      <w:pPr>
        <w:spacing w:before="0" w:after="0" w:line="240" w:lineRule="auto"/>
      </w:pPr>
      <w:rPr>
        <w:b/>
        <w:bCs/>
        <w:color w:val="FFFFFF"/>
      </w:rPr>
      <w:tblPr/>
      <w:tcPr>
        <w:tcBorders>
          <w:top w:val="single" w:sz="8" w:space="0" w:color="84B3DF"/>
          <w:left w:val="single" w:sz="8" w:space="0" w:color="84B3DF"/>
          <w:bottom w:val="single" w:sz="8" w:space="0" w:color="84B3DF"/>
          <w:right w:val="single" w:sz="8" w:space="0" w:color="84B3DF"/>
          <w:insideH w:val="nil"/>
          <w:insideV w:val="nil"/>
        </w:tcBorders>
        <w:shd w:val="clear" w:color="auto" w:fill="5B9BD5"/>
      </w:tcPr>
    </w:tblStylePr>
    <w:tblStylePr w:type="lastRow">
      <w:pPr>
        <w:spacing w:before="0" w:after="0" w:line="240" w:lineRule="auto"/>
      </w:pPr>
      <w:rPr>
        <w:b/>
        <w:bCs/>
      </w:rPr>
      <w:tblPr/>
      <w:tcPr>
        <w:tcBorders>
          <w:top w:val="double" w:sz="6" w:space="0" w:color="84B3DF"/>
          <w:left w:val="single" w:sz="8" w:space="0" w:color="84B3DF"/>
          <w:bottom w:val="single" w:sz="8" w:space="0" w:color="84B3DF"/>
          <w:right w:val="single" w:sz="8" w:space="0" w:color="84B3DF"/>
          <w:insideH w:val="nil"/>
          <w:insideV w:val="nil"/>
        </w:tcBorders>
      </w:tcPr>
    </w:tblStylePr>
    <w:tblStylePr w:type="firstCol">
      <w:rPr>
        <w:b/>
        <w:bCs/>
      </w:rPr>
    </w:tblStylePr>
    <w:tblStylePr w:type="lastCol">
      <w:rPr>
        <w:b/>
        <w:bCs/>
      </w:rPr>
    </w:tblStylePr>
    <w:tblStylePr w:type="band1Vert">
      <w:tblPr/>
      <w:tcPr>
        <w:shd w:val="clear" w:color="auto" w:fill="D6E6F4"/>
      </w:tcPr>
    </w:tblStylePr>
    <w:tblStylePr w:type="band1Horz">
      <w:tblPr/>
      <w:tcPr>
        <w:tcBorders>
          <w:insideH w:val="nil"/>
          <w:insideV w:val="nil"/>
        </w:tcBorders>
        <w:shd w:val="clear" w:color="auto" w:fill="D6E6F4"/>
      </w:tcPr>
    </w:tblStylePr>
    <w:tblStylePr w:type="band2Horz">
      <w:tblPr/>
      <w:tcPr>
        <w:tcBorders>
          <w:insideH w:val="nil"/>
          <w:insideV w:val="nil"/>
        </w:tcBorders>
      </w:tcPr>
    </w:tblStylePr>
  </w:style>
  <w:style w:type="table" w:customStyle="1" w:styleId="MediumShading1-Accent222">
    <w:name w:val="Medium Shading 1 - Accent 222"/>
    <w:basedOn w:val="TableNormal"/>
    <w:next w:val="MediumShading1-Accent2"/>
    <w:uiPriority w:val="63"/>
    <w:semiHidden/>
    <w:unhideWhenUsed/>
    <w:rsid w:val="00417AD0"/>
    <w:pPr>
      <w:spacing w:after="0" w:line="240" w:lineRule="auto"/>
    </w:pPr>
    <w:tblPr>
      <w:tblStyleRowBandSize w:val="1"/>
      <w:tblStyleColBandSize w:val="1"/>
      <w:tblBorders>
        <w:top w:val="single" w:sz="8" w:space="0" w:color="F19D64"/>
        <w:left w:val="single" w:sz="8" w:space="0" w:color="F19D64"/>
        <w:bottom w:val="single" w:sz="8" w:space="0" w:color="F19D64"/>
        <w:right w:val="single" w:sz="8" w:space="0" w:color="F19D64"/>
        <w:insideH w:val="single" w:sz="8" w:space="0" w:color="F19D64"/>
      </w:tblBorders>
    </w:tblPr>
    <w:tblStylePr w:type="firstRow">
      <w:pPr>
        <w:spacing w:before="0" w:after="0" w:line="240" w:lineRule="auto"/>
      </w:pPr>
      <w:rPr>
        <w:b/>
        <w:bCs/>
        <w:color w:val="FFFFFF"/>
      </w:rPr>
      <w:tblPr/>
      <w:tcPr>
        <w:tcBorders>
          <w:top w:val="single" w:sz="8" w:space="0" w:color="F19D64"/>
          <w:left w:val="single" w:sz="8" w:space="0" w:color="F19D64"/>
          <w:bottom w:val="single" w:sz="8" w:space="0" w:color="F19D64"/>
          <w:right w:val="single" w:sz="8" w:space="0" w:color="F19D64"/>
          <w:insideH w:val="nil"/>
          <w:insideV w:val="nil"/>
        </w:tcBorders>
        <w:shd w:val="clear" w:color="auto" w:fill="ED7D31"/>
      </w:tcPr>
    </w:tblStylePr>
    <w:tblStylePr w:type="lastRow">
      <w:pPr>
        <w:spacing w:before="0" w:after="0" w:line="240" w:lineRule="auto"/>
      </w:pPr>
      <w:rPr>
        <w:b/>
        <w:bCs/>
      </w:rPr>
      <w:tblPr/>
      <w:tcPr>
        <w:tcBorders>
          <w:top w:val="double" w:sz="6" w:space="0" w:color="F19D64"/>
          <w:left w:val="single" w:sz="8" w:space="0" w:color="F19D64"/>
          <w:bottom w:val="single" w:sz="8" w:space="0" w:color="F19D64"/>
          <w:right w:val="single" w:sz="8" w:space="0" w:color="F19D64"/>
          <w:insideH w:val="nil"/>
          <w:insideV w:val="nil"/>
        </w:tcBorders>
      </w:tcPr>
    </w:tblStylePr>
    <w:tblStylePr w:type="firstCol">
      <w:rPr>
        <w:b/>
        <w:bCs/>
      </w:rPr>
    </w:tblStylePr>
    <w:tblStylePr w:type="lastCol">
      <w:rPr>
        <w:b/>
        <w:bCs/>
      </w:rPr>
    </w:tblStylePr>
    <w:tblStylePr w:type="band1Vert">
      <w:tblPr/>
      <w:tcPr>
        <w:shd w:val="clear" w:color="auto" w:fill="FADECB"/>
      </w:tcPr>
    </w:tblStylePr>
    <w:tblStylePr w:type="band1Horz">
      <w:tblPr/>
      <w:tcPr>
        <w:tcBorders>
          <w:insideH w:val="nil"/>
          <w:insideV w:val="nil"/>
        </w:tcBorders>
        <w:shd w:val="clear" w:color="auto" w:fill="FADECB"/>
      </w:tcPr>
    </w:tblStylePr>
    <w:tblStylePr w:type="band2Horz">
      <w:tblPr/>
      <w:tcPr>
        <w:tcBorders>
          <w:insideH w:val="nil"/>
          <w:insideV w:val="nil"/>
        </w:tcBorders>
      </w:tcPr>
    </w:tblStylePr>
  </w:style>
  <w:style w:type="table" w:customStyle="1" w:styleId="MediumShading1-Accent322">
    <w:name w:val="Medium Shading 1 - Accent 322"/>
    <w:basedOn w:val="TableNormal"/>
    <w:next w:val="MediumShading1-Accent3"/>
    <w:uiPriority w:val="63"/>
    <w:semiHidden/>
    <w:unhideWhenUsed/>
    <w:rsid w:val="00417AD0"/>
    <w:pPr>
      <w:spacing w:after="0" w:line="240" w:lineRule="auto"/>
    </w:pPr>
    <w:tblPr>
      <w:tblStyleRowBandSize w:val="1"/>
      <w:tblStyleColBandSize w:val="1"/>
      <w:tblBorders>
        <w:top w:val="single" w:sz="8" w:space="0" w:color="BBBBBB"/>
        <w:left w:val="single" w:sz="8" w:space="0" w:color="BBBBBB"/>
        <w:bottom w:val="single" w:sz="8" w:space="0" w:color="BBBBBB"/>
        <w:right w:val="single" w:sz="8" w:space="0" w:color="BBBBBB"/>
        <w:insideH w:val="single" w:sz="8" w:space="0" w:color="BBBBBB"/>
      </w:tblBorders>
    </w:tblPr>
    <w:tblStylePr w:type="firstRow">
      <w:pPr>
        <w:spacing w:before="0" w:after="0" w:line="240" w:lineRule="auto"/>
      </w:pPr>
      <w:rPr>
        <w:b/>
        <w:bCs/>
        <w:color w:val="FFFFFF"/>
      </w:rPr>
      <w:tblPr/>
      <w:tcPr>
        <w:tcBorders>
          <w:top w:val="single" w:sz="8" w:space="0" w:color="BBBBBB"/>
          <w:left w:val="single" w:sz="8" w:space="0" w:color="BBBBBB"/>
          <w:bottom w:val="single" w:sz="8" w:space="0" w:color="BBBBBB"/>
          <w:right w:val="single" w:sz="8" w:space="0" w:color="BBBBBB"/>
          <w:insideH w:val="nil"/>
          <w:insideV w:val="nil"/>
        </w:tcBorders>
        <w:shd w:val="clear" w:color="auto" w:fill="A5A5A5"/>
      </w:tcPr>
    </w:tblStylePr>
    <w:tblStylePr w:type="lastRow">
      <w:pPr>
        <w:spacing w:before="0" w:after="0" w:line="240" w:lineRule="auto"/>
      </w:pPr>
      <w:rPr>
        <w:b/>
        <w:bCs/>
      </w:rPr>
      <w:tblPr/>
      <w:tcPr>
        <w:tcBorders>
          <w:top w:val="double" w:sz="6" w:space="0" w:color="BBBBBB"/>
          <w:left w:val="single" w:sz="8" w:space="0" w:color="BBBBBB"/>
          <w:bottom w:val="single" w:sz="8" w:space="0" w:color="BBBBBB"/>
          <w:right w:val="single" w:sz="8" w:space="0" w:color="BBBBBB"/>
          <w:insideH w:val="nil"/>
          <w:insideV w:val="nil"/>
        </w:tcBorders>
      </w:tcPr>
    </w:tblStylePr>
    <w:tblStylePr w:type="firstCol">
      <w:rPr>
        <w:b/>
        <w:bCs/>
      </w:rPr>
    </w:tblStylePr>
    <w:tblStylePr w:type="lastCol">
      <w:rPr>
        <w:b/>
        <w:bCs/>
      </w:rPr>
    </w:tblStylePr>
    <w:tblStylePr w:type="band1Vert">
      <w:tblPr/>
      <w:tcPr>
        <w:shd w:val="clear" w:color="auto" w:fill="E8E8E8"/>
      </w:tcPr>
    </w:tblStylePr>
    <w:tblStylePr w:type="band1Horz">
      <w:tblPr/>
      <w:tcPr>
        <w:tcBorders>
          <w:insideH w:val="nil"/>
          <w:insideV w:val="nil"/>
        </w:tcBorders>
        <w:shd w:val="clear" w:color="auto" w:fill="E8E8E8"/>
      </w:tcPr>
    </w:tblStylePr>
    <w:tblStylePr w:type="band2Horz">
      <w:tblPr/>
      <w:tcPr>
        <w:tcBorders>
          <w:insideH w:val="nil"/>
          <w:insideV w:val="nil"/>
        </w:tcBorders>
      </w:tcPr>
    </w:tblStylePr>
  </w:style>
  <w:style w:type="table" w:customStyle="1" w:styleId="MediumShading1-Accent422">
    <w:name w:val="Medium Shading 1 - Accent 422"/>
    <w:basedOn w:val="TableNormal"/>
    <w:next w:val="MediumShading1-Accent4"/>
    <w:uiPriority w:val="63"/>
    <w:semiHidden/>
    <w:unhideWhenUsed/>
    <w:rsid w:val="00417AD0"/>
    <w:pPr>
      <w:spacing w:after="0" w:line="240" w:lineRule="auto"/>
    </w:pPr>
    <w:tblPr>
      <w:tblStyleRowBandSize w:val="1"/>
      <w:tblStyleColBandSize w:val="1"/>
      <w:tblBorders>
        <w:top w:val="single" w:sz="8" w:space="0" w:color="FFCF40"/>
        <w:left w:val="single" w:sz="8" w:space="0" w:color="FFCF40"/>
        <w:bottom w:val="single" w:sz="8" w:space="0" w:color="FFCF40"/>
        <w:right w:val="single" w:sz="8" w:space="0" w:color="FFCF40"/>
        <w:insideH w:val="single" w:sz="8" w:space="0" w:color="FFCF40"/>
      </w:tblBorders>
    </w:tblPr>
    <w:tblStylePr w:type="firstRow">
      <w:pPr>
        <w:spacing w:before="0" w:after="0" w:line="240" w:lineRule="auto"/>
      </w:pPr>
      <w:rPr>
        <w:b/>
        <w:bCs/>
        <w:color w:val="FFFFFF"/>
      </w:rPr>
      <w:tblPr/>
      <w:tcPr>
        <w:tcBorders>
          <w:top w:val="single" w:sz="8" w:space="0" w:color="FFCF40"/>
          <w:left w:val="single" w:sz="8" w:space="0" w:color="FFCF40"/>
          <w:bottom w:val="single" w:sz="8" w:space="0" w:color="FFCF40"/>
          <w:right w:val="single" w:sz="8" w:space="0" w:color="FFCF40"/>
          <w:insideH w:val="nil"/>
          <w:insideV w:val="nil"/>
        </w:tcBorders>
        <w:shd w:val="clear" w:color="auto" w:fill="FFC000"/>
      </w:tcPr>
    </w:tblStylePr>
    <w:tblStylePr w:type="lastRow">
      <w:pPr>
        <w:spacing w:before="0" w:after="0" w:line="240" w:lineRule="auto"/>
      </w:pPr>
      <w:rPr>
        <w:b/>
        <w:bCs/>
      </w:rPr>
      <w:tblPr/>
      <w:tcPr>
        <w:tcBorders>
          <w:top w:val="double" w:sz="6" w:space="0" w:color="FFCF40"/>
          <w:left w:val="single" w:sz="8" w:space="0" w:color="FFCF40"/>
          <w:bottom w:val="single" w:sz="8" w:space="0" w:color="FFCF40"/>
          <w:right w:val="single" w:sz="8" w:space="0" w:color="FFCF40"/>
          <w:insideH w:val="nil"/>
          <w:insideV w:val="nil"/>
        </w:tcBorders>
      </w:tcPr>
    </w:tblStylePr>
    <w:tblStylePr w:type="firstCol">
      <w:rPr>
        <w:b/>
        <w:bCs/>
      </w:rPr>
    </w:tblStylePr>
    <w:tblStylePr w:type="lastCol">
      <w:rPr>
        <w:b/>
        <w:bCs/>
      </w:rPr>
    </w:tblStylePr>
    <w:tblStylePr w:type="band1Vert">
      <w:tblPr/>
      <w:tcPr>
        <w:shd w:val="clear" w:color="auto" w:fill="FFEFC0"/>
      </w:tcPr>
    </w:tblStylePr>
    <w:tblStylePr w:type="band1Horz">
      <w:tblPr/>
      <w:tcPr>
        <w:tcBorders>
          <w:insideH w:val="nil"/>
          <w:insideV w:val="nil"/>
        </w:tcBorders>
        <w:shd w:val="clear" w:color="auto" w:fill="FFEFC0"/>
      </w:tcPr>
    </w:tblStylePr>
    <w:tblStylePr w:type="band2Horz">
      <w:tblPr/>
      <w:tcPr>
        <w:tcBorders>
          <w:insideH w:val="nil"/>
          <w:insideV w:val="nil"/>
        </w:tcBorders>
      </w:tcPr>
    </w:tblStylePr>
  </w:style>
  <w:style w:type="table" w:customStyle="1" w:styleId="MediumShading1-Accent522">
    <w:name w:val="Medium Shading 1 - Accent 522"/>
    <w:basedOn w:val="TableNormal"/>
    <w:next w:val="MediumShading1-Accent5"/>
    <w:uiPriority w:val="63"/>
    <w:semiHidden/>
    <w:unhideWhenUsed/>
    <w:rsid w:val="00417AD0"/>
    <w:pPr>
      <w:spacing w:after="0" w:line="240" w:lineRule="auto"/>
    </w:pPr>
    <w:tblPr>
      <w:tblStyleRowBandSize w:val="1"/>
      <w:tblStyleColBandSize w:val="1"/>
      <w:tblBorders>
        <w:top w:val="single" w:sz="8" w:space="0" w:color="7295D2"/>
        <w:left w:val="single" w:sz="8" w:space="0" w:color="7295D2"/>
        <w:bottom w:val="single" w:sz="8" w:space="0" w:color="7295D2"/>
        <w:right w:val="single" w:sz="8" w:space="0" w:color="7295D2"/>
        <w:insideH w:val="single" w:sz="8" w:space="0" w:color="7295D2"/>
      </w:tblBorders>
    </w:tblPr>
    <w:tblStylePr w:type="firstRow">
      <w:pPr>
        <w:spacing w:before="0" w:after="0" w:line="240" w:lineRule="auto"/>
      </w:pPr>
      <w:rPr>
        <w:b/>
        <w:bCs/>
        <w:color w:val="FFFFFF"/>
      </w:rPr>
      <w:tblPr/>
      <w:tcPr>
        <w:tcBorders>
          <w:top w:val="single" w:sz="8" w:space="0" w:color="7295D2"/>
          <w:left w:val="single" w:sz="8" w:space="0" w:color="7295D2"/>
          <w:bottom w:val="single" w:sz="8" w:space="0" w:color="7295D2"/>
          <w:right w:val="single" w:sz="8" w:space="0" w:color="7295D2"/>
          <w:insideH w:val="nil"/>
          <w:insideV w:val="nil"/>
        </w:tcBorders>
        <w:shd w:val="clear" w:color="auto" w:fill="4472C4"/>
      </w:tcPr>
    </w:tblStylePr>
    <w:tblStylePr w:type="lastRow">
      <w:pPr>
        <w:spacing w:before="0" w:after="0" w:line="240" w:lineRule="auto"/>
      </w:pPr>
      <w:rPr>
        <w:b/>
        <w:bCs/>
      </w:rPr>
      <w:tblPr/>
      <w:tcPr>
        <w:tcBorders>
          <w:top w:val="double" w:sz="6" w:space="0" w:color="7295D2"/>
          <w:left w:val="single" w:sz="8" w:space="0" w:color="7295D2"/>
          <w:bottom w:val="single" w:sz="8" w:space="0" w:color="7295D2"/>
          <w:right w:val="single" w:sz="8" w:space="0" w:color="7295D2"/>
          <w:insideH w:val="nil"/>
          <w:insideV w:val="nil"/>
        </w:tcBorders>
      </w:tcPr>
    </w:tblStylePr>
    <w:tblStylePr w:type="firstCol">
      <w:rPr>
        <w:b/>
        <w:bCs/>
      </w:rPr>
    </w:tblStylePr>
    <w:tblStylePr w:type="lastCol">
      <w:rPr>
        <w:b/>
        <w:bCs/>
      </w:rPr>
    </w:tblStylePr>
    <w:tblStylePr w:type="band1Vert">
      <w:tblPr/>
      <w:tcPr>
        <w:shd w:val="clear" w:color="auto" w:fill="D0DBF0"/>
      </w:tcPr>
    </w:tblStylePr>
    <w:tblStylePr w:type="band1Horz">
      <w:tblPr/>
      <w:tcPr>
        <w:tcBorders>
          <w:insideH w:val="nil"/>
          <w:insideV w:val="nil"/>
        </w:tcBorders>
        <w:shd w:val="clear" w:color="auto" w:fill="D0DBF0"/>
      </w:tcPr>
    </w:tblStylePr>
    <w:tblStylePr w:type="band2Horz">
      <w:tblPr/>
      <w:tcPr>
        <w:tcBorders>
          <w:insideH w:val="nil"/>
          <w:insideV w:val="nil"/>
        </w:tcBorders>
      </w:tcPr>
    </w:tblStylePr>
  </w:style>
  <w:style w:type="table" w:customStyle="1" w:styleId="MediumShading1-Accent622">
    <w:name w:val="Medium Shading 1 - Accent 622"/>
    <w:basedOn w:val="TableNormal"/>
    <w:next w:val="MediumShading1-Accent6"/>
    <w:uiPriority w:val="63"/>
    <w:semiHidden/>
    <w:unhideWhenUsed/>
    <w:rsid w:val="00417AD0"/>
    <w:pPr>
      <w:spacing w:after="0" w:line="240" w:lineRule="auto"/>
    </w:pPr>
    <w:tblPr>
      <w:tblStyleRowBandSize w:val="1"/>
      <w:tblStyleColBandSize w:val="1"/>
      <w:tblBorders>
        <w:top w:val="single" w:sz="8" w:space="0" w:color="93C571"/>
        <w:left w:val="single" w:sz="8" w:space="0" w:color="93C571"/>
        <w:bottom w:val="single" w:sz="8" w:space="0" w:color="93C571"/>
        <w:right w:val="single" w:sz="8" w:space="0" w:color="93C571"/>
        <w:insideH w:val="single" w:sz="8" w:space="0" w:color="93C571"/>
      </w:tblBorders>
    </w:tblPr>
    <w:tblStylePr w:type="firstRow">
      <w:pPr>
        <w:spacing w:before="0" w:after="0" w:line="240" w:lineRule="auto"/>
      </w:pPr>
      <w:rPr>
        <w:b/>
        <w:bCs/>
        <w:color w:val="FFFFFF"/>
      </w:rPr>
      <w:tblPr/>
      <w:tcPr>
        <w:tcBorders>
          <w:top w:val="single" w:sz="8" w:space="0" w:color="93C571"/>
          <w:left w:val="single" w:sz="8" w:space="0" w:color="93C571"/>
          <w:bottom w:val="single" w:sz="8" w:space="0" w:color="93C571"/>
          <w:right w:val="single" w:sz="8" w:space="0" w:color="93C571"/>
          <w:insideH w:val="nil"/>
          <w:insideV w:val="nil"/>
        </w:tcBorders>
        <w:shd w:val="clear" w:color="auto" w:fill="70AD47"/>
      </w:tcPr>
    </w:tblStylePr>
    <w:tblStylePr w:type="lastRow">
      <w:pPr>
        <w:spacing w:before="0" w:after="0" w:line="240" w:lineRule="auto"/>
      </w:pPr>
      <w:rPr>
        <w:b/>
        <w:bCs/>
      </w:rPr>
      <w:tblPr/>
      <w:tcPr>
        <w:tcBorders>
          <w:top w:val="double" w:sz="6" w:space="0" w:color="93C571"/>
          <w:left w:val="single" w:sz="8" w:space="0" w:color="93C571"/>
          <w:bottom w:val="single" w:sz="8" w:space="0" w:color="93C571"/>
          <w:right w:val="single" w:sz="8" w:space="0" w:color="93C571"/>
          <w:insideH w:val="nil"/>
          <w:insideV w:val="nil"/>
        </w:tcBorders>
      </w:tcPr>
    </w:tblStylePr>
    <w:tblStylePr w:type="firstCol">
      <w:rPr>
        <w:b/>
        <w:bCs/>
      </w:rPr>
    </w:tblStylePr>
    <w:tblStylePr w:type="lastCol">
      <w:rPr>
        <w:b/>
        <w:bCs/>
      </w:rPr>
    </w:tblStylePr>
    <w:tblStylePr w:type="band1Vert">
      <w:tblPr/>
      <w:tcPr>
        <w:shd w:val="clear" w:color="auto" w:fill="DBEBD0"/>
      </w:tcPr>
    </w:tblStylePr>
    <w:tblStylePr w:type="band1Horz">
      <w:tblPr/>
      <w:tcPr>
        <w:tcBorders>
          <w:insideH w:val="nil"/>
          <w:insideV w:val="nil"/>
        </w:tcBorders>
        <w:shd w:val="clear" w:color="auto" w:fill="DBEBD0"/>
      </w:tcPr>
    </w:tblStylePr>
    <w:tblStylePr w:type="band2Horz">
      <w:tblPr/>
      <w:tcPr>
        <w:tcBorders>
          <w:insideH w:val="nil"/>
          <w:insideV w:val="nil"/>
        </w:tcBorders>
      </w:tcPr>
    </w:tblStylePr>
  </w:style>
  <w:style w:type="table" w:customStyle="1" w:styleId="MediumShading222">
    <w:name w:val="Medium Shading 222"/>
    <w:basedOn w:val="TableNormal"/>
    <w:next w:val="MediumShading2"/>
    <w:uiPriority w:val="64"/>
    <w:semiHidden/>
    <w:unhideWhenUsed/>
    <w:rsid w:val="00417AD0"/>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000000"/>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000000"/>
      </w:tcPr>
    </w:tblStylePr>
    <w:tblStylePr w:type="lastCol">
      <w:rPr>
        <w:b/>
        <w:bCs/>
        <w:color w:val="FFFFFF"/>
      </w:rPr>
      <w:tblPr/>
      <w:tcPr>
        <w:tcBorders>
          <w:left w:val="nil"/>
          <w:right w:val="nil"/>
          <w:insideH w:val="nil"/>
          <w:insideV w:val="nil"/>
        </w:tcBorders>
        <w:shd w:val="clear" w:color="auto" w:fill="000000"/>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122">
    <w:name w:val="Medium Shading 2 - Accent 122"/>
    <w:basedOn w:val="TableNormal"/>
    <w:next w:val="MediumShading2-Accent1"/>
    <w:uiPriority w:val="64"/>
    <w:semiHidden/>
    <w:unhideWhenUsed/>
    <w:rsid w:val="00417AD0"/>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5B9BD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5B9BD5"/>
      </w:tcPr>
    </w:tblStylePr>
    <w:tblStylePr w:type="lastCol">
      <w:rPr>
        <w:b/>
        <w:bCs/>
        <w:color w:val="FFFFFF"/>
      </w:rPr>
      <w:tblPr/>
      <w:tcPr>
        <w:tcBorders>
          <w:left w:val="nil"/>
          <w:right w:val="nil"/>
          <w:insideH w:val="nil"/>
          <w:insideV w:val="nil"/>
        </w:tcBorders>
        <w:shd w:val="clear" w:color="auto" w:fill="5B9BD5"/>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222">
    <w:name w:val="Medium Shading 2 - Accent 222"/>
    <w:basedOn w:val="TableNormal"/>
    <w:next w:val="MediumShading2-Accent2"/>
    <w:uiPriority w:val="64"/>
    <w:semiHidden/>
    <w:unhideWhenUsed/>
    <w:rsid w:val="00417AD0"/>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ED7D3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ED7D31"/>
      </w:tcPr>
    </w:tblStylePr>
    <w:tblStylePr w:type="lastCol">
      <w:rPr>
        <w:b/>
        <w:bCs/>
        <w:color w:val="FFFFFF"/>
      </w:rPr>
      <w:tblPr/>
      <w:tcPr>
        <w:tcBorders>
          <w:left w:val="nil"/>
          <w:right w:val="nil"/>
          <w:insideH w:val="nil"/>
          <w:insideV w:val="nil"/>
        </w:tcBorders>
        <w:shd w:val="clear" w:color="auto" w:fill="ED7D31"/>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322">
    <w:name w:val="Medium Shading 2 - Accent 322"/>
    <w:basedOn w:val="TableNormal"/>
    <w:next w:val="MediumShading2-Accent3"/>
    <w:uiPriority w:val="64"/>
    <w:semiHidden/>
    <w:unhideWhenUsed/>
    <w:rsid w:val="00417AD0"/>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A5A5A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A5A5A5"/>
      </w:tcPr>
    </w:tblStylePr>
    <w:tblStylePr w:type="lastCol">
      <w:rPr>
        <w:b/>
        <w:bCs/>
        <w:color w:val="FFFFFF"/>
      </w:rPr>
      <w:tblPr/>
      <w:tcPr>
        <w:tcBorders>
          <w:left w:val="nil"/>
          <w:right w:val="nil"/>
          <w:insideH w:val="nil"/>
          <w:insideV w:val="nil"/>
        </w:tcBorders>
        <w:shd w:val="clear" w:color="auto" w:fill="A5A5A5"/>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422">
    <w:name w:val="Medium Shading 2 - Accent 422"/>
    <w:basedOn w:val="TableNormal"/>
    <w:next w:val="MediumShading2-Accent4"/>
    <w:uiPriority w:val="64"/>
    <w:semiHidden/>
    <w:unhideWhenUsed/>
    <w:rsid w:val="00417AD0"/>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FFC000"/>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FFC000"/>
      </w:tcPr>
    </w:tblStylePr>
    <w:tblStylePr w:type="lastCol">
      <w:rPr>
        <w:b/>
        <w:bCs/>
        <w:color w:val="FFFFFF"/>
      </w:rPr>
      <w:tblPr/>
      <w:tcPr>
        <w:tcBorders>
          <w:left w:val="nil"/>
          <w:right w:val="nil"/>
          <w:insideH w:val="nil"/>
          <w:insideV w:val="nil"/>
        </w:tcBorders>
        <w:shd w:val="clear" w:color="auto" w:fill="FFC000"/>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522">
    <w:name w:val="Medium Shading 2 - Accent 522"/>
    <w:basedOn w:val="TableNormal"/>
    <w:next w:val="MediumShading2-Accent5"/>
    <w:uiPriority w:val="64"/>
    <w:semiHidden/>
    <w:unhideWhenUsed/>
    <w:rsid w:val="00417AD0"/>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4472C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4472C4"/>
      </w:tcPr>
    </w:tblStylePr>
    <w:tblStylePr w:type="lastCol">
      <w:rPr>
        <w:b/>
        <w:bCs/>
        <w:color w:val="FFFFFF"/>
      </w:rPr>
      <w:tblPr/>
      <w:tcPr>
        <w:tcBorders>
          <w:left w:val="nil"/>
          <w:right w:val="nil"/>
          <w:insideH w:val="nil"/>
          <w:insideV w:val="nil"/>
        </w:tcBorders>
        <w:shd w:val="clear" w:color="auto" w:fill="4472C4"/>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622">
    <w:name w:val="Medium Shading 2 - Accent 622"/>
    <w:basedOn w:val="TableNormal"/>
    <w:next w:val="MediumShading2-Accent6"/>
    <w:uiPriority w:val="64"/>
    <w:semiHidden/>
    <w:unhideWhenUsed/>
    <w:rsid w:val="00417AD0"/>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70AD47"/>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70AD47"/>
      </w:tcPr>
    </w:tblStylePr>
    <w:tblStylePr w:type="lastCol">
      <w:rPr>
        <w:b/>
        <w:bCs/>
        <w:color w:val="FFFFFF"/>
      </w:rPr>
      <w:tblPr/>
      <w:tcPr>
        <w:tcBorders>
          <w:left w:val="nil"/>
          <w:right w:val="nil"/>
          <w:insideH w:val="nil"/>
          <w:insideV w:val="nil"/>
        </w:tcBorders>
        <w:shd w:val="clear" w:color="auto" w:fill="70AD47"/>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PlainTable122">
    <w:name w:val="Plain Table 122"/>
    <w:basedOn w:val="TableNormal"/>
    <w:next w:val="PlainTable1"/>
    <w:uiPriority w:val="41"/>
    <w:rsid w:val="00417AD0"/>
    <w:pPr>
      <w:spacing w:after="0" w:line="240" w:lineRule="auto"/>
    </w:pPr>
    <w:tblPr>
      <w:tblStyleRowBandSize w:val="1"/>
      <w:tblStyleColBandSize w:val="1"/>
      <w:tblBorders>
        <w:top w:val="single" w:sz="4" w:space="0" w:color="BFBFBF"/>
        <w:left w:val="single" w:sz="4" w:space="0" w:color="BFBFBF"/>
        <w:bottom w:val="single" w:sz="4" w:space="0" w:color="BFBFBF"/>
        <w:right w:val="single" w:sz="4" w:space="0" w:color="BFBFBF"/>
        <w:insideH w:val="single" w:sz="4" w:space="0" w:color="BFBFBF"/>
        <w:insideV w:val="single" w:sz="4" w:space="0" w:color="BFBFBF"/>
      </w:tblBorders>
    </w:tblPr>
    <w:tblStylePr w:type="firstRow">
      <w:rPr>
        <w:b/>
        <w:bCs/>
      </w:rPr>
    </w:tblStylePr>
    <w:tblStylePr w:type="lastRow">
      <w:rPr>
        <w:b/>
        <w:bCs/>
      </w:rPr>
      <w:tblPr/>
      <w:tcPr>
        <w:tcBorders>
          <w:top w:val="double" w:sz="4" w:space="0" w:color="BFBFBF"/>
        </w:tcBorders>
      </w:tcPr>
    </w:tblStylePr>
    <w:tblStylePr w:type="firstCol">
      <w:rPr>
        <w:b/>
        <w:bCs/>
      </w:rPr>
    </w:tblStylePr>
    <w:tblStylePr w:type="lastCol">
      <w:rPr>
        <w:b/>
        <w:bCs/>
      </w:rPr>
    </w:tblStylePr>
    <w:tblStylePr w:type="band1Vert">
      <w:tblPr/>
      <w:tcPr>
        <w:shd w:val="clear" w:color="auto" w:fill="F2F2F2"/>
      </w:tcPr>
    </w:tblStylePr>
    <w:tblStylePr w:type="band1Horz">
      <w:tblPr/>
      <w:tcPr>
        <w:shd w:val="clear" w:color="auto" w:fill="F2F2F2"/>
      </w:tcPr>
    </w:tblStylePr>
  </w:style>
  <w:style w:type="table" w:customStyle="1" w:styleId="PlainTable222">
    <w:name w:val="Plain Table 222"/>
    <w:basedOn w:val="TableNormal"/>
    <w:next w:val="PlainTable2"/>
    <w:uiPriority w:val="42"/>
    <w:rsid w:val="00417AD0"/>
    <w:pPr>
      <w:spacing w:after="0" w:line="240" w:lineRule="auto"/>
    </w:pPr>
    <w:tblPr>
      <w:tblStyleRowBandSize w:val="1"/>
      <w:tblStyleColBandSize w:val="1"/>
      <w:tblBorders>
        <w:top w:val="single" w:sz="4" w:space="0" w:color="7F7F7F"/>
        <w:bottom w:val="single" w:sz="4" w:space="0" w:color="7F7F7F"/>
      </w:tblBorders>
    </w:tblPr>
    <w:tblStylePr w:type="firstRow">
      <w:rPr>
        <w:b/>
        <w:bCs/>
      </w:rPr>
      <w:tblPr/>
      <w:tcPr>
        <w:tcBorders>
          <w:bottom w:val="single" w:sz="4" w:space="0" w:color="7F7F7F"/>
        </w:tcBorders>
      </w:tcPr>
    </w:tblStylePr>
    <w:tblStylePr w:type="lastRow">
      <w:rPr>
        <w:b/>
        <w:bCs/>
      </w:rPr>
      <w:tblPr/>
      <w:tcPr>
        <w:tcBorders>
          <w:top w:val="single" w:sz="4" w:space="0" w:color="7F7F7F"/>
        </w:tcBorders>
      </w:tcPr>
    </w:tblStylePr>
    <w:tblStylePr w:type="firstCol">
      <w:rPr>
        <w:b/>
        <w:bCs/>
      </w:rPr>
    </w:tblStylePr>
    <w:tblStylePr w:type="lastCol">
      <w:rPr>
        <w:b/>
        <w:bCs/>
      </w:rPr>
    </w:tblStylePr>
    <w:tblStylePr w:type="band1Vert">
      <w:tblPr/>
      <w:tcPr>
        <w:tcBorders>
          <w:left w:val="single" w:sz="4" w:space="0" w:color="7F7F7F"/>
          <w:right w:val="single" w:sz="4" w:space="0" w:color="7F7F7F"/>
        </w:tcBorders>
      </w:tcPr>
    </w:tblStylePr>
    <w:tblStylePr w:type="band2Vert">
      <w:tblPr/>
      <w:tcPr>
        <w:tcBorders>
          <w:left w:val="single" w:sz="4" w:space="0" w:color="7F7F7F"/>
          <w:right w:val="single" w:sz="4" w:space="0" w:color="7F7F7F"/>
        </w:tcBorders>
      </w:tcPr>
    </w:tblStylePr>
    <w:tblStylePr w:type="band1Horz">
      <w:tblPr/>
      <w:tcPr>
        <w:tcBorders>
          <w:top w:val="single" w:sz="4" w:space="0" w:color="7F7F7F"/>
          <w:bottom w:val="single" w:sz="4" w:space="0" w:color="7F7F7F"/>
        </w:tcBorders>
      </w:tcPr>
    </w:tblStylePr>
  </w:style>
  <w:style w:type="table" w:customStyle="1" w:styleId="PlainTable322">
    <w:name w:val="Plain Table 322"/>
    <w:basedOn w:val="TableNormal"/>
    <w:next w:val="PlainTable3"/>
    <w:uiPriority w:val="43"/>
    <w:rsid w:val="00417AD0"/>
    <w:pPr>
      <w:spacing w:after="0" w:line="240" w:lineRule="auto"/>
    </w:pPr>
    <w:tblPr>
      <w:tblStyleRowBandSize w:val="1"/>
      <w:tblStyleColBandSize w:val="1"/>
    </w:tblPr>
    <w:tblStylePr w:type="firstRow">
      <w:rPr>
        <w:b/>
        <w:bCs/>
        <w:caps/>
      </w:rPr>
      <w:tblPr/>
      <w:tcPr>
        <w:tcBorders>
          <w:bottom w:val="single" w:sz="4" w:space="0" w:color="7F7F7F"/>
        </w:tcBorders>
      </w:tcPr>
    </w:tblStylePr>
    <w:tblStylePr w:type="lastRow">
      <w:rPr>
        <w:b/>
        <w:bCs/>
        <w:caps/>
      </w:rPr>
      <w:tblPr/>
      <w:tcPr>
        <w:tcBorders>
          <w:top w:val="nil"/>
        </w:tcBorders>
      </w:tcPr>
    </w:tblStylePr>
    <w:tblStylePr w:type="firstCol">
      <w:rPr>
        <w:b/>
        <w:bCs/>
        <w:caps/>
      </w:rPr>
      <w:tblPr/>
      <w:tcPr>
        <w:tcBorders>
          <w:right w:val="single" w:sz="4" w:space="0" w:color="7F7F7F"/>
        </w:tcBorders>
      </w:tcPr>
    </w:tblStylePr>
    <w:tblStylePr w:type="lastCol">
      <w:rPr>
        <w:b/>
        <w:bCs/>
        <w:caps/>
      </w:rPr>
      <w:tblPr/>
      <w:tcPr>
        <w:tcBorders>
          <w:left w:val="nil"/>
        </w:tcBorders>
      </w:tcPr>
    </w:tblStylePr>
    <w:tblStylePr w:type="band1Vert">
      <w:tblPr/>
      <w:tcPr>
        <w:shd w:val="clear" w:color="auto" w:fill="F2F2F2"/>
      </w:tcPr>
    </w:tblStylePr>
    <w:tblStylePr w:type="band1Horz">
      <w:tblPr/>
      <w:tcPr>
        <w:shd w:val="clear" w:color="auto" w:fill="F2F2F2"/>
      </w:tcPr>
    </w:tblStylePr>
    <w:tblStylePr w:type="neCell">
      <w:tblPr/>
      <w:tcPr>
        <w:tcBorders>
          <w:left w:val="nil"/>
        </w:tcBorders>
      </w:tcPr>
    </w:tblStylePr>
    <w:tblStylePr w:type="nwCell">
      <w:tblPr/>
      <w:tcPr>
        <w:tcBorders>
          <w:right w:val="nil"/>
        </w:tcBorders>
      </w:tcPr>
    </w:tblStylePr>
  </w:style>
  <w:style w:type="table" w:customStyle="1" w:styleId="PlainTable422">
    <w:name w:val="Plain Table 422"/>
    <w:basedOn w:val="TableNormal"/>
    <w:next w:val="PlainTable4"/>
    <w:uiPriority w:val="44"/>
    <w:rsid w:val="00417AD0"/>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cPr>
    </w:tblStylePr>
    <w:tblStylePr w:type="band1Horz">
      <w:tblPr/>
      <w:tcPr>
        <w:shd w:val="clear" w:color="auto" w:fill="F2F2F2"/>
      </w:tcPr>
    </w:tblStylePr>
  </w:style>
  <w:style w:type="table" w:customStyle="1" w:styleId="PlainTable522">
    <w:name w:val="Plain Table 522"/>
    <w:basedOn w:val="TableNormal"/>
    <w:next w:val="PlainTable5"/>
    <w:uiPriority w:val="45"/>
    <w:rsid w:val="00417AD0"/>
    <w:pPr>
      <w:spacing w:after="0" w:line="240" w:lineRule="auto"/>
    </w:pPr>
    <w:tblPr>
      <w:tblStyleRowBandSize w:val="1"/>
      <w:tblStyleColBandSize w:val="1"/>
    </w:tblPr>
    <w:tblStylePr w:type="firstRow">
      <w:rPr>
        <w:rFonts w:ascii="Calibri Light" w:eastAsia="Times New Roman" w:hAnsi="Calibri Light" w:cs="Times New Roman"/>
        <w:i/>
        <w:iCs/>
        <w:sz w:val="26"/>
      </w:rPr>
      <w:tblPr/>
      <w:tcPr>
        <w:tcBorders>
          <w:bottom w:val="single" w:sz="4" w:space="0" w:color="7F7F7F"/>
        </w:tcBorders>
        <w:shd w:val="clear" w:color="auto" w:fill="FFFFFF"/>
      </w:tcPr>
    </w:tblStylePr>
    <w:tblStylePr w:type="lastRow">
      <w:rPr>
        <w:rFonts w:ascii="Calibri Light" w:eastAsia="Times New Roman" w:hAnsi="Calibri Light" w:cs="Times New Roman"/>
        <w:i/>
        <w:iCs/>
        <w:sz w:val="26"/>
      </w:rPr>
      <w:tblPr/>
      <w:tcPr>
        <w:tcBorders>
          <w:top w:val="single" w:sz="4" w:space="0" w:color="7F7F7F"/>
        </w:tcBorders>
        <w:shd w:val="clear" w:color="auto" w:fill="FFFFFF"/>
      </w:tcPr>
    </w:tblStylePr>
    <w:tblStylePr w:type="firstCol">
      <w:pPr>
        <w:jc w:val="right"/>
      </w:pPr>
      <w:rPr>
        <w:rFonts w:ascii="Calibri Light" w:eastAsia="Times New Roman" w:hAnsi="Calibri Light" w:cs="Times New Roman"/>
        <w:i/>
        <w:iCs/>
        <w:sz w:val="26"/>
      </w:rPr>
      <w:tblPr/>
      <w:tcPr>
        <w:tcBorders>
          <w:right w:val="single" w:sz="4" w:space="0" w:color="7F7F7F"/>
        </w:tcBorders>
        <w:shd w:val="clear" w:color="auto" w:fill="FFFFFF"/>
      </w:tcPr>
    </w:tblStylePr>
    <w:tblStylePr w:type="lastCol">
      <w:rPr>
        <w:rFonts w:ascii="Calibri Light" w:eastAsia="Times New Roman" w:hAnsi="Calibri Light" w:cs="Times New Roman"/>
        <w:i/>
        <w:iCs/>
        <w:sz w:val="26"/>
      </w:rPr>
      <w:tblPr/>
      <w:tcPr>
        <w:tcBorders>
          <w:left w:val="single" w:sz="4" w:space="0" w:color="7F7F7F"/>
        </w:tcBorders>
        <w:shd w:val="clear" w:color="auto" w:fill="FFFFFF"/>
      </w:tcPr>
    </w:tblStylePr>
    <w:tblStylePr w:type="band1Vert">
      <w:tblPr/>
      <w:tcPr>
        <w:shd w:val="clear" w:color="auto" w:fill="F2F2F2"/>
      </w:tcPr>
    </w:tblStylePr>
    <w:tblStylePr w:type="band1Horz">
      <w:tblPr/>
      <w:tcPr>
        <w:shd w:val="clear" w:color="auto" w:fill="F2F2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Table3Deffects122">
    <w:name w:val="Table 3D effects 122"/>
    <w:basedOn w:val="TableNormal"/>
    <w:next w:val="Table3Deffects1"/>
    <w:uiPriority w:val="99"/>
    <w:semiHidden/>
    <w:unhideWhenUsed/>
    <w:rsid w:val="00417AD0"/>
    <w:pPr>
      <w:spacing w:after="120" w:line="276" w:lineRule="auto"/>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customStyle="1" w:styleId="Table3Deffects222">
    <w:name w:val="Table 3D effects 222"/>
    <w:basedOn w:val="TableNormal"/>
    <w:next w:val="Table3Deffects2"/>
    <w:uiPriority w:val="99"/>
    <w:semiHidden/>
    <w:unhideWhenUsed/>
    <w:rsid w:val="00417AD0"/>
    <w:pPr>
      <w:spacing w:after="120" w:line="276" w:lineRule="auto"/>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3Deffects322">
    <w:name w:val="Table 3D effects 322"/>
    <w:basedOn w:val="TableNormal"/>
    <w:next w:val="Table3Deffects3"/>
    <w:uiPriority w:val="99"/>
    <w:semiHidden/>
    <w:unhideWhenUsed/>
    <w:rsid w:val="00417AD0"/>
    <w:pPr>
      <w:spacing w:after="120" w:line="276" w:lineRule="auto"/>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lassic122">
    <w:name w:val="Table Classic 122"/>
    <w:basedOn w:val="TableNormal"/>
    <w:next w:val="TableClassic1"/>
    <w:uiPriority w:val="99"/>
    <w:semiHidden/>
    <w:unhideWhenUsed/>
    <w:rsid w:val="00417AD0"/>
    <w:pPr>
      <w:spacing w:after="120" w:line="276" w:lineRule="auto"/>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lassic222">
    <w:name w:val="Table Classic 222"/>
    <w:basedOn w:val="TableNormal"/>
    <w:next w:val="TableClassic2"/>
    <w:uiPriority w:val="99"/>
    <w:semiHidden/>
    <w:unhideWhenUsed/>
    <w:rsid w:val="00417AD0"/>
    <w:pPr>
      <w:spacing w:after="120" w:line="276" w:lineRule="auto"/>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customStyle="1" w:styleId="TableClassic322">
    <w:name w:val="Table Classic 322"/>
    <w:basedOn w:val="TableNormal"/>
    <w:next w:val="TableClassic3"/>
    <w:uiPriority w:val="99"/>
    <w:semiHidden/>
    <w:unhideWhenUsed/>
    <w:rsid w:val="00417AD0"/>
    <w:pPr>
      <w:spacing w:after="120" w:line="276" w:lineRule="auto"/>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customStyle="1" w:styleId="TableClassic422">
    <w:name w:val="Table Classic 422"/>
    <w:basedOn w:val="TableNormal"/>
    <w:next w:val="TableClassic4"/>
    <w:uiPriority w:val="99"/>
    <w:semiHidden/>
    <w:unhideWhenUsed/>
    <w:rsid w:val="00417AD0"/>
    <w:pPr>
      <w:spacing w:after="120" w:line="276" w:lineRule="auto"/>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customStyle="1" w:styleId="TableColourful122">
    <w:name w:val="Table Colourful 122"/>
    <w:basedOn w:val="TableNormal"/>
    <w:next w:val="TableColorful1"/>
    <w:uiPriority w:val="99"/>
    <w:semiHidden/>
    <w:unhideWhenUsed/>
    <w:rsid w:val="00417AD0"/>
    <w:pPr>
      <w:spacing w:after="120" w:line="276" w:lineRule="auto"/>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customStyle="1" w:styleId="TableColourful222">
    <w:name w:val="Table Colourful 222"/>
    <w:basedOn w:val="TableNormal"/>
    <w:next w:val="TableColorful2"/>
    <w:uiPriority w:val="99"/>
    <w:semiHidden/>
    <w:unhideWhenUsed/>
    <w:rsid w:val="00417AD0"/>
    <w:pPr>
      <w:spacing w:after="120" w:line="276" w:lineRule="auto"/>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customStyle="1" w:styleId="TableColourful322">
    <w:name w:val="Table Colourful 322"/>
    <w:basedOn w:val="TableNormal"/>
    <w:next w:val="TableColorful3"/>
    <w:uiPriority w:val="99"/>
    <w:semiHidden/>
    <w:unhideWhenUsed/>
    <w:rsid w:val="00417AD0"/>
    <w:pPr>
      <w:spacing w:after="120" w:line="276" w:lineRule="auto"/>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customStyle="1" w:styleId="TableColumns122">
    <w:name w:val="Table Columns 122"/>
    <w:basedOn w:val="TableNormal"/>
    <w:next w:val="TableColumns1"/>
    <w:uiPriority w:val="99"/>
    <w:semiHidden/>
    <w:unhideWhenUsed/>
    <w:rsid w:val="00417AD0"/>
    <w:pPr>
      <w:spacing w:after="120" w:line="276" w:lineRule="auto"/>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olumns222">
    <w:name w:val="Table Columns 222"/>
    <w:basedOn w:val="TableNormal"/>
    <w:next w:val="TableColumns2"/>
    <w:uiPriority w:val="99"/>
    <w:semiHidden/>
    <w:unhideWhenUsed/>
    <w:rsid w:val="00417AD0"/>
    <w:pPr>
      <w:spacing w:after="120" w:line="276" w:lineRule="auto"/>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olumns322">
    <w:name w:val="Table Columns 322"/>
    <w:basedOn w:val="TableNormal"/>
    <w:next w:val="TableColumns3"/>
    <w:uiPriority w:val="99"/>
    <w:semiHidden/>
    <w:unhideWhenUsed/>
    <w:rsid w:val="00417AD0"/>
    <w:pPr>
      <w:spacing w:after="120" w:line="276" w:lineRule="auto"/>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customStyle="1" w:styleId="TableColumns422">
    <w:name w:val="Table Columns 422"/>
    <w:basedOn w:val="TableNormal"/>
    <w:next w:val="TableColumns4"/>
    <w:uiPriority w:val="99"/>
    <w:semiHidden/>
    <w:unhideWhenUsed/>
    <w:rsid w:val="00417AD0"/>
    <w:pPr>
      <w:spacing w:after="120" w:line="276" w:lineRule="auto"/>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customStyle="1" w:styleId="TableColumns522">
    <w:name w:val="Table Columns 522"/>
    <w:basedOn w:val="TableNormal"/>
    <w:next w:val="TableColumns5"/>
    <w:uiPriority w:val="99"/>
    <w:semiHidden/>
    <w:unhideWhenUsed/>
    <w:rsid w:val="00417AD0"/>
    <w:pPr>
      <w:spacing w:after="120" w:line="276" w:lineRule="auto"/>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customStyle="1" w:styleId="TableContemporary22">
    <w:name w:val="Table Contemporary22"/>
    <w:basedOn w:val="TableNormal"/>
    <w:next w:val="TableContemporary"/>
    <w:uiPriority w:val="99"/>
    <w:semiHidden/>
    <w:unhideWhenUsed/>
    <w:rsid w:val="00417AD0"/>
    <w:pPr>
      <w:spacing w:after="120" w:line="276" w:lineRule="auto"/>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customStyle="1" w:styleId="TableElegant22">
    <w:name w:val="Table Elegant22"/>
    <w:basedOn w:val="TableNormal"/>
    <w:next w:val="TableElegant"/>
    <w:uiPriority w:val="99"/>
    <w:semiHidden/>
    <w:unhideWhenUsed/>
    <w:rsid w:val="00417AD0"/>
    <w:pPr>
      <w:spacing w:after="120" w:line="276" w:lineRule="auto"/>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customStyle="1" w:styleId="TableGrid122">
    <w:name w:val="Table Grid 122"/>
    <w:basedOn w:val="TableNormal"/>
    <w:next w:val="TableGrid12"/>
    <w:uiPriority w:val="99"/>
    <w:semiHidden/>
    <w:unhideWhenUsed/>
    <w:rsid w:val="00417AD0"/>
    <w:pPr>
      <w:spacing w:after="120" w:line="276" w:lineRule="auto"/>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customStyle="1" w:styleId="TableGrid222">
    <w:name w:val="Table Grid 222"/>
    <w:basedOn w:val="TableNormal"/>
    <w:next w:val="TableGrid2"/>
    <w:uiPriority w:val="99"/>
    <w:semiHidden/>
    <w:unhideWhenUsed/>
    <w:rsid w:val="00417AD0"/>
    <w:pPr>
      <w:spacing w:after="120" w:line="276" w:lineRule="auto"/>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customStyle="1" w:styleId="TableGrid322">
    <w:name w:val="Table Grid 322"/>
    <w:basedOn w:val="TableNormal"/>
    <w:next w:val="TableGrid3"/>
    <w:uiPriority w:val="99"/>
    <w:semiHidden/>
    <w:unhideWhenUsed/>
    <w:rsid w:val="00417AD0"/>
    <w:pPr>
      <w:spacing w:after="120" w:line="276" w:lineRule="auto"/>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customStyle="1" w:styleId="TableGrid422">
    <w:name w:val="Table Grid 422"/>
    <w:basedOn w:val="TableNormal"/>
    <w:next w:val="TableGrid4"/>
    <w:uiPriority w:val="99"/>
    <w:semiHidden/>
    <w:unhideWhenUsed/>
    <w:rsid w:val="00417AD0"/>
    <w:pPr>
      <w:spacing w:after="120" w:line="276" w:lineRule="auto"/>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customStyle="1" w:styleId="TableGrid522">
    <w:name w:val="Table Grid 522"/>
    <w:basedOn w:val="TableNormal"/>
    <w:next w:val="TableGrid5"/>
    <w:uiPriority w:val="99"/>
    <w:semiHidden/>
    <w:unhideWhenUsed/>
    <w:rsid w:val="00417AD0"/>
    <w:pPr>
      <w:spacing w:after="120" w:line="276" w:lineRule="auto"/>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customStyle="1" w:styleId="TableGrid622">
    <w:name w:val="Table Grid 622"/>
    <w:basedOn w:val="TableNormal"/>
    <w:next w:val="TableGrid6"/>
    <w:uiPriority w:val="99"/>
    <w:semiHidden/>
    <w:unhideWhenUsed/>
    <w:rsid w:val="00417AD0"/>
    <w:pPr>
      <w:spacing w:after="120" w:line="276" w:lineRule="auto"/>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customStyle="1" w:styleId="TableGrid722">
    <w:name w:val="Table Grid 722"/>
    <w:basedOn w:val="TableNormal"/>
    <w:next w:val="TableGrid7"/>
    <w:uiPriority w:val="99"/>
    <w:semiHidden/>
    <w:unhideWhenUsed/>
    <w:rsid w:val="00417AD0"/>
    <w:pPr>
      <w:spacing w:after="120" w:line="276" w:lineRule="auto"/>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customStyle="1" w:styleId="TableGrid822">
    <w:name w:val="Table Grid 822"/>
    <w:basedOn w:val="TableNormal"/>
    <w:next w:val="TableGrid8"/>
    <w:uiPriority w:val="99"/>
    <w:semiHidden/>
    <w:unhideWhenUsed/>
    <w:rsid w:val="00417AD0"/>
    <w:pPr>
      <w:spacing w:after="120" w:line="276" w:lineRule="auto"/>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TableGridLight22">
    <w:name w:val="Table Grid Light22"/>
    <w:basedOn w:val="TableNormal"/>
    <w:next w:val="TableGridLight"/>
    <w:uiPriority w:val="40"/>
    <w:rsid w:val="00417AD0"/>
    <w:pPr>
      <w:spacing w:after="0" w:line="240" w:lineRule="auto"/>
    </w:pPr>
    <w:tblPr>
      <w:tblBorders>
        <w:top w:val="single" w:sz="4" w:space="0" w:color="BFBFBF"/>
        <w:left w:val="single" w:sz="4" w:space="0" w:color="BFBFBF"/>
        <w:bottom w:val="single" w:sz="4" w:space="0" w:color="BFBFBF"/>
        <w:right w:val="single" w:sz="4" w:space="0" w:color="BFBFBF"/>
        <w:insideH w:val="single" w:sz="4" w:space="0" w:color="BFBFBF"/>
        <w:insideV w:val="single" w:sz="4" w:space="0" w:color="BFBFBF"/>
      </w:tblBorders>
    </w:tblPr>
  </w:style>
  <w:style w:type="table" w:customStyle="1" w:styleId="TableList122">
    <w:name w:val="Table List 122"/>
    <w:basedOn w:val="TableNormal"/>
    <w:next w:val="TableList1"/>
    <w:uiPriority w:val="99"/>
    <w:semiHidden/>
    <w:unhideWhenUsed/>
    <w:rsid w:val="00417AD0"/>
    <w:pPr>
      <w:spacing w:after="120" w:line="276" w:lineRule="auto"/>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List222">
    <w:name w:val="Table List 222"/>
    <w:basedOn w:val="TableNormal"/>
    <w:next w:val="TableList2"/>
    <w:uiPriority w:val="99"/>
    <w:semiHidden/>
    <w:unhideWhenUsed/>
    <w:rsid w:val="00417AD0"/>
    <w:pPr>
      <w:spacing w:after="120" w:line="276" w:lineRule="auto"/>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List322">
    <w:name w:val="Table List 322"/>
    <w:basedOn w:val="TableNormal"/>
    <w:next w:val="TableList3"/>
    <w:uiPriority w:val="99"/>
    <w:semiHidden/>
    <w:unhideWhenUsed/>
    <w:rsid w:val="00417AD0"/>
    <w:pPr>
      <w:spacing w:after="120" w:line="276" w:lineRule="auto"/>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TableList422">
    <w:name w:val="Table List 422"/>
    <w:basedOn w:val="TableNormal"/>
    <w:next w:val="TableList4"/>
    <w:uiPriority w:val="99"/>
    <w:semiHidden/>
    <w:unhideWhenUsed/>
    <w:rsid w:val="00417AD0"/>
    <w:pPr>
      <w:spacing w:after="120" w:line="276" w:lineRule="auto"/>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customStyle="1" w:styleId="TableList522">
    <w:name w:val="Table List 522"/>
    <w:basedOn w:val="TableNormal"/>
    <w:next w:val="TableList5"/>
    <w:uiPriority w:val="99"/>
    <w:semiHidden/>
    <w:unhideWhenUsed/>
    <w:rsid w:val="00417AD0"/>
    <w:pPr>
      <w:spacing w:after="120" w:line="276" w:lineRule="auto"/>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customStyle="1" w:styleId="TableList622">
    <w:name w:val="Table List 622"/>
    <w:basedOn w:val="TableNormal"/>
    <w:next w:val="TableList6"/>
    <w:uiPriority w:val="99"/>
    <w:semiHidden/>
    <w:unhideWhenUsed/>
    <w:rsid w:val="00417AD0"/>
    <w:pPr>
      <w:spacing w:after="120" w:line="276" w:lineRule="auto"/>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customStyle="1" w:styleId="TableList722">
    <w:name w:val="Table List 722"/>
    <w:basedOn w:val="TableNormal"/>
    <w:next w:val="TableList7"/>
    <w:uiPriority w:val="99"/>
    <w:semiHidden/>
    <w:unhideWhenUsed/>
    <w:rsid w:val="00417AD0"/>
    <w:pPr>
      <w:spacing w:after="120" w:line="276" w:lineRule="auto"/>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customStyle="1" w:styleId="TableList822">
    <w:name w:val="Table List 822"/>
    <w:basedOn w:val="TableNormal"/>
    <w:next w:val="TableList8"/>
    <w:uiPriority w:val="99"/>
    <w:semiHidden/>
    <w:unhideWhenUsed/>
    <w:rsid w:val="00417AD0"/>
    <w:pPr>
      <w:spacing w:after="120" w:line="276" w:lineRule="auto"/>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customStyle="1" w:styleId="TableProfessional22">
    <w:name w:val="Table Professional22"/>
    <w:basedOn w:val="TableNormal"/>
    <w:next w:val="TableProfessional"/>
    <w:uiPriority w:val="99"/>
    <w:semiHidden/>
    <w:unhideWhenUsed/>
    <w:rsid w:val="00417AD0"/>
    <w:pPr>
      <w:spacing w:after="120" w:line="276" w:lineRule="auto"/>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customStyle="1" w:styleId="TableSimple122">
    <w:name w:val="Table Simple 122"/>
    <w:basedOn w:val="TableNormal"/>
    <w:next w:val="TableSimple1"/>
    <w:uiPriority w:val="99"/>
    <w:semiHidden/>
    <w:unhideWhenUsed/>
    <w:rsid w:val="00417AD0"/>
    <w:pPr>
      <w:spacing w:after="120" w:line="276" w:lineRule="auto"/>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TableSimple222">
    <w:name w:val="Table Simple 222"/>
    <w:basedOn w:val="TableNormal"/>
    <w:next w:val="TableSimple2"/>
    <w:uiPriority w:val="99"/>
    <w:semiHidden/>
    <w:unhideWhenUsed/>
    <w:rsid w:val="00417AD0"/>
    <w:pPr>
      <w:spacing w:after="120" w:line="276" w:lineRule="auto"/>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customStyle="1" w:styleId="TableSimple322">
    <w:name w:val="Table Simple 322"/>
    <w:basedOn w:val="TableNormal"/>
    <w:next w:val="TableSimple3"/>
    <w:uiPriority w:val="99"/>
    <w:semiHidden/>
    <w:unhideWhenUsed/>
    <w:rsid w:val="00417AD0"/>
    <w:pPr>
      <w:spacing w:after="120" w:line="276" w:lineRule="auto"/>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customStyle="1" w:styleId="TableSubtle122">
    <w:name w:val="Table Subtle 122"/>
    <w:basedOn w:val="TableNormal"/>
    <w:next w:val="TableSubtle1"/>
    <w:uiPriority w:val="99"/>
    <w:semiHidden/>
    <w:unhideWhenUsed/>
    <w:rsid w:val="00417AD0"/>
    <w:pPr>
      <w:spacing w:after="120" w:line="276" w:lineRule="auto"/>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Subtle222">
    <w:name w:val="Table Subtle 222"/>
    <w:basedOn w:val="TableNormal"/>
    <w:next w:val="TableSubtle2"/>
    <w:uiPriority w:val="99"/>
    <w:semiHidden/>
    <w:unhideWhenUsed/>
    <w:rsid w:val="00417AD0"/>
    <w:pPr>
      <w:spacing w:after="120" w:line="276" w:lineRule="auto"/>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Theme22">
    <w:name w:val="Table Theme22"/>
    <w:basedOn w:val="TableNormal"/>
    <w:next w:val="TableTheme"/>
    <w:uiPriority w:val="99"/>
    <w:semiHidden/>
    <w:unhideWhenUsed/>
    <w:rsid w:val="00417AD0"/>
    <w:pPr>
      <w:spacing w:after="120" w:line="276"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Web122">
    <w:name w:val="Table Web 122"/>
    <w:basedOn w:val="TableNormal"/>
    <w:next w:val="TableWeb1"/>
    <w:uiPriority w:val="99"/>
    <w:semiHidden/>
    <w:unhideWhenUsed/>
    <w:rsid w:val="00417AD0"/>
    <w:pPr>
      <w:spacing w:after="120" w:line="276" w:lineRule="auto"/>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customStyle="1" w:styleId="TableWeb222">
    <w:name w:val="Table Web 222"/>
    <w:basedOn w:val="TableNormal"/>
    <w:next w:val="TableWeb2"/>
    <w:uiPriority w:val="99"/>
    <w:semiHidden/>
    <w:unhideWhenUsed/>
    <w:rsid w:val="00417AD0"/>
    <w:pPr>
      <w:spacing w:after="120" w:line="276" w:lineRule="auto"/>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customStyle="1" w:styleId="TableWeb322">
    <w:name w:val="Table Web 322"/>
    <w:basedOn w:val="TableNormal"/>
    <w:next w:val="TableWeb3"/>
    <w:uiPriority w:val="99"/>
    <w:semiHidden/>
    <w:unhideWhenUsed/>
    <w:rsid w:val="00417AD0"/>
    <w:pPr>
      <w:spacing w:after="120" w:line="276" w:lineRule="auto"/>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numbering" w:customStyle="1" w:styleId="NoList22">
    <w:name w:val="No List22"/>
    <w:next w:val="NoList"/>
    <w:uiPriority w:val="99"/>
    <w:semiHidden/>
    <w:unhideWhenUsed/>
    <w:rsid w:val="00417AD0"/>
  </w:style>
  <w:style w:type="table" w:customStyle="1" w:styleId="ColourfulGrid212">
    <w:name w:val="Colourful Grid212"/>
    <w:basedOn w:val="TableNormal"/>
    <w:next w:val="ColorfulGrid"/>
    <w:uiPriority w:val="73"/>
    <w:semiHidden/>
    <w:unhideWhenUsed/>
    <w:rsid w:val="00417AD0"/>
    <w:pPr>
      <w:spacing w:after="0" w:line="240" w:lineRule="auto"/>
    </w:pPr>
    <w:rPr>
      <w:color w:val="000000"/>
      <w:kern w:val="2"/>
      <w:sz w:val="24"/>
      <w:szCs w:val="24"/>
      <w:lang w:val="en-IE"/>
      <w14:ligatures w14:val="standardContextual"/>
    </w:rPr>
    <w:tblPr>
      <w:tblStyleRowBandSize w:val="1"/>
      <w:tblStyleColBandSize w:val="1"/>
      <w:tblBorders>
        <w:insideH w:val="single" w:sz="4" w:space="0" w:color="FFFFFF"/>
      </w:tblBorders>
    </w:tblPr>
    <w:tcPr>
      <w:shd w:val="clear" w:color="auto" w:fill="CCCCCC"/>
    </w:tcPr>
    <w:tblStylePr w:type="firstRow">
      <w:rPr>
        <w:b/>
        <w:bCs/>
      </w:rPr>
      <w:tblPr/>
      <w:tcPr>
        <w:shd w:val="clear" w:color="auto" w:fill="999999"/>
      </w:tcPr>
    </w:tblStylePr>
    <w:tblStylePr w:type="lastRow">
      <w:rPr>
        <w:b/>
        <w:bCs/>
        <w:color w:val="000000"/>
      </w:rPr>
      <w:tblPr/>
      <w:tcPr>
        <w:shd w:val="clear" w:color="auto" w:fill="999999"/>
      </w:tcPr>
    </w:tblStylePr>
    <w:tblStylePr w:type="firstCol">
      <w:rPr>
        <w:color w:val="FFFFFF"/>
      </w:rPr>
      <w:tblPr/>
      <w:tcPr>
        <w:shd w:val="clear" w:color="auto" w:fill="000000"/>
      </w:tcPr>
    </w:tblStylePr>
    <w:tblStylePr w:type="lastCol">
      <w:rPr>
        <w:color w:val="FFFFFF"/>
      </w:rPr>
      <w:tblPr/>
      <w:tcPr>
        <w:shd w:val="clear" w:color="auto" w:fill="000000"/>
      </w:tcPr>
    </w:tblStylePr>
    <w:tblStylePr w:type="band1Vert">
      <w:tblPr/>
      <w:tcPr>
        <w:shd w:val="clear" w:color="auto" w:fill="808080"/>
      </w:tcPr>
    </w:tblStylePr>
    <w:tblStylePr w:type="band1Horz">
      <w:tblPr/>
      <w:tcPr>
        <w:shd w:val="clear" w:color="auto" w:fill="808080"/>
      </w:tcPr>
    </w:tblStylePr>
  </w:style>
  <w:style w:type="table" w:customStyle="1" w:styleId="ColourfulGridAccent1212">
    <w:name w:val="Colourful Grid – Accent 1212"/>
    <w:basedOn w:val="TableNormal"/>
    <w:next w:val="ColorfulGrid-Accent1"/>
    <w:uiPriority w:val="73"/>
    <w:semiHidden/>
    <w:unhideWhenUsed/>
    <w:rsid w:val="00417AD0"/>
    <w:pPr>
      <w:spacing w:after="0" w:line="240" w:lineRule="auto"/>
    </w:pPr>
    <w:rPr>
      <w:color w:val="000000"/>
      <w:kern w:val="2"/>
      <w:sz w:val="24"/>
      <w:szCs w:val="24"/>
      <w:lang w:val="en-IE"/>
      <w14:ligatures w14:val="standardContextual"/>
    </w:rPr>
    <w:tblPr>
      <w:tblStyleRowBandSize w:val="1"/>
      <w:tblStyleColBandSize w:val="1"/>
      <w:tblBorders>
        <w:insideH w:val="single" w:sz="4" w:space="0" w:color="FFFFFF"/>
      </w:tblBorders>
    </w:tblPr>
    <w:tcPr>
      <w:shd w:val="clear" w:color="auto" w:fill="C1E4F5"/>
    </w:tcPr>
    <w:tblStylePr w:type="firstRow">
      <w:rPr>
        <w:b/>
        <w:bCs/>
      </w:rPr>
      <w:tblPr/>
      <w:tcPr>
        <w:shd w:val="clear" w:color="auto" w:fill="83CAEB"/>
      </w:tcPr>
    </w:tblStylePr>
    <w:tblStylePr w:type="lastRow">
      <w:rPr>
        <w:b/>
        <w:bCs/>
        <w:color w:val="000000"/>
      </w:rPr>
      <w:tblPr/>
      <w:tcPr>
        <w:shd w:val="clear" w:color="auto" w:fill="83CAEB"/>
      </w:tcPr>
    </w:tblStylePr>
    <w:tblStylePr w:type="firstCol">
      <w:rPr>
        <w:color w:val="FFFFFF"/>
      </w:rPr>
      <w:tblPr/>
      <w:tcPr>
        <w:shd w:val="clear" w:color="auto" w:fill="0F4761"/>
      </w:tcPr>
    </w:tblStylePr>
    <w:tblStylePr w:type="lastCol">
      <w:rPr>
        <w:color w:val="FFFFFF"/>
      </w:rPr>
      <w:tblPr/>
      <w:tcPr>
        <w:shd w:val="clear" w:color="auto" w:fill="0F4761"/>
      </w:tcPr>
    </w:tblStylePr>
    <w:tblStylePr w:type="band1Vert">
      <w:tblPr/>
      <w:tcPr>
        <w:shd w:val="clear" w:color="auto" w:fill="64BDE6"/>
      </w:tcPr>
    </w:tblStylePr>
    <w:tblStylePr w:type="band1Horz">
      <w:tblPr/>
      <w:tcPr>
        <w:shd w:val="clear" w:color="auto" w:fill="64BDE6"/>
      </w:tcPr>
    </w:tblStylePr>
  </w:style>
  <w:style w:type="table" w:customStyle="1" w:styleId="ColourfulGridAccent2212">
    <w:name w:val="Colourful Grid – Accent 2212"/>
    <w:basedOn w:val="TableNormal"/>
    <w:next w:val="ColorfulGrid-Accent2"/>
    <w:uiPriority w:val="73"/>
    <w:semiHidden/>
    <w:unhideWhenUsed/>
    <w:rsid w:val="00417AD0"/>
    <w:pPr>
      <w:spacing w:after="0" w:line="240" w:lineRule="auto"/>
    </w:pPr>
    <w:rPr>
      <w:color w:val="000000"/>
      <w:kern w:val="2"/>
      <w:sz w:val="24"/>
      <w:szCs w:val="24"/>
      <w:lang w:val="en-IE"/>
      <w14:ligatures w14:val="standardContextual"/>
    </w:rPr>
    <w:tblPr>
      <w:tblStyleRowBandSize w:val="1"/>
      <w:tblStyleColBandSize w:val="1"/>
      <w:tblBorders>
        <w:insideH w:val="single" w:sz="4" w:space="0" w:color="FFFFFF"/>
      </w:tblBorders>
    </w:tblPr>
    <w:tcPr>
      <w:shd w:val="clear" w:color="auto" w:fill="FAE2D5"/>
    </w:tcPr>
    <w:tblStylePr w:type="firstRow">
      <w:rPr>
        <w:b/>
        <w:bCs/>
      </w:rPr>
      <w:tblPr/>
      <w:tcPr>
        <w:shd w:val="clear" w:color="auto" w:fill="F6C5AC"/>
      </w:tcPr>
    </w:tblStylePr>
    <w:tblStylePr w:type="lastRow">
      <w:rPr>
        <w:b/>
        <w:bCs/>
        <w:color w:val="000000"/>
      </w:rPr>
      <w:tblPr/>
      <w:tcPr>
        <w:shd w:val="clear" w:color="auto" w:fill="F6C5AC"/>
      </w:tcPr>
    </w:tblStylePr>
    <w:tblStylePr w:type="firstCol">
      <w:rPr>
        <w:color w:val="FFFFFF"/>
      </w:rPr>
      <w:tblPr/>
      <w:tcPr>
        <w:shd w:val="clear" w:color="auto" w:fill="BF4E14"/>
      </w:tcPr>
    </w:tblStylePr>
    <w:tblStylePr w:type="lastCol">
      <w:rPr>
        <w:color w:val="FFFFFF"/>
      </w:rPr>
      <w:tblPr/>
      <w:tcPr>
        <w:shd w:val="clear" w:color="auto" w:fill="BF4E14"/>
      </w:tcPr>
    </w:tblStylePr>
    <w:tblStylePr w:type="band1Vert">
      <w:tblPr/>
      <w:tcPr>
        <w:shd w:val="clear" w:color="auto" w:fill="F4B798"/>
      </w:tcPr>
    </w:tblStylePr>
    <w:tblStylePr w:type="band1Horz">
      <w:tblPr/>
      <w:tcPr>
        <w:shd w:val="clear" w:color="auto" w:fill="F4B798"/>
      </w:tcPr>
    </w:tblStylePr>
  </w:style>
  <w:style w:type="table" w:customStyle="1" w:styleId="ColourfulGridAccent3212">
    <w:name w:val="Colourful Grid – Accent 3212"/>
    <w:basedOn w:val="TableNormal"/>
    <w:next w:val="ColorfulGrid-Accent3"/>
    <w:uiPriority w:val="73"/>
    <w:semiHidden/>
    <w:unhideWhenUsed/>
    <w:rsid w:val="00417AD0"/>
    <w:pPr>
      <w:spacing w:after="0" w:line="240" w:lineRule="auto"/>
    </w:pPr>
    <w:rPr>
      <w:color w:val="000000"/>
      <w:kern w:val="2"/>
      <w:sz w:val="24"/>
      <w:szCs w:val="24"/>
      <w:lang w:val="en-IE"/>
      <w14:ligatures w14:val="standardContextual"/>
    </w:rPr>
    <w:tblPr>
      <w:tblStyleRowBandSize w:val="1"/>
      <w:tblStyleColBandSize w:val="1"/>
      <w:tblBorders>
        <w:insideH w:val="single" w:sz="4" w:space="0" w:color="FFFFFF"/>
      </w:tblBorders>
    </w:tblPr>
    <w:tcPr>
      <w:shd w:val="clear" w:color="auto" w:fill="C1F0C7"/>
    </w:tcPr>
    <w:tblStylePr w:type="firstRow">
      <w:rPr>
        <w:b/>
        <w:bCs/>
      </w:rPr>
      <w:tblPr/>
      <w:tcPr>
        <w:shd w:val="clear" w:color="auto" w:fill="84E290"/>
      </w:tcPr>
    </w:tblStylePr>
    <w:tblStylePr w:type="lastRow">
      <w:rPr>
        <w:b/>
        <w:bCs/>
        <w:color w:val="000000"/>
      </w:rPr>
      <w:tblPr/>
      <w:tcPr>
        <w:shd w:val="clear" w:color="auto" w:fill="84E290"/>
      </w:tcPr>
    </w:tblStylePr>
    <w:tblStylePr w:type="firstCol">
      <w:rPr>
        <w:color w:val="FFFFFF"/>
      </w:rPr>
      <w:tblPr/>
      <w:tcPr>
        <w:shd w:val="clear" w:color="auto" w:fill="124F1A"/>
      </w:tcPr>
    </w:tblStylePr>
    <w:tblStylePr w:type="lastCol">
      <w:rPr>
        <w:color w:val="FFFFFF"/>
      </w:rPr>
      <w:tblPr/>
      <w:tcPr>
        <w:shd w:val="clear" w:color="auto" w:fill="124F1A"/>
      </w:tcPr>
    </w:tblStylePr>
    <w:tblStylePr w:type="band1Vert">
      <w:tblPr/>
      <w:tcPr>
        <w:shd w:val="clear" w:color="auto" w:fill="66DB75"/>
      </w:tcPr>
    </w:tblStylePr>
    <w:tblStylePr w:type="band1Horz">
      <w:tblPr/>
      <w:tcPr>
        <w:shd w:val="clear" w:color="auto" w:fill="66DB75"/>
      </w:tcPr>
    </w:tblStylePr>
  </w:style>
  <w:style w:type="table" w:customStyle="1" w:styleId="ColourfulGridAccent4212">
    <w:name w:val="Colourful Grid – Accent 4212"/>
    <w:basedOn w:val="TableNormal"/>
    <w:next w:val="ColorfulGrid-Accent4"/>
    <w:uiPriority w:val="73"/>
    <w:semiHidden/>
    <w:unhideWhenUsed/>
    <w:rsid w:val="00417AD0"/>
    <w:pPr>
      <w:spacing w:after="0" w:line="240" w:lineRule="auto"/>
    </w:pPr>
    <w:rPr>
      <w:color w:val="000000"/>
      <w:kern w:val="2"/>
      <w:sz w:val="24"/>
      <w:szCs w:val="24"/>
      <w:lang w:val="en-IE"/>
      <w14:ligatures w14:val="standardContextual"/>
    </w:rPr>
    <w:tblPr>
      <w:tblStyleRowBandSize w:val="1"/>
      <w:tblStyleColBandSize w:val="1"/>
      <w:tblBorders>
        <w:insideH w:val="single" w:sz="4" w:space="0" w:color="FFFFFF"/>
      </w:tblBorders>
    </w:tblPr>
    <w:tcPr>
      <w:shd w:val="clear" w:color="auto" w:fill="CAEDFB"/>
    </w:tcPr>
    <w:tblStylePr w:type="firstRow">
      <w:rPr>
        <w:b/>
        <w:bCs/>
      </w:rPr>
      <w:tblPr/>
      <w:tcPr>
        <w:shd w:val="clear" w:color="auto" w:fill="95DCF7"/>
      </w:tcPr>
    </w:tblStylePr>
    <w:tblStylePr w:type="lastRow">
      <w:rPr>
        <w:b/>
        <w:bCs/>
        <w:color w:val="000000"/>
      </w:rPr>
      <w:tblPr/>
      <w:tcPr>
        <w:shd w:val="clear" w:color="auto" w:fill="95DCF7"/>
      </w:tcPr>
    </w:tblStylePr>
    <w:tblStylePr w:type="firstCol">
      <w:rPr>
        <w:color w:val="FFFFFF"/>
      </w:rPr>
      <w:tblPr/>
      <w:tcPr>
        <w:shd w:val="clear" w:color="auto" w:fill="0B769F"/>
      </w:tcPr>
    </w:tblStylePr>
    <w:tblStylePr w:type="lastCol">
      <w:rPr>
        <w:color w:val="FFFFFF"/>
      </w:rPr>
      <w:tblPr/>
      <w:tcPr>
        <w:shd w:val="clear" w:color="auto" w:fill="0B769F"/>
      </w:tcPr>
    </w:tblStylePr>
    <w:tblStylePr w:type="band1Vert">
      <w:tblPr/>
      <w:tcPr>
        <w:shd w:val="clear" w:color="auto" w:fill="7BD3F5"/>
      </w:tcPr>
    </w:tblStylePr>
    <w:tblStylePr w:type="band1Horz">
      <w:tblPr/>
      <w:tcPr>
        <w:shd w:val="clear" w:color="auto" w:fill="7BD3F5"/>
      </w:tcPr>
    </w:tblStylePr>
  </w:style>
  <w:style w:type="table" w:customStyle="1" w:styleId="ColourfulGridAccent5212">
    <w:name w:val="Colourful Grid – Accent 5212"/>
    <w:basedOn w:val="TableNormal"/>
    <w:next w:val="ColorfulGrid-Accent5"/>
    <w:uiPriority w:val="73"/>
    <w:semiHidden/>
    <w:unhideWhenUsed/>
    <w:rsid w:val="00417AD0"/>
    <w:pPr>
      <w:spacing w:after="0" w:line="240" w:lineRule="auto"/>
    </w:pPr>
    <w:rPr>
      <w:color w:val="000000"/>
      <w:kern w:val="2"/>
      <w:sz w:val="24"/>
      <w:szCs w:val="24"/>
      <w:lang w:val="en-IE"/>
      <w14:ligatures w14:val="standardContextual"/>
    </w:rPr>
    <w:tblPr>
      <w:tblStyleRowBandSize w:val="1"/>
      <w:tblStyleColBandSize w:val="1"/>
      <w:tblBorders>
        <w:insideH w:val="single" w:sz="4" w:space="0" w:color="FFFFFF"/>
      </w:tblBorders>
    </w:tblPr>
    <w:tcPr>
      <w:shd w:val="clear" w:color="auto" w:fill="F2CEED"/>
    </w:tcPr>
    <w:tblStylePr w:type="firstRow">
      <w:rPr>
        <w:b/>
        <w:bCs/>
      </w:rPr>
      <w:tblPr/>
      <w:tcPr>
        <w:shd w:val="clear" w:color="auto" w:fill="E59EDC"/>
      </w:tcPr>
    </w:tblStylePr>
    <w:tblStylePr w:type="lastRow">
      <w:rPr>
        <w:b/>
        <w:bCs/>
        <w:color w:val="000000"/>
      </w:rPr>
      <w:tblPr/>
      <w:tcPr>
        <w:shd w:val="clear" w:color="auto" w:fill="E59EDC"/>
      </w:tcPr>
    </w:tblStylePr>
    <w:tblStylePr w:type="firstCol">
      <w:rPr>
        <w:color w:val="FFFFFF"/>
      </w:rPr>
      <w:tblPr/>
      <w:tcPr>
        <w:shd w:val="clear" w:color="auto" w:fill="77206D"/>
      </w:tcPr>
    </w:tblStylePr>
    <w:tblStylePr w:type="lastCol">
      <w:rPr>
        <w:color w:val="FFFFFF"/>
      </w:rPr>
      <w:tblPr/>
      <w:tcPr>
        <w:shd w:val="clear" w:color="auto" w:fill="77206D"/>
      </w:tcPr>
    </w:tblStylePr>
    <w:tblStylePr w:type="band1Vert">
      <w:tblPr/>
      <w:tcPr>
        <w:shd w:val="clear" w:color="auto" w:fill="DE86D4"/>
      </w:tcPr>
    </w:tblStylePr>
    <w:tblStylePr w:type="band1Horz">
      <w:tblPr/>
      <w:tcPr>
        <w:shd w:val="clear" w:color="auto" w:fill="DE86D4"/>
      </w:tcPr>
    </w:tblStylePr>
  </w:style>
  <w:style w:type="table" w:customStyle="1" w:styleId="ColourfulGridAccent6212">
    <w:name w:val="Colourful Grid – Accent 6212"/>
    <w:basedOn w:val="TableNormal"/>
    <w:next w:val="ColorfulGrid-Accent6"/>
    <w:uiPriority w:val="73"/>
    <w:semiHidden/>
    <w:unhideWhenUsed/>
    <w:rsid w:val="00417AD0"/>
    <w:pPr>
      <w:spacing w:after="0" w:line="240" w:lineRule="auto"/>
    </w:pPr>
    <w:rPr>
      <w:color w:val="000000"/>
      <w:kern w:val="2"/>
      <w:sz w:val="24"/>
      <w:szCs w:val="24"/>
      <w:lang w:val="en-IE"/>
      <w14:ligatures w14:val="standardContextual"/>
    </w:rPr>
    <w:tblPr>
      <w:tblStyleRowBandSize w:val="1"/>
      <w:tblStyleColBandSize w:val="1"/>
      <w:tblBorders>
        <w:insideH w:val="single" w:sz="4" w:space="0" w:color="FFFFFF"/>
      </w:tblBorders>
    </w:tblPr>
    <w:tcPr>
      <w:shd w:val="clear" w:color="auto" w:fill="D9F2D0"/>
    </w:tcPr>
    <w:tblStylePr w:type="firstRow">
      <w:rPr>
        <w:b/>
        <w:bCs/>
      </w:rPr>
      <w:tblPr/>
      <w:tcPr>
        <w:shd w:val="clear" w:color="auto" w:fill="B3E5A1"/>
      </w:tcPr>
    </w:tblStylePr>
    <w:tblStylePr w:type="lastRow">
      <w:rPr>
        <w:b/>
        <w:bCs/>
        <w:color w:val="000000"/>
      </w:rPr>
      <w:tblPr/>
      <w:tcPr>
        <w:shd w:val="clear" w:color="auto" w:fill="B3E5A1"/>
      </w:tcPr>
    </w:tblStylePr>
    <w:tblStylePr w:type="firstCol">
      <w:rPr>
        <w:color w:val="FFFFFF"/>
      </w:rPr>
      <w:tblPr/>
      <w:tcPr>
        <w:shd w:val="clear" w:color="auto" w:fill="3A7C22"/>
      </w:tcPr>
    </w:tblStylePr>
    <w:tblStylePr w:type="lastCol">
      <w:rPr>
        <w:color w:val="FFFFFF"/>
      </w:rPr>
      <w:tblPr/>
      <w:tcPr>
        <w:shd w:val="clear" w:color="auto" w:fill="3A7C22"/>
      </w:tcPr>
    </w:tblStylePr>
    <w:tblStylePr w:type="band1Vert">
      <w:tblPr/>
      <w:tcPr>
        <w:shd w:val="clear" w:color="auto" w:fill="A0DF8A"/>
      </w:tcPr>
    </w:tblStylePr>
    <w:tblStylePr w:type="band1Horz">
      <w:tblPr/>
      <w:tcPr>
        <w:shd w:val="clear" w:color="auto" w:fill="A0DF8A"/>
      </w:tcPr>
    </w:tblStylePr>
  </w:style>
  <w:style w:type="table" w:customStyle="1" w:styleId="ColourfulList212">
    <w:name w:val="Colourful List212"/>
    <w:basedOn w:val="TableNormal"/>
    <w:next w:val="ColorfulList"/>
    <w:uiPriority w:val="72"/>
    <w:semiHidden/>
    <w:unhideWhenUsed/>
    <w:rsid w:val="00417AD0"/>
    <w:pPr>
      <w:spacing w:after="0" w:line="240" w:lineRule="auto"/>
    </w:pPr>
    <w:rPr>
      <w:color w:val="000000"/>
      <w:kern w:val="2"/>
      <w:sz w:val="24"/>
      <w:szCs w:val="24"/>
      <w:lang w:val="en-IE"/>
      <w14:ligatures w14:val="standardContextual"/>
    </w:rPr>
    <w:tblPr>
      <w:tblStyleRowBandSize w:val="1"/>
      <w:tblStyleColBandSize w:val="1"/>
    </w:tblPr>
    <w:tcPr>
      <w:shd w:val="clear" w:color="auto" w:fill="E6E6E6"/>
    </w:tcPr>
    <w:tblStylePr w:type="firstRow">
      <w:rPr>
        <w:b/>
        <w:bCs/>
        <w:color w:val="FFFFFF"/>
      </w:rPr>
      <w:tblPr/>
      <w:tcPr>
        <w:tcBorders>
          <w:bottom w:val="single" w:sz="12" w:space="0" w:color="FFFFFF"/>
        </w:tcBorders>
        <w:shd w:val="clear" w:color="auto" w:fill="CC5416"/>
      </w:tcPr>
    </w:tblStylePr>
    <w:tblStylePr w:type="lastRow">
      <w:rPr>
        <w:b/>
        <w:bCs/>
        <w:color w:val="CC5416"/>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cPr>
    </w:tblStylePr>
    <w:tblStylePr w:type="band1Horz">
      <w:tblPr/>
      <w:tcPr>
        <w:shd w:val="clear" w:color="auto" w:fill="CCCCCC"/>
      </w:tcPr>
    </w:tblStylePr>
  </w:style>
  <w:style w:type="table" w:customStyle="1" w:styleId="ColourfulListAccent1212">
    <w:name w:val="Colourful List – Accent 1212"/>
    <w:basedOn w:val="TableNormal"/>
    <w:next w:val="ColorfulList-Accent1"/>
    <w:uiPriority w:val="72"/>
    <w:semiHidden/>
    <w:unhideWhenUsed/>
    <w:rsid w:val="00417AD0"/>
    <w:pPr>
      <w:spacing w:after="0" w:line="240" w:lineRule="auto"/>
    </w:pPr>
    <w:rPr>
      <w:color w:val="000000"/>
      <w:kern w:val="2"/>
      <w:sz w:val="24"/>
      <w:szCs w:val="24"/>
      <w:lang w:val="en-IE"/>
      <w14:ligatures w14:val="standardContextual"/>
    </w:rPr>
    <w:tblPr>
      <w:tblStyleRowBandSize w:val="1"/>
      <w:tblStyleColBandSize w:val="1"/>
    </w:tblPr>
    <w:tcPr>
      <w:shd w:val="clear" w:color="auto" w:fill="E0F2FA"/>
    </w:tcPr>
    <w:tblStylePr w:type="firstRow">
      <w:rPr>
        <w:b/>
        <w:bCs/>
        <w:color w:val="FFFFFF"/>
      </w:rPr>
      <w:tblPr/>
      <w:tcPr>
        <w:tcBorders>
          <w:bottom w:val="single" w:sz="12" w:space="0" w:color="FFFFFF"/>
        </w:tcBorders>
        <w:shd w:val="clear" w:color="auto" w:fill="CC5416"/>
      </w:tcPr>
    </w:tblStylePr>
    <w:tblStylePr w:type="lastRow">
      <w:rPr>
        <w:b/>
        <w:bCs/>
        <w:color w:val="CC5416"/>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2DEF2"/>
      </w:tcPr>
    </w:tblStylePr>
    <w:tblStylePr w:type="band1Horz">
      <w:tblPr/>
      <w:tcPr>
        <w:shd w:val="clear" w:color="auto" w:fill="C1E4F5"/>
      </w:tcPr>
    </w:tblStylePr>
  </w:style>
  <w:style w:type="table" w:customStyle="1" w:styleId="ColourfulListAccent2212">
    <w:name w:val="Colourful List – Accent 2212"/>
    <w:basedOn w:val="TableNormal"/>
    <w:next w:val="ColorfulList-Accent2"/>
    <w:uiPriority w:val="72"/>
    <w:semiHidden/>
    <w:unhideWhenUsed/>
    <w:rsid w:val="00417AD0"/>
    <w:pPr>
      <w:spacing w:after="0" w:line="240" w:lineRule="auto"/>
    </w:pPr>
    <w:rPr>
      <w:color w:val="000000"/>
      <w:kern w:val="2"/>
      <w:sz w:val="24"/>
      <w:szCs w:val="24"/>
      <w:lang w:val="en-IE"/>
      <w14:ligatures w14:val="standardContextual"/>
    </w:rPr>
    <w:tblPr>
      <w:tblStyleRowBandSize w:val="1"/>
      <w:tblStyleColBandSize w:val="1"/>
    </w:tblPr>
    <w:tcPr>
      <w:shd w:val="clear" w:color="auto" w:fill="FCF0EA"/>
    </w:tcPr>
    <w:tblStylePr w:type="firstRow">
      <w:rPr>
        <w:b/>
        <w:bCs/>
        <w:color w:val="FFFFFF"/>
      </w:rPr>
      <w:tblPr/>
      <w:tcPr>
        <w:tcBorders>
          <w:bottom w:val="single" w:sz="12" w:space="0" w:color="FFFFFF"/>
        </w:tcBorders>
        <w:shd w:val="clear" w:color="auto" w:fill="CC5416"/>
      </w:tcPr>
    </w:tblStylePr>
    <w:tblStylePr w:type="lastRow">
      <w:rPr>
        <w:b/>
        <w:bCs/>
        <w:color w:val="CC5416"/>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9DBCC"/>
      </w:tcPr>
    </w:tblStylePr>
    <w:tblStylePr w:type="band1Horz">
      <w:tblPr/>
      <w:tcPr>
        <w:shd w:val="clear" w:color="auto" w:fill="FAE2D5"/>
      </w:tcPr>
    </w:tblStylePr>
  </w:style>
  <w:style w:type="table" w:customStyle="1" w:styleId="ColourfulListAccent3212">
    <w:name w:val="Colourful List – Accent 3212"/>
    <w:basedOn w:val="TableNormal"/>
    <w:next w:val="ColorfulList-Accent3"/>
    <w:uiPriority w:val="72"/>
    <w:semiHidden/>
    <w:unhideWhenUsed/>
    <w:rsid w:val="00417AD0"/>
    <w:pPr>
      <w:spacing w:after="0" w:line="240" w:lineRule="auto"/>
    </w:pPr>
    <w:rPr>
      <w:color w:val="000000"/>
      <w:kern w:val="2"/>
      <w:sz w:val="24"/>
      <w:szCs w:val="24"/>
      <w:lang w:val="en-IE"/>
      <w14:ligatures w14:val="standardContextual"/>
    </w:rPr>
    <w:tblPr>
      <w:tblStyleRowBandSize w:val="1"/>
      <w:tblStyleColBandSize w:val="1"/>
    </w:tblPr>
    <w:tcPr>
      <w:shd w:val="clear" w:color="auto" w:fill="E0F8E3"/>
    </w:tcPr>
    <w:tblStylePr w:type="firstRow">
      <w:rPr>
        <w:b/>
        <w:bCs/>
        <w:color w:val="FFFFFF"/>
      </w:rPr>
      <w:tblPr/>
      <w:tcPr>
        <w:tcBorders>
          <w:bottom w:val="single" w:sz="12" w:space="0" w:color="FFFFFF"/>
        </w:tcBorders>
        <w:shd w:val="clear" w:color="auto" w:fill="0C7EAA"/>
      </w:tcPr>
    </w:tblStylePr>
    <w:tblStylePr w:type="lastRow">
      <w:rPr>
        <w:b/>
        <w:bCs/>
        <w:color w:val="0C7EAA"/>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EDBA"/>
      </w:tcPr>
    </w:tblStylePr>
    <w:tblStylePr w:type="band1Horz">
      <w:tblPr/>
      <w:tcPr>
        <w:shd w:val="clear" w:color="auto" w:fill="C1F0C7"/>
      </w:tcPr>
    </w:tblStylePr>
  </w:style>
  <w:style w:type="table" w:customStyle="1" w:styleId="ColourfulListAccent4212">
    <w:name w:val="Colourful List – Accent 4212"/>
    <w:basedOn w:val="TableNormal"/>
    <w:next w:val="ColorfulList-Accent4"/>
    <w:uiPriority w:val="72"/>
    <w:semiHidden/>
    <w:unhideWhenUsed/>
    <w:rsid w:val="00417AD0"/>
    <w:pPr>
      <w:spacing w:after="0" w:line="240" w:lineRule="auto"/>
    </w:pPr>
    <w:rPr>
      <w:color w:val="000000"/>
      <w:kern w:val="2"/>
      <w:sz w:val="24"/>
      <w:szCs w:val="24"/>
      <w:lang w:val="en-IE"/>
      <w14:ligatures w14:val="standardContextual"/>
    </w:rPr>
    <w:tblPr>
      <w:tblStyleRowBandSize w:val="1"/>
      <w:tblStyleColBandSize w:val="1"/>
    </w:tblPr>
    <w:tcPr>
      <w:shd w:val="clear" w:color="auto" w:fill="E5F6FD"/>
    </w:tcPr>
    <w:tblStylePr w:type="firstRow">
      <w:rPr>
        <w:b/>
        <w:bCs/>
        <w:color w:val="FFFFFF"/>
      </w:rPr>
      <w:tblPr/>
      <w:tcPr>
        <w:tcBorders>
          <w:bottom w:val="single" w:sz="12" w:space="0" w:color="FFFFFF"/>
        </w:tcBorders>
        <w:shd w:val="clear" w:color="auto" w:fill="14551C"/>
      </w:tcPr>
    </w:tblStylePr>
    <w:tblStylePr w:type="lastRow">
      <w:rPr>
        <w:b/>
        <w:bCs/>
        <w:color w:val="14551C"/>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DE9FA"/>
      </w:tcPr>
    </w:tblStylePr>
    <w:tblStylePr w:type="band1Horz">
      <w:tblPr/>
      <w:tcPr>
        <w:shd w:val="clear" w:color="auto" w:fill="CAEDFB"/>
      </w:tcPr>
    </w:tblStylePr>
  </w:style>
  <w:style w:type="table" w:customStyle="1" w:styleId="ColourfulListAccent5212">
    <w:name w:val="Colourful List – Accent 5212"/>
    <w:basedOn w:val="TableNormal"/>
    <w:next w:val="ColorfulList-Accent5"/>
    <w:uiPriority w:val="72"/>
    <w:semiHidden/>
    <w:unhideWhenUsed/>
    <w:rsid w:val="00417AD0"/>
    <w:pPr>
      <w:spacing w:after="0" w:line="240" w:lineRule="auto"/>
    </w:pPr>
    <w:rPr>
      <w:color w:val="000000"/>
      <w:kern w:val="2"/>
      <w:sz w:val="24"/>
      <w:szCs w:val="24"/>
      <w:lang w:val="en-IE"/>
      <w14:ligatures w14:val="standardContextual"/>
    </w:rPr>
    <w:tblPr>
      <w:tblStyleRowBandSize w:val="1"/>
      <w:tblStyleColBandSize w:val="1"/>
    </w:tblPr>
    <w:tcPr>
      <w:shd w:val="clear" w:color="auto" w:fill="F8E7F6"/>
    </w:tcPr>
    <w:tblStylePr w:type="firstRow">
      <w:rPr>
        <w:b/>
        <w:bCs/>
        <w:color w:val="FFFFFF"/>
      </w:rPr>
      <w:tblPr/>
      <w:tcPr>
        <w:tcBorders>
          <w:bottom w:val="single" w:sz="12" w:space="0" w:color="FFFFFF"/>
        </w:tcBorders>
        <w:shd w:val="clear" w:color="auto" w:fill="3E8524"/>
      </w:tcPr>
    </w:tblStylePr>
    <w:tblStylePr w:type="lastRow">
      <w:rPr>
        <w:b/>
        <w:bCs/>
        <w:color w:val="3E8524"/>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C3E9"/>
      </w:tcPr>
    </w:tblStylePr>
    <w:tblStylePr w:type="band1Horz">
      <w:tblPr/>
      <w:tcPr>
        <w:shd w:val="clear" w:color="auto" w:fill="F2CEED"/>
      </w:tcPr>
    </w:tblStylePr>
  </w:style>
  <w:style w:type="table" w:customStyle="1" w:styleId="ColourfulListAccent6212">
    <w:name w:val="Colourful List – Accent 6212"/>
    <w:basedOn w:val="TableNormal"/>
    <w:next w:val="ColorfulList-Accent6"/>
    <w:uiPriority w:val="72"/>
    <w:semiHidden/>
    <w:unhideWhenUsed/>
    <w:rsid w:val="00417AD0"/>
    <w:pPr>
      <w:spacing w:after="0" w:line="240" w:lineRule="auto"/>
    </w:pPr>
    <w:rPr>
      <w:color w:val="000000"/>
      <w:kern w:val="2"/>
      <w:sz w:val="24"/>
      <w:szCs w:val="24"/>
      <w:lang w:val="en-IE"/>
      <w14:ligatures w14:val="standardContextual"/>
    </w:rPr>
    <w:tblPr>
      <w:tblStyleRowBandSize w:val="1"/>
      <w:tblStyleColBandSize w:val="1"/>
    </w:tblPr>
    <w:tcPr>
      <w:shd w:val="clear" w:color="auto" w:fill="ECF8E8"/>
    </w:tcPr>
    <w:tblStylePr w:type="firstRow">
      <w:rPr>
        <w:b/>
        <w:bCs/>
        <w:color w:val="FFFFFF"/>
      </w:rPr>
      <w:tblPr/>
      <w:tcPr>
        <w:tcBorders>
          <w:bottom w:val="single" w:sz="12" w:space="0" w:color="FFFFFF"/>
        </w:tcBorders>
        <w:shd w:val="clear" w:color="auto" w:fill="7F2275"/>
      </w:tcPr>
    </w:tblStylePr>
    <w:tblStylePr w:type="lastRow">
      <w:rPr>
        <w:b/>
        <w:bCs/>
        <w:color w:val="7F2275"/>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0EFC5"/>
      </w:tcPr>
    </w:tblStylePr>
    <w:tblStylePr w:type="band1Horz">
      <w:tblPr/>
      <w:tcPr>
        <w:shd w:val="clear" w:color="auto" w:fill="D9F2D0"/>
      </w:tcPr>
    </w:tblStylePr>
  </w:style>
  <w:style w:type="table" w:customStyle="1" w:styleId="ColourfulShading212">
    <w:name w:val="Colourful Shading212"/>
    <w:basedOn w:val="TableNormal"/>
    <w:next w:val="ColorfulShading"/>
    <w:uiPriority w:val="71"/>
    <w:semiHidden/>
    <w:unhideWhenUsed/>
    <w:rsid w:val="00417AD0"/>
    <w:pPr>
      <w:spacing w:after="0" w:line="240" w:lineRule="auto"/>
    </w:pPr>
    <w:rPr>
      <w:color w:val="000000"/>
      <w:kern w:val="2"/>
      <w:sz w:val="24"/>
      <w:szCs w:val="24"/>
      <w:lang w:val="en-IE"/>
      <w14:ligatures w14:val="standardContextual"/>
    </w:rPr>
    <w:tblPr>
      <w:tblStyleRowBandSize w:val="1"/>
      <w:tblStyleColBandSize w:val="1"/>
      <w:tblBorders>
        <w:top w:val="single" w:sz="24" w:space="0" w:color="E97132"/>
        <w:left w:val="single" w:sz="4" w:space="0" w:color="000000"/>
        <w:bottom w:val="single" w:sz="4" w:space="0" w:color="000000"/>
        <w:right w:val="single" w:sz="4" w:space="0" w:color="000000"/>
        <w:insideH w:val="single" w:sz="4" w:space="0" w:color="FFFFFF"/>
        <w:insideV w:val="single" w:sz="4" w:space="0" w:color="FFFFFF"/>
      </w:tblBorders>
    </w:tblPr>
    <w:tcPr>
      <w:shd w:val="clear" w:color="auto" w:fill="E6E6E6"/>
    </w:tcPr>
    <w:tblStylePr w:type="firstRow">
      <w:rPr>
        <w:b/>
        <w:bCs/>
      </w:rPr>
      <w:tblPr/>
      <w:tcPr>
        <w:tcBorders>
          <w:top w:val="nil"/>
          <w:left w:val="nil"/>
          <w:bottom w:val="single" w:sz="24" w:space="0" w:color="E97132"/>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000000"/>
      </w:tcPr>
    </w:tblStylePr>
    <w:tblStylePr w:type="firstCol">
      <w:rPr>
        <w:color w:val="FFFFFF"/>
      </w:rPr>
      <w:tblPr/>
      <w:tcPr>
        <w:tcBorders>
          <w:top w:val="nil"/>
          <w:left w:val="nil"/>
          <w:bottom w:val="nil"/>
          <w:right w:val="nil"/>
          <w:insideH w:val="single" w:sz="4" w:space="0" w:color="000000"/>
          <w:insideV w:val="nil"/>
        </w:tcBorders>
        <w:shd w:val="clear" w:color="auto" w:fill="000000"/>
      </w:tcPr>
    </w:tblStylePr>
    <w:tblStylePr w:type="lastCol">
      <w:rPr>
        <w:color w:val="FFFFFF"/>
      </w:rPr>
      <w:tblPr/>
      <w:tcPr>
        <w:tcBorders>
          <w:top w:val="nil"/>
          <w:left w:val="nil"/>
          <w:bottom w:val="nil"/>
          <w:right w:val="nil"/>
          <w:insideH w:val="nil"/>
          <w:insideV w:val="nil"/>
        </w:tcBorders>
        <w:shd w:val="clear" w:color="auto" w:fill="000000"/>
      </w:tcPr>
    </w:tblStylePr>
    <w:tblStylePr w:type="band1Vert">
      <w:tblPr/>
      <w:tcPr>
        <w:shd w:val="clear" w:color="auto" w:fill="999999"/>
      </w:tcPr>
    </w:tblStylePr>
    <w:tblStylePr w:type="band1Horz">
      <w:tblPr/>
      <w:tcPr>
        <w:shd w:val="clear" w:color="auto" w:fill="808080"/>
      </w:tcPr>
    </w:tblStylePr>
    <w:tblStylePr w:type="neCell">
      <w:rPr>
        <w:color w:val="000000"/>
      </w:rPr>
    </w:tblStylePr>
    <w:tblStylePr w:type="nwCell">
      <w:rPr>
        <w:color w:val="000000"/>
      </w:rPr>
    </w:tblStylePr>
  </w:style>
  <w:style w:type="table" w:customStyle="1" w:styleId="ColourfulShadingAccent1212">
    <w:name w:val="Colourful Shading – Accent 1212"/>
    <w:basedOn w:val="TableNormal"/>
    <w:next w:val="ColorfulShading-Accent1"/>
    <w:uiPriority w:val="71"/>
    <w:semiHidden/>
    <w:unhideWhenUsed/>
    <w:rsid w:val="00417AD0"/>
    <w:pPr>
      <w:spacing w:after="0" w:line="240" w:lineRule="auto"/>
    </w:pPr>
    <w:rPr>
      <w:color w:val="000000"/>
      <w:kern w:val="2"/>
      <w:sz w:val="24"/>
      <w:szCs w:val="24"/>
      <w:lang w:val="en-IE"/>
      <w14:ligatures w14:val="standardContextual"/>
    </w:rPr>
    <w:tblPr>
      <w:tblStyleRowBandSize w:val="1"/>
      <w:tblStyleColBandSize w:val="1"/>
      <w:tblBorders>
        <w:top w:val="single" w:sz="24" w:space="0" w:color="E97132"/>
        <w:left w:val="single" w:sz="4" w:space="0" w:color="156082"/>
        <w:bottom w:val="single" w:sz="4" w:space="0" w:color="156082"/>
        <w:right w:val="single" w:sz="4" w:space="0" w:color="156082"/>
        <w:insideH w:val="single" w:sz="4" w:space="0" w:color="FFFFFF"/>
        <w:insideV w:val="single" w:sz="4" w:space="0" w:color="FFFFFF"/>
      </w:tblBorders>
    </w:tblPr>
    <w:tcPr>
      <w:shd w:val="clear" w:color="auto" w:fill="E0F2FA"/>
    </w:tcPr>
    <w:tblStylePr w:type="firstRow">
      <w:rPr>
        <w:b/>
        <w:bCs/>
      </w:rPr>
      <w:tblPr/>
      <w:tcPr>
        <w:tcBorders>
          <w:top w:val="nil"/>
          <w:left w:val="nil"/>
          <w:bottom w:val="single" w:sz="24" w:space="0" w:color="E97132"/>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0C394D"/>
      </w:tcPr>
    </w:tblStylePr>
    <w:tblStylePr w:type="firstCol">
      <w:rPr>
        <w:color w:val="FFFFFF"/>
      </w:rPr>
      <w:tblPr/>
      <w:tcPr>
        <w:tcBorders>
          <w:top w:val="nil"/>
          <w:left w:val="nil"/>
          <w:bottom w:val="nil"/>
          <w:right w:val="nil"/>
          <w:insideH w:val="single" w:sz="4" w:space="0" w:color="0C394D"/>
          <w:insideV w:val="nil"/>
        </w:tcBorders>
        <w:shd w:val="clear" w:color="auto" w:fill="0C394D"/>
      </w:tcPr>
    </w:tblStylePr>
    <w:tblStylePr w:type="lastCol">
      <w:rPr>
        <w:color w:val="FFFFFF"/>
      </w:rPr>
      <w:tblPr/>
      <w:tcPr>
        <w:tcBorders>
          <w:top w:val="nil"/>
          <w:left w:val="nil"/>
          <w:bottom w:val="nil"/>
          <w:right w:val="nil"/>
          <w:insideH w:val="nil"/>
          <w:insideV w:val="nil"/>
        </w:tcBorders>
        <w:shd w:val="clear" w:color="auto" w:fill="0C394D"/>
      </w:tcPr>
    </w:tblStylePr>
    <w:tblStylePr w:type="band1Vert">
      <w:tblPr/>
      <w:tcPr>
        <w:shd w:val="clear" w:color="auto" w:fill="83CAEB"/>
      </w:tcPr>
    </w:tblStylePr>
    <w:tblStylePr w:type="band1Horz">
      <w:tblPr/>
      <w:tcPr>
        <w:shd w:val="clear" w:color="auto" w:fill="64BDE6"/>
      </w:tcPr>
    </w:tblStylePr>
    <w:tblStylePr w:type="neCell">
      <w:rPr>
        <w:color w:val="000000"/>
      </w:rPr>
    </w:tblStylePr>
    <w:tblStylePr w:type="nwCell">
      <w:rPr>
        <w:color w:val="000000"/>
      </w:rPr>
    </w:tblStylePr>
  </w:style>
  <w:style w:type="table" w:customStyle="1" w:styleId="ColourfulShadingAccent2212">
    <w:name w:val="Colourful Shading – Accent 2212"/>
    <w:basedOn w:val="TableNormal"/>
    <w:next w:val="ColorfulShading-Accent2"/>
    <w:uiPriority w:val="71"/>
    <w:semiHidden/>
    <w:unhideWhenUsed/>
    <w:rsid w:val="00417AD0"/>
    <w:pPr>
      <w:spacing w:after="0" w:line="240" w:lineRule="auto"/>
    </w:pPr>
    <w:rPr>
      <w:color w:val="000000"/>
      <w:kern w:val="2"/>
      <w:sz w:val="24"/>
      <w:szCs w:val="24"/>
      <w:lang w:val="en-IE"/>
      <w14:ligatures w14:val="standardContextual"/>
    </w:rPr>
    <w:tblPr>
      <w:tblStyleRowBandSize w:val="1"/>
      <w:tblStyleColBandSize w:val="1"/>
      <w:tblBorders>
        <w:top w:val="single" w:sz="24" w:space="0" w:color="E97132"/>
        <w:left w:val="single" w:sz="4" w:space="0" w:color="E97132"/>
        <w:bottom w:val="single" w:sz="4" w:space="0" w:color="E97132"/>
        <w:right w:val="single" w:sz="4" w:space="0" w:color="E97132"/>
        <w:insideH w:val="single" w:sz="4" w:space="0" w:color="FFFFFF"/>
        <w:insideV w:val="single" w:sz="4" w:space="0" w:color="FFFFFF"/>
      </w:tblBorders>
    </w:tblPr>
    <w:tcPr>
      <w:shd w:val="clear" w:color="auto" w:fill="FCF0EA"/>
    </w:tcPr>
    <w:tblStylePr w:type="firstRow">
      <w:rPr>
        <w:b/>
        <w:bCs/>
      </w:rPr>
      <w:tblPr/>
      <w:tcPr>
        <w:tcBorders>
          <w:top w:val="nil"/>
          <w:left w:val="nil"/>
          <w:bottom w:val="single" w:sz="24" w:space="0" w:color="E97132"/>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993F10"/>
      </w:tcPr>
    </w:tblStylePr>
    <w:tblStylePr w:type="firstCol">
      <w:rPr>
        <w:color w:val="FFFFFF"/>
      </w:rPr>
      <w:tblPr/>
      <w:tcPr>
        <w:tcBorders>
          <w:top w:val="nil"/>
          <w:left w:val="nil"/>
          <w:bottom w:val="nil"/>
          <w:right w:val="nil"/>
          <w:insideH w:val="single" w:sz="4" w:space="0" w:color="993F10"/>
          <w:insideV w:val="nil"/>
        </w:tcBorders>
        <w:shd w:val="clear" w:color="auto" w:fill="993F10"/>
      </w:tcPr>
    </w:tblStylePr>
    <w:tblStylePr w:type="lastCol">
      <w:rPr>
        <w:color w:val="FFFFFF"/>
      </w:rPr>
      <w:tblPr/>
      <w:tcPr>
        <w:tcBorders>
          <w:top w:val="nil"/>
          <w:left w:val="nil"/>
          <w:bottom w:val="nil"/>
          <w:right w:val="nil"/>
          <w:insideH w:val="nil"/>
          <w:insideV w:val="nil"/>
        </w:tcBorders>
        <w:shd w:val="clear" w:color="auto" w:fill="993F10"/>
      </w:tcPr>
    </w:tblStylePr>
    <w:tblStylePr w:type="band1Vert">
      <w:tblPr/>
      <w:tcPr>
        <w:shd w:val="clear" w:color="auto" w:fill="F6C5AC"/>
      </w:tcPr>
    </w:tblStylePr>
    <w:tblStylePr w:type="band1Horz">
      <w:tblPr/>
      <w:tcPr>
        <w:shd w:val="clear" w:color="auto" w:fill="F4B798"/>
      </w:tcPr>
    </w:tblStylePr>
    <w:tblStylePr w:type="neCell">
      <w:rPr>
        <w:color w:val="000000"/>
      </w:rPr>
    </w:tblStylePr>
    <w:tblStylePr w:type="nwCell">
      <w:rPr>
        <w:color w:val="000000"/>
      </w:rPr>
    </w:tblStylePr>
  </w:style>
  <w:style w:type="table" w:customStyle="1" w:styleId="ColourfulShadingAccent3212">
    <w:name w:val="Colourful Shading – Accent 3212"/>
    <w:basedOn w:val="TableNormal"/>
    <w:next w:val="ColorfulShading-Accent3"/>
    <w:uiPriority w:val="71"/>
    <w:semiHidden/>
    <w:unhideWhenUsed/>
    <w:rsid w:val="00417AD0"/>
    <w:pPr>
      <w:spacing w:after="0" w:line="240" w:lineRule="auto"/>
    </w:pPr>
    <w:rPr>
      <w:color w:val="000000"/>
      <w:kern w:val="2"/>
      <w:sz w:val="24"/>
      <w:szCs w:val="24"/>
      <w:lang w:val="en-IE"/>
      <w14:ligatures w14:val="standardContextual"/>
    </w:rPr>
    <w:tblPr>
      <w:tblStyleRowBandSize w:val="1"/>
      <w:tblStyleColBandSize w:val="1"/>
      <w:tblBorders>
        <w:top w:val="single" w:sz="24" w:space="0" w:color="0F9ED5"/>
        <w:left w:val="single" w:sz="4" w:space="0" w:color="196B24"/>
        <w:bottom w:val="single" w:sz="4" w:space="0" w:color="196B24"/>
        <w:right w:val="single" w:sz="4" w:space="0" w:color="196B24"/>
        <w:insideH w:val="single" w:sz="4" w:space="0" w:color="FFFFFF"/>
        <w:insideV w:val="single" w:sz="4" w:space="0" w:color="FFFFFF"/>
      </w:tblBorders>
    </w:tblPr>
    <w:tcPr>
      <w:shd w:val="clear" w:color="auto" w:fill="E0F8E3"/>
    </w:tcPr>
    <w:tblStylePr w:type="firstRow">
      <w:rPr>
        <w:b/>
        <w:bCs/>
      </w:rPr>
      <w:tblPr/>
      <w:tcPr>
        <w:tcBorders>
          <w:top w:val="nil"/>
          <w:left w:val="nil"/>
          <w:bottom w:val="single" w:sz="24" w:space="0" w:color="0F9ED5"/>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0F4015"/>
      </w:tcPr>
    </w:tblStylePr>
    <w:tblStylePr w:type="firstCol">
      <w:rPr>
        <w:color w:val="FFFFFF"/>
      </w:rPr>
      <w:tblPr/>
      <w:tcPr>
        <w:tcBorders>
          <w:top w:val="nil"/>
          <w:left w:val="nil"/>
          <w:bottom w:val="nil"/>
          <w:right w:val="nil"/>
          <w:insideH w:val="single" w:sz="4" w:space="0" w:color="0F4015"/>
          <w:insideV w:val="nil"/>
        </w:tcBorders>
        <w:shd w:val="clear" w:color="auto" w:fill="0F4015"/>
      </w:tcPr>
    </w:tblStylePr>
    <w:tblStylePr w:type="lastCol">
      <w:rPr>
        <w:color w:val="FFFFFF"/>
      </w:rPr>
      <w:tblPr/>
      <w:tcPr>
        <w:tcBorders>
          <w:top w:val="nil"/>
          <w:left w:val="nil"/>
          <w:bottom w:val="nil"/>
          <w:right w:val="nil"/>
          <w:insideH w:val="nil"/>
          <w:insideV w:val="nil"/>
        </w:tcBorders>
        <w:shd w:val="clear" w:color="auto" w:fill="0F4015"/>
      </w:tcPr>
    </w:tblStylePr>
    <w:tblStylePr w:type="band1Vert">
      <w:tblPr/>
      <w:tcPr>
        <w:shd w:val="clear" w:color="auto" w:fill="84E290"/>
      </w:tcPr>
    </w:tblStylePr>
    <w:tblStylePr w:type="band1Horz">
      <w:tblPr/>
      <w:tcPr>
        <w:shd w:val="clear" w:color="auto" w:fill="66DB75"/>
      </w:tcPr>
    </w:tblStylePr>
  </w:style>
  <w:style w:type="table" w:customStyle="1" w:styleId="ColourfulShadingAccent4212">
    <w:name w:val="Colourful Shading – Accent 4212"/>
    <w:basedOn w:val="TableNormal"/>
    <w:next w:val="ColorfulShading-Accent4"/>
    <w:uiPriority w:val="71"/>
    <w:semiHidden/>
    <w:unhideWhenUsed/>
    <w:rsid w:val="00417AD0"/>
    <w:pPr>
      <w:spacing w:after="0" w:line="240" w:lineRule="auto"/>
    </w:pPr>
    <w:rPr>
      <w:color w:val="000000"/>
      <w:kern w:val="2"/>
      <w:sz w:val="24"/>
      <w:szCs w:val="24"/>
      <w:lang w:val="en-IE"/>
      <w14:ligatures w14:val="standardContextual"/>
    </w:rPr>
    <w:tblPr>
      <w:tblStyleRowBandSize w:val="1"/>
      <w:tblStyleColBandSize w:val="1"/>
      <w:tblBorders>
        <w:top w:val="single" w:sz="24" w:space="0" w:color="196B24"/>
        <w:left w:val="single" w:sz="4" w:space="0" w:color="0F9ED5"/>
        <w:bottom w:val="single" w:sz="4" w:space="0" w:color="0F9ED5"/>
        <w:right w:val="single" w:sz="4" w:space="0" w:color="0F9ED5"/>
        <w:insideH w:val="single" w:sz="4" w:space="0" w:color="FFFFFF"/>
        <w:insideV w:val="single" w:sz="4" w:space="0" w:color="FFFFFF"/>
      </w:tblBorders>
    </w:tblPr>
    <w:tcPr>
      <w:shd w:val="clear" w:color="auto" w:fill="E5F6FD"/>
    </w:tcPr>
    <w:tblStylePr w:type="firstRow">
      <w:rPr>
        <w:b/>
        <w:bCs/>
      </w:rPr>
      <w:tblPr/>
      <w:tcPr>
        <w:tcBorders>
          <w:top w:val="nil"/>
          <w:left w:val="nil"/>
          <w:bottom w:val="single" w:sz="24" w:space="0" w:color="196B24"/>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095E7F"/>
      </w:tcPr>
    </w:tblStylePr>
    <w:tblStylePr w:type="firstCol">
      <w:rPr>
        <w:color w:val="FFFFFF"/>
      </w:rPr>
      <w:tblPr/>
      <w:tcPr>
        <w:tcBorders>
          <w:top w:val="nil"/>
          <w:left w:val="nil"/>
          <w:bottom w:val="nil"/>
          <w:right w:val="nil"/>
          <w:insideH w:val="single" w:sz="4" w:space="0" w:color="095E7F"/>
          <w:insideV w:val="nil"/>
        </w:tcBorders>
        <w:shd w:val="clear" w:color="auto" w:fill="095E7F"/>
      </w:tcPr>
    </w:tblStylePr>
    <w:tblStylePr w:type="lastCol">
      <w:rPr>
        <w:color w:val="FFFFFF"/>
      </w:rPr>
      <w:tblPr/>
      <w:tcPr>
        <w:tcBorders>
          <w:top w:val="nil"/>
          <w:left w:val="nil"/>
          <w:bottom w:val="nil"/>
          <w:right w:val="nil"/>
          <w:insideH w:val="nil"/>
          <w:insideV w:val="nil"/>
        </w:tcBorders>
        <w:shd w:val="clear" w:color="auto" w:fill="095E7F"/>
      </w:tcPr>
    </w:tblStylePr>
    <w:tblStylePr w:type="band1Vert">
      <w:tblPr/>
      <w:tcPr>
        <w:shd w:val="clear" w:color="auto" w:fill="95DCF7"/>
      </w:tcPr>
    </w:tblStylePr>
    <w:tblStylePr w:type="band1Horz">
      <w:tblPr/>
      <w:tcPr>
        <w:shd w:val="clear" w:color="auto" w:fill="7BD3F5"/>
      </w:tcPr>
    </w:tblStylePr>
    <w:tblStylePr w:type="neCell">
      <w:rPr>
        <w:color w:val="000000"/>
      </w:rPr>
    </w:tblStylePr>
    <w:tblStylePr w:type="nwCell">
      <w:rPr>
        <w:color w:val="000000"/>
      </w:rPr>
    </w:tblStylePr>
  </w:style>
  <w:style w:type="table" w:customStyle="1" w:styleId="ColourfulShadingAccent5212">
    <w:name w:val="Colourful Shading – Accent 5212"/>
    <w:basedOn w:val="TableNormal"/>
    <w:next w:val="ColorfulShading-Accent5"/>
    <w:uiPriority w:val="71"/>
    <w:semiHidden/>
    <w:unhideWhenUsed/>
    <w:rsid w:val="00417AD0"/>
    <w:pPr>
      <w:spacing w:after="0" w:line="240" w:lineRule="auto"/>
    </w:pPr>
    <w:rPr>
      <w:color w:val="000000"/>
      <w:kern w:val="2"/>
      <w:sz w:val="24"/>
      <w:szCs w:val="24"/>
      <w:lang w:val="en-IE"/>
      <w14:ligatures w14:val="standardContextual"/>
    </w:rPr>
    <w:tblPr>
      <w:tblStyleRowBandSize w:val="1"/>
      <w:tblStyleColBandSize w:val="1"/>
      <w:tblBorders>
        <w:top w:val="single" w:sz="24" w:space="0" w:color="4EA72E"/>
        <w:left w:val="single" w:sz="4" w:space="0" w:color="A02B93"/>
        <w:bottom w:val="single" w:sz="4" w:space="0" w:color="A02B93"/>
        <w:right w:val="single" w:sz="4" w:space="0" w:color="A02B93"/>
        <w:insideH w:val="single" w:sz="4" w:space="0" w:color="FFFFFF"/>
        <w:insideV w:val="single" w:sz="4" w:space="0" w:color="FFFFFF"/>
      </w:tblBorders>
    </w:tblPr>
    <w:tcPr>
      <w:shd w:val="clear" w:color="auto" w:fill="F8E7F6"/>
    </w:tcPr>
    <w:tblStylePr w:type="firstRow">
      <w:rPr>
        <w:b/>
        <w:bCs/>
      </w:rPr>
      <w:tblPr/>
      <w:tcPr>
        <w:tcBorders>
          <w:top w:val="nil"/>
          <w:left w:val="nil"/>
          <w:bottom w:val="single" w:sz="24" w:space="0" w:color="4EA72E"/>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5F1957"/>
      </w:tcPr>
    </w:tblStylePr>
    <w:tblStylePr w:type="firstCol">
      <w:rPr>
        <w:color w:val="FFFFFF"/>
      </w:rPr>
      <w:tblPr/>
      <w:tcPr>
        <w:tcBorders>
          <w:top w:val="nil"/>
          <w:left w:val="nil"/>
          <w:bottom w:val="nil"/>
          <w:right w:val="nil"/>
          <w:insideH w:val="single" w:sz="4" w:space="0" w:color="5F1957"/>
          <w:insideV w:val="nil"/>
        </w:tcBorders>
        <w:shd w:val="clear" w:color="auto" w:fill="5F1957"/>
      </w:tcPr>
    </w:tblStylePr>
    <w:tblStylePr w:type="lastCol">
      <w:rPr>
        <w:color w:val="FFFFFF"/>
      </w:rPr>
      <w:tblPr/>
      <w:tcPr>
        <w:tcBorders>
          <w:top w:val="nil"/>
          <w:left w:val="nil"/>
          <w:bottom w:val="nil"/>
          <w:right w:val="nil"/>
          <w:insideH w:val="nil"/>
          <w:insideV w:val="nil"/>
        </w:tcBorders>
        <w:shd w:val="clear" w:color="auto" w:fill="5F1957"/>
      </w:tcPr>
    </w:tblStylePr>
    <w:tblStylePr w:type="band1Vert">
      <w:tblPr/>
      <w:tcPr>
        <w:shd w:val="clear" w:color="auto" w:fill="E59EDC"/>
      </w:tcPr>
    </w:tblStylePr>
    <w:tblStylePr w:type="band1Horz">
      <w:tblPr/>
      <w:tcPr>
        <w:shd w:val="clear" w:color="auto" w:fill="DE86D4"/>
      </w:tcPr>
    </w:tblStylePr>
    <w:tblStylePr w:type="neCell">
      <w:rPr>
        <w:color w:val="000000"/>
      </w:rPr>
    </w:tblStylePr>
    <w:tblStylePr w:type="nwCell">
      <w:rPr>
        <w:color w:val="000000"/>
      </w:rPr>
    </w:tblStylePr>
  </w:style>
  <w:style w:type="table" w:customStyle="1" w:styleId="ColourfulShadingAccent6212">
    <w:name w:val="Colourful Shading – Accent 6212"/>
    <w:basedOn w:val="TableNormal"/>
    <w:next w:val="ColorfulShading-Accent6"/>
    <w:uiPriority w:val="71"/>
    <w:semiHidden/>
    <w:unhideWhenUsed/>
    <w:rsid w:val="00417AD0"/>
    <w:pPr>
      <w:spacing w:after="0" w:line="240" w:lineRule="auto"/>
    </w:pPr>
    <w:rPr>
      <w:color w:val="000000"/>
      <w:kern w:val="2"/>
      <w:sz w:val="24"/>
      <w:szCs w:val="24"/>
      <w:lang w:val="en-IE"/>
      <w14:ligatures w14:val="standardContextual"/>
    </w:rPr>
    <w:tblPr>
      <w:tblStyleRowBandSize w:val="1"/>
      <w:tblStyleColBandSize w:val="1"/>
      <w:tblBorders>
        <w:top w:val="single" w:sz="24" w:space="0" w:color="A02B93"/>
        <w:left w:val="single" w:sz="4" w:space="0" w:color="4EA72E"/>
        <w:bottom w:val="single" w:sz="4" w:space="0" w:color="4EA72E"/>
        <w:right w:val="single" w:sz="4" w:space="0" w:color="4EA72E"/>
        <w:insideH w:val="single" w:sz="4" w:space="0" w:color="FFFFFF"/>
        <w:insideV w:val="single" w:sz="4" w:space="0" w:color="FFFFFF"/>
      </w:tblBorders>
    </w:tblPr>
    <w:tcPr>
      <w:shd w:val="clear" w:color="auto" w:fill="ECF8E8"/>
    </w:tcPr>
    <w:tblStylePr w:type="firstRow">
      <w:rPr>
        <w:b/>
        <w:bCs/>
      </w:rPr>
      <w:tblPr/>
      <w:tcPr>
        <w:tcBorders>
          <w:top w:val="nil"/>
          <w:left w:val="nil"/>
          <w:bottom w:val="single" w:sz="24" w:space="0" w:color="A02B93"/>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E641B"/>
      </w:tcPr>
    </w:tblStylePr>
    <w:tblStylePr w:type="firstCol">
      <w:rPr>
        <w:color w:val="FFFFFF"/>
      </w:rPr>
      <w:tblPr/>
      <w:tcPr>
        <w:tcBorders>
          <w:top w:val="nil"/>
          <w:left w:val="nil"/>
          <w:bottom w:val="nil"/>
          <w:right w:val="nil"/>
          <w:insideH w:val="single" w:sz="4" w:space="0" w:color="2E641B"/>
          <w:insideV w:val="nil"/>
        </w:tcBorders>
        <w:shd w:val="clear" w:color="auto" w:fill="2E641B"/>
      </w:tcPr>
    </w:tblStylePr>
    <w:tblStylePr w:type="lastCol">
      <w:rPr>
        <w:color w:val="FFFFFF"/>
      </w:rPr>
      <w:tblPr/>
      <w:tcPr>
        <w:tcBorders>
          <w:top w:val="nil"/>
          <w:left w:val="nil"/>
          <w:bottom w:val="nil"/>
          <w:right w:val="nil"/>
          <w:insideH w:val="nil"/>
          <w:insideV w:val="nil"/>
        </w:tcBorders>
        <w:shd w:val="clear" w:color="auto" w:fill="2E641B"/>
      </w:tcPr>
    </w:tblStylePr>
    <w:tblStylePr w:type="band1Vert">
      <w:tblPr/>
      <w:tcPr>
        <w:shd w:val="clear" w:color="auto" w:fill="B3E5A1"/>
      </w:tcPr>
    </w:tblStylePr>
    <w:tblStylePr w:type="band1Horz">
      <w:tblPr/>
      <w:tcPr>
        <w:shd w:val="clear" w:color="auto" w:fill="A0DF8A"/>
      </w:tcPr>
    </w:tblStylePr>
    <w:tblStylePr w:type="neCell">
      <w:rPr>
        <w:color w:val="000000"/>
      </w:rPr>
    </w:tblStylePr>
    <w:tblStylePr w:type="nwCell">
      <w:rPr>
        <w:color w:val="000000"/>
      </w:rPr>
    </w:tblStylePr>
  </w:style>
  <w:style w:type="table" w:customStyle="1" w:styleId="DarkList212">
    <w:name w:val="Dark List212"/>
    <w:basedOn w:val="TableNormal"/>
    <w:next w:val="DarkList"/>
    <w:uiPriority w:val="70"/>
    <w:semiHidden/>
    <w:unhideWhenUsed/>
    <w:rsid w:val="00417AD0"/>
    <w:pPr>
      <w:spacing w:after="0" w:line="240" w:lineRule="auto"/>
    </w:pPr>
    <w:rPr>
      <w:color w:val="FFFFFF"/>
      <w:kern w:val="2"/>
      <w:sz w:val="24"/>
      <w:szCs w:val="24"/>
      <w:lang w:val="en-IE"/>
      <w14:ligatures w14:val="standardContextual"/>
    </w:rPr>
    <w:tblPr>
      <w:tblStyleRowBandSize w:val="1"/>
      <w:tblStyleColBandSize w:val="1"/>
    </w:tblPr>
    <w:tcPr>
      <w:shd w:val="clear" w:color="auto" w:fill="000000"/>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000000"/>
      </w:tcPr>
    </w:tblStylePr>
    <w:tblStylePr w:type="firstCol">
      <w:tblPr/>
      <w:tcPr>
        <w:tcBorders>
          <w:top w:val="nil"/>
          <w:left w:val="nil"/>
          <w:bottom w:val="nil"/>
          <w:right w:val="single" w:sz="18" w:space="0" w:color="FFFFFF"/>
          <w:insideH w:val="nil"/>
          <w:insideV w:val="nil"/>
        </w:tcBorders>
        <w:shd w:val="clear" w:color="auto" w:fill="000000"/>
      </w:tcPr>
    </w:tblStylePr>
    <w:tblStylePr w:type="lastCol">
      <w:tblPr/>
      <w:tcPr>
        <w:tcBorders>
          <w:top w:val="nil"/>
          <w:left w:val="single" w:sz="18" w:space="0" w:color="FFFFFF"/>
          <w:bottom w:val="nil"/>
          <w:right w:val="nil"/>
          <w:insideH w:val="nil"/>
          <w:insideV w:val="nil"/>
        </w:tcBorders>
        <w:shd w:val="clear" w:color="auto" w:fill="000000"/>
      </w:tcPr>
    </w:tblStylePr>
    <w:tblStylePr w:type="band1Vert">
      <w:tblPr/>
      <w:tcPr>
        <w:tcBorders>
          <w:top w:val="nil"/>
          <w:left w:val="nil"/>
          <w:bottom w:val="nil"/>
          <w:right w:val="nil"/>
          <w:insideH w:val="nil"/>
          <w:insideV w:val="nil"/>
        </w:tcBorders>
        <w:shd w:val="clear" w:color="auto" w:fill="000000"/>
      </w:tcPr>
    </w:tblStylePr>
    <w:tblStylePr w:type="band1Horz">
      <w:tblPr/>
      <w:tcPr>
        <w:tcBorders>
          <w:top w:val="nil"/>
          <w:left w:val="nil"/>
          <w:bottom w:val="nil"/>
          <w:right w:val="nil"/>
          <w:insideH w:val="nil"/>
          <w:insideV w:val="nil"/>
        </w:tcBorders>
        <w:shd w:val="clear" w:color="auto" w:fill="000000"/>
      </w:tcPr>
    </w:tblStylePr>
  </w:style>
  <w:style w:type="table" w:customStyle="1" w:styleId="DarkList-Accent1212">
    <w:name w:val="Dark List - Accent 1212"/>
    <w:basedOn w:val="TableNormal"/>
    <w:next w:val="DarkList-Accent1"/>
    <w:uiPriority w:val="70"/>
    <w:semiHidden/>
    <w:unhideWhenUsed/>
    <w:rsid w:val="00417AD0"/>
    <w:pPr>
      <w:spacing w:after="0" w:line="240" w:lineRule="auto"/>
    </w:pPr>
    <w:rPr>
      <w:color w:val="FFFFFF"/>
      <w:kern w:val="2"/>
      <w:sz w:val="24"/>
      <w:szCs w:val="24"/>
      <w:lang w:val="en-IE"/>
      <w14:ligatures w14:val="standardContextual"/>
    </w:rPr>
    <w:tblPr>
      <w:tblStyleRowBandSize w:val="1"/>
      <w:tblStyleColBandSize w:val="1"/>
    </w:tblPr>
    <w:tcPr>
      <w:shd w:val="clear" w:color="auto" w:fill="156082"/>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0A2F40"/>
      </w:tcPr>
    </w:tblStylePr>
    <w:tblStylePr w:type="firstCol">
      <w:tblPr/>
      <w:tcPr>
        <w:tcBorders>
          <w:top w:val="nil"/>
          <w:left w:val="nil"/>
          <w:bottom w:val="nil"/>
          <w:right w:val="single" w:sz="18" w:space="0" w:color="FFFFFF"/>
          <w:insideH w:val="nil"/>
          <w:insideV w:val="nil"/>
        </w:tcBorders>
        <w:shd w:val="clear" w:color="auto" w:fill="0F4761"/>
      </w:tcPr>
    </w:tblStylePr>
    <w:tblStylePr w:type="lastCol">
      <w:tblPr/>
      <w:tcPr>
        <w:tcBorders>
          <w:top w:val="nil"/>
          <w:left w:val="single" w:sz="18" w:space="0" w:color="FFFFFF"/>
          <w:bottom w:val="nil"/>
          <w:right w:val="nil"/>
          <w:insideH w:val="nil"/>
          <w:insideV w:val="nil"/>
        </w:tcBorders>
        <w:shd w:val="clear" w:color="auto" w:fill="0F4761"/>
      </w:tcPr>
    </w:tblStylePr>
    <w:tblStylePr w:type="band1Vert">
      <w:tblPr/>
      <w:tcPr>
        <w:tcBorders>
          <w:top w:val="nil"/>
          <w:left w:val="nil"/>
          <w:bottom w:val="nil"/>
          <w:right w:val="nil"/>
          <w:insideH w:val="nil"/>
          <w:insideV w:val="nil"/>
        </w:tcBorders>
        <w:shd w:val="clear" w:color="auto" w:fill="0F4761"/>
      </w:tcPr>
    </w:tblStylePr>
    <w:tblStylePr w:type="band1Horz">
      <w:tblPr/>
      <w:tcPr>
        <w:tcBorders>
          <w:top w:val="nil"/>
          <w:left w:val="nil"/>
          <w:bottom w:val="nil"/>
          <w:right w:val="nil"/>
          <w:insideH w:val="nil"/>
          <w:insideV w:val="nil"/>
        </w:tcBorders>
        <w:shd w:val="clear" w:color="auto" w:fill="0F4761"/>
      </w:tcPr>
    </w:tblStylePr>
  </w:style>
  <w:style w:type="table" w:customStyle="1" w:styleId="DarkList-Accent2212">
    <w:name w:val="Dark List - Accent 2212"/>
    <w:basedOn w:val="TableNormal"/>
    <w:next w:val="DarkList-Accent2"/>
    <w:uiPriority w:val="70"/>
    <w:semiHidden/>
    <w:unhideWhenUsed/>
    <w:rsid w:val="00417AD0"/>
    <w:pPr>
      <w:spacing w:after="0" w:line="240" w:lineRule="auto"/>
    </w:pPr>
    <w:rPr>
      <w:color w:val="FFFFFF"/>
      <w:kern w:val="2"/>
      <w:sz w:val="24"/>
      <w:szCs w:val="24"/>
      <w:lang w:val="en-IE"/>
      <w14:ligatures w14:val="standardContextual"/>
    </w:rPr>
    <w:tblPr>
      <w:tblStyleRowBandSize w:val="1"/>
      <w:tblStyleColBandSize w:val="1"/>
    </w:tblPr>
    <w:tcPr>
      <w:shd w:val="clear" w:color="auto" w:fill="E97132"/>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7F340D"/>
      </w:tcPr>
    </w:tblStylePr>
    <w:tblStylePr w:type="firstCol">
      <w:tblPr/>
      <w:tcPr>
        <w:tcBorders>
          <w:top w:val="nil"/>
          <w:left w:val="nil"/>
          <w:bottom w:val="nil"/>
          <w:right w:val="single" w:sz="18" w:space="0" w:color="FFFFFF"/>
          <w:insideH w:val="nil"/>
          <w:insideV w:val="nil"/>
        </w:tcBorders>
        <w:shd w:val="clear" w:color="auto" w:fill="BF4E14"/>
      </w:tcPr>
    </w:tblStylePr>
    <w:tblStylePr w:type="lastCol">
      <w:tblPr/>
      <w:tcPr>
        <w:tcBorders>
          <w:top w:val="nil"/>
          <w:left w:val="single" w:sz="18" w:space="0" w:color="FFFFFF"/>
          <w:bottom w:val="nil"/>
          <w:right w:val="nil"/>
          <w:insideH w:val="nil"/>
          <w:insideV w:val="nil"/>
        </w:tcBorders>
        <w:shd w:val="clear" w:color="auto" w:fill="BF4E14"/>
      </w:tcPr>
    </w:tblStylePr>
    <w:tblStylePr w:type="band1Vert">
      <w:tblPr/>
      <w:tcPr>
        <w:tcBorders>
          <w:top w:val="nil"/>
          <w:left w:val="nil"/>
          <w:bottom w:val="nil"/>
          <w:right w:val="nil"/>
          <w:insideH w:val="nil"/>
          <w:insideV w:val="nil"/>
        </w:tcBorders>
        <w:shd w:val="clear" w:color="auto" w:fill="BF4E14"/>
      </w:tcPr>
    </w:tblStylePr>
    <w:tblStylePr w:type="band1Horz">
      <w:tblPr/>
      <w:tcPr>
        <w:tcBorders>
          <w:top w:val="nil"/>
          <w:left w:val="nil"/>
          <w:bottom w:val="nil"/>
          <w:right w:val="nil"/>
          <w:insideH w:val="nil"/>
          <w:insideV w:val="nil"/>
        </w:tcBorders>
        <w:shd w:val="clear" w:color="auto" w:fill="BF4E14"/>
      </w:tcPr>
    </w:tblStylePr>
  </w:style>
  <w:style w:type="table" w:customStyle="1" w:styleId="DarkList-Accent3212">
    <w:name w:val="Dark List - Accent 3212"/>
    <w:basedOn w:val="TableNormal"/>
    <w:next w:val="DarkList-Accent3"/>
    <w:uiPriority w:val="70"/>
    <w:semiHidden/>
    <w:unhideWhenUsed/>
    <w:rsid w:val="00417AD0"/>
    <w:pPr>
      <w:spacing w:after="0" w:line="240" w:lineRule="auto"/>
    </w:pPr>
    <w:rPr>
      <w:color w:val="FFFFFF"/>
      <w:kern w:val="2"/>
      <w:sz w:val="24"/>
      <w:szCs w:val="24"/>
      <w:lang w:val="en-IE"/>
      <w14:ligatures w14:val="standardContextual"/>
    </w:rPr>
    <w:tblPr>
      <w:tblStyleRowBandSize w:val="1"/>
      <w:tblStyleColBandSize w:val="1"/>
    </w:tblPr>
    <w:tcPr>
      <w:shd w:val="clear" w:color="auto" w:fill="196B24"/>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0C3511"/>
      </w:tcPr>
    </w:tblStylePr>
    <w:tblStylePr w:type="firstCol">
      <w:tblPr/>
      <w:tcPr>
        <w:tcBorders>
          <w:top w:val="nil"/>
          <w:left w:val="nil"/>
          <w:bottom w:val="nil"/>
          <w:right w:val="single" w:sz="18" w:space="0" w:color="FFFFFF"/>
          <w:insideH w:val="nil"/>
          <w:insideV w:val="nil"/>
        </w:tcBorders>
        <w:shd w:val="clear" w:color="auto" w:fill="124F1A"/>
      </w:tcPr>
    </w:tblStylePr>
    <w:tblStylePr w:type="lastCol">
      <w:tblPr/>
      <w:tcPr>
        <w:tcBorders>
          <w:top w:val="nil"/>
          <w:left w:val="single" w:sz="18" w:space="0" w:color="FFFFFF"/>
          <w:bottom w:val="nil"/>
          <w:right w:val="nil"/>
          <w:insideH w:val="nil"/>
          <w:insideV w:val="nil"/>
        </w:tcBorders>
        <w:shd w:val="clear" w:color="auto" w:fill="124F1A"/>
      </w:tcPr>
    </w:tblStylePr>
    <w:tblStylePr w:type="band1Vert">
      <w:tblPr/>
      <w:tcPr>
        <w:tcBorders>
          <w:top w:val="nil"/>
          <w:left w:val="nil"/>
          <w:bottom w:val="nil"/>
          <w:right w:val="nil"/>
          <w:insideH w:val="nil"/>
          <w:insideV w:val="nil"/>
        </w:tcBorders>
        <w:shd w:val="clear" w:color="auto" w:fill="124F1A"/>
      </w:tcPr>
    </w:tblStylePr>
    <w:tblStylePr w:type="band1Horz">
      <w:tblPr/>
      <w:tcPr>
        <w:tcBorders>
          <w:top w:val="nil"/>
          <w:left w:val="nil"/>
          <w:bottom w:val="nil"/>
          <w:right w:val="nil"/>
          <w:insideH w:val="nil"/>
          <w:insideV w:val="nil"/>
        </w:tcBorders>
        <w:shd w:val="clear" w:color="auto" w:fill="124F1A"/>
      </w:tcPr>
    </w:tblStylePr>
  </w:style>
  <w:style w:type="table" w:customStyle="1" w:styleId="DarkList-Accent4212">
    <w:name w:val="Dark List - Accent 4212"/>
    <w:basedOn w:val="TableNormal"/>
    <w:next w:val="DarkList-Accent4"/>
    <w:uiPriority w:val="70"/>
    <w:semiHidden/>
    <w:unhideWhenUsed/>
    <w:rsid w:val="00417AD0"/>
    <w:pPr>
      <w:spacing w:after="0" w:line="240" w:lineRule="auto"/>
    </w:pPr>
    <w:rPr>
      <w:color w:val="FFFFFF"/>
      <w:kern w:val="2"/>
      <w:sz w:val="24"/>
      <w:szCs w:val="24"/>
      <w:lang w:val="en-IE"/>
      <w14:ligatures w14:val="standardContextual"/>
    </w:rPr>
    <w:tblPr>
      <w:tblStyleRowBandSize w:val="1"/>
      <w:tblStyleColBandSize w:val="1"/>
    </w:tblPr>
    <w:tcPr>
      <w:shd w:val="clear" w:color="auto" w:fill="0F9ED5"/>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074E69"/>
      </w:tcPr>
    </w:tblStylePr>
    <w:tblStylePr w:type="firstCol">
      <w:tblPr/>
      <w:tcPr>
        <w:tcBorders>
          <w:top w:val="nil"/>
          <w:left w:val="nil"/>
          <w:bottom w:val="nil"/>
          <w:right w:val="single" w:sz="18" w:space="0" w:color="FFFFFF"/>
          <w:insideH w:val="nil"/>
          <w:insideV w:val="nil"/>
        </w:tcBorders>
        <w:shd w:val="clear" w:color="auto" w:fill="0B769F"/>
      </w:tcPr>
    </w:tblStylePr>
    <w:tblStylePr w:type="lastCol">
      <w:tblPr/>
      <w:tcPr>
        <w:tcBorders>
          <w:top w:val="nil"/>
          <w:left w:val="single" w:sz="18" w:space="0" w:color="FFFFFF"/>
          <w:bottom w:val="nil"/>
          <w:right w:val="nil"/>
          <w:insideH w:val="nil"/>
          <w:insideV w:val="nil"/>
        </w:tcBorders>
        <w:shd w:val="clear" w:color="auto" w:fill="0B769F"/>
      </w:tcPr>
    </w:tblStylePr>
    <w:tblStylePr w:type="band1Vert">
      <w:tblPr/>
      <w:tcPr>
        <w:tcBorders>
          <w:top w:val="nil"/>
          <w:left w:val="nil"/>
          <w:bottom w:val="nil"/>
          <w:right w:val="nil"/>
          <w:insideH w:val="nil"/>
          <w:insideV w:val="nil"/>
        </w:tcBorders>
        <w:shd w:val="clear" w:color="auto" w:fill="0B769F"/>
      </w:tcPr>
    </w:tblStylePr>
    <w:tblStylePr w:type="band1Horz">
      <w:tblPr/>
      <w:tcPr>
        <w:tcBorders>
          <w:top w:val="nil"/>
          <w:left w:val="nil"/>
          <w:bottom w:val="nil"/>
          <w:right w:val="nil"/>
          <w:insideH w:val="nil"/>
          <w:insideV w:val="nil"/>
        </w:tcBorders>
        <w:shd w:val="clear" w:color="auto" w:fill="0B769F"/>
      </w:tcPr>
    </w:tblStylePr>
  </w:style>
  <w:style w:type="table" w:customStyle="1" w:styleId="DarkList-Accent5212">
    <w:name w:val="Dark List - Accent 5212"/>
    <w:basedOn w:val="TableNormal"/>
    <w:next w:val="DarkList-Accent5"/>
    <w:uiPriority w:val="70"/>
    <w:semiHidden/>
    <w:unhideWhenUsed/>
    <w:rsid w:val="00417AD0"/>
    <w:pPr>
      <w:spacing w:after="0" w:line="240" w:lineRule="auto"/>
    </w:pPr>
    <w:rPr>
      <w:color w:val="FFFFFF"/>
      <w:kern w:val="2"/>
      <w:sz w:val="24"/>
      <w:szCs w:val="24"/>
      <w:lang w:val="en-IE"/>
      <w14:ligatures w14:val="standardContextual"/>
    </w:rPr>
    <w:tblPr>
      <w:tblStyleRowBandSize w:val="1"/>
      <w:tblStyleColBandSize w:val="1"/>
    </w:tblPr>
    <w:tcPr>
      <w:shd w:val="clear" w:color="auto" w:fill="A02B93"/>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4F1548"/>
      </w:tcPr>
    </w:tblStylePr>
    <w:tblStylePr w:type="firstCol">
      <w:tblPr/>
      <w:tcPr>
        <w:tcBorders>
          <w:top w:val="nil"/>
          <w:left w:val="nil"/>
          <w:bottom w:val="nil"/>
          <w:right w:val="single" w:sz="18" w:space="0" w:color="FFFFFF"/>
          <w:insideH w:val="nil"/>
          <w:insideV w:val="nil"/>
        </w:tcBorders>
        <w:shd w:val="clear" w:color="auto" w:fill="77206D"/>
      </w:tcPr>
    </w:tblStylePr>
    <w:tblStylePr w:type="lastCol">
      <w:tblPr/>
      <w:tcPr>
        <w:tcBorders>
          <w:top w:val="nil"/>
          <w:left w:val="single" w:sz="18" w:space="0" w:color="FFFFFF"/>
          <w:bottom w:val="nil"/>
          <w:right w:val="nil"/>
          <w:insideH w:val="nil"/>
          <w:insideV w:val="nil"/>
        </w:tcBorders>
        <w:shd w:val="clear" w:color="auto" w:fill="77206D"/>
      </w:tcPr>
    </w:tblStylePr>
    <w:tblStylePr w:type="band1Vert">
      <w:tblPr/>
      <w:tcPr>
        <w:tcBorders>
          <w:top w:val="nil"/>
          <w:left w:val="nil"/>
          <w:bottom w:val="nil"/>
          <w:right w:val="nil"/>
          <w:insideH w:val="nil"/>
          <w:insideV w:val="nil"/>
        </w:tcBorders>
        <w:shd w:val="clear" w:color="auto" w:fill="77206D"/>
      </w:tcPr>
    </w:tblStylePr>
    <w:tblStylePr w:type="band1Horz">
      <w:tblPr/>
      <w:tcPr>
        <w:tcBorders>
          <w:top w:val="nil"/>
          <w:left w:val="nil"/>
          <w:bottom w:val="nil"/>
          <w:right w:val="nil"/>
          <w:insideH w:val="nil"/>
          <w:insideV w:val="nil"/>
        </w:tcBorders>
        <w:shd w:val="clear" w:color="auto" w:fill="77206D"/>
      </w:tcPr>
    </w:tblStylePr>
  </w:style>
  <w:style w:type="table" w:customStyle="1" w:styleId="DarkList-Accent6212">
    <w:name w:val="Dark List - Accent 6212"/>
    <w:basedOn w:val="TableNormal"/>
    <w:next w:val="DarkList-Accent6"/>
    <w:uiPriority w:val="70"/>
    <w:semiHidden/>
    <w:unhideWhenUsed/>
    <w:rsid w:val="00417AD0"/>
    <w:pPr>
      <w:spacing w:after="0" w:line="240" w:lineRule="auto"/>
    </w:pPr>
    <w:rPr>
      <w:color w:val="FFFFFF"/>
      <w:kern w:val="2"/>
      <w:sz w:val="24"/>
      <w:szCs w:val="24"/>
      <w:lang w:val="en-IE"/>
      <w14:ligatures w14:val="standardContextual"/>
    </w:rPr>
    <w:tblPr>
      <w:tblStyleRowBandSize w:val="1"/>
      <w:tblStyleColBandSize w:val="1"/>
    </w:tblPr>
    <w:tcPr>
      <w:shd w:val="clear" w:color="auto" w:fill="4EA72E"/>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265317"/>
      </w:tcPr>
    </w:tblStylePr>
    <w:tblStylePr w:type="firstCol">
      <w:tblPr/>
      <w:tcPr>
        <w:tcBorders>
          <w:top w:val="nil"/>
          <w:left w:val="nil"/>
          <w:bottom w:val="nil"/>
          <w:right w:val="single" w:sz="18" w:space="0" w:color="FFFFFF"/>
          <w:insideH w:val="nil"/>
          <w:insideV w:val="nil"/>
        </w:tcBorders>
        <w:shd w:val="clear" w:color="auto" w:fill="3A7C22"/>
      </w:tcPr>
    </w:tblStylePr>
    <w:tblStylePr w:type="lastCol">
      <w:tblPr/>
      <w:tcPr>
        <w:tcBorders>
          <w:top w:val="nil"/>
          <w:left w:val="single" w:sz="18" w:space="0" w:color="FFFFFF"/>
          <w:bottom w:val="nil"/>
          <w:right w:val="nil"/>
          <w:insideH w:val="nil"/>
          <w:insideV w:val="nil"/>
        </w:tcBorders>
        <w:shd w:val="clear" w:color="auto" w:fill="3A7C22"/>
      </w:tcPr>
    </w:tblStylePr>
    <w:tblStylePr w:type="band1Vert">
      <w:tblPr/>
      <w:tcPr>
        <w:tcBorders>
          <w:top w:val="nil"/>
          <w:left w:val="nil"/>
          <w:bottom w:val="nil"/>
          <w:right w:val="nil"/>
          <w:insideH w:val="nil"/>
          <w:insideV w:val="nil"/>
        </w:tcBorders>
        <w:shd w:val="clear" w:color="auto" w:fill="3A7C22"/>
      </w:tcPr>
    </w:tblStylePr>
    <w:tblStylePr w:type="band1Horz">
      <w:tblPr/>
      <w:tcPr>
        <w:tcBorders>
          <w:top w:val="nil"/>
          <w:left w:val="nil"/>
          <w:bottom w:val="nil"/>
          <w:right w:val="nil"/>
          <w:insideH w:val="nil"/>
          <w:insideV w:val="nil"/>
        </w:tcBorders>
        <w:shd w:val="clear" w:color="auto" w:fill="3A7C22"/>
      </w:tcPr>
    </w:tblStylePr>
  </w:style>
  <w:style w:type="table" w:customStyle="1" w:styleId="GridTable1Light212">
    <w:name w:val="Grid Table 1 Light212"/>
    <w:basedOn w:val="TableNormal"/>
    <w:next w:val="GridTable1Light"/>
    <w:uiPriority w:val="46"/>
    <w:rsid w:val="00417AD0"/>
    <w:pPr>
      <w:spacing w:after="0" w:line="240" w:lineRule="auto"/>
    </w:pPr>
    <w:rPr>
      <w:kern w:val="2"/>
      <w:sz w:val="24"/>
      <w:szCs w:val="24"/>
      <w:lang w:val="en-IE"/>
      <w14:ligatures w14:val="standardContextual"/>
    </w:rPr>
    <w:tblPr>
      <w:tblStyleRowBandSize w:val="1"/>
      <w:tblStyleColBandSize w:val="1"/>
      <w:tblBorders>
        <w:top w:val="single" w:sz="4" w:space="0" w:color="999999"/>
        <w:left w:val="single" w:sz="4" w:space="0" w:color="999999"/>
        <w:bottom w:val="single" w:sz="4" w:space="0" w:color="999999"/>
        <w:right w:val="single" w:sz="4" w:space="0" w:color="999999"/>
        <w:insideH w:val="single" w:sz="4" w:space="0" w:color="999999"/>
        <w:insideV w:val="single" w:sz="4" w:space="0" w:color="999999"/>
      </w:tblBorders>
    </w:tblPr>
    <w:tblStylePr w:type="firstRow">
      <w:rPr>
        <w:b/>
        <w:bCs/>
      </w:rPr>
      <w:tblPr/>
      <w:tcPr>
        <w:tcBorders>
          <w:bottom w:val="single" w:sz="12" w:space="0" w:color="666666"/>
        </w:tcBorders>
      </w:tcPr>
    </w:tblStylePr>
    <w:tblStylePr w:type="lastRow">
      <w:rPr>
        <w:b/>
        <w:bCs/>
      </w:rPr>
      <w:tblPr/>
      <w:tcPr>
        <w:tcBorders>
          <w:top w:val="double" w:sz="2" w:space="0" w:color="666666"/>
        </w:tcBorders>
      </w:tcPr>
    </w:tblStylePr>
    <w:tblStylePr w:type="firstCol">
      <w:rPr>
        <w:b/>
        <w:bCs/>
      </w:rPr>
    </w:tblStylePr>
    <w:tblStylePr w:type="lastCol">
      <w:rPr>
        <w:b/>
        <w:bCs/>
      </w:rPr>
    </w:tblStylePr>
  </w:style>
  <w:style w:type="table" w:customStyle="1" w:styleId="GridTable1Light-Accent1212">
    <w:name w:val="Grid Table 1 Light - Accent 1212"/>
    <w:basedOn w:val="TableNormal"/>
    <w:next w:val="GridTable1Light-Accent1"/>
    <w:uiPriority w:val="46"/>
    <w:rsid w:val="00417AD0"/>
    <w:pPr>
      <w:spacing w:after="0" w:line="240" w:lineRule="auto"/>
    </w:pPr>
    <w:rPr>
      <w:kern w:val="2"/>
      <w:sz w:val="24"/>
      <w:szCs w:val="24"/>
      <w:lang w:val="en-IE"/>
      <w14:ligatures w14:val="standardContextual"/>
    </w:rPr>
    <w:tblPr>
      <w:tblStyleRowBandSize w:val="1"/>
      <w:tblStyleColBandSize w:val="1"/>
      <w:tblBorders>
        <w:top w:val="single" w:sz="4" w:space="0" w:color="83CAEB"/>
        <w:left w:val="single" w:sz="4" w:space="0" w:color="83CAEB"/>
        <w:bottom w:val="single" w:sz="4" w:space="0" w:color="83CAEB"/>
        <w:right w:val="single" w:sz="4" w:space="0" w:color="83CAEB"/>
        <w:insideH w:val="single" w:sz="4" w:space="0" w:color="83CAEB"/>
        <w:insideV w:val="single" w:sz="4" w:space="0" w:color="83CAEB"/>
      </w:tblBorders>
    </w:tblPr>
    <w:tblStylePr w:type="firstRow">
      <w:rPr>
        <w:b/>
        <w:bCs/>
      </w:rPr>
      <w:tblPr/>
      <w:tcPr>
        <w:tcBorders>
          <w:bottom w:val="single" w:sz="12" w:space="0" w:color="45B0E1"/>
        </w:tcBorders>
      </w:tcPr>
    </w:tblStylePr>
    <w:tblStylePr w:type="lastRow">
      <w:rPr>
        <w:b/>
        <w:bCs/>
      </w:rPr>
      <w:tblPr/>
      <w:tcPr>
        <w:tcBorders>
          <w:top w:val="double" w:sz="2" w:space="0" w:color="45B0E1"/>
        </w:tcBorders>
      </w:tcPr>
    </w:tblStylePr>
    <w:tblStylePr w:type="firstCol">
      <w:rPr>
        <w:b/>
        <w:bCs/>
      </w:rPr>
    </w:tblStylePr>
    <w:tblStylePr w:type="lastCol">
      <w:rPr>
        <w:b/>
        <w:bCs/>
      </w:rPr>
    </w:tblStylePr>
  </w:style>
  <w:style w:type="table" w:customStyle="1" w:styleId="GridTable1LightAccent2212">
    <w:name w:val="Grid Table 1 Light – Accent 2212"/>
    <w:basedOn w:val="TableNormal"/>
    <w:next w:val="GridTable1Light-Accent2"/>
    <w:uiPriority w:val="46"/>
    <w:rsid w:val="00417AD0"/>
    <w:pPr>
      <w:spacing w:after="0" w:line="240" w:lineRule="auto"/>
    </w:pPr>
    <w:rPr>
      <w:kern w:val="2"/>
      <w:sz w:val="24"/>
      <w:szCs w:val="24"/>
      <w:lang w:val="en-IE"/>
      <w14:ligatures w14:val="standardContextual"/>
    </w:rPr>
    <w:tblPr>
      <w:tblStyleRowBandSize w:val="1"/>
      <w:tblStyleColBandSize w:val="1"/>
      <w:tblBorders>
        <w:top w:val="single" w:sz="4" w:space="0" w:color="F6C5AC"/>
        <w:left w:val="single" w:sz="4" w:space="0" w:color="F6C5AC"/>
        <w:bottom w:val="single" w:sz="4" w:space="0" w:color="F6C5AC"/>
        <w:right w:val="single" w:sz="4" w:space="0" w:color="F6C5AC"/>
        <w:insideH w:val="single" w:sz="4" w:space="0" w:color="F6C5AC"/>
        <w:insideV w:val="single" w:sz="4" w:space="0" w:color="F6C5AC"/>
      </w:tblBorders>
    </w:tblPr>
    <w:tblStylePr w:type="firstRow">
      <w:rPr>
        <w:b/>
        <w:bCs/>
      </w:rPr>
      <w:tblPr/>
      <w:tcPr>
        <w:tcBorders>
          <w:bottom w:val="single" w:sz="12" w:space="0" w:color="F1A983"/>
        </w:tcBorders>
      </w:tcPr>
    </w:tblStylePr>
    <w:tblStylePr w:type="lastRow">
      <w:rPr>
        <w:b/>
        <w:bCs/>
      </w:rPr>
      <w:tblPr/>
      <w:tcPr>
        <w:tcBorders>
          <w:top w:val="double" w:sz="2" w:space="0" w:color="F1A983"/>
        </w:tcBorders>
      </w:tcPr>
    </w:tblStylePr>
    <w:tblStylePr w:type="firstCol">
      <w:rPr>
        <w:b/>
        <w:bCs/>
      </w:rPr>
    </w:tblStylePr>
    <w:tblStylePr w:type="lastCol">
      <w:rPr>
        <w:b/>
        <w:bCs/>
      </w:rPr>
    </w:tblStylePr>
  </w:style>
  <w:style w:type="table" w:customStyle="1" w:styleId="GridTable1Light-Accent3212">
    <w:name w:val="Grid Table 1 Light - Accent 3212"/>
    <w:basedOn w:val="TableNormal"/>
    <w:next w:val="GridTable1Light-Accent3"/>
    <w:uiPriority w:val="46"/>
    <w:rsid w:val="00417AD0"/>
    <w:pPr>
      <w:spacing w:after="0" w:line="240" w:lineRule="auto"/>
    </w:pPr>
    <w:rPr>
      <w:kern w:val="2"/>
      <w:sz w:val="24"/>
      <w:szCs w:val="24"/>
      <w:lang w:val="en-IE"/>
      <w14:ligatures w14:val="standardContextual"/>
    </w:rPr>
    <w:tblPr>
      <w:tblStyleRowBandSize w:val="1"/>
      <w:tblStyleColBandSize w:val="1"/>
      <w:tblBorders>
        <w:top w:val="single" w:sz="4" w:space="0" w:color="84E290"/>
        <w:left w:val="single" w:sz="4" w:space="0" w:color="84E290"/>
        <w:bottom w:val="single" w:sz="4" w:space="0" w:color="84E290"/>
        <w:right w:val="single" w:sz="4" w:space="0" w:color="84E290"/>
        <w:insideH w:val="single" w:sz="4" w:space="0" w:color="84E290"/>
        <w:insideV w:val="single" w:sz="4" w:space="0" w:color="84E290"/>
      </w:tblBorders>
    </w:tblPr>
    <w:tblStylePr w:type="firstRow">
      <w:rPr>
        <w:b/>
        <w:bCs/>
      </w:rPr>
      <w:tblPr/>
      <w:tcPr>
        <w:tcBorders>
          <w:bottom w:val="single" w:sz="12" w:space="0" w:color="47D459"/>
        </w:tcBorders>
      </w:tcPr>
    </w:tblStylePr>
    <w:tblStylePr w:type="lastRow">
      <w:rPr>
        <w:b/>
        <w:bCs/>
      </w:rPr>
      <w:tblPr/>
      <w:tcPr>
        <w:tcBorders>
          <w:top w:val="double" w:sz="2" w:space="0" w:color="47D459"/>
        </w:tcBorders>
      </w:tcPr>
    </w:tblStylePr>
    <w:tblStylePr w:type="firstCol">
      <w:rPr>
        <w:b/>
        <w:bCs/>
      </w:rPr>
    </w:tblStylePr>
    <w:tblStylePr w:type="lastCol">
      <w:rPr>
        <w:b/>
        <w:bCs/>
      </w:rPr>
    </w:tblStylePr>
  </w:style>
  <w:style w:type="table" w:customStyle="1" w:styleId="GridTable1Light-Accent4212">
    <w:name w:val="Grid Table 1 Light - Accent 4212"/>
    <w:basedOn w:val="TableNormal"/>
    <w:next w:val="GridTable1Light-Accent4"/>
    <w:uiPriority w:val="46"/>
    <w:rsid w:val="00417AD0"/>
    <w:pPr>
      <w:spacing w:after="0" w:line="240" w:lineRule="auto"/>
    </w:pPr>
    <w:rPr>
      <w:kern w:val="2"/>
      <w:sz w:val="24"/>
      <w:szCs w:val="24"/>
      <w:lang w:val="en-IE"/>
      <w14:ligatures w14:val="standardContextual"/>
    </w:rPr>
    <w:tblPr>
      <w:tblStyleRowBandSize w:val="1"/>
      <w:tblStyleColBandSize w:val="1"/>
      <w:tblBorders>
        <w:top w:val="single" w:sz="4" w:space="0" w:color="95DCF7"/>
        <w:left w:val="single" w:sz="4" w:space="0" w:color="95DCF7"/>
        <w:bottom w:val="single" w:sz="4" w:space="0" w:color="95DCF7"/>
        <w:right w:val="single" w:sz="4" w:space="0" w:color="95DCF7"/>
        <w:insideH w:val="single" w:sz="4" w:space="0" w:color="95DCF7"/>
        <w:insideV w:val="single" w:sz="4" w:space="0" w:color="95DCF7"/>
      </w:tblBorders>
    </w:tblPr>
    <w:tblStylePr w:type="firstRow">
      <w:rPr>
        <w:b/>
        <w:bCs/>
      </w:rPr>
      <w:tblPr/>
      <w:tcPr>
        <w:tcBorders>
          <w:bottom w:val="single" w:sz="12" w:space="0" w:color="60CAF3"/>
        </w:tcBorders>
      </w:tcPr>
    </w:tblStylePr>
    <w:tblStylePr w:type="lastRow">
      <w:rPr>
        <w:b/>
        <w:bCs/>
      </w:rPr>
      <w:tblPr/>
      <w:tcPr>
        <w:tcBorders>
          <w:top w:val="double" w:sz="2" w:space="0" w:color="60CAF3"/>
        </w:tcBorders>
      </w:tcPr>
    </w:tblStylePr>
    <w:tblStylePr w:type="firstCol">
      <w:rPr>
        <w:b/>
        <w:bCs/>
      </w:rPr>
    </w:tblStylePr>
    <w:tblStylePr w:type="lastCol">
      <w:rPr>
        <w:b/>
        <w:bCs/>
      </w:rPr>
    </w:tblStylePr>
  </w:style>
  <w:style w:type="table" w:customStyle="1" w:styleId="GridTable1Light-Accent5212">
    <w:name w:val="Grid Table 1 Light - Accent 5212"/>
    <w:basedOn w:val="TableNormal"/>
    <w:next w:val="GridTable1Light-Accent5"/>
    <w:uiPriority w:val="46"/>
    <w:rsid w:val="00417AD0"/>
    <w:pPr>
      <w:spacing w:after="0" w:line="240" w:lineRule="auto"/>
    </w:pPr>
    <w:rPr>
      <w:kern w:val="2"/>
      <w:sz w:val="24"/>
      <w:szCs w:val="24"/>
      <w:lang w:val="en-IE"/>
      <w14:ligatures w14:val="standardContextual"/>
    </w:rPr>
    <w:tblPr>
      <w:tblStyleRowBandSize w:val="1"/>
      <w:tblStyleColBandSize w:val="1"/>
      <w:tblBorders>
        <w:top w:val="single" w:sz="4" w:space="0" w:color="E59EDC"/>
        <w:left w:val="single" w:sz="4" w:space="0" w:color="E59EDC"/>
        <w:bottom w:val="single" w:sz="4" w:space="0" w:color="E59EDC"/>
        <w:right w:val="single" w:sz="4" w:space="0" w:color="E59EDC"/>
        <w:insideH w:val="single" w:sz="4" w:space="0" w:color="E59EDC"/>
        <w:insideV w:val="single" w:sz="4" w:space="0" w:color="E59EDC"/>
      </w:tblBorders>
    </w:tblPr>
    <w:tblStylePr w:type="firstRow">
      <w:rPr>
        <w:b/>
        <w:bCs/>
      </w:rPr>
      <w:tblPr/>
      <w:tcPr>
        <w:tcBorders>
          <w:bottom w:val="single" w:sz="12" w:space="0" w:color="D86DCB"/>
        </w:tcBorders>
      </w:tcPr>
    </w:tblStylePr>
    <w:tblStylePr w:type="lastRow">
      <w:rPr>
        <w:b/>
        <w:bCs/>
      </w:rPr>
      <w:tblPr/>
      <w:tcPr>
        <w:tcBorders>
          <w:top w:val="double" w:sz="2" w:space="0" w:color="D86DCB"/>
        </w:tcBorders>
      </w:tcPr>
    </w:tblStylePr>
    <w:tblStylePr w:type="firstCol">
      <w:rPr>
        <w:b/>
        <w:bCs/>
      </w:rPr>
    </w:tblStylePr>
    <w:tblStylePr w:type="lastCol">
      <w:rPr>
        <w:b/>
        <w:bCs/>
      </w:rPr>
    </w:tblStylePr>
  </w:style>
  <w:style w:type="table" w:customStyle="1" w:styleId="GridTable1Light-Accent6212">
    <w:name w:val="Grid Table 1 Light - Accent 6212"/>
    <w:basedOn w:val="TableNormal"/>
    <w:next w:val="GridTable1Light-Accent6"/>
    <w:uiPriority w:val="46"/>
    <w:rsid w:val="00417AD0"/>
    <w:pPr>
      <w:spacing w:after="0" w:line="240" w:lineRule="auto"/>
    </w:pPr>
    <w:rPr>
      <w:kern w:val="2"/>
      <w:sz w:val="24"/>
      <w:szCs w:val="24"/>
      <w:lang w:val="en-IE"/>
      <w14:ligatures w14:val="standardContextual"/>
    </w:rPr>
    <w:tblPr>
      <w:tblStyleRowBandSize w:val="1"/>
      <w:tblStyleColBandSize w:val="1"/>
      <w:tblBorders>
        <w:top w:val="single" w:sz="4" w:space="0" w:color="B3E5A1"/>
        <w:left w:val="single" w:sz="4" w:space="0" w:color="B3E5A1"/>
        <w:bottom w:val="single" w:sz="4" w:space="0" w:color="B3E5A1"/>
        <w:right w:val="single" w:sz="4" w:space="0" w:color="B3E5A1"/>
        <w:insideH w:val="single" w:sz="4" w:space="0" w:color="B3E5A1"/>
        <w:insideV w:val="single" w:sz="4" w:space="0" w:color="B3E5A1"/>
      </w:tblBorders>
    </w:tblPr>
    <w:tblStylePr w:type="firstRow">
      <w:rPr>
        <w:b/>
        <w:bCs/>
      </w:rPr>
      <w:tblPr/>
      <w:tcPr>
        <w:tcBorders>
          <w:bottom w:val="single" w:sz="12" w:space="0" w:color="8DD873"/>
        </w:tcBorders>
      </w:tcPr>
    </w:tblStylePr>
    <w:tblStylePr w:type="lastRow">
      <w:rPr>
        <w:b/>
        <w:bCs/>
      </w:rPr>
      <w:tblPr/>
      <w:tcPr>
        <w:tcBorders>
          <w:top w:val="double" w:sz="2" w:space="0" w:color="8DD873"/>
        </w:tcBorders>
      </w:tcPr>
    </w:tblStylePr>
    <w:tblStylePr w:type="firstCol">
      <w:rPr>
        <w:b/>
        <w:bCs/>
      </w:rPr>
    </w:tblStylePr>
    <w:tblStylePr w:type="lastCol">
      <w:rPr>
        <w:b/>
        <w:bCs/>
      </w:rPr>
    </w:tblStylePr>
  </w:style>
  <w:style w:type="table" w:customStyle="1" w:styleId="GridTable2212">
    <w:name w:val="Grid Table 2212"/>
    <w:basedOn w:val="TableNormal"/>
    <w:next w:val="GridTable2"/>
    <w:uiPriority w:val="47"/>
    <w:rsid w:val="00417AD0"/>
    <w:pPr>
      <w:spacing w:after="0" w:line="240" w:lineRule="auto"/>
    </w:pPr>
    <w:rPr>
      <w:kern w:val="2"/>
      <w:sz w:val="24"/>
      <w:szCs w:val="24"/>
      <w:lang w:val="en-IE"/>
      <w14:ligatures w14:val="standardContextual"/>
    </w:rPr>
    <w:tblPr>
      <w:tblStyleRowBandSize w:val="1"/>
      <w:tblStyleColBandSize w:val="1"/>
      <w:tblBorders>
        <w:top w:val="single" w:sz="2" w:space="0" w:color="666666"/>
        <w:bottom w:val="single" w:sz="2" w:space="0" w:color="666666"/>
        <w:insideH w:val="single" w:sz="2" w:space="0" w:color="666666"/>
        <w:insideV w:val="single" w:sz="2" w:space="0" w:color="666666"/>
      </w:tblBorders>
    </w:tblPr>
    <w:tblStylePr w:type="firstRow">
      <w:rPr>
        <w:b/>
        <w:bCs/>
      </w:rPr>
      <w:tblPr/>
      <w:tcPr>
        <w:tcBorders>
          <w:top w:val="nil"/>
          <w:bottom w:val="single" w:sz="12" w:space="0" w:color="666666"/>
          <w:insideH w:val="nil"/>
          <w:insideV w:val="nil"/>
        </w:tcBorders>
        <w:shd w:val="clear" w:color="auto" w:fill="FFFFFF"/>
      </w:tcPr>
    </w:tblStylePr>
    <w:tblStylePr w:type="lastRow">
      <w:rPr>
        <w:b/>
        <w:bCs/>
      </w:rPr>
      <w:tblPr/>
      <w:tcPr>
        <w:tcBorders>
          <w:top w:val="double" w:sz="2" w:space="0" w:color="666666"/>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GridTable2-Accent1212">
    <w:name w:val="Grid Table 2 - Accent 1212"/>
    <w:basedOn w:val="TableNormal"/>
    <w:next w:val="GridTable2-Accent1"/>
    <w:uiPriority w:val="47"/>
    <w:rsid w:val="00417AD0"/>
    <w:pPr>
      <w:spacing w:after="0" w:line="240" w:lineRule="auto"/>
    </w:pPr>
    <w:rPr>
      <w:kern w:val="2"/>
      <w:sz w:val="24"/>
      <w:szCs w:val="24"/>
      <w:lang w:val="en-IE"/>
      <w14:ligatures w14:val="standardContextual"/>
    </w:rPr>
    <w:tblPr>
      <w:tblStyleRowBandSize w:val="1"/>
      <w:tblStyleColBandSize w:val="1"/>
      <w:tblBorders>
        <w:top w:val="single" w:sz="2" w:space="0" w:color="45B0E1"/>
        <w:bottom w:val="single" w:sz="2" w:space="0" w:color="45B0E1"/>
        <w:insideH w:val="single" w:sz="2" w:space="0" w:color="45B0E1"/>
        <w:insideV w:val="single" w:sz="2" w:space="0" w:color="45B0E1"/>
      </w:tblBorders>
    </w:tblPr>
    <w:tblStylePr w:type="firstRow">
      <w:rPr>
        <w:b/>
        <w:bCs/>
      </w:rPr>
      <w:tblPr/>
      <w:tcPr>
        <w:tcBorders>
          <w:top w:val="nil"/>
          <w:bottom w:val="single" w:sz="12" w:space="0" w:color="45B0E1"/>
          <w:insideH w:val="nil"/>
          <w:insideV w:val="nil"/>
        </w:tcBorders>
        <w:shd w:val="clear" w:color="auto" w:fill="FFFFFF"/>
      </w:tcPr>
    </w:tblStylePr>
    <w:tblStylePr w:type="lastRow">
      <w:rPr>
        <w:b/>
        <w:bCs/>
      </w:rPr>
      <w:tblPr/>
      <w:tcPr>
        <w:tcBorders>
          <w:top w:val="double" w:sz="2" w:space="0" w:color="45B0E1"/>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C1E4F5"/>
      </w:tcPr>
    </w:tblStylePr>
    <w:tblStylePr w:type="band1Horz">
      <w:tblPr/>
      <w:tcPr>
        <w:shd w:val="clear" w:color="auto" w:fill="C1E4F5"/>
      </w:tcPr>
    </w:tblStylePr>
  </w:style>
  <w:style w:type="table" w:customStyle="1" w:styleId="GridTable2-Accent2212">
    <w:name w:val="Grid Table 2 - Accent 2212"/>
    <w:basedOn w:val="TableNormal"/>
    <w:next w:val="GridTable2-Accent2"/>
    <w:uiPriority w:val="47"/>
    <w:rsid w:val="00417AD0"/>
    <w:pPr>
      <w:spacing w:after="0" w:line="240" w:lineRule="auto"/>
    </w:pPr>
    <w:rPr>
      <w:kern w:val="2"/>
      <w:sz w:val="24"/>
      <w:szCs w:val="24"/>
      <w:lang w:val="en-IE"/>
      <w14:ligatures w14:val="standardContextual"/>
    </w:rPr>
    <w:tblPr>
      <w:tblStyleRowBandSize w:val="1"/>
      <w:tblStyleColBandSize w:val="1"/>
      <w:tblBorders>
        <w:top w:val="single" w:sz="2" w:space="0" w:color="F1A983"/>
        <w:bottom w:val="single" w:sz="2" w:space="0" w:color="F1A983"/>
        <w:insideH w:val="single" w:sz="2" w:space="0" w:color="F1A983"/>
        <w:insideV w:val="single" w:sz="2" w:space="0" w:color="F1A983"/>
      </w:tblBorders>
    </w:tblPr>
    <w:tblStylePr w:type="firstRow">
      <w:rPr>
        <w:b/>
        <w:bCs/>
      </w:rPr>
      <w:tblPr/>
      <w:tcPr>
        <w:tcBorders>
          <w:top w:val="nil"/>
          <w:bottom w:val="single" w:sz="12" w:space="0" w:color="F1A983"/>
          <w:insideH w:val="nil"/>
          <w:insideV w:val="nil"/>
        </w:tcBorders>
        <w:shd w:val="clear" w:color="auto" w:fill="FFFFFF"/>
      </w:tcPr>
    </w:tblStylePr>
    <w:tblStylePr w:type="lastRow">
      <w:rPr>
        <w:b/>
        <w:bCs/>
      </w:rPr>
      <w:tblPr/>
      <w:tcPr>
        <w:tcBorders>
          <w:top w:val="double" w:sz="2" w:space="0" w:color="F1A983"/>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FAE2D5"/>
      </w:tcPr>
    </w:tblStylePr>
    <w:tblStylePr w:type="band1Horz">
      <w:tblPr/>
      <w:tcPr>
        <w:shd w:val="clear" w:color="auto" w:fill="FAE2D5"/>
      </w:tcPr>
    </w:tblStylePr>
  </w:style>
  <w:style w:type="table" w:customStyle="1" w:styleId="GridTable2-Accent3212">
    <w:name w:val="Grid Table 2 - Accent 3212"/>
    <w:basedOn w:val="TableNormal"/>
    <w:next w:val="GridTable2-Accent3"/>
    <w:uiPriority w:val="47"/>
    <w:rsid w:val="00417AD0"/>
    <w:pPr>
      <w:spacing w:after="0" w:line="240" w:lineRule="auto"/>
    </w:pPr>
    <w:rPr>
      <w:kern w:val="2"/>
      <w:sz w:val="24"/>
      <w:szCs w:val="24"/>
      <w:lang w:val="en-IE"/>
      <w14:ligatures w14:val="standardContextual"/>
    </w:rPr>
    <w:tblPr>
      <w:tblStyleRowBandSize w:val="1"/>
      <w:tblStyleColBandSize w:val="1"/>
      <w:tblBorders>
        <w:top w:val="single" w:sz="2" w:space="0" w:color="47D459"/>
        <w:bottom w:val="single" w:sz="2" w:space="0" w:color="47D459"/>
        <w:insideH w:val="single" w:sz="2" w:space="0" w:color="47D459"/>
        <w:insideV w:val="single" w:sz="2" w:space="0" w:color="47D459"/>
      </w:tblBorders>
    </w:tblPr>
    <w:tblStylePr w:type="firstRow">
      <w:rPr>
        <w:b/>
        <w:bCs/>
      </w:rPr>
      <w:tblPr/>
      <w:tcPr>
        <w:tcBorders>
          <w:top w:val="nil"/>
          <w:bottom w:val="single" w:sz="12" w:space="0" w:color="47D459"/>
          <w:insideH w:val="nil"/>
          <w:insideV w:val="nil"/>
        </w:tcBorders>
        <w:shd w:val="clear" w:color="auto" w:fill="FFFFFF"/>
      </w:tcPr>
    </w:tblStylePr>
    <w:tblStylePr w:type="lastRow">
      <w:rPr>
        <w:b/>
        <w:bCs/>
      </w:rPr>
      <w:tblPr/>
      <w:tcPr>
        <w:tcBorders>
          <w:top w:val="double" w:sz="2" w:space="0" w:color="47D459"/>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C1F0C7"/>
      </w:tcPr>
    </w:tblStylePr>
    <w:tblStylePr w:type="band1Horz">
      <w:tblPr/>
      <w:tcPr>
        <w:shd w:val="clear" w:color="auto" w:fill="C1F0C7"/>
      </w:tcPr>
    </w:tblStylePr>
  </w:style>
  <w:style w:type="table" w:customStyle="1" w:styleId="GridTable2-Accent4212">
    <w:name w:val="Grid Table 2 - Accent 4212"/>
    <w:basedOn w:val="TableNormal"/>
    <w:next w:val="GridTable2-Accent4"/>
    <w:uiPriority w:val="47"/>
    <w:rsid w:val="00417AD0"/>
    <w:pPr>
      <w:spacing w:after="0" w:line="240" w:lineRule="auto"/>
    </w:pPr>
    <w:rPr>
      <w:kern w:val="2"/>
      <w:sz w:val="24"/>
      <w:szCs w:val="24"/>
      <w:lang w:val="en-IE"/>
      <w14:ligatures w14:val="standardContextual"/>
    </w:rPr>
    <w:tblPr>
      <w:tblStyleRowBandSize w:val="1"/>
      <w:tblStyleColBandSize w:val="1"/>
      <w:tblBorders>
        <w:top w:val="single" w:sz="2" w:space="0" w:color="60CAF3"/>
        <w:bottom w:val="single" w:sz="2" w:space="0" w:color="60CAF3"/>
        <w:insideH w:val="single" w:sz="2" w:space="0" w:color="60CAF3"/>
        <w:insideV w:val="single" w:sz="2" w:space="0" w:color="60CAF3"/>
      </w:tblBorders>
    </w:tblPr>
    <w:tblStylePr w:type="firstRow">
      <w:rPr>
        <w:b/>
        <w:bCs/>
      </w:rPr>
      <w:tblPr/>
      <w:tcPr>
        <w:tcBorders>
          <w:top w:val="nil"/>
          <w:bottom w:val="single" w:sz="12" w:space="0" w:color="60CAF3"/>
          <w:insideH w:val="nil"/>
          <w:insideV w:val="nil"/>
        </w:tcBorders>
        <w:shd w:val="clear" w:color="auto" w:fill="FFFFFF"/>
      </w:tcPr>
    </w:tblStylePr>
    <w:tblStylePr w:type="lastRow">
      <w:rPr>
        <w:b/>
        <w:bCs/>
      </w:rPr>
      <w:tblPr/>
      <w:tcPr>
        <w:tcBorders>
          <w:top w:val="double" w:sz="2" w:space="0" w:color="60CAF3"/>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CAEDFB"/>
      </w:tcPr>
    </w:tblStylePr>
    <w:tblStylePr w:type="band1Horz">
      <w:tblPr/>
      <w:tcPr>
        <w:shd w:val="clear" w:color="auto" w:fill="CAEDFB"/>
      </w:tcPr>
    </w:tblStylePr>
  </w:style>
  <w:style w:type="table" w:customStyle="1" w:styleId="GridTable2-Accent5212">
    <w:name w:val="Grid Table 2 - Accent 5212"/>
    <w:basedOn w:val="TableNormal"/>
    <w:next w:val="GridTable2-Accent5"/>
    <w:uiPriority w:val="47"/>
    <w:rsid w:val="00417AD0"/>
    <w:pPr>
      <w:spacing w:after="0" w:line="240" w:lineRule="auto"/>
    </w:pPr>
    <w:rPr>
      <w:kern w:val="2"/>
      <w:sz w:val="24"/>
      <w:szCs w:val="24"/>
      <w:lang w:val="en-IE"/>
      <w14:ligatures w14:val="standardContextual"/>
    </w:rPr>
    <w:tblPr>
      <w:tblStyleRowBandSize w:val="1"/>
      <w:tblStyleColBandSize w:val="1"/>
      <w:tblBorders>
        <w:top w:val="single" w:sz="2" w:space="0" w:color="D86DCB"/>
        <w:bottom w:val="single" w:sz="2" w:space="0" w:color="D86DCB"/>
        <w:insideH w:val="single" w:sz="2" w:space="0" w:color="D86DCB"/>
        <w:insideV w:val="single" w:sz="2" w:space="0" w:color="D86DCB"/>
      </w:tblBorders>
    </w:tblPr>
    <w:tblStylePr w:type="firstRow">
      <w:rPr>
        <w:b/>
        <w:bCs/>
      </w:rPr>
      <w:tblPr/>
      <w:tcPr>
        <w:tcBorders>
          <w:top w:val="nil"/>
          <w:bottom w:val="single" w:sz="12" w:space="0" w:color="D86DCB"/>
          <w:insideH w:val="nil"/>
          <w:insideV w:val="nil"/>
        </w:tcBorders>
        <w:shd w:val="clear" w:color="auto" w:fill="FFFFFF"/>
      </w:tcPr>
    </w:tblStylePr>
    <w:tblStylePr w:type="lastRow">
      <w:rPr>
        <w:b/>
        <w:bCs/>
      </w:rPr>
      <w:tblPr/>
      <w:tcPr>
        <w:tcBorders>
          <w:top w:val="double" w:sz="2" w:space="0" w:color="D86DCB"/>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F2CEED"/>
      </w:tcPr>
    </w:tblStylePr>
    <w:tblStylePr w:type="band1Horz">
      <w:tblPr/>
      <w:tcPr>
        <w:shd w:val="clear" w:color="auto" w:fill="F2CEED"/>
      </w:tcPr>
    </w:tblStylePr>
  </w:style>
  <w:style w:type="table" w:customStyle="1" w:styleId="GridTable2-Accent6212">
    <w:name w:val="Grid Table 2 - Accent 6212"/>
    <w:basedOn w:val="TableNormal"/>
    <w:next w:val="GridTable2-Accent6"/>
    <w:uiPriority w:val="47"/>
    <w:rsid w:val="00417AD0"/>
    <w:pPr>
      <w:spacing w:after="0" w:line="240" w:lineRule="auto"/>
    </w:pPr>
    <w:rPr>
      <w:kern w:val="2"/>
      <w:sz w:val="24"/>
      <w:szCs w:val="24"/>
      <w:lang w:val="en-IE"/>
      <w14:ligatures w14:val="standardContextual"/>
    </w:rPr>
    <w:tblPr>
      <w:tblStyleRowBandSize w:val="1"/>
      <w:tblStyleColBandSize w:val="1"/>
      <w:tblBorders>
        <w:top w:val="single" w:sz="2" w:space="0" w:color="8DD873"/>
        <w:bottom w:val="single" w:sz="2" w:space="0" w:color="8DD873"/>
        <w:insideH w:val="single" w:sz="2" w:space="0" w:color="8DD873"/>
        <w:insideV w:val="single" w:sz="2" w:space="0" w:color="8DD873"/>
      </w:tblBorders>
    </w:tblPr>
    <w:tblStylePr w:type="firstRow">
      <w:rPr>
        <w:b/>
        <w:bCs/>
      </w:rPr>
      <w:tblPr/>
      <w:tcPr>
        <w:tcBorders>
          <w:top w:val="nil"/>
          <w:bottom w:val="single" w:sz="12" w:space="0" w:color="8DD873"/>
          <w:insideH w:val="nil"/>
          <w:insideV w:val="nil"/>
        </w:tcBorders>
        <w:shd w:val="clear" w:color="auto" w:fill="FFFFFF"/>
      </w:tcPr>
    </w:tblStylePr>
    <w:tblStylePr w:type="lastRow">
      <w:rPr>
        <w:b/>
        <w:bCs/>
      </w:rPr>
      <w:tblPr/>
      <w:tcPr>
        <w:tcBorders>
          <w:top w:val="double" w:sz="2" w:space="0" w:color="8DD873"/>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D9F2D0"/>
      </w:tcPr>
    </w:tblStylePr>
    <w:tblStylePr w:type="band1Horz">
      <w:tblPr/>
      <w:tcPr>
        <w:shd w:val="clear" w:color="auto" w:fill="D9F2D0"/>
      </w:tcPr>
    </w:tblStylePr>
  </w:style>
  <w:style w:type="table" w:customStyle="1" w:styleId="GridTable3212">
    <w:name w:val="Grid Table 3212"/>
    <w:basedOn w:val="TableNormal"/>
    <w:next w:val="GridTable3"/>
    <w:uiPriority w:val="48"/>
    <w:rsid w:val="00417AD0"/>
    <w:pPr>
      <w:spacing w:after="0" w:line="240" w:lineRule="auto"/>
    </w:pPr>
    <w:rPr>
      <w:kern w:val="2"/>
      <w:sz w:val="24"/>
      <w:szCs w:val="24"/>
      <w:lang w:val="en-IE"/>
      <w14:ligatures w14:val="standardContextual"/>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CCCCC"/>
      </w:tcPr>
    </w:tblStylePr>
    <w:tblStylePr w:type="band1Horz">
      <w:tblPr/>
      <w:tcPr>
        <w:shd w:val="clear" w:color="auto" w:fill="CCCCCC"/>
      </w:tcPr>
    </w:tblStylePr>
    <w:tblStylePr w:type="neCell">
      <w:tblPr/>
      <w:tcPr>
        <w:tcBorders>
          <w:bottom w:val="single" w:sz="4" w:space="0" w:color="666666"/>
        </w:tcBorders>
      </w:tcPr>
    </w:tblStylePr>
    <w:tblStylePr w:type="nwCell">
      <w:tblPr/>
      <w:tcPr>
        <w:tcBorders>
          <w:bottom w:val="single" w:sz="4" w:space="0" w:color="666666"/>
        </w:tcBorders>
      </w:tcPr>
    </w:tblStylePr>
    <w:tblStylePr w:type="seCell">
      <w:tblPr/>
      <w:tcPr>
        <w:tcBorders>
          <w:top w:val="single" w:sz="4" w:space="0" w:color="666666"/>
        </w:tcBorders>
      </w:tcPr>
    </w:tblStylePr>
    <w:tblStylePr w:type="swCell">
      <w:tblPr/>
      <w:tcPr>
        <w:tcBorders>
          <w:top w:val="single" w:sz="4" w:space="0" w:color="666666"/>
        </w:tcBorders>
      </w:tcPr>
    </w:tblStylePr>
  </w:style>
  <w:style w:type="table" w:customStyle="1" w:styleId="GridTable3-Accent1212">
    <w:name w:val="Grid Table 3 - Accent 1212"/>
    <w:basedOn w:val="TableNormal"/>
    <w:next w:val="GridTable3-Accent1"/>
    <w:uiPriority w:val="48"/>
    <w:rsid w:val="00417AD0"/>
    <w:pPr>
      <w:spacing w:after="0" w:line="240" w:lineRule="auto"/>
    </w:pPr>
    <w:rPr>
      <w:kern w:val="2"/>
      <w:sz w:val="24"/>
      <w:szCs w:val="24"/>
      <w:lang w:val="en-IE"/>
      <w14:ligatures w14:val="standardContextual"/>
    </w:rPr>
    <w:tblPr>
      <w:tblStyleRowBandSize w:val="1"/>
      <w:tblStyleColBandSize w:val="1"/>
      <w:tblBorders>
        <w:top w:val="single" w:sz="4" w:space="0" w:color="45B0E1"/>
        <w:left w:val="single" w:sz="4" w:space="0" w:color="45B0E1"/>
        <w:bottom w:val="single" w:sz="4" w:space="0" w:color="45B0E1"/>
        <w:right w:val="single" w:sz="4" w:space="0" w:color="45B0E1"/>
        <w:insideH w:val="single" w:sz="4" w:space="0" w:color="45B0E1"/>
        <w:insideV w:val="single" w:sz="4" w:space="0" w:color="45B0E1"/>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1E4F5"/>
      </w:tcPr>
    </w:tblStylePr>
    <w:tblStylePr w:type="band1Horz">
      <w:tblPr/>
      <w:tcPr>
        <w:shd w:val="clear" w:color="auto" w:fill="C1E4F5"/>
      </w:tcPr>
    </w:tblStylePr>
    <w:tblStylePr w:type="neCell">
      <w:tblPr/>
      <w:tcPr>
        <w:tcBorders>
          <w:bottom w:val="single" w:sz="4" w:space="0" w:color="45B0E1"/>
        </w:tcBorders>
      </w:tcPr>
    </w:tblStylePr>
    <w:tblStylePr w:type="nwCell">
      <w:tblPr/>
      <w:tcPr>
        <w:tcBorders>
          <w:bottom w:val="single" w:sz="4" w:space="0" w:color="45B0E1"/>
        </w:tcBorders>
      </w:tcPr>
    </w:tblStylePr>
    <w:tblStylePr w:type="seCell">
      <w:tblPr/>
      <w:tcPr>
        <w:tcBorders>
          <w:top w:val="single" w:sz="4" w:space="0" w:color="45B0E1"/>
        </w:tcBorders>
      </w:tcPr>
    </w:tblStylePr>
    <w:tblStylePr w:type="swCell">
      <w:tblPr/>
      <w:tcPr>
        <w:tcBorders>
          <w:top w:val="single" w:sz="4" w:space="0" w:color="45B0E1"/>
        </w:tcBorders>
      </w:tcPr>
    </w:tblStylePr>
  </w:style>
  <w:style w:type="table" w:customStyle="1" w:styleId="GridTable3-Accent2212">
    <w:name w:val="Grid Table 3 - Accent 2212"/>
    <w:basedOn w:val="TableNormal"/>
    <w:next w:val="GridTable3-Accent2"/>
    <w:uiPriority w:val="48"/>
    <w:rsid w:val="00417AD0"/>
    <w:pPr>
      <w:spacing w:after="0" w:line="240" w:lineRule="auto"/>
    </w:pPr>
    <w:rPr>
      <w:kern w:val="2"/>
      <w:sz w:val="24"/>
      <w:szCs w:val="24"/>
      <w:lang w:val="en-IE"/>
      <w14:ligatures w14:val="standardContextual"/>
    </w:rPr>
    <w:tblPr>
      <w:tblStyleRowBandSize w:val="1"/>
      <w:tblStyleColBandSize w:val="1"/>
      <w:tblBorders>
        <w:top w:val="single" w:sz="4" w:space="0" w:color="F1A983"/>
        <w:left w:val="single" w:sz="4" w:space="0" w:color="F1A983"/>
        <w:bottom w:val="single" w:sz="4" w:space="0" w:color="F1A983"/>
        <w:right w:val="single" w:sz="4" w:space="0" w:color="F1A983"/>
        <w:insideH w:val="single" w:sz="4" w:space="0" w:color="F1A983"/>
        <w:insideV w:val="single" w:sz="4" w:space="0" w:color="F1A98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AE2D5"/>
      </w:tcPr>
    </w:tblStylePr>
    <w:tblStylePr w:type="band1Horz">
      <w:tblPr/>
      <w:tcPr>
        <w:shd w:val="clear" w:color="auto" w:fill="FAE2D5"/>
      </w:tcPr>
    </w:tblStylePr>
    <w:tblStylePr w:type="neCell">
      <w:tblPr/>
      <w:tcPr>
        <w:tcBorders>
          <w:bottom w:val="single" w:sz="4" w:space="0" w:color="F1A983"/>
        </w:tcBorders>
      </w:tcPr>
    </w:tblStylePr>
    <w:tblStylePr w:type="nwCell">
      <w:tblPr/>
      <w:tcPr>
        <w:tcBorders>
          <w:bottom w:val="single" w:sz="4" w:space="0" w:color="F1A983"/>
        </w:tcBorders>
      </w:tcPr>
    </w:tblStylePr>
    <w:tblStylePr w:type="seCell">
      <w:tblPr/>
      <w:tcPr>
        <w:tcBorders>
          <w:top w:val="single" w:sz="4" w:space="0" w:color="F1A983"/>
        </w:tcBorders>
      </w:tcPr>
    </w:tblStylePr>
    <w:tblStylePr w:type="swCell">
      <w:tblPr/>
      <w:tcPr>
        <w:tcBorders>
          <w:top w:val="single" w:sz="4" w:space="0" w:color="F1A983"/>
        </w:tcBorders>
      </w:tcPr>
    </w:tblStylePr>
  </w:style>
  <w:style w:type="table" w:customStyle="1" w:styleId="GridTable3-Accent3212">
    <w:name w:val="Grid Table 3 - Accent 3212"/>
    <w:basedOn w:val="TableNormal"/>
    <w:next w:val="GridTable3-Accent3"/>
    <w:uiPriority w:val="48"/>
    <w:rsid w:val="00417AD0"/>
    <w:pPr>
      <w:spacing w:after="0" w:line="240" w:lineRule="auto"/>
    </w:pPr>
    <w:rPr>
      <w:kern w:val="2"/>
      <w:sz w:val="24"/>
      <w:szCs w:val="24"/>
      <w:lang w:val="en-IE"/>
      <w14:ligatures w14:val="standardContextual"/>
    </w:rPr>
    <w:tblPr>
      <w:tblStyleRowBandSize w:val="1"/>
      <w:tblStyleColBandSize w:val="1"/>
      <w:tblBorders>
        <w:top w:val="single" w:sz="4" w:space="0" w:color="47D459"/>
        <w:left w:val="single" w:sz="4" w:space="0" w:color="47D459"/>
        <w:bottom w:val="single" w:sz="4" w:space="0" w:color="47D459"/>
        <w:right w:val="single" w:sz="4" w:space="0" w:color="47D459"/>
        <w:insideH w:val="single" w:sz="4" w:space="0" w:color="47D459"/>
        <w:insideV w:val="single" w:sz="4" w:space="0" w:color="47D459"/>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1F0C7"/>
      </w:tcPr>
    </w:tblStylePr>
    <w:tblStylePr w:type="band1Horz">
      <w:tblPr/>
      <w:tcPr>
        <w:shd w:val="clear" w:color="auto" w:fill="C1F0C7"/>
      </w:tcPr>
    </w:tblStylePr>
    <w:tblStylePr w:type="neCell">
      <w:tblPr/>
      <w:tcPr>
        <w:tcBorders>
          <w:bottom w:val="single" w:sz="4" w:space="0" w:color="47D459"/>
        </w:tcBorders>
      </w:tcPr>
    </w:tblStylePr>
    <w:tblStylePr w:type="nwCell">
      <w:tblPr/>
      <w:tcPr>
        <w:tcBorders>
          <w:bottom w:val="single" w:sz="4" w:space="0" w:color="47D459"/>
        </w:tcBorders>
      </w:tcPr>
    </w:tblStylePr>
    <w:tblStylePr w:type="seCell">
      <w:tblPr/>
      <w:tcPr>
        <w:tcBorders>
          <w:top w:val="single" w:sz="4" w:space="0" w:color="47D459"/>
        </w:tcBorders>
      </w:tcPr>
    </w:tblStylePr>
    <w:tblStylePr w:type="swCell">
      <w:tblPr/>
      <w:tcPr>
        <w:tcBorders>
          <w:top w:val="single" w:sz="4" w:space="0" w:color="47D459"/>
        </w:tcBorders>
      </w:tcPr>
    </w:tblStylePr>
  </w:style>
  <w:style w:type="table" w:customStyle="1" w:styleId="GridTable3-Accent4212">
    <w:name w:val="Grid Table 3 - Accent 4212"/>
    <w:basedOn w:val="TableNormal"/>
    <w:next w:val="GridTable3-Accent4"/>
    <w:uiPriority w:val="48"/>
    <w:rsid w:val="00417AD0"/>
    <w:pPr>
      <w:spacing w:after="0" w:line="240" w:lineRule="auto"/>
    </w:pPr>
    <w:rPr>
      <w:kern w:val="2"/>
      <w:sz w:val="24"/>
      <w:szCs w:val="24"/>
      <w:lang w:val="en-IE"/>
      <w14:ligatures w14:val="standardContextual"/>
    </w:rPr>
    <w:tblPr>
      <w:tblStyleRowBandSize w:val="1"/>
      <w:tblStyleColBandSize w:val="1"/>
      <w:tblBorders>
        <w:top w:val="single" w:sz="4" w:space="0" w:color="60CAF3"/>
        <w:left w:val="single" w:sz="4" w:space="0" w:color="60CAF3"/>
        <w:bottom w:val="single" w:sz="4" w:space="0" w:color="60CAF3"/>
        <w:right w:val="single" w:sz="4" w:space="0" w:color="60CAF3"/>
        <w:insideH w:val="single" w:sz="4" w:space="0" w:color="60CAF3"/>
        <w:insideV w:val="single" w:sz="4" w:space="0" w:color="60CAF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AEDFB"/>
      </w:tcPr>
    </w:tblStylePr>
    <w:tblStylePr w:type="band1Horz">
      <w:tblPr/>
      <w:tcPr>
        <w:shd w:val="clear" w:color="auto" w:fill="CAEDFB"/>
      </w:tcPr>
    </w:tblStylePr>
    <w:tblStylePr w:type="neCell">
      <w:tblPr/>
      <w:tcPr>
        <w:tcBorders>
          <w:bottom w:val="single" w:sz="4" w:space="0" w:color="60CAF3"/>
        </w:tcBorders>
      </w:tcPr>
    </w:tblStylePr>
    <w:tblStylePr w:type="nwCell">
      <w:tblPr/>
      <w:tcPr>
        <w:tcBorders>
          <w:bottom w:val="single" w:sz="4" w:space="0" w:color="60CAF3"/>
        </w:tcBorders>
      </w:tcPr>
    </w:tblStylePr>
    <w:tblStylePr w:type="seCell">
      <w:tblPr/>
      <w:tcPr>
        <w:tcBorders>
          <w:top w:val="single" w:sz="4" w:space="0" w:color="60CAF3"/>
        </w:tcBorders>
      </w:tcPr>
    </w:tblStylePr>
    <w:tblStylePr w:type="swCell">
      <w:tblPr/>
      <w:tcPr>
        <w:tcBorders>
          <w:top w:val="single" w:sz="4" w:space="0" w:color="60CAF3"/>
        </w:tcBorders>
      </w:tcPr>
    </w:tblStylePr>
  </w:style>
  <w:style w:type="table" w:customStyle="1" w:styleId="GridTable3-Accent5212">
    <w:name w:val="Grid Table 3 - Accent 5212"/>
    <w:basedOn w:val="TableNormal"/>
    <w:next w:val="GridTable3-Accent5"/>
    <w:uiPriority w:val="48"/>
    <w:rsid w:val="00417AD0"/>
    <w:pPr>
      <w:spacing w:after="0" w:line="240" w:lineRule="auto"/>
    </w:pPr>
    <w:rPr>
      <w:kern w:val="2"/>
      <w:sz w:val="24"/>
      <w:szCs w:val="24"/>
      <w:lang w:val="en-IE"/>
      <w14:ligatures w14:val="standardContextual"/>
    </w:rPr>
    <w:tblPr>
      <w:tblStyleRowBandSize w:val="1"/>
      <w:tblStyleColBandSize w:val="1"/>
      <w:tblBorders>
        <w:top w:val="single" w:sz="4" w:space="0" w:color="D86DCB"/>
        <w:left w:val="single" w:sz="4" w:space="0" w:color="D86DCB"/>
        <w:bottom w:val="single" w:sz="4" w:space="0" w:color="D86DCB"/>
        <w:right w:val="single" w:sz="4" w:space="0" w:color="D86DCB"/>
        <w:insideH w:val="single" w:sz="4" w:space="0" w:color="D86DCB"/>
        <w:insideV w:val="single" w:sz="4" w:space="0" w:color="D86DCB"/>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2CEED"/>
      </w:tcPr>
    </w:tblStylePr>
    <w:tblStylePr w:type="band1Horz">
      <w:tblPr/>
      <w:tcPr>
        <w:shd w:val="clear" w:color="auto" w:fill="F2CEED"/>
      </w:tcPr>
    </w:tblStylePr>
    <w:tblStylePr w:type="neCell">
      <w:tblPr/>
      <w:tcPr>
        <w:tcBorders>
          <w:bottom w:val="single" w:sz="4" w:space="0" w:color="D86DCB"/>
        </w:tcBorders>
      </w:tcPr>
    </w:tblStylePr>
    <w:tblStylePr w:type="nwCell">
      <w:tblPr/>
      <w:tcPr>
        <w:tcBorders>
          <w:bottom w:val="single" w:sz="4" w:space="0" w:color="D86DCB"/>
        </w:tcBorders>
      </w:tcPr>
    </w:tblStylePr>
    <w:tblStylePr w:type="seCell">
      <w:tblPr/>
      <w:tcPr>
        <w:tcBorders>
          <w:top w:val="single" w:sz="4" w:space="0" w:color="D86DCB"/>
        </w:tcBorders>
      </w:tcPr>
    </w:tblStylePr>
    <w:tblStylePr w:type="swCell">
      <w:tblPr/>
      <w:tcPr>
        <w:tcBorders>
          <w:top w:val="single" w:sz="4" w:space="0" w:color="D86DCB"/>
        </w:tcBorders>
      </w:tcPr>
    </w:tblStylePr>
  </w:style>
  <w:style w:type="table" w:customStyle="1" w:styleId="GridTable3-Accent6212">
    <w:name w:val="Grid Table 3 - Accent 6212"/>
    <w:basedOn w:val="TableNormal"/>
    <w:next w:val="GridTable3-Accent6"/>
    <w:uiPriority w:val="48"/>
    <w:rsid w:val="00417AD0"/>
    <w:pPr>
      <w:spacing w:after="0" w:line="240" w:lineRule="auto"/>
    </w:pPr>
    <w:rPr>
      <w:kern w:val="2"/>
      <w:sz w:val="24"/>
      <w:szCs w:val="24"/>
      <w:lang w:val="en-IE"/>
      <w14:ligatures w14:val="standardContextual"/>
    </w:rPr>
    <w:tblPr>
      <w:tblStyleRowBandSize w:val="1"/>
      <w:tblStyleColBandSize w:val="1"/>
      <w:tblBorders>
        <w:top w:val="single" w:sz="4" w:space="0" w:color="8DD873"/>
        <w:left w:val="single" w:sz="4" w:space="0" w:color="8DD873"/>
        <w:bottom w:val="single" w:sz="4" w:space="0" w:color="8DD873"/>
        <w:right w:val="single" w:sz="4" w:space="0" w:color="8DD873"/>
        <w:insideH w:val="single" w:sz="4" w:space="0" w:color="8DD873"/>
        <w:insideV w:val="single" w:sz="4" w:space="0" w:color="8DD87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D9F2D0"/>
      </w:tcPr>
    </w:tblStylePr>
    <w:tblStylePr w:type="band1Horz">
      <w:tblPr/>
      <w:tcPr>
        <w:shd w:val="clear" w:color="auto" w:fill="D9F2D0"/>
      </w:tcPr>
    </w:tblStylePr>
    <w:tblStylePr w:type="neCell">
      <w:tblPr/>
      <w:tcPr>
        <w:tcBorders>
          <w:bottom w:val="single" w:sz="4" w:space="0" w:color="8DD873"/>
        </w:tcBorders>
      </w:tcPr>
    </w:tblStylePr>
    <w:tblStylePr w:type="nwCell">
      <w:tblPr/>
      <w:tcPr>
        <w:tcBorders>
          <w:bottom w:val="single" w:sz="4" w:space="0" w:color="8DD873"/>
        </w:tcBorders>
      </w:tcPr>
    </w:tblStylePr>
    <w:tblStylePr w:type="seCell">
      <w:tblPr/>
      <w:tcPr>
        <w:tcBorders>
          <w:top w:val="single" w:sz="4" w:space="0" w:color="8DD873"/>
        </w:tcBorders>
      </w:tcPr>
    </w:tblStylePr>
    <w:tblStylePr w:type="swCell">
      <w:tblPr/>
      <w:tcPr>
        <w:tcBorders>
          <w:top w:val="single" w:sz="4" w:space="0" w:color="8DD873"/>
        </w:tcBorders>
      </w:tcPr>
    </w:tblStylePr>
  </w:style>
  <w:style w:type="table" w:customStyle="1" w:styleId="GridTable4212">
    <w:name w:val="Grid Table 4212"/>
    <w:basedOn w:val="TableNormal"/>
    <w:next w:val="GridTable4"/>
    <w:uiPriority w:val="49"/>
    <w:rsid w:val="00417AD0"/>
    <w:pPr>
      <w:spacing w:after="0" w:line="240" w:lineRule="auto"/>
    </w:pPr>
    <w:rPr>
      <w:kern w:val="2"/>
      <w:sz w:val="24"/>
      <w:szCs w:val="24"/>
      <w:lang w:val="en-IE"/>
      <w14:ligatures w14:val="standardContextual"/>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color w:val="FFFFFF"/>
      </w:rPr>
      <w:tblPr/>
      <w:tcPr>
        <w:tcBorders>
          <w:top w:val="single" w:sz="4" w:space="0" w:color="000000"/>
          <w:left w:val="single" w:sz="4" w:space="0" w:color="000000"/>
          <w:bottom w:val="single" w:sz="4" w:space="0" w:color="000000"/>
          <w:right w:val="single" w:sz="4" w:space="0" w:color="000000"/>
          <w:insideH w:val="nil"/>
          <w:insideV w:val="nil"/>
        </w:tcBorders>
        <w:shd w:val="clear" w:color="auto" w:fill="000000"/>
      </w:tcPr>
    </w:tblStylePr>
    <w:tblStylePr w:type="lastRow">
      <w:rPr>
        <w:b/>
        <w:bCs/>
      </w:rPr>
      <w:tblPr/>
      <w:tcPr>
        <w:tcBorders>
          <w:top w:val="double" w:sz="4" w:space="0" w:color="000000"/>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GridTable4-Accent2212">
    <w:name w:val="Grid Table 4 - Accent 2212"/>
    <w:basedOn w:val="TableNormal"/>
    <w:next w:val="GridTable4-Accent2"/>
    <w:uiPriority w:val="49"/>
    <w:rsid w:val="00417AD0"/>
    <w:pPr>
      <w:spacing w:after="0" w:line="240" w:lineRule="auto"/>
    </w:pPr>
    <w:rPr>
      <w:kern w:val="2"/>
      <w:sz w:val="24"/>
      <w:szCs w:val="24"/>
      <w:lang w:val="en-IE"/>
      <w14:ligatures w14:val="standardContextual"/>
    </w:rPr>
    <w:tblPr>
      <w:tblStyleRowBandSize w:val="1"/>
      <w:tblStyleColBandSize w:val="1"/>
      <w:tblBorders>
        <w:top w:val="single" w:sz="4" w:space="0" w:color="F1A983"/>
        <w:left w:val="single" w:sz="4" w:space="0" w:color="F1A983"/>
        <w:bottom w:val="single" w:sz="4" w:space="0" w:color="F1A983"/>
        <w:right w:val="single" w:sz="4" w:space="0" w:color="F1A983"/>
        <w:insideH w:val="single" w:sz="4" w:space="0" w:color="F1A983"/>
        <w:insideV w:val="single" w:sz="4" w:space="0" w:color="F1A983"/>
      </w:tblBorders>
    </w:tblPr>
    <w:tblStylePr w:type="firstRow">
      <w:rPr>
        <w:b/>
        <w:bCs/>
        <w:color w:val="FFFFFF"/>
      </w:rPr>
      <w:tblPr/>
      <w:tcPr>
        <w:tcBorders>
          <w:top w:val="single" w:sz="4" w:space="0" w:color="E97132"/>
          <w:left w:val="single" w:sz="4" w:space="0" w:color="E97132"/>
          <w:bottom w:val="single" w:sz="4" w:space="0" w:color="E97132"/>
          <w:right w:val="single" w:sz="4" w:space="0" w:color="E97132"/>
          <w:insideH w:val="nil"/>
          <w:insideV w:val="nil"/>
        </w:tcBorders>
        <w:shd w:val="clear" w:color="auto" w:fill="E97132"/>
      </w:tcPr>
    </w:tblStylePr>
    <w:tblStylePr w:type="lastRow">
      <w:rPr>
        <w:b/>
        <w:bCs/>
      </w:rPr>
      <w:tblPr/>
      <w:tcPr>
        <w:tcBorders>
          <w:top w:val="double" w:sz="4" w:space="0" w:color="E97132"/>
        </w:tcBorders>
      </w:tcPr>
    </w:tblStylePr>
    <w:tblStylePr w:type="firstCol">
      <w:rPr>
        <w:b/>
        <w:bCs/>
      </w:rPr>
    </w:tblStylePr>
    <w:tblStylePr w:type="lastCol">
      <w:rPr>
        <w:b/>
        <w:bCs/>
      </w:rPr>
    </w:tblStylePr>
    <w:tblStylePr w:type="band1Vert">
      <w:tblPr/>
      <w:tcPr>
        <w:shd w:val="clear" w:color="auto" w:fill="FAE2D5"/>
      </w:tcPr>
    </w:tblStylePr>
    <w:tblStylePr w:type="band1Horz">
      <w:tblPr/>
      <w:tcPr>
        <w:shd w:val="clear" w:color="auto" w:fill="FAE2D5"/>
      </w:tcPr>
    </w:tblStylePr>
  </w:style>
  <w:style w:type="table" w:customStyle="1" w:styleId="GridTable4-Accent3212">
    <w:name w:val="Grid Table 4 - Accent 3212"/>
    <w:basedOn w:val="TableNormal"/>
    <w:next w:val="GridTable4-Accent3"/>
    <w:uiPriority w:val="49"/>
    <w:rsid w:val="00417AD0"/>
    <w:pPr>
      <w:spacing w:after="0" w:line="240" w:lineRule="auto"/>
    </w:pPr>
    <w:rPr>
      <w:kern w:val="2"/>
      <w:sz w:val="24"/>
      <w:szCs w:val="24"/>
      <w:lang w:val="en-IE"/>
      <w14:ligatures w14:val="standardContextual"/>
    </w:rPr>
    <w:tblPr>
      <w:tblStyleRowBandSize w:val="1"/>
      <w:tblStyleColBandSize w:val="1"/>
      <w:tblBorders>
        <w:top w:val="single" w:sz="4" w:space="0" w:color="47D459"/>
        <w:left w:val="single" w:sz="4" w:space="0" w:color="47D459"/>
        <w:bottom w:val="single" w:sz="4" w:space="0" w:color="47D459"/>
        <w:right w:val="single" w:sz="4" w:space="0" w:color="47D459"/>
        <w:insideH w:val="single" w:sz="4" w:space="0" w:color="47D459"/>
        <w:insideV w:val="single" w:sz="4" w:space="0" w:color="47D459"/>
      </w:tblBorders>
    </w:tblPr>
    <w:tblStylePr w:type="firstRow">
      <w:rPr>
        <w:b/>
        <w:bCs/>
        <w:color w:val="FFFFFF"/>
      </w:rPr>
      <w:tblPr/>
      <w:tcPr>
        <w:tcBorders>
          <w:top w:val="single" w:sz="4" w:space="0" w:color="196B24"/>
          <w:left w:val="single" w:sz="4" w:space="0" w:color="196B24"/>
          <w:bottom w:val="single" w:sz="4" w:space="0" w:color="196B24"/>
          <w:right w:val="single" w:sz="4" w:space="0" w:color="196B24"/>
          <w:insideH w:val="nil"/>
          <w:insideV w:val="nil"/>
        </w:tcBorders>
        <w:shd w:val="clear" w:color="auto" w:fill="196B24"/>
      </w:tcPr>
    </w:tblStylePr>
    <w:tblStylePr w:type="lastRow">
      <w:rPr>
        <w:b/>
        <w:bCs/>
      </w:rPr>
      <w:tblPr/>
      <w:tcPr>
        <w:tcBorders>
          <w:top w:val="double" w:sz="4" w:space="0" w:color="196B24"/>
        </w:tcBorders>
      </w:tcPr>
    </w:tblStylePr>
    <w:tblStylePr w:type="firstCol">
      <w:rPr>
        <w:b/>
        <w:bCs/>
      </w:rPr>
    </w:tblStylePr>
    <w:tblStylePr w:type="lastCol">
      <w:rPr>
        <w:b/>
        <w:bCs/>
      </w:rPr>
    </w:tblStylePr>
    <w:tblStylePr w:type="band1Vert">
      <w:tblPr/>
      <w:tcPr>
        <w:shd w:val="clear" w:color="auto" w:fill="C1F0C7"/>
      </w:tcPr>
    </w:tblStylePr>
    <w:tblStylePr w:type="band1Horz">
      <w:tblPr/>
      <w:tcPr>
        <w:shd w:val="clear" w:color="auto" w:fill="C1F0C7"/>
      </w:tcPr>
    </w:tblStylePr>
  </w:style>
  <w:style w:type="table" w:customStyle="1" w:styleId="GridTable4-Accent4212">
    <w:name w:val="Grid Table 4 - Accent 4212"/>
    <w:basedOn w:val="TableNormal"/>
    <w:next w:val="GridTable4-Accent4"/>
    <w:uiPriority w:val="49"/>
    <w:rsid w:val="00417AD0"/>
    <w:pPr>
      <w:spacing w:after="0" w:line="240" w:lineRule="auto"/>
    </w:pPr>
    <w:rPr>
      <w:kern w:val="2"/>
      <w:sz w:val="24"/>
      <w:szCs w:val="24"/>
      <w:lang w:val="en-IE"/>
      <w14:ligatures w14:val="standardContextual"/>
    </w:rPr>
    <w:tblPr>
      <w:tblStyleRowBandSize w:val="1"/>
      <w:tblStyleColBandSize w:val="1"/>
      <w:tblBorders>
        <w:top w:val="single" w:sz="4" w:space="0" w:color="60CAF3"/>
        <w:left w:val="single" w:sz="4" w:space="0" w:color="60CAF3"/>
        <w:bottom w:val="single" w:sz="4" w:space="0" w:color="60CAF3"/>
        <w:right w:val="single" w:sz="4" w:space="0" w:color="60CAF3"/>
        <w:insideH w:val="single" w:sz="4" w:space="0" w:color="60CAF3"/>
        <w:insideV w:val="single" w:sz="4" w:space="0" w:color="60CAF3"/>
      </w:tblBorders>
    </w:tblPr>
    <w:tblStylePr w:type="firstRow">
      <w:rPr>
        <w:b/>
        <w:bCs/>
        <w:color w:val="FFFFFF"/>
      </w:rPr>
      <w:tblPr/>
      <w:tcPr>
        <w:tcBorders>
          <w:top w:val="single" w:sz="4" w:space="0" w:color="0F9ED5"/>
          <w:left w:val="single" w:sz="4" w:space="0" w:color="0F9ED5"/>
          <w:bottom w:val="single" w:sz="4" w:space="0" w:color="0F9ED5"/>
          <w:right w:val="single" w:sz="4" w:space="0" w:color="0F9ED5"/>
          <w:insideH w:val="nil"/>
          <w:insideV w:val="nil"/>
        </w:tcBorders>
        <w:shd w:val="clear" w:color="auto" w:fill="0F9ED5"/>
      </w:tcPr>
    </w:tblStylePr>
    <w:tblStylePr w:type="lastRow">
      <w:rPr>
        <w:b/>
        <w:bCs/>
      </w:rPr>
      <w:tblPr/>
      <w:tcPr>
        <w:tcBorders>
          <w:top w:val="double" w:sz="4" w:space="0" w:color="0F9ED5"/>
        </w:tcBorders>
      </w:tcPr>
    </w:tblStylePr>
    <w:tblStylePr w:type="firstCol">
      <w:rPr>
        <w:b/>
        <w:bCs/>
      </w:rPr>
    </w:tblStylePr>
    <w:tblStylePr w:type="lastCol">
      <w:rPr>
        <w:b/>
        <w:bCs/>
      </w:rPr>
    </w:tblStylePr>
    <w:tblStylePr w:type="band1Vert">
      <w:tblPr/>
      <w:tcPr>
        <w:shd w:val="clear" w:color="auto" w:fill="CAEDFB"/>
      </w:tcPr>
    </w:tblStylePr>
    <w:tblStylePr w:type="band1Horz">
      <w:tblPr/>
      <w:tcPr>
        <w:shd w:val="clear" w:color="auto" w:fill="CAEDFB"/>
      </w:tcPr>
    </w:tblStylePr>
  </w:style>
  <w:style w:type="table" w:customStyle="1" w:styleId="GridTable4-Accent6212">
    <w:name w:val="Grid Table 4 - Accent 6212"/>
    <w:basedOn w:val="TableNormal"/>
    <w:next w:val="GridTable4-Accent6"/>
    <w:uiPriority w:val="49"/>
    <w:rsid w:val="00417AD0"/>
    <w:pPr>
      <w:spacing w:after="0" w:line="240" w:lineRule="auto"/>
    </w:pPr>
    <w:rPr>
      <w:kern w:val="2"/>
      <w:sz w:val="24"/>
      <w:szCs w:val="24"/>
      <w:lang w:val="en-IE"/>
      <w14:ligatures w14:val="standardContextual"/>
    </w:rPr>
    <w:tblPr>
      <w:tblStyleRowBandSize w:val="1"/>
      <w:tblStyleColBandSize w:val="1"/>
      <w:tblBorders>
        <w:top w:val="single" w:sz="4" w:space="0" w:color="8DD873"/>
        <w:left w:val="single" w:sz="4" w:space="0" w:color="8DD873"/>
        <w:bottom w:val="single" w:sz="4" w:space="0" w:color="8DD873"/>
        <w:right w:val="single" w:sz="4" w:space="0" w:color="8DD873"/>
        <w:insideH w:val="single" w:sz="4" w:space="0" w:color="8DD873"/>
        <w:insideV w:val="single" w:sz="4" w:space="0" w:color="8DD873"/>
      </w:tblBorders>
    </w:tblPr>
    <w:tblStylePr w:type="firstRow">
      <w:rPr>
        <w:b/>
        <w:bCs/>
        <w:color w:val="FFFFFF"/>
      </w:rPr>
      <w:tblPr/>
      <w:tcPr>
        <w:tcBorders>
          <w:top w:val="single" w:sz="4" w:space="0" w:color="4EA72E"/>
          <w:left w:val="single" w:sz="4" w:space="0" w:color="4EA72E"/>
          <w:bottom w:val="single" w:sz="4" w:space="0" w:color="4EA72E"/>
          <w:right w:val="single" w:sz="4" w:space="0" w:color="4EA72E"/>
          <w:insideH w:val="nil"/>
          <w:insideV w:val="nil"/>
        </w:tcBorders>
        <w:shd w:val="clear" w:color="auto" w:fill="4EA72E"/>
      </w:tcPr>
    </w:tblStylePr>
    <w:tblStylePr w:type="lastRow">
      <w:rPr>
        <w:b/>
        <w:bCs/>
      </w:rPr>
      <w:tblPr/>
      <w:tcPr>
        <w:tcBorders>
          <w:top w:val="double" w:sz="4" w:space="0" w:color="4EA72E"/>
        </w:tcBorders>
      </w:tcPr>
    </w:tblStylePr>
    <w:tblStylePr w:type="firstCol">
      <w:rPr>
        <w:b/>
        <w:bCs/>
      </w:rPr>
    </w:tblStylePr>
    <w:tblStylePr w:type="lastCol">
      <w:rPr>
        <w:b/>
        <w:bCs/>
      </w:rPr>
    </w:tblStylePr>
    <w:tblStylePr w:type="band1Vert">
      <w:tblPr/>
      <w:tcPr>
        <w:shd w:val="clear" w:color="auto" w:fill="D9F2D0"/>
      </w:tcPr>
    </w:tblStylePr>
    <w:tblStylePr w:type="band1Horz">
      <w:tblPr/>
      <w:tcPr>
        <w:shd w:val="clear" w:color="auto" w:fill="D9F2D0"/>
      </w:tcPr>
    </w:tblStylePr>
  </w:style>
  <w:style w:type="table" w:customStyle="1" w:styleId="GridTable5Dark212">
    <w:name w:val="Grid Table 5 Dark212"/>
    <w:basedOn w:val="TableNormal"/>
    <w:next w:val="GridTable5Dark"/>
    <w:uiPriority w:val="50"/>
    <w:rsid w:val="00417AD0"/>
    <w:pPr>
      <w:spacing w:after="0" w:line="240" w:lineRule="auto"/>
    </w:pPr>
    <w:rPr>
      <w:kern w:val="2"/>
      <w:sz w:val="24"/>
      <w:szCs w:val="24"/>
      <w:lang w:val="en-IE"/>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CCCCCC"/>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000000"/>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000000"/>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000000"/>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000000"/>
      </w:tcPr>
    </w:tblStylePr>
    <w:tblStylePr w:type="band1Vert">
      <w:tblPr/>
      <w:tcPr>
        <w:shd w:val="clear" w:color="auto" w:fill="999999"/>
      </w:tcPr>
    </w:tblStylePr>
    <w:tblStylePr w:type="band1Horz">
      <w:tblPr/>
      <w:tcPr>
        <w:shd w:val="clear" w:color="auto" w:fill="999999"/>
      </w:tcPr>
    </w:tblStylePr>
  </w:style>
  <w:style w:type="table" w:customStyle="1" w:styleId="GridTable5Dark-Accent1212">
    <w:name w:val="Grid Table 5 Dark - Accent 1212"/>
    <w:basedOn w:val="TableNormal"/>
    <w:next w:val="GridTable5Dark-Accent1"/>
    <w:uiPriority w:val="50"/>
    <w:rsid w:val="00417AD0"/>
    <w:pPr>
      <w:spacing w:after="0" w:line="240" w:lineRule="auto"/>
    </w:pPr>
    <w:rPr>
      <w:kern w:val="2"/>
      <w:sz w:val="24"/>
      <w:szCs w:val="24"/>
      <w:lang w:val="en-IE"/>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C1E4F5"/>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156082"/>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156082"/>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156082"/>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156082"/>
      </w:tcPr>
    </w:tblStylePr>
    <w:tblStylePr w:type="band1Vert">
      <w:tblPr/>
      <w:tcPr>
        <w:shd w:val="clear" w:color="auto" w:fill="83CAEB"/>
      </w:tcPr>
    </w:tblStylePr>
    <w:tblStylePr w:type="band1Horz">
      <w:tblPr/>
      <w:tcPr>
        <w:shd w:val="clear" w:color="auto" w:fill="83CAEB"/>
      </w:tcPr>
    </w:tblStylePr>
  </w:style>
  <w:style w:type="table" w:customStyle="1" w:styleId="GridTable5Dark-Accent2212">
    <w:name w:val="Grid Table 5 Dark - Accent 2212"/>
    <w:basedOn w:val="TableNormal"/>
    <w:next w:val="GridTable5Dark-Accent2"/>
    <w:uiPriority w:val="50"/>
    <w:rsid w:val="00417AD0"/>
    <w:pPr>
      <w:spacing w:after="0" w:line="240" w:lineRule="auto"/>
    </w:pPr>
    <w:rPr>
      <w:kern w:val="2"/>
      <w:sz w:val="24"/>
      <w:szCs w:val="24"/>
      <w:lang w:val="en-IE"/>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FAE2D5"/>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E97132"/>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E97132"/>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E97132"/>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E97132"/>
      </w:tcPr>
    </w:tblStylePr>
    <w:tblStylePr w:type="band1Vert">
      <w:tblPr/>
      <w:tcPr>
        <w:shd w:val="clear" w:color="auto" w:fill="F6C5AC"/>
      </w:tcPr>
    </w:tblStylePr>
    <w:tblStylePr w:type="band1Horz">
      <w:tblPr/>
      <w:tcPr>
        <w:shd w:val="clear" w:color="auto" w:fill="F6C5AC"/>
      </w:tcPr>
    </w:tblStylePr>
  </w:style>
  <w:style w:type="table" w:customStyle="1" w:styleId="GridTable5Dark-Accent3212">
    <w:name w:val="Grid Table 5 Dark - Accent 3212"/>
    <w:basedOn w:val="TableNormal"/>
    <w:next w:val="GridTable5Dark-Accent3"/>
    <w:uiPriority w:val="50"/>
    <w:rsid w:val="00417AD0"/>
    <w:pPr>
      <w:spacing w:after="0" w:line="240" w:lineRule="auto"/>
    </w:pPr>
    <w:rPr>
      <w:kern w:val="2"/>
      <w:sz w:val="24"/>
      <w:szCs w:val="24"/>
      <w:lang w:val="en-IE"/>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C1F0C7"/>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196B24"/>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196B24"/>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196B24"/>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196B24"/>
      </w:tcPr>
    </w:tblStylePr>
    <w:tblStylePr w:type="band1Vert">
      <w:tblPr/>
      <w:tcPr>
        <w:shd w:val="clear" w:color="auto" w:fill="84E290"/>
      </w:tcPr>
    </w:tblStylePr>
    <w:tblStylePr w:type="band1Horz">
      <w:tblPr/>
      <w:tcPr>
        <w:shd w:val="clear" w:color="auto" w:fill="84E290"/>
      </w:tcPr>
    </w:tblStylePr>
  </w:style>
  <w:style w:type="table" w:customStyle="1" w:styleId="GridTable5Dark-Accent4212">
    <w:name w:val="Grid Table 5 Dark - Accent 4212"/>
    <w:basedOn w:val="TableNormal"/>
    <w:next w:val="GridTable5Dark-Accent4"/>
    <w:uiPriority w:val="50"/>
    <w:rsid w:val="00417AD0"/>
    <w:pPr>
      <w:spacing w:after="0" w:line="240" w:lineRule="auto"/>
    </w:pPr>
    <w:rPr>
      <w:kern w:val="2"/>
      <w:sz w:val="24"/>
      <w:szCs w:val="24"/>
      <w:lang w:val="en-IE"/>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CAEDFB"/>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0F9ED5"/>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0F9ED5"/>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0F9ED5"/>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0F9ED5"/>
      </w:tcPr>
    </w:tblStylePr>
    <w:tblStylePr w:type="band1Vert">
      <w:tblPr/>
      <w:tcPr>
        <w:shd w:val="clear" w:color="auto" w:fill="95DCF7"/>
      </w:tcPr>
    </w:tblStylePr>
    <w:tblStylePr w:type="band1Horz">
      <w:tblPr/>
      <w:tcPr>
        <w:shd w:val="clear" w:color="auto" w:fill="95DCF7"/>
      </w:tcPr>
    </w:tblStylePr>
  </w:style>
  <w:style w:type="table" w:customStyle="1" w:styleId="GridTable5Dark-Accent5212">
    <w:name w:val="Grid Table 5 Dark - Accent 5212"/>
    <w:basedOn w:val="TableNormal"/>
    <w:next w:val="GridTable5Dark-Accent5"/>
    <w:uiPriority w:val="50"/>
    <w:rsid w:val="00417AD0"/>
    <w:pPr>
      <w:spacing w:after="0" w:line="240" w:lineRule="auto"/>
    </w:pPr>
    <w:rPr>
      <w:kern w:val="2"/>
      <w:sz w:val="24"/>
      <w:szCs w:val="24"/>
      <w:lang w:val="en-IE"/>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F2CEED"/>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A02B93"/>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A02B93"/>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A02B93"/>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A02B93"/>
      </w:tcPr>
    </w:tblStylePr>
    <w:tblStylePr w:type="band1Vert">
      <w:tblPr/>
      <w:tcPr>
        <w:shd w:val="clear" w:color="auto" w:fill="E59EDC"/>
      </w:tcPr>
    </w:tblStylePr>
    <w:tblStylePr w:type="band1Horz">
      <w:tblPr/>
      <w:tcPr>
        <w:shd w:val="clear" w:color="auto" w:fill="E59EDC"/>
      </w:tcPr>
    </w:tblStylePr>
  </w:style>
  <w:style w:type="table" w:customStyle="1" w:styleId="GridTable5Dark-Accent6212">
    <w:name w:val="Grid Table 5 Dark - Accent 6212"/>
    <w:basedOn w:val="TableNormal"/>
    <w:next w:val="GridTable5Dark-Accent6"/>
    <w:uiPriority w:val="50"/>
    <w:rsid w:val="00417AD0"/>
    <w:pPr>
      <w:spacing w:after="0" w:line="240" w:lineRule="auto"/>
    </w:pPr>
    <w:rPr>
      <w:kern w:val="2"/>
      <w:sz w:val="24"/>
      <w:szCs w:val="24"/>
      <w:lang w:val="en-IE"/>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9F2D0"/>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EA72E"/>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EA72E"/>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EA72E"/>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EA72E"/>
      </w:tcPr>
    </w:tblStylePr>
    <w:tblStylePr w:type="band1Vert">
      <w:tblPr/>
      <w:tcPr>
        <w:shd w:val="clear" w:color="auto" w:fill="B3E5A1"/>
      </w:tcPr>
    </w:tblStylePr>
    <w:tblStylePr w:type="band1Horz">
      <w:tblPr/>
      <w:tcPr>
        <w:shd w:val="clear" w:color="auto" w:fill="B3E5A1"/>
      </w:tcPr>
    </w:tblStylePr>
  </w:style>
  <w:style w:type="table" w:customStyle="1" w:styleId="GridTable6Colourful212">
    <w:name w:val="Grid Table 6 Colourful212"/>
    <w:basedOn w:val="TableNormal"/>
    <w:next w:val="GridTable6Colorful"/>
    <w:uiPriority w:val="51"/>
    <w:rsid w:val="00417AD0"/>
    <w:pPr>
      <w:spacing w:after="0" w:line="240" w:lineRule="auto"/>
    </w:pPr>
    <w:rPr>
      <w:color w:val="000000"/>
      <w:kern w:val="2"/>
      <w:sz w:val="24"/>
      <w:szCs w:val="24"/>
      <w:lang w:val="en-IE"/>
      <w14:ligatures w14:val="standardContextual"/>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rPr>
      <w:tblPr/>
      <w:tcPr>
        <w:tcBorders>
          <w:bottom w:val="single" w:sz="12" w:space="0" w:color="666666"/>
        </w:tcBorders>
      </w:tcPr>
    </w:tblStylePr>
    <w:tblStylePr w:type="lastRow">
      <w:rPr>
        <w:b/>
        <w:bCs/>
      </w:rPr>
      <w:tblPr/>
      <w:tcPr>
        <w:tcBorders>
          <w:top w:val="double" w:sz="4" w:space="0" w:color="666666"/>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GridTable6ColourfulAccent1212">
    <w:name w:val="Grid Table 6 Colourful – Accent 1212"/>
    <w:basedOn w:val="TableNormal"/>
    <w:next w:val="GridTable6Colorful-Accent1"/>
    <w:uiPriority w:val="51"/>
    <w:rsid w:val="00417AD0"/>
    <w:pPr>
      <w:spacing w:after="0" w:line="240" w:lineRule="auto"/>
    </w:pPr>
    <w:rPr>
      <w:color w:val="0F4761"/>
      <w:kern w:val="2"/>
      <w:sz w:val="24"/>
      <w:szCs w:val="24"/>
      <w:lang w:val="en-IE"/>
      <w14:ligatures w14:val="standardContextual"/>
    </w:rPr>
    <w:tblPr>
      <w:tblStyleRowBandSize w:val="1"/>
      <w:tblStyleColBandSize w:val="1"/>
      <w:tblBorders>
        <w:top w:val="single" w:sz="4" w:space="0" w:color="45B0E1"/>
        <w:left w:val="single" w:sz="4" w:space="0" w:color="45B0E1"/>
        <w:bottom w:val="single" w:sz="4" w:space="0" w:color="45B0E1"/>
        <w:right w:val="single" w:sz="4" w:space="0" w:color="45B0E1"/>
        <w:insideH w:val="single" w:sz="4" w:space="0" w:color="45B0E1"/>
        <w:insideV w:val="single" w:sz="4" w:space="0" w:color="45B0E1"/>
      </w:tblBorders>
    </w:tblPr>
    <w:tblStylePr w:type="firstRow">
      <w:rPr>
        <w:b/>
        <w:bCs/>
      </w:rPr>
      <w:tblPr/>
      <w:tcPr>
        <w:tcBorders>
          <w:bottom w:val="single" w:sz="12" w:space="0" w:color="45B0E1"/>
        </w:tcBorders>
      </w:tcPr>
    </w:tblStylePr>
    <w:tblStylePr w:type="lastRow">
      <w:rPr>
        <w:b/>
        <w:bCs/>
      </w:rPr>
      <w:tblPr/>
      <w:tcPr>
        <w:tcBorders>
          <w:top w:val="double" w:sz="4" w:space="0" w:color="45B0E1"/>
        </w:tcBorders>
      </w:tcPr>
    </w:tblStylePr>
    <w:tblStylePr w:type="firstCol">
      <w:rPr>
        <w:b/>
        <w:bCs/>
      </w:rPr>
    </w:tblStylePr>
    <w:tblStylePr w:type="lastCol">
      <w:rPr>
        <w:b/>
        <w:bCs/>
      </w:rPr>
    </w:tblStylePr>
    <w:tblStylePr w:type="band1Vert">
      <w:tblPr/>
      <w:tcPr>
        <w:shd w:val="clear" w:color="auto" w:fill="C1E4F5"/>
      </w:tcPr>
    </w:tblStylePr>
    <w:tblStylePr w:type="band1Horz">
      <w:tblPr/>
      <w:tcPr>
        <w:shd w:val="clear" w:color="auto" w:fill="C1E4F5"/>
      </w:tcPr>
    </w:tblStylePr>
  </w:style>
  <w:style w:type="table" w:customStyle="1" w:styleId="GridTable6ColourfulAccent2212">
    <w:name w:val="Grid Table 6 Colourful – Accent 2212"/>
    <w:basedOn w:val="TableNormal"/>
    <w:next w:val="GridTable6Colorful-Accent2"/>
    <w:uiPriority w:val="51"/>
    <w:rsid w:val="00417AD0"/>
    <w:pPr>
      <w:spacing w:after="0" w:line="240" w:lineRule="auto"/>
    </w:pPr>
    <w:rPr>
      <w:color w:val="BF4E14"/>
      <w:kern w:val="2"/>
      <w:sz w:val="24"/>
      <w:szCs w:val="24"/>
      <w:lang w:val="en-IE"/>
      <w14:ligatures w14:val="standardContextual"/>
    </w:rPr>
    <w:tblPr>
      <w:tblStyleRowBandSize w:val="1"/>
      <w:tblStyleColBandSize w:val="1"/>
      <w:tblBorders>
        <w:top w:val="single" w:sz="4" w:space="0" w:color="F1A983"/>
        <w:left w:val="single" w:sz="4" w:space="0" w:color="F1A983"/>
        <w:bottom w:val="single" w:sz="4" w:space="0" w:color="F1A983"/>
        <w:right w:val="single" w:sz="4" w:space="0" w:color="F1A983"/>
        <w:insideH w:val="single" w:sz="4" w:space="0" w:color="F1A983"/>
        <w:insideV w:val="single" w:sz="4" w:space="0" w:color="F1A983"/>
      </w:tblBorders>
    </w:tblPr>
    <w:tblStylePr w:type="firstRow">
      <w:rPr>
        <w:b/>
        <w:bCs/>
      </w:rPr>
      <w:tblPr/>
      <w:tcPr>
        <w:tcBorders>
          <w:bottom w:val="single" w:sz="12" w:space="0" w:color="F1A983"/>
        </w:tcBorders>
      </w:tcPr>
    </w:tblStylePr>
    <w:tblStylePr w:type="lastRow">
      <w:rPr>
        <w:b/>
        <w:bCs/>
      </w:rPr>
      <w:tblPr/>
      <w:tcPr>
        <w:tcBorders>
          <w:top w:val="double" w:sz="4" w:space="0" w:color="F1A983"/>
        </w:tcBorders>
      </w:tcPr>
    </w:tblStylePr>
    <w:tblStylePr w:type="firstCol">
      <w:rPr>
        <w:b/>
        <w:bCs/>
      </w:rPr>
    </w:tblStylePr>
    <w:tblStylePr w:type="lastCol">
      <w:rPr>
        <w:b/>
        <w:bCs/>
      </w:rPr>
    </w:tblStylePr>
    <w:tblStylePr w:type="band1Vert">
      <w:tblPr/>
      <w:tcPr>
        <w:shd w:val="clear" w:color="auto" w:fill="FAE2D5"/>
      </w:tcPr>
    </w:tblStylePr>
    <w:tblStylePr w:type="band1Horz">
      <w:tblPr/>
      <w:tcPr>
        <w:shd w:val="clear" w:color="auto" w:fill="FAE2D5"/>
      </w:tcPr>
    </w:tblStylePr>
  </w:style>
  <w:style w:type="table" w:customStyle="1" w:styleId="GridTable6ColourfulAccent3212">
    <w:name w:val="Grid Table 6 Colourful – Accent 3212"/>
    <w:basedOn w:val="TableNormal"/>
    <w:next w:val="GridTable6Colorful-Accent3"/>
    <w:uiPriority w:val="51"/>
    <w:rsid w:val="00417AD0"/>
    <w:pPr>
      <w:spacing w:after="0" w:line="240" w:lineRule="auto"/>
    </w:pPr>
    <w:rPr>
      <w:color w:val="124F1A"/>
      <w:kern w:val="2"/>
      <w:sz w:val="24"/>
      <w:szCs w:val="24"/>
      <w:lang w:val="en-IE"/>
      <w14:ligatures w14:val="standardContextual"/>
    </w:rPr>
    <w:tblPr>
      <w:tblStyleRowBandSize w:val="1"/>
      <w:tblStyleColBandSize w:val="1"/>
      <w:tblBorders>
        <w:top w:val="single" w:sz="4" w:space="0" w:color="47D459"/>
        <w:left w:val="single" w:sz="4" w:space="0" w:color="47D459"/>
        <w:bottom w:val="single" w:sz="4" w:space="0" w:color="47D459"/>
        <w:right w:val="single" w:sz="4" w:space="0" w:color="47D459"/>
        <w:insideH w:val="single" w:sz="4" w:space="0" w:color="47D459"/>
        <w:insideV w:val="single" w:sz="4" w:space="0" w:color="47D459"/>
      </w:tblBorders>
    </w:tblPr>
    <w:tblStylePr w:type="firstRow">
      <w:rPr>
        <w:b/>
        <w:bCs/>
      </w:rPr>
      <w:tblPr/>
      <w:tcPr>
        <w:tcBorders>
          <w:bottom w:val="single" w:sz="12" w:space="0" w:color="47D459"/>
        </w:tcBorders>
      </w:tcPr>
    </w:tblStylePr>
    <w:tblStylePr w:type="lastRow">
      <w:rPr>
        <w:b/>
        <w:bCs/>
      </w:rPr>
      <w:tblPr/>
      <w:tcPr>
        <w:tcBorders>
          <w:top w:val="double" w:sz="4" w:space="0" w:color="47D459"/>
        </w:tcBorders>
      </w:tcPr>
    </w:tblStylePr>
    <w:tblStylePr w:type="firstCol">
      <w:rPr>
        <w:b/>
        <w:bCs/>
      </w:rPr>
    </w:tblStylePr>
    <w:tblStylePr w:type="lastCol">
      <w:rPr>
        <w:b/>
        <w:bCs/>
      </w:rPr>
    </w:tblStylePr>
    <w:tblStylePr w:type="band1Vert">
      <w:tblPr/>
      <w:tcPr>
        <w:shd w:val="clear" w:color="auto" w:fill="C1F0C7"/>
      </w:tcPr>
    </w:tblStylePr>
    <w:tblStylePr w:type="band1Horz">
      <w:tblPr/>
      <w:tcPr>
        <w:shd w:val="clear" w:color="auto" w:fill="C1F0C7"/>
      </w:tcPr>
    </w:tblStylePr>
  </w:style>
  <w:style w:type="table" w:customStyle="1" w:styleId="GridTable6ColourfulAccent4212">
    <w:name w:val="Grid Table 6 Colourful – Accent 4212"/>
    <w:basedOn w:val="TableNormal"/>
    <w:next w:val="GridTable6Colorful-Accent4"/>
    <w:uiPriority w:val="51"/>
    <w:rsid w:val="00417AD0"/>
    <w:pPr>
      <w:spacing w:after="0" w:line="240" w:lineRule="auto"/>
    </w:pPr>
    <w:rPr>
      <w:color w:val="0B769F"/>
      <w:kern w:val="2"/>
      <w:sz w:val="24"/>
      <w:szCs w:val="24"/>
      <w:lang w:val="en-IE"/>
      <w14:ligatures w14:val="standardContextual"/>
    </w:rPr>
    <w:tblPr>
      <w:tblStyleRowBandSize w:val="1"/>
      <w:tblStyleColBandSize w:val="1"/>
      <w:tblBorders>
        <w:top w:val="single" w:sz="4" w:space="0" w:color="60CAF3"/>
        <w:left w:val="single" w:sz="4" w:space="0" w:color="60CAF3"/>
        <w:bottom w:val="single" w:sz="4" w:space="0" w:color="60CAF3"/>
        <w:right w:val="single" w:sz="4" w:space="0" w:color="60CAF3"/>
        <w:insideH w:val="single" w:sz="4" w:space="0" w:color="60CAF3"/>
        <w:insideV w:val="single" w:sz="4" w:space="0" w:color="60CAF3"/>
      </w:tblBorders>
    </w:tblPr>
    <w:tblStylePr w:type="firstRow">
      <w:rPr>
        <w:b/>
        <w:bCs/>
      </w:rPr>
      <w:tblPr/>
      <w:tcPr>
        <w:tcBorders>
          <w:bottom w:val="single" w:sz="12" w:space="0" w:color="60CAF3"/>
        </w:tcBorders>
      </w:tcPr>
    </w:tblStylePr>
    <w:tblStylePr w:type="lastRow">
      <w:rPr>
        <w:b/>
        <w:bCs/>
      </w:rPr>
      <w:tblPr/>
      <w:tcPr>
        <w:tcBorders>
          <w:top w:val="double" w:sz="4" w:space="0" w:color="60CAF3"/>
        </w:tcBorders>
      </w:tcPr>
    </w:tblStylePr>
    <w:tblStylePr w:type="firstCol">
      <w:rPr>
        <w:b/>
        <w:bCs/>
      </w:rPr>
    </w:tblStylePr>
    <w:tblStylePr w:type="lastCol">
      <w:rPr>
        <w:b/>
        <w:bCs/>
      </w:rPr>
    </w:tblStylePr>
    <w:tblStylePr w:type="band1Vert">
      <w:tblPr/>
      <w:tcPr>
        <w:shd w:val="clear" w:color="auto" w:fill="CAEDFB"/>
      </w:tcPr>
    </w:tblStylePr>
    <w:tblStylePr w:type="band1Horz">
      <w:tblPr/>
      <w:tcPr>
        <w:shd w:val="clear" w:color="auto" w:fill="CAEDFB"/>
      </w:tcPr>
    </w:tblStylePr>
  </w:style>
  <w:style w:type="table" w:customStyle="1" w:styleId="GridTable6ColourfulAccent5212">
    <w:name w:val="Grid Table 6 Colourful – Accent 5212"/>
    <w:basedOn w:val="TableNormal"/>
    <w:next w:val="GridTable6Colorful-Accent5"/>
    <w:uiPriority w:val="51"/>
    <w:rsid w:val="00417AD0"/>
    <w:pPr>
      <w:spacing w:after="0" w:line="240" w:lineRule="auto"/>
    </w:pPr>
    <w:rPr>
      <w:color w:val="77206D"/>
      <w:kern w:val="2"/>
      <w:sz w:val="24"/>
      <w:szCs w:val="24"/>
      <w:lang w:val="en-IE"/>
      <w14:ligatures w14:val="standardContextual"/>
    </w:rPr>
    <w:tblPr>
      <w:tblStyleRowBandSize w:val="1"/>
      <w:tblStyleColBandSize w:val="1"/>
      <w:tblBorders>
        <w:top w:val="single" w:sz="4" w:space="0" w:color="D86DCB"/>
        <w:left w:val="single" w:sz="4" w:space="0" w:color="D86DCB"/>
        <w:bottom w:val="single" w:sz="4" w:space="0" w:color="D86DCB"/>
        <w:right w:val="single" w:sz="4" w:space="0" w:color="D86DCB"/>
        <w:insideH w:val="single" w:sz="4" w:space="0" w:color="D86DCB"/>
        <w:insideV w:val="single" w:sz="4" w:space="0" w:color="D86DCB"/>
      </w:tblBorders>
    </w:tblPr>
    <w:tblStylePr w:type="firstRow">
      <w:rPr>
        <w:b/>
        <w:bCs/>
      </w:rPr>
      <w:tblPr/>
      <w:tcPr>
        <w:tcBorders>
          <w:bottom w:val="single" w:sz="12" w:space="0" w:color="D86DCB"/>
        </w:tcBorders>
      </w:tcPr>
    </w:tblStylePr>
    <w:tblStylePr w:type="lastRow">
      <w:rPr>
        <w:b/>
        <w:bCs/>
      </w:rPr>
      <w:tblPr/>
      <w:tcPr>
        <w:tcBorders>
          <w:top w:val="double" w:sz="4" w:space="0" w:color="D86DCB"/>
        </w:tcBorders>
      </w:tcPr>
    </w:tblStylePr>
    <w:tblStylePr w:type="firstCol">
      <w:rPr>
        <w:b/>
        <w:bCs/>
      </w:rPr>
    </w:tblStylePr>
    <w:tblStylePr w:type="lastCol">
      <w:rPr>
        <w:b/>
        <w:bCs/>
      </w:rPr>
    </w:tblStylePr>
    <w:tblStylePr w:type="band1Vert">
      <w:tblPr/>
      <w:tcPr>
        <w:shd w:val="clear" w:color="auto" w:fill="F2CEED"/>
      </w:tcPr>
    </w:tblStylePr>
    <w:tblStylePr w:type="band1Horz">
      <w:tblPr/>
      <w:tcPr>
        <w:shd w:val="clear" w:color="auto" w:fill="F2CEED"/>
      </w:tcPr>
    </w:tblStylePr>
  </w:style>
  <w:style w:type="table" w:customStyle="1" w:styleId="GridTable6ColourfulAccent6212">
    <w:name w:val="Grid Table 6 Colourful – Accent 6212"/>
    <w:basedOn w:val="TableNormal"/>
    <w:next w:val="GridTable6Colorful-Accent6"/>
    <w:uiPriority w:val="51"/>
    <w:rsid w:val="00417AD0"/>
    <w:pPr>
      <w:spacing w:after="0" w:line="240" w:lineRule="auto"/>
    </w:pPr>
    <w:rPr>
      <w:color w:val="3A7C22"/>
      <w:kern w:val="2"/>
      <w:sz w:val="24"/>
      <w:szCs w:val="24"/>
      <w:lang w:val="en-IE"/>
      <w14:ligatures w14:val="standardContextual"/>
    </w:rPr>
    <w:tblPr>
      <w:tblStyleRowBandSize w:val="1"/>
      <w:tblStyleColBandSize w:val="1"/>
      <w:tblBorders>
        <w:top w:val="single" w:sz="4" w:space="0" w:color="8DD873"/>
        <w:left w:val="single" w:sz="4" w:space="0" w:color="8DD873"/>
        <w:bottom w:val="single" w:sz="4" w:space="0" w:color="8DD873"/>
        <w:right w:val="single" w:sz="4" w:space="0" w:color="8DD873"/>
        <w:insideH w:val="single" w:sz="4" w:space="0" w:color="8DD873"/>
        <w:insideV w:val="single" w:sz="4" w:space="0" w:color="8DD873"/>
      </w:tblBorders>
    </w:tblPr>
    <w:tblStylePr w:type="firstRow">
      <w:rPr>
        <w:b/>
        <w:bCs/>
      </w:rPr>
      <w:tblPr/>
      <w:tcPr>
        <w:tcBorders>
          <w:bottom w:val="single" w:sz="12" w:space="0" w:color="8DD873"/>
        </w:tcBorders>
      </w:tcPr>
    </w:tblStylePr>
    <w:tblStylePr w:type="lastRow">
      <w:rPr>
        <w:b/>
        <w:bCs/>
      </w:rPr>
      <w:tblPr/>
      <w:tcPr>
        <w:tcBorders>
          <w:top w:val="double" w:sz="4" w:space="0" w:color="8DD873"/>
        </w:tcBorders>
      </w:tcPr>
    </w:tblStylePr>
    <w:tblStylePr w:type="firstCol">
      <w:rPr>
        <w:b/>
        <w:bCs/>
      </w:rPr>
    </w:tblStylePr>
    <w:tblStylePr w:type="lastCol">
      <w:rPr>
        <w:b/>
        <w:bCs/>
      </w:rPr>
    </w:tblStylePr>
    <w:tblStylePr w:type="band1Vert">
      <w:tblPr/>
      <w:tcPr>
        <w:shd w:val="clear" w:color="auto" w:fill="D9F2D0"/>
      </w:tcPr>
    </w:tblStylePr>
    <w:tblStylePr w:type="band1Horz">
      <w:tblPr/>
      <w:tcPr>
        <w:shd w:val="clear" w:color="auto" w:fill="D9F2D0"/>
      </w:tcPr>
    </w:tblStylePr>
  </w:style>
  <w:style w:type="table" w:customStyle="1" w:styleId="GridTable7Colourful212">
    <w:name w:val="Grid Table 7 Colourful212"/>
    <w:basedOn w:val="TableNormal"/>
    <w:next w:val="GridTable7Colorful"/>
    <w:uiPriority w:val="52"/>
    <w:rsid w:val="00417AD0"/>
    <w:pPr>
      <w:spacing w:after="0" w:line="240" w:lineRule="auto"/>
    </w:pPr>
    <w:rPr>
      <w:color w:val="000000"/>
      <w:kern w:val="2"/>
      <w:sz w:val="24"/>
      <w:szCs w:val="24"/>
      <w:lang w:val="en-IE"/>
      <w14:ligatures w14:val="standardContextual"/>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CCCCC"/>
      </w:tcPr>
    </w:tblStylePr>
    <w:tblStylePr w:type="band1Horz">
      <w:tblPr/>
      <w:tcPr>
        <w:shd w:val="clear" w:color="auto" w:fill="CCCCCC"/>
      </w:tcPr>
    </w:tblStylePr>
    <w:tblStylePr w:type="neCell">
      <w:tblPr/>
      <w:tcPr>
        <w:tcBorders>
          <w:bottom w:val="single" w:sz="4" w:space="0" w:color="666666"/>
        </w:tcBorders>
      </w:tcPr>
    </w:tblStylePr>
    <w:tblStylePr w:type="nwCell">
      <w:tblPr/>
      <w:tcPr>
        <w:tcBorders>
          <w:bottom w:val="single" w:sz="4" w:space="0" w:color="666666"/>
        </w:tcBorders>
      </w:tcPr>
    </w:tblStylePr>
    <w:tblStylePr w:type="seCell">
      <w:tblPr/>
      <w:tcPr>
        <w:tcBorders>
          <w:top w:val="single" w:sz="4" w:space="0" w:color="666666"/>
        </w:tcBorders>
      </w:tcPr>
    </w:tblStylePr>
    <w:tblStylePr w:type="swCell">
      <w:tblPr/>
      <w:tcPr>
        <w:tcBorders>
          <w:top w:val="single" w:sz="4" w:space="0" w:color="666666"/>
        </w:tcBorders>
      </w:tcPr>
    </w:tblStylePr>
  </w:style>
  <w:style w:type="table" w:customStyle="1" w:styleId="GridTable7ColourfulAccent1212">
    <w:name w:val="Grid Table 7 Colourful – Accent 1212"/>
    <w:basedOn w:val="TableNormal"/>
    <w:next w:val="GridTable7Colorful-Accent1"/>
    <w:uiPriority w:val="52"/>
    <w:rsid w:val="00417AD0"/>
    <w:pPr>
      <w:spacing w:after="0" w:line="240" w:lineRule="auto"/>
    </w:pPr>
    <w:rPr>
      <w:color w:val="0F4761"/>
      <w:kern w:val="2"/>
      <w:sz w:val="24"/>
      <w:szCs w:val="24"/>
      <w:lang w:val="en-IE"/>
      <w14:ligatures w14:val="standardContextual"/>
    </w:rPr>
    <w:tblPr>
      <w:tblStyleRowBandSize w:val="1"/>
      <w:tblStyleColBandSize w:val="1"/>
      <w:tblBorders>
        <w:top w:val="single" w:sz="4" w:space="0" w:color="45B0E1"/>
        <w:left w:val="single" w:sz="4" w:space="0" w:color="45B0E1"/>
        <w:bottom w:val="single" w:sz="4" w:space="0" w:color="45B0E1"/>
        <w:right w:val="single" w:sz="4" w:space="0" w:color="45B0E1"/>
        <w:insideH w:val="single" w:sz="4" w:space="0" w:color="45B0E1"/>
        <w:insideV w:val="single" w:sz="4" w:space="0" w:color="45B0E1"/>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1E4F5"/>
      </w:tcPr>
    </w:tblStylePr>
    <w:tblStylePr w:type="band1Horz">
      <w:tblPr/>
      <w:tcPr>
        <w:shd w:val="clear" w:color="auto" w:fill="C1E4F5"/>
      </w:tcPr>
    </w:tblStylePr>
    <w:tblStylePr w:type="neCell">
      <w:tblPr/>
      <w:tcPr>
        <w:tcBorders>
          <w:bottom w:val="single" w:sz="4" w:space="0" w:color="45B0E1"/>
        </w:tcBorders>
      </w:tcPr>
    </w:tblStylePr>
    <w:tblStylePr w:type="nwCell">
      <w:tblPr/>
      <w:tcPr>
        <w:tcBorders>
          <w:bottom w:val="single" w:sz="4" w:space="0" w:color="45B0E1"/>
        </w:tcBorders>
      </w:tcPr>
    </w:tblStylePr>
    <w:tblStylePr w:type="seCell">
      <w:tblPr/>
      <w:tcPr>
        <w:tcBorders>
          <w:top w:val="single" w:sz="4" w:space="0" w:color="45B0E1"/>
        </w:tcBorders>
      </w:tcPr>
    </w:tblStylePr>
    <w:tblStylePr w:type="swCell">
      <w:tblPr/>
      <w:tcPr>
        <w:tcBorders>
          <w:top w:val="single" w:sz="4" w:space="0" w:color="45B0E1"/>
        </w:tcBorders>
      </w:tcPr>
    </w:tblStylePr>
  </w:style>
  <w:style w:type="table" w:customStyle="1" w:styleId="GridTable7ColourfulAccent2212">
    <w:name w:val="Grid Table 7 Colourful – Accent 2212"/>
    <w:basedOn w:val="TableNormal"/>
    <w:next w:val="GridTable7Colorful-Accent2"/>
    <w:uiPriority w:val="52"/>
    <w:rsid w:val="00417AD0"/>
    <w:pPr>
      <w:spacing w:after="0" w:line="240" w:lineRule="auto"/>
    </w:pPr>
    <w:rPr>
      <w:color w:val="BF4E14"/>
      <w:kern w:val="2"/>
      <w:sz w:val="24"/>
      <w:szCs w:val="24"/>
      <w:lang w:val="en-IE"/>
      <w14:ligatures w14:val="standardContextual"/>
    </w:rPr>
    <w:tblPr>
      <w:tblStyleRowBandSize w:val="1"/>
      <w:tblStyleColBandSize w:val="1"/>
      <w:tblBorders>
        <w:top w:val="single" w:sz="4" w:space="0" w:color="F1A983"/>
        <w:left w:val="single" w:sz="4" w:space="0" w:color="F1A983"/>
        <w:bottom w:val="single" w:sz="4" w:space="0" w:color="F1A983"/>
        <w:right w:val="single" w:sz="4" w:space="0" w:color="F1A983"/>
        <w:insideH w:val="single" w:sz="4" w:space="0" w:color="F1A983"/>
        <w:insideV w:val="single" w:sz="4" w:space="0" w:color="F1A98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AE2D5"/>
      </w:tcPr>
    </w:tblStylePr>
    <w:tblStylePr w:type="band1Horz">
      <w:tblPr/>
      <w:tcPr>
        <w:shd w:val="clear" w:color="auto" w:fill="FAE2D5"/>
      </w:tcPr>
    </w:tblStylePr>
    <w:tblStylePr w:type="neCell">
      <w:tblPr/>
      <w:tcPr>
        <w:tcBorders>
          <w:bottom w:val="single" w:sz="4" w:space="0" w:color="F1A983"/>
        </w:tcBorders>
      </w:tcPr>
    </w:tblStylePr>
    <w:tblStylePr w:type="nwCell">
      <w:tblPr/>
      <w:tcPr>
        <w:tcBorders>
          <w:bottom w:val="single" w:sz="4" w:space="0" w:color="F1A983"/>
        </w:tcBorders>
      </w:tcPr>
    </w:tblStylePr>
    <w:tblStylePr w:type="seCell">
      <w:tblPr/>
      <w:tcPr>
        <w:tcBorders>
          <w:top w:val="single" w:sz="4" w:space="0" w:color="F1A983"/>
        </w:tcBorders>
      </w:tcPr>
    </w:tblStylePr>
    <w:tblStylePr w:type="swCell">
      <w:tblPr/>
      <w:tcPr>
        <w:tcBorders>
          <w:top w:val="single" w:sz="4" w:space="0" w:color="F1A983"/>
        </w:tcBorders>
      </w:tcPr>
    </w:tblStylePr>
  </w:style>
  <w:style w:type="table" w:customStyle="1" w:styleId="GridTable7ColourfulAccent3212">
    <w:name w:val="Grid Table 7 Colourful – Accent 3212"/>
    <w:basedOn w:val="TableNormal"/>
    <w:next w:val="GridTable7Colorful-Accent3"/>
    <w:uiPriority w:val="52"/>
    <w:rsid w:val="00417AD0"/>
    <w:pPr>
      <w:spacing w:after="0" w:line="240" w:lineRule="auto"/>
    </w:pPr>
    <w:rPr>
      <w:color w:val="124F1A"/>
      <w:kern w:val="2"/>
      <w:sz w:val="24"/>
      <w:szCs w:val="24"/>
      <w:lang w:val="en-IE"/>
      <w14:ligatures w14:val="standardContextual"/>
    </w:rPr>
    <w:tblPr>
      <w:tblStyleRowBandSize w:val="1"/>
      <w:tblStyleColBandSize w:val="1"/>
      <w:tblBorders>
        <w:top w:val="single" w:sz="4" w:space="0" w:color="47D459"/>
        <w:left w:val="single" w:sz="4" w:space="0" w:color="47D459"/>
        <w:bottom w:val="single" w:sz="4" w:space="0" w:color="47D459"/>
        <w:right w:val="single" w:sz="4" w:space="0" w:color="47D459"/>
        <w:insideH w:val="single" w:sz="4" w:space="0" w:color="47D459"/>
        <w:insideV w:val="single" w:sz="4" w:space="0" w:color="47D459"/>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1F0C7"/>
      </w:tcPr>
    </w:tblStylePr>
    <w:tblStylePr w:type="band1Horz">
      <w:tblPr/>
      <w:tcPr>
        <w:shd w:val="clear" w:color="auto" w:fill="C1F0C7"/>
      </w:tcPr>
    </w:tblStylePr>
    <w:tblStylePr w:type="neCell">
      <w:tblPr/>
      <w:tcPr>
        <w:tcBorders>
          <w:bottom w:val="single" w:sz="4" w:space="0" w:color="47D459"/>
        </w:tcBorders>
      </w:tcPr>
    </w:tblStylePr>
    <w:tblStylePr w:type="nwCell">
      <w:tblPr/>
      <w:tcPr>
        <w:tcBorders>
          <w:bottom w:val="single" w:sz="4" w:space="0" w:color="47D459"/>
        </w:tcBorders>
      </w:tcPr>
    </w:tblStylePr>
    <w:tblStylePr w:type="seCell">
      <w:tblPr/>
      <w:tcPr>
        <w:tcBorders>
          <w:top w:val="single" w:sz="4" w:space="0" w:color="47D459"/>
        </w:tcBorders>
      </w:tcPr>
    </w:tblStylePr>
    <w:tblStylePr w:type="swCell">
      <w:tblPr/>
      <w:tcPr>
        <w:tcBorders>
          <w:top w:val="single" w:sz="4" w:space="0" w:color="47D459"/>
        </w:tcBorders>
      </w:tcPr>
    </w:tblStylePr>
  </w:style>
  <w:style w:type="table" w:customStyle="1" w:styleId="GridTable7ColourfulAccent4212">
    <w:name w:val="Grid Table 7 Colourful – Accent 4212"/>
    <w:basedOn w:val="TableNormal"/>
    <w:next w:val="GridTable7Colorful-Accent4"/>
    <w:uiPriority w:val="52"/>
    <w:rsid w:val="00417AD0"/>
    <w:pPr>
      <w:spacing w:after="0" w:line="240" w:lineRule="auto"/>
    </w:pPr>
    <w:rPr>
      <w:color w:val="0B769F"/>
      <w:kern w:val="2"/>
      <w:sz w:val="24"/>
      <w:szCs w:val="24"/>
      <w:lang w:val="en-IE"/>
      <w14:ligatures w14:val="standardContextual"/>
    </w:rPr>
    <w:tblPr>
      <w:tblStyleRowBandSize w:val="1"/>
      <w:tblStyleColBandSize w:val="1"/>
      <w:tblBorders>
        <w:top w:val="single" w:sz="4" w:space="0" w:color="60CAF3"/>
        <w:left w:val="single" w:sz="4" w:space="0" w:color="60CAF3"/>
        <w:bottom w:val="single" w:sz="4" w:space="0" w:color="60CAF3"/>
        <w:right w:val="single" w:sz="4" w:space="0" w:color="60CAF3"/>
        <w:insideH w:val="single" w:sz="4" w:space="0" w:color="60CAF3"/>
        <w:insideV w:val="single" w:sz="4" w:space="0" w:color="60CAF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AEDFB"/>
      </w:tcPr>
    </w:tblStylePr>
    <w:tblStylePr w:type="band1Horz">
      <w:tblPr/>
      <w:tcPr>
        <w:shd w:val="clear" w:color="auto" w:fill="CAEDFB"/>
      </w:tcPr>
    </w:tblStylePr>
    <w:tblStylePr w:type="neCell">
      <w:tblPr/>
      <w:tcPr>
        <w:tcBorders>
          <w:bottom w:val="single" w:sz="4" w:space="0" w:color="60CAF3"/>
        </w:tcBorders>
      </w:tcPr>
    </w:tblStylePr>
    <w:tblStylePr w:type="nwCell">
      <w:tblPr/>
      <w:tcPr>
        <w:tcBorders>
          <w:bottom w:val="single" w:sz="4" w:space="0" w:color="60CAF3"/>
        </w:tcBorders>
      </w:tcPr>
    </w:tblStylePr>
    <w:tblStylePr w:type="seCell">
      <w:tblPr/>
      <w:tcPr>
        <w:tcBorders>
          <w:top w:val="single" w:sz="4" w:space="0" w:color="60CAF3"/>
        </w:tcBorders>
      </w:tcPr>
    </w:tblStylePr>
    <w:tblStylePr w:type="swCell">
      <w:tblPr/>
      <w:tcPr>
        <w:tcBorders>
          <w:top w:val="single" w:sz="4" w:space="0" w:color="60CAF3"/>
        </w:tcBorders>
      </w:tcPr>
    </w:tblStylePr>
  </w:style>
  <w:style w:type="table" w:customStyle="1" w:styleId="GridTable7ColourfulAccent5212">
    <w:name w:val="Grid Table 7 Colourful – Accent 5212"/>
    <w:basedOn w:val="TableNormal"/>
    <w:next w:val="GridTable7Colorful-Accent5"/>
    <w:uiPriority w:val="52"/>
    <w:rsid w:val="00417AD0"/>
    <w:pPr>
      <w:spacing w:after="0" w:line="240" w:lineRule="auto"/>
    </w:pPr>
    <w:rPr>
      <w:color w:val="77206D"/>
      <w:kern w:val="2"/>
      <w:sz w:val="24"/>
      <w:szCs w:val="24"/>
      <w:lang w:val="en-IE"/>
      <w14:ligatures w14:val="standardContextual"/>
    </w:rPr>
    <w:tblPr>
      <w:tblStyleRowBandSize w:val="1"/>
      <w:tblStyleColBandSize w:val="1"/>
      <w:tblBorders>
        <w:top w:val="single" w:sz="4" w:space="0" w:color="D86DCB"/>
        <w:left w:val="single" w:sz="4" w:space="0" w:color="D86DCB"/>
        <w:bottom w:val="single" w:sz="4" w:space="0" w:color="D86DCB"/>
        <w:right w:val="single" w:sz="4" w:space="0" w:color="D86DCB"/>
        <w:insideH w:val="single" w:sz="4" w:space="0" w:color="D86DCB"/>
        <w:insideV w:val="single" w:sz="4" w:space="0" w:color="D86DCB"/>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2CEED"/>
      </w:tcPr>
    </w:tblStylePr>
    <w:tblStylePr w:type="band1Horz">
      <w:tblPr/>
      <w:tcPr>
        <w:shd w:val="clear" w:color="auto" w:fill="F2CEED"/>
      </w:tcPr>
    </w:tblStylePr>
    <w:tblStylePr w:type="neCell">
      <w:tblPr/>
      <w:tcPr>
        <w:tcBorders>
          <w:bottom w:val="single" w:sz="4" w:space="0" w:color="D86DCB"/>
        </w:tcBorders>
      </w:tcPr>
    </w:tblStylePr>
    <w:tblStylePr w:type="nwCell">
      <w:tblPr/>
      <w:tcPr>
        <w:tcBorders>
          <w:bottom w:val="single" w:sz="4" w:space="0" w:color="D86DCB"/>
        </w:tcBorders>
      </w:tcPr>
    </w:tblStylePr>
    <w:tblStylePr w:type="seCell">
      <w:tblPr/>
      <w:tcPr>
        <w:tcBorders>
          <w:top w:val="single" w:sz="4" w:space="0" w:color="D86DCB"/>
        </w:tcBorders>
      </w:tcPr>
    </w:tblStylePr>
    <w:tblStylePr w:type="swCell">
      <w:tblPr/>
      <w:tcPr>
        <w:tcBorders>
          <w:top w:val="single" w:sz="4" w:space="0" w:color="D86DCB"/>
        </w:tcBorders>
      </w:tcPr>
    </w:tblStylePr>
  </w:style>
  <w:style w:type="table" w:customStyle="1" w:styleId="GridTable7ColourfulAccent6212">
    <w:name w:val="Grid Table 7 Colourful – Accent 6212"/>
    <w:basedOn w:val="TableNormal"/>
    <w:next w:val="GridTable7Colorful-Accent6"/>
    <w:uiPriority w:val="52"/>
    <w:rsid w:val="00417AD0"/>
    <w:pPr>
      <w:spacing w:after="0" w:line="240" w:lineRule="auto"/>
    </w:pPr>
    <w:rPr>
      <w:color w:val="3A7C22"/>
      <w:kern w:val="2"/>
      <w:sz w:val="24"/>
      <w:szCs w:val="24"/>
      <w:lang w:val="en-IE"/>
      <w14:ligatures w14:val="standardContextual"/>
    </w:rPr>
    <w:tblPr>
      <w:tblStyleRowBandSize w:val="1"/>
      <w:tblStyleColBandSize w:val="1"/>
      <w:tblBorders>
        <w:top w:val="single" w:sz="4" w:space="0" w:color="8DD873"/>
        <w:left w:val="single" w:sz="4" w:space="0" w:color="8DD873"/>
        <w:bottom w:val="single" w:sz="4" w:space="0" w:color="8DD873"/>
        <w:right w:val="single" w:sz="4" w:space="0" w:color="8DD873"/>
        <w:insideH w:val="single" w:sz="4" w:space="0" w:color="8DD873"/>
        <w:insideV w:val="single" w:sz="4" w:space="0" w:color="8DD87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D9F2D0"/>
      </w:tcPr>
    </w:tblStylePr>
    <w:tblStylePr w:type="band1Horz">
      <w:tblPr/>
      <w:tcPr>
        <w:shd w:val="clear" w:color="auto" w:fill="D9F2D0"/>
      </w:tcPr>
    </w:tblStylePr>
    <w:tblStylePr w:type="neCell">
      <w:tblPr/>
      <w:tcPr>
        <w:tcBorders>
          <w:bottom w:val="single" w:sz="4" w:space="0" w:color="8DD873"/>
        </w:tcBorders>
      </w:tcPr>
    </w:tblStylePr>
    <w:tblStylePr w:type="nwCell">
      <w:tblPr/>
      <w:tcPr>
        <w:tcBorders>
          <w:bottom w:val="single" w:sz="4" w:space="0" w:color="8DD873"/>
        </w:tcBorders>
      </w:tcPr>
    </w:tblStylePr>
    <w:tblStylePr w:type="seCell">
      <w:tblPr/>
      <w:tcPr>
        <w:tcBorders>
          <w:top w:val="single" w:sz="4" w:space="0" w:color="8DD873"/>
        </w:tcBorders>
      </w:tcPr>
    </w:tblStylePr>
    <w:tblStylePr w:type="swCell">
      <w:tblPr/>
      <w:tcPr>
        <w:tcBorders>
          <w:top w:val="single" w:sz="4" w:space="0" w:color="8DD873"/>
        </w:tcBorders>
      </w:tcPr>
    </w:tblStylePr>
  </w:style>
  <w:style w:type="table" w:customStyle="1" w:styleId="LightGrid212">
    <w:name w:val="Light Grid212"/>
    <w:basedOn w:val="TableNormal"/>
    <w:next w:val="LightGrid"/>
    <w:uiPriority w:val="62"/>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Pr>
    <w:tblStylePr w:type="firstRow">
      <w:pPr>
        <w:spacing w:before="0" w:after="0" w:line="240" w:lineRule="auto"/>
      </w:pPr>
      <w:rPr>
        <w:rFonts w:ascii="Aptos Display" w:eastAsia="Yu Gothic Light" w:hAnsi="Aptos Display" w:cs="Times New Roman"/>
        <w:b/>
        <w:bCs/>
      </w:rPr>
      <w:tblPr/>
      <w:tcPr>
        <w:tcBorders>
          <w:top w:val="single" w:sz="8" w:space="0" w:color="000000"/>
          <w:left w:val="single" w:sz="8" w:space="0" w:color="000000"/>
          <w:bottom w:val="single" w:sz="18" w:space="0" w:color="000000"/>
          <w:right w:val="single" w:sz="8" w:space="0" w:color="000000"/>
          <w:insideH w:val="nil"/>
          <w:insideV w:val="single" w:sz="8" w:space="0" w:color="000000"/>
        </w:tcBorders>
      </w:tcPr>
    </w:tblStylePr>
    <w:tblStylePr w:type="lastRow">
      <w:pPr>
        <w:spacing w:before="0" w:after="0" w:line="240" w:lineRule="auto"/>
      </w:pPr>
      <w:rPr>
        <w:rFonts w:ascii="Aptos Display" w:eastAsia="Yu Gothic Light" w:hAnsi="Aptos Display" w:cs="Times New Roman"/>
        <w:b/>
        <w:bCs/>
      </w:rPr>
      <w:tblPr/>
      <w:tcPr>
        <w:tcBorders>
          <w:top w:val="double" w:sz="6" w:space="0" w:color="000000"/>
          <w:left w:val="single" w:sz="8" w:space="0" w:color="000000"/>
          <w:bottom w:val="single" w:sz="8" w:space="0" w:color="000000"/>
          <w:right w:val="single" w:sz="8" w:space="0" w:color="000000"/>
          <w:insideH w:val="nil"/>
          <w:insideV w:val="single" w:sz="8" w:space="0" w:color="000000"/>
        </w:tcBorders>
      </w:tcPr>
    </w:tblStylePr>
    <w:tblStylePr w:type="firstCol">
      <w:rPr>
        <w:rFonts w:ascii="Aptos Display" w:eastAsia="Yu Gothic Light" w:hAnsi="Aptos Display" w:cs="Times New Roman"/>
        <w:b/>
        <w:bCs/>
      </w:rPr>
    </w:tblStylePr>
    <w:tblStylePr w:type="lastCol">
      <w:rPr>
        <w:rFonts w:ascii="Aptos Display" w:eastAsia="Yu Gothic Light" w:hAnsi="Aptos Display" w:cs="Times New Roman"/>
        <w:b/>
        <w:bCs/>
      </w:rPr>
      <w:tblPr/>
      <w:tcPr>
        <w:tcBorders>
          <w:top w:val="single" w:sz="8" w:space="0" w:color="000000"/>
          <w:left w:val="single" w:sz="8" w:space="0" w:color="000000"/>
          <w:bottom w:val="single" w:sz="8" w:space="0" w:color="000000"/>
          <w:right w:val="single" w:sz="8" w:space="0" w:color="000000"/>
        </w:tcBorders>
      </w:tcPr>
    </w:tblStylePr>
    <w:tblStylePr w:type="band1Vert">
      <w:tblPr/>
      <w:tcPr>
        <w:tcBorders>
          <w:top w:val="single" w:sz="8" w:space="0" w:color="000000"/>
          <w:left w:val="single" w:sz="8" w:space="0" w:color="000000"/>
          <w:bottom w:val="single" w:sz="8" w:space="0" w:color="000000"/>
          <w:right w:val="single" w:sz="8" w:space="0" w:color="000000"/>
        </w:tcBorders>
        <w:shd w:val="clear" w:color="auto" w:fill="C0C0C0"/>
      </w:tcPr>
    </w:tblStylePr>
    <w:tblStylePr w:type="band1Horz">
      <w:tblPr/>
      <w:tcPr>
        <w:tcBorders>
          <w:top w:val="single" w:sz="8" w:space="0" w:color="000000"/>
          <w:left w:val="single" w:sz="8" w:space="0" w:color="000000"/>
          <w:bottom w:val="single" w:sz="8" w:space="0" w:color="000000"/>
          <w:right w:val="single" w:sz="8" w:space="0" w:color="000000"/>
          <w:insideV w:val="single" w:sz="8" w:space="0" w:color="000000"/>
        </w:tcBorders>
        <w:shd w:val="clear" w:color="auto" w:fill="C0C0C0"/>
      </w:tcPr>
    </w:tblStylePr>
    <w:tblStylePr w:type="band2Horz">
      <w:tblPr/>
      <w:tcPr>
        <w:tcBorders>
          <w:top w:val="single" w:sz="8" w:space="0" w:color="000000"/>
          <w:left w:val="single" w:sz="8" w:space="0" w:color="000000"/>
          <w:bottom w:val="single" w:sz="8" w:space="0" w:color="000000"/>
          <w:right w:val="single" w:sz="8" w:space="0" w:color="000000"/>
          <w:insideV w:val="single" w:sz="8" w:space="0" w:color="000000"/>
        </w:tcBorders>
      </w:tcPr>
    </w:tblStylePr>
  </w:style>
  <w:style w:type="table" w:customStyle="1" w:styleId="LightGrid-Accent1212">
    <w:name w:val="Light Grid - Accent 1212"/>
    <w:basedOn w:val="TableNormal"/>
    <w:next w:val="LightGrid-Accent1"/>
    <w:uiPriority w:val="62"/>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8" w:space="0" w:color="156082"/>
        <w:left w:val="single" w:sz="8" w:space="0" w:color="156082"/>
        <w:bottom w:val="single" w:sz="8" w:space="0" w:color="156082"/>
        <w:right w:val="single" w:sz="8" w:space="0" w:color="156082"/>
        <w:insideH w:val="single" w:sz="8" w:space="0" w:color="156082"/>
        <w:insideV w:val="single" w:sz="8" w:space="0" w:color="156082"/>
      </w:tblBorders>
    </w:tblPr>
    <w:tblStylePr w:type="firstRow">
      <w:pPr>
        <w:spacing w:before="0" w:after="0" w:line="240" w:lineRule="auto"/>
      </w:pPr>
      <w:rPr>
        <w:rFonts w:ascii="Aptos Display" w:eastAsia="Yu Gothic Light" w:hAnsi="Aptos Display" w:cs="Times New Roman"/>
        <w:b/>
        <w:bCs/>
      </w:rPr>
      <w:tblPr/>
      <w:tcPr>
        <w:tcBorders>
          <w:top w:val="single" w:sz="8" w:space="0" w:color="156082"/>
          <w:left w:val="single" w:sz="8" w:space="0" w:color="156082"/>
          <w:bottom w:val="single" w:sz="18" w:space="0" w:color="156082"/>
          <w:right w:val="single" w:sz="8" w:space="0" w:color="156082"/>
          <w:insideH w:val="nil"/>
          <w:insideV w:val="single" w:sz="8" w:space="0" w:color="156082"/>
        </w:tcBorders>
      </w:tcPr>
    </w:tblStylePr>
    <w:tblStylePr w:type="lastRow">
      <w:pPr>
        <w:spacing w:before="0" w:after="0" w:line="240" w:lineRule="auto"/>
      </w:pPr>
      <w:rPr>
        <w:rFonts w:ascii="Aptos Display" w:eastAsia="Yu Gothic Light" w:hAnsi="Aptos Display" w:cs="Times New Roman"/>
        <w:b/>
        <w:bCs/>
      </w:rPr>
      <w:tblPr/>
      <w:tcPr>
        <w:tcBorders>
          <w:top w:val="double" w:sz="6" w:space="0" w:color="156082"/>
          <w:left w:val="single" w:sz="8" w:space="0" w:color="156082"/>
          <w:bottom w:val="single" w:sz="8" w:space="0" w:color="156082"/>
          <w:right w:val="single" w:sz="8" w:space="0" w:color="156082"/>
          <w:insideH w:val="nil"/>
          <w:insideV w:val="single" w:sz="8" w:space="0" w:color="156082"/>
        </w:tcBorders>
      </w:tcPr>
    </w:tblStylePr>
    <w:tblStylePr w:type="firstCol">
      <w:rPr>
        <w:rFonts w:ascii="Aptos Display" w:eastAsia="Yu Gothic Light" w:hAnsi="Aptos Display" w:cs="Times New Roman"/>
        <w:b/>
        <w:bCs/>
      </w:rPr>
    </w:tblStylePr>
    <w:tblStylePr w:type="lastCol">
      <w:rPr>
        <w:rFonts w:ascii="Aptos Display" w:eastAsia="Yu Gothic Light" w:hAnsi="Aptos Display" w:cs="Times New Roman"/>
        <w:b/>
        <w:bCs/>
      </w:rPr>
      <w:tblPr/>
      <w:tcPr>
        <w:tcBorders>
          <w:top w:val="single" w:sz="8" w:space="0" w:color="156082"/>
          <w:left w:val="single" w:sz="8" w:space="0" w:color="156082"/>
          <w:bottom w:val="single" w:sz="8" w:space="0" w:color="156082"/>
          <w:right w:val="single" w:sz="8" w:space="0" w:color="156082"/>
        </w:tcBorders>
      </w:tcPr>
    </w:tblStylePr>
    <w:tblStylePr w:type="band1Vert">
      <w:tblPr/>
      <w:tcPr>
        <w:tcBorders>
          <w:top w:val="single" w:sz="8" w:space="0" w:color="156082"/>
          <w:left w:val="single" w:sz="8" w:space="0" w:color="156082"/>
          <w:bottom w:val="single" w:sz="8" w:space="0" w:color="156082"/>
          <w:right w:val="single" w:sz="8" w:space="0" w:color="156082"/>
        </w:tcBorders>
        <w:shd w:val="clear" w:color="auto" w:fill="B2DEF2"/>
      </w:tcPr>
    </w:tblStylePr>
    <w:tblStylePr w:type="band1Horz">
      <w:tblPr/>
      <w:tcPr>
        <w:tcBorders>
          <w:top w:val="single" w:sz="8" w:space="0" w:color="156082"/>
          <w:left w:val="single" w:sz="8" w:space="0" w:color="156082"/>
          <w:bottom w:val="single" w:sz="8" w:space="0" w:color="156082"/>
          <w:right w:val="single" w:sz="8" w:space="0" w:color="156082"/>
          <w:insideV w:val="single" w:sz="8" w:space="0" w:color="156082"/>
        </w:tcBorders>
        <w:shd w:val="clear" w:color="auto" w:fill="B2DEF2"/>
      </w:tcPr>
    </w:tblStylePr>
    <w:tblStylePr w:type="band2Horz">
      <w:tblPr/>
      <w:tcPr>
        <w:tcBorders>
          <w:top w:val="single" w:sz="8" w:space="0" w:color="156082"/>
          <w:left w:val="single" w:sz="8" w:space="0" w:color="156082"/>
          <w:bottom w:val="single" w:sz="8" w:space="0" w:color="156082"/>
          <w:right w:val="single" w:sz="8" w:space="0" w:color="156082"/>
          <w:insideV w:val="single" w:sz="8" w:space="0" w:color="156082"/>
        </w:tcBorders>
      </w:tcPr>
    </w:tblStylePr>
  </w:style>
  <w:style w:type="table" w:customStyle="1" w:styleId="LightGrid-Accent2212">
    <w:name w:val="Light Grid - Accent 2212"/>
    <w:basedOn w:val="TableNormal"/>
    <w:next w:val="LightGrid-Accent2"/>
    <w:uiPriority w:val="62"/>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8" w:space="0" w:color="E97132"/>
        <w:left w:val="single" w:sz="8" w:space="0" w:color="E97132"/>
        <w:bottom w:val="single" w:sz="8" w:space="0" w:color="E97132"/>
        <w:right w:val="single" w:sz="8" w:space="0" w:color="E97132"/>
        <w:insideH w:val="single" w:sz="8" w:space="0" w:color="E97132"/>
        <w:insideV w:val="single" w:sz="8" w:space="0" w:color="E97132"/>
      </w:tblBorders>
    </w:tblPr>
    <w:tblStylePr w:type="firstRow">
      <w:pPr>
        <w:spacing w:before="0" w:after="0" w:line="240" w:lineRule="auto"/>
      </w:pPr>
      <w:rPr>
        <w:rFonts w:ascii="Aptos Display" w:eastAsia="Yu Gothic Light" w:hAnsi="Aptos Display" w:cs="Times New Roman"/>
        <w:b/>
        <w:bCs/>
      </w:rPr>
      <w:tblPr/>
      <w:tcPr>
        <w:tcBorders>
          <w:top w:val="single" w:sz="8" w:space="0" w:color="E97132"/>
          <w:left w:val="single" w:sz="8" w:space="0" w:color="E97132"/>
          <w:bottom w:val="single" w:sz="18" w:space="0" w:color="E97132"/>
          <w:right w:val="single" w:sz="8" w:space="0" w:color="E97132"/>
          <w:insideH w:val="nil"/>
          <w:insideV w:val="single" w:sz="8" w:space="0" w:color="E97132"/>
        </w:tcBorders>
      </w:tcPr>
    </w:tblStylePr>
    <w:tblStylePr w:type="lastRow">
      <w:pPr>
        <w:spacing w:before="0" w:after="0" w:line="240" w:lineRule="auto"/>
      </w:pPr>
      <w:rPr>
        <w:rFonts w:ascii="Aptos Display" w:eastAsia="Yu Gothic Light" w:hAnsi="Aptos Display" w:cs="Times New Roman"/>
        <w:b/>
        <w:bCs/>
      </w:rPr>
      <w:tblPr/>
      <w:tcPr>
        <w:tcBorders>
          <w:top w:val="double" w:sz="6" w:space="0" w:color="E97132"/>
          <w:left w:val="single" w:sz="8" w:space="0" w:color="E97132"/>
          <w:bottom w:val="single" w:sz="8" w:space="0" w:color="E97132"/>
          <w:right w:val="single" w:sz="8" w:space="0" w:color="E97132"/>
          <w:insideH w:val="nil"/>
          <w:insideV w:val="single" w:sz="8" w:space="0" w:color="E97132"/>
        </w:tcBorders>
      </w:tcPr>
    </w:tblStylePr>
    <w:tblStylePr w:type="firstCol">
      <w:rPr>
        <w:rFonts w:ascii="Aptos Display" w:eastAsia="Yu Gothic Light" w:hAnsi="Aptos Display" w:cs="Times New Roman"/>
        <w:b/>
        <w:bCs/>
      </w:rPr>
    </w:tblStylePr>
    <w:tblStylePr w:type="lastCol">
      <w:rPr>
        <w:rFonts w:ascii="Aptos Display" w:eastAsia="Yu Gothic Light" w:hAnsi="Aptos Display" w:cs="Times New Roman"/>
        <w:b/>
        <w:bCs/>
      </w:rPr>
      <w:tblPr/>
      <w:tcPr>
        <w:tcBorders>
          <w:top w:val="single" w:sz="8" w:space="0" w:color="E97132"/>
          <w:left w:val="single" w:sz="8" w:space="0" w:color="E97132"/>
          <w:bottom w:val="single" w:sz="8" w:space="0" w:color="E97132"/>
          <w:right w:val="single" w:sz="8" w:space="0" w:color="E97132"/>
        </w:tcBorders>
      </w:tcPr>
    </w:tblStylePr>
    <w:tblStylePr w:type="band1Vert">
      <w:tblPr/>
      <w:tcPr>
        <w:tcBorders>
          <w:top w:val="single" w:sz="8" w:space="0" w:color="E97132"/>
          <w:left w:val="single" w:sz="8" w:space="0" w:color="E97132"/>
          <w:bottom w:val="single" w:sz="8" w:space="0" w:color="E97132"/>
          <w:right w:val="single" w:sz="8" w:space="0" w:color="E97132"/>
        </w:tcBorders>
        <w:shd w:val="clear" w:color="auto" w:fill="F9DBCC"/>
      </w:tcPr>
    </w:tblStylePr>
    <w:tblStylePr w:type="band1Horz">
      <w:tblPr/>
      <w:tcPr>
        <w:tcBorders>
          <w:top w:val="single" w:sz="8" w:space="0" w:color="E97132"/>
          <w:left w:val="single" w:sz="8" w:space="0" w:color="E97132"/>
          <w:bottom w:val="single" w:sz="8" w:space="0" w:color="E97132"/>
          <w:right w:val="single" w:sz="8" w:space="0" w:color="E97132"/>
          <w:insideV w:val="single" w:sz="8" w:space="0" w:color="E97132"/>
        </w:tcBorders>
        <w:shd w:val="clear" w:color="auto" w:fill="F9DBCC"/>
      </w:tcPr>
    </w:tblStylePr>
    <w:tblStylePr w:type="band2Horz">
      <w:tblPr/>
      <w:tcPr>
        <w:tcBorders>
          <w:top w:val="single" w:sz="8" w:space="0" w:color="E97132"/>
          <w:left w:val="single" w:sz="8" w:space="0" w:color="E97132"/>
          <w:bottom w:val="single" w:sz="8" w:space="0" w:color="E97132"/>
          <w:right w:val="single" w:sz="8" w:space="0" w:color="E97132"/>
          <w:insideV w:val="single" w:sz="8" w:space="0" w:color="E97132"/>
        </w:tcBorders>
      </w:tcPr>
    </w:tblStylePr>
  </w:style>
  <w:style w:type="table" w:customStyle="1" w:styleId="LightGrid-Accent3212">
    <w:name w:val="Light Grid - Accent 3212"/>
    <w:basedOn w:val="TableNormal"/>
    <w:next w:val="LightGrid-Accent3"/>
    <w:uiPriority w:val="62"/>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8" w:space="0" w:color="196B24"/>
        <w:left w:val="single" w:sz="8" w:space="0" w:color="196B24"/>
        <w:bottom w:val="single" w:sz="8" w:space="0" w:color="196B24"/>
        <w:right w:val="single" w:sz="8" w:space="0" w:color="196B24"/>
        <w:insideH w:val="single" w:sz="8" w:space="0" w:color="196B24"/>
        <w:insideV w:val="single" w:sz="8" w:space="0" w:color="196B24"/>
      </w:tblBorders>
    </w:tblPr>
    <w:tblStylePr w:type="firstRow">
      <w:pPr>
        <w:spacing w:before="0" w:after="0" w:line="240" w:lineRule="auto"/>
      </w:pPr>
      <w:rPr>
        <w:rFonts w:ascii="Aptos Display" w:eastAsia="Yu Gothic Light" w:hAnsi="Aptos Display" w:cs="Times New Roman"/>
        <w:b/>
        <w:bCs/>
      </w:rPr>
      <w:tblPr/>
      <w:tcPr>
        <w:tcBorders>
          <w:top w:val="single" w:sz="8" w:space="0" w:color="196B24"/>
          <w:left w:val="single" w:sz="8" w:space="0" w:color="196B24"/>
          <w:bottom w:val="single" w:sz="18" w:space="0" w:color="196B24"/>
          <w:right w:val="single" w:sz="8" w:space="0" w:color="196B24"/>
          <w:insideH w:val="nil"/>
          <w:insideV w:val="single" w:sz="8" w:space="0" w:color="196B24"/>
        </w:tcBorders>
      </w:tcPr>
    </w:tblStylePr>
    <w:tblStylePr w:type="lastRow">
      <w:pPr>
        <w:spacing w:before="0" w:after="0" w:line="240" w:lineRule="auto"/>
      </w:pPr>
      <w:rPr>
        <w:rFonts w:ascii="Aptos Display" w:eastAsia="Yu Gothic Light" w:hAnsi="Aptos Display" w:cs="Times New Roman"/>
        <w:b/>
        <w:bCs/>
      </w:rPr>
      <w:tblPr/>
      <w:tcPr>
        <w:tcBorders>
          <w:top w:val="double" w:sz="6" w:space="0" w:color="196B24"/>
          <w:left w:val="single" w:sz="8" w:space="0" w:color="196B24"/>
          <w:bottom w:val="single" w:sz="8" w:space="0" w:color="196B24"/>
          <w:right w:val="single" w:sz="8" w:space="0" w:color="196B24"/>
          <w:insideH w:val="nil"/>
          <w:insideV w:val="single" w:sz="8" w:space="0" w:color="196B24"/>
        </w:tcBorders>
      </w:tcPr>
    </w:tblStylePr>
    <w:tblStylePr w:type="firstCol">
      <w:rPr>
        <w:rFonts w:ascii="Aptos Display" w:eastAsia="Yu Gothic Light" w:hAnsi="Aptos Display" w:cs="Times New Roman"/>
        <w:b/>
        <w:bCs/>
      </w:rPr>
    </w:tblStylePr>
    <w:tblStylePr w:type="lastCol">
      <w:rPr>
        <w:rFonts w:ascii="Aptos Display" w:eastAsia="Yu Gothic Light" w:hAnsi="Aptos Display" w:cs="Times New Roman"/>
        <w:b/>
        <w:bCs/>
      </w:rPr>
      <w:tblPr/>
      <w:tcPr>
        <w:tcBorders>
          <w:top w:val="single" w:sz="8" w:space="0" w:color="196B24"/>
          <w:left w:val="single" w:sz="8" w:space="0" w:color="196B24"/>
          <w:bottom w:val="single" w:sz="8" w:space="0" w:color="196B24"/>
          <w:right w:val="single" w:sz="8" w:space="0" w:color="196B24"/>
        </w:tcBorders>
      </w:tcPr>
    </w:tblStylePr>
    <w:tblStylePr w:type="band1Vert">
      <w:tblPr/>
      <w:tcPr>
        <w:tcBorders>
          <w:top w:val="single" w:sz="8" w:space="0" w:color="196B24"/>
          <w:left w:val="single" w:sz="8" w:space="0" w:color="196B24"/>
          <w:bottom w:val="single" w:sz="8" w:space="0" w:color="196B24"/>
          <w:right w:val="single" w:sz="8" w:space="0" w:color="196B24"/>
        </w:tcBorders>
        <w:shd w:val="clear" w:color="auto" w:fill="B3EDBA"/>
      </w:tcPr>
    </w:tblStylePr>
    <w:tblStylePr w:type="band1Horz">
      <w:tblPr/>
      <w:tcPr>
        <w:tcBorders>
          <w:top w:val="single" w:sz="8" w:space="0" w:color="196B24"/>
          <w:left w:val="single" w:sz="8" w:space="0" w:color="196B24"/>
          <w:bottom w:val="single" w:sz="8" w:space="0" w:color="196B24"/>
          <w:right w:val="single" w:sz="8" w:space="0" w:color="196B24"/>
          <w:insideV w:val="single" w:sz="8" w:space="0" w:color="196B24"/>
        </w:tcBorders>
        <w:shd w:val="clear" w:color="auto" w:fill="B3EDBA"/>
      </w:tcPr>
    </w:tblStylePr>
    <w:tblStylePr w:type="band2Horz">
      <w:tblPr/>
      <w:tcPr>
        <w:tcBorders>
          <w:top w:val="single" w:sz="8" w:space="0" w:color="196B24"/>
          <w:left w:val="single" w:sz="8" w:space="0" w:color="196B24"/>
          <w:bottom w:val="single" w:sz="8" w:space="0" w:color="196B24"/>
          <w:right w:val="single" w:sz="8" w:space="0" w:color="196B24"/>
          <w:insideV w:val="single" w:sz="8" w:space="0" w:color="196B24"/>
        </w:tcBorders>
      </w:tcPr>
    </w:tblStylePr>
  </w:style>
  <w:style w:type="table" w:customStyle="1" w:styleId="LightGrid-Accent4212">
    <w:name w:val="Light Grid - Accent 4212"/>
    <w:basedOn w:val="TableNormal"/>
    <w:next w:val="LightGrid-Accent4"/>
    <w:uiPriority w:val="62"/>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8" w:space="0" w:color="0F9ED5"/>
        <w:left w:val="single" w:sz="8" w:space="0" w:color="0F9ED5"/>
        <w:bottom w:val="single" w:sz="8" w:space="0" w:color="0F9ED5"/>
        <w:right w:val="single" w:sz="8" w:space="0" w:color="0F9ED5"/>
        <w:insideH w:val="single" w:sz="8" w:space="0" w:color="0F9ED5"/>
        <w:insideV w:val="single" w:sz="8" w:space="0" w:color="0F9ED5"/>
      </w:tblBorders>
    </w:tblPr>
    <w:tblStylePr w:type="firstRow">
      <w:pPr>
        <w:spacing w:before="0" w:after="0" w:line="240" w:lineRule="auto"/>
      </w:pPr>
      <w:rPr>
        <w:rFonts w:ascii="Aptos Display" w:eastAsia="Yu Gothic Light" w:hAnsi="Aptos Display" w:cs="Times New Roman"/>
        <w:b/>
        <w:bCs/>
      </w:rPr>
      <w:tblPr/>
      <w:tcPr>
        <w:tcBorders>
          <w:top w:val="single" w:sz="8" w:space="0" w:color="0F9ED5"/>
          <w:left w:val="single" w:sz="8" w:space="0" w:color="0F9ED5"/>
          <w:bottom w:val="single" w:sz="18" w:space="0" w:color="0F9ED5"/>
          <w:right w:val="single" w:sz="8" w:space="0" w:color="0F9ED5"/>
          <w:insideH w:val="nil"/>
          <w:insideV w:val="single" w:sz="8" w:space="0" w:color="0F9ED5"/>
        </w:tcBorders>
      </w:tcPr>
    </w:tblStylePr>
    <w:tblStylePr w:type="lastRow">
      <w:pPr>
        <w:spacing w:before="0" w:after="0" w:line="240" w:lineRule="auto"/>
      </w:pPr>
      <w:rPr>
        <w:rFonts w:ascii="Aptos Display" w:eastAsia="Yu Gothic Light" w:hAnsi="Aptos Display" w:cs="Times New Roman"/>
        <w:b/>
        <w:bCs/>
      </w:rPr>
      <w:tblPr/>
      <w:tcPr>
        <w:tcBorders>
          <w:top w:val="double" w:sz="6" w:space="0" w:color="0F9ED5"/>
          <w:left w:val="single" w:sz="8" w:space="0" w:color="0F9ED5"/>
          <w:bottom w:val="single" w:sz="8" w:space="0" w:color="0F9ED5"/>
          <w:right w:val="single" w:sz="8" w:space="0" w:color="0F9ED5"/>
          <w:insideH w:val="nil"/>
          <w:insideV w:val="single" w:sz="8" w:space="0" w:color="0F9ED5"/>
        </w:tcBorders>
      </w:tcPr>
    </w:tblStylePr>
    <w:tblStylePr w:type="firstCol">
      <w:rPr>
        <w:rFonts w:ascii="Aptos Display" w:eastAsia="Yu Gothic Light" w:hAnsi="Aptos Display" w:cs="Times New Roman"/>
        <w:b/>
        <w:bCs/>
      </w:rPr>
    </w:tblStylePr>
    <w:tblStylePr w:type="lastCol">
      <w:rPr>
        <w:rFonts w:ascii="Aptos Display" w:eastAsia="Yu Gothic Light" w:hAnsi="Aptos Display" w:cs="Times New Roman"/>
        <w:b/>
        <w:bCs/>
      </w:rPr>
      <w:tblPr/>
      <w:tcPr>
        <w:tcBorders>
          <w:top w:val="single" w:sz="8" w:space="0" w:color="0F9ED5"/>
          <w:left w:val="single" w:sz="8" w:space="0" w:color="0F9ED5"/>
          <w:bottom w:val="single" w:sz="8" w:space="0" w:color="0F9ED5"/>
          <w:right w:val="single" w:sz="8" w:space="0" w:color="0F9ED5"/>
        </w:tcBorders>
      </w:tcPr>
    </w:tblStylePr>
    <w:tblStylePr w:type="band1Vert">
      <w:tblPr/>
      <w:tcPr>
        <w:tcBorders>
          <w:top w:val="single" w:sz="8" w:space="0" w:color="0F9ED5"/>
          <w:left w:val="single" w:sz="8" w:space="0" w:color="0F9ED5"/>
          <w:bottom w:val="single" w:sz="8" w:space="0" w:color="0F9ED5"/>
          <w:right w:val="single" w:sz="8" w:space="0" w:color="0F9ED5"/>
        </w:tcBorders>
        <w:shd w:val="clear" w:color="auto" w:fill="BDE9FA"/>
      </w:tcPr>
    </w:tblStylePr>
    <w:tblStylePr w:type="band1Horz">
      <w:tblPr/>
      <w:tcPr>
        <w:tcBorders>
          <w:top w:val="single" w:sz="8" w:space="0" w:color="0F9ED5"/>
          <w:left w:val="single" w:sz="8" w:space="0" w:color="0F9ED5"/>
          <w:bottom w:val="single" w:sz="8" w:space="0" w:color="0F9ED5"/>
          <w:right w:val="single" w:sz="8" w:space="0" w:color="0F9ED5"/>
          <w:insideV w:val="single" w:sz="8" w:space="0" w:color="0F9ED5"/>
        </w:tcBorders>
        <w:shd w:val="clear" w:color="auto" w:fill="BDE9FA"/>
      </w:tcPr>
    </w:tblStylePr>
    <w:tblStylePr w:type="band2Horz">
      <w:tblPr/>
      <w:tcPr>
        <w:tcBorders>
          <w:top w:val="single" w:sz="8" w:space="0" w:color="0F9ED5"/>
          <w:left w:val="single" w:sz="8" w:space="0" w:color="0F9ED5"/>
          <w:bottom w:val="single" w:sz="8" w:space="0" w:color="0F9ED5"/>
          <w:right w:val="single" w:sz="8" w:space="0" w:color="0F9ED5"/>
          <w:insideV w:val="single" w:sz="8" w:space="0" w:color="0F9ED5"/>
        </w:tcBorders>
      </w:tcPr>
    </w:tblStylePr>
  </w:style>
  <w:style w:type="table" w:customStyle="1" w:styleId="LightGrid-Accent5212">
    <w:name w:val="Light Grid - Accent 5212"/>
    <w:basedOn w:val="TableNormal"/>
    <w:next w:val="LightGrid-Accent5"/>
    <w:uiPriority w:val="62"/>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8" w:space="0" w:color="A02B93"/>
        <w:left w:val="single" w:sz="8" w:space="0" w:color="A02B93"/>
        <w:bottom w:val="single" w:sz="8" w:space="0" w:color="A02B93"/>
        <w:right w:val="single" w:sz="8" w:space="0" w:color="A02B93"/>
        <w:insideH w:val="single" w:sz="8" w:space="0" w:color="A02B93"/>
        <w:insideV w:val="single" w:sz="8" w:space="0" w:color="A02B93"/>
      </w:tblBorders>
    </w:tblPr>
    <w:tblStylePr w:type="firstRow">
      <w:pPr>
        <w:spacing w:before="0" w:after="0" w:line="240" w:lineRule="auto"/>
      </w:pPr>
      <w:rPr>
        <w:rFonts w:ascii="Aptos Display" w:eastAsia="Yu Gothic Light" w:hAnsi="Aptos Display" w:cs="Times New Roman"/>
        <w:b/>
        <w:bCs/>
      </w:rPr>
      <w:tblPr/>
      <w:tcPr>
        <w:tcBorders>
          <w:top w:val="single" w:sz="8" w:space="0" w:color="A02B93"/>
          <w:left w:val="single" w:sz="8" w:space="0" w:color="A02B93"/>
          <w:bottom w:val="single" w:sz="18" w:space="0" w:color="A02B93"/>
          <w:right w:val="single" w:sz="8" w:space="0" w:color="A02B93"/>
          <w:insideH w:val="nil"/>
          <w:insideV w:val="single" w:sz="8" w:space="0" w:color="A02B93"/>
        </w:tcBorders>
      </w:tcPr>
    </w:tblStylePr>
    <w:tblStylePr w:type="lastRow">
      <w:pPr>
        <w:spacing w:before="0" w:after="0" w:line="240" w:lineRule="auto"/>
      </w:pPr>
      <w:rPr>
        <w:rFonts w:ascii="Aptos Display" w:eastAsia="Yu Gothic Light" w:hAnsi="Aptos Display" w:cs="Times New Roman"/>
        <w:b/>
        <w:bCs/>
      </w:rPr>
      <w:tblPr/>
      <w:tcPr>
        <w:tcBorders>
          <w:top w:val="double" w:sz="6" w:space="0" w:color="A02B93"/>
          <w:left w:val="single" w:sz="8" w:space="0" w:color="A02B93"/>
          <w:bottom w:val="single" w:sz="8" w:space="0" w:color="A02B93"/>
          <w:right w:val="single" w:sz="8" w:space="0" w:color="A02B93"/>
          <w:insideH w:val="nil"/>
          <w:insideV w:val="single" w:sz="8" w:space="0" w:color="A02B93"/>
        </w:tcBorders>
      </w:tcPr>
    </w:tblStylePr>
    <w:tblStylePr w:type="firstCol">
      <w:rPr>
        <w:rFonts w:ascii="Aptos Display" w:eastAsia="Yu Gothic Light" w:hAnsi="Aptos Display" w:cs="Times New Roman"/>
        <w:b/>
        <w:bCs/>
      </w:rPr>
    </w:tblStylePr>
    <w:tblStylePr w:type="lastCol">
      <w:rPr>
        <w:rFonts w:ascii="Aptos Display" w:eastAsia="Yu Gothic Light" w:hAnsi="Aptos Display" w:cs="Times New Roman"/>
        <w:b/>
        <w:bCs/>
      </w:rPr>
      <w:tblPr/>
      <w:tcPr>
        <w:tcBorders>
          <w:top w:val="single" w:sz="8" w:space="0" w:color="A02B93"/>
          <w:left w:val="single" w:sz="8" w:space="0" w:color="A02B93"/>
          <w:bottom w:val="single" w:sz="8" w:space="0" w:color="A02B93"/>
          <w:right w:val="single" w:sz="8" w:space="0" w:color="A02B93"/>
        </w:tcBorders>
      </w:tcPr>
    </w:tblStylePr>
    <w:tblStylePr w:type="band1Vert">
      <w:tblPr/>
      <w:tcPr>
        <w:tcBorders>
          <w:top w:val="single" w:sz="8" w:space="0" w:color="A02B93"/>
          <w:left w:val="single" w:sz="8" w:space="0" w:color="A02B93"/>
          <w:bottom w:val="single" w:sz="8" w:space="0" w:color="A02B93"/>
          <w:right w:val="single" w:sz="8" w:space="0" w:color="A02B93"/>
        </w:tcBorders>
        <w:shd w:val="clear" w:color="auto" w:fill="EFC3E9"/>
      </w:tcPr>
    </w:tblStylePr>
    <w:tblStylePr w:type="band1Horz">
      <w:tblPr/>
      <w:tcPr>
        <w:tcBorders>
          <w:top w:val="single" w:sz="8" w:space="0" w:color="A02B93"/>
          <w:left w:val="single" w:sz="8" w:space="0" w:color="A02B93"/>
          <w:bottom w:val="single" w:sz="8" w:space="0" w:color="A02B93"/>
          <w:right w:val="single" w:sz="8" w:space="0" w:color="A02B93"/>
          <w:insideV w:val="single" w:sz="8" w:space="0" w:color="A02B93"/>
        </w:tcBorders>
        <w:shd w:val="clear" w:color="auto" w:fill="EFC3E9"/>
      </w:tcPr>
    </w:tblStylePr>
    <w:tblStylePr w:type="band2Horz">
      <w:tblPr/>
      <w:tcPr>
        <w:tcBorders>
          <w:top w:val="single" w:sz="8" w:space="0" w:color="A02B93"/>
          <w:left w:val="single" w:sz="8" w:space="0" w:color="A02B93"/>
          <w:bottom w:val="single" w:sz="8" w:space="0" w:color="A02B93"/>
          <w:right w:val="single" w:sz="8" w:space="0" w:color="A02B93"/>
          <w:insideV w:val="single" w:sz="8" w:space="0" w:color="A02B93"/>
        </w:tcBorders>
      </w:tcPr>
    </w:tblStylePr>
  </w:style>
  <w:style w:type="table" w:customStyle="1" w:styleId="LightGrid-Accent6212">
    <w:name w:val="Light Grid - Accent 6212"/>
    <w:basedOn w:val="TableNormal"/>
    <w:next w:val="LightGrid-Accent6"/>
    <w:uiPriority w:val="62"/>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8" w:space="0" w:color="4EA72E"/>
        <w:left w:val="single" w:sz="8" w:space="0" w:color="4EA72E"/>
        <w:bottom w:val="single" w:sz="8" w:space="0" w:color="4EA72E"/>
        <w:right w:val="single" w:sz="8" w:space="0" w:color="4EA72E"/>
        <w:insideH w:val="single" w:sz="8" w:space="0" w:color="4EA72E"/>
        <w:insideV w:val="single" w:sz="8" w:space="0" w:color="4EA72E"/>
      </w:tblBorders>
    </w:tblPr>
    <w:tblStylePr w:type="firstRow">
      <w:pPr>
        <w:spacing w:before="0" w:after="0" w:line="240" w:lineRule="auto"/>
      </w:pPr>
      <w:rPr>
        <w:rFonts w:ascii="Aptos Display" w:eastAsia="Yu Gothic Light" w:hAnsi="Aptos Display" w:cs="Times New Roman"/>
        <w:b/>
        <w:bCs/>
      </w:rPr>
      <w:tblPr/>
      <w:tcPr>
        <w:tcBorders>
          <w:top w:val="single" w:sz="8" w:space="0" w:color="4EA72E"/>
          <w:left w:val="single" w:sz="8" w:space="0" w:color="4EA72E"/>
          <w:bottom w:val="single" w:sz="18" w:space="0" w:color="4EA72E"/>
          <w:right w:val="single" w:sz="8" w:space="0" w:color="4EA72E"/>
          <w:insideH w:val="nil"/>
          <w:insideV w:val="single" w:sz="8" w:space="0" w:color="4EA72E"/>
        </w:tcBorders>
      </w:tcPr>
    </w:tblStylePr>
    <w:tblStylePr w:type="lastRow">
      <w:pPr>
        <w:spacing w:before="0" w:after="0" w:line="240" w:lineRule="auto"/>
      </w:pPr>
      <w:rPr>
        <w:rFonts w:ascii="Aptos Display" w:eastAsia="Yu Gothic Light" w:hAnsi="Aptos Display" w:cs="Times New Roman"/>
        <w:b/>
        <w:bCs/>
      </w:rPr>
      <w:tblPr/>
      <w:tcPr>
        <w:tcBorders>
          <w:top w:val="double" w:sz="6" w:space="0" w:color="4EA72E"/>
          <w:left w:val="single" w:sz="8" w:space="0" w:color="4EA72E"/>
          <w:bottom w:val="single" w:sz="8" w:space="0" w:color="4EA72E"/>
          <w:right w:val="single" w:sz="8" w:space="0" w:color="4EA72E"/>
          <w:insideH w:val="nil"/>
          <w:insideV w:val="single" w:sz="8" w:space="0" w:color="4EA72E"/>
        </w:tcBorders>
      </w:tcPr>
    </w:tblStylePr>
    <w:tblStylePr w:type="firstCol">
      <w:rPr>
        <w:rFonts w:ascii="Aptos Display" w:eastAsia="Yu Gothic Light" w:hAnsi="Aptos Display" w:cs="Times New Roman"/>
        <w:b/>
        <w:bCs/>
      </w:rPr>
    </w:tblStylePr>
    <w:tblStylePr w:type="lastCol">
      <w:rPr>
        <w:rFonts w:ascii="Aptos Display" w:eastAsia="Yu Gothic Light" w:hAnsi="Aptos Display" w:cs="Times New Roman"/>
        <w:b/>
        <w:bCs/>
      </w:rPr>
      <w:tblPr/>
      <w:tcPr>
        <w:tcBorders>
          <w:top w:val="single" w:sz="8" w:space="0" w:color="4EA72E"/>
          <w:left w:val="single" w:sz="8" w:space="0" w:color="4EA72E"/>
          <w:bottom w:val="single" w:sz="8" w:space="0" w:color="4EA72E"/>
          <w:right w:val="single" w:sz="8" w:space="0" w:color="4EA72E"/>
        </w:tcBorders>
      </w:tcPr>
    </w:tblStylePr>
    <w:tblStylePr w:type="band1Vert">
      <w:tblPr/>
      <w:tcPr>
        <w:tcBorders>
          <w:top w:val="single" w:sz="8" w:space="0" w:color="4EA72E"/>
          <w:left w:val="single" w:sz="8" w:space="0" w:color="4EA72E"/>
          <w:bottom w:val="single" w:sz="8" w:space="0" w:color="4EA72E"/>
          <w:right w:val="single" w:sz="8" w:space="0" w:color="4EA72E"/>
        </w:tcBorders>
        <w:shd w:val="clear" w:color="auto" w:fill="D0EFC5"/>
      </w:tcPr>
    </w:tblStylePr>
    <w:tblStylePr w:type="band1Horz">
      <w:tblPr/>
      <w:tcPr>
        <w:tcBorders>
          <w:top w:val="single" w:sz="8" w:space="0" w:color="4EA72E"/>
          <w:left w:val="single" w:sz="8" w:space="0" w:color="4EA72E"/>
          <w:bottom w:val="single" w:sz="8" w:space="0" w:color="4EA72E"/>
          <w:right w:val="single" w:sz="8" w:space="0" w:color="4EA72E"/>
          <w:insideV w:val="single" w:sz="8" w:space="0" w:color="4EA72E"/>
        </w:tcBorders>
        <w:shd w:val="clear" w:color="auto" w:fill="D0EFC5"/>
      </w:tcPr>
    </w:tblStylePr>
    <w:tblStylePr w:type="band2Horz">
      <w:tblPr/>
      <w:tcPr>
        <w:tcBorders>
          <w:top w:val="single" w:sz="8" w:space="0" w:color="4EA72E"/>
          <w:left w:val="single" w:sz="8" w:space="0" w:color="4EA72E"/>
          <w:bottom w:val="single" w:sz="8" w:space="0" w:color="4EA72E"/>
          <w:right w:val="single" w:sz="8" w:space="0" w:color="4EA72E"/>
          <w:insideV w:val="single" w:sz="8" w:space="0" w:color="4EA72E"/>
        </w:tcBorders>
      </w:tcPr>
    </w:tblStylePr>
  </w:style>
  <w:style w:type="table" w:customStyle="1" w:styleId="LightList212">
    <w:name w:val="Light List212"/>
    <w:basedOn w:val="TableNormal"/>
    <w:next w:val="LightList"/>
    <w:uiPriority w:val="61"/>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8" w:space="0" w:color="000000"/>
        <w:left w:val="single" w:sz="8" w:space="0" w:color="000000"/>
        <w:bottom w:val="single" w:sz="8" w:space="0" w:color="000000"/>
        <w:right w:val="single" w:sz="8" w:space="0" w:color="000000"/>
      </w:tblBorders>
    </w:tblPr>
    <w:tblStylePr w:type="firstRow">
      <w:pPr>
        <w:spacing w:before="0" w:after="0" w:line="240" w:lineRule="auto"/>
      </w:pPr>
      <w:rPr>
        <w:b/>
        <w:bCs/>
        <w:color w:val="FFFFFF"/>
      </w:rPr>
      <w:tblPr/>
      <w:tcPr>
        <w:shd w:val="clear" w:color="auto" w:fill="000000"/>
      </w:tcPr>
    </w:tblStylePr>
    <w:tblStylePr w:type="lastRow">
      <w:pPr>
        <w:spacing w:before="0" w:after="0" w:line="240" w:lineRule="auto"/>
      </w:pPr>
      <w:rPr>
        <w:b/>
        <w:bCs/>
      </w:rPr>
      <w:tblPr/>
      <w:tcPr>
        <w:tcBorders>
          <w:top w:val="double" w:sz="6" w:space="0" w:color="000000"/>
          <w:left w:val="single" w:sz="8" w:space="0" w:color="000000"/>
          <w:bottom w:val="single" w:sz="8" w:space="0" w:color="000000"/>
          <w:right w:val="single" w:sz="8" w:space="0" w:color="000000"/>
        </w:tcBorders>
      </w:tcPr>
    </w:tblStylePr>
    <w:tblStylePr w:type="firstCol">
      <w:rPr>
        <w:b/>
        <w:bCs/>
      </w:rPr>
    </w:tblStylePr>
    <w:tblStylePr w:type="lastCol">
      <w:rPr>
        <w:b/>
        <w:bCs/>
      </w:rPr>
    </w:tblStylePr>
    <w:tblStylePr w:type="band1Vert">
      <w:tblPr/>
      <w:tcPr>
        <w:tcBorders>
          <w:top w:val="single" w:sz="8" w:space="0" w:color="000000"/>
          <w:left w:val="single" w:sz="8" w:space="0" w:color="000000"/>
          <w:bottom w:val="single" w:sz="8" w:space="0" w:color="000000"/>
          <w:right w:val="single" w:sz="8" w:space="0" w:color="000000"/>
        </w:tcBorders>
      </w:tcPr>
    </w:tblStylePr>
    <w:tblStylePr w:type="band1Horz">
      <w:tblPr/>
      <w:tcPr>
        <w:tcBorders>
          <w:top w:val="single" w:sz="8" w:space="0" w:color="000000"/>
          <w:left w:val="single" w:sz="8" w:space="0" w:color="000000"/>
          <w:bottom w:val="single" w:sz="8" w:space="0" w:color="000000"/>
          <w:right w:val="single" w:sz="8" w:space="0" w:color="000000"/>
        </w:tcBorders>
      </w:tcPr>
    </w:tblStylePr>
  </w:style>
  <w:style w:type="table" w:customStyle="1" w:styleId="LightList-Accent1212">
    <w:name w:val="Light List - Accent 1212"/>
    <w:basedOn w:val="TableNormal"/>
    <w:next w:val="LightList-Accent1"/>
    <w:uiPriority w:val="61"/>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8" w:space="0" w:color="156082"/>
        <w:left w:val="single" w:sz="8" w:space="0" w:color="156082"/>
        <w:bottom w:val="single" w:sz="8" w:space="0" w:color="156082"/>
        <w:right w:val="single" w:sz="8" w:space="0" w:color="156082"/>
      </w:tblBorders>
    </w:tblPr>
    <w:tblStylePr w:type="firstRow">
      <w:pPr>
        <w:spacing w:before="0" w:after="0" w:line="240" w:lineRule="auto"/>
      </w:pPr>
      <w:rPr>
        <w:b/>
        <w:bCs/>
        <w:color w:val="FFFFFF"/>
      </w:rPr>
      <w:tblPr/>
      <w:tcPr>
        <w:shd w:val="clear" w:color="auto" w:fill="156082"/>
      </w:tcPr>
    </w:tblStylePr>
    <w:tblStylePr w:type="lastRow">
      <w:pPr>
        <w:spacing w:before="0" w:after="0" w:line="240" w:lineRule="auto"/>
      </w:pPr>
      <w:rPr>
        <w:b/>
        <w:bCs/>
      </w:rPr>
      <w:tblPr/>
      <w:tcPr>
        <w:tcBorders>
          <w:top w:val="double" w:sz="6" w:space="0" w:color="156082"/>
          <w:left w:val="single" w:sz="8" w:space="0" w:color="156082"/>
          <w:bottom w:val="single" w:sz="8" w:space="0" w:color="156082"/>
          <w:right w:val="single" w:sz="8" w:space="0" w:color="156082"/>
        </w:tcBorders>
      </w:tcPr>
    </w:tblStylePr>
    <w:tblStylePr w:type="firstCol">
      <w:rPr>
        <w:b/>
        <w:bCs/>
      </w:rPr>
    </w:tblStylePr>
    <w:tblStylePr w:type="lastCol">
      <w:rPr>
        <w:b/>
        <w:bCs/>
      </w:rPr>
    </w:tblStylePr>
    <w:tblStylePr w:type="band1Vert">
      <w:tblPr/>
      <w:tcPr>
        <w:tcBorders>
          <w:top w:val="single" w:sz="8" w:space="0" w:color="156082"/>
          <w:left w:val="single" w:sz="8" w:space="0" w:color="156082"/>
          <w:bottom w:val="single" w:sz="8" w:space="0" w:color="156082"/>
          <w:right w:val="single" w:sz="8" w:space="0" w:color="156082"/>
        </w:tcBorders>
      </w:tcPr>
    </w:tblStylePr>
    <w:tblStylePr w:type="band1Horz">
      <w:tblPr/>
      <w:tcPr>
        <w:tcBorders>
          <w:top w:val="single" w:sz="8" w:space="0" w:color="156082"/>
          <w:left w:val="single" w:sz="8" w:space="0" w:color="156082"/>
          <w:bottom w:val="single" w:sz="8" w:space="0" w:color="156082"/>
          <w:right w:val="single" w:sz="8" w:space="0" w:color="156082"/>
        </w:tcBorders>
      </w:tcPr>
    </w:tblStylePr>
  </w:style>
  <w:style w:type="table" w:customStyle="1" w:styleId="LightList-Accent2212">
    <w:name w:val="Light List - Accent 2212"/>
    <w:basedOn w:val="TableNormal"/>
    <w:next w:val="LightList-Accent2"/>
    <w:uiPriority w:val="61"/>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8" w:space="0" w:color="E97132"/>
        <w:left w:val="single" w:sz="8" w:space="0" w:color="E97132"/>
        <w:bottom w:val="single" w:sz="8" w:space="0" w:color="E97132"/>
        <w:right w:val="single" w:sz="8" w:space="0" w:color="E97132"/>
      </w:tblBorders>
    </w:tblPr>
    <w:tblStylePr w:type="firstRow">
      <w:pPr>
        <w:spacing w:before="0" w:after="0" w:line="240" w:lineRule="auto"/>
      </w:pPr>
      <w:rPr>
        <w:b/>
        <w:bCs/>
        <w:color w:val="FFFFFF"/>
      </w:rPr>
      <w:tblPr/>
      <w:tcPr>
        <w:shd w:val="clear" w:color="auto" w:fill="E97132"/>
      </w:tcPr>
    </w:tblStylePr>
    <w:tblStylePr w:type="lastRow">
      <w:pPr>
        <w:spacing w:before="0" w:after="0" w:line="240" w:lineRule="auto"/>
      </w:pPr>
      <w:rPr>
        <w:b/>
        <w:bCs/>
      </w:rPr>
      <w:tblPr/>
      <w:tcPr>
        <w:tcBorders>
          <w:top w:val="double" w:sz="6" w:space="0" w:color="E97132"/>
          <w:left w:val="single" w:sz="8" w:space="0" w:color="E97132"/>
          <w:bottom w:val="single" w:sz="8" w:space="0" w:color="E97132"/>
          <w:right w:val="single" w:sz="8" w:space="0" w:color="E97132"/>
        </w:tcBorders>
      </w:tcPr>
    </w:tblStylePr>
    <w:tblStylePr w:type="firstCol">
      <w:rPr>
        <w:b/>
        <w:bCs/>
      </w:rPr>
    </w:tblStylePr>
    <w:tblStylePr w:type="lastCol">
      <w:rPr>
        <w:b/>
        <w:bCs/>
      </w:rPr>
    </w:tblStylePr>
    <w:tblStylePr w:type="band1Vert">
      <w:tblPr/>
      <w:tcPr>
        <w:tcBorders>
          <w:top w:val="single" w:sz="8" w:space="0" w:color="E97132"/>
          <w:left w:val="single" w:sz="8" w:space="0" w:color="E97132"/>
          <w:bottom w:val="single" w:sz="8" w:space="0" w:color="E97132"/>
          <w:right w:val="single" w:sz="8" w:space="0" w:color="E97132"/>
        </w:tcBorders>
      </w:tcPr>
    </w:tblStylePr>
    <w:tblStylePr w:type="band1Horz">
      <w:tblPr/>
      <w:tcPr>
        <w:tcBorders>
          <w:top w:val="single" w:sz="8" w:space="0" w:color="E97132"/>
          <w:left w:val="single" w:sz="8" w:space="0" w:color="E97132"/>
          <w:bottom w:val="single" w:sz="8" w:space="0" w:color="E97132"/>
          <w:right w:val="single" w:sz="8" w:space="0" w:color="E97132"/>
        </w:tcBorders>
      </w:tcPr>
    </w:tblStylePr>
  </w:style>
  <w:style w:type="table" w:customStyle="1" w:styleId="LightList-Accent3212">
    <w:name w:val="Light List - Accent 3212"/>
    <w:basedOn w:val="TableNormal"/>
    <w:next w:val="LightList-Accent3"/>
    <w:uiPriority w:val="61"/>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8" w:space="0" w:color="196B24"/>
        <w:left w:val="single" w:sz="8" w:space="0" w:color="196B24"/>
        <w:bottom w:val="single" w:sz="8" w:space="0" w:color="196B24"/>
        <w:right w:val="single" w:sz="8" w:space="0" w:color="196B24"/>
      </w:tblBorders>
    </w:tblPr>
    <w:tblStylePr w:type="firstRow">
      <w:pPr>
        <w:spacing w:before="0" w:after="0" w:line="240" w:lineRule="auto"/>
      </w:pPr>
      <w:rPr>
        <w:b/>
        <w:bCs/>
        <w:color w:val="FFFFFF"/>
      </w:rPr>
      <w:tblPr/>
      <w:tcPr>
        <w:shd w:val="clear" w:color="auto" w:fill="196B24"/>
      </w:tcPr>
    </w:tblStylePr>
    <w:tblStylePr w:type="lastRow">
      <w:pPr>
        <w:spacing w:before="0" w:after="0" w:line="240" w:lineRule="auto"/>
      </w:pPr>
      <w:rPr>
        <w:b/>
        <w:bCs/>
      </w:rPr>
      <w:tblPr/>
      <w:tcPr>
        <w:tcBorders>
          <w:top w:val="double" w:sz="6" w:space="0" w:color="196B24"/>
          <w:left w:val="single" w:sz="8" w:space="0" w:color="196B24"/>
          <w:bottom w:val="single" w:sz="8" w:space="0" w:color="196B24"/>
          <w:right w:val="single" w:sz="8" w:space="0" w:color="196B24"/>
        </w:tcBorders>
      </w:tcPr>
    </w:tblStylePr>
    <w:tblStylePr w:type="firstCol">
      <w:rPr>
        <w:b/>
        <w:bCs/>
      </w:rPr>
    </w:tblStylePr>
    <w:tblStylePr w:type="lastCol">
      <w:rPr>
        <w:b/>
        <w:bCs/>
      </w:rPr>
    </w:tblStylePr>
    <w:tblStylePr w:type="band1Vert">
      <w:tblPr/>
      <w:tcPr>
        <w:tcBorders>
          <w:top w:val="single" w:sz="8" w:space="0" w:color="196B24"/>
          <w:left w:val="single" w:sz="8" w:space="0" w:color="196B24"/>
          <w:bottom w:val="single" w:sz="8" w:space="0" w:color="196B24"/>
          <w:right w:val="single" w:sz="8" w:space="0" w:color="196B24"/>
        </w:tcBorders>
      </w:tcPr>
    </w:tblStylePr>
    <w:tblStylePr w:type="band1Horz">
      <w:tblPr/>
      <w:tcPr>
        <w:tcBorders>
          <w:top w:val="single" w:sz="8" w:space="0" w:color="196B24"/>
          <w:left w:val="single" w:sz="8" w:space="0" w:color="196B24"/>
          <w:bottom w:val="single" w:sz="8" w:space="0" w:color="196B24"/>
          <w:right w:val="single" w:sz="8" w:space="0" w:color="196B24"/>
        </w:tcBorders>
      </w:tcPr>
    </w:tblStylePr>
  </w:style>
  <w:style w:type="table" w:customStyle="1" w:styleId="LightList-Accent4212">
    <w:name w:val="Light List - Accent 4212"/>
    <w:basedOn w:val="TableNormal"/>
    <w:next w:val="LightList-Accent4"/>
    <w:uiPriority w:val="61"/>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8" w:space="0" w:color="0F9ED5"/>
        <w:left w:val="single" w:sz="8" w:space="0" w:color="0F9ED5"/>
        <w:bottom w:val="single" w:sz="8" w:space="0" w:color="0F9ED5"/>
        <w:right w:val="single" w:sz="8" w:space="0" w:color="0F9ED5"/>
      </w:tblBorders>
    </w:tblPr>
    <w:tblStylePr w:type="firstRow">
      <w:pPr>
        <w:spacing w:before="0" w:after="0" w:line="240" w:lineRule="auto"/>
      </w:pPr>
      <w:rPr>
        <w:b/>
        <w:bCs/>
        <w:color w:val="FFFFFF"/>
      </w:rPr>
      <w:tblPr/>
      <w:tcPr>
        <w:shd w:val="clear" w:color="auto" w:fill="0F9ED5"/>
      </w:tcPr>
    </w:tblStylePr>
    <w:tblStylePr w:type="lastRow">
      <w:pPr>
        <w:spacing w:before="0" w:after="0" w:line="240" w:lineRule="auto"/>
      </w:pPr>
      <w:rPr>
        <w:b/>
        <w:bCs/>
      </w:rPr>
      <w:tblPr/>
      <w:tcPr>
        <w:tcBorders>
          <w:top w:val="double" w:sz="6" w:space="0" w:color="0F9ED5"/>
          <w:left w:val="single" w:sz="8" w:space="0" w:color="0F9ED5"/>
          <w:bottom w:val="single" w:sz="8" w:space="0" w:color="0F9ED5"/>
          <w:right w:val="single" w:sz="8" w:space="0" w:color="0F9ED5"/>
        </w:tcBorders>
      </w:tcPr>
    </w:tblStylePr>
    <w:tblStylePr w:type="firstCol">
      <w:rPr>
        <w:b/>
        <w:bCs/>
      </w:rPr>
    </w:tblStylePr>
    <w:tblStylePr w:type="lastCol">
      <w:rPr>
        <w:b/>
        <w:bCs/>
      </w:rPr>
    </w:tblStylePr>
    <w:tblStylePr w:type="band1Vert">
      <w:tblPr/>
      <w:tcPr>
        <w:tcBorders>
          <w:top w:val="single" w:sz="8" w:space="0" w:color="0F9ED5"/>
          <w:left w:val="single" w:sz="8" w:space="0" w:color="0F9ED5"/>
          <w:bottom w:val="single" w:sz="8" w:space="0" w:color="0F9ED5"/>
          <w:right w:val="single" w:sz="8" w:space="0" w:color="0F9ED5"/>
        </w:tcBorders>
      </w:tcPr>
    </w:tblStylePr>
    <w:tblStylePr w:type="band1Horz">
      <w:tblPr/>
      <w:tcPr>
        <w:tcBorders>
          <w:top w:val="single" w:sz="8" w:space="0" w:color="0F9ED5"/>
          <w:left w:val="single" w:sz="8" w:space="0" w:color="0F9ED5"/>
          <w:bottom w:val="single" w:sz="8" w:space="0" w:color="0F9ED5"/>
          <w:right w:val="single" w:sz="8" w:space="0" w:color="0F9ED5"/>
        </w:tcBorders>
      </w:tcPr>
    </w:tblStylePr>
  </w:style>
  <w:style w:type="table" w:customStyle="1" w:styleId="LightList-Accent5212">
    <w:name w:val="Light List - Accent 5212"/>
    <w:basedOn w:val="TableNormal"/>
    <w:next w:val="LightList-Accent5"/>
    <w:uiPriority w:val="61"/>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8" w:space="0" w:color="A02B93"/>
        <w:left w:val="single" w:sz="8" w:space="0" w:color="A02B93"/>
        <w:bottom w:val="single" w:sz="8" w:space="0" w:color="A02B93"/>
        <w:right w:val="single" w:sz="8" w:space="0" w:color="A02B93"/>
      </w:tblBorders>
    </w:tblPr>
    <w:tblStylePr w:type="firstRow">
      <w:pPr>
        <w:spacing w:before="0" w:after="0" w:line="240" w:lineRule="auto"/>
      </w:pPr>
      <w:rPr>
        <w:b/>
        <w:bCs/>
        <w:color w:val="FFFFFF"/>
      </w:rPr>
      <w:tblPr/>
      <w:tcPr>
        <w:shd w:val="clear" w:color="auto" w:fill="A02B93"/>
      </w:tcPr>
    </w:tblStylePr>
    <w:tblStylePr w:type="lastRow">
      <w:pPr>
        <w:spacing w:before="0" w:after="0" w:line="240" w:lineRule="auto"/>
      </w:pPr>
      <w:rPr>
        <w:b/>
        <w:bCs/>
      </w:rPr>
      <w:tblPr/>
      <w:tcPr>
        <w:tcBorders>
          <w:top w:val="double" w:sz="6" w:space="0" w:color="A02B93"/>
          <w:left w:val="single" w:sz="8" w:space="0" w:color="A02B93"/>
          <w:bottom w:val="single" w:sz="8" w:space="0" w:color="A02B93"/>
          <w:right w:val="single" w:sz="8" w:space="0" w:color="A02B93"/>
        </w:tcBorders>
      </w:tcPr>
    </w:tblStylePr>
    <w:tblStylePr w:type="firstCol">
      <w:rPr>
        <w:b/>
        <w:bCs/>
      </w:rPr>
    </w:tblStylePr>
    <w:tblStylePr w:type="lastCol">
      <w:rPr>
        <w:b/>
        <w:bCs/>
      </w:rPr>
    </w:tblStylePr>
    <w:tblStylePr w:type="band1Vert">
      <w:tblPr/>
      <w:tcPr>
        <w:tcBorders>
          <w:top w:val="single" w:sz="8" w:space="0" w:color="A02B93"/>
          <w:left w:val="single" w:sz="8" w:space="0" w:color="A02B93"/>
          <w:bottom w:val="single" w:sz="8" w:space="0" w:color="A02B93"/>
          <w:right w:val="single" w:sz="8" w:space="0" w:color="A02B93"/>
        </w:tcBorders>
      </w:tcPr>
    </w:tblStylePr>
    <w:tblStylePr w:type="band1Horz">
      <w:tblPr/>
      <w:tcPr>
        <w:tcBorders>
          <w:top w:val="single" w:sz="8" w:space="0" w:color="A02B93"/>
          <w:left w:val="single" w:sz="8" w:space="0" w:color="A02B93"/>
          <w:bottom w:val="single" w:sz="8" w:space="0" w:color="A02B93"/>
          <w:right w:val="single" w:sz="8" w:space="0" w:color="A02B93"/>
        </w:tcBorders>
      </w:tcPr>
    </w:tblStylePr>
  </w:style>
  <w:style w:type="table" w:customStyle="1" w:styleId="LightList-Accent6212">
    <w:name w:val="Light List - Accent 6212"/>
    <w:basedOn w:val="TableNormal"/>
    <w:next w:val="LightList-Accent6"/>
    <w:uiPriority w:val="61"/>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8" w:space="0" w:color="4EA72E"/>
        <w:left w:val="single" w:sz="8" w:space="0" w:color="4EA72E"/>
        <w:bottom w:val="single" w:sz="8" w:space="0" w:color="4EA72E"/>
        <w:right w:val="single" w:sz="8" w:space="0" w:color="4EA72E"/>
      </w:tblBorders>
    </w:tblPr>
    <w:tblStylePr w:type="firstRow">
      <w:pPr>
        <w:spacing w:before="0" w:after="0" w:line="240" w:lineRule="auto"/>
      </w:pPr>
      <w:rPr>
        <w:b/>
        <w:bCs/>
        <w:color w:val="FFFFFF"/>
      </w:rPr>
      <w:tblPr/>
      <w:tcPr>
        <w:shd w:val="clear" w:color="auto" w:fill="4EA72E"/>
      </w:tcPr>
    </w:tblStylePr>
    <w:tblStylePr w:type="lastRow">
      <w:pPr>
        <w:spacing w:before="0" w:after="0" w:line="240" w:lineRule="auto"/>
      </w:pPr>
      <w:rPr>
        <w:b/>
        <w:bCs/>
      </w:rPr>
      <w:tblPr/>
      <w:tcPr>
        <w:tcBorders>
          <w:top w:val="double" w:sz="6" w:space="0" w:color="4EA72E"/>
          <w:left w:val="single" w:sz="8" w:space="0" w:color="4EA72E"/>
          <w:bottom w:val="single" w:sz="8" w:space="0" w:color="4EA72E"/>
          <w:right w:val="single" w:sz="8" w:space="0" w:color="4EA72E"/>
        </w:tcBorders>
      </w:tcPr>
    </w:tblStylePr>
    <w:tblStylePr w:type="firstCol">
      <w:rPr>
        <w:b/>
        <w:bCs/>
      </w:rPr>
    </w:tblStylePr>
    <w:tblStylePr w:type="lastCol">
      <w:rPr>
        <w:b/>
        <w:bCs/>
      </w:rPr>
    </w:tblStylePr>
    <w:tblStylePr w:type="band1Vert">
      <w:tblPr/>
      <w:tcPr>
        <w:tcBorders>
          <w:top w:val="single" w:sz="8" w:space="0" w:color="4EA72E"/>
          <w:left w:val="single" w:sz="8" w:space="0" w:color="4EA72E"/>
          <w:bottom w:val="single" w:sz="8" w:space="0" w:color="4EA72E"/>
          <w:right w:val="single" w:sz="8" w:space="0" w:color="4EA72E"/>
        </w:tcBorders>
      </w:tcPr>
    </w:tblStylePr>
    <w:tblStylePr w:type="band1Horz">
      <w:tblPr/>
      <w:tcPr>
        <w:tcBorders>
          <w:top w:val="single" w:sz="8" w:space="0" w:color="4EA72E"/>
          <w:left w:val="single" w:sz="8" w:space="0" w:color="4EA72E"/>
          <w:bottom w:val="single" w:sz="8" w:space="0" w:color="4EA72E"/>
          <w:right w:val="single" w:sz="8" w:space="0" w:color="4EA72E"/>
        </w:tcBorders>
      </w:tcPr>
    </w:tblStylePr>
  </w:style>
  <w:style w:type="table" w:customStyle="1" w:styleId="LightShading212">
    <w:name w:val="Light Shading212"/>
    <w:basedOn w:val="TableNormal"/>
    <w:next w:val="LightShading"/>
    <w:uiPriority w:val="60"/>
    <w:semiHidden/>
    <w:unhideWhenUsed/>
    <w:rsid w:val="00417AD0"/>
    <w:pPr>
      <w:spacing w:after="0" w:line="240" w:lineRule="auto"/>
    </w:pPr>
    <w:rPr>
      <w:color w:val="000000"/>
      <w:kern w:val="2"/>
      <w:sz w:val="24"/>
      <w:szCs w:val="24"/>
      <w:lang w:val="en-IE"/>
      <w14:ligatures w14:val="standardContextual"/>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LightShading-Accent1212">
    <w:name w:val="Light Shading - Accent 1212"/>
    <w:basedOn w:val="TableNormal"/>
    <w:next w:val="LightShading-Accent1"/>
    <w:uiPriority w:val="60"/>
    <w:semiHidden/>
    <w:unhideWhenUsed/>
    <w:rsid w:val="00417AD0"/>
    <w:pPr>
      <w:spacing w:after="0" w:line="240" w:lineRule="auto"/>
    </w:pPr>
    <w:rPr>
      <w:color w:val="0F4761"/>
      <w:kern w:val="2"/>
      <w:sz w:val="24"/>
      <w:szCs w:val="24"/>
      <w:lang w:val="en-IE"/>
      <w14:ligatures w14:val="standardContextual"/>
    </w:rPr>
    <w:tblPr>
      <w:tblStyleRowBandSize w:val="1"/>
      <w:tblStyleColBandSize w:val="1"/>
      <w:tblBorders>
        <w:top w:val="single" w:sz="8" w:space="0" w:color="156082"/>
        <w:bottom w:val="single" w:sz="8" w:space="0" w:color="156082"/>
      </w:tblBorders>
    </w:tblPr>
    <w:tblStylePr w:type="firstRow">
      <w:pPr>
        <w:spacing w:before="0" w:after="0" w:line="240" w:lineRule="auto"/>
      </w:pPr>
      <w:rPr>
        <w:b/>
        <w:bCs/>
      </w:rPr>
      <w:tblPr/>
      <w:tcPr>
        <w:tcBorders>
          <w:top w:val="single" w:sz="8" w:space="0" w:color="156082"/>
          <w:left w:val="nil"/>
          <w:bottom w:val="single" w:sz="8" w:space="0" w:color="156082"/>
          <w:right w:val="nil"/>
          <w:insideH w:val="nil"/>
          <w:insideV w:val="nil"/>
        </w:tcBorders>
      </w:tcPr>
    </w:tblStylePr>
    <w:tblStylePr w:type="lastRow">
      <w:pPr>
        <w:spacing w:before="0" w:after="0" w:line="240" w:lineRule="auto"/>
      </w:pPr>
      <w:rPr>
        <w:b/>
        <w:bCs/>
      </w:rPr>
      <w:tblPr/>
      <w:tcPr>
        <w:tcBorders>
          <w:top w:val="single" w:sz="8" w:space="0" w:color="156082"/>
          <w:left w:val="nil"/>
          <w:bottom w:val="single" w:sz="8" w:space="0" w:color="15608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2DEF2"/>
      </w:tcPr>
    </w:tblStylePr>
    <w:tblStylePr w:type="band1Horz">
      <w:tblPr/>
      <w:tcPr>
        <w:tcBorders>
          <w:left w:val="nil"/>
          <w:right w:val="nil"/>
          <w:insideH w:val="nil"/>
          <w:insideV w:val="nil"/>
        </w:tcBorders>
        <w:shd w:val="clear" w:color="auto" w:fill="B2DEF2"/>
      </w:tcPr>
    </w:tblStylePr>
  </w:style>
  <w:style w:type="table" w:customStyle="1" w:styleId="LightShading-Accent2212">
    <w:name w:val="Light Shading - Accent 2212"/>
    <w:basedOn w:val="TableNormal"/>
    <w:next w:val="LightShading-Accent2"/>
    <w:uiPriority w:val="60"/>
    <w:semiHidden/>
    <w:unhideWhenUsed/>
    <w:rsid w:val="00417AD0"/>
    <w:pPr>
      <w:spacing w:after="0" w:line="240" w:lineRule="auto"/>
    </w:pPr>
    <w:rPr>
      <w:color w:val="BF4E14"/>
      <w:kern w:val="2"/>
      <w:sz w:val="24"/>
      <w:szCs w:val="24"/>
      <w:lang w:val="en-IE"/>
      <w14:ligatures w14:val="standardContextual"/>
    </w:rPr>
    <w:tblPr>
      <w:tblStyleRowBandSize w:val="1"/>
      <w:tblStyleColBandSize w:val="1"/>
      <w:tblBorders>
        <w:top w:val="single" w:sz="8" w:space="0" w:color="E97132"/>
        <w:bottom w:val="single" w:sz="8" w:space="0" w:color="E97132"/>
      </w:tblBorders>
    </w:tblPr>
    <w:tblStylePr w:type="firstRow">
      <w:pPr>
        <w:spacing w:before="0" w:after="0" w:line="240" w:lineRule="auto"/>
      </w:pPr>
      <w:rPr>
        <w:b/>
        <w:bCs/>
      </w:rPr>
      <w:tblPr/>
      <w:tcPr>
        <w:tcBorders>
          <w:top w:val="single" w:sz="8" w:space="0" w:color="E97132"/>
          <w:left w:val="nil"/>
          <w:bottom w:val="single" w:sz="8" w:space="0" w:color="E97132"/>
          <w:right w:val="nil"/>
          <w:insideH w:val="nil"/>
          <w:insideV w:val="nil"/>
        </w:tcBorders>
      </w:tcPr>
    </w:tblStylePr>
    <w:tblStylePr w:type="lastRow">
      <w:pPr>
        <w:spacing w:before="0" w:after="0" w:line="240" w:lineRule="auto"/>
      </w:pPr>
      <w:rPr>
        <w:b/>
        <w:bCs/>
      </w:rPr>
      <w:tblPr/>
      <w:tcPr>
        <w:tcBorders>
          <w:top w:val="single" w:sz="8" w:space="0" w:color="E97132"/>
          <w:left w:val="nil"/>
          <w:bottom w:val="single" w:sz="8" w:space="0" w:color="E9713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9DBCC"/>
      </w:tcPr>
    </w:tblStylePr>
    <w:tblStylePr w:type="band1Horz">
      <w:tblPr/>
      <w:tcPr>
        <w:tcBorders>
          <w:left w:val="nil"/>
          <w:right w:val="nil"/>
          <w:insideH w:val="nil"/>
          <w:insideV w:val="nil"/>
        </w:tcBorders>
        <w:shd w:val="clear" w:color="auto" w:fill="F9DBCC"/>
      </w:tcPr>
    </w:tblStylePr>
  </w:style>
  <w:style w:type="table" w:customStyle="1" w:styleId="LightShading-Accent3212">
    <w:name w:val="Light Shading - Accent 3212"/>
    <w:basedOn w:val="TableNormal"/>
    <w:next w:val="LightShading-Accent3"/>
    <w:uiPriority w:val="60"/>
    <w:semiHidden/>
    <w:unhideWhenUsed/>
    <w:rsid w:val="00417AD0"/>
    <w:pPr>
      <w:spacing w:after="0" w:line="240" w:lineRule="auto"/>
    </w:pPr>
    <w:rPr>
      <w:color w:val="124F1A"/>
      <w:kern w:val="2"/>
      <w:sz w:val="24"/>
      <w:szCs w:val="24"/>
      <w:lang w:val="en-IE"/>
      <w14:ligatures w14:val="standardContextual"/>
    </w:rPr>
    <w:tblPr>
      <w:tblStyleRowBandSize w:val="1"/>
      <w:tblStyleColBandSize w:val="1"/>
      <w:tblBorders>
        <w:top w:val="single" w:sz="8" w:space="0" w:color="196B24"/>
        <w:bottom w:val="single" w:sz="8" w:space="0" w:color="196B24"/>
      </w:tblBorders>
    </w:tblPr>
    <w:tblStylePr w:type="firstRow">
      <w:pPr>
        <w:spacing w:before="0" w:after="0" w:line="240" w:lineRule="auto"/>
      </w:pPr>
      <w:rPr>
        <w:b/>
        <w:bCs/>
      </w:rPr>
      <w:tblPr/>
      <w:tcPr>
        <w:tcBorders>
          <w:top w:val="single" w:sz="8" w:space="0" w:color="196B24"/>
          <w:left w:val="nil"/>
          <w:bottom w:val="single" w:sz="8" w:space="0" w:color="196B24"/>
          <w:right w:val="nil"/>
          <w:insideH w:val="nil"/>
          <w:insideV w:val="nil"/>
        </w:tcBorders>
      </w:tcPr>
    </w:tblStylePr>
    <w:tblStylePr w:type="lastRow">
      <w:pPr>
        <w:spacing w:before="0" w:after="0" w:line="240" w:lineRule="auto"/>
      </w:pPr>
      <w:rPr>
        <w:b/>
        <w:bCs/>
      </w:rPr>
      <w:tblPr/>
      <w:tcPr>
        <w:tcBorders>
          <w:top w:val="single" w:sz="8" w:space="0" w:color="196B24"/>
          <w:left w:val="nil"/>
          <w:bottom w:val="single" w:sz="8" w:space="0" w:color="196B2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EDBA"/>
      </w:tcPr>
    </w:tblStylePr>
    <w:tblStylePr w:type="band1Horz">
      <w:tblPr/>
      <w:tcPr>
        <w:tcBorders>
          <w:left w:val="nil"/>
          <w:right w:val="nil"/>
          <w:insideH w:val="nil"/>
          <w:insideV w:val="nil"/>
        </w:tcBorders>
        <w:shd w:val="clear" w:color="auto" w:fill="B3EDBA"/>
      </w:tcPr>
    </w:tblStylePr>
  </w:style>
  <w:style w:type="table" w:customStyle="1" w:styleId="LightShading-Accent4212">
    <w:name w:val="Light Shading - Accent 4212"/>
    <w:basedOn w:val="TableNormal"/>
    <w:next w:val="LightShading-Accent4"/>
    <w:uiPriority w:val="60"/>
    <w:semiHidden/>
    <w:unhideWhenUsed/>
    <w:rsid w:val="00417AD0"/>
    <w:pPr>
      <w:spacing w:after="0" w:line="240" w:lineRule="auto"/>
    </w:pPr>
    <w:rPr>
      <w:color w:val="0B769F"/>
      <w:kern w:val="2"/>
      <w:sz w:val="24"/>
      <w:szCs w:val="24"/>
      <w:lang w:val="en-IE"/>
      <w14:ligatures w14:val="standardContextual"/>
    </w:rPr>
    <w:tblPr>
      <w:tblStyleRowBandSize w:val="1"/>
      <w:tblStyleColBandSize w:val="1"/>
      <w:tblBorders>
        <w:top w:val="single" w:sz="8" w:space="0" w:color="0F9ED5"/>
        <w:bottom w:val="single" w:sz="8" w:space="0" w:color="0F9ED5"/>
      </w:tblBorders>
    </w:tblPr>
    <w:tblStylePr w:type="firstRow">
      <w:pPr>
        <w:spacing w:before="0" w:after="0" w:line="240" w:lineRule="auto"/>
      </w:pPr>
      <w:rPr>
        <w:b/>
        <w:bCs/>
      </w:rPr>
      <w:tblPr/>
      <w:tcPr>
        <w:tcBorders>
          <w:top w:val="single" w:sz="8" w:space="0" w:color="0F9ED5"/>
          <w:left w:val="nil"/>
          <w:bottom w:val="single" w:sz="8" w:space="0" w:color="0F9ED5"/>
          <w:right w:val="nil"/>
          <w:insideH w:val="nil"/>
          <w:insideV w:val="nil"/>
        </w:tcBorders>
      </w:tcPr>
    </w:tblStylePr>
    <w:tblStylePr w:type="lastRow">
      <w:pPr>
        <w:spacing w:before="0" w:after="0" w:line="240" w:lineRule="auto"/>
      </w:pPr>
      <w:rPr>
        <w:b/>
        <w:bCs/>
      </w:rPr>
      <w:tblPr/>
      <w:tcPr>
        <w:tcBorders>
          <w:top w:val="single" w:sz="8" w:space="0" w:color="0F9ED5"/>
          <w:left w:val="nil"/>
          <w:bottom w:val="single" w:sz="8" w:space="0" w:color="0F9ED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DE9FA"/>
      </w:tcPr>
    </w:tblStylePr>
    <w:tblStylePr w:type="band1Horz">
      <w:tblPr/>
      <w:tcPr>
        <w:tcBorders>
          <w:left w:val="nil"/>
          <w:right w:val="nil"/>
          <w:insideH w:val="nil"/>
          <w:insideV w:val="nil"/>
        </w:tcBorders>
        <w:shd w:val="clear" w:color="auto" w:fill="BDE9FA"/>
      </w:tcPr>
    </w:tblStylePr>
  </w:style>
  <w:style w:type="table" w:customStyle="1" w:styleId="LightShading-Accent5212">
    <w:name w:val="Light Shading - Accent 5212"/>
    <w:basedOn w:val="TableNormal"/>
    <w:next w:val="LightShading-Accent5"/>
    <w:uiPriority w:val="60"/>
    <w:semiHidden/>
    <w:unhideWhenUsed/>
    <w:rsid w:val="00417AD0"/>
    <w:pPr>
      <w:spacing w:after="0" w:line="240" w:lineRule="auto"/>
    </w:pPr>
    <w:rPr>
      <w:color w:val="77206D"/>
      <w:kern w:val="2"/>
      <w:sz w:val="24"/>
      <w:szCs w:val="24"/>
      <w:lang w:val="en-IE"/>
      <w14:ligatures w14:val="standardContextual"/>
    </w:rPr>
    <w:tblPr>
      <w:tblStyleRowBandSize w:val="1"/>
      <w:tblStyleColBandSize w:val="1"/>
      <w:tblBorders>
        <w:top w:val="single" w:sz="8" w:space="0" w:color="A02B93"/>
        <w:bottom w:val="single" w:sz="8" w:space="0" w:color="A02B93"/>
      </w:tblBorders>
    </w:tblPr>
    <w:tblStylePr w:type="firstRow">
      <w:pPr>
        <w:spacing w:before="0" w:after="0" w:line="240" w:lineRule="auto"/>
      </w:pPr>
      <w:rPr>
        <w:b/>
        <w:bCs/>
      </w:rPr>
      <w:tblPr/>
      <w:tcPr>
        <w:tcBorders>
          <w:top w:val="single" w:sz="8" w:space="0" w:color="A02B93"/>
          <w:left w:val="nil"/>
          <w:bottom w:val="single" w:sz="8" w:space="0" w:color="A02B93"/>
          <w:right w:val="nil"/>
          <w:insideH w:val="nil"/>
          <w:insideV w:val="nil"/>
        </w:tcBorders>
      </w:tcPr>
    </w:tblStylePr>
    <w:tblStylePr w:type="lastRow">
      <w:pPr>
        <w:spacing w:before="0" w:after="0" w:line="240" w:lineRule="auto"/>
      </w:pPr>
      <w:rPr>
        <w:b/>
        <w:bCs/>
      </w:rPr>
      <w:tblPr/>
      <w:tcPr>
        <w:tcBorders>
          <w:top w:val="single" w:sz="8" w:space="0" w:color="A02B93"/>
          <w:left w:val="nil"/>
          <w:bottom w:val="single" w:sz="8" w:space="0" w:color="A02B9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C3E9"/>
      </w:tcPr>
    </w:tblStylePr>
    <w:tblStylePr w:type="band1Horz">
      <w:tblPr/>
      <w:tcPr>
        <w:tcBorders>
          <w:left w:val="nil"/>
          <w:right w:val="nil"/>
          <w:insideH w:val="nil"/>
          <w:insideV w:val="nil"/>
        </w:tcBorders>
        <w:shd w:val="clear" w:color="auto" w:fill="EFC3E9"/>
      </w:tcPr>
    </w:tblStylePr>
  </w:style>
  <w:style w:type="table" w:customStyle="1" w:styleId="LightShading-Accent6212">
    <w:name w:val="Light Shading - Accent 6212"/>
    <w:basedOn w:val="TableNormal"/>
    <w:next w:val="LightShading-Accent6"/>
    <w:uiPriority w:val="60"/>
    <w:semiHidden/>
    <w:unhideWhenUsed/>
    <w:rsid w:val="00417AD0"/>
    <w:pPr>
      <w:spacing w:after="0" w:line="240" w:lineRule="auto"/>
    </w:pPr>
    <w:rPr>
      <w:color w:val="3A7C22"/>
      <w:kern w:val="2"/>
      <w:sz w:val="24"/>
      <w:szCs w:val="24"/>
      <w:lang w:val="en-IE"/>
      <w14:ligatures w14:val="standardContextual"/>
    </w:rPr>
    <w:tblPr>
      <w:tblStyleRowBandSize w:val="1"/>
      <w:tblStyleColBandSize w:val="1"/>
      <w:tblBorders>
        <w:top w:val="single" w:sz="8" w:space="0" w:color="4EA72E"/>
        <w:bottom w:val="single" w:sz="8" w:space="0" w:color="4EA72E"/>
      </w:tblBorders>
    </w:tblPr>
    <w:tblStylePr w:type="firstRow">
      <w:pPr>
        <w:spacing w:before="0" w:after="0" w:line="240" w:lineRule="auto"/>
      </w:pPr>
      <w:rPr>
        <w:b/>
        <w:bCs/>
      </w:rPr>
      <w:tblPr/>
      <w:tcPr>
        <w:tcBorders>
          <w:top w:val="single" w:sz="8" w:space="0" w:color="4EA72E"/>
          <w:left w:val="nil"/>
          <w:bottom w:val="single" w:sz="8" w:space="0" w:color="4EA72E"/>
          <w:right w:val="nil"/>
          <w:insideH w:val="nil"/>
          <w:insideV w:val="nil"/>
        </w:tcBorders>
      </w:tcPr>
    </w:tblStylePr>
    <w:tblStylePr w:type="lastRow">
      <w:pPr>
        <w:spacing w:before="0" w:after="0" w:line="240" w:lineRule="auto"/>
      </w:pPr>
      <w:rPr>
        <w:b/>
        <w:bCs/>
      </w:rPr>
      <w:tblPr/>
      <w:tcPr>
        <w:tcBorders>
          <w:top w:val="single" w:sz="8" w:space="0" w:color="4EA72E"/>
          <w:left w:val="nil"/>
          <w:bottom w:val="single" w:sz="8" w:space="0" w:color="4EA72E"/>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EFC5"/>
      </w:tcPr>
    </w:tblStylePr>
    <w:tblStylePr w:type="band1Horz">
      <w:tblPr/>
      <w:tcPr>
        <w:tcBorders>
          <w:left w:val="nil"/>
          <w:right w:val="nil"/>
          <w:insideH w:val="nil"/>
          <w:insideV w:val="nil"/>
        </w:tcBorders>
        <w:shd w:val="clear" w:color="auto" w:fill="D0EFC5"/>
      </w:tcPr>
    </w:tblStylePr>
  </w:style>
  <w:style w:type="table" w:customStyle="1" w:styleId="ListTable1Light212">
    <w:name w:val="List Table 1 Light212"/>
    <w:basedOn w:val="TableNormal"/>
    <w:next w:val="ListTable1Light"/>
    <w:uiPriority w:val="46"/>
    <w:rsid w:val="00417AD0"/>
    <w:pPr>
      <w:spacing w:after="0" w:line="240" w:lineRule="auto"/>
    </w:pPr>
    <w:rPr>
      <w:kern w:val="2"/>
      <w:sz w:val="24"/>
      <w:szCs w:val="24"/>
      <w:lang w:val="en-IE"/>
      <w14:ligatures w14:val="standardContextual"/>
    </w:rPr>
    <w:tblPr>
      <w:tblStyleRowBandSize w:val="1"/>
      <w:tblStyleColBandSize w:val="1"/>
    </w:tblPr>
    <w:tblStylePr w:type="firstRow">
      <w:rPr>
        <w:b/>
        <w:bCs/>
      </w:rPr>
      <w:tblPr/>
      <w:tcPr>
        <w:tcBorders>
          <w:bottom w:val="single" w:sz="4" w:space="0" w:color="666666"/>
        </w:tcBorders>
      </w:tcPr>
    </w:tblStylePr>
    <w:tblStylePr w:type="lastRow">
      <w:rPr>
        <w:b/>
        <w:bCs/>
      </w:rPr>
      <w:tblPr/>
      <w:tcPr>
        <w:tcBorders>
          <w:top w:val="single" w:sz="4" w:space="0" w:color="666666"/>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ListTable1Light-Accent1212">
    <w:name w:val="List Table 1 Light - Accent 1212"/>
    <w:basedOn w:val="TableNormal"/>
    <w:next w:val="ListTable1Light-Accent1"/>
    <w:uiPriority w:val="46"/>
    <w:rsid w:val="00417AD0"/>
    <w:pPr>
      <w:spacing w:after="0" w:line="240" w:lineRule="auto"/>
    </w:pPr>
    <w:rPr>
      <w:kern w:val="2"/>
      <w:sz w:val="24"/>
      <w:szCs w:val="24"/>
      <w:lang w:val="en-IE"/>
      <w14:ligatures w14:val="standardContextual"/>
    </w:rPr>
    <w:tblPr>
      <w:tblStyleRowBandSize w:val="1"/>
      <w:tblStyleColBandSize w:val="1"/>
    </w:tblPr>
    <w:tblStylePr w:type="firstRow">
      <w:rPr>
        <w:b/>
        <w:bCs/>
      </w:rPr>
      <w:tblPr/>
      <w:tcPr>
        <w:tcBorders>
          <w:bottom w:val="single" w:sz="4" w:space="0" w:color="45B0E1"/>
        </w:tcBorders>
      </w:tcPr>
    </w:tblStylePr>
    <w:tblStylePr w:type="lastRow">
      <w:rPr>
        <w:b/>
        <w:bCs/>
      </w:rPr>
      <w:tblPr/>
      <w:tcPr>
        <w:tcBorders>
          <w:top w:val="single" w:sz="4" w:space="0" w:color="45B0E1"/>
        </w:tcBorders>
      </w:tcPr>
    </w:tblStylePr>
    <w:tblStylePr w:type="firstCol">
      <w:rPr>
        <w:b/>
        <w:bCs/>
      </w:rPr>
    </w:tblStylePr>
    <w:tblStylePr w:type="lastCol">
      <w:rPr>
        <w:b/>
        <w:bCs/>
      </w:rPr>
    </w:tblStylePr>
    <w:tblStylePr w:type="band1Vert">
      <w:tblPr/>
      <w:tcPr>
        <w:shd w:val="clear" w:color="auto" w:fill="C1E4F5"/>
      </w:tcPr>
    </w:tblStylePr>
    <w:tblStylePr w:type="band1Horz">
      <w:tblPr/>
      <w:tcPr>
        <w:shd w:val="clear" w:color="auto" w:fill="C1E4F5"/>
      </w:tcPr>
    </w:tblStylePr>
  </w:style>
  <w:style w:type="table" w:customStyle="1" w:styleId="ListTable1Light-Accent2212">
    <w:name w:val="List Table 1 Light - Accent 2212"/>
    <w:basedOn w:val="TableNormal"/>
    <w:next w:val="ListTable1Light-Accent2"/>
    <w:uiPriority w:val="46"/>
    <w:rsid w:val="00417AD0"/>
    <w:pPr>
      <w:spacing w:after="0" w:line="240" w:lineRule="auto"/>
    </w:pPr>
    <w:rPr>
      <w:kern w:val="2"/>
      <w:sz w:val="24"/>
      <w:szCs w:val="24"/>
      <w:lang w:val="en-IE"/>
      <w14:ligatures w14:val="standardContextual"/>
    </w:rPr>
    <w:tblPr>
      <w:tblStyleRowBandSize w:val="1"/>
      <w:tblStyleColBandSize w:val="1"/>
    </w:tblPr>
    <w:tblStylePr w:type="firstRow">
      <w:rPr>
        <w:b/>
        <w:bCs/>
      </w:rPr>
      <w:tblPr/>
      <w:tcPr>
        <w:tcBorders>
          <w:bottom w:val="single" w:sz="4" w:space="0" w:color="F1A983"/>
        </w:tcBorders>
      </w:tcPr>
    </w:tblStylePr>
    <w:tblStylePr w:type="lastRow">
      <w:rPr>
        <w:b/>
        <w:bCs/>
      </w:rPr>
      <w:tblPr/>
      <w:tcPr>
        <w:tcBorders>
          <w:top w:val="single" w:sz="4" w:space="0" w:color="F1A983"/>
        </w:tcBorders>
      </w:tcPr>
    </w:tblStylePr>
    <w:tblStylePr w:type="firstCol">
      <w:rPr>
        <w:b/>
        <w:bCs/>
      </w:rPr>
    </w:tblStylePr>
    <w:tblStylePr w:type="lastCol">
      <w:rPr>
        <w:b/>
        <w:bCs/>
      </w:rPr>
    </w:tblStylePr>
    <w:tblStylePr w:type="band1Vert">
      <w:tblPr/>
      <w:tcPr>
        <w:shd w:val="clear" w:color="auto" w:fill="FAE2D5"/>
      </w:tcPr>
    </w:tblStylePr>
    <w:tblStylePr w:type="band1Horz">
      <w:tblPr/>
      <w:tcPr>
        <w:shd w:val="clear" w:color="auto" w:fill="FAE2D5"/>
      </w:tcPr>
    </w:tblStylePr>
  </w:style>
  <w:style w:type="table" w:customStyle="1" w:styleId="ListTable1Light-Accent3212">
    <w:name w:val="List Table 1 Light - Accent 3212"/>
    <w:basedOn w:val="TableNormal"/>
    <w:next w:val="ListTable1Light-Accent3"/>
    <w:uiPriority w:val="46"/>
    <w:rsid w:val="00417AD0"/>
    <w:pPr>
      <w:spacing w:after="0" w:line="240" w:lineRule="auto"/>
    </w:pPr>
    <w:rPr>
      <w:kern w:val="2"/>
      <w:sz w:val="24"/>
      <w:szCs w:val="24"/>
      <w:lang w:val="en-IE"/>
      <w14:ligatures w14:val="standardContextual"/>
    </w:rPr>
    <w:tblPr>
      <w:tblStyleRowBandSize w:val="1"/>
      <w:tblStyleColBandSize w:val="1"/>
    </w:tblPr>
    <w:tblStylePr w:type="firstRow">
      <w:rPr>
        <w:b/>
        <w:bCs/>
      </w:rPr>
      <w:tblPr/>
      <w:tcPr>
        <w:tcBorders>
          <w:bottom w:val="single" w:sz="4" w:space="0" w:color="47D459"/>
        </w:tcBorders>
      </w:tcPr>
    </w:tblStylePr>
    <w:tblStylePr w:type="lastRow">
      <w:rPr>
        <w:b/>
        <w:bCs/>
      </w:rPr>
      <w:tblPr/>
      <w:tcPr>
        <w:tcBorders>
          <w:top w:val="single" w:sz="4" w:space="0" w:color="47D459"/>
        </w:tcBorders>
      </w:tcPr>
    </w:tblStylePr>
    <w:tblStylePr w:type="firstCol">
      <w:rPr>
        <w:b/>
        <w:bCs/>
      </w:rPr>
    </w:tblStylePr>
    <w:tblStylePr w:type="lastCol">
      <w:rPr>
        <w:b/>
        <w:bCs/>
      </w:rPr>
    </w:tblStylePr>
    <w:tblStylePr w:type="band1Vert">
      <w:tblPr/>
      <w:tcPr>
        <w:shd w:val="clear" w:color="auto" w:fill="C1F0C7"/>
      </w:tcPr>
    </w:tblStylePr>
    <w:tblStylePr w:type="band1Horz">
      <w:tblPr/>
      <w:tcPr>
        <w:shd w:val="clear" w:color="auto" w:fill="C1F0C7"/>
      </w:tcPr>
    </w:tblStylePr>
  </w:style>
  <w:style w:type="table" w:customStyle="1" w:styleId="ListTable1Light-Accent4212">
    <w:name w:val="List Table 1 Light - Accent 4212"/>
    <w:basedOn w:val="TableNormal"/>
    <w:next w:val="ListTable1Light-Accent4"/>
    <w:uiPriority w:val="46"/>
    <w:rsid w:val="00417AD0"/>
    <w:pPr>
      <w:spacing w:after="0" w:line="240" w:lineRule="auto"/>
    </w:pPr>
    <w:rPr>
      <w:kern w:val="2"/>
      <w:sz w:val="24"/>
      <w:szCs w:val="24"/>
      <w:lang w:val="en-IE"/>
      <w14:ligatures w14:val="standardContextual"/>
    </w:rPr>
    <w:tblPr>
      <w:tblStyleRowBandSize w:val="1"/>
      <w:tblStyleColBandSize w:val="1"/>
    </w:tblPr>
    <w:tblStylePr w:type="firstRow">
      <w:rPr>
        <w:b/>
        <w:bCs/>
      </w:rPr>
      <w:tblPr/>
      <w:tcPr>
        <w:tcBorders>
          <w:bottom w:val="single" w:sz="4" w:space="0" w:color="60CAF3"/>
        </w:tcBorders>
      </w:tcPr>
    </w:tblStylePr>
    <w:tblStylePr w:type="lastRow">
      <w:rPr>
        <w:b/>
        <w:bCs/>
      </w:rPr>
      <w:tblPr/>
      <w:tcPr>
        <w:tcBorders>
          <w:top w:val="single" w:sz="4" w:space="0" w:color="60CAF3"/>
        </w:tcBorders>
      </w:tcPr>
    </w:tblStylePr>
    <w:tblStylePr w:type="firstCol">
      <w:rPr>
        <w:b/>
        <w:bCs/>
      </w:rPr>
    </w:tblStylePr>
    <w:tblStylePr w:type="lastCol">
      <w:rPr>
        <w:b/>
        <w:bCs/>
      </w:rPr>
    </w:tblStylePr>
    <w:tblStylePr w:type="band1Vert">
      <w:tblPr/>
      <w:tcPr>
        <w:shd w:val="clear" w:color="auto" w:fill="CAEDFB"/>
      </w:tcPr>
    </w:tblStylePr>
    <w:tblStylePr w:type="band1Horz">
      <w:tblPr/>
      <w:tcPr>
        <w:shd w:val="clear" w:color="auto" w:fill="CAEDFB"/>
      </w:tcPr>
    </w:tblStylePr>
  </w:style>
  <w:style w:type="table" w:customStyle="1" w:styleId="ListTable1Light-Accent5212">
    <w:name w:val="List Table 1 Light - Accent 5212"/>
    <w:basedOn w:val="TableNormal"/>
    <w:next w:val="ListTable1Light-Accent5"/>
    <w:uiPriority w:val="46"/>
    <w:rsid w:val="00417AD0"/>
    <w:pPr>
      <w:spacing w:after="0" w:line="240" w:lineRule="auto"/>
    </w:pPr>
    <w:rPr>
      <w:kern w:val="2"/>
      <w:sz w:val="24"/>
      <w:szCs w:val="24"/>
      <w:lang w:val="en-IE"/>
      <w14:ligatures w14:val="standardContextual"/>
    </w:rPr>
    <w:tblPr>
      <w:tblStyleRowBandSize w:val="1"/>
      <w:tblStyleColBandSize w:val="1"/>
    </w:tblPr>
    <w:tblStylePr w:type="firstRow">
      <w:rPr>
        <w:b/>
        <w:bCs/>
      </w:rPr>
      <w:tblPr/>
      <w:tcPr>
        <w:tcBorders>
          <w:bottom w:val="single" w:sz="4" w:space="0" w:color="D86DCB"/>
        </w:tcBorders>
      </w:tcPr>
    </w:tblStylePr>
    <w:tblStylePr w:type="lastRow">
      <w:rPr>
        <w:b/>
        <w:bCs/>
      </w:rPr>
      <w:tblPr/>
      <w:tcPr>
        <w:tcBorders>
          <w:top w:val="single" w:sz="4" w:space="0" w:color="D86DCB"/>
        </w:tcBorders>
      </w:tcPr>
    </w:tblStylePr>
    <w:tblStylePr w:type="firstCol">
      <w:rPr>
        <w:b/>
        <w:bCs/>
      </w:rPr>
    </w:tblStylePr>
    <w:tblStylePr w:type="lastCol">
      <w:rPr>
        <w:b/>
        <w:bCs/>
      </w:rPr>
    </w:tblStylePr>
    <w:tblStylePr w:type="band1Vert">
      <w:tblPr/>
      <w:tcPr>
        <w:shd w:val="clear" w:color="auto" w:fill="F2CEED"/>
      </w:tcPr>
    </w:tblStylePr>
    <w:tblStylePr w:type="band1Horz">
      <w:tblPr/>
      <w:tcPr>
        <w:shd w:val="clear" w:color="auto" w:fill="F2CEED"/>
      </w:tcPr>
    </w:tblStylePr>
  </w:style>
  <w:style w:type="table" w:customStyle="1" w:styleId="ListTable1Light-Accent6212">
    <w:name w:val="List Table 1 Light - Accent 6212"/>
    <w:basedOn w:val="TableNormal"/>
    <w:next w:val="ListTable1Light-Accent6"/>
    <w:uiPriority w:val="46"/>
    <w:rsid w:val="00417AD0"/>
    <w:pPr>
      <w:spacing w:after="0" w:line="240" w:lineRule="auto"/>
    </w:pPr>
    <w:rPr>
      <w:kern w:val="2"/>
      <w:sz w:val="24"/>
      <w:szCs w:val="24"/>
      <w:lang w:val="en-IE"/>
      <w14:ligatures w14:val="standardContextual"/>
    </w:rPr>
    <w:tblPr>
      <w:tblStyleRowBandSize w:val="1"/>
      <w:tblStyleColBandSize w:val="1"/>
    </w:tblPr>
    <w:tblStylePr w:type="firstRow">
      <w:rPr>
        <w:b/>
        <w:bCs/>
      </w:rPr>
      <w:tblPr/>
      <w:tcPr>
        <w:tcBorders>
          <w:bottom w:val="single" w:sz="4" w:space="0" w:color="8DD873"/>
        </w:tcBorders>
      </w:tcPr>
    </w:tblStylePr>
    <w:tblStylePr w:type="lastRow">
      <w:rPr>
        <w:b/>
        <w:bCs/>
      </w:rPr>
      <w:tblPr/>
      <w:tcPr>
        <w:tcBorders>
          <w:top w:val="single" w:sz="4" w:space="0" w:color="8DD873"/>
        </w:tcBorders>
      </w:tcPr>
    </w:tblStylePr>
    <w:tblStylePr w:type="firstCol">
      <w:rPr>
        <w:b/>
        <w:bCs/>
      </w:rPr>
    </w:tblStylePr>
    <w:tblStylePr w:type="lastCol">
      <w:rPr>
        <w:b/>
        <w:bCs/>
      </w:rPr>
    </w:tblStylePr>
    <w:tblStylePr w:type="band1Vert">
      <w:tblPr/>
      <w:tcPr>
        <w:shd w:val="clear" w:color="auto" w:fill="D9F2D0"/>
      </w:tcPr>
    </w:tblStylePr>
    <w:tblStylePr w:type="band1Horz">
      <w:tblPr/>
      <w:tcPr>
        <w:shd w:val="clear" w:color="auto" w:fill="D9F2D0"/>
      </w:tcPr>
    </w:tblStylePr>
  </w:style>
  <w:style w:type="table" w:customStyle="1" w:styleId="ListTable2212">
    <w:name w:val="List Table 2212"/>
    <w:basedOn w:val="TableNormal"/>
    <w:next w:val="ListTable2"/>
    <w:uiPriority w:val="47"/>
    <w:rsid w:val="00417AD0"/>
    <w:pPr>
      <w:spacing w:after="0" w:line="240" w:lineRule="auto"/>
    </w:pPr>
    <w:rPr>
      <w:kern w:val="2"/>
      <w:sz w:val="24"/>
      <w:szCs w:val="24"/>
      <w:lang w:val="en-IE"/>
      <w14:ligatures w14:val="standardContextual"/>
    </w:rPr>
    <w:tblPr>
      <w:tblStyleRowBandSize w:val="1"/>
      <w:tblStyleColBandSize w:val="1"/>
      <w:tblBorders>
        <w:top w:val="single" w:sz="4" w:space="0" w:color="666666"/>
        <w:bottom w:val="single" w:sz="4" w:space="0" w:color="666666"/>
        <w:insideH w:val="single" w:sz="4" w:space="0" w:color="666666"/>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ListTable2-Accent1212">
    <w:name w:val="List Table 2 - Accent 1212"/>
    <w:basedOn w:val="TableNormal"/>
    <w:next w:val="ListTable2-Accent1"/>
    <w:uiPriority w:val="47"/>
    <w:rsid w:val="00417AD0"/>
    <w:pPr>
      <w:spacing w:after="0" w:line="240" w:lineRule="auto"/>
    </w:pPr>
    <w:rPr>
      <w:kern w:val="2"/>
      <w:sz w:val="24"/>
      <w:szCs w:val="24"/>
      <w:lang w:val="en-IE"/>
      <w14:ligatures w14:val="standardContextual"/>
    </w:rPr>
    <w:tblPr>
      <w:tblStyleRowBandSize w:val="1"/>
      <w:tblStyleColBandSize w:val="1"/>
      <w:tblBorders>
        <w:top w:val="single" w:sz="4" w:space="0" w:color="45B0E1"/>
        <w:bottom w:val="single" w:sz="4" w:space="0" w:color="45B0E1"/>
        <w:insideH w:val="single" w:sz="4" w:space="0" w:color="45B0E1"/>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E4F5"/>
      </w:tcPr>
    </w:tblStylePr>
    <w:tblStylePr w:type="band1Horz">
      <w:tblPr/>
      <w:tcPr>
        <w:shd w:val="clear" w:color="auto" w:fill="C1E4F5"/>
      </w:tcPr>
    </w:tblStylePr>
  </w:style>
  <w:style w:type="table" w:customStyle="1" w:styleId="ListTable2-Accent2212">
    <w:name w:val="List Table 2 - Accent 2212"/>
    <w:basedOn w:val="TableNormal"/>
    <w:next w:val="ListTable2-Accent2"/>
    <w:uiPriority w:val="47"/>
    <w:rsid w:val="00417AD0"/>
    <w:pPr>
      <w:spacing w:after="0" w:line="240" w:lineRule="auto"/>
    </w:pPr>
    <w:rPr>
      <w:kern w:val="2"/>
      <w:sz w:val="24"/>
      <w:szCs w:val="24"/>
      <w:lang w:val="en-IE"/>
      <w14:ligatures w14:val="standardContextual"/>
    </w:rPr>
    <w:tblPr>
      <w:tblStyleRowBandSize w:val="1"/>
      <w:tblStyleColBandSize w:val="1"/>
      <w:tblBorders>
        <w:top w:val="single" w:sz="4" w:space="0" w:color="F1A983"/>
        <w:bottom w:val="single" w:sz="4" w:space="0" w:color="F1A983"/>
        <w:insideH w:val="single" w:sz="4" w:space="0" w:color="F1A983"/>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AE2D5"/>
      </w:tcPr>
    </w:tblStylePr>
    <w:tblStylePr w:type="band1Horz">
      <w:tblPr/>
      <w:tcPr>
        <w:shd w:val="clear" w:color="auto" w:fill="FAE2D5"/>
      </w:tcPr>
    </w:tblStylePr>
  </w:style>
  <w:style w:type="table" w:customStyle="1" w:styleId="ListTable2-Accent3212">
    <w:name w:val="List Table 2 - Accent 3212"/>
    <w:basedOn w:val="TableNormal"/>
    <w:next w:val="ListTable2-Accent3"/>
    <w:uiPriority w:val="47"/>
    <w:rsid w:val="00417AD0"/>
    <w:pPr>
      <w:spacing w:after="0" w:line="240" w:lineRule="auto"/>
    </w:pPr>
    <w:rPr>
      <w:kern w:val="2"/>
      <w:sz w:val="24"/>
      <w:szCs w:val="24"/>
      <w:lang w:val="en-IE"/>
      <w14:ligatures w14:val="standardContextual"/>
    </w:rPr>
    <w:tblPr>
      <w:tblStyleRowBandSize w:val="1"/>
      <w:tblStyleColBandSize w:val="1"/>
      <w:tblBorders>
        <w:top w:val="single" w:sz="4" w:space="0" w:color="47D459"/>
        <w:bottom w:val="single" w:sz="4" w:space="0" w:color="47D459"/>
        <w:insideH w:val="single" w:sz="4" w:space="0" w:color="47D45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F0C7"/>
      </w:tcPr>
    </w:tblStylePr>
    <w:tblStylePr w:type="band1Horz">
      <w:tblPr/>
      <w:tcPr>
        <w:shd w:val="clear" w:color="auto" w:fill="C1F0C7"/>
      </w:tcPr>
    </w:tblStylePr>
  </w:style>
  <w:style w:type="table" w:customStyle="1" w:styleId="ListTable2-Accent4212">
    <w:name w:val="List Table 2 - Accent 4212"/>
    <w:basedOn w:val="TableNormal"/>
    <w:next w:val="ListTable2-Accent4"/>
    <w:uiPriority w:val="47"/>
    <w:rsid w:val="00417AD0"/>
    <w:pPr>
      <w:spacing w:after="0" w:line="240" w:lineRule="auto"/>
    </w:pPr>
    <w:rPr>
      <w:kern w:val="2"/>
      <w:sz w:val="24"/>
      <w:szCs w:val="24"/>
      <w:lang w:val="en-IE"/>
      <w14:ligatures w14:val="standardContextual"/>
    </w:rPr>
    <w:tblPr>
      <w:tblStyleRowBandSize w:val="1"/>
      <w:tblStyleColBandSize w:val="1"/>
      <w:tblBorders>
        <w:top w:val="single" w:sz="4" w:space="0" w:color="60CAF3"/>
        <w:bottom w:val="single" w:sz="4" w:space="0" w:color="60CAF3"/>
        <w:insideH w:val="single" w:sz="4" w:space="0" w:color="60CAF3"/>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AEDFB"/>
      </w:tcPr>
    </w:tblStylePr>
    <w:tblStylePr w:type="band1Horz">
      <w:tblPr/>
      <w:tcPr>
        <w:shd w:val="clear" w:color="auto" w:fill="CAEDFB"/>
      </w:tcPr>
    </w:tblStylePr>
  </w:style>
  <w:style w:type="table" w:customStyle="1" w:styleId="ListTable2-Accent5212">
    <w:name w:val="List Table 2 - Accent 5212"/>
    <w:basedOn w:val="TableNormal"/>
    <w:next w:val="ListTable2-Accent5"/>
    <w:uiPriority w:val="47"/>
    <w:rsid w:val="00417AD0"/>
    <w:pPr>
      <w:spacing w:after="0" w:line="240" w:lineRule="auto"/>
    </w:pPr>
    <w:rPr>
      <w:kern w:val="2"/>
      <w:sz w:val="24"/>
      <w:szCs w:val="24"/>
      <w:lang w:val="en-IE"/>
      <w14:ligatures w14:val="standardContextual"/>
    </w:rPr>
    <w:tblPr>
      <w:tblStyleRowBandSize w:val="1"/>
      <w:tblStyleColBandSize w:val="1"/>
      <w:tblBorders>
        <w:top w:val="single" w:sz="4" w:space="0" w:color="D86DCB"/>
        <w:bottom w:val="single" w:sz="4" w:space="0" w:color="D86DCB"/>
        <w:insideH w:val="single" w:sz="4" w:space="0" w:color="D86DCB"/>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CEED"/>
      </w:tcPr>
    </w:tblStylePr>
    <w:tblStylePr w:type="band1Horz">
      <w:tblPr/>
      <w:tcPr>
        <w:shd w:val="clear" w:color="auto" w:fill="F2CEED"/>
      </w:tcPr>
    </w:tblStylePr>
  </w:style>
  <w:style w:type="table" w:customStyle="1" w:styleId="ListTable2-Accent6212">
    <w:name w:val="List Table 2 - Accent 6212"/>
    <w:basedOn w:val="TableNormal"/>
    <w:next w:val="ListTable2-Accent6"/>
    <w:uiPriority w:val="47"/>
    <w:rsid w:val="00417AD0"/>
    <w:pPr>
      <w:spacing w:after="0" w:line="240" w:lineRule="auto"/>
    </w:pPr>
    <w:rPr>
      <w:kern w:val="2"/>
      <w:sz w:val="24"/>
      <w:szCs w:val="24"/>
      <w:lang w:val="en-IE"/>
      <w14:ligatures w14:val="standardContextual"/>
    </w:rPr>
    <w:tblPr>
      <w:tblStyleRowBandSize w:val="1"/>
      <w:tblStyleColBandSize w:val="1"/>
      <w:tblBorders>
        <w:top w:val="single" w:sz="4" w:space="0" w:color="8DD873"/>
        <w:bottom w:val="single" w:sz="4" w:space="0" w:color="8DD873"/>
        <w:insideH w:val="single" w:sz="4" w:space="0" w:color="8DD873"/>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9F2D0"/>
      </w:tcPr>
    </w:tblStylePr>
    <w:tblStylePr w:type="band1Horz">
      <w:tblPr/>
      <w:tcPr>
        <w:shd w:val="clear" w:color="auto" w:fill="D9F2D0"/>
      </w:tcPr>
    </w:tblStylePr>
  </w:style>
  <w:style w:type="table" w:customStyle="1" w:styleId="ListTable3212">
    <w:name w:val="List Table 3212"/>
    <w:basedOn w:val="TableNormal"/>
    <w:next w:val="ListTable3"/>
    <w:uiPriority w:val="48"/>
    <w:rsid w:val="00417AD0"/>
    <w:pPr>
      <w:spacing w:after="0" w:line="240" w:lineRule="auto"/>
    </w:pPr>
    <w:rPr>
      <w:kern w:val="2"/>
      <w:sz w:val="24"/>
      <w:szCs w:val="24"/>
      <w:lang w:val="en-IE"/>
      <w14:ligatures w14:val="standardContextual"/>
    </w:rPr>
    <w:tblPr>
      <w:tblStyleRowBandSize w:val="1"/>
      <w:tblStyleColBandSize w:val="1"/>
      <w:tblBorders>
        <w:top w:val="single" w:sz="4" w:space="0" w:color="000000"/>
        <w:left w:val="single" w:sz="4" w:space="0" w:color="000000"/>
        <w:bottom w:val="single" w:sz="4" w:space="0" w:color="000000"/>
        <w:right w:val="single" w:sz="4" w:space="0" w:color="000000"/>
      </w:tblBorders>
    </w:tblPr>
    <w:tblStylePr w:type="firstRow">
      <w:rPr>
        <w:b/>
        <w:bCs/>
        <w:color w:val="FFFFFF"/>
      </w:rPr>
      <w:tblPr/>
      <w:tcPr>
        <w:shd w:val="clear" w:color="auto" w:fill="000000"/>
      </w:tcPr>
    </w:tblStylePr>
    <w:tblStylePr w:type="lastRow">
      <w:rPr>
        <w:b/>
        <w:bCs/>
      </w:rPr>
      <w:tblPr/>
      <w:tcPr>
        <w:tcBorders>
          <w:top w:val="double" w:sz="4" w:space="0" w:color="000000"/>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000000"/>
          <w:right w:val="single" w:sz="4" w:space="0" w:color="000000"/>
        </w:tcBorders>
      </w:tcPr>
    </w:tblStylePr>
    <w:tblStylePr w:type="band1Horz">
      <w:tblPr/>
      <w:tcPr>
        <w:tcBorders>
          <w:top w:val="single" w:sz="4" w:space="0" w:color="000000"/>
          <w:bottom w:val="single" w:sz="4" w:space="0" w:color="000000"/>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left w:val="nil"/>
        </w:tcBorders>
      </w:tcPr>
    </w:tblStylePr>
    <w:tblStylePr w:type="swCell">
      <w:tblPr/>
      <w:tcPr>
        <w:tcBorders>
          <w:top w:val="double" w:sz="4" w:space="0" w:color="000000"/>
          <w:right w:val="nil"/>
        </w:tcBorders>
      </w:tcPr>
    </w:tblStylePr>
  </w:style>
  <w:style w:type="table" w:customStyle="1" w:styleId="ListTable3-Accent1212">
    <w:name w:val="List Table 3 - Accent 1212"/>
    <w:basedOn w:val="TableNormal"/>
    <w:next w:val="ListTable3-Accent1"/>
    <w:uiPriority w:val="48"/>
    <w:rsid w:val="00417AD0"/>
    <w:pPr>
      <w:spacing w:after="0" w:line="240" w:lineRule="auto"/>
    </w:pPr>
    <w:rPr>
      <w:kern w:val="2"/>
      <w:sz w:val="24"/>
      <w:szCs w:val="24"/>
      <w:lang w:val="en-IE"/>
      <w14:ligatures w14:val="standardContextual"/>
    </w:rPr>
    <w:tblPr>
      <w:tblStyleRowBandSize w:val="1"/>
      <w:tblStyleColBandSize w:val="1"/>
      <w:tblBorders>
        <w:top w:val="single" w:sz="4" w:space="0" w:color="156082"/>
        <w:left w:val="single" w:sz="4" w:space="0" w:color="156082"/>
        <w:bottom w:val="single" w:sz="4" w:space="0" w:color="156082"/>
        <w:right w:val="single" w:sz="4" w:space="0" w:color="156082"/>
      </w:tblBorders>
    </w:tblPr>
    <w:tblStylePr w:type="firstRow">
      <w:rPr>
        <w:b/>
        <w:bCs/>
        <w:color w:val="FFFFFF"/>
      </w:rPr>
      <w:tblPr/>
      <w:tcPr>
        <w:shd w:val="clear" w:color="auto" w:fill="156082"/>
      </w:tcPr>
    </w:tblStylePr>
    <w:tblStylePr w:type="lastRow">
      <w:rPr>
        <w:b/>
        <w:bCs/>
      </w:rPr>
      <w:tblPr/>
      <w:tcPr>
        <w:tcBorders>
          <w:top w:val="double" w:sz="4" w:space="0" w:color="156082"/>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156082"/>
          <w:right w:val="single" w:sz="4" w:space="0" w:color="156082"/>
        </w:tcBorders>
      </w:tcPr>
    </w:tblStylePr>
    <w:tblStylePr w:type="band1Horz">
      <w:tblPr/>
      <w:tcPr>
        <w:tcBorders>
          <w:top w:val="single" w:sz="4" w:space="0" w:color="156082"/>
          <w:bottom w:val="single" w:sz="4" w:space="0" w:color="15608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56082"/>
          <w:left w:val="nil"/>
        </w:tcBorders>
      </w:tcPr>
    </w:tblStylePr>
    <w:tblStylePr w:type="swCell">
      <w:tblPr/>
      <w:tcPr>
        <w:tcBorders>
          <w:top w:val="double" w:sz="4" w:space="0" w:color="156082"/>
          <w:right w:val="nil"/>
        </w:tcBorders>
      </w:tcPr>
    </w:tblStylePr>
  </w:style>
  <w:style w:type="table" w:customStyle="1" w:styleId="ListTable3-Accent2212">
    <w:name w:val="List Table 3 - Accent 2212"/>
    <w:basedOn w:val="TableNormal"/>
    <w:next w:val="ListTable3-Accent2"/>
    <w:uiPriority w:val="48"/>
    <w:rsid w:val="00417AD0"/>
    <w:pPr>
      <w:spacing w:after="0" w:line="240" w:lineRule="auto"/>
    </w:pPr>
    <w:rPr>
      <w:kern w:val="2"/>
      <w:sz w:val="24"/>
      <w:szCs w:val="24"/>
      <w:lang w:val="en-IE"/>
      <w14:ligatures w14:val="standardContextual"/>
    </w:rPr>
    <w:tblPr>
      <w:tblStyleRowBandSize w:val="1"/>
      <w:tblStyleColBandSize w:val="1"/>
      <w:tblBorders>
        <w:top w:val="single" w:sz="4" w:space="0" w:color="E97132"/>
        <w:left w:val="single" w:sz="4" w:space="0" w:color="E97132"/>
        <w:bottom w:val="single" w:sz="4" w:space="0" w:color="E97132"/>
        <w:right w:val="single" w:sz="4" w:space="0" w:color="E97132"/>
      </w:tblBorders>
    </w:tblPr>
    <w:tblStylePr w:type="firstRow">
      <w:rPr>
        <w:b/>
        <w:bCs/>
        <w:color w:val="FFFFFF"/>
      </w:rPr>
      <w:tblPr/>
      <w:tcPr>
        <w:shd w:val="clear" w:color="auto" w:fill="E97132"/>
      </w:tcPr>
    </w:tblStylePr>
    <w:tblStylePr w:type="lastRow">
      <w:rPr>
        <w:b/>
        <w:bCs/>
      </w:rPr>
      <w:tblPr/>
      <w:tcPr>
        <w:tcBorders>
          <w:top w:val="double" w:sz="4" w:space="0" w:color="E97132"/>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E97132"/>
          <w:right w:val="single" w:sz="4" w:space="0" w:color="E97132"/>
        </w:tcBorders>
      </w:tcPr>
    </w:tblStylePr>
    <w:tblStylePr w:type="band1Horz">
      <w:tblPr/>
      <w:tcPr>
        <w:tcBorders>
          <w:top w:val="single" w:sz="4" w:space="0" w:color="E97132"/>
          <w:bottom w:val="single" w:sz="4" w:space="0" w:color="E9713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97132"/>
          <w:left w:val="nil"/>
        </w:tcBorders>
      </w:tcPr>
    </w:tblStylePr>
    <w:tblStylePr w:type="swCell">
      <w:tblPr/>
      <w:tcPr>
        <w:tcBorders>
          <w:top w:val="double" w:sz="4" w:space="0" w:color="E97132"/>
          <w:right w:val="nil"/>
        </w:tcBorders>
      </w:tcPr>
    </w:tblStylePr>
  </w:style>
  <w:style w:type="table" w:customStyle="1" w:styleId="ListTable3-Accent3212">
    <w:name w:val="List Table 3 - Accent 3212"/>
    <w:basedOn w:val="TableNormal"/>
    <w:next w:val="ListTable3-Accent3"/>
    <w:uiPriority w:val="48"/>
    <w:rsid w:val="00417AD0"/>
    <w:pPr>
      <w:spacing w:after="0" w:line="240" w:lineRule="auto"/>
    </w:pPr>
    <w:rPr>
      <w:kern w:val="2"/>
      <w:sz w:val="24"/>
      <w:szCs w:val="24"/>
      <w:lang w:val="en-IE"/>
      <w14:ligatures w14:val="standardContextual"/>
    </w:rPr>
    <w:tblPr>
      <w:tblStyleRowBandSize w:val="1"/>
      <w:tblStyleColBandSize w:val="1"/>
      <w:tblBorders>
        <w:top w:val="single" w:sz="4" w:space="0" w:color="196B24"/>
        <w:left w:val="single" w:sz="4" w:space="0" w:color="196B24"/>
        <w:bottom w:val="single" w:sz="4" w:space="0" w:color="196B24"/>
        <w:right w:val="single" w:sz="4" w:space="0" w:color="196B24"/>
      </w:tblBorders>
    </w:tblPr>
    <w:tblStylePr w:type="firstRow">
      <w:rPr>
        <w:b/>
        <w:bCs/>
        <w:color w:val="FFFFFF"/>
      </w:rPr>
      <w:tblPr/>
      <w:tcPr>
        <w:shd w:val="clear" w:color="auto" w:fill="196B24"/>
      </w:tcPr>
    </w:tblStylePr>
    <w:tblStylePr w:type="lastRow">
      <w:rPr>
        <w:b/>
        <w:bCs/>
      </w:rPr>
      <w:tblPr/>
      <w:tcPr>
        <w:tcBorders>
          <w:top w:val="double" w:sz="4" w:space="0" w:color="196B24"/>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196B24"/>
          <w:right w:val="single" w:sz="4" w:space="0" w:color="196B24"/>
        </w:tcBorders>
      </w:tcPr>
    </w:tblStylePr>
    <w:tblStylePr w:type="band1Horz">
      <w:tblPr/>
      <w:tcPr>
        <w:tcBorders>
          <w:top w:val="single" w:sz="4" w:space="0" w:color="196B24"/>
          <w:bottom w:val="single" w:sz="4" w:space="0" w:color="196B2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96B24"/>
          <w:left w:val="nil"/>
        </w:tcBorders>
      </w:tcPr>
    </w:tblStylePr>
    <w:tblStylePr w:type="swCell">
      <w:tblPr/>
      <w:tcPr>
        <w:tcBorders>
          <w:top w:val="double" w:sz="4" w:space="0" w:color="196B24"/>
          <w:right w:val="nil"/>
        </w:tcBorders>
      </w:tcPr>
    </w:tblStylePr>
  </w:style>
  <w:style w:type="table" w:customStyle="1" w:styleId="ListTable3-Accent4212">
    <w:name w:val="List Table 3 - Accent 4212"/>
    <w:basedOn w:val="TableNormal"/>
    <w:next w:val="ListTable3-Accent4"/>
    <w:uiPriority w:val="48"/>
    <w:rsid w:val="00417AD0"/>
    <w:pPr>
      <w:spacing w:after="0" w:line="240" w:lineRule="auto"/>
    </w:pPr>
    <w:rPr>
      <w:kern w:val="2"/>
      <w:sz w:val="24"/>
      <w:szCs w:val="24"/>
      <w:lang w:val="en-IE"/>
      <w14:ligatures w14:val="standardContextual"/>
    </w:rPr>
    <w:tblPr>
      <w:tblStyleRowBandSize w:val="1"/>
      <w:tblStyleColBandSize w:val="1"/>
      <w:tblBorders>
        <w:top w:val="single" w:sz="4" w:space="0" w:color="0F9ED5"/>
        <w:left w:val="single" w:sz="4" w:space="0" w:color="0F9ED5"/>
        <w:bottom w:val="single" w:sz="4" w:space="0" w:color="0F9ED5"/>
        <w:right w:val="single" w:sz="4" w:space="0" w:color="0F9ED5"/>
      </w:tblBorders>
    </w:tblPr>
    <w:tblStylePr w:type="firstRow">
      <w:rPr>
        <w:b/>
        <w:bCs/>
        <w:color w:val="FFFFFF"/>
      </w:rPr>
      <w:tblPr/>
      <w:tcPr>
        <w:shd w:val="clear" w:color="auto" w:fill="0F9ED5"/>
      </w:tcPr>
    </w:tblStylePr>
    <w:tblStylePr w:type="lastRow">
      <w:rPr>
        <w:b/>
        <w:bCs/>
      </w:rPr>
      <w:tblPr/>
      <w:tcPr>
        <w:tcBorders>
          <w:top w:val="double" w:sz="4" w:space="0" w:color="0F9ED5"/>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0F9ED5"/>
          <w:right w:val="single" w:sz="4" w:space="0" w:color="0F9ED5"/>
        </w:tcBorders>
      </w:tcPr>
    </w:tblStylePr>
    <w:tblStylePr w:type="band1Horz">
      <w:tblPr/>
      <w:tcPr>
        <w:tcBorders>
          <w:top w:val="single" w:sz="4" w:space="0" w:color="0F9ED5"/>
          <w:bottom w:val="single" w:sz="4" w:space="0" w:color="0F9ED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F9ED5"/>
          <w:left w:val="nil"/>
        </w:tcBorders>
      </w:tcPr>
    </w:tblStylePr>
    <w:tblStylePr w:type="swCell">
      <w:tblPr/>
      <w:tcPr>
        <w:tcBorders>
          <w:top w:val="double" w:sz="4" w:space="0" w:color="0F9ED5"/>
          <w:right w:val="nil"/>
        </w:tcBorders>
      </w:tcPr>
    </w:tblStylePr>
  </w:style>
  <w:style w:type="table" w:customStyle="1" w:styleId="ListTable3-Accent5212">
    <w:name w:val="List Table 3 - Accent 5212"/>
    <w:basedOn w:val="TableNormal"/>
    <w:next w:val="ListTable3-Accent5"/>
    <w:uiPriority w:val="48"/>
    <w:rsid w:val="00417AD0"/>
    <w:pPr>
      <w:spacing w:after="0" w:line="240" w:lineRule="auto"/>
    </w:pPr>
    <w:rPr>
      <w:kern w:val="2"/>
      <w:sz w:val="24"/>
      <w:szCs w:val="24"/>
      <w:lang w:val="en-IE"/>
      <w14:ligatures w14:val="standardContextual"/>
    </w:rPr>
    <w:tblPr>
      <w:tblStyleRowBandSize w:val="1"/>
      <w:tblStyleColBandSize w:val="1"/>
      <w:tblBorders>
        <w:top w:val="single" w:sz="4" w:space="0" w:color="A02B93"/>
        <w:left w:val="single" w:sz="4" w:space="0" w:color="A02B93"/>
        <w:bottom w:val="single" w:sz="4" w:space="0" w:color="A02B93"/>
        <w:right w:val="single" w:sz="4" w:space="0" w:color="A02B93"/>
      </w:tblBorders>
    </w:tblPr>
    <w:tblStylePr w:type="firstRow">
      <w:rPr>
        <w:b/>
        <w:bCs/>
        <w:color w:val="FFFFFF"/>
      </w:rPr>
      <w:tblPr/>
      <w:tcPr>
        <w:shd w:val="clear" w:color="auto" w:fill="A02B93"/>
      </w:tcPr>
    </w:tblStylePr>
    <w:tblStylePr w:type="lastRow">
      <w:rPr>
        <w:b/>
        <w:bCs/>
      </w:rPr>
      <w:tblPr/>
      <w:tcPr>
        <w:tcBorders>
          <w:top w:val="double" w:sz="4" w:space="0" w:color="A02B93"/>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A02B93"/>
          <w:right w:val="single" w:sz="4" w:space="0" w:color="A02B93"/>
        </w:tcBorders>
      </w:tcPr>
    </w:tblStylePr>
    <w:tblStylePr w:type="band1Horz">
      <w:tblPr/>
      <w:tcPr>
        <w:tcBorders>
          <w:top w:val="single" w:sz="4" w:space="0" w:color="A02B93"/>
          <w:bottom w:val="single" w:sz="4" w:space="0" w:color="A02B9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2B93"/>
          <w:left w:val="nil"/>
        </w:tcBorders>
      </w:tcPr>
    </w:tblStylePr>
    <w:tblStylePr w:type="swCell">
      <w:tblPr/>
      <w:tcPr>
        <w:tcBorders>
          <w:top w:val="double" w:sz="4" w:space="0" w:color="A02B93"/>
          <w:right w:val="nil"/>
        </w:tcBorders>
      </w:tcPr>
    </w:tblStylePr>
  </w:style>
  <w:style w:type="table" w:customStyle="1" w:styleId="ListTable3-Accent6212">
    <w:name w:val="List Table 3 - Accent 6212"/>
    <w:basedOn w:val="TableNormal"/>
    <w:next w:val="ListTable3-Accent6"/>
    <w:uiPriority w:val="48"/>
    <w:rsid w:val="00417AD0"/>
    <w:pPr>
      <w:spacing w:after="0" w:line="240" w:lineRule="auto"/>
    </w:pPr>
    <w:rPr>
      <w:kern w:val="2"/>
      <w:sz w:val="24"/>
      <w:szCs w:val="24"/>
      <w:lang w:val="en-IE"/>
      <w14:ligatures w14:val="standardContextual"/>
    </w:rPr>
    <w:tblPr>
      <w:tblStyleRowBandSize w:val="1"/>
      <w:tblStyleColBandSize w:val="1"/>
      <w:tblBorders>
        <w:top w:val="single" w:sz="4" w:space="0" w:color="4EA72E"/>
        <w:left w:val="single" w:sz="4" w:space="0" w:color="4EA72E"/>
        <w:bottom w:val="single" w:sz="4" w:space="0" w:color="4EA72E"/>
        <w:right w:val="single" w:sz="4" w:space="0" w:color="4EA72E"/>
      </w:tblBorders>
    </w:tblPr>
    <w:tblStylePr w:type="firstRow">
      <w:rPr>
        <w:b/>
        <w:bCs/>
        <w:color w:val="FFFFFF"/>
      </w:rPr>
      <w:tblPr/>
      <w:tcPr>
        <w:shd w:val="clear" w:color="auto" w:fill="4EA72E"/>
      </w:tcPr>
    </w:tblStylePr>
    <w:tblStylePr w:type="lastRow">
      <w:rPr>
        <w:b/>
        <w:bCs/>
      </w:rPr>
      <w:tblPr/>
      <w:tcPr>
        <w:tcBorders>
          <w:top w:val="double" w:sz="4" w:space="0" w:color="4EA72E"/>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4EA72E"/>
          <w:right w:val="single" w:sz="4" w:space="0" w:color="4EA72E"/>
        </w:tcBorders>
      </w:tcPr>
    </w:tblStylePr>
    <w:tblStylePr w:type="band1Horz">
      <w:tblPr/>
      <w:tcPr>
        <w:tcBorders>
          <w:top w:val="single" w:sz="4" w:space="0" w:color="4EA72E"/>
          <w:bottom w:val="single" w:sz="4" w:space="0" w:color="4EA72E"/>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EA72E"/>
          <w:left w:val="nil"/>
        </w:tcBorders>
      </w:tcPr>
    </w:tblStylePr>
    <w:tblStylePr w:type="swCell">
      <w:tblPr/>
      <w:tcPr>
        <w:tcBorders>
          <w:top w:val="double" w:sz="4" w:space="0" w:color="4EA72E"/>
          <w:right w:val="nil"/>
        </w:tcBorders>
      </w:tcPr>
    </w:tblStylePr>
  </w:style>
  <w:style w:type="table" w:customStyle="1" w:styleId="ListTable4212">
    <w:name w:val="List Table 4212"/>
    <w:basedOn w:val="TableNormal"/>
    <w:next w:val="ListTable4"/>
    <w:uiPriority w:val="49"/>
    <w:rsid w:val="00417AD0"/>
    <w:pPr>
      <w:spacing w:after="0" w:line="240" w:lineRule="auto"/>
    </w:pPr>
    <w:rPr>
      <w:kern w:val="2"/>
      <w:sz w:val="24"/>
      <w:szCs w:val="24"/>
      <w:lang w:val="en-IE"/>
      <w14:ligatures w14:val="standardContextual"/>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tblBorders>
    </w:tblPr>
    <w:tblStylePr w:type="firstRow">
      <w:rPr>
        <w:b/>
        <w:bCs/>
        <w:color w:val="FFFFFF"/>
      </w:rPr>
      <w:tblPr/>
      <w:tcPr>
        <w:tcBorders>
          <w:top w:val="single" w:sz="4" w:space="0" w:color="000000"/>
          <w:left w:val="single" w:sz="4" w:space="0" w:color="000000"/>
          <w:bottom w:val="single" w:sz="4" w:space="0" w:color="000000"/>
          <w:right w:val="single" w:sz="4" w:space="0" w:color="000000"/>
          <w:insideH w:val="nil"/>
        </w:tcBorders>
        <w:shd w:val="clear" w:color="auto" w:fill="000000"/>
      </w:tcPr>
    </w:tblStylePr>
    <w:tblStylePr w:type="lastRow">
      <w:rPr>
        <w:b/>
        <w:bCs/>
      </w:rPr>
      <w:tblPr/>
      <w:tcPr>
        <w:tcBorders>
          <w:top w:val="double" w:sz="4" w:space="0" w:color="666666"/>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ListTable4-Accent1212">
    <w:name w:val="List Table 4 - Accent 1212"/>
    <w:basedOn w:val="TableNormal"/>
    <w:next w:val="ListTable4-Accent1"/>
    <w:uiPriority w:val="49"/>
    <w:rsid w:val="00417AD0"/>
    <w:pPr>
      <w:spacing w:after="0" w:line="240" w:lineRule="auto"/>
    </w:pPr>
    <w:rPr>
      <w:kern w:val="2"/>
      <w:sz w:val="24"/>
      <w:szCs w:val="24"/>
      <w:lang w:val="en-IE"/>
      <w14:ligatures w14:val="standardContextual"/>
    </w:rPr>
    <w:tblPr>
      <w:tblStyleRowBandSize w:val="1"/>
      <w:tblStyleColBandSize w:val="1"/>
      <w:tblBorders>
        <w:top w:val="single" w:sz="4" w:space="0" w:color="45B0E1"/>
        <w:left w:val="single" w:sz="4" w:space="0" w:color="45B0E1"/>
        <w:bottom w:val="single" w:sz="4" w:space="0" w:color="45B0E1"/>
        <w:right w:val="single" w:sz="4" w:space="0" w:color="45B0E1"/>
        <w:insideH w:val="single" w:sz="4" w:space="0" w:color="45B0E1"/>
      </w:tblBorders>
    </w:tblPr>
    <w:tblStylePr w:type="firstRow">
      <w:rPr>
        <w:b/>
        <w:bCs/>
        <w:color w:val="FFFFFF"/>
      </w:rPr>
      <w:tblPr/>
      <w:tcPr>
        <w:tcBorders>
          <w:top w:val="single" w:sz="4" w:space="0" w:color="156082"/>
          <w:left w:val="single" w:sz="4" w:space="0" w:color="156082"/>
          <w:bottom w:val="single" w:sz="4" w:space="0" w:color="156082"/>
          <w:right w:val="single" w:sz="4" w:space="0" w:color="156082"/>
          <w:insideH w:val="nil"/>
        </w:tcBorders>
        <w:shd w:val="clear" w:color="auto" w:fill="156082"/>
      </w:tcPr>
    </w:tblStylePr>
    <w:tblStylePr w:type="lastRow">
      <w:rPr>
        <w:b/>
        <w:bCs/>
      </w:rPr>
      <w:tblPr/>
      <w:tcPr>
        <w:tcBorders>
          <w:top w:val="double" w:sz="4" w:space="0" w:color="45B0E1"/>
        </w:tcBorders>
      </w:tcPr>
    </w:tblStylePr>
    <w:tblStylePr w:type="firstCol">
      <w:rPr>
        <w:b/>
        <w:bCs/>
      </w:rPr>
    </w:tblStylePr>
    <w:tblStylePr w:type="lastCol">
      <w:rPr>
        <w:b/>
        <w:bCs/>
      </w:rPr>
    </w:tblStylePr>
    <w:tblStylePr w:type="band1Vert">
      <w:tblPr/>
      <w:tcPr>
        <w:shd w:val="clear" w:color="auto" w:fill="C1E4F5"/>
      </w:tcPr>
    </w:tblStylePr>
    <w:tblStylePr w:type="band1Horz">
      <w:tblPr/>
      <w:tcPr>
        <w:shd w:val="clear" w:color="auto" w:fill="C1E4F5"/>
      </w:tcPr>
    </w:tblStylePr>
  </w:style>
  <w:style w:type="table" w:customStyle="1" w:styleId="ListTable4-Accent2212">
    <w:name w:val="List Table 4 - Accent 2212"/>
    <w:basedOn w:val="TableNormal"/>
    <w:next w:val="ListTable4-Accent2"/>
    <w:uiPriority w:val="49"/>
    <w:rsid w:val="00417AD0"/>
    <w:pPr>
      <w:spacing w:after="0" w:line="240" w:lineRule="auto"/>
    </w:pPr>
    <w:rPr>
      <w:kern w:val="2"/>
      <w:sz w:val="24"/>
      <w:szCs w:val="24"/>
      <w:lang w:val="en-IE"/>
      <w14:ligatures w14:val="standardContextual"/>
    </w:rPr>
    <w:tblPr>
      <w:tblStyleRowBandSize w:val="1"/>
      <w:tblStyleColBandSize w:val="1"/>
      <w:tblBorders>
        <w:top w:val="single" w:sz="4" w:space="0" w:color="F1A983"/>
        <w:left w:val="single" w:sz="4" w:space="0" w:color="F1A983"/>
        <w:bottom w:val="single" w:sz="4" w:space="0" w:color="F1A983"/>
        <w:right w:val="single" w:sz="4" w:space="0" w:color="F1A983"/>
        <w:insideH w:val="single" w:sz="4" w:space="0" w:color="F1A983"/>
      </w:tblBorders>
    </w:tblPr>
    <w:tblStylePr w:type="firstRow">
      <w:rPr>
        <w:b/>
        <w:bCs/>
        <w:color w:val="FFFFFF"/>
      </w:rPr>
      <w:tblPr/>
      <w:tcPr>
        <w:tcBorders>
          <w:top w:val="single" w:sz="4" w:space="0" w:color="E97132"/>
          <w:left w:val="single" w:sz="4" w:space="0" w:color="E97132"/>
          <w:bottom w:val="single" w:sz="4" w:space="0" w:color="E97132"/>
          <w:right w:val="single" w:sz="4" w:space="0" w:color="E97132"/>
          <w:insideH w:val="nil"/>
        </w:tcBorders>
        <w:shd w:val="clear" w:color="auto" w:fill="E97132"/>
      </w:tcPr>
    </w:tblStylePr>
    <w:tblStylePr w:type="lastRow">
      <w:rPr>
        <w:b/>
        <w:bCs/>
      </w:rPr>
      <w:tblPr/>
      <w:tcPr>
        <w:tcBorders>
          <w:top w:val="double" w:sz="4" w:space="0" w:color="F1A983"/>
        </w:tcBorders>
      </w:tcPr>
    </w:tblStylePr>
    <w:tblStylePr w:type="firstCol">
      <w:rPr>
        <w:b/>
        <w:bCs/>
      </w:rPr>
    </w:tblStylePr>
    <w:tblStylePr w:type="lastCol">
      <w:rPr>
        <w:b/>
        <w:bCs/>
      </w:rPr>
    </w:tblStylePr>
    <w:tblStylePr w:type="band1Vert">
      <w:tblPr/>
      <w:tcPr>
        <w:shd w:val="clear" w:color="auto" w:fill="FAE2D5"/>
      </w:tcPr>
    </w:tblStylePr>
    <w:tblStylePr w:type="band1Horz">
      <w:tblPr/>
      <w:tcPr>
        <w:shd w:val="clear" w:color="auto" w:fill="FAE2D5"/>
      </w:tcPr>
    </w:tblStylePr>
  </w:style>
  <w:style w:type="table" w:customStyle="1" w:styleId="ListTable4-Accent3212">
    <w:name w:val="List Table 4 - Accent 3212"/>
    <w:basedOn w:val="TableNormal"/>
    <w:next w:val="ListTable4-Accent3"/>
    <w:uiPriority w:val="49"/>
    <w:rsid w:val="00417AD0"/>
    <w:pPr>
      <w:spacing w:after="0" w:line="240" w:lineRule="auto"/>
    </w:pPr>
    <w:rPr>
      <w:kern w:val="2"/>
      <w:sz w:val="24"/>
      <w:szCs w:val="24"/>
      <w:lang w:val="en-IE"/>
      <w14:ligatures w14:val="standardContextual"/>
    </w:rPr>
    <w:tblPr>
      <w:tblStyleRowBandSize w:val="1"/>
      <w:tblStyleColBandSize w:val="1"/>
      <w:tblBorders>
        <w:top w:val="single" w:sz="4" w:space="0" w:color="47D459"/>
        <w:left w:val="single" w:sz="4" w:space="0" w:color="47D459"/>
        <w:bottom w:val="single" w:sz="4" w:space="0" w:color="47D459"/>
        <w:right w:val="single" w:sz="4" w:space="0" w:color="47D459"/>
        <w:insideH w:val="single" w:sz="4" w:space="0" w:color="47D459"/>
      </w:tblBorders>
    </w:tblPr>
    <w:tblStylePr w:type="firstRow">
      <w:rPr>
        <w:b/>
        <w:bCs/>
        <w:color w:val="FFFFFF"/>
      </w:rPr>
      <w:tblPr/>
      <w:tcPr>
        <w:tcBorders>
          <w:top w:val="single" w:sz="4" w:space="0" w:color="196B24"/>
          <w:left w:val="single" w:sz="4" w:space="0" w:color="196B24"/>
          <w:bottom w:val="single" w:sz="4" w:space="0" w:color="196B24"/>
          <w:right w:val="single" w:sz="4" w:space="0" w:color="196B24"/>
          <w:insideH w:val="nil"/>
        </w:tcBorders>
        <w:shd w:val="clear" w:color="auto" w:fill="196B24"/>
      </w:tcPr>
    </w:tblStylePr>
    <w:tblStylePr w:type="lastRow">
      <w:rPr>
        <w:b/>
        <w:bCs/>
      </w:rPr>
      <w:tblPr/>
      <w:tcPr>
        <w:tcBorders>
          <w:top w:val="double" w:sz="4" w:space="0" w:color="47D459"/>
        </w:tcBorders>
      </w:tcPr>
    </w:tblStylePr>
    <w:tblStylePr w:type="firstCol">
      <w:rPr>
        <w:b/>
        <w:bCs/>
      </w:rPr>
    </w:tblStylePr>
    <w:tblStylePr w:type="lastCol">
      <w:rPr>
        <w:b/>
        <w:bCs/>
      </w:rPr>
    </w:tblStylePr>
    <w:tblStylePr w:type="band1Vert">
      <w:tblPr/>
      <w:tcPr>
        <w:shd w:val="clear" w:color="auto" w:fill="C1F0C7"/>
      </w:tcPr>
    </w:tblStylePr>
    <w:tblStylePr w:type="band1Horz">
      <w:tblPr/>
      <w:tcPr>
        <w:shd w:val="clear" w:color="auto" w:fill="C1F0C7"/>
      </w:tcPr>
    </w:tblStylePr>
  </w:style>
  <w:style w:type="table" w:customStyle="1" w:styleId="ListTable4-Accent4212">
    <w:name w:val="List Table 4 - Accent 4212"/>
    <w:basedOn w:val="TableNormal"/>
    <w:next w:val="ListTable4-Accent4"/>
    <w:uiPriority w:val="49"/>
    <w:rsid w:val="00417AD0"/>
    <w:pPr>
      <w:spacing w:after="0" w:line="240" w:lineRule="auto"/>
    </w:pPr>
    <w:rPr>
      <w:kern w:val="2"/>
      <w:sz w:val="24"/>
      <w:szCs w:val="24"/>
      <w:lang w:val="en-IE"/>
      <w14:ligatures w14:val="standardContextual"/>
    </w:rPr>
    <w:tblPr>
      <w:tblStyleRowBandSize w:val="1"/>
      <w:tblStyleColBandSize w:val="1"/>
      <w:tblBorders>
        <w:top w:val="single" w:sz="4" w:space="0" w:color="60CAF3"/>
        <w:left w:val="single" w:sz="4" w:space="0" w:color="60CAF3"/>
        <w:bottom w:val="single" w:sz="4" w:space="0" w:color="60CAF3"/>
        <w:right w:val="single" w:sz="4" w:space="0" w:color="60CAF3"/>
        <w:insideH w:val="single" w:sz="4" w:space="0" w:color="60CAF3"/>
      </w:tblBorders>
    </w:tblPr>
    <w:tblStylePr w:type="firstRow">
      <w:rPr>
        <w:b/>
        <w:bCs/>
        <w:color w:val="FFFFFF"/>
      </w:rPr>
      <w:tblPr/>
      <w:tcPr>
        <w:tcBorders>
          <w:top w:val="single" w:sz="4" w:space="0" w:color="0F9ED5"/>
          <w:left w:val="single" w:sz="4" w:space="0" w:color="0F9ED5"/>
          <w:bottom w:val="single" w:sz="4" w:space="0" w:color="0F9ED5"/>
          <w:right w:val="single" w:sz="4" w:space="0" w:color="0F9ED5"/>
          <w:insideH w:val="nil"/>
        </w:tcBorders>
        <w:shd w:val="clear" w:color="auto" w:fill="0F9ED5"/>
      </w:tcPr>
    </w:tblStylePr>
    <w:tblStylePr w:type="lastRow">
      <w:rPr>
        <w:b/>
        <w:bCs/>
      </w:rPr>
      <w:tblPr/>
      <w:tcPr>
        <w:tcBorders>
          <w:top w:val="double" w:sz="4" w:space="0" w:color="60CAF3"/>
        </w:tcBorders>
      </w:tcPr>
    </w:tblStylePr>
    <w:tblStylePr w:type="firstCol">
      <w:rPr>
        <w:b/>
        <w:bCs/>
      </w:rPr>
    </w:tblStylePr>
    <w:tblStylePr w:type="lastCol">
      <w:rPr>
        <w:b/>
        <w:bCs/>
      </w:rPr>
    </w:tblStylePr>
    <w:tblStylePr w:type="band1Vert">
      <w:tblPr/>
      <w:tcPr>
        <w:shd w:val="clear" w:color="auto" w:fill="CAEDFB"/>
      </w:tcPr>
    </w:tblStylePr>
    <w:tblStylePr w:type="band1Horz">
      <w:tblPr/>
      <w:tcPr>
        <w:shd w:val="clear" w:color="auto" w:fill="CAEDFB"/>
      </w:tcPr>
    </w:tblStylePr>
  </w:style>
  <w:style w:type="table" w:customStyle="1" w:styleId="ListTable4-Accent5212">
    <w:name w:val="List Table 4 - Accent 5212"/>
    <w:basedOn w:val="TableNormal"/>
    <w:next w:val="ListTable4-Accent5"/>
    <w:uiPriority w:val="49"/>
    <w:rsid w:val="00417AD0"/>
    <w:pPr>
      <w:spacing w:after="0" w:line="240" w:lineRule="auto"/>
    </w:pPr>
    <w:rPr>
      <w:kern w:val="2"/>
      <w:sz w:val="24"/>
      <w:szCs w:val="24"/>
      <w:lang w:val="en-IE"/>
      <w14:ligatures w14:val="standardContextual"/>
    </w:rPr>
    <w:tblPr>
      <w:tblStyleRowBandSize w:val="1"/>
      <w:tblStyleColBandSize w:val="1"/>
      <w:tblBorders>
        <w:top w:val="single" w:sz="4" w:space="0" w:color="D86DCB"/>
        <w:left w:val="single" w:sz="4" w:space="0" w:color="D86DCB"/>
        <w:bottom w:val="single" w:sz="4" w:space="0" w:color="D86DCB"/>
        <w:right w:val="single" w:sz="4" w:space="0" w:color="D86DCB"/>
        <w:insideH w:val="single" w:sz="4" w:space="0" w:color="D86DCB"/>
      </w:tblBorders>
    </w:tblPr>
    <w:tblStylePr w:type="firstRow">
      <w:rPr>
        <w:b/>
        <w:bCs/>
        <w:color w:val="FFFFFF"/>
      </w:rPr>
      <w:tblPr/>
      <w:tcPr>
        <w:tcBorders>
          <w:top w:val="single" w:sz="4" w:space="0" w:color="A02B93"/>
          <w:left w:val="single" w:sz="4" w:space="0" w:color="A02B93"/>
          <w:bottom w:val="single" w:sz="4" w:space="0" w:color="A02B93"/>
          <w:right w:val="single" w:sz="4" w:space="0" w:color="A02B93"/>
          <w:insideH w:val="nil"/>
        </w:tcBorders>
        <w:shd w:val="clear" w:color="auto" w:fill="A02B93"/>
      </w:tcPr>
    </w:tblStylePr>
    <w:tblStylePr w:type="lastRow">
      <w:rPr>
        <w:b/>
        <w:bCs/>
      </w:rPr>
      <w:tblPr/>
      <w:tcPr>
        <w:tcBorders>
          <w:top w:val="double" w:sz="4" w:space="0" w:color="D86DCB"/>
        </w:tcBorders>
      </w:tcPr>
    </w:tblStylePr>
    <w:tblStylePr w:type="firstCol">
      <w:rPr>
        <w:b/>
        <w:bCs/>
      </w:rPr>
    </w:tblStylePr>
    <w:tblStylePr w:type="lastCol">
      <w:rPr>
        <w:b/>
        <w:bCs/>
      </w:rPr>
    </w:tblStylePr>
    <w:tblStylePr w:type="band1Vert">
      <w:tblPr/>
      <w:tcPr>
        <w:shd w:val="clear" w:color="auto" w:fill="F2CEED"/>
      </w:tcPr>
    </w:tblStylePr>
    <w:tblStylePr w:type="band1Horz">
      <w:tblPr/>
      <w:tcPr>
        <w:shd w:val="clear" w:color="auto" w:fill="F2CEED"/>
      </w:tcPr>
    </w:tblStylePr>
  </w:style>
  <w:style w:type="table" w:customStyle="1" w:styleId="ListTable4-Accent6212">
    <w:name w:val="List Table 4 - Accent 6212"/>
    <w:basedOn w:val="TableNormal"/>
    <w:next w:val="ListTable4-Accent6"/>
    <w:uiPriority w:val="49"/>
    <w:rsid w:val="00417AD0"/>
    <w:pPr>
      <w:spacing w:after="0" w:line="240" w:lineRule="auto"/>
    </w:pPr>
    <w:rPr>
      <w:kern w:val="2"/>
      <w:sz w:val="24"/>
      <w:szCs w:val="24"/>
      <w:lang w:val="en-IE"/>
      <w14:ligatures w14:val="standardContextual"/>
    </w:rPr>
    <w:tblPr>
      <w:tblStyleRowBandSize w:val="1"/>
      <w:tblStyleColBandSize w:val="1"/>
      <w:tblBorders>
        <w:top w:val="single" w:sz="4" w:space="0" w:color="8DD873"/>
        <w:left w:val="single" w:sz="4" w:space="0" w:color="8DD873"/>
        <w:bottom w:val="single" w:sz="4" w:space="0" w:color="8DD873"/>
        <w:right w:val="single" w:sz="4" w:space="0" w:color="8DD873"/>
        <w:insideH w:val="single" w:sz="4" w:space="0" w:color="8DD873"/>
      </w:tblBorders>
    </w:tblPr>
    <w:tblStylePr w:type="firstRow">
      <w:rPr>
        <w:b/>
        <w:bCs/>
        <w:color w:val="FFFFFF"/>
      </w:rPr>
      <w:tblPr/>
      <w:tcPr>
        <w:tcBorders>
          <w:top w:val="single" w:sz="4" w:space="0" w:color="4EA72E"/>
          <w:left w:val="single" w:sz="4" w:space="0" w:color="4EA72E"/>
          <w:bottom w:val="single" w:sz="4" w:space="0" w:color="4EA72E"/>
          <w:right w:val="single" w:sz="4" w:space="0" w:color="4EA72E"/>
          <w:insideH w:val="nil"/>
        </w:tcBorders>
        <w:shd w:val="clear" w:color="auto" w:fill="4EA72E"/>
      </w:tcPr>
    </w:tblStylePr>
    <w:tblStylePr w:type="lastRow">
      <w:rPr>
        <w:b/>
        <w:bCs/>
      </w:rPr>
      <w:tblPr/>
      <w:tcPr>
        <w:tcBorders>
          <w:top w:val="double" w:sz="4" w:space="0" w:color="8DD873"/>
        </w:tcBorders>
      </w:tcPr>
    </w:tblStylePr>
    <w:tblStylePr w:type="firstCol">
      <w:rPr>
        <w:b/>
        <w:bCs/>
      </w:rPr>
    </w:tblStylePr>
    <w:tblStylePr w:type="lastCol">
      <w:rPr>
        <w:b/>
        <w:bCs/>
      </w:rPr>
    </w:tblStylePr>
    <w:tblStylePr w:type="band1Vert">
      <w:tblPr/>
      <w:tcPr>
        <w:shd w:val="clear" w:color="auto" w:fill="D9F2D0"/>
      </w:tcPr>
    </w:tblStylePr>
    <w:tblStylePr w:type="band1Horz">
      <w:tblPr/>
      <w:tcPr>
        <w:shd w:val="clear" w:color="auto" w:fill="D9F2D0"/>
      </w:tcPr>
    </w:tblStylePr>
  </w:style>
  <w:style w:type="table" w:customStyle="1" w:styleId="ListTable5Dark212">
    <w:name w:val="List Table 5 Dark212"/>
    <w:basedOn w:val="TableNormal"/>
    <w:next w:val="ListTable5Dark"/>
    <w:uiPriority w:val="50"/>
    <w:rsid w:val="00417AD0"/>
    <w:pPr>
      <w:spacing w:after="0" w:line="240" w:lineRule="auto"/>
    </w:pPr>
    <w:rPr>
      <w:color w:val="FFFFFF"/>
      <w:kern w:val="2"/>
      <w:sz w:val="24"/>
      <w:szCs w:val="24"/>
      <w:lang w:val="en-IE"/>
      <w14:ligatures w14:val="standardContextual"/>
    </w:rPr>
    <w:tblPr>
      <w:tblStyleRowBandSize w:val="1"/>
      <w:tblStyleColBandSize w:val="1"/>
      <w:tblBorders>
        <w:top w:val="single" w:sz="24" w:space="0" w:color="000000"/>
        <w:left w:val="single" w:sz="24" w:space="0" w:color="000000"/>
        <w:bottom w:val="single" w:sz="24" w:space="0" w:color="000000"/>
        <w:right w:val="single" w:sz="24" w:space="0" w:color="000000"/>
      </w:tblBorders>
    </w:tblPr>
    <w:tcPr>
      <w:shd w:val="clear" w:color="auto" w:fill="000000"/>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1212">
    <w:name w:val="List Table 5 Dark - Accent 1212"/>
    <w:basedOn w:val="TableNormal"/>
    <w:next w:val="ListTable5Dark-Accent1"/>
    <w:uiPriority w:val="50"/>
    <w:rsid w:val="00417AD0"/>
    <w:pPr>
      <w:spacing w:after="0" w:line="240" w:lineRule="auto"/>
    </w:pPr>
    <w:rPr>
      <w:color w:val="FFFFFF"/>
      <w:kern w:val="2"/>
      <w:sz w:val="24"/>
      <w:szCs w:val="24"/>
      <w:lang w:val="en-IE"/>
      <w14:ligatures w14:val="standardContextual"/>
    </w:rPr>
    <w:tblPr>
      <w:tblStyleRowBandSize w:val="1"/>
      <w:tblStyleColBandSize w:val="1"/>
      <w:tblBorders>
        <w:top w:val="single" w:sz="24" w:space="0" w:color="156082"/>
        <w:left w:val="single" w:sz="24" w:space="0" w:color="156082"/>
        <w:bottom w:val="single" w:sz="24" w:space="0" w:color="156082"/>
        <w:right w:val="single" w:sz="24" w:space="0" w:color="156082"/>
      </w:tblBorders>
    </w:tblPr>
    <w:tcPr>
      <w:shd w:val="clear" w:color="auto" w:fill="156082"/>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2212">
    <w:name w:val="List Table 5 Dark - Accent 2212"/>
    <w:basedOn w:val="TableNormal"/>
    <w:next w:val="ListTable5Dark-Accent2"/>
    <w:uiPriority w:val="50"/>
    <w:rsid w:val="00417AD0"/>
    <w:pPr>
      <w:spacing w:after="0" w:line="240" w:lineRule="auto"/>
    </w:pPr>
    <w:rPr>
      <w:color w:val="FFFFFF"/>
      <w:kern w:val="2"/>
      <w:sz w:val="24"/>
      <w:szCs w:val="24"/>
      <w:lang w:val="en-IE"/>
      <w14:ligatures w14:val="standardContextual"/>
    </w:rPr>
    <w:tblPr>
      <w:tblStyleRowBandSize w:val="1"/>
      <w:tblStyleColBandSize w:val="1"/>
      <w:tblBorders>
        <w:top w:val="single" w:sz="24" w:space="0" w:color="E97132"/>
        <w:left w:val="single" w:sz="24" w:space="0" w:color="E97132"/>
        <w:bottom w:val="single" w:sz="24" w:space="0" w:color="E97132"/>
        <w:right w:val="single" w:sz="24" w:space="0" w:color="E97132"/>
      </w:tblBorders>
    </w:tblPr>
    <w:tcPr>
      <w:shd w:val="clear" w:color="auto" w:fill="E97132"/>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3212">
    <w:name w:val="List Table 5 Dark - Accent 3212"/>
    <w:basedOn w:val="TableNormal"/>
    <w:next w:val="ListTable5Dark-Accent3"/>
    <w:uiPriority w:val="50"/>
    <w:rsid w:val="00417AD0"/>
    <w:pPr>
      <w:spacing w:after="0" w:line="240" w:lineRule="auto"/>
    </w:pPr>
    <w:rPr>
      <w:color w:val="FFFFFF"/>
      <w:kern w:val="2"/>
      <w:sz w:val="24"/>
      <w:szCs w:val="24"/>
      <w:lang w:val="en-IE"/>
      <w14:ligatures w14:val="standardContextual"/>
    </w:rPr>
    <w:tblPr>
      <w:tblStyleRowBandSize w:val="1"/>
      <w:tblStyleColBandSize w:val="1"/>
      <w:tblBorders>
        <w:top w:val="single" w:sz="24" w:space="0" w:color="196B24"/>
        <w:left w:val="single" w:sz="24" w:space="0" w:color="196B24"/>
        <w:bottom w:val="single" w:sz="24" w:space="0" w:color="196B24"/>
        <w:right w:val="single" w:sz="24" w:space="0" w:color="196B24"/>
      </w:tblBorders>
    </w:tblPr>
    <w:tcPr>
      <w:shd w:val="clear" w:color="auto" w:fill="196B24"/>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4212">
    <w:name w:val="List Table 5 Dark - Accent 4212"/>
    <w:basedOn w:val="TableNormal"/>
    <w:next w:val="ListTable5Dark-Accent4"/>
    <w:uiPriority w:val="50"/>
    <w:rsid w:val="00417AD0"/>
    <w:pPr>
      <w:spacing w:after="0" w:line="240" w:lineRule="auto"/>
    </w:pPr>
    <w:rPr>
      <w:color w:val="FFFFFF"/>
      <w:kern w:val="2"/>
      <w:sz w:val="24"/>
      <w:szCs w:val="24"/>
      <w:lang w:val="en-IE"/>
      <w14:ligatures w14:val="standardContextual"/>
    </w:rPr>
    <w:tblPr>
      <w:tblStyleRowBandSize w:val="1"/>
      <w:tblStyleColBandSize w:val="1"/>
      <w:tblBorders>
        <w:top w:val="single" w:sz="24" w:space="0" w:color="0F9ED5"/>
        <w:left w:val="single" w:sz="24" w:space="0" w:color="0F9ED5"/>
        <w:bottom w:val="single" w:sz="24" w:space="0" w:color="0F9ED5"/>
        <w:right w:val="single" w:sz="24" w:space="0" w:color="0F9ED5"/>
      </w:tblBorders>
    </w:tblPr>
    <w:tcPr>
      <w:shd w:val="clear" w:color="auto" w:fill="0F9ED5"/>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5212">
    <w:name w:val="List Table 5 Dark - Accent 5212"/>
    <w:basedOn w:val="TableNormal"/>
    <w:next w:val="ListTable5Dark-Accent5"/>
    <w:uiPriority w:val="50"/>
    <w:rsid w:val="00417AD0"/>
    <w:pPr>
      <w:spacing w:after="0" w:line="240" w:lineRule="auto"/>
    </w:pPr>
    <w:rPr>
      <w:color w:val="FFFFFF"/>
      <w:kern w:val="2"/>
      <w:sz w:val="24"/>
      <w:szCs w:val="24"/>
      <w:lang w:val="en-IE"/>
      <w14:ligatures w14:val="standardContextual"/>
    </w:rPr>
    <w:tblPr>
      <w:tblStyleRowBandSize w:val="1"/>
      <w:tblStyleColBandSize w:val="1"/>
      <w:tblBorders>
        <w:top w:val="single" w:sz="24" w:space="0" w:color="A02B93"/>
        <w:left w:val="single" w:sz="24" w:space="0" w:color="A02B93"/>
        <w:bottom w:val="single" w:sz="24" w:space="0" w:color="A02B93"/>
        <w:right w:val="single" w:sz="24" w:space="0" w:color="A02B93"/>
      </w:tblBorders>
    </w:tblPr>
    <w:tcPr>
      <w:shd w:val="clear" w:color="auto" w:fill="A02B93"/>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6212">
    <w:name w:val="List Table 5 Dark - Accent 6212"/>
    <w:basedOn w:val="TableNormal"/>
    <w:next w:val="ListTable5Dark-Accent6"/>
    <w:uiPriority w:val="50"/>
    <w:rsid w:val="00417AD0"/>
    <w:pPr>
      <w:spacing w:after="0" w:line="240" w:lineRule="auto"/>
    </w:pPr>
    <w:rPr>
      <w:color w:val="FFFFFF"/>
      <w:kern w:val="2"/>
      <w:sz w:val="24"/>
      <w:szCs w:val="24"/>
      <w:lang w:val="en-IE"/>
      <w14:ligatures w14:val="standardContextual"/>
    </w:rPr>
    <w:tblPr>
      <w:tblStyleRowBandSize w:val="1"/>
      <w:tblStyleColBandSize w:val="1"/>
      <w:tblBorders>
        <w:top w:val="single" w:sz="24" w:space="0" w:color="4EA72E"/>
        <w:left w:val="single" w:sz="24" w:space="0" w:color="4EA72E"/>
        <w:bottom w:val="single" w:sz="24" w:space="0" w:color="4EA72E"/>
        <w:right w:val="single" w:sz="24" w:space="0" w:color="4EA72E"/>
      </w:tblBorders>
    </w:tblPr>
    <w:tcPr>
      <w:shd w:val="clear" w:color="auto" w:fill="4EA72E"/>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6Colourful212">
    <w:name w:val="List Table 6 Colourful212"/>
    <w:basedOn w:val="TableNormal"/>
    <w:next w:val="ListTable6Colorful"/>
    <w:uiPriority w:val="51"/>
    <w:rsid w:val="00417AD0"/>
    <w:pPr>
      <w:spacing w:after="0" w:line="240" w:lineRule="auto"/>
    </w:pPr>
    <w:rPr>
      <w:color w:val="000000"/>
      <w:kern w:val="2"/>
      <w:sz w:val="24"/>
      <w:szCs w:val="24"/>
      <w:lang w:val="en-IE"/>
      <w14:ligatures w14:val="standardContextual"/>
    </w:rPr>
    <w:tblPr>
      <w:tblStyleRowBandSize w:val="1"/>
      <w:tblStyleColBandSize w:val="1"/>
      <w:tblBorders>
        <w:top w:val="single" w:sz="4" w:space="0" w:color="000000"/>
        <w:bottom w:val="single" w:sz="4" w:space="0" w:color="000000"/>
      </w:tblBorders>
    </w:tblPr>
    <w:tblStylePr w:type="firstRow">
      <w:rPr>
        <w:b/>
        <w:bCs/>
      </w:rPr>
      <w:tblPr/>
      <w:tcPr>
        <w:tcBorders>
          <w:bottom w:val="single" w:sz="4" w:space="0" w:color="000000"/>
        </w:tcBorders>
      </w:tcPr>
    </w:tblStylePr>
    <w:tblStylePr w:type="lastRow">
      <w:rPr>
        <w:b/>
        <w:bCs/>
      </w:rPr>
      <w:tblPr/>
      <w:tcPr>
        <w:tcBorders>
          <w:top w:val="double" w:sz="4" w:space="0" w:color="000000"/>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ListTable6ColourfulAccent1212">
    <w:name w:val="List Table 6 Colourful – Accent 1212"/>
    <w:basedOn w:val="TableNormal"/>
    <w:next w:val="ListTable6Colorful-Accent1"/>
    <w:uiPriority w:val="51"/>
    <w:rsid w:val="00417AD0"/>
    <w:pPr>
      <w:spacing w:after="0" w:line="240" w:lineRule="auto"/>
    </w:pPr>
    <w:rPr>
      <w:color w:val="0F4761"/>
      <w:kern w:val="2"/>
      <w:sz w:val="24"/>
      <w:szCs w:val="24"/>
      <w:lang w:val="en-IE"/>
      <w14:ligatures w14:val="standardContextual"/>
    </w:rPr>
    <w:tblPr>
      <w:tblStyleRowBandSize w:val="1"/>
      <w:tblStyleColBandSize w:val="1"/>
      <w:tblBorders>
        <w:top w:val="single" w:sz="4" w:space="0" w:color="156082"/>
        <w:bottom w:val="single" w:sz="4" w:space="0" w:color="156082"/>
      </w:tblBorders>
    </w:tblPr>
    <w:tblStylePr w:type="firstRow">
      <w:rPr>
        <w:b/>
        <w:bCs/>
      </w:rPr>
      <w:tblPr/>
      <w:tcPr>
        <w:tcBorders>
          <w:bottom w:val="single" w:sz="4" w:space="0" w:color="156082"/>
        </w:tcBorders>
      </w:tcPr>
    </w:tblStylePr>
    <w:tblStylePr w:type="lastRow">
      <w:rPr>
        <w:b/>
        <w:bCs/>
      </w:rPr>
      <w:tblPr/>
      <w:tcPr>
        <w:tcBorders>
          <w:top w:val="double" w:sz="4" w:space="0" w:color="156082"/>
        </w:tcBorders>
      </w:tcPr>
    </w:tblStylePr>
    <w:tblStylePr w:type="firstCol">
      <w:rPr>
        <w:b/>
        <w:bCs/>
      </w:rPr>
    </w:tblStylePr>
    <w:tblStylePr w:type="lastCol">
      <w:rPr>
        <w:b/>
        <w:bCs/>
      </w:rPr>
    </w:tblStylePr>
    <w:tblStylePr w:type="band1Vert">
      <w:tblPr/>
      <w:tcPr>
        <w:shd w:val="clear" w:color="auto" w:fill="C1E4F5"/>
      </w:tcPr>
    </w:tblStylePr>
    <w:tblStylePr w:type="band1Horz">
      <w:tblPr/>
      <w:tcPr>
        <w:shd w:val="clear" w:color="auto" w:fill="C1E4F5"/>
      </w:tcPr>
    </w:tblStylePr>
  </w:style>
  <w:style w:type="table" w:customStyle="1" w:styleId="ListTable6ColourfulAccent2212">
    <w:name w:val="List Table 6 Colourful – Accent 2212"/>
    <w:basedOn w:val="TableNormal"/>
    <w:next w:val="ListTable6Colorful-Accent2"/>
    <w:uiPriority w:val="51"/>
    <w:rsid w:val="00417AD0"/>
    <w:pPr>
      <w:spacing w:after="0" w:line="240" w:lineRule="auto"/>
    </w:pPr>
    <w:rPr>
      <w:color w:val="BF4E14"/>
      <w:kern w:val="2"/>
      <w:sz w:val="24"/>
      <w:szCs w:val="24"/>
      <w:lang w:val="en-IE"/>
      <w14:ligatures w14:val="standardContextual"/>
    </w:rPr>
    <w:tblPr>
      <w:tblStyleRowBandSize w:val="1"/>
      <w:tblStyleColBandSize w:val="1"/>
      <w:tblBorders>
        <w:top w:val="single" w:sz="4" w:space="0" w:color="E97132"/>
        <w:bottom w:val="single" w:sz="4" w:space="0" w:color="E97132"/>
      </w:tblBorders>
    </w:tblPr>
    <w:tblStylePr w:type="firstRow">
      <w:rPr>
        <w:b/>
        <w:bCs/>
      </w:rPr>
      <w:tblPr/>
      <w:tcPr>
        <w:tcBorders>
          <w:bottom w:val="single" w:sz="4" w:space="0" w:color="E97132"/>
        </w:tcBorders>
      </w:tcPr>
    </w:tblStylePr>
    <w:tblStylePr w:type="lastRow">
      <w:rPr>
        <w:b/>
        <w:bCs/>
      </w:rPr>
      <w:tblPr/>
      <w:tcPr>
        <w:tcBorders>
          <w:top w:val="double" w:sz="4" w:space="0" w:color="E97132"/>
        </w:tcBorders>
      </w:tcPr>
    </w:tblStylePr>
    <w:tblStylePr w:type="firstCol">
      <w:rPr>
        <w:b/>
        <w:bCs/>
      </w:rPr>
    </w:tblStylePr>
    <w:tblStylePr w:type="lastCol">
      <w:rPr>
        <w:b/>
        <w:bCs/>
      </w:rPr>
    </w:tblStylePr>
    <w:tblStylePr w:type="band1Vert">
      <w:tblPr/>
      <w:tcPr>
        <w:shd w:val="clear" w:color="auto" w:fill="FAE2D5"/>
      </w:tcPr>
    </w:tblStylePr>
    <w:tblStylePr w:type="band1Horz">
      <w:tblPr/>
      <w:tcPr>
        <w:shd w:val="clear" w:color="auto" w:fill="FAE2D5"/>
      </w:tcPr>
    </w:tblStylePr>
  </w:style>
  <w:style w:type="table" w:customStyle="1" w:styleId="ListTable6ColourfulAccent3212">
    <w:name w:val="List Table 6 Colourful – Accent 3212"/>
    <w:basedOn w:val="TableNormal"/>
    <w:next w:val="ListTable6Colorful-Accent3"/>
    <w:uiPriority w:val="51"/>
    <w:rsid w:val="00417AD0"/>
    <w:pPr>
      <w:spacing w:after="0" w:line="240" w:lineRule="auto"/>
    </w:pPr>
    <w:rPr>
      <w:color w:val="124F1A"/>
      <w:kern w:val="2"/>
      <w:sz w:val="24"/>
      <w:szCs w:val="24"/>
      <w:lang w:val="en-IE"/>
      <w14:ligatures w14:val="standardContextual"/>
    </w:rPr>
    <w:tblPr>
      <w:tblStyleRowBandSize w:val="1"/>
      <w:tblStyleColBandSize w:val="1"/>
      <w:tblBorders>
        <w:top w:val="single" w:sz="4" w:space="0" w:color="196B24"/>
        <w:bottom w:val="single" w:sz="4" w:space="0" w:color="196B24"/>
      </w:tblBorders>
    </w:tblPr>
    <w:tblStylePr w:type="firstRow">
      <w:rPr>
        <w:b/>
        <w:bCs/>
      </w:rPr>
      <w:tblPr/>
      <w:tcPr>
        <w:tcBorders>
          <w:bottom w:val="single" w:sz="4" w:space="0" w:color="196B24"/>
        </w:tcBorders>
      </w:tcPr>
    </w:tblStylePr>
    <w:tblStylePr w:type="lastRow">
      <w:rPr>
        <w:b/>
        <w:bCs/>
      </w:rPr>
      <w:tblPr/>
      <w:tcPr>
        <w:tcBorders>
          <w:top w:val="double" w:sz="4" w:space="0" w:color="196B24"/>
        </w:tcBorders>
      </w:tcPr>
    </w:tblStylePr>
    <w:tblStylePr w:type="firstCol">
      <w:rPr>
        <w:b/>
        <w:bCs/>
      </w:rPr>
    </w:tblStylePr>
    <w:tblStylePr w:type="lastCol">
      <w:rPr>
        <w:b/>
        <w:bCs/>
      </w:rPr>
    </w:tblStylePr>
    <w:tblStylePr w:type="band1Vert">
      <w:tblPr/>
      <w:tcPr>
        <w:shd w:val="clear" w:color="auto" w:fill="C1F0C7"/>
      </w:tcPr>
    </w:tblStylePr>
    <w:tblStylePr w:type="band1Horz">
      <w:tblPr/>
      <w:tcPr>
        <w:shd w:val="clear" w:color="auto" w:fill="C1F0C7"/>
      </w:tcPr>
    </w:tblStylePr>
  </w:style>
  <w:style w:type="table" w:customStyle="1" w:styleId="ListTable6ColourfulAccent4212">
    <w:name w:val="List Table 6 Colourful – Accent 4212"/>
    <w:basedOn w:val="TableNormal"/>
    <w:next w:val="ListTable6Colorful-Accent4"/>
    <w:uiPriority w:val="51"/>
    <w:rsid w:val="00417AD0"/>
    <w:pPr>
      <w:spacing w:after="0" w:line="240" w:lineRule="auto"/>
    </w:pPr>
    <w:rPr>
      <w:color w:val="0B769F"/>
      <w:kern w:val="2"/>
      <w:sz w:val="24"/>
      <w:szCs w:val="24"/>
      <w:lang w:val="en-IE"/>
      <w14:ligatures w14:val="standardContextual"/>
    </w:rPr>
    <w:tblPr>
      <w:tblStyleRowBandSize w:val="1"/>
      <w:tblStyleColBandSize w:val="1"/>
      <w:tblBorders>
        <w:top w:val="single" w:sz="4" w:space="0" w:color="0F9ED5"/>
        <w:bottom w:val="single" w:sz="4" w:space="0" w:color="0F9ED5"/>
      </w:tblBorders>
    </w:tblPr>
    <w:tblStylePr w:type="firstRow">
      <w:rPr>
        <w:b/>
        <w:bCs/>
      </w:rPr>
      <w:tblPr/>
      <w:tcPr>
        <w:tcBorders>
          <w:bottom w:val="single" w:sz="4" w:space="0" w:color="0F9ED5"/>
        </w:tcBorders>
      </w:tcPr>
    </w:tblStylePr>
    <w:tblStylePr w:type="lastRow">
      <w:rPr>
        <w:b/>
        <w:bCs/>
      </w:rPr>
      <w:tblPr/>
      <w:tcPr>
        <w:tcBorders>
          <w:top w:val="double" w:sz="4" w:space="0" w:color="0F9ED5"/>
        </w:tcBorders>
      </w:tcPr>
    </w:tblStylePr>
    <w:tblStylePr w:type="firstCol">
      <w:rPr>
        <w:b/>
        <w:bCs/>
      </w:rPr>
    </w:tblStylePr>
    <w:tblStylePr w:type="lastCol">
      <w:rPr>
        <w:b/>
        <w:bCs/>
      </w:rPr>
    </w:tblStylePr>
    <w:tblStylePr w:type="band1Vert">
      <w:tblPr/>
      <w:tcPr>
        <w:shd w:val="clear" w:color="auto" w:fill="CAEDFB"/>
      </w:tcPr>
    </w:tblStylePr>
    <w:tblStylePr w:type="band1Horz">
      <w:tblPr/>
      <w:tcPr>
        <w:shd w:val="clear" w:color="auto" w:fill="CAEDFB"/>
      </w:tcPr>
    </w:tblStylePr>
  </w:style>
  <w:style w:type="table" w:customStyle="1" w:styleId="ListTable6ColourfulAccent5212">
    <w:name w:val="List Table 6 Colourful – Accent 5212"/>
    <w:basedOn w:val="TableNormal"/>
    <w:next w:val="ListTable6Colorful-Accent5"/>
    <w:uiPriority w:val="51"/>
    <w:rsid w:val="00417AD0"/>
    <w:pPr>
      <w:spacing w:after="0" w:line="240" w:lineRule="auto"/>
    </w:pPr>
    <w:rPr>
      <w:color w:val="77206D"/>
      <w:kern w:val="2"/>
      <w:sz w:val="24"/>
      <w:szCs w:val="24"/>
      <w:lang w:val="en-IE"/>
      <w14:ligatures w14:val="standardContextual"/>
    </w:rPr>
    <w:tblPr>
      <w:tblStyleRowBandSize w:val="1"/>
      <w:tblStyleColBandSize w:val="1"/>
      <w:tblBorders>
        <w:top w:val="single" w:sz="4" w:space="0" w:color="A02B93"/>
        <w:bottom w:val="single" w:sz="4" w:space="0" w:color="A02B93"/>
      </w:tblBorders>
    </w:tblPr>
    <w:tblStylePr w:type="firstRow">
      <w:rPr>
        <w:b/>
        <w:bCs/>
      </w:rPr>
      <w:tblPr/>
      <w:tcPr>
        <w:tcBorders>
          <w:bottom w:val="single" w:sz="4" w:space="0" w:color="A02B93"/>
        </w:tcBorders>
      </w:tcPr>
    </w:tblStylePr>
    <w:tblStylePr w:type="lastRow">
      <w:rPr>
        <w:b/>
        <w:bCs/>
      </w:rPr>
      <w:tblPr/>
      <w:tcPr>
        <w:tcBorders>
          <w:top w:val="double" w:sz="4" w:space="0" w:color="A02B93"/>
        </w:tcBorders>
      </w:tcPr>
    </w:tblStylePr>
    <w:tblStylePr w:type="firstCol">
      <w:rPr>
        <w:b/>
        <w:bCs/>
      </w:rPr>
    </w:tblStylePr>
    <w:tblStylePr w:type="lastCol">
      <w:rPr>
        <w:b/>
        <w:bCs/>
      </w:rPr>
    </w:tblStylePr>
    <w:tblStylePr w:type="band1Vert">
      <w:tblPr/>
      <w:tcPr>
        <w:shd w:val="clear" w:color="auto" w:fill="F2CEED"/>
      </w:tcPr>
    </w:tblStylePr>
    <w:tblStylePr w:type="band1Horz">
      <w:tblPr/>
      <w:tcPr>
        <w:shd w:val="clear" w:color="auto" w:fill="F2CEED"/>
      </w:tcPr>
    </w:tblStylePr>
  </w:style>
  <w:style w:type="table" w:customStyle="1" w:styleId="ListTable6ColourfulAccent6212">
    <w:name w:val="List Table 6 Colourful – Accent 6212"/>
    <w:basedOn w:val="TableNormal"/>
    <w:next w:val="ListTable6Colorful-Accent6"/>
    <w:uiPriority w:val="51"/>
    <w:rsid w:val="00417AD0"/>
    <w:pPr>
      <w:spacing w:after="0" w:line="240" w:lineRule="auto"/>
    </w:pPr>
    <w:rPr>
      <w:color w:val="3A7C22"/>
      <w:kern w:val="2"/>
      <w:sz w:val="24"/>
      <w:szCs w:val="24"/>
      <w:lang w:val="en-IE"/>
      <w14:ligatures w14:val="standardContextual"/>
    </w:rPr>
    <w:tblPr>
      <w:tblStyleRowBandSize w:val="1"/>
      <w:tblStyleColBandSize w:val="1"/>
      <w:tblBorders>
        <w:top w:val="single" w:sz="4" w:space="0" w:color="4EA72E"/>
        <w:bottom w:val="single" w:sz="4" w:space="0" w:color="4EA72E"/>
      </w:tblBorders>
    </w:tblPr>
    <w:tblStylePr w:type="firstRow">
      <w:rPr>
        <w:b/>
        <w:bCs/>
      </w:rPr>
      <w:tblPr/>
      <w:tcPr>
        <w:tcBorders>
          <w:bottom w:val="single" w:sz="4" w:space="0" w:color="4EA72E"/>
        </w:tcBorders>
      </w:tcPr>
    </w:tblStylePr>
    <w:tblStylePr w:type="lastRow">
      <w:rPr>
        <w:b/>
        <w:bCs/>
      </w:rPr>
      <w:tblPr/>
      <w:tcPr>
        <w:tcBorders>
          <w:top w:val="double" w:sz="4" w:space="0" w:color="4EA72E"/>
        </w:tcBorders>
      </w:tcPr>
    </w:tblStylePr>
    <w:tblStylePr w:type="firstCol">
      <w:rPr>
        <w:b/>
        <w:bCs/>
      </w:rPr>
    </w:tblStylePr>
    <w:tblStylePr w:type="lastCol">
      <w:rPr>
        <w:b/>
        <w:bCs/>
      </w:rPr>
    </w:tblStylePr>
    <w:tblStylePr w:type="band1Vert">
      <w:tblPr/>
      <w:tcPr>
        <w:shd w:val="clear" w:color="auto" w:fill="D9F2D0"/>
      </w:tcPr>
    </w:tblStylePr>
    <w:tblStylePr w:type="band1Horz">
      <w:tblPr/>
      <w:tcPr>
        <w:shd w:val="clear" w:color="auto" w:fill="D9F2D0"/>
      </w:tcPr>
    </w:tblStylePr>
  </w:style>
  <w:style w:type="table" w:customStyle="1" w:styleId="ListTable7Colourful212">
    <w:name w:val="List Table 7 Colourful212"/>
    <w:basedOn w:val="TableNormal"/>
    <w:next w:val="ListTable7Colorful"/>
    <w:uiPriority w:val="52"/>
    <w:rsid w:val="00417AD0"/>
    <w:pPr>
      <w:spacing w:after="0" w:line="240" w:lineRule="auto"/>
    </w:pPr>
    <w:rPr>
      <w:color w:val="000000"/>
      <w:kern w:val="2"/>
      <w:sz w:val="24"/>
      <w:szCs w:val="24"/>
      <w:lang w:val="en-IE"/>
      <w14:ligatures w14:val="standardContextual"/>
    </w:rPr>
    <w:tblPr>
      <w:tblStyleRowBandSize w:val="1"/>
      <w:tblStyleColBandSize w:val="1"/>
    </w:tblPr>
    <w:tblStylePr w:type="firstRow">
      <w:rPr>
        <w:rFonts w:ascii="Aptos Display" w:eastAsia="Yu Gothic Light" w:hAnsi="Aptos Display" w:cs="Times New Roman"/>
        <w:i/>
        <w:iCs/>
        <w:sz w:val="26"/>
      </w:rPr>
      <w:tblPr/>
      <w:tcPr>
        <w:tcBorders>
          <w:bottom w:val="single" w:sz="4" w:space="0" w:color="000000"/>
        </w:tcBorders>
        <w:shd w:val="clear" w:color="auto" w:fill="FFFFFF"/>
      </w:tcPr>
    </w:tblStylePr>
    <w:tblStylePr w:type="lastRow">
      <w:rPr>
        <w:rFonts w:ascii="Aptos Display" w:eastAsia="Yu Gothic Light" w:hAnsi="Aptos Display" w:cs="Times New Roman"/>
        <w:i/>
        <w:iCs/>
        <w:sz w:val="26"/>
      </w:rPr>
      <w:tblPr/>
      <w:tcPr>
        <w:tcBorders>
          <w:top w:val="single" w:sz="4" w:space="0" w:color="000000"/>
        </w:tcBorders>
        <w:shd w:val="clear" w:color="auto" w:fill="FFFFFF"/>
      </w:tcPr>
    </w:tblStylePr>
    <w:tblStylePr w:type="firstCol">
      <w:pPr>
        <w:jc w:val="right"/>
      </w:pPr>
      <w:rPr>
        <w:rFonts w:ascii="Aptos Display" w:eastAsia="Yu Gothic Light" w:hAnsi="Aptos Display" w:cs="Times New Roman"/>
        <w:i/>
        <w:iCs/>
        <w:sz w:val="26"/>
      </w:rPr>
      <w:tblPr/>
      <w:tcPr>
        <w:tcBorders>
          <w:right w:val="single" w:sz="4" w:space="0" w:color="000000"/>
        </w:tcBorders>
        <w:shd w:val="clear" w:color="auto" w:fill="FFFFFF"/>
      </w:tcPr>
    </w:tblStylePr>
    <w:tblStylePr w:type="lastCol">
      <w:rPr>
        <w:rFonts w:ascii="Aptos Display" w:eastAsia="Yu Gothic Light" w:hAnsi="Aptos Display" w:cs="Times New Roman"/>
        <w:i/>
        <w:iCs/>
        <w:sz w:val="26"/>
      </w:rPr>
      <w:tblPr/>
      <w:tcPr>
        <w:tcBorders>
          <w:left w:val="single" w:sz="4" w:space="0" w:color="000000"/>
        </w:tcBorders>
        <w:shd w:val="clear" w:color="auto" w:fill="FFFFFF"/>
      </w:tcPr>
    </w:tblStylePr>
    <w:tblStylePr w:type="band1Vert">
      <w:tblPr/>
      <w:tcPr>
        <w:shd w:val="clear" w:color="auto" w:fill="CCCCCC"/>
      </w:tcPr>
    </w:tblStylePr>
    <w:tblStylePr w:type="band1Horz">
      <w:tblPr/>
      <w:tcPr>
        <w:shd w:val="clear" w:color="auto" w:fill="CCCCCC"/>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1212">
    <w:name w:val="List Table 7 Colourful – Accent 1212"/>
    <w:basedOn w:val="TableNormal"/>
    <w:next w:val="ListTable7Colorful-Accent1"/>
    <w:uiPriority w:val="52"/>
    <w:rsid w:val="00417AD0"/>
    <w:pPr>
      <w:spacing w:after="0" w:line="240" w:lineRule="auto"/>
    </w:pPr>
    <w:rPr>
      <w:color w:val="0F4761"/>
      <w:kern w:val="2"/>
      <w:sz w:val="24"/>
      <w:szCs w:val="24"/>
      <w:lang w:val="en-IE"/>
      <w14:ligatures w14:val="standardContextual"/>
    </w:rPr>
    <w:tblPr>
      <w:tblStyleRowBandSize w:val="1"/>
      <w:tblStyleColBandSize w:val="1"/>
    </w:tblPr>
    <w:tblStylePr w:type="firstRow">
      <w:rPr>
        <w:rFonts w:ascii="Aptos Display" w:eastAsia="Yu Gothic Light" w:hAnsi="Aptos Display" w:cs="Times New Roman"/>
        <w:i/>
        <w:iCs/>
        <w:sz w:val="26"/>
      </w:rPr>
      <w:tblPr/>
      <w:tcPr>
        <w:tcBorders>
          <w:bottom w:val="single" w:sz="4" w:space="0" w:color="156082"/>
        </w:tcBorders>
        <w:shd w:val="clear" w:color="auto" w:fill="FFFFFF"/>
      </w:tcPr>
    </w:tblStylePr>
    <w:tblStylePr w:type="lastRow">
      <w:rPr>
        <w:rFonts w:ascii="Aptos Display" w:eastAsia="Yu Gothic Light" w:hAnsi="Aptos Display" w:cs="Times New Roman"/>
        <w:i/>
        <w:iCs/>
        <w:sz w:val="26"/>
      </w:rPr>
      <w:tblPr/>
      <w:tcPr>
        <w:tcBorders>
          <w:top w:val="single" w:sz="4" w:space="0" w:color="156082"/>
        </w:tcBorders>
        <w:shd w:val="clear" w:color="auto" w:fill="FFFFFF"/>
      </w:tcPr>
    </w:tblStylePr>
    <w:tblStylePr w:type="firstCol">
      <w:pPr>
        <w:jc w:val="right"/>
      </w:pPr>
      <w:rPr>
        <w:rFonts w:ascii="Aptos Display" w:eastAsia="Yu Gothic Light" w:hAnsi="Aptos Display" w:cs="Times New Roman"/>
        <w:i/>
        <w:iCs/>
        <w:sz w:val="26"/>
      </w:rPr>
      <w:tblPr/>
      <w:tcPr>
        <w:tcBorders>
          <w:right w:val="single" w:sz="4" w:space="0" w:color="156082"/>
        </w:tcBorders>
        <w:shd w:val="clear" w:color="auto" w:fill="FFFFFF"/>
      </w:tcPr>
    </w:tblStylePr>
    <w:tblStylePr w:type="lastCol">
      <w:rPr>
        <w:rFonts w:ascii="Aptos Display" w:eastAsia="Yu Gothic Light" w:hAnsi="Aptos Display" w:cs="Times New Roman"/>
        <w:i/>
        <w:iCs/>
        <w:sz w:val="26"/>
      </w:rPr>
      <w:tblPr/>
      <w:tcPr>
        <w:tcBorders>
          <w:left w:val="single" w:sz="4" w:space="0" w:color="156082"/>
        </w:tcBorders>
        <w:shd w:val="clear" w:color="auto" w:fill="FFFFFF"/>
      </w:tcPr>
    </w:tblStylePr>
    <w:tblStylePr w:type="band1Vert">
      <w:tblPr/>
      <w:tcPr>
        <w:shd w:val="clear" w:color="auto" w:fill="C1E4F5"/>
      </w:tcPr>
    </w:tblStylePr>
    <w:tblStylePr w:type="band1Horz">
      <w:tblPr/>
      <w:tcPr>
        <w:shd w:val="clear" w:color="auto" w:fill="C1E4F5"/>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2212">
    <w:name w:val="List Table 7 Colourful – Accent 2212"/>
    <w:basedOn w:val="TableNormal"/>
    <w:next w:val="ListTable7Colorful-Accent2"/>
    <w:uiPriority w:val="52"/>
    <w:rsid w:val="00417AD0"/>
    <w:pPr>
      <w:spacing w:after="0" w:line="240" w:lineRule="auto"/>
    </w:pPr>
    <w:rPr>
      <w:color w:val="BF4E14"/>
      <w:kern w:val="2"/>
      <w:sz w:val="24"/>
      <w:szCs w:val="24"/>
      <w:lang w:val="en-IE"/>
      <w14:ligatures w14:val="standardContextual"/>
    </w:rPr>
    <w:tblPr>
      <w:tblStyleRowBandSize w:val="1"/>
      <w:tblStyleColBandSize w:val="1"/>
    </w:tblPr>
    <w:tblStylePr w:type="firstRow">
      <w:rPr>
        <w:rFonts w:ascii="Aptos Display" w:eastAsia="Yu Gothic Light" w:hAnsi="Aptos Display" w:cs="Times New Roman"/>
        <w:i/>
        <w:iCs/>
        <w:sz w:val="26"/>
      </w:rPr>
      <w:tblPr/>
      <w:tcPr>
        <w:tcBorders>
          <w:bottom w:val="single" w:sz="4" w:space="0" w:color="E97132"/>
        </w:tcBorders>
        <w:shd w:val="clear" w:color="auto" w:fill="FFFFFF"/>
      </w:tcPr>
    </w:tblStylePr>
    <w:tblStylePr w:type="lastRow">
      <w:rPr>
        <w:rFonts w:ascii="Aptos Display" w:eastAsia="Yu Gothic Light" w:hAnsi="Aptos Display" w:cs="Times New Roman"/>
        <w:i/>
        <w:iCs/>
        <w:sz w:val="26"/>
      </w:rPr>
      <w:tblPr/>
      <w:tcPr>
        <w:tcBorders>
          <w:top w:val="single" w:sz="4" w:space="0" w:color="E97132"/>
        </w:tcBorders>
        <w:shd w:val="clear" w:color="auto" w:fill="FFFFFF"/>
      </w:tcPr>
    </w:tblStylePr>
    <w:tblStylePr w:type="firstCol">
      <w:pPr>
        <w:jc w:val="right"/>
      </w:pPr>
      <w:rPr>
        <w:rFonts w:ascii="Aptos Display" w:eastAsia="Yu Gothic Light" w:hAnsi="Aptos Display" w:cs="Times New Roman"/>
        <w:i/>
        <w:iCs/>
        <w:sz w:val="26"/>
      </w:rPr>
      <w:tblPr/>
      <w:tcPr>
        <w:tcBorders>
          <w:right w:val="single" w:sz="4" w:space="0" w:color="E97132"/>
        </w:tcBorders>
        <w:shd w:val="clear" w:color="auto" w:fill="FFFFFF"/>
      </w:tcPr>
    </w:tblStylePr>
    <w:tblStylePr w:type="lastCol">
      <w:rPr>
        <w:rFonts w:ascii="Aptos Display" w:eastAsia="Yu Gothic Light" w:hAnsi="Aptos Display" w:cs="Times New Roman"/>
        <w:i/>
        <w:iCs/>
        <w:sz w:val="26"/>
      </w:rPr>
      <w:tblPr/>
      <w:tcPr>
        <w:tcBorders>
          <w:left w:val="single" w:sz="4" w:space="0" w:color="E97132"/>
        </w:tcBorders>
        <w:shd w:val="clear" w:color="auto" w:fill="FFFFFF"/>
      </w:tcPr>
    </w:tblStylePr>
    <w:tblStylePr w:type="band1Vert">
      <w:tblPr/>
      <w:tcPr>
        <w:shd w:val="clear" w:color="auto" w:fill="FAE2D5"/>
      </w:tcPr>
    </w:tblStylePr>
    <w:tblStylePr w:type="band1Horz">
      <w:tblPr/>
      <w:tcPr>
        <w:shd w:val="clear" w:color="auto" w:fill="FAE2D5"/>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3212">
    <w:name w:val="List Table 7 Colourful – Accent 3212"/>
    <w:basedOn w:val="TableNormal"/>
    <w:next w:val="ListTable7Colorful-Accent3"/>
    <w:uiPriority w:val="52"/>
    <w:rsid w:val="00417AD0"/>
    <w:pPr>
      <w:spacing w:after="0" w:line="240" w:lineRule="auto"/>
    </w:pPr>
    <w:rPr>
      <w:color w:val="124F1A"/>
      <w:kern w:val="2"/>
      <w:sz w:val="24"/>
      <w:szCs w:val="24"/>
      <w:lang w:val="en-IE"/>
      <w14:ligatures w14:val="standardContextual"/>
    </w:rPr>
    <w:tblPr>
      <w:tblStyleRowBandSize w:val="1"/>
      <w:tblStyleColBandSize w:val="1"/>
    </w:tblPr>
    <w:tblStylePr w:type="firstRow">
      <w:rPr>
        <w:rFonts w:ascii="Aptos Display" w:eastAsia="Yu Gothic Light" w:hAnsi="Aptos Display" w:cs="Times New Roman"/>
        <w:i/>
        <w:iCs/>
        <w:sz w:val="26"/>
      </w:rPr>
      <w:tblPr/>
      <w:tcPr>
        <w:tcBorders>
          <w:bottom w:val="single" w:sz="4" w:space="0" w:color="196B24"/>
        </w:tcBorders>
        <w:shd w:val="clear" w:color="auto" w:fill="FFFFFF"/>
      </w:tcPr>
    </w:tblStylePr>
    <w:tblStylePr w:type="lastRow">
      <w:rPr>
        <w:rFonts w:ascii="Aptos Display" w:eastAsia="Yu Gothic Light" w:hAnsi="Aptos Display" w:cs="Times New Roman"/>
        <w:i/>
        <w:iCs/>
        <w:sz w:val="26"/>
      </w:rPr>
      <w:tblPr/>
      <w:tcPr>
        <w:tcBorders>
          <w:top w:val="single" w:sz="4" w:space="0" w:color="196B24"/>
        </w:tcBorders>
        <w:shd w:val="clear" w:color="auto" w:fill="FFFFFF"/>
      </w:tcPr>
    </w:tblStylePr>
    <w:tblStylePr w:type="firstCol">
      <w:pPr>
        <w:jc w:val="right"/>
      </w:pPr>
      <w:rPr>
        <w:rFonts w:ascii="Aptos Display" w:eastAsia="Yu Gothic Light" w:hAnsi="Aptos Display" w:cs="Times New Roman"/>
        <w:i/>
        <w:iCs/>
        <w:sz w:val="26"/>
      </w:rPr>
      <w:tblPr/>
      <w:tcPr>
        <w:tcBorders>
          <w:right w:val="single" w:sz="4" w:space="0" w:color="196B24"/>
        </w:tcBorders>
        <w:shd w:val="clear" w:color="auto" w:fill="FFFFFF"/>
      </w:tcPr>
    </w:tblStylePr>
    <w:tblStylePr w:type="lastCol">
      <w:rPr>
        <w:rFonts w:ascii="Aptos Display" w:eastAsia="Yu Gothic Light" w:hAnsi="Aptos Display" w:cs="Times New Roman"/>
        <w:i/>
        <w:iCs/>
        <w:sz w:val="26"/>
      </w:rPr>
      <w:tblPr/>
      <w:tcPr>
        <w:tcBorders>
          <w:left w:val="single" w:sz="4" w:space="0" w:color="196B24"/>
        </w:tcBorders>
        <w:shd w:val="clear" w:color="auto" w:fill="FFFFFF"/>
      </w:tcPr>
    </w:tblStylePr>
    <w:tblStylePr w:type="band1Vert">
      <w:tblPr/>
      <w:tcPr>
        <w:shd w:val="clear" w:color="auto" w:fill="C1F0C7"/>
      </w:tcPr>
    </w:tblStylePr>
    <w:tblStylePr w:type="band1Horz">
      <w:tblPr/>
      <w:tcPr>
        <w:shd w:val="clear" w:color="auto" w:fill="C1F0C7"/>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4212">
    <w:name w:val="List Table 7 Colourful – Accent 4212"/>
    <w:basedOn w:val="TableNormal"/>
    <w:next w:val="ListTable7Colorful-Accent4"/>
    <w:uiPriority w:val="52"/>
    <w:rsid w:val="00417AD0"/>
    <w:pPr>
      <w:spacing w:after="0" w:line="240" w:lineRule="auto"/>
    </w:pPr>
    <w:rPr>
      <w:color w:val="0B769F"/>
      <w:kern w:val="2"/>
      <w:sz w:val="24"/>
      <w:szCs w:val="24"/>
      <w:lang w:val="en-IE"/>
      <w14:ligatures w14:val="standardContextual"/>
    </w:rPr>
    <w:tblPr>
      <w:tblStyleRowBandSize w:val="1"/>
      <w:tblStyleColBandSize w:val="1"/>
    </w:tblPr>
    <w:tblStylePr w:type="firstRow">
      <w:rPr>
        <w:rFonts w:ascii="Aptos Display" w:eastAsia="Yu Gothic Light" w:hAnsi="Aptos Display" w:cs="Times New Roman"/>
        <w:i/>
        <w:iCs/>
        <w:sz w:val="26"/>
      </w:rPr>
      <w:tblPr/>
      <w:tcPr>
        <w:tcBorders>
          <w:bottom w:val="single" w:sz="4" w:space="0" w:color="0F9ED5"/>
        </w:tcBorders>
        <w:shd w:val="clear" w:color="auto" w:fill="FFFFFF"/>
      </w:tcPr>
    </w:tblStylePr>
    <w:tblStylePr w:type="lastRow">
      <w:rPr>
        <w:rFonts w:ascii="Aptos Display" w:eastAsia="Yu Gothic Light" w:hAnsi="Aptos Display" w:cs="Times New Roman"/>
        <w:i/>
        <w:iCs/>
        <w:sz w:val="26"/>
      </w:rPr>
      <w:tblPr/>
      <w:tcPr>
        <w:tcBorders>
          <w:top w:val="single" w:sz="4" w:space="0" w:color="0F9ED5"/>
        </w:tcBorders>
        <w:shd w:val="clear" w:color="auto" w:fill="FFFFFF"/>
      </w:tcPr>
    </w:tblStylePr>
    <w:tblStylePr w:type="firstCol">
      <w:pPr>
        <w:jc w:val="right"/>
      </w:pPr>
      <w:rPr>
        <w:rFonts w:ascii="Aptos Display" w:eastAsia="Yu Gothic Light" w:hAnsi="Aptos Display" w:cs="Times New Roman"/>
        <w:i/>
        <w:iCs/>
        <w:sz w:val="26"/>
      </w:rPr>
      <w:tblPr/>
      <w:tcPr>
        <w:tcBorders>
          <w:right w:val="single" w:sz="4" w:space="0" w:color="0F9ED5"/>
        </w:tcBorders>
        <w:shd w:val="clear" w:color="auto" w:fill="FFFFFF"/>
      </w:tcPr>
    </w:tblStylePr>
    <w:tblStylePr w:type="lastCol">
      <w:rPr>
        <w:rFonts w:ascii="Aptos Display" w:eastAsia="Yu Gothic Light" w:hAnsi="Aptos Display" w:cs="Times New Roman"/>
        <w:i/>
        <w:iCs/>
        <w:sz w:val="26"/>
      </w:rPr>
      <w:tblPr/>
      <w:tcPr>
        <w:tcBorders>
          <w:left w:val="single" w:sz="4" w:space="0" w:color="0F9ED5"/>
        </w:tcBorders>
        <w:shd w:val="clear" w:color="auto" w:fill="FFFFFF"/>
      </w:tcPr>
    </w:tblStylePr>
    <w:tblStylePr w:type="band1Vert">
      <w:tblPr/>
      <w:tcPr>
        <w:shd w:val="clear" w:color="auto" w:fill="CAEDFB"/>
      </w:tcPr>
    </w:tblStylePr>
    <w:tblStylePr w:type="band1Horz">
      <w:tblPr/>
      <w:tcPr>
        <w:shd w:val="clear" w:color="auto" w:fill="CAEDFB"/>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5212">
    <w:name w:val="List Table 7 Colourful – Accent 5212"/>
    <w:basedOn w:val="TableNormal"/>
    <w:next w:val="ListTable7Colorful-Accent5"/>
    <w:uiPriority w:val="52"/>
    <w:rsid w:val="00417AD0"/>
    <w:pPr>
      <w:spacing w:after="0" w:line="240" w:lineRule="auto"/>
    </w:pPr>
    <w:rPr>
      <w:color w:val="77206D"/>
      <w:kern w:val="2"/>
      <w:sz w:val="24"/>
      <w:szCs w:val="24"/>
      <w:lang w:val="en-IE"/>
      <w14:ligatures w14:val="standardContextual"/>
    </w:rPr>
    <w:tblPr>
      <w:tblStyleRowBandSize w:val="1"/>
      <w:tblStyleColBandSize w:val="1"/>
    </w:tblPr>
    <w:tblStylePr w:type="firstRow">
      <w:rPr>
        <w:rFonts w:ascii="Aptos Display" w:eastAsia="Yu Gothic Light" w:hAnsi="Aptos Display" w:cs="Times New Roman"/>
        <w:i/>
        <w:iCs/>
        <w:sz w:val="26"/>
      </w:rPr>
      <w:tblPr/>
      <w:tcPr>
        <w:tcBorders>
          <w:bottom w:val="single" w:sz="4" w:space="0" w:color="A02B93"/>
        </w:tcBorders>
        <w:shd w:val="clear" w:color="auto" w:fill="FFFFFF"/>
      </w:tcPr>
    </w:tblStylePr>
    <w:tblStylePr w:type="lastRow">
      <w:rPr>
        <w:rFonts w:ascii="Aptos Display" w:eastAsia="Yu Gothic Light" w:hAnsi="Aptos Display" w:cs="Times New Roman"/>
        <w:i/>
        <w:iCs/>
        <w:sz w:val="26"/>
      </w:rPr>
      <w:tblPr/>
      <w:tcPr>
        <w:tcBorders>
          <w:top w:val="single" w:sz="4" w:space="0" w:color="A02B93"/>
        </w:tcBorders>
        <w:shd w:val="clear" w:color="auto" w:fill="FFFFFF"/>
      </w:tcPr>
    </w:tblStylePr>
    <w:tblStylePr w:type="firstCol">
      <w:pPr>
        <w:jc w:val="right"/>
      </w:pPr>
      <w:rPr>
        <w:rFonts w:ascii="Aptos Display" w:eastAsia="Yu Gothic Light" w:hAnsi="Aptos Display" w:cs="Times New Roman"/>
        <w:i/>
        <w:iCs/>
        <w:sz w:val="26"/>
      </w:rPr>
      <w:tblPr/>
      <w:tcPr>
        <w:tcBorders>
          <w:right w:val="single" w:sz="4" w:space="0" w:color="A02B93"/>
        </w:tcBorders>
        <w:shd w:val="clear" w:color="auto" w:fill="FFFFFF"/>
      </w:tcPr>
    </w:tblStylePr>
    <w:tblStylePr w:type="lastCol">
      <w:rPr>
        <w:rFonts w:ascii="Aptos Display" w:eastAsia="Yu Gothic Light" w:hAnsi="Aptos Display" w:cs="Times New Roman"/>
        <w:i/>
        <w:iCs/>
        <w:sz w:val="26"/>
      </w:rPr>
      <w:tblPr/>
      <w:tcPr>
        <w:tcBorders>
          <w:left w:val="single" w:sz="4" w:space="0" w:color="A02B93"/>
        </w:tcBorders>
        <w:shd w:val="clear" w:color="auto" w:fill="FFFFFF"/>
      </w:tcPr>
    </w:tblStylePr>
    <w:tblStylePr w:type="band1Vert">
      <w:tblPr/>
      <w:tcPr>
        <w:shd w:val="clear" w:color="auto" w:fill="F2CEED"/>
      </w:tcPr>
    </w:tblStylePr>
    <w:tblStylePr w:type="band1Horz">
      <w:tblPr/>
      <w:tcPr>
        <w:shd w:val="clear" w:color="auto" w:fill="F2CEED"/>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6212">
    <w:name w:val="List Table 7 Colourful – Accent 6212"/>
    <w:basedOn w:val="TableNormal"/>
    <w:next w:val="ListTable7Colorful-Accent6"/>
    <w:uiPriority w:val="52"/>
    <w:rsid w:val="00417AD0"/>
    <w:pPr>
      <w:spacing w:after="0" w:line="240" w:lineRule="auto"/>
    </w:pPr>
    <w:rPr>
      <w:color w:val="3A7C22"/>
      <w:kern w:val="2"/>
      <w:sz w:val="24"/>
      <w:szCs w:val="24"/>
      <w:lang w:val="en-IE"/>
      <w14:ligatures w14:val="standardContextual"/>
    </w:rPr>
    <w:tblPr>
      <w:tblStyleRowBandSize w:val="1"/>
      <w:tblStyleColBandSize w:val="1"/>
    </w:tblPr>
    <w:tblStylePr w:type="firstRow">
      <w:rPr>
        <w:rFonts w:ascii="Aptos Display" w:eastAsia="Yu Gothic Light" w:hAnsi="Aptos Display" w:cs="Times New Roman"/>
        <w:i/>
        <w:iCs/>
        <w:sz w:val="26"/>
      </w:rPr>
      <w:tblPr/>
      <w:tcPr>
        <w:tcBorders>
          <w:bottom w:val="single" w:sz="4" w:space="0" w:color="4EA72E"/>
        </w:tcBorders>
        <w:shd w:val="clear" w:color="auto" w:fill="FFFFFF"/>
      </w:tcPr>
    </w:tblStylePr>
    <w:tblStylePr w:type="lastRow">
      <w:rPr>
        <w:rFonts w:ascii="Aptos Display" w:eastAsia="Yu Gothic Light" w:hAnsi="Aptos Display" w:cs="Times New Roman"/>
        <w:i/>
        <w:iCs/>
        <w:sz w:val="26"/>
      </w:rPr>
      <w:tblPr/>
      <w:tcPr>
        <w:tcBorders>
          <w:top w:val="single" w:sz="4" w:space="0" w:color="4EA72E"/>
        </w:tcBorders>
        <w:shd w:val="clear" w:color="auto" w:fill="FFFFFF"/>
      </w:tcPr>
    </w:tblStylePr>
    <w:tblStylePr w:type="firstCol">
      <w:pPr>
        <w:jc w:val="right"/>
      </w:pPr>
      <w:rPr>
        <w:rFonts w:ascii="Aptos Display" w:eastAsia="Yu Gothic Light" w:hAnsi="Aptos Display" w:cs="Times New Roman"/>
        <w:i/>
        <w:iCs/>
        <w:sz w:val="26"/>
      </w:rPr>
      <w:tblPr/>
      <w:tcPr>
        <w:tcBorders>
          <w:right w:val="single" w:sz="4" w:space="0" w:color="4EA72E"/>
        </w:tcBorders>
        <w:shd w:val="clear" w:color="auto" w:fill="FFFFFF"/>
      </w:tcPr>
    </w:tblStylePr>
    <w:tblStylePr w:type="lastCol">
      <w:rPr>
        <w:rFonts w:ascii="Aptos Display" w:eastAsia="Yu Gothic Light" w:hAnsi="Aptos Display" w:cs="Times New Roman"/>
        <w:i/>
        <w:iCs/>
        <w:sz w:val="26"/>
      </w:rPr>
      <w:tblPr/>
      <w:tcPr>
        <w:tcBorders>
          <w:left w:val="single" w:sz="4" w:space="0" w:color="4EA72E"/>
        </w:tcBorders>
        <w:shd w:val="clear" w:color="auto" w:fill="FFFFFF"/>
      </w:tcPr>
    </w:tblStylePr>
    <w:tblStylePr w:type="band1Vert">
      <w:tblPr/>
      <w:tcPr>
        <w:shd w:val="clear" w:color="auto" w:fill="D9F2D0"/>
      </w:tcPr>
    </w:tblStylePr>
    <w:tblStylePr w:type="band1Horz">
      <w:tblPr/>
      <w:tcPr>
        <w:shd w:val="clear" w:color="auto" w:fill="D9F2D0"/>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MediumGrid1212">
    <w:name w:val="Medium Grid 1212"/>
    <w:basedOn w:val="TableNormal"/>
    <w:next w:val="MediumGrid1"/>
    <w:uiPriority w:val="67"/>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8" w:space="0" w:color="404040"/>
        <w:left w:val="single" w:sz="8" w:space="0" w:color="404040"/>
        <w:bottom w:val="single" w:sz="8" w:space="0" w:color="404040"/>
        <w:right w:val="single" w:sz="8" w:space="0" w:color="404040"/>
        <w:insideH w:val="single" w:sz="8" w:space="0" w:color="404040"/>
        <w:insideV w:val="single" w:sz="8" w:space="0" w:color="404040"/>
      </w:tblBorders>
    </w:tblPr>
    <w:tcPr>
      <w:shd w:val="clear" w:color="auto" w:fill="C0C0C0"/>
    </w:tcPr>
    <w:tblStylePr w:type="firstRow">
      <w:rPr>
        <w:b/>
        <w:bCs/>
      </w:rPr>
    </w:tblStylePr>
    <w:tblStylePr w:type="lastRow">
      <w:rPr>
        <w:b/>
        <w:bCs/>
      </w:rPr>
      <w:tblPr/>
      <w:tcPr>
        <w:tcBorders>
          <w:top w:val="single" w:sz="18" w:space="0" w:color="404040"/>
        </w:tcBorders>
      </w:tcPr>
    </w:tblStylePr>
    <w:tblStylePr w:type="firstCol">
      <w:rPr>
        <w:b/>
        <w:bCs/>
      </w:rPr>
    </w:tblStylePr>
    <w:tblStylePr w:type="lastCol">
      <w:rPr>
        <w:b/>
        <w:bCs/>
      </w:rPr>
    </w:tblStylePr>
    <w:tblStylePr w:type="band1Vert">
      <w:tblPr/>
      <w:tcPr>
        <w:shd w:val="clear" w:color="auto" w:fill="808080"/>
      </w:tcPr>
    </w:tblStylePr>
    <w:tblStylePr w:type="band1Horz">
      <w:tblPr/>
      <w:tcPr>
        <w:shd w:val="clear" w:color="auto" w:fill="808080"/>
      </w:tcPr>
    </w:tblStylePr>
  </w:style>
  <w:style w:type="table" w:customStyle="1" w:styleId="MediumGrid1-Accent1212">
    <w:name w:val="Medium Grid 1 - Accent 1212"/>
    <w:basedOn w:val="TableNormal"/>
    <w:next w:val="MediumGrid1-Accent1"/>
    <w:uiPriority w:val="67"/>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8" w:space="0" w:color="2198CF"/>
        <w:left w:val="single" w:sz="8" w:space="0" w:color="2198CF"/>
        <w:bottom w:val="single" w:sz="8" w:space="0" w:color="2198CF"/>
        <w:right w:val="single" w:sz="8" w:space="0" w:color="2198CF"/>
        <w:insideH w:val="single" w:sz="8" w:space="0" w:color="2198CF"/>
        <w:insideV w:val="single" w:sz="8" w:space="0" w:color="2198CF"/>
      </w:tblBorders>
    </w:tblPr>
    <w:tcPr>
      <w:shd w:val="clear" w:color="auto" w:fill="B2DEF2"/>
    </w:tcPr>
    <w:tblStylePr w:type="firstRow">
      <w:rPr>
        <w:b/>
        <w:bCs/>
      </w:rPr>
    </w:tblStylePr>
    <w:tblStylePr w:type="lastRow">
      <w:rPr>
        <w:b/>
        <w:bCs/>
      </w:rPr>
      <w:tblPr/>
      <w:tcPr>
        <w:tcBorders>
          <w:top w:val="single" w:sz="18" w:space="0" w:color="2198CF"/>
        </w:tcBorders>
      </w:tcPr>
    </w:tblStylePr>
    <w:tblStylePr w:type="firstCol">
      <w:rPr>
        <w:b/>
        <w:bCs/>
      </w:rPr>
    </w:tblStylePr>
    <w:tblStylePr w:type="lastCol">
      <w:rPr>
        <w:b/>
        <w:bCs/>
      </w:rPr>
    </w:tblStylePr>
    <w:tblStylePr w:type="band1Vert">
      <w:tblPr/>
      <w:tcPr>
        <w:shd w:val="clear" w:color="auto" w:fill="64BDE6"/>
      </w:tcPr>
    </w:tblStylePr>
    <w:tblStylePr w:type="band1Horz">
      <w:tblPr/>
      <w:tcPr>
        <w:shd w:val="clear" w:color="auto" w:fill="64BDE6"/>
      </w:tcPr>
    </w:tblStylePr>
  </w:style>
  <w:style w:type="table" w:customStyle="1" w:styleId="MediumGrid1-Accent2212">
    <w:name w:val="Medium Grid 1 - Accent 2212"/>
    <w:basedOn w:val="TableNormal"/>
    <w:next w:val="MediumGrid1-Accent2"/>
    <w:uiPriority w:val="67"/>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8" w:space="0" w:color="EE9465"/>
        <w:left w:val="single" w:sz="8" w:space="0" w:color="EE9465"/>
        <w:bottom w:val="single" w:sz="8" w:space="0" w:color="EE9465"/>
        <w:right w:val="single" w:sz="8" w:space="0" w:color="EE9465"/>
        <w:insideH w:val="single" w:sz="8" w:space="0" w:color="EE9465"/>
        <w:insideV w:val="single" w:sz="8" w:space="0" w:color="EE9465"/>
      </w:tblBorders>
    </w:tblPr>
    <w:tcPr>
      <w:shd w:val="clear" w:color="auto" w:fill="F9DBCC"/>
    </w:tcPr>
    <w:tblStylePr w:type="firstRow">
      <w:rPr>
        <w:b/>
        <w:bCs/>
      </w:rPr>
    </w:tblStylePr>
    <w:tblStylePr w:type="lastRow">
      <w:rPr>
        <w:b/>
        <w:bCs/>
      </w:rPr>
      <w:tblPr/>
      <w:tcPr>
        <w:tcBorders>
          <w:top w:val="single" w:sz="18" w:space="0" w:color="EE9465"/>
        </w:tcBorders>
      </w:tcPr>
    </w:tblStylePr>
    <w:tblStylePr w:type="firstCol">
      <w:rPr>
        <w:b/>
        <w:bCs/>
      </w:rPr>
    </w:tblStylePr>
    <w:tblStylePr w:type="lastCol">
      <w:rPr>
        <w:b/>
        <w:bCs/>
      </w:rPr>
    </w:tblStylePr>
    <w:tblStylePr w:type="band1Vert">
      <w:tblPr/>
      <w:tcPr>
        <w:shd w:val="clear" w:color="auto" w:fill="F4B798"/>
      </w:tcPr>
    </w:tblStylePr>
    <w:tblStylePr w:type="band1Horz">
      <w:tblPr/>
      <w:tcPr>
        <w:shd w:val="clear" w:color="auto" w:fill="F4B798"/>
      </w:tcPr>
    </w:tblStylePr>
  </w:style>
  <w:style w:type="table" w:customStyle="1" w:styleId="MediumGrid1-Accent3212">
    <w:name w:val="Medium Grid 1 - Accent 3212"/>
    <w:basedOn w:val="TableNormal"/>
    <w:next w:val="MediumGrid1-Accent3"/>
    <w:uiPriority w:val="67"/>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8" w:space="0" w:color="2BB73D"/>
        <w:left w:val="single" w:sz="8" w:space="0" w:color="2BB73D"/>
        <w:bottom w:val="single" w:sz="8" w:space="0" w:color="2BB73D"/>
        <w:right w:val="single" w:sz="8" w:space="0" w:color="2BB73D"/>
        <w:insideH w:val="single" w:sz="8" w:space="0" w:color="2BB73D"/>
        <w:insideV w:val="single" w:sz="8" w:space="0" w:color="2BB73D"/>
      </w:tblBorders>
    </w:tblPr>
    <w:tcPr>
      <w:shd w:val="clear" w:color="auto" w:fill="B3EDBA"/>
    </w:tcPr>
    <w:tblStylePr w:type="firstRow">
      <w:rPr>
        <w:b/>
        <w:bCs/>
      </w:rPr>
    </w:tblStylePr>
    <w:tblStylePr w:type="lastRow">
      <w:rPr>
        <w:b/>
        <w:bCs/>
      </w:rPr>
      <w:tblPr/>
      <w:tcPr>
        <w:tcBorders>
          <w:top w:val="single" w:sz="18" w:space="0" w:color="2BB73D"/>
        </w:tcBorders>
      </w:tcPr>
    </w:tblStylePr>
    <w:tblStylePr w:type="firstCol">
      <w:rPr>
        <w:b/>
        <w:bCs/>
      </w:rPr>
    </w:tblStylePr>
    <w:tblStylePr w:type="lastCol">
      <w:rPr>
        <w:b/>
        <w:bCs/>
      </w:rPr>
    </w:tblStylePr>
    <w:tblStylePr w:type="band1Vert">
      <w:tblPr/>
      <w:tcPr>
        <w:shd w:val="clear" w:color="auto" w:fill="66DB75"/>
      </w:tcPr>
    </w:tblStylePr>
    <w:tblStylePr w:type="band1Horz">
      <w:tblPr/>
      <w:tcPr>
        <w:shd w:val="clear" w:color="auto" w:fill="66DB75"/>
      </w:tcPr>
    </w:tblStylePr>
  </w:style>
  <w:style w:type="table" w:customStyle="1" w:styleId="MediumGrid1-Accent4212">
    <w:name w:val="Medium Grid 1 - Accent 4212"/>
    <w:basedOn w:val="TableNormal"/>
    <w:next w:val="MediumGrid1-Accent4"/>
    <w:uiPriority w:val="67"/>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8" w:space="0" w:color="39BEF1"/>
        <w:left w:val="single" w:sz="8" w:space="0" w:color="39BEF1"/>
        <w:bottom w:val="single" w:sz="8" w:space="0" w:color="39BEF1"/>
        <w:right w:val="single" w:sz="8" w:space="0" w:color="39BEF1"/>
        <w:insideH w:val="single" w:sz="8" w:space="0" w:color="39BEF1"/>
        <w:insideV w:val="single" w:sz="8" w:space="0" w:color="39BEF1"/>
      </w:tblBorders>
    </w:tblPr>
    <w:tcPr>
      <w:shd w:val="clear" w:color="auto" w:fill="BDE9FA"/>
    </w:tcPr>
    <w:tblStylePr w:type="firstRow">
      <w:rPr>
        <w:b/>
        <w:bCs/>
      </w:rPr>
    </w:tblStylePr>
    <w:tblStylePr w:type="lastRow">
      <w:rPr>
        <w:b/>
        <w:bCs/>
      </w:rPr>
      <w:tblPr/>
      <w:tcPr>
        <w:tcBorders>
          <w:top w:val="single" w:sz="18" w:space="0" w:color="39BEF1"/>
        </w:tcBorders>
      </w:tcPr>
    </w:tblStylePr>
    <w:tblStylePr w:type="firstCol">
      <w:rPr>
        <w:b/>
        <w:bCs/>
      </w:rPr>
    </w:tblStylePr>
    <w:tblStylePr w:type="lastCol">
      <w:rPr>
        <w:b/>
        <w:bCs/>
      </w:rPr>
    </w:tblStylePr>
    <w:tblStylePr w:type="band1Vert">
      <w:tblPr/>
      <w:tcPr>
        <w:shd w:val="clear" w:color="auto" w:fill="7BD3F5"/>
      </w:tcPr>
    </w:tblStylePr>
    <w:tblStylePr w:type="band1Horz">
      <w:tblPr/>
      <w:tcPr>
        <w:shd w:val="clear" w:color="auto" w:fill="7BD3F5"/>
      </w:tcPr>
    </w:tblStylePr>
  </w:style>
  <w:style w:type="table" w:customStyle="1" w:styleId="MediumGrid1-Accent5212">
    <w:name w:val="Medium Grid 1 - Accent 5212"/>
    <w:basedOn w:val="TableNormal"/>
    <w:next w:val="MediumGrid1-Accent5"/>
    <w:uiPriority w:val="67"/>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8" w:space="0" w:color="CE49BF"/>
        <w:left w:val="single" w:sz="8" w:space="0" w:color="CE49BF"/>
        <w:bottom w:val="single" w:sz="8" w:space="0" w:color="CE49BF"/>
        <w:right w:val="single" w:sz="8" w:space="0" w:color="CE49BF"/>
        <w:insideH w:val="single" w:sz="8" w:space="0" w:color="CE49BF"/>
        <w:insideV w:val="single" w:sz="8" w:space="0" w:color="CE49BF"/>
      </w:tblBorders>
    </w:tblPr>
    <w:tcPr>
      <w:shd w:val="clear" w:color="auto" w:fill="EFC3E9"/>
    </w:tcPr>
    <w:tblStylePr w:type="firstRow">
      <w:rPr>
        <w:b/>
        <w:bCs/>
      </w:rPr>
    </w:tblStylePr>
    <w:tblStylePr w:type="lastRow">
      <w:rPr>
        <w:b/>
        <w:bCs/>
      </w:rPr>
      <w:tblPr/>
      <w:tcPr>
        <w:tcBorders>
          <w:top w:val="single" w:sz="18" w:space="0" w:color="CE49BF"/>
        </w:tcBorders>
      </w:tcPr>
    </w:tblStylePr>
    <w:tblStylePr w:type="firstCol">
      <w:rPr>
        <w:b/>
        <w:bCs/>
      </w:rPr>
    </w:tblStylePr>
    <w:tblStylePr w:type="lastCol">
      <w:rPr>
        <w:b/>
        <w:bCs/>
      </w:rPr>
    </w:tblStylePr>
    <w:tblStylePr w:type="band1Vert">
      <w:tblPr/>
      <w:tcPr>
        <w:shd w:val="clear" w:color="auto" w:fill="DE86D4"/>
      </w:tcPr>
    </w:tblStylePr>
    <w:tblStylePr w:type="band1Horz">
      <w:tblPr/>
      <w:tcPr>
        <w:shd w:val="clear" w:color="auto" w:fill="DE86D4"/>
      </w:tcPr>
    </w:tblStylePr>
  </w:style>
  <w:style w:type="table" w:customStyle="1" w:styleId="MediumGrid1-Accent6212">
    <w:name w:val="Medium Grid 1 - Accent 6212"/>
    <w:basedOn w:val="TableNormal"/>
    <w:next w:val="MediumGrid1-Accent6"/>
    <w:uiPriority w:val="67"/>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8" w:space="0" w:color="71CF50"/>
        <w:left w:val="single" w:sz="8" w:space="0" w:color="71CF50"/>
        <w:bottom w:val="single" w:sz="8" w:space="0" w:color="71CF50"/>
        <w:right w:val="single" w:sz="8" w:space="0" w:color="71CF50"/>
        <w:insideH w:val="single" w:sz="8" w:space="0" w:color="71CF50"/>
        <w:insideV w:val="single" w:sz="8" w:space="0" w:color="71CF50"/>
      </w:tblBorders>
    </w:tblPr>
    <w:tcPr>
      <w:shd w:val="clear" w:color="auto" w:fill="D0EFC5"/>
    </w:tcPr>
    <w:tblStylePr w:type="firstRow">
      <w:rPr>
        <w:b/>
        <w:bCs/>
      </w:rPr>
    </w:tblStylePr>
    <w:tblStylePr w:type="lastRow">
      <w:rPr>
        <w:b/>
        <w:bCs/>
      </w:rPr>
      <w:tblPr/>
      <w:tcPr>
        <w:tcBorders>
          <w:top w:val="single" w:sz="18" w:space="0" w:color="71CF50"/>
        </w:tcBorders>
      </w:tcPr>
    </w:tblStylePr>
    <w:tblStylePr w:type="firstCol">
      <w:rPr>
        <w:b/>
        <w:bCs/>
      </w:rPr>
    </w:tblStylePr>
    <w:tblStylePr w:type="lastCol">
      <w:rPr>
        <w:b/>
        <w:bCs/>
      </w:rPr>
    </w:tblStylePr>
    <w:tblStylePr w:type="band1Vert">
      <w:tblPr/>
      <w:tcPr>
        <w:shd w:val="clear" w:color="auto" w:fill="A0DF8A"/>
      </w:tcPr>
    </w:tblStylePr>
    <w:tblStylePr w:type="band1Horz">
      <w:tblPr/>
      <w:tcPr>
        <w:shd w:val="clear" w:color="auto" w:fill="A0DF8A"/>
      </w:tcPr>
    </w:tblStylePr>
  </w:style>
  <w:style w:type="table" w:customStyle="1" w:styleId="MediumGrid2212">
    <w:name w:val="Medium Grid 2212"/>
    <w:basedOn w:val="TableNormal"/>
    <w:next w:val="MediumGrid2"/>
    <w:uiPriority w:val="68"/>
    <w:semiHidden/>
    <w:unhideWhenUsed/>
    <w:rsid w:val="00417AD0"/>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Pr>
    <w:tcPr>
      <w:shd w:val="clear" w:color="auto" w:fill="C0C0C0"/>
    </w:tcPr>
    <w:tblStylePr w:type="firstRow">
      <w:rPr>
        <w:b/>
        <w:bCs/>
        <w:color w:val="000000"/>
      </w:rPr>
      <w:tblPr/>
      <w:tcPr>
        <w:shd w:val="clear" w:color="auto" w:fill="E6E6E6"/>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CCCCCC"/>
      </w:tcPr>
    </w:tblStylePr>
    <w:tblStylePr w:type="band1Vert">
      <w:tblPr/>
      <w:tcPr>
        <w:shd w:val="clear" w:color="auto" w:fill="808080"/>
      </w:tcPr>
    </w:tblStylePr>
    <w:tblStylePr w:type="band1Horz">
      <w:tblPr/>
      <w:tcPr>
        <w:tcBorders>
          <w:insideH w:val="single" w:sz="6" w:space="0" w:color="000000"/>
          <w:insideV w:val="single" w:sz="6" w:space="0" w:color="000000"/>
        </w:tcBorders>
        <w:shd w:val="clear" w:color="auto" w:fill="808080"/>
      </w:tcPr>
    </w:tblStylePr>
    <w:tblStylePr w:type="nwCell">
      <w:tblPr/>
      <w:tcPr>
        <w:shd w:val="clear" w:color="auto" w:fill="FFFFFF"/>
      </w:tcPr>
    </w:tblStylePr>
  </w:style>
  <w:style w:type="table" w:customStyle="1" w:styleId="MediumGrid2-Accent1212">
    <w:name w:val="Medium Grid 2 - Accent 1212"/>
    <w:basedOn w:val="TableNormal"/>
    <w:next w:val="MediumGrid2-Accent1"/>
    <w:uiPriority w:val="68"/>
    <w:semiHidden/>
    <w:unhideWhenUsed/>
    <w:rsid w:val="00417AD0"/>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156082"/>
        <w:left w:val="single" w:sz="8" w:space="0" w:color="156082"/>
        <w:bottom w:val="single" w:sz="8" w:space="0" w:color="156082"/>
        <w:right w:val="single" w:sz="8" w:space="0" w:color="156082"/>
        <w:insideH w:val="single" w:sz="8" w:space="0" w:color="156082"/>
        <w:insideV w:val="single" w:sz="8" w:space="0" w:color="156082"/>
      </w:tblBorders>
    </w:tblPr>
    <w:tcPr>
      <w:shd w:val="clear" w:color="auto" w:fill="B2DEF2"/>
    </w:tcPr>
    <w:tblStylePr w:type="firstRow">
      <w:rPr>
        <w:b/>
        <w:bCs/>
        <w:color w:val="000000"/>
      </w:rPr>
      <w:tblPr/>
      <w:tcPr>
        <w:shd w:val="clear" w:color="auto" w:fill="E0F2FA"/>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C1E4F5"/>
      </w:tcPr>
    </w:tblStylePr>
    <w:tblStylePr w:type="band1Vert">
      <w:tblPr/>
      <w:tcPr>
        <w:shd w:val="clear" w:color="auto" w:fill="64BDE6"/>
      </w:tcPr>
    </w:tblStylePr>
    <w:tblStylePr w:type="band1Horz">
      <w:tblPr/>
      <w:tcPr>
        <w:tcBorders>
          <w:insideH w:val="single" w:sz="6" w:space="0" w:color="156082"/>
          <w:insideV w:val="single" w:sz="6" w:space="0" w:color="156082"/>
        </w:tcBorders>
        <w:shd w:val="clear" w:color="auto" w:fill="64BDE6"/>
      </w:tcPr>
    </w:tblStylePr>
    <w:tblStylePr w:type="nwCell">
      <w:tblPr/>
      <w:tcPr>
        <w:shd w:val="clear" w:color="auto" w:fill="FFFFFF"/>
      </w:tcPr>
    </w:tblStylePr>
  </w:style>
  <w:style w:type="table" w:customStyle="1" w:styleId="MediumGrid2-Accent2212">
    <w:name w:val="Medium Grid 2 - Accent 2212"/>
    <w:basedOn w:val="TableNormal"/>
    <w:next w:val="MediumGrid2-Accent2"/>
    <w:uiPriority w:val="68"/>
    <w:semiHidden/>
    <w:unhideWhenUsed/>
    <w:rsid w:val="00417AD0"/>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E97132"/>
        <w:left w:val="single" w:sz="8" w:space="0" w:color="E97132"/>
        <w:bottom w:val="single" w:sz="8" w:space="0" w:color="E97132"/>
        <w:right w:val="single" w:sz="8" w:space="0" w:color="E97132"/>
        <w:insideH w:val="single" w:sz="8" w:space="0" w:color="E97132"/>
        <w:insideV w:val="single" w:sz="8" w:space="0" w:color="E97132"/>
      </w:tblBorders>
    </w:tblPr>
    <w:tcPr>
      <w:shd w:val="clear" w:color="auto" w:fill="F9DBCC"/>
    </w:tcPr>
    <w:tblStylePr w:type="firstRow">
      <w:rPr>
        <w:b/>
        <w:bCs/>
        <w:color w:val="000000"/>
      </w:rPr>
      <w:tblPr/>
      <w:tcPr>
        <w:shd w:val="clear" w:color="auto" w:fill="FCF0EA"/>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FAE2D5"/>
      </w:tcPr>
    </w:tblStylePr>
    <w:tblStylePr w:type="band1Vert">
      <w:tblPr/>
      <w:tcPr>
        <w:shd w:val="clear" w:color="auto" w:fill="F4B798"/>
      </w:tcPr>
    </w:tblStylePr>
    <w:tblStylePr w:type="band1Horz">
      <w:tblPr/>
      <w:tcPr>
        <w:tcBorders>
          <w:insideH w:val="single" w:sz="6" w:space="0" w:color="E97132"/>
          <w:insideV w:val="single" w:sz="6" w:space="0" w:color="E97132"/>
        </w:tcBorders>
        <w:shd w:val="clear" w:color="auto" w:fill="F4B798"/>
      </w:tcPr>
    </w:tblStylePr>
    <w:tblStylePr w:type="nwCell">
      <w:tblPr/>
      <w:tcPr>
        <w:shd w:val="clear" w:color="auto" w:fill="FFFFFF"/>
      </w:tcPr>
    </w:tblStylePr>
  </w:style>
  <w:style w:type="table" w:customStyle="1" w:styleId="MediumGrid2-Accent3212">
    <w:name w:val="Medium Grid 2 - Accent 3212"/>
    <w:basedOn w:val="TableNormal"/>
    <w:next w:val="MediumGrid2-Accent3"/>
    <w:uiPriority w:val="68"/>
    <w:semiHidden/>
    <w:unhideWhenUsed/>
    <w:rsid w:val="00417AD0"/>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196B24"/>
        <w:left w:val="single" w:sz="8" w:space="0" w:color="196B24"/>
        <w:bottom w:val="single" w:sz="8" w:space="0" w:color="196B24"/>
        <w:right w:val="single" w:sz="8" w:space="0" w:color="196B24"/>
        <w:insideH w:val="single" w:sz="8" w:space="0" w:color="196B24"/>
        <w:insideV w:val="single" w:sz="8" w:space="0" w:color="196B24"/>
      </w:tblBorders>
    </w:tblPr>
    <w:tcPr>
      <w:shd w:val="clear" w:color="auto" w:fill="B3EDBA"/>
    </w:tcPr>
    <w:tblStylePr w:type="firstRow">
      <w:rPr>
        <w:b/>
        <w:bCs/>
        <w:color w:val="000000"/>
      </w:rPr>
      <w:tblPr/>
      <w:tcPr>
        <w:shd w:val="clear" w:color="auto" w:fill="E0F8E3"/>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C1F0C7"/>
      </w:tcPr>
    </w:tblStylePr>
    <w:tblStylePr w:type="band1Vert">
      <w:tblPr/>
      <w:tcPr>
        <w:shd w:val="clear" w:color="auto" w:fill="66DB75"/>
      </w:tcPr>
    </w:tblStylePr>
    <w:tblStylePr w:type="band1Horz">
      <w:tblPr/>
      <w:tcPr>
        <w:tcBorders>
          <w:insideH w:val="single" w:sz="6" w:space="0" w:color="196B24"/>
          <w:insideV w:val="single" w:sz="6" w:space="0" w:color="196B24"/>
        </w:tcBorders>
        <w:shd w:val="clear" w:color="auto" w:fill="66DB75"/>
      </w:tcPr>
    </w:tblStylePr>
    <w:tblStylePr w:type="nwCell">
      <w:tblPr/>
      <w:tcPr>
        <w:shd w:val="clear" w:color="auto" w:fill="FFFFFF"/>
      </w:tcPr>
    </w:tblStylePr>
  </w:style>
  <w:style w:type="table" w:customStyle="1" w:styleId="MediumGrid2-Accent4212">
    <w:name w:val="Medium Grid 2 - Accent 4212"/>
    <w:basedOn w:val="TableNormal"/>
    <w:next w:val="MediumGrid2-Accent4"/>
    <w:uiPriority w:val="68"/>
    <w:semiHidden/>
    <w:unhideWhenUsed/>
    <w:rsid w:val="00417AD0"/>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0F9ED5"/>
        <w:left w:val="single" w:sz="8" w:space="0" w:color="0F9ED5"/>
        <w:bottom w:val="single" w:sz="8" w:space="0" w:color="0F9ED5"/>
        <w:right w:val="single" w:sz="8" w:space="0" w:color="0F9ED5"/>
        <w:insideH w:val="single" w:sz="8" w:space="0" w:color="0F9ED5"/>
        <w:insideV w:val="single" w:sz="8" w:space="0" w:color="0F9ED5"/>
      </w:tblBorders>
    </w:tblPr>
    <w:tcPr>
      <w:shd w:val="clear" w:color="auto" w:fill="BDE9FA"/>
    </w:tcPr>
    <w:tblStylePr w:type="firstRow">
      <w:rPr>
        <w:b/>
        <w:bCs/>
        <w:color w:val="000000"/>
      </w:rPr>
      <w:tblPr/>
      <w:tcPr>
        <w:shd w:val="clear" w:color="auto" w:fill="E5F6FD"/>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CAEDFB"/>
      </w:tcPr>
    </w:tblStylePr>
    <w:tblStylePr w:type="band1Vert">
      <w:tblPr/>
      <w:tcPr>
        <w:shd w:val="clear" w:color="auto" w:fill="7BD3F5"/>
      </w:tcPr>
    </w:tblStylePr>
    <w:tblStylePr w:type="band1Horz">
      <w:tblPr/>
      <w:tcPr>
        <w:tcBorders>
          <w:insideH w:val="single" w:sz="6" w:space="0" w:color="0F9ED5"/>
          <w:insideV w:val="single" w:sz="6" w:space="0" w:color="0F9ED5"/>
        </w:tcBorders>
        <w:shd w:val="clear" w:color="auto" w:fill="7BD3F5"/>
      </w:tcPr>
    </w:tblStylePr>
    <w:tblStylePr w:type="nwCell">
      <w:tblPr/>
      <w:tcPr>
        <w:shd w:val="clear" w:color="auto" w:fill="FFFFFF"/>
      </w:tcPr>
    </w:tblStylePr>
  </w:style>
  <w:style w:type="table" w:customStyle="1" w:styleId="MediumGrid2-Accent5212">
    <w:name w:val="Medium Grid 2 - Accent 5212"/>
    <w:basedOn w:val="TableNormal"/>
    <w:next w:val="MediumGrid2-Accent5"/>
    <w:uiPriority w:val="68"/>
    <w:semiHidden/>
    <w:unhideWhenUsed/>
    <w:rsid w:val="00417AD0"/>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A02B93"/>
        <w:left w:val="single" w:sz="8" w:space="0" w:color="A02B93"/>
        <w:bottom w:val="single" w:sz="8" w:space="0" w:color="A02B93"/>
        <w:right w:val="single" w:sz="8" w:space="0" w:color="A02B93"/>
        <w:insideH w:val="single" w:sz="8" w:space="0" w:color="A02B93"/>
        <w:insideV w:val="single" w:sz="8" w:space="0" w:color="A02B93"/>
      </w:tblBorders>
    </w:tblPr>
    <w:tcPr>
      <w:shd w:val="clear" w:color="auto" w:fill="EFC3E9"/>
    </w:tcPr>
    <w:tblStylePr w:type="firstRow">
      <w:rPr>
        <w:b/>
        <w:bCs/>
        <w:color w:val="000000"/>
      </w:rPr>
      <w:tblPr/>
      <w:tcPr>
        <w:shd w:val="clear" w:color="auto" w:fill="F8E7F6"/>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F2CEED"/>
      </w:tcPr>
    </w:tblStylePr>
    <w:tblStylePr w:type="band1Vert">
      <w:tblPr/>
      <w:tcPr>
        <w:shd w:val="clear" w:color="auto" w:fill="DE86D4"/>
      </w:tcPr>
    </w:tblStylePr>
    <w:tblStylePr w:type="band1Horz">
      <w:tblPr/>
      <w:tcPr>
        <w:tcBorders>
          <w:insideH w:val="single" w:sz="6" w:space="0" w:color="A02B93"/>
          <w:insideV w:val="single" w:sz="6" w:space="0" w:color="A02B93"/>
        </w:tcBorders>
        <w:shd w:val="clear" w:color="auto" w:fill="DE86D4"/>
      </w:tcPr>
    </w:tblStylePr>
    <w:tblStylePr w:type="nwCell">
      <w:tblPr/>
      <w:tcPr>
        <w:shd w:val="clear" w:color="auto" w:fill="FFFFFF"/>
      </w:tcPr>
    </w:tblStylePr>
  </w:style>
  <w:style w:type="table" w:customStyle="1" w:styleId="MediumGrid2-Accent6212">
    <w:name w:val="Medium Grid 2 - Accent 6212"/>
    <w:basedOn w:val="TableNormal"/>
    <w:next w:val="MediumGrid2-Accent6"/>
    <w:uiPriority w:val="68"/>
    <w:semiHidden/>
    <w:unhideWhenUsed/>
    <w:rsid w:val="00417AD0"/>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4EA72E"/>
        <w:left w:val="single" w:sz="8" w:space="0" w:color="4EA72E"/>
        <w:bottom w:val="single" w:sz="8" w:space="0" w:color="4EA72E"/>
        <w:right w:val="single" w:sz="8" w:space="0" w:color="4EA72E"/>
        <w:insideH w:val="single" w:sz="8" w:space="0" w:color="4EA72E"/>
        <w:insideV w:val="single" w:sz="8" w:space="0" w:color="4EA72E"/>
      </w:tblBorders>
    </w:tblPr>
    <w:tcPr>
      <w:shd w:val="clear" w:color="auto" w:fill="D0EFC5"/>
    </w:tcPr>
    <w:tblStylePr w:type="firstRow">
      <w:rPr>
        <w:b/>
        <w:bCs/>
        <w:color w:val="000000"/>
      </w:rPr>
      <w:tblPr/>
      <w:tcPr>
        <w:shd w:val="clear" w:color="auto" w:fill="ECF8E8"/>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D9F2D0"/>
      </w:tcPr>
    </w:tblStylePr>
    <w:tblStylePr w:type="band1Vert">
      <w:tblPr/>
      <w:tcPr>
        <w:shd w:val="clear" w:color="auto" w:fill="A0DF8A"/>
      </w:tcPr>
    </w:tblStylePr>
    <w:tblStylePr w:type="band1Horz">
      <w:tblPr/>
      <w:tcPr>
        <w:tcBorders>
          <w:insideH w:val="single" w:sz="6" w:space="0" w:color="4EA72E"/>
          <w:insideV w:val="single" w:sz="6" w:space="0" w:color="4EA72E"/>
        </w:tcBorders>
        <w:shd w:val="clear" w:color="auto" w:fill="A0DF8A"/>
      </w:tcPr>
    </w:tblStylePr>
    <w:tblStylePr w:type="nwCell">
      <w:tblPr/>
      <w:tcPr>
        <w:shd w:val="clear" w:color="auto" w:fill="FFFFFF"/>
      </w:tcPr>
    </w:tblStylePr>
  </w:style>
  <w:style w:type="table" w:customStyle="1" w:styleId="MediumGrid3212">
    <w:name w:val="Medium Grid 3212"/>
    <w:basedOn w:val="TableNormal"/>
    <w:next w:val="MediumGrid3"/>
    <w:uiPriority w:val="69"/>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C0C0C0"/>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000000"/>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000000"/>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000000"/>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000000"/>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808080"/>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808080"/>
      </w:tcPr>
    </w:tblStylePr>
  </w:style>
  <w:style w:type="table" w:customStyle="1" w:styleId="MediumGrid3-Accent1212">
    <w:name w:val="Medium Grid 3 - Accent 1212"/>
    <w:basedOn w:val="TableNormal"/>
    <w:next w:val="MediumGrid3-Accent1"/>
    <w:uiPriority w:val="69"/>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B2DEF2"/>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156082"/>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156082"/>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156082"/>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156082"/>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64BDE6"/>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64BDE6"/>
      </w:tcPr>
    </w:tblStylePr>
  </w:style>
  <w:style w:type="table" w:customStyle="1" w:styleId="MediumGrid3-Accent2212">
    <w:name w:val="Medium Grid 3 - Accent 2212"/>
    <w:basedOn w:val="TableNormal"/>
    <w:next w:val="MediumGrid3-Accent2"/>
    <w:uiPriority w:val="69"/>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F9DBCC"/>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E97132"/>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E97132"/>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E97132"/>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E97132"/>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F4B798"/>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F4B798"/>
      </w:tcPr>
    </w:tblStylePr>
  </w:style>
  <w:style w:type="table" w:customStyle="1" w:styleId="MediumGrid3-Accent3212">
    <w:name w:val="Medium Grid 3 - Accent 3212"/>
    <w:basedOn w:val="TableNormal"/>
    <w:next w:val="MediumGrid3-Accent3"/>
    <w:uiPriority w:val="69"/>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B3EDBA"/>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196B24"/>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196B24"/>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196B24"/>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196B24"/>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66DB75"/>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66DB75"/>
      </w:tcPr>
    </w:tblStylePr>
  </w:style>
  <w:style w:type="table" w:customStyle="1" w:styleId="MediumGrid3-Accent4212">
    <w:name w:val="Medium Grid 3 - Accent 4212"/>
    <w:basedOn w:val="TableNormal"/>
    <w:next w:val="MediumGrid3-Accent4"/>
    <w:uiPriority w:val="69"/>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BDE9FA"/>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0F9ED5"/>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0F9ED5"/>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0F9ED5"/>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0F9ED5"/>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7BD3F5"/>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7BD3F5"/>
      </w:tcPr>
    </w:tblStylePr>
  </w:style>
  <w:style w:type="table" w:customStyle="1" w:styleId="MediumGrid3-Accent5212">
    <w:name w:val="Medium Grid 3 - Accent 5212"/>
    <w:basedOn w:val="TableNormal"/>
    <w:next w:val="MediumGrid3-Accent5"/>
    <w:uiPriority w:val="69"/>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EFC3E9"/>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A02B93"/>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A02B93"/>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A02B93"/>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A02B93"/>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DE86D4"/>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DE86D4"/>
      </w:tcPr>
    </w:tblStylePr>
  </w:style>
  <w:style w:type="table" w:customStyle="1" w:styleId="MediumGrid3-Accent6212">
    <w:name w:val="Medium Grid 3 - Accent 6212"/>
    <w:basedOn w:val="TableNormal"/>
    <w:next w:val="MediumGrid3-Accent6"/>
    <w:uiPriority w:val="69"/>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0EFC5"/>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EA72E"/>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EA72E"/>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EA72E"/>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EA72E"/>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0DF8A"/>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0DF8A"/>
      </w:tcPr>
    </w:tblStylePr>
  </w:style>
  <w:style w:type="table" w:customStyle="1" w:styleId="MediumList1212">
    <w:name w:val="Medium List 1212"/>
    <w:basedOn w:val="TableNormal"/>
    <w:next w:val="MediumList1"/>
    <w:uiPriority w:val="65"/>
    <w:semiHidden/>
    <w:unhideWhenUsed/>
    <w:rsid w:val="00417AD0"/>
    <w:pPr>
      <w:spacing w:after="0" w:line="240" w:lineRule="auto"/>
    </w:pPr>
    <w:rPr>
      <w:color w:val="000000"/>
      <w:kern w:val="2"/>
      <w:sz w:val="24"/>
      <w:szCs w:val="24"/>
      <w:lang w:val="en-IE"/>
      <w14:ligatures w14:val="standardContextual"/>
    </w:rPr>
    <w:tblPr>
      <w:tblStyleRowBandSize w:val="1"/>
      <w:tblStyleColBandSize w:val="1"/>
      <w:tblBorders>
        <w:top w:val="single" w:sz="8" w:space="0" w:color="000000"/>
        <w:bottom w:val="single" w:sz="8" w:space="0" w:color="000000"/>
      </w:tblBorders>
    </w:tblPr>
    <w:tblStylePr w:type="firstRow">
      <w:rPr>
        <w:rFonts w:ascii="Aptos Display" w:eastAsia="Yu Gothic Light" w:hAnsi="Aptos Display" w:cs="Times New Roman"/>
      </w:rPr>
      <w:tblPr/>
      <w:tcPr>
        <w:tcBorders>
          <w:top w:val="nil"/>
          <w:bottom w:val="single" w:sz="8" w:space="0" w:color="000000"/>
        </w:tcBorders>
      </w:tcPr>
    </w:tblStylePr>
    <w:tblStylePr w:type="lastRow">
      <w:rPr>
        <w:b/>
        <w:bCs/>
        <w:color w:val="0E2841"/>
      </w:rPr>
      <w:tblPr/>
      <w:tcPr>
        <w:tcBorders>
          <w:top w:val="single" w:sz="8" w:space="0" w:color="000000"/>
          <w:bottom w:val="single" w:sz="8" w:space="0" w:color="000000"/>
        </w:tcBorders>
      </w:tcPr>
    </w:tblStylePr>
    <w:tblStylePr w:type="firstCol">
      <w:rPr>
        <w:b/>
        <w:bCs/>
      </w:rPr>
    </w:tblStylePr>
    <w:tblStylePr w:type="lastCol">
      <w:rPr>
        <w:b/>
        <w:bCs/>
      </w:rPr>
      <w:tblPr/>
      <w:tcPr>
        <w:tcBorders>
          <w:top w:val="single" w:sz="8" w:space="0" w:color="000000"/>
          <w:bottom w:val="single" w:sz="8" w:space="0" w:color="000000"/>
        </w:tcBorders>
      </w:tcPr>
    </w:tblStylePr>
    <w:tblStylePr w:type="band1Vert">
      <w:tblPr/>
      <w:tcPr>
        <w:shd w:val="clear" w:color="auto" w:fill="C0C0C0"/>
      </w:tcPr>
    </w:tblStylePr>
    <w:tblStylePr w:type="band1Horz">
      <w:tblPr/>
      <w:tcPr>
        <w:shd w:val="clear" w:color="auto" w:fill="C0C0C0"/>
      </w:tcPr>
    </w:tblStylePr>
  </w:style>
  <w:style w:type="table" w:customStyle="1" w:styleId="MediumList1-Accent1212">
    <w:name w:val="Medium List 1 - Accent 1212"/>
    <w:basedOn w:val="TableNormal"/>
    <w:next w:val="MediumList1-Accent1"/>
    <w:uiPriority w:val="65"/>
    <w:semiHidden/>
    <w:unhideWhenUsed/>
    <w:rsid w:val="00417AD0"/>
    <w:pPr>
      <w:spacing w:after="0" w:line="240" w:lineRule="auto"/>
    </w:pPr>
    <w:rPr>
      <w:color w:val="000000"/>
      <w:kern w:val="2"/>
      <w:sz w:val="24"/>
      <w:szCs w:val="24"/>
      <w:lang w:val="en-IE"/>
      <w14:ligatures w14:val="standardContextual"/>
    </w:rPr>
    <w:tblPr>
      <w:tblStyleRowBandSize w:val="1"/>
      <w:tblStyleColBandSize w:val="1"/>
      <w:tblBorders>
        <w:top w:val="single" w:sz="8" w:space="0" w:color="156082"/>
        <w:bottom w:val="single" w:sz="8" w:space="0" w:color="156082"/>
      </w:tblBorders>
    </w:tblPr>
    <w:tblStylePr w:type="firstRow">
      <w:rPr>
        <w:rFonts w:ascii="Aptos Display" w:eastAsia="Yu Gothic Light" w:hAnsi="Aptos Display" w:cs="Times New Roman"/>
      </w:rPr>
      <w:tblPr/>
      <w:tcPr>
        <w:tcBorders>
          <w:top w:val="nil"/>
          <w:bottom w:val="single" w:sz="8" w:space="0" w:color="156082"/>
        </w:tcBorders>
      </w:tcPr>
    </w:tblStylePr>
    <w:tblStylePr w:type="lastRow">
      <w:rPr>
        <w:b/>
        <w:bCs/>
        <w:color w:val="0E2841"/>
      </w:rPr>
      <w:tblPr/>
      <w:tcPr>
        <w:tcBorders>
          <w:top w:val="single" w:sz="8" w:space="0" w:color="156082"/>
          <w:bottom w:val="single" w:sz="8" w:space="0" w:color="156082"/>
        </w:tcBorders>
      </w:tcPr>
    </w:tblStylePr>
    <w:tblStylePr w:type="firstCol">
      <w:rPr>
        <w:b/>
        <w:bCs/>
      </w:rPr>
    </w:tblStylePr>
    <w:tblStylePr w:type="lastCol">
      <w:rPr>
        <w:b/>
        <w:bCs/>
      </w:rPr>
      <w:tblPr/>
      <w:tcPr>
        <w:tcBorders>
          <w:top w:val="single" w:sz="8" w:space="0" w:color="156082"/>
          <w:bottom w:val="single" w:sz="8" w:space="0" w:color="156082"/>
        </w:tcBorders>
      </w:tcPr>
    </w:tblStylePr>
    <w:tblStylePr w:type="band1Vert">
      <w:tblPr/>
      <w:tcPr>
        <w:shd w:val="clear" w:color="auto" w:fill="B2DEF2"/>
      </w:tcPr>
    </w:tblStylePr>
    <w:tblStylePr w:type="band1Horz">
      <w:tblPr/>
      <w:tcPr>
        <w:shd w:val="clear" w:color="auto" w:fill="B2DEF2"/>
      </w:tcPr>
    </w:tblStylePr>
  </w:style>
  <w:style w:type="table" w:customStyle="1" w:styleId="MediumList1-Accent2212">
    <w:name w:val="Medium List 1 - Accent 2212"/>
    <w:basedOn w:val="TableNormal"/>
    <w:next w:val="MediumList1-Accent2"/>
    <w:uiPriority w:val="65"/>
    <w:semiHidden/>
    <w:unhideWhenUsed/>
    <w:rsid w:val="00417AD0"/>
    <w:pPr>
      <w:spacing w:after="0" w:line="240" w:lineRule="auto"/>
    </w:pPr>
    <w:rPr>
      <w:color w:val="000000"/>
      <w:kern w:val="2"/>
      <w:sz w:val="24"/>
      <w:szCs w:val="24"/>
      <w:lang w:val="en-IE"/>
      <w14:ligatures w14:val="standardContextual"/>
    </w:rPr>
    <w:tblPr>
      <w:tblStyleRowBandSize w:val="1"/>
      <w:tblStyleColBandSize w:val="1"/>
      <w:tblBorders>
        <w:top w:val="single" w:sz="8" w:space="0" w:color="E97132"/>
        <w:bottom w:val="single" w:sz="8" w:space="0" w:color="E97132"/>
      </w:tblBorders>
    </w:tblPr>
    <w:tblStylePr w:type="firstRow">
      <w:rPr>
        <w:rFonts w:ascii="Aptos Display" w:eastAsia="Yu Gothic Light" w:hAnsi="Aptos Display" w:cs="Times New Roman"/>
      </w:rPr>
      <w:tblPr/>
      <w:tcPr>
        <w:tcBorders>
          <w:top w:val="nil"/>
          <w:bottom w:val="single" w:sz="8" w:space="0" w:color="E97132"/>
        </w:tcBorders>
      </w:tcPr>
    </w:tblStylePr>
    <w:tblStylePr w:type="lastRow">
      <w:rPr>
        <w:b/>
        <w:bCs/>
        <w:color w:val="0E2841"/>
      </w:rPr>
      <w:tblPr/>
      <w:tcPr>
        <w:tcBorders>
          <w:top w:val="single" w:sz="8" w:space="0" w:color="E97132"/>
          <w:bottom w:val="single" w:sz="8" w:space="0" w:color="E97132"/>
        </w:tcBorders>
      </w:tcPr>
    </w:tblStylePr>
    <w:tblStylePr w:type="firstCol">
      <w:rPr>
        <w:b/>
        <w:bCs/>
      </w:rPr>
    </w:tblStylePr>
    <w:tblStylePr w:type="lastCol">
      <w:rPr>
        <w:b/>
        <w:bCs/>
      </w:rPr>
      <w:tblPr/>
      <w:tcPr>
        <w:tcBorders>
          <w:top w:val="single" w:sz="8" w:space="0" w:color="E97132"/>
          <w:bottom w:val="single" w:sz="8" w:space="0" w:color="E97132"/>
        </w:tcBorders>
      </w:tcPr>
    </w:tblStylePr>
    <w:tblStylePr w:type="band1Vert">
      <w:tblPr/>
      <w:tcPr>
        <w:shd w:val="clear" w:color="auto" w:fill="F9DBCC"/>
      </w:tcPr>
    </w:tblStylePr>
    <w:tblStylePr w:type="band1Horz">
      <w:tblPr/>
      <w:tcPr>
        <w:shd w:val="clear" w:color="auto" w:fill="F9DBCC"/>
      </w:tcPr>
    </w:tblStylePr>
  </w:style>
  <w:style w:type="table" w:customStyle="1" w:styleId="MediumList1-Accent3212">
    <w:name w:val="Medium List 1 - Accent 3212"/>
    <w:basedOn w:val="TableNormal"/>
    <w:next w:val="MediumList1-Accent3"/>
    <w:uiPriority w:val="65"/>
    <w:semiHidden/>
    <w:unhideWhenUsed/>
    <w:rsid w:val="00417AD0"/>
    <w:pPr>
      <w:spacing w:after="0" w:line="240" w:lineRule="auto"/>
    </w:pPr>
    <w:rPr>
      <w:color w:val="000000"/>
      <w:kern w:val="2"/>
      <w:sz w:val="24"/>
      <w:szCs w:val="24"/>
      <w:lang w:val="en-IE"/>
      <w14:ligatures w14:val="standardContextual"/>
    </w:rPr>
    <w:tblPr>
      <w:tblStyleRowBandSize w:val="1"/>
      <w:tblStyleColBandSize w:val="1"/>
      <w:tblBorders>
        <w:top w:val="single" w:sz="8" w:space="0" w:color="196B24"/>
        <w:bottom w:val="single" w:sz="8" w:space="0" w:color="196B24"/>
      </w:tblBorders>
    </w:tblPr>
    <w:tblStylePr w:type="firstRow">
      <w:rPr>
        <w:rFonts w:ascii="Aptos Display" w:eastAsia="Yu Gothic Light" w:hAnsi="Aptos Display" w:cs="Times New Roman"/>
      </w:rPr>
      <w:tblPr/>
      <w:tcPr>
        <w:tcBorders>
          <w:top w:val="nil"/>
          <w:bottom w:val="single" w:sz="8" w:space="0" w:color="196B24"/>
        </w:tcBorders>
      </w:tcPr>
    </w:tblStylePr>
    <w:tblStylePr w:type="lastRow">
      <w:rPr>
        <w:b/>
        <w:bCs/>
        <w:color w:val="0E2841"/>
      </w:rPr>
      <w:tblPr/>
      <w:tcPr>
        <w:tcBorders>
          <w:top w:val="single" w:sz="8" w:space="0" w:color="196B24"/>
          <w:bottom w:val="single" w:sz="8" w:space="0" w:color="196B24"/>
        </w:tcBorders>
      </w:tcPr>
    </w:tblStylePr>
    <w:tblStylePr w:type="firstCol">
      <w:rPr>
        <w:b/>
        <w:bCs/>
      </w:rPr>
    </w:tblStylePr>
    <w:tblStylePr w:type="lastCol">
      <w:rPr>
        <w:b/>
        <w:bCs/>
      </w:rPr>
      <w:tblPr/>
      <w:tcPr>
        <w:tcBorders>
          <w:top w:val="single" w:sz="8" w:space="0" w:color="196B24"/>
          <w:bottom w:val="single" w:sz="8" w:space="0" w:color="196B24"/>
        </w:tcBorders>
      </w:tcPr>
    </w:tblStylePr>
    <w:tblStylePr w:type="band1Vert">
      <w:tblPr/>
      <w:tcPr>
        <w:shd w:val="clear" w:color="auto" w:fill="B3EDBA"/>
      </w:tcPr>
    </w:tblStylePr>
    <w:tblStylePr w:type="band1Horz">
      <w:tblPr/>
      <w:tcPr>
        <w:shd w:val="clear" w:color="auto" w:fill="B3EDBA"/>
      </w:tcPr>
    </w:tblStylePr>
  </w:style>
  <w:style w:type="table" w:customStyle="1" w:styleId="MediumList1-Accent4212">
    <w:name w:val="Medium List 1 - Accent 4212"/>
    <w:basedOn w:val="TableNormal"/>
    <w:next w:val="MediumList1-Accent4"/>
    <w:uiPriority w:val="65"/>
    <w:semiHidden/>
    <w:unhideWhenUsed/>
    <w:rsid w:val="00417AD0"/>
    <w:pPr>
      <w:spacing w:after="0" w:line="240" w:lineRule="auto"/>
    </w:pPr>
    <w:rPr>
      <w:color w:val="000000"/>
      <w:kern w:val="2"/>
      <w:sz w:val="24"/>
      <w:szCs w:val="24"/>
      <w:lang w:val="en-IE"/>
      <w14:ligatures w14:val="standardContextual"/>
    </w:rPr>
    <w:tblPr>
      <w:tblStyleRowBandSize w:val="1"/>
      <w:tblStyleColBandSize w:val="1"/>
      <w:tblBorders>
        <w:top w:val="single" w:sz="8" w:space="0" w:color="0F9ED5"/>
        <w:bottom w:val="single" w:sz="8" w:space="0" w:color="0F9ED5"/>
      </w:tblBorders>
    </w:tblPr>
    <w:tblStylePr w:type="firstRow">
      <w:rPr>
        <w:rFonts w:ascii="Aptos Display" w:eastAsia="Yu Gothic Light" w:hAnsi="Aptos Display" w:cs="Times New Roman"/>
      </w:rPr>
      <w:tblPr/>
      <w:tcPr>
        <w:tcBorders>
          <w:top w:val="nil"/>
          <w:bottom w:val="single" w:sz="8" w:space="0" w:color="0F9ED5"/>
        </w:tcBorders>
      </w:tcPr>
    </w:tblStylePr>
    <w:tblStylePr w:type="lastRow">
      <w:rPr>
        <w:b/>
        <w:bCs/>
        <w:color w:val="0E2841"/>
      </w:rPr>
      <w:tblPr/>
      <w:tcPr>
        <w:tcBorders>
          <w:top w:val="single" w:sz="8" w:space="0" w:color="0F9ED5"/>
          <w:bottom w:val="single" w:sz="8" w:space="0" w:color="0F9ED5"/>
        </w:tcBorders>
      </w:tcPr>
    </w:tblStylePr>
    <w:tblStylePr w:type="firstCol">
      <w:rPr>
        <w:b/>
        <w:bCs/>
      </w:rPr>
    </w:tblStylePr>
    <w:tblStylePr w:type="lastCol">
      <w:rPr>
        <w:b/>
        <w:bCs/>
      </w:rPr>
      <w:tblPr/>
      <w:tcPr>
        <w:tcBorders>
          <w:top w:val="single" w:sz="8" w:space="0" w:color="0F9ED5"/>
          <w:bottom w:val="single" w:sz="8" w:space="0" w:color="0F9ED5"/>
        </w:tcBorders>
      </w:tcPr>
    </w:tblStylePr>
    <w:tblStylePr w:type="band1Vert">
      <w:tblPr/>
      <w:tcPr>
        <w:shd w:val="clear" w:color="auto" w:fill="BDE9FA"/>
      </w:tcPr>
    </w:tblStylePr>
    <w:tblStylePr w:type="band1Horz">
      <w:tblPr/>
      <w:tcPr>
        <w:shd w:val="clear" w:color="auto" w:fill="BDE9FA"/>
      </w:tcPr>
    </w:tblStylePr>
  </w:style>
  <w:style w:type="table" w:customStyle="1" w:styleId="MediumList1-Accent5212">
    <w:name w:val="Medium List 1 - Accent 5212"/>
    <w:basedOn w:val="TableNormal"/>
    <w:next w:val="MediumList1-Accent5"/>
    <w:uiPriority w:val="65"/>
    <w:semiHidden/>
    <w:unhideWhenUsed/>
    <w:rsid w:val="00417AD0"/>
    <w:pPr>
      <w:spacing w:after="0" w:line="240" w:lineRule="auto"/>
    </w:pPr>
    <w:rPr>
      <w:color w:val="000000"/>
      <w:kern w:val="2"/>
      <w:sz w:val="24"/>
      <w:szCs w:val="24"/>
      <w:lang w:val="en-IE"/>
      <w14:ligatures w14:val="standardContextual"/>
    </w:rPr>
    <w:tblPr>
      <w:tblStyleRowBandSize w:val="1"/>
      <w:tblStyleColBandSize w:val="1"/>
      <w:tblBorders>
        <w:top w:val="single" w:sz="8" w:space="0" w:color="A02B93"/>
        <w:bottom w:val="single" w:sz="8" w:space="0" w:color="A02B93"/>
      </w:tblBorders>
    </w:tblPr>
    <w:tblStylePr w:type="firstRow">
      <w:rPr>
        <w:rFonts w:ascii="Aptos Display" w:eastAsia="Yu Gothic Light" w:hAnsi="Aptos Display" w:cs="Times New Roman"/>
      </w:rPr>
      <w:tblPr/>
      <w:tcPr>
        <w:tcBorders>
          <w:top w:val="nil"/>
          <w:bottom w:val="single" w:sz="8" w:space="0" w:color="A02B93"/>
        </w:tcBorders>
      </w:tcPr>
    </w:tblStylePr>
    <w:tblStylePr w:type="lastRow">
      <w:rPr>
        <w:b/>
        <w:bCs/>
        <w:color w:val="0E2841"/>
      </w:rPr>
      <w:tblPr/>
      <w:tcPr>
        <w:tcBorders>
          <w:top w:val="single" w:sz="8" w:space="0" w:color="A02B93"/>
          <w:bottom w:val="single" w:sz="8" w:space="0" w:color="A02B93"/>
        </w:tcBorders>
      </w:tcPr>
    </w:tblStylePr>
    <w:tblStylePr w:type="firstCol">
      <w:rPr>
        <w:b/>
        <w:bCs/>
      </w:rPr>
    </w:tblStylePr>
    <w:tblStylePr w:type="lastCol">
      <w:rPr>
        <w:b/>
        <w:bCs/>
      </w:rPr>
      <w:tblPr/>
      <w:tcPr>
        <w:tcBorders>
          <w:top w:val="single" w:sz="8" w:space="0" w:color="A02B93"/>
          <w:bottom w:val="single" w:sz="8" w:space="0" w:color="A02B93"/>
        </w:tcBorders>
      </w:tcPr>
    </w:tblStylePr>
    <w:tblStylePr w:type="band1Vert">
      <w:tblPr/>
      <w:tcPr>
        <w:shd w:val="clear" w:color="auto" w:fill="EFC3E9"/>
      </w:tcPr>
    </w:tblStylePr>
    <w:tblStylePr w:type="band1Horz">
      <w:tblPr/>
      <w:tcPr>
        <w:shd w:val="clear" w:color="auto" w:fill="EFC3E9"/>
      </w:tcPr>
    </w:tblStylePr>
  </w:style>
  <w:style w:type="table" w:customStyle="1" w:styleId="MediumList1-Accent6212">
    <w:name w:val="Medium List 1 - Accent 6212"/>
    <w:basedOn w:val="TableNormal"/>
    <w:next w:val="MediumList1-Accent6"/>
    <w:uiPriority w:val="65"/>
    <w:semiHidden/>
    <w:unhideWhenUsed/>
    <w:rsid w:val="00417AD0"/>
    <w:pPr>
      <w:spacing w:after="0" w:line="240" w:lineRule="auto"/>
    </w:pPr>
    <w:rPr>
      <w:color w:val="000000"/>
      <w:kern w:val="2"/>
      <w:sz w:val="24"/>
      <w:szCs w:val="24"/>
      <w:lang w:val="en-IE"/>
      <w14:ligatures w14:val="standardContextual"/>
    </w:rPr>
    <w:tblPr>
      <w:tblStyleRowBandSize w:val="1"/>
      <w:tblStyleColBandSize w:val="1"/>
      <w:tblBorders>
        <w:top w:val="single" w:sz="8" w:space="0" w:color="4EA72E"/>
        <w:bottom w:val="single" w:sz="8" w:space="0" w:color="4EA72E"/>
      </w:tblBorders>
    </w:tblPr>
    <w:tblStylePr w:type="firstRow">
      <w:rPr>
        <w:rFonts w:ascii="Aptos Display" w:eastAsia="Yu Gothic Light" w:hAnsi="Aptos Display" w:cs="Times New Roman"/>
      </w:rPr>
      <w:tblPr/>
      <w:tcPr>
        <w:tcBorders>
          <w:top w:val="nil"/>
          <w:bottom w:val="single" w:sz="8" w:space="0" w:color="4EA72E"/>
        </w:tcBorders>
      </w:tcPr>
    </w:tblStylePr>
    <w:tblStylePr w:type="lastRow">
      <w:rPr>
        <w:b/>
        <w:bCs/>
        <w:color w:val="0E2841"/>
      </w:rPr>
      <w:tblPr/>
      <w:tcPr>
        <w:tcBorders>
          <w:top w:val="single" w:sz="8" w:space="0" w:color="4EA72E"/>
          <w:bottom w:val="single" w:sz="8" w:space="0" w:color="4EA72E"/>
        </w:tcBorders>
      </w:tcPr>
    </w:tblStylePr>
    <w:tblStylePr w:type="firstCol">
      <w:rPr>
        <w:b/>
        <w:bCs/>
      </w:rPr>
    </w:tblStylePr>
    <w:tblStylePr w:type="lastCol">
      <w:rPr>
        <w:b/>
        <w:bCs/>
      </w:rPr>
      <w:tblPr/>
      <w:tcPr>
        <w:tcBorders>
          <w:top w:val="single" w:sz="8" w:space="0" w:color="4EA72E"/>
          <w:bottom w:val="single" w:sz="8" w:space="0" w:color="4EA72E"/>
        </w:tcBorders>
      </w:tcPr>
    </w:tblStylePr>
    <w:tblStylePr w:type="band1Vert">
      <w:tblPr/>
      <w:tcPr>
        <w:shd w:val="clear" w:color="auto" w:fill="D0EFC5"/>
      </w:tcPr>
    </w:tblStylePr>
    <w:tblStylePr w:type="band1Horz">
      <w:tblPr/>
      <w:tcPr>
        <w:shd w:val="clear" w:color="auto" w:fill="D0EFC5"/>
      </w:tcPr>
    </w:tblStylePr>
  </w:style>
  <w:style w:type="table" w:customStyle="1" w:styleId="MediumList2212">
    <w:name w:val="Medium List 2212"/>
    <w:basedOn w:val="TableNormal"/>
    <w:next w:val="MediumList2"/>
    <w:uiPriority w:val="66"/>
    <w:semiHidden/>
    <w:unhideWhenUsed/>
    <w:rsid w:val="00417AD0"/>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000000"/>
        <w:left w:val="single" w:sz="8" w:space="0" w:color="000000"/>
        <w:bottom w:val="single" w:sz="8" w:space="0" w:color="000000"/>
        <w:right w:val="single" w:sz="8" w:space="0" w:color="000000"/>
      </w:tblBorders>
    </w:tblPr>
    <w:tblStylePr w:type="firstRow">
      <w:rPr>
        <w:sz w:val="24"/>
        <w:szCs w:val="24"/>
      </w:rPr>
      <w:tblPr/>
      <w:tcPr>
        <w:tcBorders>
          <w:top w:val="nil"/>
          <w:left w:val="nil"/>
          <w:bottom w:val="single" w:sz="24" w:space="0" w:color="000000"/>
          <w:right w:val="nil"/>
          <w:insideH w:val="nil"/>
          <w:insideV w:val="nil"/>
        </w:tcBorders>
        <w:shd w:val="clear" w:color="auto" w:fill="FFFFFF"/>
      </w:tcPr>
    </w:tblStylePr>
    <w:tblStylePr w:type="lastRow">
      <w:tblPr/>
      <w:tcPr>
        <w:tcBorders>
          <w:top w:val="single" w:sz="8" w:space="0" w:color="000000"/>
          <w:left w:val="nil"/>
          <w:bottom w:val="nil"/>
          <w:right w:val="nil"/>
          <w:insideH w:val="nil"/>
          <w:insideV w:val="nil"/>
        </w:tcBorders>
        <w:shd w:val="clear" w:color="auto" w:fill="FFFFFF"/>
      </w:tcPr>
    </w:tblStylePr>
    <w:tblStylePr w:type="firstCol">
      <w:tblPr/>
      <w:tcPr>
        <w:tcBorders>
          <w:top w:val="nil"/>
          <w:left w:val="nil"/>
          <w:bottom w:val="nil"/>
          <w:right w:val="single" w:sz="8" w:space="0" w:color="000000"/>
          <w:insideH w:val="nil"/>
          <w:insideV w:val="nil"/>
        </w:tcBorders>
        <w:shd w:val="clear" w:color="auto" w:fill="FFFFFF"/>
      </w:tcPr>
    </w:tblStylePr>
    <w:tblStylePr w:type="lastCol">
      <w:tblPr/>
      <w:tcPr>
        <w:tcBorders>
          <w:top w:val="nil"/>
          <w:left w:val="single" w:sz="8" w:space="0" w:color="000000"/>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C0C0C0"/>
      </w:tcPr>
    </w:tblStylePr>
    <w:tblStylePr w:type="band1Horz">
      <w:tblPr/>
      <w:tcPr>
        <w:tcBorders>
          <w:top w:val="nil"/>
          <w:bottom w:val="nil"/>
          <w:insideH w:val="nil"/>
          <w:insideV w:val="nil"/>
        </w:tcBorders>
        <w:shd w:val="clear" w:color="auto" w:fill="C0C0C0"/>
      </w:tcPr>
    </w:tblStylePr>
    <w:tblStylePr w:type="nwCell">
      <w:tblPr/>
      <w:tcPr>
        <w:shd w:val="clear" w:color="auto" w:fill="FFFFFF"/>
      </w:tcPr>
    </w:tblStylePr>
    <w:tblStylePr w:type="swCell">
      <w:tblPr/>
      <w:tcPr>
        <w:tcBorders>
          <w:top w:val="nil"/>
        </w:tcBorders>
      </w:tcPr>
    </w:tblStylePr>
  </w:style>
  <w:style w:type="table" w:customStyle="1" w:styleId="MediumList2-Accent1212">
    <w:name w:val="Medium List 2 - Accent 1212"/>
    <w:basedOn w:val="TableNormal"/>
    <w:next w:val="MediumList2-Accent1"/>
    <w:uiPriority w:val="66"/>
    <w:semiHidden/>
    <w:unhideWhenUsed/>
    <w:rsid w:val="00417AD0"/>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156082"/>
        <w:left w:val="single" w:sz="8" w:space="0" w:color="156082"/>
        <w:bottom w:val="single" w:sz="8" w:space="0" w:color="156082"/>
        <w:right w:val="single" w:sz="8" w:space="0" w:color="156082"/>
      </w:tblBorders>
    </w:tblPr>
    <w:tblStylePr w:type="firstRow">
      <w:rPr>
        <w:sz w:val="24"/>
        <w:szCs w:val="24"/>
      </w:rPr>
      <w:tblPr/>
      <w:tcPr>
        <w:tcBorders>
          <w:top w:val="nil"/>
          <w:left w:val="nil"/>
          <w:bottom w:val="single" w:sz="24" w:space="0" w:color="156082"/>
          <w:right w:val="nil"/>
          <w:insideH w:val="nil"/>
          <w:insideV w:val="nil"/>
        </w:tcBorders>
        <w:shd w:val="clear" w:color="auto" w:fill="FFFFFF"/>
      </w:tcPr>
    </w:tblStylePr>
    <w:tblStylePr w:type="lastRow">
      <w:tblPr/>
      <w:tcPr>
        <w:tcBorders>
          <w:top w:val="single" w:sz="8" w:space="0" w:color="156082"/>
          <w:left w:val="nil"/>
          <w:bottom w:val="nil"/>
          <w:right w:val="nil"/>
          <w:insideH w:val="nil"/>
          <w:insideV w:val="nil"/>
        </w:tcBorders>
        <w:shd w:val="clear" w:color="auto" w:fill="FFFFFF"/>
      </w:tcPr>
    </w:tblStylePr>
    <w:tblStylePr w:type="firstCol">
      <w:tblPr/>
      <w:tcPr>
        <w:tcBorders>
          <w:top w:val="nil"/>
          <w:left w:val="nil"/>
          <w:bottom w:val="nil"/>
          <w:right w:val="single" w:sz="8" w:space="0" w:color="156082"/>
          <w:insideH w:val="nil"/>
          <w:insideV w:val="nil"/>
        </w:tcBorders>
        <w:shd w:val="clear" w:color="auto" w:fill="FFFFFF"/>
      </w:tcPr>
    </w:tblStylePr>
    <w:tblStylePr w:type="lastCol">
      <w:tblPr/>
      <w:tcPr>
        <w:tcBorders>
          <w:top w:val="nil"/>
          <w:left w:val="single" w:sz="8" w:space="0" w:color="156082"/>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B2DEF2"/>
      </w:tcPr>
    </w:tblStylePr>
    <w:tblStylePr w:type="band1Horz">
      <w:tblPr/>
      <w:tcPr>
        <w:tcBorders>
          <w:top w:val="nil"/>
          <w:bottom w:val="nil"/>
          <w:insideH w:val="nil"/>
          <w:insideV w:val="nil"/>
        </w:tcBorders>
        <w:shd w:val="clear" w:color="auto" w:fill="B2DEF2"/>
      </w:tcPr>
    </w:tblStylePr>
    <w:tblStylePr w:type="nwCell">
      <w:tblPr/>
      <w:tcPr>
        <w:shd w:val="clear" w:color="auto" w:fill="FFFFFF"/>
      </w:tcPr>
    </w:tblStylePr>
    <w:tblStylePr w:type="swCell">
      <w:tblPr/>
      <w:tcPr>
        <w:tcBorders>
          <w:top w:val="nil"/>
        </w:tcBorders>
      </w:tcPr>
    </w:tblStylePr>
  </w:style>
  <w:style w:type="table" w:customStyle="1" w:styleId="MediumList2-Accent2212">
    <w:name w:val="Medium List 2 - Accent 2212"/>
    <w:basedOn w:val="TableNormal"/>
    <w:next w:val="MediumList2-Accent2"/>
    <w:uiPriority w:val="66"/>
    <w:semiHidden/>
    <w:unhideWhenUsed/>
    <w:rsid w:val="00417AD0"/>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E97132"/>
        <w:left w:val="single" w:sz="8" w:space="0" w:color="E97132"/>
        <w:bottom w:val="single" w:sz="8" w:space="0" w:color="E97132"/>
        <w:right w:val="single" w:sz="8" w:space="0" w:color="E97132"/>
      </w:tblBorders>
    </w:tblPr>
    <w:tblStylePr w:type="firstRow">
      <w:rPr>
        <w:sz w:val="24"/>
        <w:szCs w:val="24"/>
      </w:rPr>
      <w:tblPr/>
      <w:tcPr>
        <w:tcBorders>
          <w:top w:val="nil"/>
          <w:left w:val="nil"/>
          <w:bottom w:val="single" w:sz="24" w:space="0" w:color="E97132"/>
          <w:right w:val="nil"/>
          <w:insideH w:val="nil"/>
          <w:insideV w:val="nil"/>
        </w:tcBorders>
        <w:shd w:val="clear" w:color="auto" w:fill="FFFFFF"/>
      </w:tcPr>
    </w:tblStylePr>
    <w:tblStylePr w:type="lastRow">
      <w:tblPr/>
      <w:tcPr>
        <w:tcBorders>
          <w:top w:val="single" w:sz="8" w:space="0" w:color="E97132"/>
          <w:left w:val="nil"/>
          <w:right w:val="nil"/>
          <w:insideH w:val="nil"/>
          <w:insideV w:val="nil"/>
        </w:tcBorders>
        <w:shd w:val="clear" w:color="auto" w:fill="FFFFFF"/>
      </w:tcPr>
    </w:tblStylePr>
    <w:tblStylePr w:type="firstCol">
      <w:tblPr/>
      <w:tcPr>
        <w:tcBorders>
          <w:top w:val="nil"/>
          <w:left w:val="nil"/>
          <w:bottom w:val="nil"/>
          <w:right w:val="single" w:sz="8" w:space="0" w:color="E97132"/>
          <w:insideH w:val="nil"/>
          <w:insideV w:val="nil"/>
        </w:tcBorders>
        <w:shd w:val="clear" w:color="auto" w:fill="FFFFFF"/>
      </w:tcPr>
    </w:tblStylePr>
    <w:tblStylePr w:type="lastCol">
      <w:tblPr/>
      <w:tcPr>
        <w:tcBorders>
          <w:top w:val="nil"/>
          <w:left w:val="single" w:sz="8" w:space="0" w:color="E97132"/>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F9DBCC"/>
      </w:tcPr>
    </w:tblStylePr>
    <w:tblStylePr w:type="band1Horz">
      <w:tblPr/>
      <w:tcPr>
        <w:tcBorders>
          <w:top w:val="nil"/>
          <w:bottom w:val="nil"/>
          <w:insideH w:val="nil"/>
          <w:insideV w:val="nil"/>
        </w:tcBorders>
        <w:shd w:val="clear" w:color="auto" w:fill="F9DBCC"/>
      </w:tcPr>
    </w:tblStylePr>
    <w:tblStylePr w:type="nwCell">
      <w:tblPr/>
      <w:tcPr>
        <w:shd w:val="clear" w:color="auto" w:fill="FFFFFF"/>
      </w:tcPr>
    </w:tblStylePr>
    <w:tblStylePr w:type="swCell">
      <w:tblPr/>
      <w:tcPr>
        <w:tcBorders>
          <w:top w:val="nil"/>
        </w:tcBorders>
      </w:tcPr>
    </w:tblStylePr>
  </w:style>
  <w:style w:type="table" w:customStyle="1" w:styleId="MediumList2-Accent3212">
    <w:name w:val="Medium List 2 - Accent 3212"/>
    <w:basedOn w:val="TableNormal"/>
    <w:next w:val="MediumList2-Accent3"/>
    <w:uiPriority w:val="66"/>
    <w:semiHidden/>
    <w:unhideWhenUsed/>
    <w:rsid w:val="00417AD0"/>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196B24"/>
        <w:left w:val="single" w:sz="8" w:space="0" w:color="196B24"/>
        <w:bottom w:val="single" w:sz="8" w:space="0" w:color="196B24"/>
        <w:right w:val="single" w:sz="8" w:space="0" w:color="196B24"/>
      </w:tblBorders>
    </w:tblPr>
    <w:tblStylePr w:type="firstRow">
      <w:rPr>
        <w:sz w:val="24"/>
        <w:szCs w:val="24"/>
      </w:rPr>
      <w:tblPr/>
      <w:tcPr>
        <w:tcBorders>
          <w:top w:val="nil"/>
          <w:left w:val="nil"/>
          <w:bottom w:val="single" w:sz="24" w:space="0" w:color="196B24"/>
          <w:right w:val="nil"/>
          <w:insideH w:val="nil"/>
          <w:insideV w:val="nil"/>
        </w:tcBorders>
        <w:shd w:val="clear" w:color="auto" w:fill="FFFFFF"/>
      </w:tcPr>
    </w:tblStylePr>
    <w:tblStylePr w:type="lastRow">
      <w:tblPr/>
      <w:tcPr>
        <w:tcBorders>
          <w:top w:val="single" w:sz="8" w:space="0" w:color="196B24"/>
          <w:left w:val="nil"/>
          <w:bottom w:val="nil"/>
          <w:right w:val="nil"/>
          <w:insideH w:val="nil"/>
          <w:insideV w:val="nil"/>
        </w:tcBorders>
        <w:shd w:val="clear" w:color="auto" w:fill="FFFFFF"/>
      </w:tcPr>
    </w:tblStylePr>
    <w:tblStylePr w:type="firstCol">
      <w:tblPr/>
      <w:tcPr>
        <w:tcBorders>
          <w:top w:val="nil"/>
          <w:left w:val="nil"/>
          <w:bottom w:val="nil"/>
          <w:right w:val="single" w:sz="8" w:space="0" w:color="196B24"/>
          <w:insideH w:val="nil"/>
          <w:insideV w:val="nil"/>
        </w:tcBorders>
        <w:shd w:val="clear" w:color="auto" w:fill="FFFFFF"/>
      </w:tcPr>
    </w:tblStylePr>
    <w:tblStylePr w:type="lastCol">
      <w:tblPr/>
      <w:tcPr>
        <w:tcBorders>
          <w:top w:val="nil"/>
          <w:left w:val="single" w:sz="8" w:space="0" w:color="196B24"/>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B3EDBA"/>
      </w:tcPr>
    </w:tblStylePr>
    <w:tblStylePr w:type="band1Horz">
      <w:tblPr/>
      <w:tcPr>
        <w:tcBorders>
          <w:top w:val="nil"/>
          <w:bottom w:val="nil"/>
          <w:insideH w:val="nil"/>
          <w:insideV w:val="nil"/>
        </w:tcBorders>
        <w:shd w:val="clear" w:color="auto" w:fill="B3EDBA"/>
      </w:tcPr>
    </w:tblStylePr>
    <w:tblStylePr w:type="nwCell">
      <w:tblPr/>
      <w:tcPr>
        <w:shd w:val="clear" w:color="auto" w:fill="FFFFFF"/>
      </w:tcPr>
    </w:tblStylePr>
    <w:tblStylePr w:type="swCell">
      <w:tblPr/>
      <w:tcPr>
        <w:tcBorders>
          <w:top w:val="nil"/>
        </w:tcBorders>
      </w:tcPr>
    </w:tblStylePr>
  </w:style>
  <w:style w:type="table" w:customStyle="1" w:styleId="MediumList2-Accent4212">
    <w:name w:val="Medium List 2 - Accent 4212"/>
    <w:basedOn w:val="TableNormal"/>
    <w:next w:val="MediumList2-Accent4"/>
    <w:uiPriority w:val="66"/>
    <w:semiHidden/>
    <w:unhideWhenUsed/>
    <w:rsid w:val="00417AD0"/>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0F9ED5"/>
        <w:left w:val="single" w:sz="8" w:space="0" w:color="0F9ED5"/>
        <w:bottom w:val="single" w:sz="8" w:space="0" w:color="0F9ED5"/>
        <w:right w:val="single" w:sz="8" w:space="0" w:color="0F9ED5"/>
      </w:tblBorders>
    </w:tblPr>
    <w:tblStylePr w:type="firstRow">
      <w:rPr>
        <w:sz w:val="24"/>
        <w:szCs w:val="24"/>
      </w:rPr>
      <w:tblPr/>
      <w:tcPr>
        <w:tcBorders>
          <w:top w:val="nil"/>
          <w:left w:val="nil"/>
          <w:bottom w:val="single" w:sz="24" w:space="0" w:color="0F9ED5"/>
          <w:right w:val="nil"/>
          <w:insideH w:val="nil"/>
          <w:insideV w:val="nil"/>
        </w:tcBorders>
        <w:shd w:val="clear" w:color="auto" w:fill="FFFFFF"/>
      </w:tcPr>
    </w:tblStylePr>
    <w:tblStylePr w:type="lastRow">
      <w:tblPr/>
      <w:tcPr>
        <w:tcBorders>
          <w:top w:val="single" w:sz="8" w:space="0" w:color="0F9ED5"/>
          <w:left w:val="nil"/>
          <w:bottom w:val="nil"/>
          <w:right w:val="nil"/>
          <w:insideH w:val="nil"/>
          <w:insideV w:val="nil"/>
        </w:tcBorders>
        <w:shd w:val="clear" w:color="auto" w:fill="FFFFFF"/>
      </w:tcPr>
    </w:tblStylePr>
    <w:tblStylePr w:type="firstCol">
      <w:tblPr/>
      <w:tcPr>
        <w:tcBorders>
          <w:top w:val="nil"/>
          <w:left w:val="nil"/>
          <w:bottom w:val="nil"/>
          <w:right w:val="single" w:sz="8" w:space="0" w:color="0F9ED5"/>
          <w:insideH w:val="nil"/>
          <w:insideV w:val="nil"/>
        </w:tcBorders>
        <w:shd w:val="clear" w:color="auto" w:fill="FFFFFF"/>
      </w:tcPr>
    </w:tblStylePr>
    <w:tblStylePr w:type="lastCol">
      <w:tblPr/>
      <w:tcPr>
        <w:tcBorders>
          <w:top w:val="nil"/>
          <w:left w:val="single" w:sz="8" w:space="0" w:color="0F9ED5"/>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BDE9FA"/>
      </w:tcPr>
    </w:tblStylePr>
    <w:tblStylePr w:type="band1Horz">
      <w:tblPr/>
      <w:tcPr>
        <w:tcBorders>
          <w:top w:val="nil"/>
          <w:bottom w:val="nil"/>
          <w:insideH w:val="nil"/>
          <w:insideV w:val="nil"/>
        </w:tcBorders>
        <w:shd w:val="clear" w:color="auto" w:fill="BDE9FA"/>
      </w:tcPr>
    </w:tblStylePr>
    <w:tblStylePr w:type="nwCell">
      <w:tblPr/>
      <w:tcPr>
        <w:shd w:val="clear" w:color="auto" w:fill="FFFFFF"/>
      </w:tcPr>
    </w:tblStylePr>
    <w:tblStylePr w:type="swCell">
      <w:tblPr/>
      <w:tcPr>
        <w:tcBorders>
          <w:top w:val="nil"/>
        </w:tcBorders>
      </w:tcPr>
    </w:tblStylePr>
  </w:style>
  <w:style w:type="table" w:customStyle="1" w:styleId="MediumList2-Accent5212">
    <w:name w:val="Medium List 2 - Accent 5212"/>
    <w:basedOn w:val="TableNormal"/>
    <w:next w:val="MediumList2-Accent5"/>
    <w:uiPriority w:val="66"/>
    <w:semiHidden/>
    <w:unhideWhenUsed/>
    <w:rsid w:val="00417AD0"/>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A02B93"/>
        <w:left w:val="single" w:sz="8" w:space="0" w:color="A02B93"/>
        <w:bottom w:val="single" w:sz="8" w:space="0" w:color="A02B93"/>
        <w:right w:val="single" w:sz="8" w:space="0" w:color="A02B93"/>
      </w:tblBorders>
    </w:tblPr>
    <w:tblStylePr w:type="firstRow">
      <w:rPr>
        <w:sz w:val="24"/>
        <w:szCs w:val="24"/>
      </w:rPr>
      <w:tblPr/>
      <w:tcPr>
        <w:tcBorders>
          <w:top w:val="nil"/>
          <w:left w:val="nil"/>
          <w:bottom w:val="single" w:sz="24" w:space="0" w:color="A02B93"/>
          <w:right w:val="nil"/>
          <w:insideH w:val="nil"/>
          <w:insideV w:val="nil"/>
        </w:tcBorders>
        <w:shd w:val="clear" w:color="auto" w:fill="FFFFFF"/>
      </w:tcPr>
    </w:tblStylePr>
    <w:tblStylePr w:type="lastRow">
      <w:tblPr/>
      <w:tcPr>
        <w:tcBorders>
          <w:top w:val="single" w:sz="8" w:space="0" w:color="A02B93"/>
          <w:left w:val="nil"/>
          <w:bottom w:val="nil"/>
          <w:right w:val="nil"/>
          <w:insideH w:val="nil"/>
          <w:insideV w:val="nil"/>
        </w:tcBorders>
        <w:shd w:val="clear" w:color="auto" w:fill="FFFFFF"/>
      </w:tcPr>
    </w:tblStylePr>
    <w:tblStylePr w:type="firstCol">
      <w:tblPr/>
      <w:tcPr>
        <w:tcBorders>
          <w:top w:val="nil"/>
          <w:left w:val="nil"/>
          <w:bottom w:val="nil"/>
          <w:right w:val="single" w:sz="8" w:space="0" w:color="A02B93"/>
          <w:insideH w:val="nil"/>
          <w:insideV w:val="nil"/>
        </w:tcBorders>
        <w:shd w:val="clear" w:color="auto" w:fill="FFFFFF"/>
      </w:tcPr>
    </w:tblStylePr>
    <w:tblStylePr w:type="lastCol">
      <w:tblPr/>
      <w:tcPr>
        <w:tcBorders>
          <w:top w:val="nil"/>
          <w:left w:val="single" w:sz="8" w:space="0" w:color="A02B93"/>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EFC3E9"/>
      </w:tcPr>
    </w:tblStylePr>
    <w:tblStylePr w:type="band1Horz">
      <w:tblPr/>
      <w:tcPr>
        <w:tcBorders>
          <w:top w:val="nil"/>
          <w:bottom w:val="nil"/>
          <w:insideH w:val="nil"/>
          <w:insideV w:val="nil"/>
        </w:tcBorders>
        <w:shd w:val="clear" w:color="auto" w:fill="EFC3E9"/>
      </w:tcPr>
    </w:tblStylePr>
    <w:tblStylePr w:type="nwCell">
      <w:tblPr/>
      <w:tcPr>
        <w:shd w:val="clear" w:color="auto" w:fill="FFFFFF"/>
      </w:tcPr>
    </w:tblStylePr>
    <w:tblStylePr w:type="swCell">
      <w:tblPr/>
      <w:tcPr>
        <w:tcBorders>
          <w:top w:val="nil"/>
        </w:tcBorders>
      </w:tcPr>
    </w:tblStylePr>
  </w:style>
  <w:style w:type="table" w:customStyle="1" w:styleId="MediumList2-Accent6212">
    <w:name w:val="Medium List 2 - Accent 6212"/>
    <w:basedOn w:val="TableNormal"/>
    <w:next w:val="MediumList2-Accent6"/>
    <w:uiPriority w:val="66"/>
    <w:semiHidden/>
    <w:unhideWhenUsed/>
    <w:rsid w:val="00417AD0"/>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4EA72E"/>
        <w:left w:val="single" w:sz="8" w:space="0" w:color="4EA72E"/>
        <w:bottom w:val="single" w:sz="8" w:space="0" w:color="4EA72E"/>
        <w:right w:val="single" w:sz="8" w:space="0" w:color="4EA72E"/>
      </w:tblBorders>
    </w:tblPr>
    <w:tblStylePr w:type="firstRow">
      <w:rPr>
        <w:sz w:val="24"/>
        <w:szCs w:val="24"/>
      </w:rPr>
      <w:tblPr/>
      <w:tcPr>
        <w:tcBorders>
          <w:top w:val="nil"/>
          <w:left w:val="nil"/>
          <w:bottom w:val="single" w:sz="24" w:space="0" w:color="4EA72E"/>
          <w:right w:val="nil"/>
          <w:insideH w:val="nil"/>
          <w:insideV w:val="nil"/>
        </w:tcBorders>
        <w:shd w:val="clear" w:color="auto" w:fill="FFFFFF"/>
      </w:tcPr>
    </w:tblStylePr>
    <w:tblStylePr w:type="lastRow">
      <w:tblPr/>
      <w:tcPr>
        <w:tcBorders>
          <w:top w:val="single" w:sz="8" w:space="0" w:color="4EA72E"/>
          <w:left w:val="nil"/>
          <w:bottom w:val="nil"/>
          <w:right w:val="nil"/>
          <w:insideH w:val="nil"/>
          <w:insideV w:val="nil"/>
        </w:tcBorders>
        <w:shd w:val="clear" w:color="auto" w:fill="FFFFFF"/>
      </w:tcPr>
    </w:tblStylePr>
    <w:tblStylePr w:type="firstCol">
      <w:tblPr/>
      <w:tcPr>
        <w:tcBorders>
          <w:top w:val="nil"/>
          <w:left w:val="nil"/>
          <w:bottom w:val="nil"/>
          <w:right w:val="single" w:sz="8" w:space="0" w:color="4EA72E"/>
          <w:insideH w:val="nil"/>
          <w:insideV w:val="nil"/>
        </w:tcBorders>
        <w:shd w:val="clear" w:color="auto" w:fill="FFFFFF"/>
      </w:tcPr>
    </w:tblStylePr>
    <w:tblStylePr w:type="lastCol">
      <w:tblPr/>
      <w:tcPr>
        <w:tcBorders>
          <w:top w:val="nil"/>
          <w:left w:val="single" w:sz="8" w:space="0" w:color="4EA72E"/>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D0EFC5"/>
      </w:tcPr>
    </w:tblStylePr>
    <w:tblStylePr w:type="band1Horz">
      <w:tblPr/>
      <w:tcPr>
        <w:tcBorders>
          <w:top w:val="nil"/>
          <w:bottom w:val="nil"/>
          <w:insideH w:val="nil"/>
          <w:insideV w:val="nil"/>
        </w:tcBorders>
        <w:shd w:val="clear" w:color="auto" w:fill="D0EFC5"/>
      </w:tcPr>
    </w:tblStylePr>
    <w:tblStylePr w:type="nwCell">
      <w:tblPr/>
      <w:tcPr>
        <w:shd w:val="clear" w:color="auto" w:fill="FFFFFF"/>
      </w:tcPr>
    </w:tblStylePr>
    <w:tblStylePr w:type="swCell">
      <w:tblPr/>
      <w:tcPr>
        <w:tcBorders>
          <w:top w:val="nil"/>
        </w:tcBorders>
      </w:tcPr>
    </w:tblStylePr>
  </w:style>
  <w:style w:type="table" w:customStyle="1" w:styleId="MediumShading1212">
    <w:name w:val="Medium Shading 1212"/>
    <w:basedOn w:val="TableNormal"/>
    <w:next w:val="MediumShading1"/>
    <w:uiPriority w:val="63"/>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8" w:space="0" w:color="404040"/>
        <w:left w:val="single" w:sz="8" w:space="0" w:color="404040"/>
        <w:bottom w:val="single" w:sz="8" w:space="0" w:color="404040"/>
        <w:right w:val="single" w:sz="8" w:space="0" w:color="404040"/>
        <w:insideH w:val="single" w:sz="8" w:space="0" w:color="404040"/>
      </w:tblBorders>
    </w:tblPr>
    <w:tblStylePr w:type="firstRow">
      <w:pPr>
        <w:spacing w:before="0" w:after="0" w:line="240" w:lineRule="auto"/>
      </w:pPr>
      <w:rPr>
        <w:b/>
        <w:bCs/>
        <w:color w:val="FFFFFF"/>
      </w:rPr>
      <w:tblPr/>
      <w:tcPr>
        <w:tcBorders>
          <w:top w:val="single" w:sz="8" w:space="0" w:color="404040"/>
          <w:left w:val="single" w:sz="8" w:space="0" w:color="404040"/>
          <w:bottom w:val="single" w:sz="8" w:space="0" w:color="404040"/>
          <w:right w:val="single" w:sz="8" w:space="0" w:color="404040"/>
          <w:insideH w:val="nil"/>
          <w:insideV w:val="nil"/>
        </w:tcBorders>
        <w:shd w:val="clear" w:color="auto" w:fill="000000"/>
      </w:tcPr>
    </w:tblStylePr>
    <w:tblStylePr w:type="lastRow">
      <w:pPr>
        <w:spacing w:before="0" w:after="0" w:line="240" w:lineRule="auto"/>
      </w:pPr>
      <w:rPr>
        <w:b/>
        <w:bCs/>
      </w:rPr>
      <w:tblPr/>
      <w:tcPr>
        <w:tcBorders>
          <w:top w:val="double" w:sz="6" w:space="0" w:color="404040"/>
          <w:left w:val="single" w:sz="8" w:space="0" w:color="404040"/>
          <w:bottom w:val="single" w:sz="8" w:space="0" w:color="404040"/>
          <w:right w:val="single" w:sz="8" w:space="0" w:color="404040"/>
          <w:insideH w:val="nil"/>
          <w:insideV w:val="nil"/>
        </w:tcBorders>
      </w:tcPr>
    </w:tblStylePr>
    <w:tblStylePr w:type="firstCol">
      <w:rPr>
        <w:b/>
        <w:bCs/>
      </w:rPr>
    </w:tblStylePr>
    <w:tblStylePr w:type="lastCol">
      <w:rPr>
        <w:b/>
        <w:bCs/>
      </w:rPr>
    </w:tblStylePr>
    <w:tblStylePr w:type="band1Vert">
      <w:tblPr/>
      <w:tcPr>
        <w:shd w:val="clear" w:color="auto" w:fill="C0C0C0"/>
      </w:tcPr>
    </w:tblStylePr>
    <w:tblStylePr w:type="band1Horz">
      <w:tblPr/>
      <w:tcPr>
        <w:tcBorders>
          <w:insideH w:val="nil"/>
          <w:insideV w:val="nil"/>
        </w:tcBorders>
        <w:shd w:val="clear" w:color="auto" w:fill="C0C0C0"/>
      </w:tcPr>
    </w:tblStylePr>
    <w:tblStylePr w:type="band2Horz">
      <w:tblPr/>
      <w:tcPr>
        <w:tcBorders>
          <w:insideH w:val="nil"/>
          <w:insideV w:val="nil"/>
        </w:tcBorders>
      </w:tcPr>
    </w:tblStylePr>
  </w:style>
  <w:style w:type="table" w:customStyle="1" w:styleId="MediumShading1-Accent1212">
    <w:name w:val="Medium Shading 1 - Accent 1212"/>
    <w:basedOn w:val="TableNormal"/>
    <w:next w:val="MediumShading1-Accent1"/>
    <w:uiPriority w:val="63"/>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8" w:space="0" w:color="2198CF"/>
        <w:left w:val="single" w:sz="8" w:space="0" w:color="2198CF"/>
        <w:bottom w:val="single" w:sz="8" w:space="0" w:color="2198CF"/>
        <w:right w:val="single" w:sz="8" w:space="0" w:color="2198CF"/>
        <w:insideH w:val="single" w:sz="8" w:space="0" w:color="2198CF"/>
      </w:tblBorders>
    </w:tblPr>
    <w:tblStylePr w:type="firstRow">
      <w:pPr>
        <w:spacing w:before="0" w:after="0" w:line="240" w:lineRule="auto"/>
      </w:pPr>
      <w:rPr>
        <w:b/>
        <w:bCs/>
        <w:color w:val="FFFFFF"/>
      </w:rPr>
      <w:tblPr/>
      <w:tcPr>
        <w:tcBorders>
          <w:top w:val="single" w:sz="8" w:space="0" w:color="2198CF"/>
          <w:left w:val="single" w:sz="8" w:space="0" w:color="2198CF"/>
          <w:bottom w:val="single" w:sz="8" w:space="0" w:color="2198CF"/>
          <w:right w:val="single" w:sz="8" w:space="0" w:color="2198CF"/>
          <w:insideH w:val="nil"/>
          <w:insideV w:val="nil"/>
        </w:tcBorders>
        <w:shd w:val="clear" w:color="auto" w:fill="156082"/>
      </w:tcPr>
    </w:tblStylePr>
    <w:tblStylePr w:type="lastRow">
      <w:pPr>
        <w:spacing w:before="0" w:after="0" w:line="240" w:lineRule="auto"/>
      </w:pPr>
      <w:rPr>
        <w:b/>
        <w:bCs/>
      </w:rPr>
      <w:tblPr/>
      <w:tcPr>
        <w:tcBorders>
          <w:top w:val="double" w:sz="6" w:space="0" w:color="2198CF"/>
          <w:left w:val="single" w:sz="8" w:space="0" w:color="2198CF"/>
          <w:bottom w:val="single" w:sz="8" w:space="0" w:color="2198CF"/>
          <w:right w:val="single" w:sz="8" w:space="0" w:color="2198CF"/>
          <w:insideH w:val="nil"/>
          <w:insideV w:val="nil"/>
        </w:tcBorders>
      </w:tcPr>
    </w:tblStylePr>
    <w:tblStylePr w:type="firstCol">
      <w:rPr>
        <w:b/>
        <w:bCs/>
      </w:rPr>
    </w:tblStylePr>
    <w:tblStylePr w:type="lastCol">
      <w:rPr>
        <w:b/>
        <w:bCs/>
      </w:rPr>
    </w:tblStylePr>
    <w:tblStylePr w:type="band1Vert">
      <w:tblPr/>
      <w:tcPr>
        <w:shd w:val="clear" w:color="auto" w:fill="B2DEF2"/>
      </w:tcPr>
    </w:tblStylePr>
    <w:tblStylePr w:type="band1Horz">
      <w:tblPr/>
      <w:tcPr>
        <w:tcBorders>
          <w:insideH w:val="nil"/>
          <w:insideV w:val="nil"/>
        </w:tcBorders>
        <w:shd w:val="clear" w:color="auto" w:fill="B2DEF2"/>
      </w:tcPr>
    </w:tblStylePr>
    <w:tblStylePr w:type="band2Horz">
      <w:tblPr/>
      <w:tcPr>
        <w:tcBorders>
          <w:insideH w:val="nil"/>
          <w:insideV w:val="nil"/>
        </w:tcBorders>
      </w:tcPr>
    </w:tblStylePr>
  </w:style>
  <w:style w:type="table" w:customStyle="1" w:styleId="MediumShading1-Accent2212">
    <w:name w:val="Medium Shading 1 - Accent 2212"/>
    <w:basedOn w:val="TableNormal"/>
    <w:next w:val="MediumShading1-Accent2"/>
    <w:uiPriority w:val="63"/>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8" w:space="0" w:color="EE9465"/>
        <w:left w:val="single" w:sz="8" w:space="0" w:color="EE9465"/>
        <w:bottom w:val="single" w:sz="8" w:space="0" w:color="EE9465"/>
        <w:right w:val="single" w:sz="8" w:space="0" w:color="EE9465"/>
        <w:insideH w:val="single" w:sz="8" w:space="0" w:color="EE9465"/>
      </w:tblBorders>
    </w:tblPr>
    <w:tblStylePr w:type="firstRow">
      <w:pPr>
        <w:spacing w:before="0" w:after="0" w:line="240" w:lineRule="auto"/>
      </w:pPr>
      <w:rPr>
        <w:b/>
        <w:bCs/>
        <w:color w:val="FFFFFF"/>
      </w:rPr>
      <w:tblPr/>
      <w:tcPr>
        <w:tcBorders>
          <w:top w:val="single" w:sz="8" w:space="0" w:color="EE9465"/>
          <w:left w:val="single" w:sz="8" w:space="0" w:color="EE9465"/>
          <w:bottom w:val="single" w:sz="8" w:space="0" w:color="EE9465"/>
          <w:right w:val="single" w:sz="8" w:space="0" w:color="EE9465"/>
          <w:insideH w:val="nil"/>
          <w:insideV w:val="nil"/>
        </w:tcBorders>
        <w:shd w:val="clear" w:color="auto" w:fill="E97132"/>
      </w:tcPr>
    </w:tblStylePr>
    <w:tblStylePr w:type="lastRow">
      <w:pPr>
        <w:spacing w:before="0" w:after="0" w:line="240" w:lineRule="auto"/>
      </w:pPr>
      <w:rPr>
        <w:b/>
        <w:bCs/>
      </w:rPr>
      <w:tblPr/>
      <w:tcPr>
        <w:tcBorders>
          <w:top w:val="double" w:sz="6" w:space="0" w:color="EE9465"/>
          <w:left w:val="single" w:sz="8" w:space="0" w:color="EE9465"/>
          <w:bottom w:val="single" w:sz="8" w:space="0" w:color="EE9465"/>
          <w:right w:val="single" w:sz="8" w:space="0" w:color="EE9465"/>
          <w:insideH w:val="nil"/>
          <w:insideV w:val="nil"/>
        </w:tcBorders>
      </w:tcPr>
    </w:tblStylePr>
    <w:tblStylePr w:type="firstCol">
      <w:rPr>
        <w:b/>
        <w:bCs/>
      </w:rPr>
    </w:tblStylePr>
    <w:tblStylePr w:type="lastCol">
      <w:rPr>
        <w:b/>
        <w:bCs/>
      </w:rPr>
    </w:tblStylePr>
    <w:tblStylePr w:type="band1Vert">
      <w:tblPr/>
      <w:tcPr>
        <w:shd w:val="clear" w:color="auto" w:fill="F9DBCC"/>
      </w:tcPr>
    </w:tblStylePr>
    <w:tblStylePr w:type="band1Horz">
      <w:tblPr/>
      <w:tcPr>
        <w:tcBorders>
          <w:insideH w:val="nil"/>
          <w:insideV w:val="nil"/>
        </w:tcBorders>
        <w:shd w:val="clear" w:color="auto" w:fill="F9DBCC"/>
      </w:tcPr>
    </w:tblStylePr>
    <w:tblStylePr w:type="band2Horz">
      <w:tblPr/>
      <w:tcPr>
        <w:tcBorders>
          <w:insideH w:val="nil"/>
          <w:insideV w:val="nil"/>
        </w:tcBorders>
      </w:tcPr>
    </w:tblStylePr>
  </w:style>
  <w:style w:type="table" w:customStyle="1" w:styleId="MediumShading1-Accent3212">
    <w:name w:val="Medium Shading 1 - Accent 3212"/>
    <w:basedOn w:val="TableNormal"/>
    <w:next w:val="MediumShading1-Accent3"/>
    <w:uiPriority w:val="63"/>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8" w:space="0" w:color="2BB73D"/>
        <w:left w:val="single" w:sz="8" w:space="0" w:color="2BB73D"/>
        <w:bottom w:val="single" w:sz="8" w:space="0" w:color="2BB73D"/>
        <w:right w:val="single" w:sz="8" w:space="0" w:color="2BB73D"/>
        <w:insideH w:val="single" w:sz="8" w:space="0" w:color="2BB73D"/>
      </w:tblBorders>
    </w:tblPr>
    <w:tblStylePr w:type="firstRow">
      <w:pPr>
        <w:spacing w:before="0" w:after="0" w:line="240" w:lineRule="auto"/>
      </w:pPr>
      <w:rPr>
        <w:b/>
        <w:bCs/>
        <w:color w:val="FFFFFF"/>
      </w:rPr>
      <w:tblPr/>
      <w:tcPr>
        <w:tcBorders>
          <w:top w:val="single" w:sz="8" w:space="0" w:color="2BB73D"/>
          <w:left w:val="single" w:sz="8" w:space="0" w:color="2BB73D"/>
          <w:bottom w:val="single" w:sz="8" w:space="0" w:color="2BB73D"/>
          <w:right w:val="single" w:sz="8" w:space="0" w:color="2BB73D"/>
          <w:insideH w:val="nil"/>
          <w:insideV w:val="nil"/>
        </w:tcBorders>
        <w:shd w:val="clear" w:color="auto" w:fill="196B24"/>
      </w:tcPr>
    </w:tblStylePr>
    <w:tblStylePr w:type="lastRow">
      <w:pPr>
        <w:spacing w:before="0" w:after="0" w:line="240" w:lineRule="auto"/>
      </w:pPr>
      <w:rPr>
        <w:b/>
        <w:bCs/>
      </w:rPr>
      <w:tblPr/>
      <w:tcPr>
        <w:tcBorders>
          <w:top w:val="double" w:sz="6" w:space="0" w:color="2BB73D"/>
          <w:left w:val="single" w:sz="8" w:space="0" w:color="2BB73D"/>
          <w:bottom w:val="single" w:sz="8" w:space="0" w:color="2BB73D"/>
          <w:right w:val="single" w:sz="8" w:space="0" w:color="2BB73D"/>
          <w:insideH w:val="nil"/>
          <w:insideV w:val="nil"/>
        </w:tcBorders>
      </w:tcPr>
    </w:tblStylePr>
    <w:tblStylePr w:type="firstCol">
      <w:rPr>
        <w:b/>
        <w:bCs/>
      </w:rPr>
    </w:tblStylePr>
    <w:tblStylePr w:type="lastCol">
      <w:rPr>
        <w:b/>
        <w:bCs/>
      </w:rPr>
    </w:tblStylePr>
    <w:tblStylePr w:type="band1Vert">
      <w:tblPr/>
      <w:tcPr>
        <w:shd w:val="clear" w:color="auto" w:fill="B3EDBA"/>
      </w:tcPr>
    </w:tblStylePr>
    <w:tblStylePr w:type="band1Horz">
      <w:tblPr/>
      <w:tcPr>
        <w:tcBorders>
          <w:insideH w:val="nil"/>
          <w:insideV w:val="nil"/>
        </w:tcBorders>
        <w:shd w:val="clear" w:color="auto" w:fill="B3EDBA"/>
      </w:tcPr>
    </w:tblStylePr>
    <w:tblStylePr w:type="band2Horz">
      <w:tblPr/>
      <w:tcPr>
        <w:tcBorders>
          <w:insideH w:val="nil"/>
          <w:insideV w:val="nil"/>
        </w:tcBorders>
      </w:tcPr>
    </w:tblStylePr>
  </w:style>
  <w:style w:type="table" w:customStyle="1" w:styleId="MediumShading1-Accent4212">
    <w:name w:val="Medium Shading 1 - Accent 4212"/>
    <w:basedOn w:val="TableNormal"/>
    <w:next w:val="MediumShading1-Accent4"/>
    <w:uiPriority w:val="63"/>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8" w:space="0" w:color="39BEF1"/>
        <w:left w:val="single" w:sz="8" w:space="0" w:color="39BEF1"/>
        <w:bottom w:val="single" w:sz="8" w:space="0" w:color="39BEF1"/>
        <w:right w:val="single" w:sz="8" w:space="0" w:color="39BEF1"/>
        <w:insideH w:val="single" w:sz="8" w:space="0" w:color="39BEF1"/>
      </w:tblBorders>
    </w:tblPr>
    <w:tblStylePr w:type="firstRow">
      <w:pPr>
        <w:spacing w:before="0" w:after="0" w:line="240" w:lineRule="auto"/>
      </w:pPr>
      <w:rPr>
        <w:b/>
        <w:bCs/>
        <w:color w:val="FFFFFF"/>
      </w:rPr>
      <w:tblPr/>
      <w:tcPr>
        <w:tcBorders>
          <w:top w:val="single" w:sz="8" w:space="0" w:color="39BEF1"/>
          <w:left w:val="single" w:sz="8" w:space="0" w:color="39BEF1"/>
          <w:bottom w:val="single" w:sz="8" w:space="0" w:color="39BEF1"/>
          <w:right w:val="single" w:sz="8" w:space="0" w:color="39BEF1"/>
          <w:insideH w:val="nil"/>
          <w:insideV w:val="nil"/>
        </w:tcBorders>
        <w:shd w:val="clear" w:color="auto" w:fill="0F9ED5"/>
      </w:tcPr>
    </w:tblStylePr>
    <w:tblStylePr w:type="lastRow">
      <w:pPr>
        <w:spacing w:before="0" w:after="0" w:line="240" w:lineRule="auto"/>
      </w:pPr>
      <w:rPr>
        <w:b/>
        <w:bCs/>
      </w:rPr>
      <w:tblPr/>
      <w:tcPr>
        <w:tcBorders>
          <w:top w:val="double" w:sz="6" w:space="0" w:color="39BEF1"/>
          <w:left w:val="single" w:sz="8" w:space="0" w:color="39BEF1"/>
          <w:bottom w:val="single" w:sz="8" w:space="0" w:color="39BEF1"/>
          <w:right w:val="single" w:sz="8" w:space="0" w:color="39BEF1"/>
          <w:insideH w:val="nil"/>
          <w:insideV w:val="nil"/>
        </w:tcBorders>
      </w:tcPr>
    </w:tblStylePr>
    <w:tblStylePr w:type="firstCol">
      <w:rPr>
        <w:b/>
        <w:bCs/>
      </w:rPr>
    </w:tblStylePr>
    <w:tblStylePr w:type="lastCol">
      <w:rPr>
        <w:b/>
        <w:bCs/>
      </w:rPr>
    </w:tblStylePr>
    <w:tblStylePr w:type="band1Vert">
      <w:tblPr/>
      <w:tcPr>
        <w:shd w:val="clear" w:color="auto" w:fill="BDE9FA"/>
      </w:tcPr>
    </w:tblStylePr>
    <w:tblStylePr w:type="band1Horz">
      <w:tblPr/>
      <w:tcPr>
        <w:tcBorders>
          <w:insideH w:val="nil"/>
          <w:insideV w:val="nil"/>
        </w:tcBorders>
        <w:shd w:val="clear" w:color="auto" w:fill="BDE9FA"/>
      </w:tcPr>
    </w:tblStylePr>
    <w:tblStylePr w:type="band2Horz">
      <w:tblPr/>
      <w:tcPr>
        <w:tcBorders>
          <w:insideH w:val="nil"/>
          <w:insideV w:val="nil"/>
        </w:tcBorders>
      </w:tcPr>
    </w:tblStylePr>
  </w:style>
  <w:style w:type="table" w:customStyle="1" w:styleId="MediumShading1-Accent5212">
    <w:name w:val="Medium Shading 1 - Accent 5212"/>
    <w:basedOn w:val="TableNormal"/>
    <w:next w:val="MediumShading1-Accent5"/>
    <w:uiPriority w:val="63"/>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8" w:space="0" w:color="CE49BF"/>
        <w:left w:val="single" w:sz="8" w:space="0" w:color="CE49BF"/>
        <w:bottom w:val="single" w:sz="8" w:space="0" w:color="CE49BF"/>
        <w:right w:val="single" w:sz="8" w:space="0" w:color="CE49BF"/>
        <w:insideH w:val="single" w:sz="8" w:space="0" w:color="CE49BF"/>
      </w:tblBorders>
    </w:tblPr>
    <w:tblStylePr w:type="firstRow">
      <w:pPr>
        <w:spacing w:before="0" w:after="0" w:line="240" w:lineRule="auto"/>
      </w:pPr>
      <w:rPr>
        <w:b/>
        <w:bCs/>
        <w:color w:val="FFFFFF"/>
      </w:rPr>
      <w:tblPr/>
      <w:tcPr>
        <w:tcBorders>
          <w:top w:val="single" w:sz="8" w:space="0" w:color="CE49BF"/>
          <w:left w:val="single" w:sz="8" w:space="0" w:color="CE49BF"/>
          <w:bottom w:val="single" w:sz="8" w:space="0" w:color="CE49BF"/>
          <w:right w:val="single" w:sz="8" w:space="0" w:color="CE49BF"/>
          <w:insideH w:val="nil"/>
          <w:insideV w:val="nil"/>
        </w:tcBorders>
        <w:shd w:val="clear" w:color="auto" w:fill="A02B93"/>
      </w:tcPr>
    </w:tblStylePr>
    <w:tblStylePr w:type="lastRow">
      <w:pPr>
        <w:spacing w:before="0" w:after="0" w:line="240" w:lineRule="auto"/>
      </w:pPr>
      <w:rPr>
        <w:b/>
        <w:bCs/>
      </w:rPr>
      <w:tblPr/>
      <w:tcPr>
        <w:tcBorders>
          <w:top w:val="double" w:sz="6" w:space="0" w:color="CE49BF"/>
          <w:left w:val="single" w:sz="8" w:space="0" w:color="CE49BF"/>
          <w:bottom w:val="single" w:sz="8" w:space="0" w:color="CE49BF"/>
          <w:right w:val="single" w:sz="8" w:space="0" w:color="CE49BF"/>
          <w:insideH w:val="nil"/>
          <w:insideV w:val="nil"/>
        </w:tcBorders>
      </w:tcPr>
    </w:tblStylePr>
    <w:tblStylePr w:type="firstCol">
      <w:rPr>
        <w:b/>
        <w:bCs/>
      </w:rPr>
    </w:tblStylePr>
    <w:tblStylePr w:type="lastCol">
      <w:rPr>
        <w:b/>
        <w:bCs/>
      </w:rPr>
    </w:tblStylePr>
    <w:tblStylePr w:type="band1Vert">
      <w:tblPr/>
      <w:tcPr>
        <w:shd w:val="clear" w:color="auto" w:fill="EFC3E9"/>
      </w:tcPr>
    </w:tblStylePr>
    <w:tblStylePr w:type="band1Horz">
      <w:tblPr/>
      <w:tcPr>
        <w:tcBorders>
          <w:insideH w:val="nil"/>
          <w:insideV w:val="nil"/>
        </w:tcBorders>
        <w:shd w:val="clear" w:color="auto" w:fill="EFC3E9"/>
      </w:tcPr>
    </w:tblStylePr>
    <w:tblStylePr w:type="band2Horz">
      <w:tblPr/>
      <w:tcPr>
        <w:tcBorders>
          <w:insideH w:val="nil"/>
          <w:insideV w:val="nil"/>
        </w:tcBorders>
      </w:tcPr>
    </w:tblStylePr>
  </w:style>
  <w:style w:type="table" w:customStyle="1" w:styleId="MediumShading1-Accent6212">
    <w:name w:val="Medium Shading 1 - Accent 6212"/>
    <w:basedOn w:val="TableNormal"/>
    <w:next w:val="MediumShading1-Accent6"/>
    <w:uiPriority w:val="63"/>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8" w:space="0" w:color="71CF50"/>
        <w:left w:val="single" w:sz="8" w:space="0" w:color="71CF50"/>
        <w:bottom w:val="single" w:sz="8" w:space="0" w:color="71CF50"/>
        <w:right w:val="single" w:sz="8" w:space="0" w:color="71CF50"/>
        <w:insideH w:val="single" w:sz="8" w:space="0" w:color="71CF50"/>
      </w:tblBorders>
    </w:tblPr>
    <w:tblStylePr w:type="firstRow">
      <w:pPr>
        <w:spacing w:before="0" w:after="0" w:line="240" w:lineRule="auto"/>
      </w:pPr>
      <w:rPr>
        <w:b/>
        <w:bCs/>
        <w:color w:val="FFFFFF"/>
      </w:rPr>
      <w:tblPr/>
      <w:tcPr>
        <w:tcBorders>
          <w:top w:val="single" w:sz="8" w:space="0" w:color="71CF50"/>
          <w:left w:val="single" w:sz="8" w:space="0" w:color="71CF50"/>
          <w:bottom w:val="single" w:sz="8" w:space="0" w:color="71CF50"/>
          <w:right w:val="single" w:sz="8" w:space="0" w:color="71CF50"/>
          <w:insideH w:val="nil"/>
          <w:insideV w:val="nil"/>
        </w:tcBorders>
        <w:shd w:val="clear" w:color="auto" w:fill="4EA72E"/>
      </w:tcPr>
    </w:tblStylePr>
    <w:tblStylePr w:type="lastRow">
      <w:pPr>
        <w:spacing w:before="0" w:after="0" w:line="240" w:lineRule="auto"/>
      </w:pPr>
      <w:rPr>
        <w:b/>
        <w:bCs/>
      </w:rPr>
      <w:tblPr/>
      <w:tcPr>
        <w:tcBorders>
          <w:top w:val="double" w:sz="6" w:space="0" w:color="71CF50"/>
          <w:left w:val="single" w:sz="8" w:space="0" w:color="71CF50"/>
          <w:bottom w:val="single" w:sz="8" w:space="0" w:color="71CF50"/>
          <w:right w:val="single" w:sz="8" w:space="0" w:color="71CF50"/>
          <w:insideH w:val="nil"/>
          <w:insideV w:val="nil"/>
        </w:tcBorders>
      </w:tcPr>
    </w:tblStylePr>
    <w:tblStylePr w:type="firstCol">
      <w:rPr>
        <w:b/>
        <w:bCs/>
      </w:rPr>
    </w:tblStylePr>
    <w:tblStylePr w:type="lastCol">
      <w:rPr>
        <w:b/>
        <w:bCs/>
      </w:rPr>
    </w:tblStylePr>
    <w:tblStylePr w:type="band1Vert">
      <w:tblPr/>
      <w:tcPr>
        <w:shd w:val="clear" w:color="auto" w:fill="D0EFC5"/>
      </w:tcPr>
    </w:tblStylePr>
    <w:tblStylePr w:type="band1Horz">
      <w:tblPr/>
      <w:tcPr>
        <w:tcBorders>
          <w:insideH w:val="nil"/>
          <w:insideV w:val="nil"/>
        </w:tcBorders>
        <w:shd w:val="clear" w:color="auto" w:fill="D0EFC5"/>
      </w:tcPr>
    </w:tblStylePr>
    <w:tblStylePr w:type="band2Horz">
      <w:tblPr/>
      <w:tcPr>
        <w:tcBorders>
          <w:insideH w:val="nil"/>
          <w:insideV w:val="nil"/>
        </w:tcBorders>
      </w:tcPr>
    </w:tblStylePr>
  </w:style>
  <w:style w:type="table" w:customStyle="1" w:styleId="MediumShading2212">
    <w:name w:val="Medium Shading 2212"/>
    <w:basedOn w:val="TableNormal"/>
    <w:next w:val="MediumShading2"/>
    <w:uiPriority w:val="64"/>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000000"/>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000000"/>
      </w:tcPr>
    </w:tblStylePr>
    <w:tblStylePr w:type="lastCol">
      <w:rPr>
        <w:b/>
        <w:bCs/>
        <w:color w:val="FFFFFF"/>
      </w:rPr>
      <w:tblPr/>
      <w:tcPr>
        <w:tcBorders>
          <w:left w:val="nil"/>
          <w:right w:val="nil"/>
          <w:insideH w:val="nil"/>
          <w:insideV w:val="nil"/>
        </w:tcBorders>
        <w:shd w:val="clear" w:color="auto" w:fill="000000"/>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1212">
    <w:name w:val="Medium Shading 2 - Accent 1212"/>
    <w:basedOn w:val="TableNormal"/>
    <w:next w:val="MediumShading2-Accent1"/>
    <w:uiPriority w:val="64"/>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15608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156082"/>
      </w:tcPr>
    </w:tblStylePr>
    <w:tblStylePr w:type="lastCol">
      <w:rPr>
        <w:b/>
        <w:bCs/>
        <w:color w:val="FFFFFF"/>
      </w:rPr>
      <w:tblPr/>
      <w:tcPr>
        <w:tcBorders>
          <w:left w:val="nil"/>
          <w:right w:val="nil"/>
          <w:insideH w:val="nil"/>
          <w:insideV w:val="nil"/>
        </w:tcBorders>
        <w:shd w:val="clear" w:color="auto" w:fill="156082"/>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2212">
    <w:name w:val="Medium Shading 2 - Accent 2212"/>
    <w:basedOn w:val="TableNormal"/>
    <w:next w:val="MediumShading2-Accent2"/>
    <w:uiPriority w:val="64"/>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E9713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E97132"/>
      </w:tcPr>
    </w:tblStylePr>
    <w:tblStylePr w:type="lastCol">
      <w:rPr>
        <w:b/>
        <w:bCs/>
        <w:color w:val="FFFFFF"/>
      </w:rPr>
      <w:tblPr/>
      <w:tcPr>
        <w:tcBorders>
          <w:left w:val="nil"/>
          <w:right w:val="nil"/>
          <w:insideH w:val="nil"/>
          <w:insideV w:val="nil"/>
        </w:tcBorders>
        <w:shd w:val="clear" w:color="auto" w:fill="E97132"/>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3212">
    <w:name w:val="Medium Shading 2 - Accent 3212"/>
    <w:basedOn w:val="TableNormal"/>
    <w:next w:val="MediumShading2-Accent3"/>
    <w:uiPriority w:val="64"/>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196B2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196B24"/>
      </w:tcPr>
    </w:tblStylePr>
    <w:tblStylePr w:type="lastCol">
      <w:rPr>
        <w:b/>
        <w:bCs/>
        <w:color w:val="FFFFFF"/>
      </w:rPr>
      <w:tblPr/>
      <w:tcPr>
        <w:tcBorders>
          <w:left w:val="nil"/>
          <w:right w:val="nil"/>
          <w:insideH w:val="nil"/>
          <w:insideV w:val="nil"/>
        </w:tcBorders>
        <w:shd w:val="clear" w:color="auto" w:fill="196B24"/>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4212">
    <w:name w:val="Medium Shading 2 - Accent 4212"/>
    <w:basedOn w:val="TableNormal"/>
    <w:next w:val="MediumShading2-Accent4"/>
    <w:uiPriority w:val="64"/>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0F9ED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0F9ED5"/>
      </w:tcPr>
    </w:tblStylePr>
    <w:tblStylePr w:type="lastCol">
      <w:rPr>
        <w:b/>
        <w:bCs/>
        <w:color w:val="FFFFFF"/>
      </w:rPr>
      <w:tblPr/>
      <w:tcPr>
        <w:tcBorders>
          <w:left w:val="nil"/>
          <w:right w:val="nil"/>
          <w:insideH w:val="nil"/>
          <w:insideV w:val="nil"/>
        </w:tcBorders>
        <w:shd w:val="clear" w:color="auto" w:fill="0F9ED5"/>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5212">
    <w:name w:val="Medium Shading 2 - Accent 5212"/>
    <w:basedOn w:val="TableNormal"/>
    <w:next w:val="MediumShading2-Accent5"/>
    <w:uiPriority w:val="64"/>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A02B9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A02B93"/>
      </w:tcPr>
    </w:tblStylePr>
    <w:tblStylePr w:type="lastCol">
      <w:rPr>
        <w:b/>
        <w:bCs/>
        <w:color w:val="FFFFFF"/>
      </w:rPr>
      <w:tblPr/>
      <w:tcPr>
        <w:tcBorders>
          <w:left w:val="nil"/>
          <w:right w:val="nil"/>
          <w:insideH w:val="nil"/>
          <w:insideV w:val="nil"/>
        </w:tcBorders>
        <w:shd w:val="clear" w:color="auto" w:fill="A02B93"/>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6212">
    <w:name w:val="Medium Shading 2 - Accent 6212"/>
    <w:basedOn w:val="TableNormal"/>
    <w:next w:val="MediumShading2-Accent6"/>
    <w:uiPriority w:val="64"/>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4EA72E"/>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4EA72E"/>
      </w:tcPr>
    </w:tblStylePr>
    <w:tblStylePr w:type="lastCol">
      <w:rPr>
        <w:b/>
        <w:bCs/>
        <w:color w:val="FFFFFF"/>
      </w:rPr>
      <w:tblPr/>
      <w:tcPr>
        <w:tcBorders>
          <w:left w:val="nil"/>
          <w:right w:val="nil"/>
          <w:insideH w:val="nil"/>
          <w:insideV w:val="nil"/>
        </w:tcBorders>
        <w:shd w:val="clear" w:color="auto" w:fill="4EA72E"/>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PlainTable1212">
    <w:name w:val="Plain Table 1212"/>
    <w:basedOn w:val="TableNormal"/>
    <w:next w:val="PlainTable1"/>
    <w:uiPriority w:val="41"/>
    <w:rsid w:val="00417AD0"/>
    <w:pPr>
      <w:spacing w:after="0" w:line="240" w:lineRule="auto"/>
    </w:pPr>
    <w:rPr>
      <w:kern w:val="2"/>
      <w:sz w:val="24"/>
      <w:szCs w:val="24"/>
      <w:lang w:val="en-IE"/>
      <w14:ligatures w14:val="standardContextual"/>
    </w:rPr>
    <w:tblPr>
      <w:tblStyleRowBandSize w:val="1"/>
      <w:tblStyleColBandSize w:val="1"/>
      <w:tblBorders>
        <w:top w:val="single" w:sz="4" w:space="0" w:color="BFBFBF"/>
        <w:left w:val="single" w:sz="4" w:space="0" w:color="BFBFBF"/>
        <w:bottom w:val="single" w:sz="4" w:space="0" w:color="BFBFBF"/>
        <w:right w:val="single" w:sz="4" w:space="0" w:color="BFBFBF"/>
        <w:insideH w:val="single" w:sz="4" w:space="0" w:color="BFBFBF"/>
        <w:insideV w:val="single" w:sz="4" w:space="0" w:color="BFBFBF"/>
      </w:tblBorders>
    </w:tblPr>
    <w:tblStylePr w:type="firstRow">
      <w:rPr>
        <w:b/>
        <w:bCs/>
      </w:rPr>
    </w:tblStylePr>
    <w:tblStylePr w:type="lastRow">
      <w:rPr>
        <w:b/>
        <w:bCs/>
      </w:rPr>
      <w:tblPr/>
      <w:tcPr>
        <w:tcBorders>
          <w:top w:val="double" w:sz="4" w:space="0" w:color="BFBFBF"/>
        </w:tcBorders>
      </w:tcPr>
    </w:tblStylePr>
    <w:tblStylePr w:type="firstCol">
      <w:rPr>
        <w:b/>
        <w:bCs/>
      </w:rPr>
    </w:tblStylePr>
    <w:tblStylePr w:type="lastCol">
      <w:rPr>
        <w:b/>
        <w:bCs/>
      </w:rPr>
    </w:tblStylePr>
    <w:tblStylePr w:type="band1Vert">
      <w:tblPr/>
      <w:tcPr>
        <w:shd w:val="clear" w:color="auto" w:fill="F2F2F2"/>
      </w:tcPr>
    </w:tblStylePr>
    <w:tblStylePr w:type="band1Horz">
      <w:tblPr/>
      <w:tcPr>
        <w:shd w:val="clear" w:color="auto" w:fill="F2F2F2"/>
      </w:tcPr>
    </w:tblStylePr>
  </w:style>
  <w:style w:type="table" w:customStyle="1" w:styleId="PlainTable2212">
    <w:name w:val="Plain Table 2212"/>
    <w:basedOn w:val="TableNormal"/>
    <w:next w:val="PlainTable2"/>
    <w:uiPriority w:val="42"/>
    <w:rsid w:val="00417AD0"/>
    <w:pPr>
      <w:spacing w:after="0" w:line="240" w:lineRule="auto"/>
    </w:pPr>
    <w:rPr>
      <w:kern w:val="2"/>
      <w:sz w:val="24"/>
      <w:szCs w:val="24"/>
      <w:lang w:val="en-IE"/>
      <w14:ligatures w14:val="standardContextual"/>
    </w:rPr>
    <w:tblPr>
      <w:tblStyleRowBandSize w:val="1"/>
      <w:tblStyleColBandSize w:val="1"/>
      <w:tblBorders>
        <w:top w:val="single" w:sz="4" w:space="0" w:color="7F7F7F"/>
        <w:bottom w:val="single" w:sz="4" w:space="0" w:color="7F7F7F"/>
      </w:tblBorders>
    </w:tblPr>
    <w:tblStylePr w:type="firstRow">
      <w:rPr>
        <w:b/>
        <w:bCs/>
      </w:rPr>
      <w:tblPr/>
      <w:tcPr>
        <w:tcBorders>
          <w:bottom w:val="single" w:sz="4" w:space="0" w:color="7F7F7F"/>
        </w:tcBorders>
      </w:tcPr>
    </w:tblStylePr>
    <w:tblStylePr w:type="lastRow">
      <w:rPr>
        <w:b/>
        <w:bCs/>
      </w:rPr>
      <w:tblPr/>
      <w:tcPr>
        <w:tcBorders>
          <w:top w:val="single" w:sz="4" w:space="0" w:color="7F7F7F"/>
        </w:tcBorders>
      </w:tcPr>
    </w:tblStylePr>
    <w:tblStylePr w:type="firstCol">
      <w:rPr>
        <w:b/>
        <w:bCs/>
      </w:rPr>
    </w:tblStylePr>
    <w:tblStylePr w:type="lastCol">
      <w:rPr>
        <w:b/>
        <w:bCs/>
      </w:rPr>
    </w:tblStylePr>
    <w:tblStylePr w:type="band1Vert">
      <w:tblPr/>
      <w:tcPr>
        <w:tcBorders>
          <w:left w:val="single" w:sz="4" w:space="0" w:color="7F7F7F"/>
          <w:right w:val="single" w:sz="4" w:space="0" w:color="7F7F7F"/>
        </w:tcBorders>
      </w:tcPr>
    </w:tblStylePr>
    <w:tblStylePr w:type="band2Vert">
      <w:tblPr/>
      <w:tcPr>
        <w:tcBorders>
          <w:left w:val="single" w:sz="4" w:space="0" w:color="7F7F7F"/>
          <w:right w:val="single" w:sz="4" w:space="0" w:color="7F7F7F"/>
        </w:tcBorders>
      </w:tcPr>
    </w:tblStylePr>
    <w:tblStylePr w:type="band1Horz">
      <w:tblPr/>
      <w:tcPr>
        <w:tcBorders>
          <w:top w:val="single" w:sz="4" w:space="0" w:color="7F7F7F"/>
          <w:bottom w:val="single" w:sz="4" w:space="0" w:color="7F7F7F"/>
        </w:tcBorders>
      </w:tcPr>
    </w:tblStylePr>
  </w:style>
  <w:style w:type="table" w:customStyle="1" w:styleId="PlainTable3212">
    <w:name w:val="Plain Table 3212"/>
    <w:basedOn w:val="TableNormal"/>
    <w:next w:val="PlainTable3"/>
    <w:uiPriority w:val="43"/>
    <w:rsid w:val="00417AD0"/>
    <w:pPr>
      <w:spacing w:after="0" w:line="240" w:lineRule="auto"/>
    </w:pPr>
    <w:rPr>
      <w:kern w:val="2"/>
      <w:sz w:val="24"/>
      <w:szCs w:val="24"/>
      <w:lang w:val="en-IE"/>
      <w14:ligatures w14:val="standardContextual"/>
    </w:rPr>
    <w:tblPr>
      <w:tblStyleRowBandSize w:val="1"/>
      <w:tblStyleColBandSize w:val="1"/>
    </w:tblPr>
    <w:tblStylePr w:type="firstRow">
      <w:rPr>
        <w:b/>
        <w:bCs/>
        <w:caps/>
      </w:rPr>
      <w:tblPr/>
      <w:tcPr>
        <w:tcBorders>
          <w:bottom w:val="single" w:sz="4" w:space="0" w:color="7F7F7F"/>
        </w:tcBorders>
      </w:tcPr>
    </w:tblStylePr>
    <w:tblStylePr w:type="lastRow">
      <w:rPr>
        <w:b/>
        <w:bCs/>
        <w:caps/>
      </w:rPr>
      <w:tblPr/>
      <w:tcPr>
        <w:tcBorders>
          <w:top w:val="nil"/>
        </w:tcBorders>
      </w:tcPr>
    </w:tblStylePr>
    <w:tblStylePr w:type="firstCol">
      <w:rPr>
        <w:b/>
        <w:bCs/>
        <w:caps/>
      </w:rPr>
      <w:tblPr/>
      <w:tcPr>
        <w:tcBorders>
          <w:right w:val="single" w:sz="4" w:space="0" w:color="7F7F7F"/>
        </w:tcBorders>
      </w:tcPr>
    </w:tblStylePr>
    <w:tblStylePr w:type="lastCol">
      <w:rPr>
        <w:b/>
        <w:bCs/>
        <w:caps/>
      </w:rPr>
      <w:tblPr/>
      <w:tcPr>
        <w:tcBorders>
          <w:left w:val="nil"/>
        </w:tcBorders>
      </w:tcPr>
    </w:tblStylePr>
    <w:tblStylePr w:type="band1Vert">
      <w:tblPr/>
      <w:tcPr>
        <w:shd w:val="clear" w:color="auto" w:fill="F2F2F2"/>
      </w:tcPr>
    </w:tblStylePr>
    <w:tblStylePr w:type="band1Horz">
      <w:tblPr/>
      <w:tcPr>
        <w:shd w:val="clear" w:color="auto" w:fill="F2F2F2"/>
      </w:tcPr>
    </w:tblStylePr>
    <w:tblStylePr w:type="neCell">
      <w:tblPr/>
      <w:tcPr>
        <w:tcBorders>
          <w:left w:val="nil"/>
        </w:tcBorders>
      </w:tcPr>
    </w:tblStylePr>
    <w:tblStylePr w:type="nwCell">
      <w:tblPr/>
      <w:tcPr>
        <w:tcBorders>
          <w:right w:val="nil"/>
        </w:tcBorders>
      </w:tcPr>
    </w:tblStylePr>
  </w:style>
  <w:style w:type="table" w:customStyle="1" w:styleId="PlainTable4212">
    <w:name w:val="Plain Table 4212"/>
    <w:basedOn w:val="TableNormal"/>
    <w:next w:val="PlainTable4"/>
    <w:uiPriority w:val="44"/>
    <w:rsid w:val="00417AD0"/>
    <w:pPr>
      <w:spacing w:after="0" w:line="240" w:lineRule="auto"/>
    </w:pPr>
    <w:rPr>
      <w:kern w:val="2"/>
      <w:sz w:val="24"/>
      <w:szCs w:val="24"/>
      <w:lang w:val="en-IE"/>
      <w14:ligatures w14:val="standardContextual"/>
    </w:r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cPr>
    </w:tblStylePr>
    <w:tblStylePr w:type="band1Horz">
      <w:tblPr/>
      <w:tcPr>
        <w:shd w:val="clear" w:color="auto" w:fill="F2F2F2"/>
      </w:tcPr>
    </w:tblStylePr>
  </w:style>
  <w:style w:type="table" w:customStyle="1" w:styleId="PlainTable5212">
    <w:name w:val="Plain Table 5212"/>
    <w:basedOn w:val="TableNormal"/>
    <w:next w:val="PlainTable5"/>
    <w:uiPriority w:val="45"/>
    <w:rsid w:val="00417AD0"/>
    <w:pPr>
      <w:spacing w:after="0" w:line="240" w:lineRule="auto"/>
    </w:pPr>
    <w:rPr>
      <w:kern w:val="2"/>
      <w:sz w:val="24"/>
      <w:szCs w:val="24"/>
      <w:lang w:val="en-IE"/>
      <w14:ligatures w14:val="standardContextual"/>
    </w:rPr>
    <w:tblPr>
      <w:tblStyleRowBandSize w:val="1"/>
      <w:tblStyleColBandSize w:val="1"/>
    </w:tblPr>
    <w:tblStylePr w:type="firstRow">
      <w:rPr>
        <w:rFonts w:ascii="Aptos Display" w:eastAsia="Yu Gothic Light" w:hAnsi="Aptos Display" w:cs="Times New Roman"/>
        <w:i/>
        <w:iCs/>
        <w:sz w:val="26"/>
      </w:rPr>
      <w:tblPr/>
      <w:tcPr>
        <w:tcBorders>
          <w:bottom w:val="single" w:sz="4" w:space="0" w:color="7F7F7F"/>
        </w:tcBorders>
        <w:shd w:val="clear" w:color="auto" w:fill="FFFFFF"/>
      </w:tcPr>
    </w:tblStylePr>
    <w:tblStylePr w:type="lastRow">
      <w:rPr>
        <w:rFonts w:ascii="Aptos Display" w:eastAsia="Yu Gothic Light" w:hAnsi="Aptos Display" w:cs="Times New Roman"/>
        <w:i/>
        <w:iCs/>
        <w:sz w:val="26"/>
      </w:rPr>
      <w:tblPr/>
      <w:tcPr>
        <w:tcBorders>
          <w:top w:val="single" w:sz="4" w:space="0" w:color="7F7F7F"/>
        </w:tcBorders>
        <w:shd w:val="clear" w:color="auto" w:fill="FFFFFF"/>
      </w:tcPr>
    </w:tblStylePr>
    <w:tblStylePr w:type="firstCol">
      <w:pPr>
        <w:jc w:val="right"/>
      </w:pPr>
      <w:rPr>
        <w:rFonts w:ascii="Aptos Display" w:eastAsia="Yu Gothic Light" w:hAnsi="Aptos Display" w:cs="Times New Roman"/>
        <w:i/>
        <w:iCs/>
        <w:sz w:val="26"/>
      </w:rPr>
      <w:tblPr/>
      <w:tcPr>
        <w:tcBorders>
          <w:right w:val="single" w:sz="4" w:space="0" w:color="7F7F7F"/>
        </w:tcBorders>
        <w:shd w:val="clear" w:color="auto" w:fill="FFFFFF"/>
      </w:tcPr>
    </w:tblStylePr>
    <w:tblStylePr w:type="lastCol">
      <w:rPr>
        <w:rFonts w:ascii="Aptos Display" w:eastAsia="Yu Gothic Light" w:hAnsi="Aptos Display" w:cs="Times New Roman"/>
        <w:i/>
        <w:iCs/>
        <w:sz w:val="26"/>
      </w:rPr>
      <w:tblPr/>
      <w:tcPr>
        <w:tcBorders>
          <w:left w:val="single" w:sz="4" w:space="0" w:color="7F7F7F"/>
        </w:tcBorders>
        <w:shd w:val="clear" w:color="auto" w:fill="FFFFFF"/>
      </w:tcPr>
    </w:tblStylePr>
    <w:tblStylePr w:type="band1Vert">
      <w:tblPr/>
      <w:tcPr>
        <w:shd w:val="clear" w:color="auto" w:fill="F2F2F2"/>
      </w:tcPr>
    </w:tblStylePr>
    <w:tblStylePr w:type="band1Horz">
      <w:tblPr/>
      <w:tcPr>
        <w:shd w:val="clear" w:color="auto" w:fill="F2F2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Table3Deffects1212">
    <w:name w:val="Table 3D effects 1212"/>
    <w:basedOn w:val="TableNormal"/>
    <w:next w:val="Table3Deffects1"/>
    <w:uiPriority w:val="99"/>
    <w:semiHidden/>
    <w:unhideWhenUsed/>
    <w:rsid w:val="00417AD0"/>
    <w:pPr>
      <w:spacing w:line="278" w:lineRule="auto"/>
    </w:pPr>
    <w:rPr>
      <w:kern w:val="2"/>
      <w:sz w:val="24"/>
      <w:szCs w:val="24"/>
      <w:lang w:val="en-IE"/>
      <w14:ligatures w14:val="standardContextual"/>
    </w:r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customStyle="1" w:styleId="Table3Deffects2212">
    <w:name w:val="Table 3D effects 2212"/>
    <w:basedOn w:val="TableNormal"/>
    <w:next w:val="Table3Deffects2"/>
    <w:uiPriority w:val="99"/>
    <w:semiHidden/>
    <w:unhideWhenUsed/>
    <w:rsid w:val="00417AD0"/>
    <w:pPr>
      <w:spacing w:line="278" w:lineRule="auto"/>
    </w:pPr>
    <w:rPr>
      <w:kern w:val="2"/>
      <w:sz w:val="24"/>
      <w:szCs w:val="24"/>
      <w:lang w:val="en-IE"/>
      <w14:ligatures w14:val="standardContextual"/>
    </w:r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3Deffects3212">
    <w:name w:val="Table 3D effects 3212"/>
    <w:basedOn w:val="TableNormal"/>
    <w:next w:val="Table3Deffects3"/>
    <w:uiPriority w:val="99"/>
    <w:semiHidden/>
    <w:unhideWhenUsed/>
    <w:rsid w:val="00417AD0"/>
    <w:pPr>
      <w:spacing w:line="278" w:lineRule="auto"/>
    </w:pPr>
    <w:rPr>
      <w:kern w:val="2"/>
      <w:sz w:val="24"/>
      <w:szCs w:val="24"/>
      <w:lang w:val="en-IE"/>
      <w14:ligatures w14:val="standardContextual"/>
    </w:r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lassic1212">
    <w:name w:val="Table Classic 1212"/>
    <w:basedOn w:val="TableNormal"/>
    <w:next w:val="TableClassic1"/>
    <w:uiPriority w:val="99"/>
    <w:semiHidden/>
    <w:unhideWhenUsed/>
    <w:rsid w:val="00417AD0"/>
    <w:pPr>
      <w:spacing w:line="278" w:lineRule="auto"/>
    </w:pPr>
    <w:rPr>
      <w:kern w:val="2"/>
      <w:sz w:val="24"/>
      <w:szCs w:val="24"/>
      <w:lang w:val="en-IE"/>
      <w14:ligatures w14:val="standardContextual"/>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lassic2212">
    <w:name w:val="Table Classic 2212"/>
    <w:basedOn w:val="TableNormal"/>
    <w:next w:val="TableClassic2"/>
    <w:uiPriority w:val="99"/>
    <w:semiHidden/>
    <w:unhideWhenUsed/>
    <w:rsid w:val="00417AD0"/>
    <w:pPr>
      <w:spacing w:line="278" w:lineRule="auto"/>
    </w:pPr>
    <w:rPr>
      <w:kern w:val="2"/>
      <w:sz w:val="24"/>
      <w:szCs w:val="24"/>
      <w:lang w:val="en-IE"/>
      <w14:ligatures w14:val="standardContextual"/>
    </w:r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customStyle="1" w:styleId="TableClassic3212">
    <w:name w:val="Table Classic 3212"/>
    <w:basedOn w:val="TableNormal"/>
    <w:next w:val="TableClassic3"/>
    <w:uiPriority w:val="99"/>
    <w:semiHidden/>
    <w:unhideWhenUsed/>
    <w:rsid w:val="00417AD0"/>
    <w:pPr>
      <w:spacing w:line="278" w:lineRule="auto"/>
    </w:pPr>
    <w:rPr>
      <w:color w:val="000080"/>
      <w:kern w:val="2"/>
      <w:sz w:val="24"/>
      <w:szCs w:val="24"/>
      <w:lang w:val="en-IE"/>
      <w14:ligatures w14:val="standardContextual"/>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customStyle="1" w:styleId="TableClassic4212">
    <w:name w:val="Table Classic 4212"/>
    <w:basedOn w:val="TableNormal"/>
    <w:next w:val="TableClassic4"/>
    <w:uiPriority w:val="99"/>
    <w:semiHidden/>
    <w:unhideWhenUsed/>
    <w:rsid w:val="00417AD0"/>
    <w:pPr>
      <w:spacing w:line="278" w:lineRule="auto"/>
    </w:pPr>
    <w:rPr>
      <w:kern w:val="2"/>
      <w:sz w:val="24"/>
      <w:szCs w:val="24"/>
      <w:lang w:val="en-IE"/>
      <w14:ligatures w14:val="standardContextual"/>
    </w:r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customStyle="1" w:styleId="TableColourful1212">
    <w:name w:val="Table Colourful 1212"/>
    <w:basedOn w:val="TableNormal"/>
    <w:next w:val="TableColorful1"/>
    <w:uiPriority w:val="99"/>
    <w:semiHidden/>
    <w:unhideWhenUsed/>
    <w:rsid w:val="00417AD0"/>
    <w:pPr>
      <w:spacing w:line="278" w:lineRule="auto"/>
    </w:pPr>
    <w:rPr>
      <w:color w:val="FFFFFF"/>
      <w:kern w:val="2"/>
      <w:sz w:val="24"/>
      <w:szCs w:val="24"/>
      <w:lang w:val="en-IE"/>
      <w14:ligatures w14:val="standardContextual"/>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customStyle="1" w:styleId="TableColourful2212">
    <w:name w:val="Table Colourful 2212"/>
    <w:basedOn w:val="TableNormal"/>
    <w:next w:val="TableColorful2"/>
    <w:uiPriority w:val="99"/>
    <w:semiHidden/>
    <w:unhideWhenUsed/>
    <w:rsid w:val="00417AD0"/>
    <w:pPr>
      <w:spacing w:line="278" w:lineRule="auto"/>
    </w:pPr>
    <w:rPr>
      <w:kern w:val="2"/>
      <w:sz w:val="24"/>
      <w:szCs w:val="24"/>
      <w:lang w:val="en-IE"/>
      <w14:ligatures w14:val="standardContextual"/>
    </w:r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customStyle="1" w:styleId="TableColourful3212">
    <w:name w:val="Table Colourful 3212"/>
    <w:basedOn w:val="TableNormal"/>
    <w:next w:val="TableColorful3"/>
    <w:uiPriority w:val="99"/>
    <w:semiHidden/>
    <w:unhideWhenUsed/>
    <w:rsid w:val="00417AD0"/>
    <w:pPr>
      <w:spacing w:line="278" w:lineRule="auto"/>
    </w:pPr>
    <w:rPr>
      <w:kern w:val="2"/>
      <w:sz w:val="24"/>
      <w:szCs w:val="24"/>
      <w:lang w:val="en-IE"/>
      <w14:ligatures w14:val="standardContextual"/>
    </w:r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customStyle="1" w:styleId="TableColumns1212">
    <w:name w:val="Table Columns 1212"/>
    <w:basedOn w:val="TableNormal"/>
    <w:next w:val="TableColumns1"/>
    <w:uiPriority w:val="99"/>
    <w:semiHidden/>
    <w:unhideWhenUsed/>
    <w:rsid w:val="00417AD0"/>
    <w:pPr>
      <w:spacing w:line="278" w:lineRule="auto"/>
    </w:pPr>
    <w:rPr>
      <w:b/>
      <w:bCs/>
      <w:kern w:val="2"/>
      <w:sz w:val="24"/>
      <w:szCs w:val="24"/>
      <w:lang w:val="en-IE"/>
      <w14:ligatures w14:val="standardContextual"/>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olumns2212">
    <w:name w:val="Table Columns 2212"/>
    <w:basedOn w:val="TableNormal"/>
    <w:next w:val="TableColumns2"/>
    <w:uiPriority w:val="99"/>
    <w:semiHidden/>
    <w:unhideWhenUsed/>
    <w:rsid w:val="00417AD0"/>
    <w:pPr>
      <w:spacing w:line="278" w:lineRule="auto"/>
    </w:pPr>
    <w:rPr>
      <w:b/>
      <w:bCs/>
      <w:kern w:val="2"/>
      <w:sz w:val="24"/>
      <w:szCs w:val="24"/>
      <w:lang w:val="en-IE"/>
      <w14:ligatures w14:val="standardContextual"/>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olumns3212">
    <w:name w:val="Table Columns 3212"/>
    <w:basedOn w:val="TableNormal"/>
    <w:next w:val="TableColumns3"/>
    <w:uiPriority w:val="99"/>
    <w:semiHidden/>
    <w:unhideWhenUsed/>
    <w:rsid w:val="00417AD0"/>
    <w:pPr>
      <w:spacing w:line="278" w:lineRule="auto"/>
    </w:pPr>
    <w:rPr>
      <w:b/>
      <w:bCs/>
      <w:kern w:val="2"/>
      <w:sz w:val="24"/>
      <w:szCs w:val="24"/>
      <w:lang w:val="en-IE"/>
      <w14:ligatures w14:val="standardContextual"/>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customStyle="1" w:styleId="TableColumns4212">
    <w:name w:val="Table Columns 4212"/>
    <w:basedOn w:val="TableNormal"/>
    <w:next w:val="TableColumns4"/>
    <w:uiPriority w:val="99"/>
    <w:semiHidden/>
    <w:unhideWhenUsed/>
    <w:rsid w:val="00417AD0"/>
    <w:pPr>
      <w:spacing w:line="278" w:lineRule="auto"/>
    </w:pPr>
    <w:rPr>
      <w:kern w:val="2"/>
      <w:sz w:val="24"/>
      <w:szCs w:val="24"/>
      <w:lang w:val="en-IE"/>
      <w14:ligatures w14:val="standardContextual"/>
    </w:r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customStyle="1" w:styleId="TableColumns5212">
    <w:name w:val="Table Columns 5212"/>
    <w:basedOn w:val="TableNormal"/>
    <w:next w:val="TableColumns5"/>
    <w:uiPriority w:val="99"/>
    <w:semiHidden/>
    <w:unhideWhenUsed/>
    <w:rsid w:val="00417AD0"/>
    <w:pPr>
      <w:spacing w:line="278" w:lineRule="auto"/>
    </w:pPr>
    <w:rPr>
      <w:kern w:val="2"/>
      <w:sz w:val="24"/>
      <w:szCs w:val="24"/>
      <w:lang w:val="en-IE"/>
      <w14:ligatures w14:val="standardContextual"/>
    </w:r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customStyle="1" w:styleId="TableContemporary212">
    <w:name w:val="Table Contemporary212"/>
    <w:basedOn w:val="TableNormal"/>
    <w:next w:val="TableContemporary"/>
    <w:uiPriority w:val="99"/>
    <w:semiHidden/>
    <w:unhideWhenUsed/>
    <w:rsid w:val="00417AD0"/>
    <w:pPr>
      <w:spacing w:line="278" w:lineRule="auto"/>
    </w:pPr>
    <w:rPr>
      <w:kern w:val="2"/>
      <w:sz w:val="24"/>
      <w:szCs w:val="24"/>
      <w:lang w:val="en-IE"/>
      <w14:ligatures w14:val="standardContextual"/>
    </w:r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customStyle="1" w:styleId="TableElegant212">
    <w:name w:val="Table Elegant212"/>
    <w:basedOn w:val="TableNormal"/>
    <w:next w:val="TableElegant"/>
    <w:uiPriority w:val="99"/>
    <w:semiHidden/>
    <w:unhideWhenUsed/>
    <w:rsid w:val="00417AD0"/>
    <w:pPr>
      <w:spacing w:line="278" w:lineRule="auto"/>
    </w:pPr>
    <w:rPr>
      <w:kern w:val="2"/>
      <w:sz w:val="24"/>
      <w:szCs w:val="24"/>
      <w:lang w:val="en-IE"/>
      <w14:ligatures w14:val="standardContextual"/>
    </w:r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customStyle="1" w:styleId="TableGrid1212">
    <w:name w:val="Table Grid 1212"/>
    <w:basedOn w:val="TableNormal"/>
    <w:next w:val="TableGrid12"/>
    <w:uiPriority w:val="99"/>
    <w:semiHidden/>
    <w:unhideWhenUsed/>
    <w:rsid w:val="00417AD0"/>
    <w:pPr>
      <w:spacing w:line="278" w:lineRule="auto"/>
    </w:pPr>
    <w:rPr>
      <w:kern w:val="2"/>
      <w:sz w:val="24"/>
      <w:szCs w:val="24"/>
      <w:lang w:val="en-IE"/>
      <w14:ligatures w14:val="standardContextual"/>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customStyle="1" w:styleId="TableGrid2212">
    <w:name w:val="Table Grid 2212"/>
    <w:basedOn w:val="TableNormal"/>
    <w:next w:val="TableGrid2"/>
    <w:uiPriority w:val="99"/>
    <w:semiHidden/>
    <w:unhideWhenUsed/>
    <w:rsid w:val="00417AD0"/>
    <w:pPr>
      <w:spacing w:line="278" w:lineRule="auto"/>
    </w:pPr>
    <w:rPr>
      <w:kern w:val="2"/>
      <w:sz w:val="24"/>
      <w:szCs w:val="24"/>
      <w:lang w:val="en-IE"/>
      <w14:ligatures w14:val="standardContextual"/>
    </w:r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customStyle="1" w:styleId="TableGrid3212">
    <w:name w:val="Table Grid 3212"/>
    <w:basedOn w:val="TableNormal"/>
    <w:next w:val="TableGrid3"/>
    <w:uiPriority w:val="99"/>
    <w:semiHidden/>
    <w:unhideWhenUsed/>
    <w:rsid w:val="00417AD0"/>
    <w:pPr>
      <w:spacing w:line="278" w:lineRule="auto"/>
    </w:pPr>
    <w:rPr>
      <w:kern w:val="2"/>
      <w:sz w:val="24"/>
      <w:szCs w:val="24"/>
      <w:lang w:val="en-IE"/>
      <w14:ligatures w14:val="standardContextual"/>
    </w:r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customStyle="1" w:styleId="TableGrid4212">
    <w:name w:val="Table Grid 4212"/>
    <w:basedOn w:val="TableNormal"/>
    <w:next w:val="TableGrid4"/>
    <w:uiPriority w:val="99"/>
    <w:semiHidden/>
    <w:unhideWhenUsed/>
    <w:rsid w:val="00417AD0"/>
    <w:pPr>
      <w:spacing w:line="278" w:lineRule="auto"/>
    </w:pPr>
    <w:rPr>
      <w:kern w:val="2"/>
      <w:sz w:val="24"/>
      <w:szCs w:val="24"/>
      <w:lang w:val="en-IE"/>
      <w14:ligatures w14:val="standardContextual"/>
    </w:r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customStyle="1" w:styleId="TableGrid5212">
    <w:name w:val="Table Grid 5212"/>
    <w:basedOn w:val="TableNormal"/>
    <w:next w:val="TableGrid5"/>
    <w:uiPriority w:val="99"/>
    <w:semiHidden/>
    <w:unhideWhenUsed/>
    <w:rsid w:val="00417AD0"/>
    <w:pPr>
      <w:spacing w:line="278" w:lineRule="auto"/>
    </w:pPr>
    <w:rPr>
      <w:kern w:val="2"/>
      <w:sz w:val="24"/>
      <w:szCs w:val="24"/>
      <w:lang w:val="en-IE"/>
      <w14:ligatures w14:val="standardContextual"/>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customStyle="1" w:styleId="TableGrid6212">
    <w:name w:val="Table Grid 6212"/>
    <w:basedOn w:val="TableNormal"/>
    <w:next w:val="TableGrid6"/>
    <w:uiPriority w:val="99"/>
    <w:semiHidden/>
    <w:unhideWhenUsed/>
    <w:rsid w:val="00417AD0"/>
    <w:pPr>
      <w:spacing w:line="278" w:lineRule="auto"/>
    </w:pPr>
    <w:rPr>
      <w:kern w:val="2"/>
      <w:sz w:val="24"/>
      <w:szCs w:val="24"/>
      <w:lang w:val="en-IE"/>
      <w14:ligatures w14:val="standardContextual"/>
    </w:r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customStyle="1" w:styleId="TableGrid7212">
    <w:name w:val="Table Grid 7212"/>
    <w:basedOn w:val="TableNormal"/>
    <w:next w:val="TableGrid7"/>
    <w:uiPriority w:val="99"/>
    <w:semiHidden/>
    <w:unhideWhenUsed/>
    <w:rsid w:val="00417AD0"/>
    <w:pPr>
      <w:spacing w:line="278" w:lineRule="auto"/>
    </w:pPr>
    <w:rPr>
      <w:b/>
      <w:bCs/>
      <w:kern w:val="2"/>
      <w:sz w:val="24"/>
      <w:szCs w:val="24"/>
      <w:lang w:val="en-IE"/>
      <w14:ligatures w14:val="standardContextual"/>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customStyle="1" w:styleId="TableGrid8212">
    <w:name w:val="Table Grid 8212"/>
    <w:basedOn w:val="TableNormal"/>
    <w:next w:val="TableGrid8"/>
    <w:uiPriority w:val="99"/>
    <w:semiHidden/>
    <w:unhideWhenUsed/>
    <w:rsid w:val="00417AD0"/>
    <w:pPr>
      <w:spacing w:line="278" w:lineRule="auto"/>
    </w:pPr>
    <w:rPr>
      <w:kern w:val="2"/>
      <w:sz w:val="24"/>
      <w:szCs w:val="24"/>
      <w:lang w:val="en-IE"/>
      <w14:ligatures w14:val="standardContextual"/>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TableGridLight212">
    <w:name w:val="Table Grid Light212"/>
    <w:basedOn w:val="TableNormal"/>
    <w:next w:val="TableGridLight"/>
    <w:uiPriority w:val="40"/>
    <w:rsid w:val="00417AD0"/>
    <w:pPr>
      <w:spacing w:after="0" w:line="240" w:lineRule="auto"/>
    </w:pPr>
    <w:rPr>
      <w:kern w:val="2"/>
      <w:sz w:val="24"/>
      <w:szCs w:val="24"/>
      <w:lang w:val="en-IE"/>
      <w14:ligatures w14:val="standardContextual"/>
    </w:rPr>
    <w:tblPr>
      <w:tblBorders>
        <w:top w:val="single" w:sz="4" w:space="0" w:color="BFBFBF"/>
        <w:left w:val="single" w:sz="4" w:space="0" w:color="BFBFBF"/>
        <w:bottom w:val="single" w:sz="4" w:space="0" w:color="BFBFBF"/>
        <w:right w:val="single" w:sz="4" w:space="0" w:color="BFBFBF"/>
        <w:insideH w:val="single" w:sz="4" w:space="0" w:color="BFBFBF"/>
        <w:insideV w:val="single" w:sz="4" w:space="0" w:color="BFBFBF"/>
      </w:tblBorders>
    </w:tblPr>
  </w:style>
  <w:style w:type="table" w:customStyle="1" w:styleId="TableList1212">
    <w:name w:val="Table List 1212"/>
    <w:basedOn w:val="TableNormal"/>
    <w:next w:val="TableList1"/>
    <w:uiPriority w:val="99"/>
    <w:semiHidden/>
    <w:unhideWhenUsed/>
    <w:rsid w:val="00417AD0"/>
    <w:pPr>
      <w:spacing w:line="278" w:lineRule="auto"/>
    </w:pPr>
    <w:rPr>
      <w:kern w:val="2"/>
      <w:sz w:val="24"/>
      <w:szCs w:val="24"/>
      <w:lang w:val="en-IE"/>
      <w14:ligatures w14:val="standardContextual"/>
    </w:r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List2212">
    <w:name w:val="Table List 2212"/>
    <w:basedOn w:val="TableNormal"/>
    <w:next w:val="TableList2"/>
    <w:uiPriority w:val="99"/>
    <w:semiHidden/>
    <w:unhideWhenUsed/>
    <w:rsid w:val="00417AD0"/>
    <w:pPr>
      <w:spacing w:line="278" w:lineRule="auto"/>
    </w:pPr>
    <w:rPr>
      <w:kern w:val="2"/>
      <w:sz w:val="24"/>
      <w:szCs w:val="24"/>
      <w:lang w:val="en-IE"/>
      <w14:ligatures w14:val="standardContextual"/>
    </w:r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List3212">
    <w:name w:val="Table List 3212"/>
    <w:basedOn w:val="TableNormal"/>
    <w:next w:val="TableList3"/>
    <w:uiPriority w:val="99"/>
    <w:semiHidden/>
    <w:unhideWhenUsed/>
    <w:rsid w:val="00417AD0"/>
    <w:pPr>
      <w:spacing w:line="278" w:lineRule="auto"/>
    </w:pPr>
    <w:rPr>
      <w:kern w:val="2"/>
      <w:sz w:val="24"/>
      <w:szCs w:val="24"/>
      <w:lang w:val="en-IE"/>
      <w14:ligatures w14:val="standardContextual"/>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TableList4212">
    <w:name w:val="Table List 4212"/>
    <w:basedOn w:val="TableNormal"/>
    <w:next w:val="TableList4"/>
    <w:uiPriority w:val="99"/>
    <w:semiHidden/>
    <w:unhideWhenUsed/>
    <w:rsid w:val="00417AD0"/>
    <w:pPr>
      <w:spacing w:line="278" w:lineRule="auto"/>
    </w:pPr>
    <w:rPr>
      <w:kern w:val="2"/>
      <w:sz w:val="24"/>
      <w:szCs w:val="24"/>
      <w:lang w:val="en-IE"/>
      <w14:ligatures w14:val="standardContextual"/>
    </w:r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customStyle="1" w:styleId="TableList5212">
    <w:name w:val="Table List 5212"/>
    <w:basedOn w:val="TableNormal"/>
    <w:next w:val="TableList5"/>
    <w:uiPriority w:val="99"/>
    <w:semiHidden/>
    <w:unhideWhenUsed/>
    <w:rsid w:val="00417AD0"/>
    <w:pPr>
      <w:spacing w:line="278" w:lineRule="auto"/>
    </w:pPr>
    <w:rPr>
      <w:kern w:val="2"/>
      <w:sz w:val="24"/>
      <w:szCs w:val="24"/>
      <w:lang w:val="en-IE"/>
      <w14:ligatures w14:val="standardContextual"/>
    </w:r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customStyle="1" w:styleId="TableList6212">
    <w:name w:val="Table List 6212"/>
    <w:basedOn w:val="TableNormal"/>
    <w:next w:val="TableList6"/>
    <w:uiPriority w:val="99"/>
    <w:semiHidden/>
    <w:unhideWhenUsed/>
    <w:rsid w:val="00417AD0"/>
    <w:pPr>
      <w:spacing w:line="278" w:lineRule="auto"/>
    </w:pPr>
    <w:rPr>
      <w:kern w:val="2"/>
      <w:sz w:val="24"/>
      <w:szCs w:val="24"/>
      <w:lang w:val="en-IE"/>
      <w14:ligatures w14:val="standardContextual"/>
    </w:r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customStyle="1" w:styleId="TableList7212">
    <w:name w:val="Table List 7212"/>
    <w:basedOn w:val="TableNormal"/>
    <w:next w:val="TableList7"/>
    <w:uiPriority w:val="99"/>
    <w:semiHidden/>
    <w:unhideWhenUsed/>
    <w:rsid w:val="00417AD0"/>
    <w:pPr>
      <w:spacing w:line="278" w:lineRule="auto"/>
    </w:pPr>
    <w:rPr>
      <w:kern w:val="2"/>
      <w:sz w:val="24"/>
      <w:szCs w:val="24"/>
      <w:lang w:val="en-IE"/>
      <w14:ligatures w14:val="standardContextual"/>
    </w:r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customStyle="1" w:styleId="TableList8212">
    <w:name w:val="Table List 8212"/>
    <w:basedOn w:val="TableNormal"/>
    <w:next w:val="TableList8"/>
    <w:uiPriority w:val="99"/>
    <w:semiHidden/>
    <w:unhideWhenUsed/>
    <w:rsid w:val="00417AD0"/>
    <w:pPr>
      <w:spacing w:line="278" w:lineRule="auto"/>
    </w:pPr>
    <w:rPr>
      <w:kern w:val="2"/>
      <w:sz w:val="24"/>
      <w:szCs w:val="24"/>
      <w:lang w:val="en-IE"/>
      <w14:ligatures w14:val="standardContextual"/>
    </w:r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customStyle="1" w:styleId="TableProfessional212">
    <w:name w:val="Table Professional212"/>
    <w:basedOn w:val="TableNormal"/>
    <w:next w:val="TableProfessional"/>
    <w:uiPriority w:val="99"/>
    <w:semiHidden/>
    <w:unhideWhenUsed/>
    <w:rsid w:val="00417AD0"/>
    <w:pPr>
      <w:spacing w:line="278" w:lineRule="auto"/>
    </w:pPr>
    <w:rPr>
      <w:kern w:val="2"/>
      <w:sz w:val="24"/>
      <w:szCs w:val="24"/>
      <w:lang w:val="en-IE"/>
      <w14:ligatures w14:val="standardContextual"/>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customStyle="1" w:styleId="TableSimple1212">
    <w:name w:val="Table Simple 1212"/>
    <w:basedOn w:val="TableNormal"/>
    <w:next w:val="TableSimple1"/>
    <w:uiPriority w:val="99"/>
    <w:semiHidden/>
    <w:unhideWhenUsed/>
    <w:rsid w:val="00417AD0"/>
    <w:pPr>
      <w:spacing w:line="278" w:lineRule="auto"/>
    </w:pPr>
    <w:rPr>
      <w:kern w:val="2"/>
      <w:sz w:val="24"/>
      <w:szCs w:val="24"/>
      <w:lang w:val="en-IE"/>
      <w14:ligatures w14:val="standardContextual"/>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TableSimple2212">
    <w:name w:val="Table Simple 2212"/>
    <w:basedOn w:val="TableNormal"/>
    <w:next w:val="TableSimple2"/>
    <w:uiPriority w:val="99"/>
    <w:semiHidden/>
    <w:unhideWhenUsed/>
    <w:rsid w:val="00417AD0"/>
    <w:pPr>
      <w:spacing w:line="278" w:lineRule="auto"/>
    </w:pPr>
    <w:rPr>
      <w:kern w:val="2"/>
      <w:sz w:val="24"/>
      <w:szCs w:val="24"/>
      <w:lang w:val="en-IE"/>
      <w14:ligatures w14:val="standardContextual"/>
    </w:r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customStyle="1" w:styleId="TableSimple3212">
    <w:name w:val="Table Simple 3212"/>
    <w:basedOn w:val="TableNormal"/>
    <w:next w:val="TableSimple3"/>
    <w:uiPriority w:val="99"/>
    <w:semiHidden/>
    <w:unhideWhenUsed/>
    <w:rsid w:val="00417AD0"/>
    <w:pPr>
      <w:spacing w:line="278" w:lineRule="auto"/>
    </w:pPr>
    <w:rPr>
      <w:kern w:val="2"/>
      <w:sz w:val="24"/>
      <w:szCs w:val="24"/>
      <w:lang w:val="en-IE"/>
      <w14:ligatures w14:val="standardContextual"/>
    </w:r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customStyle="1" w:styleId="TableSubtle1212">
    <w:name w:val="Table Subtle 1212"/>
    <w:basedOn w:val="TableNormal"/>
    <w:next w:val="TableSubtle1"/>
    <w:uiPriority w:val="99"/>
    <w:semiHidden/>
    <w:unhideWhenUsed/>
    <w:rsid w:val="00417AD0"/>
    <w:pPr>
      <w:spacing w:line="278" w:lineRule="auto"/>
    </w:pPr>
    <w:rPr>
      <w:kern w:val="2"/>
      <w:sz w:val="24"/>
      <w:szCs w:val="24"/>
      <w:lang w:val="en-IE"/>
      <w14:ligatures w14:val="standardContextual"/>
    </w:r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Subtle2212">
    <w:name w:val="Table Subtle 2212"/>
    <w:basedOn w:val="TableNormal"/>
    <w:next w:val="TableSubtle2"/>
    <w:uiPriority w:val="99"/>
    <w:semiHidden/>
    <w:unhideWhenUsed/>
    <w:rsid w:val="00417AD0"/>
    <w:pPr>
      <w:spacing w:line="278" w:lineRule="auto"/>
    </w:pPr>
    <w:rPr>
      <w:kern w:val="2"/>
      <w:sz w:val="24"/>
      <w:szCs w:val="24"/>
      <w:lang w:val="en-IE"/>
      <w14:ligatures w14:val="standardContextual"/>
    </w:r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Theme212">
    <w:name w:val="Table Theme212"/>
    <w:basedOn w:val="TableNormal"/>
    <w:next w:val="TableTheme"/>
    <w:uiPriority w:val="99"/>
    <w:semiHidden/>
    <w:unhideWhenUsed/>
    <w:rsid w:val="00417AD0"/>
    <w:pPr>
      <w:spacing w:line="278" w:lineRule="auto"/>
    </w:pPr>
    <w:rPr>
      <w:kern w:val="2"/>
      <w:sz w:val="24"/>
      <w:szCs w:val="24"/>
      <w:lang w:val="en-IE"/>
      <w14:ligatures w14:val="standardContextu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Web1212">
    <w:name w:val="Table Web 1212"/>
    <w:basedOn w:val="TableNormal"/>
    <w:next w:val="TableWeb1"/>
    <w:uiPriority w:val="99"/>
    <w:semiHidden/>
    <w:unhideWhenUsed/>
    <w:rsid w:val="00417AD0"/>
    <w:pPr>
      <w:spacing w:line="278" w:lineRule="auto"/>
    </w:pPr>
    <w:rPr>
      <w:kern w:val="2"/>
      <w:sz w:val="24"/>
      <w:szCs w:val="24"/>
      <w:lang w:val="en-IE"/>
      <w14:ligatures w14:val="standardContextual"/>
    </w:r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customStyle="1" w:styleId="TableWeb2212">
    <w:name w:val="Table Web 2212"/>
    <w:basedOn w:val="TableNormal"/>
    <w:next w:val="TableWeb2"/>
    <w:uiPriority w:val="99"/>
    <w:semiHidden/>
    <w:unhideWhenUsed/>
    <w:rsid w:val="00417AD0"/>
    <w:pPr>
      <w:spacing w:line="278" w:lineRule="auto"/>
    </w:pPr>
    <w:rPr>
      <w:kern w:val="2"/>
      <w:sz w:val="24"/>
      <w:szCs w:val="24"/>
      <w:lang w:val="en-IE"/>
      <w14:ligatures w14:val="standardContextual"/>
    </w:r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customStyle="1" w:styleId="TableWeb3212">
    <w:name w:val="Table Web 3212"/>
    <w:basedOn w:val="TableNormal"/>
    <w:next w:val="TableWeb3"/>
    <w:uiPriority w:val="99"/>
    <w:semiHidden/>
    <w:unhideWhenUsed/>
    <w:rsid w:val="00417AD0"/>
    <w:pPr>
      <w:spacing w:line="278" w:lineRule="auto"/>
    </w:pPr>
    <w:rPr>
      <w:kern w:val="2"/>
      <w:sz w:val="24"/>
      <w:szCs w:val="24"/>
      <w:lang w:val="en-IE"/>
      <w14:ligatures w14:val="standardContextual"/>
    </w:r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numbering" w:customStyle="1" w:styleId="NoList32">
    <w:name w:val="No List32"/>
    <w:next w:val="NoList"/>
    <w:uiPriority w:val="99"/>
    <w:semiHidden/>
    <w:unhideWhenUsed/>
    <w:rsid w:val="00417AD0"/>
  </w:style>
  <w:style w:type="numbering" w:customStyle="1" w:styleId="NoList42">
    <w:name w:val="No List42"/>
    <w:next w:val="NoList"/>
    <w:uiPriority w:val="99"/>
    <w:semiHidden/>
    <w:unhideWhenUsed/>
    <w:rsid w:val="00417AD0"/>
  </w:style>
  <w:style w:type="table" w:customStyle="1" w:styleId="GridTable4-Accent16">
    <w:name w:val="Grid Table 4 - Accent 16"/>
    <w:basedOn w:val="TableNormal"/>
    <w:next w:val="GridTable4-Accent1"/>
    <w:uiPriority w:val="49"/>
    <w:rsid w:val="00417AD0"/>
    <w:pPr>
      <w:spacing w:after="0" w:line="240" w:lineRule="auto"/>
    </w:pPr>
    <w:rPr>
      <w:kern w:val="2"/>
      <w:sz w:val="24"/>
      <w:szCs w:val="24"/>
      <w:lang w:val="en-IE"/>
      <w14:ligatures w14:val="standardContextual"/>
    </w:rPr>
    <w:tblPr>
      <w:tblStyleRowBandSize w:val="1"/>
      <w:tblStyleColBandSize w:val="1"/>
      <w:tblBorders>
        <w:top w:val="single" w:sz="4" w:space="0" w:color="45B0E1"/>
        <w:left w:val="single" w:sz="4" w:space="0" w:color="45B0E1"/>
        <w:bottom w:val="single" w:sz="4" w:space="0" w:color="45B0E1"/>
        <w:right w:val="single" w:sz="4" w:space="0" w:color="45B0E1"/>
        <w:insideH w:val="single" w:sz="4" w:space="0" w:color="45B0E1"/>
        <w:insideV w:val="single" w:sz="4" w:space="0" w:color="45B0E1"/>
      </w:tblBorders>
    </w:tblPr>
    <w:tblStylePr w:type="firstRow">
      <w:rPr>
        <w:b/>
        <w:bCs/>
        <w:color w:val="FFFFFF"/>
      </w:rPr>
      <w:tblPr/>
      <w:tcPr>
        <w:tcBorders>
          <w:top w:val="single" w:sz="4" w:space="0" w:color="156082"/>
          <w:left w:val="single" w:sz="4" w:space="0" w:color="156082"/>
          <w:bottom w:val="single" w:sz="4" w:space="0" w:color="156082"/>
          <w:right w:val="single" w:sz="4" w:space="0" w:color="156082"/>
          <w:insideH w:val="nil"/>
          <w:insideV w:val="nil"/>
        </w:tcBorders>
        <w:shd w:val="clear" w:color="auto" w:fill="156082"/>
      </w:tcPr>
    </w:tblStylePr>
    <w:tblStylePr w:type="lastRow">
      <w:rPr>
        <w:b/>
        <w:bCs/>
      </w:rPr>
      <w:tblPr/>
      <w:tcPr>
        <w:tcBorders>
          <w:top w:val="double" w:sz="4" w:space="0" w:color="156082"/>
        </w:tcBorders>
      </w:tcPr>
    </w:tblStylePr>
    <w:tblStylePr w:type="firstCol">
      <w:rPr>
        <w:b/>
        <w:bCs/>
      </w:rPr>
    </w:tblStylePr>
    <w:tblStylePr w:type="lastCol">
      <w:rPr>
        <w:b/>
        <w:bCs/>
      </w:rPr>
    </w:tblStylePr>
    <w:tblStylePr w:type="band1Vert">
      <w:tblPr/>
      <w:tcPr>
        <w:shd w:val="clear" w:color="auto" w:fill="C1E4F5"/>
      </w:tcPr>
    </w:tblStylePr>
    <w:tblStylePr w:type="band1Horz">
      <w:tblPr/>
      <w:tcPr>
        <w:shd w:val="clear" w:color="auto" w:fill="C1E4F5"/>
      </w:tcPr>
    </w:tblStylePr>
  </w:style>
  <w:style w:type="table" w:customStyle="1" w:styleId="GridTable4-Accent56">
    <w:name w:val="Grid Table 4 - Accent 56"/>
    <w:basedOn w:val="TableNormal"/>
    <w:next w:val="GridTable4-Accent5"/>
    <w:uiPriority w:val="49"/>
    <w:rsid w:val="00417AD0"/>
    <w:pPr>
      <w:spacing w:after="0" w:line="240" w:lineRule="auto"/>
    </w:pPr>
    <w:rPr>
      <w:kern w:val="2"/>
      <w:sz w:val="24"/>
      <w:szCs w:val="24"/>
      <w:lang w:val="en-IE"/>
      <w14:ligatures w14:val="standardContextual"/>
    </w:rPr>
    <w:tblPr>
      <w:tblStyleRowBandSize w:val="1"/>
      <w:tblStyleColBandSize w:val="1"/>
      <w:tblBorders>
        <w:top w:val="single" w:sz="4" w:space="0" w:color="D86DCB"/>
        <w:left w:val="single" w:sz="4" w:space="0" w:color="D86DCB"/>
        <w:bottom w:val="single" w:sz="4" w:space="0" w:color="D86DCB"/>
        <w:right w:val="single" w:sz="4" w:space="0" w:color="D86DCB"/>
        <w:insideH w:val="single" w:sz="4" w:space="0" w:color="D86DCB"/>
        <w:insideV w:val="single" w:sz="4" w:space="0" w:color="D86DCB"/>
      </w:tblBorders>
    </w:tblPr>
    <w:tblStylePr w:type="firstRow">
      <w:rPr>
        <w:b/>
        <w:bCs/>
        <w:color w:val="FFFFFF"/>
      </w:rPr>
      <w:tblPr/>
      <w:tcPr>
        <w:tcBorders>
          <w:top w:val="single" w:sz="4" w:space="0" w:color="A02B93"/>
          <w:left w:val="single" w:sz="4" w:space="0" w:color="A02B93"/>
          <w:bottom w:val="single" w:sz="4" w:space="0" w:color="A02B93"/>
          <w:right w:val="single" w:sz="4" w:space="0" w:color="A02B93"/>
          <w:insideH w:val="nil"/>
          <w:insideV w:val="nil"/>
        </w:tcBorders>
        <w:shd w:val="clear" w:color="auto" w:fill="A02B93"/>
      </w:tcPr>
    </w:tblStylePr>
    <w:tblStylePr w:type="lastRow">
      <w:rPr>
        <w:b/>
        <w:bCs/>
      </w:rPr>
      <w:tblPr/>
      <w:tcPr>
        <w:tcBorders>
          <w:top w:val="double" w:sz="4" w:space="0" w:color="A02B93"/>
        </w:tcBorders>
      </w:tcPr>
    </w:tblStylePr>
    <w:tblStylePr w:type="firstCol">
      <w:rPr>
        <w:b/>
        <w:bCs/>
      </w:rPr>
    </w:tblStylePr>
    <w:tblStylePr w:type="lastCol">
      <w:rPr>
        <w:b/>
        <w:bCs/>
      </w:rPr>
    </w:tblStylePr>
    <w:tblStylePr w:type="band1Vert">
      <w:tblPr/>
      <w:tcPr>
        <w:shd w:val="clear" w:color="auto" w:fill="F2CEED"/>
      </w:tcPr>
    </w:tblStylePr>
    <w:tblStylePr w:type="band1Horz">
      <w:tblPr/>
      <w:tcPr>
        <w:shd w:val="clear" w:color="auto" w:fill="F2CEED"/>
      </w:tcPr>
    </w:tblStylePr>
  </w:style>
  <w:style w:type="table" w:customStyle="1" w:styleId="ColourfulGrid6">
    <w:name w:val="Colourful Grid6"/>
    <w:basedOn w:val="TableNormal"/>
    <w:next w:val="ColorfulGrid"/>
    <w:uiPriority w:val="73"/>
    <w:semiHidden/>
    <w:unhideWhenUsed/>
    <w:rsid w:val="00417AD0"/>
    <w:pPr>
      <w:spacing w:after="0" w:line="240" w:lineRule="auto"/>
    </w:pPr>
    <w:rPr>
      <w:color w:val="000000"/>
      <w:kern w:val="2"/>
      <w:sz w:val="24"/>
      <w:szCs w:val="24"/>
      <w:lang w:val="en-IE"/>
      <w14:ligatures w14:val="standardContextual"/>
    </w:rPr>
    <w:tblPr>
      <w:tblStyleRowBandSize w:val="1"/>
      <w:tblStyleColBandSize w:val="1"/>
      <w:tblBorders>
        <w:insideH w:val="single" w:sz="4" w:space="0" w:color="FFFFFF"/>
      </w:tblBorders>
    </w:tblPr>
    <w:tcPr>
      <w:shd w:val="clear" w:color="auto" w:fill="CCCCCC"/>
    </w:tcPr>
    <w:tblStylePr w:type="firstRow">
      <w:rPr>
        <w:b/>
        <w:bCs/>
      </w:rPr>
      <w:tblPr/>
      <w:tcPr>
        <w:shd w:val="clear" w:color="auto" w:fill="999999"/>
      </w:tcPr>
    </w:tblStylePr>
    <w:tblStylePr w:type="lastRow">
      <w:rPr>
        <w:b/>
        <w:bCs/>
        <w:color w:val="000000"/>
      </w:rPr>
      <w:tblPr/>
      <w:tcPr>
        <w:shd w:val="clear" w:color="auto" w:fill="999999"/>
      </w:tcPr>
    </w:tblStylePr>
    <w:tblStylePr w:type="firstCol">
      <w:rPr>
        <w:color w:val="FFFFFF"/>
      </w:rPr>
      <w:tblPr/>
      <w:tcPr>
        <w:shd w:val="clear" w:color="auto" w:fill="000000"/>
      </w:tcPr>
    </w:tblStylePr>
    <w:tblStylePr w:type="lastCol">
      <w:rPr>
        <w:color w:val="FFFFFF"/>
      </w:rPr>
      <w:tblPr/>
      <w:tcPr>
        <w:shd w:val="clear" w:color="auto" w:fill="000000"/>
      </w:tcPr>
    </w:tblStylePr>
    <w:tblStylePr w:type="band1Vert">
      <w:tblPr/>
      <w:tcPr>
        <w:shd w:val="clear" w:color="auto" w:fill="808080"/>
      </w:tcPr>
    </w:tblStylePr>
    <w:tblStylePr w:type="band1Horz">
      <w:tblPr/>
      <w:tcPr>
        <w:shd w:val="clear" w:color="auto" w:fill="808080"/>
      </w:tcPr>
    </w:tblStylePr>
  </w:style>
  <w:style w:type="table" w:customStyle="1" w:styleId="ColourfulGridAccent16">
    <w:name w:val="Colourful Grid – Accent 16"/>
    <w:basedOn w:val="TableNormal"/>
    <w:next w:val="ColorfulGrid-Accent1"/>
    <w:uiPriority w:val="73"/>
    <w:semiHidden/>
    <w:unhideWhenUsed/>
    <w:rsid w:val="00417AD0"/>
    <w:pPr>
      <w:spacing w:after="0" w:line="240" w:lineRule="auto"/>
    </w:pPr>
    <w:rPr>
      <w:color w:val="000000"/>
      <w:kern w:val="2"/>
      <w:sz w:val="24"/>
      <w:szCs w:val="24"/>
      <w:lang w:val="en-IE"/>
      <w14:ligatures w14:val="standardContextual"/>
    </w:rPr>
    <w:tblPr>
      <w:tblStyleRowBandSize w:val="1"/>
      <w:tblStyleColBandSize w:val="1"/>
      <w:tblBorders>
        <w:insideH w:val="single" w:sz="4" w:space="0" w:color="FFFFFF"/>
      </w:tblBorders>
    </w:tblPr>
    <w:tcPr>
      <w:shd w:val="clear" w:color="auto" w:fill="C1E4F5"/>
    </w:tcPr>
    <w:tblStylePr w:type="firstRow">
      <w:rPr>
        <w:b/>
        <w:bCs/>
      </w:rPr>
      <w:tblPr/>
      <w:tcPr>
        <w:shd w:val="clear" w:color="auto" w:fill="83CAEB"/>
      </w:tcPr>
    </w:tblStylePr>
    <w:tblStylePr w:type="lastRow">
      <w:rPr>
        <w:b/>
        <w:bCs/>
        <w:color w:val="000000"/>
      </w:rPr>
      <w:tblPr/>
      <w:tcPr>
        <w:shd w:val="clear" w:color="auto" w:fill="83CAEB"/>
      </w:tcPr>
    </w:tblStylePr>
    <w:tblStylePr w:type="firstCol">
      <w:rPr>
        <w:color w:val="FFFFFF"/>
      </w:rPr>
      <w:tblPr/>
      <w:tcPr>
        <w:shd w:val="clear" w:color="auto" w:fill="0F4761"/>
      </w:tcPr>
    </w:tblStylePr>
    <w:tblStylePr w:type="lastCol">
      <w:rPr>
        <w:color w:val="FFFFFF"/>
      </w:rPr>
      <w:tblPr/>
      <w:tcPr>
        <w:shd w:val="clear" w:color="auto" w:fill="0F4761"/>
      </w:tcPr>
    </w:tblStylePr>
    <w:tblStylePr w:type="band1Vert">
      <w:tblPr/>
      <w:tcPr>
        <w:shd w:val="clear" w:color="auto" w:fill="64BDE6"/>
      </w:tcPr>
    </w:tblStylePr>
    <w:tblStylePr w:type="band1Horz">
      <w:tblPr/>
      <w:tcPr>
        <w:shd w:val="clear" w:color="auto" w:fill="64BDE6"/>
      </w:tcPr>
    </w:tblStylePr>
  </w:style>
  <w:style w:type="table" w:customStyle="1" w:styleId="ColourfulGridAccent26">
    <w:name w:val="Colourful Grid – Accent 26"/>
    <w:basedOn w:val="TableNormal"/>
    <w:next w:val="ColorfulGrid-Accent2"/>
    <w:uiPriority w:val="73"/>
    <w:semiHidden/>
    <w:unhideWhenUsed/>
    <w:rsid w:val="00417AD0"/>
    <w:pPr>
      <w:spacing w:after="0" w:line="240" w:lineRule="auto"/>
    </w:pPr>
    <w:rPr>
      <w:color w:val="000000"/>
      <w:kern w:val="2"/>
      <w:sz w:val="24"/>
      <w:szCs w:val="24"/>
      <w:lang w:val="en-IE"/>
      <w14:ligatures w14:val="standardContextual"/>
    </w:rPr>
    <w:tblPr>
      <w:tblStyleRowBandSize w:val="1"/>
      <w:tblStyleColBandSize w:val="1"/>
      <w:tblBorders>
        <w:insideH w:val="single" w:sz="4" w:space="0" w:color="FFFFFF"/>
      </w:tblBorders>
    </w:tblPr>
    <w:tcPr>
      <w:shd w:val="clear" w:color="auto" w:fill="FAE2D5"/>
    </w:tcPr>
    <w:tblStylePr w:type="firstRow">
      <w:rPr>
        <w:b/>
        <w:bCs/>
      </w:rPr>
      <w:tblPr/>
      <w:tcPr>
        <w:shd w:val="clear" w:color="auto" w:fill="F6C5AC"/>
      </w:tcPr>
    </w:tblStylePr>
    <w:tblStylePr w:type="lastRow">
      <w:rPr>
        <w:b/>
        <w:bCs/>
        <w:color w:val="000000"/>
      </w:rPr>
      <w:tblPr/>
      <w:tcPr>
        <w:shd w:val="clear" w:color="auto" w:fill="F6C5AC"/>
      </w:tcPr>
    </w:tblStylePr>
    <w:tblStylePr w:type="firstCol">
      <w:rPr>
        <w:color w:val="FFFFFF"/>
      </w:rPr>
      <w:tblPr/>
      <w:tcPr>
        <w:shd w:val="clear" w:color="auto" w:fill="BF4E14"/>
      </w:tcPr>
    </w:tblStylePr>
    <w:tblStylePr w:type="lastCol">
      <w:rPr>
        <w:color w:val="FFFFFF"/>
      </w:rPr>
      <w:tblPr/>
      <w:tcPr>
        <w:shd w:val="clear" w:color="auto" w:fill="BF4E14"/>
      </w:tcPr>
    </w:tblStylePr>
    <w:tblStylePr w:type="band1Vert">
      <w:tblPr/>
      <w:tcPr>
        <w:shd w:val="clear" w:color="auto" w:fill="F4B798"/>
      </w:tcPr>
    </w:tblStylePr>
    <w:tblStylePr w:type="band1Horz">
      <w:tblPr/>
      <w:tcPr>
        <w:shd w:val="clear" w:color="auto" w:fill="F4B798"/>
      </w:tcPr>
    </w:tblStylePr>
  </w:style>
  <w:style w:type="table" w:customStyle="1" w:styleId="ColourfulGridAccent36">
    <w:name w:val="Colourful Grid – Accent 36"/>
    <w:basedOn w:val="TableNormal"/>
    <w:next w:val="ColorfulGrid-Accent3"/>
    <w:uiPriority w:val="73"/>
    <w:semiHidden/>
    <w:unhideWhenUsed/>
    <w:rsid w:val="00417AD0"/>
    <w:pPr>
      <w:spacing w:after="0" w:line="240" w:lineRule="auto"/>
    </w:pPr>
    <w:rPr>
      <w:color w:val="000000"/>
      <w:kern w:val="2"/>
      <w:sz w:val="24"/>
      <w:szCs w:val="24"/>
      <w:lang w:val="en-IE"/>
      <w14:ligatures w14:val="standardContextual"/>
    </w:rPr>
    <w:tblPr>
      <w:tblStyleRowBandSize w:val="1"/>
      <w:tblStyleColBandSize w:val="1"/>
      <w:tblBorders>
        <w:insideH w:val="single" w:sz="4" w:space="0" w:color="FFFFFF"/>
      </w:tblBorders>
    </w:tblPr>
    <w:tcPr>
      <w:shd w:val="clear" w:color="auto" w:fill="C1F0C7"/>
    </w:tcPr>
    <w:tblStylePr w:type="firstRow">
      <w:rPr>
        <w:b/>
        <w:bCs/>
      </w:rPr>
      <w:tblPr/>
      <w:tcPr>
        <w:shd w:val="clear" w:color="auto" w:fill="84E290"/>
      </w:tcPr>
    </w:tblStylePr>
    <w:tblStylePr w:type="lastRow">
      <w:rPr>
        <w:b/>
        <w:bCs/>
        <w:color w:val="000000"/>
      </w:rPr>
      <w:tblPr/>
      <w:tcPr>
        <w:shd w:val="clear" w:color="auto" w:fill="84E290"/>
      </w:tcPr>
    </w:tblStylePr>
    <w:tblStylePr w:type="firstCol">
      <w:rPr>
        <w:color w:val="FFFFFF"/>
      </w:rPr>
      <w:tblPr/>
      <w:tcPr>
        <w:shd w:val="clear" w:color="auto" w:fill="124F1A"/>
      </w:tcPr>
    </w:tblStylePr>
    <w:tblStylePr w:type="lastCol">
      <w:rPr>
        <w:color w:val="FFFFFF"/>
      </w:rPr>
      <w:tblPr/>
      <w:tcPr>
        <w:shd w:val="clear" w:color="auto" w:fill="124F1A"/>
      </w:tcPr>
    </w:tblStylePr>
    <w:tblStylePr w:type="band1Vert">
      <w:tblPr/>
      <w:tcPr>
        <w:shd w:val="clear" w:color="auto" w:fill="66DB75"/>
      </w:tcPr>
    </w:tblStylePr>
    <w:tblStylePr w:type="band1Horz">
      <w:tblPr/>
      <w:tcPr>
        <w:shd w:val="clear" w:color="auto" w:fill="66DB75"/>
      </w:tcPr>
    </w:tblStylePr>
  </w:style>
  <w:style w:type="table" w:customStyle="1" w:styleId="ColourfulGridAccent46">
    <w:name w:val="Colourful Grid – Accent 46"/>
    <w:basedOn w:val="TableNormal"/>
    <w:next w:val="ColorfulGrid-Accent4"/>
    <w:uiPriority w:val="73"/>
    <w:semiHidden/>
    <w:unhideWhenUsed/>
    <w:rsid w:val="00417AD0"/>
    <w:pPr>
      <w:spacing w:after="0" w:line="240" w:lineRule="auto"/>
    </w:pPr>
    <w:rPr>
      <w:color w:val="000000"/>
      <w:kern w:val="2"/>
      <w:sz w:val="24"/>
      <w:szCs w:val="24"/>
      <w:lang w:val="en-IE"/>
      <w14:ligatures w14:val="standardContextual"/>
    </w:rPr>
    <w:tblPr>
      <w:tblStyleRowBandSize w:val="1"/>
      <w:tblStyleColBandSize w:val="1"/>
      <w:tblBorders>
        <w:insideH w:val="single" w:sz="4" w:space="0" w:color="FFFFFF"/>
      </w:tblBorders>
    </w:tblPr>
    <w:tcPr>
      <w:shd w:val="clear" w:color="auto" w:fill="CAEDFB"/>
    </w:tcPr>
    <w:tblStylePr w:type="firstRow">
      <w:rPr>
        <w:b/>
        <w:bCs/>
      </w:rPr>
      <w:tblPr/>
      <w:tcPr>
        <w:shd w:val="clear" w:color="auto" w:fill="95DCF7"/>
      </w:tcPr>
    </w:tblStylePr>
    <w:tblStylePr w:type="lastRow">
      <w:rPr>
        <w:b/>
        <w:bCs/>
        <w:color w:val="000000"/>
      </w:rPr>
      <w:tblPr/>
      <w:tcPr>
        <w:shd w:val="clear" w:color="auto" w:fill="95DCF7"/>
      </w:tcPr>
    </w:tblStylePr>
    <w:tblStylePr w:type="firstCol">
      <w:rPr>
        <w:color w:val="FFFFFF"/>
      </w:rPr>
      <w:tblPr/>
      <w:tcPr>
        <w:shd w:val="clear" w:color="auto" w:fill="0B769F"/>
      </w:tcPr>
    </w:tblStylePr>
    <w:tblStylePr w:type="lastCol">
      <w:rPr>
        <w:color w:val="FFFFFF"/>
      </w:rPr>
      <w:tblPr/>
      <w:tcPr>
        <w:shd w:val="clear" w:color="auto" w:fill="0B769F"/>
      </w:tcPr>
    </w:tblStylePr>
    <w:tblStylePr w:type="band1Vert">
      <w:tblPr/>
      <w:tcPr>
        <w:shd w:val="clear" w:color="auto" w:fill="7BD3F5"/>
      </w:tcPr>
    </w:tblStylePr>
    <w:tblStylePr w:type="band1Horz">
      <w:tblPr/>
      <w:tcPr>
        <w:shd w:val="clear" w:color="auto" w:fill="7BD3F5"/>
      </w:tcPr>
    </w:tblStylePr>
  </w:style>
  <w:style w:type="table" w:customStyle="1" w:styleId="ColourfulGridAccent56">
    <w:name w:val="Colourful Grid – Accent 56"/>
    <w:basedOn w:val="TableNormal"/>
    <w:next w:val="ColorfulGrid-Accent5"/>
    <w:uiPriority w:val="73"/>
    <w:semiHidden/>
    <w:unhideWhenUsed/>
    <w:rsid w:val="00417AD0"/>
    <w:pPr>
      <w:spacing w:after="0" w:line="240" w:lineRule="auto"/>
    </w:pPr>
    <w:rPr>
      <w:color w:val="000000"/>
      <w:kern w:val="2"/>
      <w:sz w:val="24"/>
      <w:szCs w:val="24"/>
      <w:lang w:val="en-IE"/>
      <w14:ligatures w14:val="standardContextual"/>
    </w:rPr>
    <w:tblPr>
      <w:tblStyleRowBandSize w:val="1"/>
      <w:tblStyleColBandSize w:val="1"/>
      <w:tblBorders>
        <w:insideH w:val="single" w:sz="4" w:space="0" w:color="FFFFFF"/>
      </w:tblBorders>
    </w:tblPr>
    <w:tcPr>
      <w:shd w:val="clear" w:color="auto" w:fill="F2CEED"/>
    </w:tcPr>
    <w:tblStylePr w:type="firstRow">
      <w:rPr>
        <w:b/>
        <w:bCs/>
      </w:rPr>
      <w:tblPr/>
      <w:tcPr>
        <w:shd w:val="clear" w:color="auto" w:fill="E59EDC"/>
      </w:tcPr>
    </w:tblStylePr>
    <w:tblStylePr w:type="lastRow">
      <w:rPr>
        <w:b/>
        <w:bCs/>
        <w:color w:val="000000"/>
      </w:rPr>
      <w:tblPr/>
      <w:tcPr>
        <w:shd w:val="clear" w:color="auto" w:fill="E59EDC"/>
      </w:tcPr>
    </w:tblStylePr>
    <w:tblStylePr w:type="firstCol">
      <w:rPr>
        <w:color w:val="FFFFFF"/>
      </w:rPr>
      <w:tblPr/>
      <w:tcPr>
        <w:shd w:val="clear" w:color="auto" w:fill="77206D"/>
      </w:tcPr>
    </w:tblStylePr>
    <w:tblStylePr w:type="lastCol">
      <w:rPr>
        <w:color w:val="FFFFFF"/>
      </w:rPr>
      <w:tblPr/>
      <w:tcPr>
        <w:shd w:val="clear" w:color="auto" w:fill="77206D"/>
      </w:tcPr>
    </w:tblStylePr>
    <w:tblStylePr w:type="band1Vert">
      <w:tblPr/>
      <w:tcPr>
        <w:shd w:val="clear" w:color="auto" w:fill="DE86D4"/>
      </w:tcPr>
    </w:tblStylePr>
    <w:tblStylePr w:type="band1Horz">
      <w:tblPr/>
      <w:tcPr>
        <w:shd w:val="clear" w:color="auto" w:fill="DE86D4"/>
      </w:tcPr>
    </w:tblStylePr>
  </w:style>
  <w:style w:type="table" w:customStyle="1" w:styleId="ColourfulGridAccent66">
    <w:name w:val="Colourful Grid – Accent 66"/>
    <w:basedOn w:val="TableNormal"/>
    <w:next w:val="ColorfulGrid-Accent6"/>
    <w:uiPriority w:val="73"/>
    <w:semiHidden/>
    <w:unhideWhenUsed/>
    <w:rsid w:val="00417AD0"/>
    <w:pPr>
      <w:spacing w:after="0" w:line="240" w:lineRule="auto"/>
    </w:pPr>
    <w:rPr>
      <w:color w:val="000000"/>
      <w:kern w:val="2"/>
      <w:sz w:val="24"/>
      <w:szCs w:val="24"/>
      <w:lang w:val="en-IE"/>
      <w14:ligatures w14:val="standardContextual"/>
    </w:rPr>
    <w:tblPr>
      <w:tblStyleRowBandSize w:val="1"/>
      <w:tblStyleColBandSize w:val="1"/>
      <w:tblBorders>
        <w:insideH w:val="single" w:sz="4" w:space="0" w:color="FFFFFF"/>
      </w:tblBorders>
    </w:tblPr>
    <w:tcPr>
      <w:shd w:val="clear" w:color="auto" w:fill="D9F2D0"/>
    </w:tcPr>
    <w:tblStylePr w:type="firstRow">
      <w:rPr>
        <w:b/>
        <w:bCs/>
      </w:rPr>
      <w:tblPr/>
      <w:tcPr>
        <w:shd w:val="clear" w:color="auto" w:fill="B3E5A1"/>
      </w:tcPr>
    </w:tblStylePr>
    <w:tblStylePr w:type="lastRow">
      <w:rPr>
        <w:b/>
        <w:bCs/>
        <w:color w:val="000000"/>
      </w:rPr>
      <w:tblPr/>
      <w:tcPr>
        <w:shd w:val="clear" w:color="auto" w:fill="B3E5A1"/>
      </w:tcPr>
    </w:tblStylePr>
    <w:tblStylePr w:type="firstCol">
      <w:rPr>
        <w:color w:val="FFFFFF"/>
      </w:rPr>
      <w:tblPr/>
      <w:tcPr>
        <w:shd w:val="clear" w:color="auto" w:fill="3A7C22"/>
      </w:tcPr>
    </w:tblStylePr>
    <w:tblStylePr w:type="lastCol">
      <w:rPr>
        <w:color w:val="FFFFFF"/>
      </w:rPr>
      <w:tblPr/>
      <w:tcPr>
        <w:shd w:val="clear" w:color="auto" w:fill="3A7C22"/>
      </w:tcPr>
    </w:tblStylePr>
    <w:tblStylePr w:type="band1Vert">
      <w:tblPr/>
      <w:tcPr>
        <w:shd w:val="clear" w:color="auto" w:fill="A0DF8A"/>
      </w:tcPr>
    </w:tblStylePr>
    <w:tblStylePr w:type="band1Horz">
      <w:tblPr/>
      <w:tcPr>
        <w:shd w:val="clear" w:color="auto" w:fill="A0DF8A"/>
      </w:tcPr>
    </w:tblStylePr>
  </w:style>
  <w:style w:type="table" w:customStyle="1" w:styleId="ColourfulList6">
    <w:name w:val="Colourful List6"/>
    <w:basedOn w:val="TableNormal"/>
    <w:next w:val="ColorfulList"/>
    <w:uiPriority w:val="72"/>
    <w:semiHidden/>
    <w:unhideWhenUsed/>
    <w:rsid w:val="00417AD0"/>
    <w:pPr>
      <w:spacing w:after="0" w:line="240" w:lineRule="auto"/>
    </w:pPr>
    <w:rPr>
      <w:color w:val="000000"/>
      <w:kern w:val="2"/>
      <w:sz w:val="24"/>
      <w:szCs w:val="24"/>
      <w:lang w:val="en-IE"/>
      <w14:ligatures w14:val="standardContextual"/>
    </w:rPr>
    <w:tblPr>
      <w:tblStyleRowBandSize w:val="1"/>
      <w:tblStyleColBandSize w:val="1"/>
    </w:tblPr>
    <w:tcPr>
      <w:shd w:val="clear" w:color="auto" w:fill="E6E6E6"/>
    </w:tcPr>
    <w:tblStylePr w:type="firstRow">
      <w:rPr>
        <w:b/>
        <w:bCs/>
        <w:color w:val="FFFFFF"/>
      </w:rPr>
      <w:tblPr/>
      <w:tcPr>
        <w:tcBorders>
          <w:bottom w:val="single" w:sz="12" w:space="0" w:color="FFFFFF"/>
        </w:tcBorders>
        <w:shd w:val="clear" w:color="auto" w:fill="CC5416"/>
      </w:tcPr>
    </w:tblStylePr>
    <w:tblStylePr w:type="lastRow">
      <w:rPr>
        <w:b/>
        <w:bCs/>
        <w:color w:val="CC5416"/>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cPr>
    </w:tblStylePr>
    <w:tblStylePr w:type="band1Horz">
      <w:tblPr/>
      <w:tcPr>
        <w:shd w:val="clear" w:color="auto" w:fill="CCCCCC"/>
      </w:tcPr>
    </w:tblStylePr>
  </w:style>
  <w:style w:type="table" w:customStyle="1" w:styleId="ColourfulListAccent16">
    <w:name w:val="Colourful List – Accent 16"/>
    <w:basedOn w:val="TableNormal"/>
    <w:next w:val="ColorfulList-Accent1"/>
    <w:uiPriority w:val="72"/>
    <w:semiHidden/>
    <w:unhideWhenUsed/>
    <w:rsid w:val="00417AD0"/>
    <w:pPr>
      <w:spacing w:after="0" w:line="240" w:lineRule="auto"/>
    </w:pPr>
    <w:rPr>
      <w:color w:val="000000"/>
      <w:kern w:val="2"/>
      <w:sz w:val="24"/>
      <w:szCs w:val="24"/>
      <w:lang w:val="en-IE"/>
      <w14:ligatures w14:val="standardContextual"/>
    </w:rPr>
    <w:tblPr>
      <w:tblStyleRowBandSize w:val="1"/>
      <w:tblStyleColBandSize w:val="1"/>
    </w:tblPr>
    <w:tcPr>
      <w:shd w:val="clear" w:color="auto" w:fill="E0F2FA"/>
    </w:tcPr>
    <w:tblStylePr w:type="firstRow">
      <w:rPr>
        <w:b/>
        <w:bCs/>
        <w:color w:val="FFFFFF"/>
      </w:rPr>
      <w:tblPr/>
      <w:tcPr>
        <w:tcBorders>
          <w:bottom w:val="single" w:sz="12" w:space="0" w:color="FFFFFF"/>
        </w:tcBorders>
        <w:shd w:val="clear" w:color="auto" w:fill="CC5416"/>
      </w:tcPr>
    </w:tblStylePr>
    <w:tblStylePr w:type="lastRow">
      <w:rPr>
        <w:b/>
        <w:bCs/>
        <w:color w:val="CC5416"/>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2DEF2"/>
      </w:tcPr>
    </w:tblStylePr>
    <w:tblStylePr w:type="band1Horz">
      <w:tblPr/>
      <w:tcPr>
        <w:shd w:val="clear" w:color="auto" w:fill="C1E4F5"/>
      </w:tcPr>
    </w:tblStylePr>
  </w:style>
  <w:style w:type="table" w:customStyle="1" w:styleId="ColourfulListAccent26">
    <w:name w:val="Colourful List – Accent 26"/>
    <w:basedOn w:val="TableNormal"/>
    <w:next w:val="ColorfulList-Accent2"/>
    <w:uiPriority w:val="72"/>
    <w:semiHidden/>
    <w:unhideWhenUsed/>
    <w:rsid w:val="00417AD0"/>
    <w:pPr>
      <w:spacing w:after="0" w:line="240" w:lineRule="auto"/>
    </w:pPr>
    <w:rPr>
      <w:color w:val="000000"/>
      <w:kern w:val="2"/>
      <w:sz w:val="24"/>
      <w:szCs w:val="24"/>
      <w:lang w:val="en-IE"/>
      <w14:ligatures w14:val="standardContextual"/>
    </w:rPr>
    <w:tblPr>
      <w:tblStyleRowBandSize w:val="1"/>
      <w:tblStyleColBandSize w:val="1"/>
    </w:tblPr>
    <w:tcPr>
      <w:shd w:val="clear" w:color="auto" w:fill="FCF0EA"/>
    </w:tcPr>
    <w:tblStylePr w:type="firstRow">
      <w:rPr>
        <w:b/>
        <w:bCs/>
        <w:color w:val="FFFFFF"/>
      </w:rPr>
      <w:tblPr/>
      <w:tcPr>
        <w:tcBorders>
          <w:bottom w:val="single" w:sz="12" w:space="0" w:color="FFFFFF"/>
        </w:tcBorders>
        <w:shd w:val="clear" w:color="auto" w:fill="CC5416"/>
      </w:tcPr>
    </w:tblStylePr>
    <w:tblStylePr w:type="lastRow">
      <w:rPr>
        <w:b/>
        <w:bCs/>
        <w:color w:val="CC5416"/>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9DBCC"/>
      </w:tcPr>
    </w:tblStylePr>
    <w:tblStylePr w:type="band1Horz">
      <w:tblPr/>
      <w:tcPr>
        <w:shd w:val="clear" w:color="auto" w:fill="FAE2D5"/>
      </w:tcPr>
    </w:tblStylePr>
  </w:style>
  <w:style w:type="table" w:customStyle="1" w:styleId="ColourfulListAccent36">
    <w:name w:val="Colourful List – Accent 36"/>
    <w:basedOn w:val="TableNormal"/>
    <w:next w:val="ColorfulList-Accent3"/>
    <w:uiPriority w:val="72"/>
    <w:semiHidden/>
    <w:unhideWhenUsed/>
    <w:rsid w:val="00417AD0"/>
    <w:pPr>
      <w:spacing w:after="0" w:line="240" w:lineRule="auto"/>
    </w:pPr>
    <w:rPr>
      <w:color w:val="000000"/>
      <w:kern w:val="2"/>
      <w:sz w:val="24"/>
      <w:szCs w:val="24"/>
      <w:lang w:val="en-IE"/>
      <w14:ligatures w14:val="standardContextual"/>
    </w:rPr>
    <w:tblPr>
      <w:tblStyleRowBandSize w:val="1"/>
      <w:tblStyleColBandSize w:val="1"/>
    </w:tblPr>
    <w:tcPr>
      <w:shd w:val="clear" w:color="auto" w:fill="E0F8E3"/>
    </w:tcPr>
    <w:tblStylePr w:type="firstRow">
      <w:rPr>
        <w:b/>
        <w:bCs/>
        <w:color w:val="FFFFFF"/>
      </w:rPr>
      <w:tblPr/>
      <w:tcPr>
        <w:tcBorders>
          <w:bottom w:val="single" w:sz="12" w:space="0" w:color="FFFFFF"/>
        </w:tcBorders>
        <w:shd w:val="clear" w:color="auto" w:fill="0C7EAA"/>
      </w:tcPr>
    </w:tblStylePr>
    <w:tblStylePr w:type="lastRow">
      <w:rPr>
        <w:b/>
        <w:bCs/>
        <w:color w:val="0C7EAA"/>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EDBA"/>
      </w:tcPr>
    </w:tblStylePr>
    <w:tblStylePr w:type="band1Horz">
      <w:tblPr/>
      <w:tcPr>
        <w:shd w:val="clear" w:color="auto" w:fill="C1F0C7"/>
      </w:tcPr>
    </w:tblStylePr>
  </w:style>
  <w:style w:type="table" w:customStyle="1" w:styleId="ColourfulListAccent46">
    <w:name w:val="Colourful List – Accent 46"/>
    <w:basedOn w:val="TableNormal"/>
    <w:next w:val="ColorfulList-Accent4"/>
    <w:uiPriority w:val="72"/>
    <w:semiHidden/>
    <w:unhideWhenUsed/>
    <w:rsid w:val="00417AD0"/>
    <w:pPr>
      <w:spacing w:after="0" w:line="240" w:lineRule="auto"/>
    </w:pPr>
    <w:rPr>
      <w:color w:val="000000"/>
      <w:kern w:val="2"/>
      <w:sz w:val="24"/>
      <w:szCs w:val="24"/>
      <w:lang w:val="en-IE"/>
      <w14:ligatures w14:val="standardContextual"/>
    </w:rPr>
    <w:tblPr>
      <w:tblStyleRowBandSize w:val="1"/>
      <w:tblStyleColBandSize w:val="1"/>
    </w:tblPr>
    <w:tcPr>
      <w:shd w:val="clear" w:color="auto" w:fill="E5F6FD"/>
    </w:tcPr>
    <w:tblStylePr w:type="firstRow">
      <w:rPr>
        <w:b/>
        <w:bCs/>
        <w:color w:val="FFFFFF"/>
      </w:rPr>
      <w:tblPr/>
      <w:tcPr>
        <w:tcBorders>
          <w:bottom w:val="single" w:sz="12" w:space="0" w:color="FFFFFF"/>
        </w:tcBorders>
        <w:shd w:val="clear" w:color="auto" w:fill="14551C"/>
      </w:tcPr>
    </w:tblStylePr>
    <w:tblStylePr w:type="lastRow">
      <w:rPr>
        <w:b/>
        <w:bCs/>
        <w:color w:val="14551C"/>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DE9FA"/>
      </w:tcPr>
    </w:tblStylePr>
    <w:tblStylePr w:type="band1Horz">
      <w:tblPr/>
      <w:tcPr>
        <w:shd w:val="clear" w:color="auto" w:fill="CAEDFB"/>
      </w:tcPr>
    </w:tblStylePr>
  </w:style>
  <w:style w:type="table" w:customStyle="1" w:styleId="ColourfulListAccent56">
    <w:name w:val="Colourful List – Accent 56"/>
    <w:basedOn w:val="TableNormal"/>
    <w:next w:val="ColorfulList-Accent5"/>
    <w:uiPriority w:val="72"/>
    <w:semiHidden/>
    <w:unhideWhenUsed/>
    <w:rsid w:val="00417AD0"/>
    <w:pPr>
      <w:spacing w:after="0" w:line="240" w:lineRule="auto"/>
    </w:pPr>
    <w:rPr>
      <w:color w:val="000000"/>
      <w:kern w:val="2"/>
      <w:sz w:val="24"/>
      <w:szCs w:val="24"/>
      <w:lang w:val="en-IE"/>
      <w14:ligatures w14:val="standardContextual"/>
    </w:rPr>
    <w:tblPr>
      <w:tblStyleRowBandSize w:val="1"/>
      <w:tblStyleColBandSize w:val="1"/>
    </w:tblPr>
    <w:tcPr>
      <w:shd w:val="clear" w:color="auto" w:fill="F8E7F6"/>
    </w:tcPr>
    <w:tblStylePr w:type="firstRow">
      <w:rPr>
        <w:b/>
        <w:bCs/>
        <w:color w:val="FFFFFF"/>
      </w:rPr>
      <w:tblPr/>
      <w:tcPr>
        <w:tcBorders>
          <w:bottom w:val="single" w:sz="12" w:space="0" w:color="FFFFFF"/>
        </w:tcBorders>
        <w:shd w:val="clear" w:color="auto" w:fill="3E8524"/>
      </w:tcPr>
    </w:tblStylePr>
    <w:tblStylePr w:type="lastRow">
      <w:rPr>
        <w:b/>
        <w:bCs/>
        <w:color w:val="3E8524"/>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C3E9"/>
      </w:tcPr>
    </w:tblStylePr>
    <w:tblStylePr w:type="band1Horz">
      <w:tblPr/>
      <w:tcPr>
        <w:shd w:val="clear" w:color="auto" w:fill="F2CEED"/>
      </w:tcPr>
    </w:tblStylePr>
  </w:style>
  <w:style w:type="table" w:customStyle="1" w:styleId="ColourfulListAccent66">
    <w:name w:val="Colourful List – Accent 66"/>
    <w:basedOn w:val="TableNormal"/>
    <w:next w:val="ColorfulList-Accent6"/>
    <w:uiPriority w:val="72"/>
    <w:semiHidden/>
    <w:unhideWhenUsed/>
    <w:rsid w:val="00417AD0"/>
    <w:pPr>
      <w:spacing w:after="0" w:line="240" w:lineRule="auto"/>
    </w:pPr>
    <w:rPr>
      <w:color w:val="000000"/>
      <w:kern w:val="2"/>
      <w:sz w:val="24"/>
      <w:szCs w:val="24"/>
      <w:lang w:val="en-IE"/>
      <w14:ligatures w14:val="standardContextual"/>
    </w:rPr>
    <w:tblPr>
      <w:tblStyleRowBandSize w:val="1"/>
      <w:tblStyleColBandSize w:val="1"/>
    </w:tblPr>
    <w:tcPr>
      <w:shd w:val="clear" w:color="auto" w:fill="ECF8E8"/>
    </w:tcPr>
    <w:tblStylePr w:type="firstRow">
      <w:rPr>
        <w:b/>
        <w:bCs/>
        <w:color w:val="FFFFFF"/>
      </w:rPr>
      <w:tblPr/>
      <w:tcPr>
        <w:tcBorders>
          <w:bottom w:val="single" w:sz="12" w:space="0" w:color="FFFFFF"/>
        </w:tcBorders>
        <w:shd w:val="clear" w:color="auto" w:fill="7F2275"/>
      </w:tcPr>
    </w:tblStylePr>
    <w:tblStylePr w:type="lastRow">
      <w:rPr>
        <w:b/>
        <w:bCs/>
        <w:color w:val="7F2275"/>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0EFC5"/>
      </w:tcPr>
    </w:tblStylePr>
    <w:tblStylePr w:type="band1Horz">
      <w:tblPr/>
      <w:tcPr>
        <w:shd w:val="clear" w:color="auto" w:fill="D9F2D0"/>
      </w:tcPr>
    </w:tblStylePr>
  </w:style>
  <w:style w:type="table" w:customStyle="1" w:styleId="ColourfulShading6">
    <w:name w:val="Colourful Shading6"/>
    <w:basedOn w:val="TableNormal"/>
    <w:next w:val="ColorfulShading"/>
    <w:uiPriority w:val="71"/>
    <w:semiHidden/>
    <w:unhideWhenUsed/>
    <w:rsid w:val="00417AD0"/>
    <w:pPr>
      <w:spacing w:after="0" w:line="240" w:lineRule="auto"/>
    </w:pPr>
    <w:rPr>
      <w:color w:val="000000"/>
      <w:kern w:val="2"/>
      <w:sz w:val="24"/>
      <w:szCs w:val="24"/>
      <w:lang w:val="en-IE"/>
      <w14:ligatures w14:val="standardContextual"/>
    </w:rPr>
    <w:tblPr>
      <w:tblStyleRowBandSize w:val="1"/>
      <w:tblStyleColBandSize w:val="1"/>
      <w:tblBorders>
        <w:top w:val="single" w:sz="24" w:space="0" w:color="E97132"/>
        <w:left w:val="single" w:sz="4" w:space="0" w:color="000000"/>
        <w:bottom w:val="single" w:sz="4" w:space="0" w:color="000000"/>
        <w:right w:val="single" w:sz="4" w:space="0" w:color="000000"/>
        <w:insideH w:val="single" w:sz="4" w:space="0" w:color="FFFFFF"/>
        <w:insideV w:val="single" w:sz="4" w:space="0" w:color="FFFFFF"/>
      </w:tblBorders>
    </w:tblPr>
    <w:tcPr>
      <w:shd w:val="clear" w:color="auto" w:fill="E6E6E6"/>
    </w:tcPr>
    <w:tblStylePr w:type="firstRow">
      <w:rPr>
        <w:b/>
        <w:bCs/>
      </w:rPr>
      <w:tblPr/>
      <w:tcPr>
        <w:tcBorders>
          <w:top w:val="nil"/>
          <w:left w:val="nil"/>
          <w:bottom w:val="single" w:sz="24" w:space="0" w:color="E97132"/>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000000"/>
      </w:tcPr>
    </w:tblStylePr>
    <w:tblStylePr w:type="firstCol">
      <w:rPr>
        <w:color w:val="FFFFFF"/>
      </w:rPr>
      <w:tblPr/>
      <w:tcPr>
        <w:tcBorders>
          <w:top w:val="nil"/>
          <w:left w:val="nil"/>
          <w:bottom w:val="nil"/>
          <w:right w:val="nil"/>
          <w:insideH w:val="single" w:sz="4" w:space="0" w:color="000000"/>
          <w:insideV w:val="nil"/>
        </w:tcBorders>
        <w:shd w:val="clear" w:color="auto" w:fill="000000"/>
      </w:tcPr>
    </w:tblStylePr>
    <w:tblStylePr w:type="lastCol">
      <w:rPr>
        <w:color w:val="FFFFFF"/>
      </w:rPr>
      <w:tblPr/>
      <w:tcPr>
        <w:tcBorders>
          <w:top w:val="nil"/>
          <w:left w:val="nil"/>
          <w:bottom w:val="nil"/>
          <w:right w:val="nil"/>
          <w:insideH w:val="nil"/>
          <w:insideV w:val="nil"/>
        </w:tcBorders>
        <w:shd w:val="clear" w:color="auto" w:fill="000000"/>
      </w:tcPr>
    </w:tblStylePr>
    <w:tblStylePr w:type="band1Vert">
      <w:tblPr/>
      <w:tcPr>
        <w:shd w:val="clear" w:color="auto" w:fill="999999"/>
      </w:tcPr>
    </w:tblStylePr>
    <w:tblStylePr w:type="band1Horz">
      <w:tblPr/>
      <w:tcPr>
        <w:shd w:val="clear" w:color="auto" w:fill="808080"/>
      </w:tcPr>
    </w:tblStylePr>
    <w:tblStylePr w:type="neCell">
      <w:rPr>
        <w:color w:val="000000"/>
      </w:rPr>
    </w:tblStylePr>
    <w:tblStylePr w:type="nwCell">
      <w:rPr>
        <w:color w:val="000000"/>
      </w:rPr>
    </w:tblStylePr>
  </w:style>
  <w:style w:type="table" w:customStyle="1" w:styleId="ColourfulShadingAccent16">
    <w:name w:val="Colourful Shading – Accent 16"/>
    <w:basedOn w:val="TableNormal"/>
    <w:next w:val="ColorfulShading-Accent1"/>
    <w:uiPriority w:val="71"/>
    <w:semiHidden/>
    <w:unhideWhenUsed/>
    <w:rsid w:val="00417AD0"/>
    <w:pPr>
      <w:spacing w:after="0" w:line="240" w:lineRule="auto"/>
    </w:pPr>
    <w:rPr>
      <w:color w:val="000000"/>
      <w:kern w:val="2"/>
      <w:sz w:val="24"/>
      <w:szCs w:val="24"/>
      <w:lang w:val="en-IE"/>
      <w14:ligatures w14:val="standardContextual"/>
    </w:rPr>
    <w:tblPr>
      <w:tblStyleRowBandSize w:val="1"/>
      <w:tblStyleColBandSize w:val="1"/>
      <w:tblBorders>
        <w:top w:val="single" w:sz="24" w:space="0" w:color="E97132"/>
        <w:left w:val="single" w:sz="4" w:space="0" w:color="156082"/>
        <w:bottom w:val="single" w:sz="4" w:space="0" w:color="156082"/>
        <w:right w:val="single" w:sz="4" w:space="0" w:color="156082"/>
        <w:insideH w:val="single" w:sz="4" w:space="0" w:color="FFFFFF"/>
        <w:insideV w:val="single" w:sz="4" w:space="0" w:color="FFFFFF"/>
      </w:tblBorders>
    </w:tblPr>
    <w:tcPr>
      <w:shd w:val="clear" w:color="auto" w:fill="E0F2FA"/>
    </w:tcPr>
    <w:tblStylePr w:type="firstRow">
      <w:rPr>
        <w:b/>
        <w:bCs/>
      </w:rPr>
      <w:tblPr/>
      <w:tcPr>
        <w:tcBorders>
          <w:top w:val="nil"/>
          <w:left w:val="nil"/>
          <w:bottom w:val="single" w:sz="24" w:space="0" w:color="E97132"/>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0C394D"/>
      </w:tcPr>
    </w:tblStylePr>
    <w:tblStylePr w:type="firstCol">
      <w:rPr>
        <w:color w:val="FFFFFF"/>
      </w:rPr>
      <w:tblPr/>
      <w:tcPr>
        <w:tcBorders>
          <w:top w:val="nil"/>
          <w:left w:val="nil"/>
          <w:bottom w:val="nil"/>
          <w:right w:val="nil"/>
          <w:insideH w:val="single" w:sz="4" w:space="0" w:color="0C394D"/>
          <w:insideV w:val="nil"/>
        </w:tcBorders>
        <w:shd w:val="clear" w:color="auto" w:fill="0C394D"/>
      </w:tcPr>
    </w:tblStylePr>
    <w:tblStylePr w:type="lastCol">
      <w:rPr>
        <w:color w:val="FFFFFF"/>
      </w:rPr>
      <w:tblPr/>
      <w:tcPr>
        <w:tcBorders>
          <w:top w:val="nil"/>
          <w:left w:val="nil"/>
          <w:bottom w:val="nil"/>
          <w:right w:val="nil"/>
          <w:insideH w:val="nil"/>
          <w:insideV w:val="nil"/>
        </w:tcBorders>
        <w:shd w:val="clear" w:color="auto" w:fill="0C394D"/>
      </w:tcPr>
    </w:tblStylePr>
    <w:tblStylePr w:type="band1Vert">
      <w:tblPr/>
      <w:tcPr>
        <w:shd w:val="clear" w:color="auto" w:fill="83CAEB"/>
      </w:tcPr>
    </w:tblStylePr>
    <w:tblStylePr w:type="band1Horz">
      <w:tblPr/>
      <w:tcPr>
        <w:shd w:val="clear" w:color="auto" w:fill="64BDE6"/>
      </w:tcPr>
    </w:tblStylePr>
    <w:tblStylePr w:type="neCell">
      <w:rPr>
        <w:color w:val="000000"/>
      </w:rPr>
    </w:tblStylePr>
    <w:tblStylePr w:type="nwCell">
      <w:rPr>
        <w:color w:val="000000"/>
      </w:rPr>
    </w:tblStylePr>
  </w:style>
  <w:style w:type="table" w:customStyle="1" w:styleId="ColourfulShadingAccent26">
    <w:name w:val="Colourful Shading – Accent 26"/>
    <w:basedOn w:val="TableNormal"/>
    <w:next w:val="ColorfulShading-Accent2"/>
    <w:uiPriority w:val="71"/>
    <w:semiHidden/>
    <w:unhideWhenUsed/>
    <w:rsid w:val="00417AD0"/>
    <w:pPr>
      <w:spacing w:after="0" w:line="240" w:lineRule="auto"/>
    </w:pPr>
    <w:rPr>
      <w:color w:val="000000"/>
      <w:kern w:val="2"/>
      <w:sz w:val="24"/>
      <w:szCs w:val="24"/>
      <w:lang w:val="en-IE"/>
      <w14:ligatures w14:val="standardContextual"/>
    </w:rPr>
    <w:tblPr>
      <w:tblStyleRowBandSize w:val="1"/>
      <w:tblStyleColBandSize w:val="1"/>
      <w:tblBorders>
        <w:top w:val="single" w:sz="24" w:space="0" w:color="E97132"/>
        <w:left w:val="single" w:sz="4" w:space="0" w:color="E97132"/>
        <w:bottom w:val="single" w:sz="4" w:space="0" w:color="E97132"/>
        <w:right w:val="single" w:sz="4" w:space="0" w:color="E97132"/>
        <w:insideH w:val="single" w:sz="4" w:space="0" w:color="FFFFFF"/>
        <w:insideV w:val="single" w:sz="4" w:space="0" w:color="FFFFFF"/>
      </w:tblBorders>
    </w:tblPr>
    <w:tcPr>
      <w:shd w:val="clear" w:color="auto" w:fill="FCF0EA"/>
    </w:tcPr>
    <w:tblStylePr w:type="firstRow">
      <w:rPr>
        <w:b/>
        <w:bCs/>
      </w:rPr>
      <w:tblPr/>
      <w:tcPr>
        <w:tcBorders>
          <w:top w:val="nil"/>
          <w:left w:val="nil"/>
          <w:bottom w:val="single" w:sz="24" w:space="0" w:color="E97132"/>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993F10"/>
      </w:tcPr>
    </w:tblStylePr>
    <w:tblStylePr w:type="firstCol">
      <w:rPr>
        <w:color w:val="FFFFFF"/>
      </w:rPr>
      <w:tblPr/>
      <w:tcPr>
        <w:tcBorders>
          <w:top w:val="nil"/>
          <w:left w:val="nil"/>
          <w:bottom w:val="nil"/>
          <w:right w:val="nil"/>
          <w:insideH w:val="single" w:sz="4" w:space="0" w:color="993F10"/>
          <w:insideV w:val="nil"/>
        </w:tcBorders>
        <w:shd w:val="clear" w:color="auto" w:fill="993F10"/>
      </w:tcPr>
    </w:tblStylePr>
    <w:tblStylePr w:type="lastCol">
      <w:rPr>
        <w:color w:val="FFFFFF"/>
      </w:rPr>
      <w:tblPr/>
      <w:tcPr>
        <w:tcBorders>
          <w:top w:val="nil"/>
          <w:left w:val="nil"/>
          <w:bottom w:val="nil"/>
          <w:right w:val="nil"/>
          <w:insideH w:val="nil"/>
          <w:insideV w:val="nil"/>
        </w:tcBorders>
        <w:shd w:val="clear" w:color="auto" w:fill="993F10"/>
      </w:tcPr>
    </w:tblStylePr>
    <w:tblStylePr w:type="band1Vert">
      <w:tblPr/>
      <w:tcPr>
        <w:shd w:val="clear" w:color="auto" w:fill="F6C5AC"/>
      </w:tcPr>
    </w:tblStylePr>
    <w:tblStylePr w:type="band1Horz">
      <w:tblPr/>
      <w:tcPr>
        <w:shd w:val="clear" w:color="auto" w:fill="F4B798"/>
      </w:tcPr>
    </w:tblStylePr>
    <w:tblStylePr w:type="neCell">
      <w:rPr>
        <w:color w:val="000000"/>
      </w:rPr>
    </w:tblStylePr>
    <w:tblStylePr w:type="nwCell">
      <w:rPr>
        <w:color w:val="000000"/>
      </w:rPr>
    </w:tblStylePr>
  </w:style>
  <w:style w:type="table" w:customStyle="1" w:styleId="ColourfulShadingAccent36">
    <w:name w:val="Colourful Shading – Accent 36"/>
    <w:basedOn w:val="TableNormal"/>
    <w:next w:val="ColorfulShading-Accent3"/>
    <w:uiPriority w:val="71"/>
    <w:semiHidden/>
    <w:unhideWhenUsed/>
    <w:rsid w:val="00417AD0"/>
    <w:pPr>
      <w:spacing w:after="0" w:line="240" w:lineRule="auto"/>
    </w:pPr>
    <w:rPr>
      <w:color w:val="000000"/>
      <w:kern w:val="2"/>
      <w:sz w:val="24"/>
      <w:szCs w:val="24"/>
      <w:lang w:val="en-IE"/>
      <w14:ligatures w14:val="standardContextual"/>
    </w:rPr>
    <w:tblPr>
      <w:tblStyleRowBandSize w:val="1"/>
      <w:tblStyleColBandSize w:val="1"/>
      <w:tblBorders>
        <w:top w:val="single" w:sz="24" w:space="0" w:color="0F9ED5"/>
        <w:left w:val="single" w:sz="4" w:space="0" w:color="196B24"/>
        <w:bottom w:val="single" w:sz="4" w:space="0" w:color="196B24"/>
        <w:right w:val="single" w:sz="4" w:space="0" w:color="196B24"/>
        <w:insideH w:val="single" w:sz="4" w:space="0" w:color="FFFFFF"/>
        <w:insideV w:val="single" w:sz="4" w:space="0" w:color="FFFFFF"/>
      </w:tblBorders>
    </w:tblPr>
    <w:tcPr>
      <w:shd w:val="clear" w:color="auto" w:fill="E0F8E3"/>
    </w:tcPr>
    <w:tblStylePr w:type="firstRow">
      <w:rPr>
        <w:b/>
        <w:bCs/>
      </w:rPr>
      <w:tblPr/>
      <w:tcPr>
        <w:tcBorders>
          <w:top w:val="nil"/>
          <w:left w:val="nil"/>
          <w:bottom w:val="single" w:sz="24" w:space="0" w:color="0F9ED5"/>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0F4015"/>
      </w:tcPr>
    </w:tblStylePr>
    <w:tblStylePr w:type="firstCol">
      <w:rPr>
        <w:color w:val="FFFFFF"/>
      </w:rPr>
      <w:tblPr/>
      <w:tcPr>
        <w:tcBorders>
          <w:top w:val="nil"/>
          <w:left w:val="nil"/>
          <w:bottom w:val="nil"/>
          <w:right w:val="nil"/>
          <w:insideH w:val="single" w:sz="4" w:space="0" w:color="0F4015"/>
          <w:insideV w:val="nil"/>
        </w:tcBorders>
        <w:shd w:val="clear" w:color="auto" w:fill="0F4015"/>
      </w:tcPr>
    </w:tblStylePr>
    <w:tblStylePr w:type="lastCol">
      <w:rPr>
        <w:color w:val="FFFFFF"/>
      </w:rPr>
      <w:tblPr/>
      <w:tcPr>
        <w:tcBorders>
          <w:top w:val="nil"/>
          <w:left w:val="nil"/>
          <w:bottom w:val="nil"/>
          <w:right w:val="nil"/>
          <w:insideH w:val="nil"/>
          <w:insideV w:val="nil"/>
        </w:tcBorders>
        <w:shd w:val="clear" w:color="auto" w:fill="0F4015"/>
      </w:tcPr>
    </w:tblStylePr>
    <w:tblStylePr w:type="band1Vert">
      <w:tblPr/>
      <w:tcPr>
        <w:shd w:val="clear" w:color="auto" w:fill="84E290"/>
      </w:tcPr>
    </w:tblStylePr>
    <w:tblStylePr w:type="band1Horz">
      <w:tblPr/>
      <w:tcPr>
        <w:shd w:val="clear" w:color="auto" w:fill="66DB75"/>
      </w:tcPr>
    </w:tblStylePr>
  </w:style>
  <w:style w:type="table" w:customStyle="1" w:styleId="ColourfulShadingAccent46">
    <w:name w:val="Colourful Shading – Accent 46"/>
    <w:basedOn w:val="TableNormal"/>
    <w:next w:val="ColorfulShading-Accent4"/>
    <w:uiPriority w:val="71"/>
    <w:semiHidden/>
    <w:unhideWhenUsed/>
    <w:rsid w:val="00417AD0"/>
    <w:pPr>
      <w:spacing w:after="0" w:line="240" w:lineRule="auto"/>
    </w:pPr>
    <w:rPr>
      <w:color w:val="000000"/>
      <w:kern w:val="2"/>
      <w:sz w:val="24"/>
      <w:szCs w:val="24"/>
      <w:lang w:val="en-IE"/>
      <w14:ligatures w14:val="standardContextual"/>
    </w:rPr>
    <w:tblPr>
      <w:tblStyleRowBandSize w:val="1"/>
      <w:tblStyleColBandSize w:val="1"/>
      <w:tblBorders>
        <w:top w:val="single" w:sz="24" w:space="0" w:color="196B24"/>
        <w:left w:val="single" w:sz="4" w:space="0" w:color="0F9ED5"/>
        <w:bottom w:val="single" w:sz="4" w:space="0" w:color="0F9ED5"/>
        <w:right w:val="single" w:sz="4" w:space="0" w:color="0F9ED5"/>
        <w:insideH w:val="single" w:sz="4" w:space="0" w:color="FFFFFF"/>
        <w:insideV w:val="single" w:sz="4" w:space="0" w:color="FFFFFF"/>
      </w:tblBorders>
    </w:tblPr>
    <w:tcPr>
      <w:shd w:val="clear" w:color="auto" w:fill="E5F6FD"/>
    </w:tcPr>
    <w:tblStylePr w:type="firstRow">
      <w:rPr>
        <w:b/>
        <w:bCs/>
      </w:rPr>
      <w:tblPr/>
      <w:tcPr>
        <w:tcBorders>
          <w:top w:val="nil"/>
          <w:left w:val="nil"/>
          <w:bottom w:val="single" w:sz="24" w:space="0" w:color="196B24"/>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095E7F"/>
      </w:tcPr>
    </w:tblStylePr>
    <w:tblStylePr w:type="firstCol">
      <w:rPr>
        <w:color w:val="FFFFFF"/>
      </w:rPr>
      <w:tblPr/>
      <w:tcPr>
        <w:tcBorders>
          <w:top w:val="nil"/>
          <w:left w:val="nil"/>
          <w:bottom w:val="nil"/>
          <w:right w:val="nil"/>
          <w:insideH w:val="single" w:sz="4" w:space="0" w:color="095E7F"/>
          <w:insideV w:val="nil"/>
        </w:tcBorders>
        <w:shd w:val="clear" w:color="auto" w:fill="095E7F"/>
      </w:tcPr>
    </w:tblStylePr>
    <w:tblStylePr w:type="lastCol">
      <w:rPr>
        <w:color w:val="FFFFFF"/>
      </w:rPr>
      <w:tblPr/>
      <w:tcPr>
        <w:tcBorders>
          <w:top w:val="nil"/>
          <w:left w:val="nil"/>
          <w:bottom w:val="nil"/>
          <w:right w:val="nil"/>
          <w:insideH w:val="nil"/>
          <w:insideV w:val="nil"/>
        </w:tcBorders>
        <w:shd w:val="clear" w:color="auto" w:fill="095E7F"/>
      </w:tcPr>
    </w:tblStylePr>
    <w:tblStylePr w:type="band1Vert">
      <w:tblPr/>
      <w:tcPr>
        <w:shd w:val="clear" w:color="auto" w:fill="95DCF7"/>
      </w:tcPr>
    </w:tblStylePr>
    <w:tblStylePr w:type="band1Horz">
      <w:tblPr/>
      <w:tcPr>
        <w:shd w:val="clear" w:color="auto" w:fill="7BD3F5"/>
      </w:tcPr>
    </w:tblStylePr>
    <w:tblStylePr w:type="neCell">
      <w:rPr>
        <w:color w:val="000000"/>
      </w:rPr>
    </w:tblStylePr>
    <w:tblStylePr w:type="nwCell">
      <w:rPr>
        <w:color w:val="000000"/>
      </w:rPr>
    </w:tblStylePr>
  </w:style>
  <w:style w:type="table" w:customStyle="1" w:styleId="ColourfulShadingAccent56">
    <w:name w:val="Colourful Shading – Accent 56"/>
    <w:basedOn w:val="TableNormal"/>
    <w:next w:val="ColorfulShading-Accent5"/>
    <w:uiPriority w:val="71"/>
    <w:semiHidden/>
    <w:unhideWhenUsed/>
    <w:rsid w:val="00417AD0"/>
    <w:pPr>
      <w:spacing w:after="0" w:line="240" w:lineRule="auto"/>
    </w:pPr>
    <w:rPr>
      <w:color w:val="000000"/>
      <w:kern w:val="2"/>
      <w:sz w:val="24"/>
      <w:szCs w:val="24"/>
      <w:lang w:val="en-IE"/>
      <w14:ligatures w14:val="standardContextual"/>
    </w:rPr>
    <w:tblPr>
      <w:tblStyleRowBandSize w:val="1"/>
      <w:tblStyleColBandSize w:val="1"/>
      <w:tblBorders>
        <w:top w:val="single" w:sz="24" w:space="0" w:color="4EA72E"/>
        <w:left w:val="single" w:sz="4" w:space="0" w:color="A02B93"/>
        <w:bottom w:val="single" w:sz="4" w:space="0" w:color="A02B93"/>
        <w:right w:val="single" w:sz="4" w:space="0" w:color="A02B93"/>
        <w:insideH w:val="single" w:sz="4" w:space="0" w:color="FFFFFF"/>
        <w:insideV w:val="single" w:sz="4" w:space="0" w:color="FFFFFF"/>
      </w:tblBorders>
    </w:tblPr>
    <w:tcPr>
      <w:shd w:val="clear" w:color="auto" w:fill="F8E7F6"/>
    </w:tcPr>
    <w:tblStylePr w:type="firstRow">
      <w:rPr>
        <w:b/>
        <w:bCs/>
      </w:rPr>
      <w:tblPr/>
      <w:tcPr>
        <w:tcBorders>
          <w:top w:val="nil"/>
          <w:left w:val="nil"/>
          <w:bottom w:val="single" w:sz="24" w:space="0" w:color="4EA72E"/>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5F1957"/>
      </w:tcPr>
    </w:tblStylePr>
    <w:tblStylePr w:type="firstCol">
      <w:rPr>
        <w:color w:val="FFFFFF"/>
      </w:rPr>
      <w:tblPr/>
      <w:tcPr>
        <w:tcBorders>
          <w:top w:val="nil"/>
          <w:left w:val="nil"/>
          <w:bottom w:val="nil"/>
          <w:right w:val="nil"/>
          <w:insideH w:val="single" w:sz="4" w:space="0" w:color="5F1957"/>
          <w:insideV w:val="nil"/>
        </w:tcBorders>
        <w:shd w:val="clear" w:color="auto" w:fill="5F1957"/>
      </w:tcPr>
    </w:tblStylePr>
    <w:tblStylePr w:type="lastCol">
      <w:rPr>
        <w:color w:val="FFFFFF"/>
      </w:rPr>
      <w:tblPr/>
      <w:tcPr>
        <w:tcBorders>
          <w:top w:val="nil"/>
          <w:left w:val="nil"/>
          <w:bottom w:val="nil"/>
          <w:right w:val="nil"/>
          <w:insideH w:val="nil"/>
          <w:insideV w:val="nil"/>
        </w:tcBorders>
        <w:shd w:val="clear" w:color="auto" w:fill="5F1957"/>
      </w:tcPr>
    </w:tblStylePr>
    <w:tblStylePr w:type="band1Vert">
      <w:tblPr/>
      <w:tcPr>
        <w:shd w:val="clear" w:color="auto" w:fill="E59EDC"/>
      </w:tcPr>
    </w:tblStylePr>
    <w:tblStylePr w:type="band1Horz">
      <w:tblPr/>
      <w:tcPr>
        <w:shd w:val="clear" w:color="auto" w:fill="DE86D4"/>
      </w:tcPr>
    </w:tblStylePr>
    <w:tblStylePr w:type="neCell">
      <w:rPr>
        <w:color w:val="000000"/>
      </w:rPr>
    </w:tblStylePr>
    <w:tblStylePr w:type="nwCell">
      <w:rPr>
        <w:color w:val="000000"/>
      </w:rPr>
    </w:tblStylePr>
  </w:style>
  <w:style w:type="table" w:customStyle="1" w:styleId="ColourfulShadingAccent66">
    <w:name w:val="Colourful Shading – Accent 66"/>
    <w:basedOn w:val="TableNormal"/>
    <w:next w:val="ColorfulShading-Accent6"/>
    <w:uiPriority w:val="71"/>
    <w:semiHidden/>
    <w:unhideWhenUsed/>
    <w:rsid w:val="00417AD0"/>
    <w:pPr>
      <w:spacing w:after="0" w:line="240" w:lineRule="auto"/>
    </w:pPr>
    <w:rPr>
      <w:color w:val="000000"/>
      <w:kern w:val="2"/>
      <w:sz w:val="24"/>
      <w:szCs w:val="24"/>
      <w:lang w:val="en-IE"/>
      <w14:ligatures w14:val="standardContextual"/>
    </w:rPr>
    <w:tblPr>
      <w:tblStyleRowBandSize w:val="1"/>
      <w:tblStyleColBandSize w:val="1"/>
      <w:tblBorders>
        <w:top w:val="single" w:sz="24" w:space="0" w:color="A02B93"/>
        <w:left w:val="single" w:sz="4" w:space="0" w:color="4EA72E"/>
        <w:bottom w:val="single" w:sz="4" w:space="0" w:color="4EA72E"/>
        <w:right w:val="single" w:sz="4" w:space="0" w:color="4EA72E"/>
        <w:insideH w:val="single" w:sz="4" w:space="0" w:color="FFFFFF"/>
        <w:insideV w:val="single" w:sz="4" w:space="0" w:color="FFFFFF"/>
      </w:tblBorders>
    </w:tblPr>
    <w:tcPr>
      <w:shd w:val="clear" w:color="auto" w:fill="ECF8E8"/>
    </w:tcPr>
    <w:tblStylePr w:type="firstRow">
      <w:rPr>
        <w:b/>
        <w:bCs/>
      </w:rPr>
      <w:tblPr/>
      <w:tcPr>
        <w:tcBorders>
          <w:top w:val="nil"/>
          <w:left w:val="nil"/>
          <w:bottom w:val="single" w:sz="24" w:space="0" w:color="A02B93"/>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E641B"/>
      </w:tcPr>
    </w:tblStylePr>
    <w:tblStylePr w:type="firstCol">
      <w:rPr>
        <w:color w:val="FFFFFF"/>
      </w:rPr>
      <w:tblPr/>
      <w:tcPr>
        <w:tcBorders>
          <w:top w:val="nil"/>
          <w:left w:val="nil"/>
          <w:bottom w:val="nil"/>
          <w:right w:val="nil"/>
          <w:insideH w:val="single" w:sz="4" w:space="0" w:color="2E641B"/>
          <w:insideV w:val="nil"/>
        </w:tcBorders>
        <w:shd w:val="clear" w:color="auto" w:fill="2E641B"/>
      </w:tcPr>
    </w:tblStylePr>
    <w:tblStylePr w:type="lastCol">
      <w:rPr>
        <w:color w:val="FFFFFF"/>
      </w:rPr>
      <w:tblPr/>
      <w:tcPr>
        <w:tcBorders>
          <w:top w:val="nil"/>
          <w:left w:val="nil"/>
          <w:bottom w:val="nil"/>
          <w:right w:val="nil"/>
          <w:insideH w:val="nil"/>
          <w:insideV w:val="nil"/>
        </w:tcBorders>
        <w:shd w:val="clear" w:color="auto" w:fill="2E641B"/>
      </w:tcPr>
    </w:tblStylePr>
    <w:tblStylePr w:type="band1Vert">
      <w:tblPr/>
      <w:tcPr>
        <w:shd w:val="clear" w:color="auto" w:fill="B3E5A1"/>
      </w:tcPr>
    </w:tblStylePr>
    <w:tblStylePr w:type="band1Horz">
      <w:tblPr/>
      <w:tcPr>
        <w:shd w:val="clear" w:color="auto" w:fill="A0DF8A"/>
      </w:tcPr>
    </w:tblStylePr>
    <w:tblStylePr w:type="neCell">
      <w:rPr>
        <w:color w:val="000000"/>
      </w:rPr>
    </w:tblStylePr>
    <w:tblStylePr w:type="nwCell">
      <w:rPr>
        <w:color w:val="000000"/>
      </w:rPr>
    </w:tblStylePr>
  </w:style>
  <w:style w:type="table" w:customStyle="1" w:styleId="DarkList6">
    <w:name w:val="Dark List6"/>
    <w:basedOn w:val="TableNormal"/>
    <w:next w:val="DarkList"/>
    <w:uiPriority w:val="70"/>
    <w:semiHidden/>
    <w:unhideWhenUsed/>
    <w:rsid w:val="00417AD0"/>
    <w:pPr>
      <w:spacing w:after="0" w:line="240" w:lineRule="auto"/>
    </w:pPr>
    <w:rPr>
      <w:color w:val="FFFFFF"/>
      <w:kern w:val="2"/>
      <w:sz w:val="24"/>
      <w:szCs w:val="24"/>
      <w:lang w:val="en-IE"/>
      <w14:ligatures w14:val="standardContextual"/>
    </w:rPr>
    <w:tblPr>
      <w:tblStyleRowBandSize w:val="1"/>
      <w:tblStyleColBandSize w:val="1"/>
    </w:tblPr>
    <w:tcPr>
      <w:shd w:val="clear" w:color="auto" w:fill="000000"/>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000000"/>
      </w:tcPr>
    </w:tblStylePr>
    <w:tblStylePr w:type="firstCol">
      <w:tblPr/>
      <w:tcPr>
        <w:tcBorders>
          <w:top w:val="nil"/>
          <w:left w:val="nil"/>
          <w:bottom w:val="nil"/>
          <w:right w:val="single" w:sz="18" w:space="0" w:color="FFFFFF"/>
          <w:insideH w:val="nil"/>
          <w:insideV w:val="nil"/>
        </w:tcBorders>
        <w:shd w:val="clear" w:color="auto" w:fill="000000"/>
      </w:tcPr>
    </w:tblStylePr>
    <w:tblStylePr w:type="lastCol">
      <w:tblPr/>
      <w:tcPr>
        <w:tcBorders>
          <w:top w:val="nil"/>
          <w:left w:val="single" w:sz="18" w:space="0" w:color="FFFFFF"/>
          <w:bottom w:val="nil"/>
          <w:right w:val="nil"/>
          <w:insideH w:val="nil"/>
          <w:insideV w:val="nil"/>
        </w:tcBorders>
        <w:shd w:val="clear" w:color="auto" w:fill="000000"/>
      </w:tcPr>
    </w:tblStylePr>
    <w:tblStylePr w:type="band1Vert">
      <w:tblPr/>
      <w:tcPr>
        <w:tcBorders>
          <w:top w:val="nil"/>
          <w:left w:val="nil"/>
          <w:bottom w:val="nil"/>
          <w:right w:val="nil"/>
          <w:insideH w:val="nil"/>
          <w:insideV w:val="nil"/>
        </w:tcBorders>
        <w:shd w:val="clear" w:color="auto" w:fill="000000"/>
      </w:tcPr>
    </w:tblStylePr>
    <w:tblStylePr w:type="band1Horz">
      <w:tblPr/>
      <w:tcPr>
        <w:tcBorders>
          <w:top w:val="nil"/>
          <w:left w:val="nil"/>
          <w:bottom w:val="nil"/>
          <w:right w:val="nil"/>
          <w:insideH w:val="nil"/>
          <w:insideV w:val="nil"/>
        </w:tcBorders>
        <w:shd w:val="clear" w:color="auto" w:fill="000000"/>
      </w:tcPr>
    </w:tblStylePr>
  </w:style>
  <w:style w:type="table" w:customStyle="1" w:styleId="DarkList-Accent16">
    <w:name w:val="Dark List - Accent 16"/>
    <w:basedOn w:val="TableNormal"/>
    <w:next w:val="DarkList-Accent1"/>
    <w:uiPriority w:val="70"/>
    <w:semiHidden/>
    <w:unhideWhenUsed/>
    <w:rsid w:val="00417AD0"/>
    <w:pPr>
      <w:spacing w:after="0" w:line="240" w:lineRule="auto"/>
    </w:pPr>
    <w:rPr>
      <w:color w:val="FFFFFF"/>
      <w:kern w:val="2"/>
      <w:sz w:val="24"/>
      <w:szCs w:val="24"/>
      <w:lang w:val="en-IE"/>
      <w14:ligatures w14:val="standardContextual"/>
    </w:rPr>
    <w:tblPr>
      <w:tblStyleRowBandSize w:val="1"/>
      <w:tblStyleColBandSize w:val="1"/>
    </w:tblPr>
    <w:tcPr>
      <w:shd w:val="clear" w:color="auto" w:fill="156082"/>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0A2F40"/>
      </w:tcPr>
    </w:tblStylePr>
    <w:tblStylePr w:type="firstCol">
      <w:tblPr/>
      <w:tcPr>
        <w:tcBorders>
          <w:top w:val="nil"/>
          <w:left w:val="nil"/>
          <w:bottom w:val="nil"/>
          <w:right w:val="single" w:sz="18" w:space="0" w:color="FFFFFF"/>
          <w:insideH w:val="nil"/>
          <w:insideV w:val="nil"/>
        </w:tcBorders>
        <w:shd w:val="clear" w:color="auto" w:fill="0F4761"/>
      </w:tcPr>
    </w:tblStylePr>
    <w:tblStylePr w:type="lastCol">
      <w:tblPr/>
      <w:tcPr>
        <w:tcBorders>
          <w:top w:val="nil"/>
          <w:left w:val="single" w:sz="18" w:space="0" w:color="FFFFFF"/>
          <w:bottom w:val="nil"/>
          <w:right w:val="nil"/>
          <w:insideH w:val="nil"/>
          <w:insideV w:val="nil"/>
        </w:tcBorders>
        <w:shd w:val="clear" w:color="auto" w:fill="0F4761"/>
      </w:tcPr>
    </w:tblStylePr>
    <w:tblStylePr w:type="band1Vert">
      <w:tblPr/>
      <w:tcPr>
        <w:tcBorders>
          <w:top w:val="nil"/>
          <w:left w:val="nil"/>
          <w:bottom w:val="nil"/>
          <w:right w:val="nil"/>
          <w:insideH w:val="nil"/>
          <w:insideV w:val="nil"/>
        </w:tcBorders>
        <w:shd w:val="clear" w:color="auto" w:fill="0F4761"/>
      </w:tcPr>
    </w:tblStylePr>
    <w:tblStylePr w:type="band1Horz">
      <w:tblPr/>
      <w:tcPr>
        <w:tcBorders>
          <w:top w:val="nil"/>
          <w:left w:val="nil"/>
          <w:bottom w:val="nil"/>
          <w:right w:val="nil"/>
          <w:insideH w:val="nil"/>
          <w:insideV w:val="nil"/>
        </w:tcBorders>
        <w:shd w:val="clear" w:color="auto" w:fill="0F4761"/>
      </w:tcPr>
    </w:tblStylePr>
  </w:style>
  <w:style w:type="table" w:customStyle="1" w:styleId="DarkList-Accent26">
    <w:name w:val="Dark List - Accent 26"/>
    <w:basedOn w:val="TableNormal"/>
    <w:next w:val="DarkList-Accent2"/>
    <w:uiPriority w:val="70"/>
    <w:semiHidden/>
    <w:unhideWhenUsed/>
    <w:rsid w:val="00417AD0"/>
    <w:pPr>
      <w:spacing w:after="0" w:line="240" w:lineRule="auto"/>
    </w:pPr>
    <w:rPr>
      <w:color w:val="FFFFFF"/>
      <w:kern w:val="2"/>
      <w:sz w:val="24"/>
      <w:szCs w:val="24"/>
      <w:lang w:val="en-IE"/>
      <w14:ligatures w14:val="standardContextual"/>
    </w:rPr>
    <w:tblPr>
      <w:tblStyleRowBandSize w:val="1"/>
      <w:tblStyleColBandSize w:val="1"/>
    </w:tblPr>
    <w:tcPr>
      <w:shd w:val="clear" w:color="auto" w:fill="E97132"/>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7F340D"/>
      </w:tcPr>
    </w:tblStylePr>
    <w:tblStylePr w:type="firstCol">
      <w:tblPr/>
      <w:tcPr>
        <w:tcBorders>
          <w:top w:val="nil"/>
          <w:left w:val="nil"/>
          <w:bottom w:val="nil"/>
          <w:right w:val="single" w:sz="18" w:space="0" w:color="FFFFFF"/>
          <w:insideH w:val="nil"/>
          <w:insideV w:val="nil"/>
        </w:tcBorders>
        <w:shd w:val="clear" w:color="auto" w:fill="BF4E14"/>
      </w:tcPr>
    </w:tblStylePr>
    <w:tblStylePr w:type="lastCol">
      <w:tblPr/>
      <w:tcPr>
        <w:tcBorders>
          <w:top w:val="nil"/>
          <w:left w:val="single" w:sz="18" w:space="0" w:color="FFFFFF"/>
          <w:bottom w:val="nil"/>
          <w:right w:val="nil"/>
          <w:insideH w:val="nil"/>
          <w:insideV w:val="nil"/>
        </w:tcBorders>
        <w:shd w:val="clear" w:color="auto" w:fill="BF4E14"/>
      </w:tcPr>
    </w:tblStylePr>
    <w:tblStylePr w:type="band1Vert">
      <w:tblPr/>
      <w:tcPr>
        <w:tcBorders>
          <w:top w:val="nil"/>
          <w:left w:val="nil"/>
          <w:bottom w:val="nil"/>
          <w:right w:val="nil"/>
          <w:insideH w:val="nil"/>
          <w:insideV w:val="nil"/>
        </w:tcBorders>
        <w:shd w:val="clear" w:color="auto" w:fill="BF4E14"/>
      </w:tcPr>
    </w:tblStylePr>
    <w:tblStylePr w:type="band1Horz">
      <w:tblPr/>
      <w:tcPr>
        <w:tcBorders>
          <w:top w:val="nil"/>
          <w:left w:val="nil"/>
          <w:bottom w:val="nil"/>
          <w:right w:val="nil"/>
          <w:insideH w:val="nil"/>
          <w:insideV w:val="nil"/>
        </w:tcBorders>
        <w:shd w:val="clear" w:color="auto" w:fill="BF4E14"/>
      </w:tcPr>
    </w:tblStylePr>
  </w:style>
  <w:style w:type="table" w:customStyle="1" w:styleId="DarkList-Accent36">
    <w:name w:val="Dark List - Accent 36"/>
    <w:basedOn w:val="TableNormal"/>
    <w:next w:val="DarkList-Accent3"/>
    <w:uiPriority w:val="70"/>
    <w:semiHidden/>
    <w:unhideWhenUsed/>
    <w:rsid w:val="00417AD0"/>
    <w:pPr>
      <w:spacing w:after="0" w:line="240" w:lineRule="auto"/>
    </w:pPr>
    <w:rPr>
      <w:color w:val="FFFFFF"/>
      <w:kern w:val="2"/>
      <w:sz w:val="24"/>
      <w:szCs w:val="24"/>
      <w:lang w:val="en-IE"/>
      <w14:ligatures w14:val="standardContextual"/>
    </w:rPr>
    <w:tblPr>
      <w:tblStyleRowBandSize w:val="1"/>
      <w:tblStyleColBandSize w:val="1"/>
    </w:tblPr>
    <w:tcPr>
      <w:shd w:val="clear" w:color="auto" w:fill="196B24"/>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0C3511"/>
      </w:tcPr>
    </w:tblStylePr>
    <w:tblStylePr w:type="firstCol">
      <w:tblPr/>
      <w:tcPr>
        <w:tcBorders>
          <w:top w:val="nil"/>
          <w:left w:val="nil"/>
          <w:bottom w:val="nil"/>
          <w:right w:val="single" w:sz="18" w:space="0" w:color="FFFFFF"/>
          <w:insideH w:val="nil"/>
          <w:insideV w:val="nil"/>
        </w:tcBorders>
        <w:shd w:val="clear" w:color="auto" w:fill="124F1A"/>
      </w:tcPr>
    </w:tblStylePr>
    <w:tblStylePr w:type="lastCol">
      <w:tblPr/>
      <w:tcPr>
        <w:tcBorders>
          <w:top w:val="nil"/>
          <w:left w:val="single" w:sz="18" w:space="0" w:color="FFFFFF"/>
          <w:bottom w:val="nil"/>
          <w:right w:val="nil"/>
          <w:insideH w:val="nil"/>
          <w:insideV w:val="nil"/>
        </w:tcBorders>
        <w:shd w:val="clear" w:color="auto" w:fill="124F1A"/>
      </w:tcPr>
    </w:tblStylePr>
    <w:tblStylePr w:type="band1Vert">
      <w:tblPr/>
      <w:tcPr>
        <w:tcBorders>
          <w:top w:val="nil"/>
          <w:left w:val="nil"/>
          <w:bottom w:val="nil"/>
          <w:right w:val="nil"/>
          <w:insideH w:val="nil"/>
          <w:insideV w:val="nil"/>
        </w:tcBorders>
        <w:shd w:val="clear" w:color="auto" w:fill="124F1A"/>
      </w:tcPr>
    </w:tblStylePr>
    <w:tblStylePr w:type="band1Horz">
      <w:tblPr/>
      <w:tcPr>
        <w:tcBorders>
          <w:top w:val="nil"/>
          <w:left w:val="nil"/>
          <w:bottom w:val="nil"/>
          <w:right w:val="nil"/>
          <w:insideH w:val="nil"/>
          <w:insideV w:val="nil"/>
        </w:tcBorders>
        <w:shd w:val="clear" w:color="auto" w:fill="124F1A"/>
      </w:tcPr>
    </w:tblStylePr>
  </w:style>
  <w:style w:type="table" w:customStyle="1" w:styleId="DarkList-Accent46">
    <w:name w:val="Dark List - Accent 46"/>
    <w:basedOn w:val="TableNormal"/>
    <w:next w:val="DarkList-Accent4"/>
    <w:uiPriority w:val="70"/>
    <w:semiHidden/>
    <w:unhideWhenUsed/>
    <w:rsid w:val="00417AD0"/>
    <w:pPr>
      <w:spacing w:after="0" w:line="240" w:lineRule="auto"/>
    </w:pPr>
    <w:rPr>
      <w:color w:val="FFFFFF"/>
      <w:kern w:val="2"/>
      <w:sz w:val="24"/>
      <w:szCs w:val="24"/>
      <w:lang w:val="en-IE"/>
      <w14:ligatures w14:val="standardContextual"/>
    </w:rPr>
    <w:tblPr>
      <w:tblStyleRowBandSize w:val="1"/>
      <w:tblStyleColBandSize w:val="1"/>
    </w:tblPr>
    <w:tcPr>
      <w:shd w:val="clear" w:color="auto" w:fill="0F9ED5"/>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074E69"/>
      </w:tcPr>
    </w:tblStylePr>
    <w:tblStylePr w:type="firstCol">
      <w:tblPr/>
      <w:tcPr>
        <w:tcBorders>
          <w:top w:val="nil"/>
          <w:left w:val="nil"/>
          <w:bottom w:val="nil"/>
          <w:right w:val="single" w:sz="18" w:space="0" w:color="FFFFFF"/>
          <w:insideH w:val="nil"/>
          <w:insideV w:val="nil"/>
        </w:tcBorders>
        <w:shd w:val="clear" w:color="auto" w:fill="0B769F"/>
      </w:tcPr>
    </w:tblStylePr>
    <w:tblStylePr w:type="lastCol">
      <w:tblPr/>
      <w:tcPr>
        <w:tcBorders>
          <w:top w:val="nil"/>
          <w:left w:val="single" w:sz="18" w:space="0" w:color="FFFFFF"/>
          <w:bottom w:val="nil"/>
          <w:right w:val="nil"/>
          <w:insideH w:val="nil"/>
          <w:insideV w:val="nil"/>
        </w:tcBorders>
        <w:shd w:val="clear" w:color="auto" w:fill="0B769F"/>
      </w:tcPr>
    </w:tblStylePr>
    <w:tblStylePr w:type="band1Vert">
      <w:tblPr/>
      <w:tcPr>
        <w:tcBorders>
          <w:top w:val="nil"/>
          <w:left w:val="nil"/>
          <w:bottom w:val="nil"/>
          <w:right w:val="nil"/>
          <w:insideH w:val="nil"/>
          <w:insideV w:val="nil"/>
        </w:tcBorders>
        <w:shd w:val="clear" w:color="auto" w:fill="0B769F"/>
      </w:tcPr>
    </w:tblStylePr>
    <w:tblStylePr w:type="band1Horz">
      <w:tblPr/>
      <w:tcPr>
        <w:tcBorders>
          <w:top w:val="nil"/>
          <w:left w:val="nil"/>
          <w:bottom w:val="nil"/>
          <w:right w:val="nil"/>
          <w:insideH w:val="nil"/>
          <w:insideV w:val="nil"/>
        </w:tcBorders>
        <w:shd w:val="clear" w:color="auto" w:fill="0B769F"/>
      </w:tcPr>
    </w:tblStylePr>
  </w:style>
  <w:style w:type="table" w:customStyle="1" w:styleId="DarkList-Accent56">
    <w:name w:val="Dark List - Accent 56"/>
    <w:basedOn w:val="TableNormal"/>
    <w:next w:val="DarkList-Accent5"/>
    <w:uiPriority w:val="70"/>
    <w:semiHidden/>
    <w:unhideWhenUsed/>
    <w:rsid w:val="00417AD0"/>
    <w:pPr>
      <w:spacing w:after="0" w:line="240" w:lineRule="auto"/>
    </w:pPr>
    <w:rPr>
      <w:color w:val="FFFFFF"/>
      <w:kern w:val="2"/>
      <w:sz w:val="24"/>
      <w:szCs w:val="24"/>
      <w:lang w:val="en-IE"/>
      <w14:ligatures w14:val="standardContextual"/>
    </w:rPr>
    <w:tblPr>
      <w:tblStyleRowBandSize w:val="1"/>
      <w:tblStyleColBandSize w:val="1"/>
    </w:tblPr>
    <w:tcPr>
      <w:shd w:val="clear" w:color="auto" w:fill="A02B93"/>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4F1548"/>
      </w:tcPr>
    </w:tblStylePr>
    <w:tblStylePr w:type="firstCol">
      <w:tblPr/>
      <w:tcPr>
        <w:tcBorders>
          <w:top w:val="nil"/>
          <w:left w:val="nil"/>
          <w:bottom w:val="nil"/>
          <w:right w:val="single" w:sz="18" w:space="0" w:color="FFFFFF"/>
          <w:insideH w:val="nil"/>
          <w:insideV w:val="nil"/>
        </w:tcBorders>
        <w:shd w:val="clear" w:color="auto" w:fill="77206D"/>
      </w:tcPr>
    </w:tblStylePr>
    <w:tblStylePr w:type="lastCol">
      <w:tblPr/>
      <w:tcPr>
        <w:tcBorders>
          <w:top w:val="nil"/>
          <w:left w:val="single" w:sz="18" w:space="0" w:color="FFFFFF"/>
          <w:bottom w:val="nil"/>
          <w:right w:val="nil"/>
          <w:insideH w:val="nil"/>
          <w:insideV w:val="nil"/>
        </w:tcBorders>
        <w:shd w:val="clear" w:color="auto" w:fill="77206D"/>
      </w:tcPr>
    </w:tblStylePr>
    <w:tblStylePr w:type="band1Vert">
      <w:tblPr/>
      <w:tcPr>
        <w:tcBorders>
          <w:top w:val="nil"/>
          <w:left w:val="nil"/>
          <w:bottom w:val="nil"/>
          <w:right w:val="nil"/>
          <w:insideH w:val="nil"/>
          <w:insideV w:val="nil"/>
        </w:tcBorders>
        <w:shd w:val="clear" w:color="auto" w:fill="77206D"/>
      </w:tcPr>
    </w:tblStylePr>
    <w:tblStylePr w:type="band1Horz">
      <w:tblPr/>
      <w:tcPr>
        <w:tcBorders>
          <w:top w:val="nil"/>
          <w:left w:val="nil"/>
          <w:bottom w:val="nil"/>
          <w:right w:val="nil"/>
          <w:insideH w:val="nil"/>
          <w:insideV w:val="nil"/>
        </w:tcBorders>
        <w:shd w:val="clear" w:color="auto" w:fill="77206D"/>
      </w:tcPr>
    </w:tblStylePr>
  </w:style>
  <w:style w:type="table" w:customStyle="1" w:styleId="DarkList-Accent66">
    <w:name w:val="Dark List - Accent 66"/>
    <w:basedOn w:val="TableNormal"/>
    <w:next w:val="DarkList-Accent6"/>
    <w:uiPriority w:val="70"/>
    <w:semiHidden/>
    <w:unhideWhenUsed/>
    <w:rsid w:val="00417AD0"/>
    <w:pPr>
      <w:spacing w:after="0" w:line="240" w:lineRule="auto"/>
    </w:pPr>
    <w:rPr>
      <w:color w:val="FFFFFF"/>
      <w:kern w:val="2"/>
      <w:sz w:val="24"/>
      <w:szCs w:val="24"/>
      <w:lang w:val="en-IE"/>
      <w14:ligatures w14:val="standardContextual"/>
    </w:rPr>
    <w:tblPr>
      <w:tblStyleRowBandSize w:val="1"/>
      <w:tblStyleColBandSize w:val="1"/>
    </w:tblPr>
    <w:tcPr>
      <w:shd w:val="clear" w:color="auto" w:fill="4EA72E"/>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265317"/>
      </w:tcPr>
    </w:tblStylePr>
    <w:tblStylePr w:type="firstCol">
      <w:tblPr/>
      <w:tcPr>
        <w:tcBorders>
          <w:top w:val="nil"/>
          <w:left w:val="nil"/>
          <w:bottom w:val="nil"/>
          <w:right w:val="single" w:sz="18" w:space="0" w:color="FFFFFF"/>
          <w:insideH w:val="nil"/>
          <w:insideV w:val="nil"/>
        </w:tcBorders>
        <w:shd w:val="clear" w:color="auto" w:fill="3A7C22"/>
      </w:tcPr>
    </w:tblStylePr>
    <w:tblStylePr w:type="lastCol">
      <w:tblPr/>
      <w:tcPr>
        <w:tcBorders>
          <w:top w:val="nil"/>
          <w:left w:val="single" w:sz="18" w:space="0" w:color="FFFFFF"/>
          <w:bottom w:val="nil"/>
          <w:right w:val="nil"/>
          <w:insideH w:val="nil"/>
          <w:insideV w:val="nil"/>
        </w:tcBorders>
        <w:shd w:val="clear" w:color="auto" w:fill="3A7C22"/>
      </w:tcPr>
    </w:tblStylePr>
    <w:tblStylePr w:type="band1Vert">
      <w:tblPr/>
      <w:tcPr>
        <w:tcBorders>
          <w:top w:val="nil"/>
          <w:left w:val="nil"/>
          <w:bottom w:val="nil"/>
          <w:right w:val="nil"/>
          <w:insideH w:val="nil"/>
          <w:insideV w:val="nil"/>
        </w:tcBorders>
        <w:shd w:val="clear" w:color="auto" w:fill="3A7C22"/>
      </w:tcPr>
    </w:tblStylePr>
    <w:tblStylePr w:type="band1Horz">
      <w:tblPr/>
      <w:tcPr>
        <w:tcBorders>
          <w:top w:val="nil"/>
          <w:left w:val="nil"/>
          <w:bottom w:val="nil"/>
          <w:right w:val="nil"/>
          <w:insideH w:val="nil"/>
          <w:insideV w:val="nil"/>
        </w:tcBorders>
        <w:shd w:val="clear" w:color="auto" w:fill="3A7C22"/>
      </w:tcPr>
    </w:tblStylePr>
  </w:style>
  <w:style w:type="table" w:customStyle="1" w:styleId="GridTable1Light6">
    <w:name w:val="Grid Table 1 Light6"/>
    <w:basedOn w:val="TableNormal"/>
    <w:next w:val="GridTable1Light"/>
    <w:uiPriority w:val="46"/>
    <w:rsid w:val="00417AD0"/>
    <w:pPr>
      <w:spacing w:after="0" w:line="240" w:lineRule="auto"/>
    </w:pPr>
    <w:rPr>
      <w:kern w:val="2"/>
      <w:sz w:val="24"/>
      <w:szCs w:val="24"/>
      <w:lang w:val="en-IE"/>
      <w14:ligatures w14:val="standardContextual"/>
    </w:rPr>
    <w:tblPr>
      <w:tblStyleRowBandSize w:val="1"/>
      <w:tblStyleColBandSize w:val="1"/>
      <w:tblBorders>
        <w:top w:val="single" w:sz="4" w:space="0" w:color="999999"/>
        <w:left w:val="single" w:sz="4" w:space="0" w:color="999999"/>
        <w:bottom w:val="single" w:sz="4" w:space="0" w:color="999999"/>
        <w:right w:val="single" w:sz="4" w:space="0" w:color="999999"/>
        <w:insideH w:val="single" w:sz="4" w:space="0" w:color="999999"/>
        <w:insideV w:val="single" w:sz="4" w:space="0" w:color="999999"/>
      </w:tblBorders>
    </w:tblPr>
    <w:tblStylePr w:type="firstRow">
      <w:rPr>
        <w:b/>
        <w:bCs/>
      </w:rPr>
      <w:tblPr/>
      <w:tcPr>
        <w:tcBorders>
          <w:bottom w:val="single" w:sz="12" w:space="0" w:color="666666"/>
        </w:tcBorders>
      </w:tcPr>
    </w:tblStylePr>
    <w:tblStylePr w:type="lastRow">
      <w:rPr>
        <w:b/>
        <w:bCs/>
      </w:rPr>
      <w:tblPr/>
      <w:tcPr>
        <w:tcBorders>
          <w:top w:val="double" w:sz="2" w:space="0" w:color="666666"/>
        </w:tcBorders>
      </w:tcPr>
    </w:tblStylePr>
    <w:tblStylePr w:type="firstCol">
      <w:rPr>
        <w:b/>
        <w:bCs/>
      </w:rPr>
    </w:tblStylePr>
    <w:tblStylePr w:type="lastCol">
      <w:rPr>
        <w:b/>
        <w:bCs/>
      </w:rPr>
    </w:tblStylePr>
  </w:style>
  <w:style w:type="table" w:customStyle="1" w:styleId="GridTable1Light-Accent16">
    <w:name w:val="Grid Table 1 Light - Accent 16"/>
    <w:basedOn w:val="TableNormal"/>
    <w:next w:val="GridTable1Light-Accent1"/>
    <w:uiPriority w:val="46"/>
    <w:rsid w:val="00417AD0"/>
    <w:pPr>
      <w:spacing w:after="0" w:line="240" w:lineRule="auto"/>
    </w:pPr>
    <w:rPr>
      <w:kern w:val="2"/>
      <w:sz w:val="24"/>
      <w:szCs w:val="24"/>
      <w:lang w:val="en-IE"/>
      <w14:ligatures w14:val="standardContextual"/>
    </w:rPr>
    <w:tblPr>
      <w:tblStyleRowBandSize w:val="1"/>
      <w:tblStyleColBandSize w:val="1"/>
      <w:tblBorders>
        <w:top w:val="single" w:sz="4" w:space="0" w:color="83CAEB"/>
        <w:left w:val="single" w:sz="4" w:space="0" w:color="83CAEB"/>
        <w:bottom w:val="single" w:sz="4" w:space="0" w:color="83CAEB"/>
        <w:right w:val="single" w:sz="4" w:space="0" w:color="83CAEB"/>
        <w:insideH w:val="single" w:sz="4" w:space="0" w:color="83CAEB"/>
        <w:insideV w:val="single" w:sz="4" w:space="0" w:color="83CAEB"/>
      </w:tblBorders>
    </w:tblPr>
    <w:tblStylePr w:type="firstRow">
      <w:rPr>
        <w:b/>
        <w:bCs/>
      </w:rPr>
      <w:tblPr/>
      <w:tcPr>
        <w:tcBorders>
          <w:bottom w:val="single" w:sz="12" w:space="0" w:color="45B0E1"/>
        </w:tcBorders>
      </w:tcPr>
    </w:tblStylePr>
    <w:tblStylePr w:type="lastRow">
      <w:rPr>
        <w:b/>
        <w:bCs/>
      </w:rPr>
      <w:tblPr/>
      <w:tcPr>
        <w:tcBorders>
          <w:top w:val="double" w:sz="2" w:space="0" w:color="45B0E1"/>
        </w:tcBorders>
      </w:tcPr>
    </w:tblStylePr>
    <w:tblStylePr w:type="firstCol">
      <w:rPr>
        <w:b/>
        <w:bCs/>
      </w:rPr>
    </w:tblStylePr>
    <w:tblStylePr w:type="lastCol">
      <w:rPr>
        <w:b/>
        <w:bCs/>
      </w:rPr>
    </w:tblStylePr>
  </w:style>
  <w:style w:type="table" w:customStyle="1" w:styleId="GridTable1LightAccent26">
    <w:name w:val="Grid Table 1 Light – Accent 26"/>
    <w:basedOn w:val="TableNormal"/>
    <w:next w:val="GridTable1Light-Accent2"/>
    <w:uiPriority w:val="46"/>
    <w:rsid w:val="00417AD0"/>
    <w:pPr>
      <w:spacing w:after="0" w:line="240" w:lineRule="auto"/>
    </w:pPr>
    <w:rPr>
      <w:kern w:val="2"/>
      <w:sz w:val="24"/>
      <w:szCs w:val="24"/>
      <w:lang w:val="en-IE"/>
      <w14:ligatures w14:val="standardContextual"/>
    </w:rPr>
    <w:tblPr>
      <w:tblStyleRowBandSize w:val="1"/>
      <w:tblStyleColBandSize w:val="1"/>
      <w:tblBorders>
        <w:top w:val="single" w:sz="4" w:space="0" w:color="F6C5AC"/>
        <w:left w:val="single" w:sz="4" w:space="0" w:color="F6C5AC"/>
        <w:bottom w:val="single" w:sz="4" w:space="0" w:color="F6C5AC"/>
        <w:right w:val="single" w:sz="4" w:space="0" w:color="F6C5AC"/>
        <w:insideH w:val="single" w:sz="4" w:space="0" w:color="F6C5AC"/>
        <w:insideV w:val="single" w:sz="4" w:space="0" w:color="F6C5AC"/>
      </w:tblBorders>
    </w:tblPr>
    <w:tblStylePr w:type="firstRow">
      <w:rPr>
        <w:b/>
        <w:bCs/>
      </w:rPr>
      <w:tblPr/>
      <w:tcPr>
        <w:tcBorders>
          <w:bottom w:val="single" w:sz="12" w:space="0" w:color="F1A983"/>
        </w:tcBorders>
      </w:tcPr>
    </w:tblStylePr>
    <w:tblStylePr w:type="lastRow">
      <w:rPr>
        <w:b/>
        <w:bCs/>
      </w:rPr>
      <w:tblPr/>
      <w:tcPr>
        <w:tcBorders>
          <w:top w:val="double" w:sz="2" w:space="0" w:color="F1A983"/>
        </w:tcBorders>
      </w:tcPr>
    </w:tblStylePr>
    <w:tblStylePr w:type="firstCol">
      <w:rPr>
        <w:b/>
        <w:bCs/>
      </w:rPr>
    </w:tblStylePr>
    <w:tblStylePr w:type="lastCol">
      <w:rPr>
        <w:b/>
        <w:bCs/>
      </w:rPr>
    </w:tblStylePr>
  </w:style>
  <w:style w:type="table" w:customStyle="1" w:styleId="GridTable1Light-Accent36">
    <w:name w:val="Grid Table 1 Light - Accent 36"/>
    <w:basedOn w:val="TableNormal"/>
    <w:next w:val="GridTable1Light-Accent3"/>
    <w:uiPriority w:val="46"/>
    <w:rsid w:val="00417AD0"/>
    <w:pPr>
      <w:spacing w:after="0" w:line="240" w:lineRule="auto"/>
    </w:pPr>
    <w:rPr>
      <w:kern w:val="2"/>
      <w:sz w:val="24"/>
      <w:szCs w:val="24"/>
      <w:lang w:val="en-IE"/>
      <w14:ligatures w14:val="standardContextual"/>
    </w:rPr>
    <w:tblPr>
      <w:tblStyleRowBandSize w:val="1"/>
      <w:tblStyleColBandSize w:val="1"/>
      <w:tblBorders>
        <w:top w:val="single" w:sz="4" w:space="0" w:color="84E290"/>
        <w:left w:val="single" w:sz="4" w:space="0" w:color="84E290"/>
        <w:bottom w:val="single" w:sz="4" w:space="0" w:color="84E290"/>
        <w:right w:val="single" w:sz="4" w:space="0" w:color="84E290"/>
        <w:insideH w:val="single" w:sz="4" w:space="0" w:color="84E290"/>
        <w:insideV w:val="single" w:sz="4" w:space="0" w:color="84E290"/>
      </w:tblBorders>
    </w:tblPr>
    <w:tblStylePr w:type="firstRow">
      <w:rPr>
        <w:b/>
        <w:bCs/>
      </w:rPr>
      <w:tblPr/>
      <w:tcPr>
        <w:tcBorders>
          <w:bottom w:val="single" w:sz="12" w:space="0" w:color="47D459"/>
        </w:tcBorders>
      </w:tcPr>
    </w:tblStylePr>
    <w:tblStylePr w:type="lastRow">
      <w:rPr>
        <w:b/>
        <w:bCs/>
      </w:rPr>
      <w:tblPr/>
      <w:tcPr>
        <w:tcBorders>
          <w:top w:val="double" w:sz="2" w:space="0" w:color="47D459"/>
        </w:tcBorders>
      </w:tcPr>
    </w:tblStylePr>
    <w:tblStylePr w:type="firstCol">
      <w:rPr>
        <w:b/>
        <w:bCs/>
      </w:rPr>
    </w:tblStylePr>
    <w:tblStylePr w:type="lastCol">
      <w:rPr>
        <w:b/>
        <w:bCs/>
      </w:rPr>
    </w:tblStylePr>
  </w:style>
  <w:style w:type="table" w:customStyle="1" w:styleId="GridTable1Light-Accent46">
    <w:name w:val="Grid Table 1 Light - Accent 46"/>
    <w:basedOn w:val="TableNormal"/>
    <w:next w:val="GridTable1Light-Accent4"/>
    <w:uiPriority w:val="46"/>
    <w:rsid w:val="00417AD0"/>
    <w:pPr>
      <w:spacing w:after="0" w:line="240" w:lineRule="auto"/>
    </w:pPr>
    <w:rPr>
      <w:kern w:val="2"/>
      <w:sz w:val="24"/>
      <w:szCs w:val="24"/>
      <w:lang w:val="en-IE"/>
      <w14:ligatures w14:val="standardContextual"/>
    </w:rPr>
    <w:tblPr>
      <w:tblStyleRowBandSize w:val="1"/>
      <w:tblStyleColBandSize w:val="1"/>
      <w:tblBorders>
        <w:top w:val="single" w:sz="4" w:space="0" w:color="95DCF7"/>
        <w:left w:val="single" w:sz="4" w:space="0" w:color="95DCF7"/>
        <w:bottom w:val="single" w:sz="4" w:space="0" w:color="95DCF7"/>
        <w:right w:val="single" w:sz="4" w:space="0" w:color="95DCF7"/>
        <w:insideH w:val="single" w:sz="4" w:space="0" w:color="95DCF7"/>
        <w:insideV w:val="single" w:sz="4" w:space="0" w:color="95DCF7"/>
      </w:tblBorders>
    </w:tblPr>
    <w:tblStylePr w:type="firstRow">
      <w:rPr>
        <w:b/>
        <w:bCs/>
      </w:rPr>
      <w:tblPr/>
      <w:tcPr>
        <w:tcBorders>
          <w:bottom w:val="single" w:sz="12" w:space="0" w:color="60CAF3"/>
        </w:tcBorders>
      </w:tcPr>
    </w:tblStylePr>
    <w:tblStylePr w:type="lastRow">
      <w:rPr>
        <w:b/>
        <w:bCs/>
      </w:rPr>
      <w:tblPr/>
      <w:tcPr>
        <w:tcBorders>
          <w:top w:val="double" w:sz="2" w:space="0" w:color="60CAF3"/>
        </w:tcBorders>
      </w:tcPr>
    </w:tblStylePr>
    <w:tblStylePr w:type="firstCol">
      <w:rPr>
        <w:b/>
        <w:bCs/>
      </w:rPr>
    </w:tblStylePr>
    <w:tblStylePr w:type="lastCol">
      <w:rPr>
        <w:b/>
        <w:bCs/>
      </w:rPr>
    </w:tblStylePr>
  </w:style>
  <w:style w:type="table" w:customStyle="1" w:styleId="GridTable1Light-Accent56">
    <w:name w:val="Grid Table 1 Light - Accent 56"/>
    <w:basedOn w:val="TableNormal"/>
    <w:next w:val="GridTable1Light-Accent5"/>
    <w:uiPriority w:val="46"/>
    <w:rsid w:val="00417AD0"/>
    <w:pPr>
      <w:spacing w:after="0" w:line="240" w:lineRule="auto"/>
    </w:pPr>
    <w:rPr>
      <w:kern w:val="2"/>
      <w:sz w:val="24"/>
      <w:szCs w:val="24"/>
      <w:lang w:val="en-IE"/>
      <w14:ligatures w14:val="standardContextual"/>
    </w:rPr>
    <w:tblPr>
      <w:tblStyleRowBandSize w:val="1"/>
      <w:tblStyleColBandSize w:val="1"/>
      <w:tblBorders>
        <w:top w:val="single" w:sz="4" w:space="0" w:color="E59EDC"/>
        <w:left w:val="single" w:sz="4" w:space="0" w:color="E59EDC"/>
        <w:bottom w:val="single" w:sz="4" w:space="0" w:color="E59EDC"/>
        <w:right w:val="single" w:sz="4" w:space="0" w:color="E59EDC"/>
        <w:insideH w:val="single" w:sz="4" w:space="0" w:color="E59EDC"/>
        <w:insideV w:val="single" w:sz="4" w:space="0" w:color="E59EDC"/>
      </w:tblBorders>
    </w:tblPr>
    <w:tblStylePr w:type="firstRow">
      <w:rPr>
        <w:b/>
        <w:bCs/>
      </w:rPr>
      <w:tblPr/>
      <w:tcPr>
        <w:tcBorders>
          <w:bottom w:val="single" w:sz="12" w:space="0" w:color="D86DCB"/>
        </w:tcBorders>
      </w:tcPr>
    </w:tblStylePr>
    <w:tblStylePr w:type="lastRow">
      <w:rPr>
        <w:b/>
        <w:bCs/>
      </w:rPr>
      <w:tblPr/>
      <w:tcPr>
        <w:tcBorders>
          <w:top w:val="double" w:sz="2" w:space="0" w:color="D86DCB"/>
        </w:tcBorders>
      </w:tcPr>
    </w:tblStylePr>
    <w:tblStylePr w:type="firstCol">
      <w:rPr>
        <w:b/>
        <w:bCs/>
      </w:rPr>
    </w:tblStylePr>
    <w:tblStylePr w:type="lastCol">
      <w:rPr>
        <w:b/>
        <w:bCs/>
      </w:rPr>
    </w:tblStylePr>
  </w:style>
  <w:style w:type="table" w:customStyle="1" w:styleId="GridTable1Light-Accent66">
    <w:name w:val="Grid Table 1 Light - Accent 66"/>
    <w:basedOn w:val="TableNormal"/>
    <w:next w:val="GridTable1Light-Accent6"/>
    <w:uiPriority w:val="46"/>
    <w:rsid w:val="00417AD0"/>
    <w:pPr>
      <w:spacing w:after="0" w:line="240" w:lineRule="auto"/>
    </w:pPr>
    <w:rPr>
      <w:kern w:val="2"/>
      <w:sz w:val="24"/>
      <w:szCs w:val="24"/>
      <w:lang w:val="en-IE"/>
      <w14:ligatures w14:val="standardContextual"/>
    </w:rPr>
    <w:tblPr>
      <w:tblStyleRowBandSize w:val="1"/>
      <w:tblStyleColBandSize w:val="1"/>
      <w:tblBorders>
        <w:top w:val="single" w:sz="4" w:space="0" w:color="B3E5A1"/>
        <w:left w:val="single" w:sz="4" w:space="0" w:color="B3E5A1"/>
        <w:bottom w:val="single" w:sz="4" w:space="0" w:color="B3E5A1"/>
        <w:right w:val="single" w:sz="4" w:space="0" w:color="B3E5A1"/>
        <w:insideH w:val="single" w:sz="4" w:space="0" w:color="B3E5A1"/>
        <w:insideV w:val="single" w:sz="4" w:space="0" w:color="B3E5A1"/>
      </w:tblBorders>
    </w:tblPr>
    <w:tblStylePr w:type="firstRow">
      <w:rPr>
        <w:b/>
        <w:bCs/>
      </w:rPr>
      <w:tblPr/>
      <w:tcPr>
        <w:tcBorders>
          <w:bottom w:val="single" w:sz="12" w:space="0" w:color="8DD873"/>
        </w:tcBorders>
      </w:tcPr>
    </w:tblStylePr>
    <w:tblStylePr w:type="lastRow">
      <w:rPr>
        <w:b/>
        <w:bCs/>
      </w:rPr>
      <w:tblPr/>
      <w:tcPr>
        <w:tcBorders>
          <w:top w:val="double" w:sz="2" w:space="0" w:color="8DD873"/>
        </w:tcBorders>
      </w:tcPr>
    </w:tblStylePr>
    <w:tblStylePr w:type="firstCol">
      <w:rPr>
        <w:b/>
        <w:bCs/>
      </w:rPr>
    </w:tblStylePr>
    <w:tblStylePr w:type="lastCol">
      <w:rPr>
        <w:b/>
        <w:bCs/>
      </w:rPr>
    </w:tblStylePr>
  </w:style>
  <w:style w:type="table" w:customStyle="1" w:styleId="GridTable26">
    <w:name w:val="Grid Table 26"/>
    <w:basedOn w:val="TableNormal"/>
    <w:next w:val="GridTable2"/>
    <w:uiPriority w:val="47"/>
    <w:rsid w:val="00417AD0"/>
    <w:pPr>
      <w:spacing w:after="0" w:line="240" w:lineRule="auto"/>
    </w:pPr>
    <w:rPr>
      <w:kern w:val="2"/>
      <w:sz w:val="24"/>
      <w:szCs w:val="24"/>
      <w:lang w:val="en-IE"/>
      <w14:ligatures w14:val="standardContextual"/>
    </w:rPr>
    <w:tblPr>
      <w:tblStyleRowBandSize w:val="1"/>
      <w:tblStyleColBandSize w:val="1"/>
      <w:tblBorders>
        <w:top w:val="single" w:sz="2" w:space="0" w:color="666666"/>
        <w:bottom w:val="single" w:sz="2" w:space="0" w:color="666666"/>
        <w:insideH w:val="single" w:sz="2" w:space="0" w:color="666666"/>
        <w:insideV w:val="single" w:sz="2" w:space="0" w:color="666666"/>
      </w:tblBorders>
    </w:tblPr>
    <w:tblStylePr w:type="firstRow">
      <w:rPr>
        <w:b/>
        <w:bCs/>
      </w:rPr>
      <w:tblPr/>
      <w:tcPr>
        <w:tcBorders>
          <w:top w:val="nil"/>
          <w:bottom w:val="single" w:sz="12" w:space="0" w:color="666666"/>
          <w:insideH w:val="nil"/>
          <w:insideV w:val="nil"/>
        </w:tcBorders>
        <w:shd w:val="clear" w:color="auto" w:fill="FFFFFF"/>
      </w:tcPr>
    </w:tblStylePr>
    <w:tblStylePr w:type="lastRow">
      <w:rPr>
        <w:b/>
        <w:bCs/>
      </w:rPr>
      <w:tblPr/>
      <w:tcPr>
        <w:tcBorders>
          <w:top w:val="double" w:sz="2" w:space="0" w:color="666666"/>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GridTable2-Accent16">
    <w:name w:val="Grid Table 2 - Accent 16"/>
    <w:basedOn w:val="TableNormal"/>
    <w:next w:val="GridTable2-Accent1"/>
    <w:uiPriority w:val="47"/>
    <w:rsid w:val="00417AD0"/>
    <w:pPr>
      <w:spacing w:after="0" w:line="240" w:lineRule="auto"/>
    </w:pPr>
    <w:rPr>
      <w:kern w:val="2"/>
      <w:sz w:val="24"/>
      <w:szCs w:val="24"/>
      <w:lang w:val="en-IE"/>
      <w14:ligatures w14:val="standardContextual"/>
    </w:rPr>
    <w:tblPr>
      <w:tblStyleRowBandSize w:val="1"/>
      <w:tblStyleColBandSize w:val="1"/>
      <w:tblBorders>
        <w:top w:val="single" w:sz="2" w:space="0" w:color="45B0E1"/>
        <w:bottom w:val="single" w:sz="2" w:space="0" w:color="45B0E1"/>
        <w:insideH w:val="single" w:sz="2" w:space="0" w:color="45B0E1"/>
        <w:insideV w:val="single" w:sz="2" w:space="0" w:color="45B0E1"/>
      </w:tblBorders>
    </w:tblPr>
    <w:tblStylePr w:type="firstRow">
      <w:rPr>
        <w:b/>
        <w:bCs/>
      </w:rPr>
      <w:tblPr/>
      <w:tcPr>
        <w:tcBorders>
          <w:top w:val="nil"/>
          <w:bottom w:val="single" w:sz="12" w:space="0" w:color="45B0E1"/>
          <w:insideH w:val="nil"/>
          <w:insideV w:val="nil"/>
        </w:tcBorders>
        <w:shd w:val="clear" w:color="auto" w:fill="FFFFFF"/>
      </w:tcPr>
    </w:tblStylePr>
    <w:tblStylePr w:type="lastRow">
      <w:rPr>
        <w:b/>
        <w:bCs/>
      </w:rPr>
      <w:tblPr/>
      <w:tcPr>
        <w:tcBorders>
          <w:top w:val="double" w:sz="2" w:space="0" w:color="45B0E1"/>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C1E4F5"/>
      </w:tcPr>
    </w:tblStylePr>
    <w:tblStylePr w:type="band1Horz">
      <w:tblPr/>
      <w:tcPr>
        <w:shd w:val="clear" w:color="auto" w:fill="C1E4F5"/>
      </w:tcPr>
    </w:tblStylePr>
  </w:style>
  <w:style w:type="table" w:customStyle="1" w:styleId="GridTable2-Accent26">
    <w:name w:val="Grid Table 2 - Accent 26"/>
    <w:basedOn w:val="TableNormal"/>
    <w:next w:val="GridTable2-Accent2"/>
    <w:uiPriority w:val="47"/>
    <w:rsid w:val="00417AD0"/>
    <w:pPr>
      <w:spacing w:after="0" w:line="240" w:lineRule="auto"/>
    </w:pPr>
    <w:rPr>
      <w:kern w:val="2"/>
      <w:sz w:val="24"/>
      <w:szCs w:val="24"/>
      <w:lang w:val="en-IE"/>
      <w14:ligatures w14:val="standardContextual"/>
    </w:rPr>
    <w:tblPr>
      <w:tblStyleRowBandSize w:val="1"/>
      <w:tblStyleColBandSize w:val="1"/>
      <w:tblBorders>
        <w:top w:val="single" w:sz="2" w:space="0" w:color="F1A983"/>
        <w:bottom w:val="single" w:sz="2" w:space="0" w:color="F1A983"/>
        <w:insideH w:val="single" w:sz="2" w:space="0" w:color="F1A983"/>
        <w:insideV w:val="single" w:sz="2" w:space="0" w:color="F1A983"/>
      </w:tblBorders>
    </w:tblPr>
    <w:tblStylePr w:type="firstRow">
      <w:rPr>
        <w:b/>
        <w:bCs/>
      </w:rPr>
      <w:tblPr/>
      <w:tcPr>
        <w:tcBorders>
          <w:top w:val="nil"/>
          <w:bottom w:val="single" w:sz="12" w:space="0" w:color="F1A983"/>
          <w:insideH w:val="nil"/>
          <w:insideV w:val="nil"/>
        </w:tcBorders>
        <w:shd w:val="clear" w:color="auto" w:fill="FFFFFF"/>
      </w:tcPr>
    </w:tblStylePr>
    <w:tblStylePr w:type="lastRow">
      <w:rPr>
        <w:b/>
        <w:bCs/>
      </w:rPr>
      <w:tblPr/>
      <w:tcPr>
        <w:tcBorders>
          <w:top w:val="double" w:sz="2" w:space="0" w:color="F1A983"/>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FAE2D5"/>
      </w:tcPr>
    </w:tblStylePr>
    <w:tblStylePr w:type="band1Horz">
      <w:tblPr/>
      <w:tcPr>
        <w:shd w:val="clear" w:color="auto" w:fill="FAE2D5"/>
      </w:tcPr>
    </w:tblStylePr>
  </w:style>
  <w:style w:type="table" w:customStyle="1" w:styleId="GridTable2-Accent36">
    <w:name w:val="Grid Table 2 - Accent 36"/>
    <w:basedOn w:val="TableNormal"/>
    <w:next w:val="GridTable2-Accent3"/>
    <w:uiPriority w:val="47"/>
    <w:rsid w:val="00417AD0"/>
    <w:pPr>
      <w:spacing w:after="0" w:line="240" w:lineRule="auto"/>
    </w:pPr>
    <w:rPr>
      <w:kern w:val="2"/>
      <w:sz w:val="24"/>
      <w:szCs w:val="24"/>
      <w:lang w:val="en-IE"/>
      <w14:ligatures w14:val="standardContextual"/>
    </w:rPr>
    <w:tblPr>
      <w:tblStyleRowBandSize w:val="1"/>
      <w:tblStyleColBandSize w:val="1"/>
      <w:tblBorders>
        <w:top w:val="single" w:sz="2" w:space="0" w:color="47D459"/>
        <w:bottom w:val="single" w:sz="2" w:space="0" w:color="47D459"/>
        <w:insideH w:val="single" w:sz="2" w:space="0" w:color="47D459"/>
        <w:insideV w:val="single" w:sz="2" w:space="0" w:color="47D459"/>
      </w:tblBorders>
    </w:tblPr>
    <w:tblStylePr w:type="firstRow">
      <w:rPr>
        <w:b/>
        <w:bCs/>
      </w:rPr>
      <w:tblPr/>
      <w:tcPr>
        <w:tcBorders>
          <w:top w:val="nil"/>
          <w:bottom w:val="single" w:sz="12" w:space="0" w:color="47D459"/>
          <w:insideH w:val="nil"/>
          <w:insideV w:val="nil"/>
        </w:tcBorders>
        <w:shd w:val="clear" w:color="auto" w:fill="FFFFFF"/>
      </w:tcPr>
    </w:tblStylePr>
    <w:tblStylePr w:type="lastRow">
      <w:rPr>
        <w:b/>
        <w:bCs/>
      </w:rPr>
      <w:tblPr/>
      <w:tcPr>
        <w:tcBorders>
          <w:top w:val="double" w:sz="2" w:space="0" w:color="47D459"/>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C1F0C7"/>
      </w:tcPr>
    </w:tblStylePr>
    <w:tblStylePr w:type="band1Horz">
      <w:tblPr/>
      <w:tcPr>
        <w:shd w:val="clear" w:color="auto" w:fill="C1F0C7"/>
      </w:tcPr>
    </w:tblStylePr>
  </w:style>
  <w:style w:type="table" w:customStyle="1" w:styleId="GridTable2-Accent46">
    <w:name w:val="Grid Table 2 - Accent 46"/>
    <w:basedOn w:val="TableNormal"/>
    <w:next w:val="GridTable2-Accent4"/>
    <w:uiPriority w:val="47"/>
    <w:rsid w:val="00417AD0"/>
    <w:pPr>
      <w:spacing w:after="0" w:line="240" w:lineRule="auto"/>
    </w:pPr>
    <w:rPr>
      <w:kern w:val="2"/>
      <w:sz w:val="24"/>
      <w:szCs w:val="24"/>
      <w:lang w:val="en-IE"/>
      <w14:ligatures w14:val="standardContextual"/>
    </w:rPr>
    <w:tblPr>
      <w:tblStyleRowBandSize w:val="1"/>
      <w:tblStyleColBandSize w:val="1"/>
      <w:tblBorders>
        <w:top w:val="single" w:sz="2" w:space="0" w:color="60CAF3"/>
        <w:bottom w:val="single" w:sz="2" w:space="0" w:color="60CAF3"/>
        <w:insideH w:val="single" w:sz="2" w:space="0" w:color="60CAF3"/>
        <w:insideV w:val="single" w:sz="2" w:space="0" w:color="60CAF3"/>
      </w:tblBorders>
    </w:tblPr>
    <w:tblStylePr w:type="firstRow">
      <w:rPr>
        <w:b/>
        <w:bCs/>
      </w:rPr>
      <w:tblPr/>
      <w:tcPr>
        <w:tcBorders>
          <w:top w:val="nil"/>
          <w:bottom w:val="single" w:sz="12" w:space="0" w:color="60CAF3"/>
          <w:insideH w:val="nil"/>
          <w:insideV w:val="nil"/>
        </w:tcBorders>
        <w:shd w:val="clear" w:color="auto" w:fill="FFFFFF"/>
      </w:tcPr>
    </w:tblStylePr>
    <w:tblStylePr w:type="lastRow">
      <w:rPr>
        <w:b/>
        <w:bCs/>
      </w:rPr>
      <w:tblPr/>
      <w:tcPr>
        <w:tcBorders>
          <w:top w:val="double" w:sz="2" w:space="0" w:color="60CAF3"/>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CAEDFB"/>
      </w:tcPr>
    </w:tblStylePr>
    <w:tblStylePr w:type="band1Horz">
      <w:tblPr/>
      <w:tcPr>
        <w:shd w:val="clear" w:color="auto" w:fill="CAEDFB"/>
      </w:tcPr>
    </w:tblStylePr>
  </w:style>
  <w:style w:type="table" w:customStyle="1" w:styleId="GridTable2-Accent56">
    <w:name w:val="Grid Table 2 - Accent 56"/>
    <w:basedOn w:val="TableNormal"/>
    <w:next w:val="GridTable2-Accent5"/>
    <w:uiPriority w:val="47"/>
    <w:rsid w:val="00417AD0"/>
    <w:pPr>
      <w:spacing w:after="0" w:line="240" w:lineRule="auto"/>
    </w:pPr>
    <w:rPr>
      <w:kern w:val="2"/>
      <w:sz w:val="24"/>
      <w:szCs w:val="24"/>
      <w:lang w:val="en-IE"/>
      <w14:ligatures w14:val="standardContextual"/>
    </w:rPr>
    <w:tblPr>
      <w:tblStyleRowBandSize w:val="1"/>
      <w:tblStyleColBandSize w:val="1"/>
      <w:tblBorders>
        <w:top w:val="single" w:sz="2" w:space="0" w:color="D86DCB"/>
        <w:bottom w:val="single" w:sz="2" w:space="0" w:color="D86DCB"/>
        <w:insideH w:val="single" w:sz="2" w:space="0" w:color="D86DCB"/>
        <w:insideV w:val="single" w:sz="2" w:space="0" w:color="D86DCB"/>
      </w:tblBorders>
    </w:tblPr>
    <w:tblStylePr w:type="firstRow">
      <w:rPr>
        <w:b/>
        <w:bCs/>
      </w:rPr>
      <w:tblPr/>
      <w:tcPr>
        <w:tcBorders>
          <w:top w:val="nil"/>
          <w:bottom w:val="single" w:sz="12" w:space="0" w:color="D86DCB"/>
          <w:insideH w:val="nil"/>
          <w:insideV w:val="nil"/>
        </w:tcBorders>
        <w:shd w:val="clear" w:color="auto" w:fill="FFFFFF"/>
      </w:tcPr>
    </w:tblStylePr>
    <w:tblStylePr w:type="lastRow">
      <w:rPr>
        <w:b/>
        <w:bCs/>
      </w:rPr>
      <w:tblPr/>
      <w:tcPr>
        <w:tcBorders>
          <w:top w:val="double" w:sz="2" w:space="0" w:color="D86DCB"/>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F2CEED"/>
      </w:tcPr>
    </w:tblStylePr>
    <w:tblStylePr w:type="band1Horz">
      <w:tblPr/>
      <w:tcPr>
        <w:shd w:val="clear" w:color="auto" w:fill="F2CEED"/>
      </w:tcPr>
    </w:tblStylePr>
  </w:style>
  <w:style w:type="table" w:customStyle="1" w:styleId="GridTable2-Accent66">
    <w:name w:val="Grid Table 2 - Accent 66"/>
    <w:basedOn w:val="TableNormal"/>
    <w:next w:val="GridTable2-Accent6"/>
    <w:uiPriority w:val="47"/>
    <w:rsid w:val="00417AD0"/>
    <w:pPr>
      <w:spacing w:after="0" w:line="240" w:lineRule="auto"/>
    </w:pPr>
    <w:rPr>
      <w:kern w:val="2"/>
      <w:sz w:val="24"/>
      <w:szCs w:val="24"/>
      <w:lang w:val="en-IE"/>
      <w14:ligatures w14:val="standardContextual"/>
    </w:rPr>
    <w:tblPr>
      <w:tblStyleRowBandSize w:val="1"/>
      <w:tblStyleColBandSize w:val="1"/>
      <w:tblBorders>
        <w:top w:val="single" w:sz="2" w:space="0" w:color="8DD873"/>
        <w:bottom w:val="single" w:sz="2" w:space="0" w:color="8DD873"/>
        <w:insideH w:val="single" w:sz="2" w:space="0" w:color="8DD873"/>
        <w:insideV w:val="single" w:sz="2" w:space="0" w:color="8DD873"/>
      </w:tblBorders>
    </w:tblPr>
    <w:tblStylePr w:type="firstRow">
      <w:rPr>
        <w:b/>
        <w:bCs/>
      </w:rPr>
      <w:tblPr/>
      <w:tcPr>
        <w:tcBorders>
          <w:top w:val="nil"/>
          <w:bottom w:val="single" w:sz="12" w:space="0" w:color="8DD873"/>
          <w:insideH w:val="nil"/>
          <w:insideV w:val="nil"/>
        </w:tcBorders>
        <w:shd w:val="clear" w:color="auto" w:fill="FFFFFF"/>
      </w:tcPr>
    </w:tblStylePr>
    <w:tblStylePr w:type="lastRow">
      <w:rPr>
        <w:b/>
        <w:bCs/>
      </w:rPr>
      <w:tblPr/>
      <w:tcPr>
        <w:tcBorders>
          <w:top w:val="double" w:sz="2" w:space="0" w:color="8DD873"/>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D9F2D0"/>
      </w:tcPr>
    </w:tblStylePr>
    <w:tblStylePr w:type="band1Horz">
      <w:tblPr/>
      <w:tcPr>
        <w:shd w:val="clear" w:color="auto" w:fill="D9F2D0"/>
      </w:tcPr>
    </w:tblStylePr>
  </w:style>
  <w:style w:type="table" w:customStyle="1" w:styleId="GridTable36">
    <w:name w:val="Grid Table 36"/>
    <w:basedOn w:val="TableNormal"/>
    <w:next w:val="GridTable3"/>
    <w:uiPriority w:val="48"/>
    <w:rsid w:val="00417AD0"/>
    <w:pPr>
      <w:spacing w:after="0" w:line="240" w:lineRule="auto"/>
    </w:pPr>
    <w:rPr>
      <w:kern w:val="2"/>
      <w:sz w:val="24"/>
      <w:szCs w:val="24"/>
      <w:lang w:val="en-IE"/>
      <w14:ligatures w14:val="standardContextual"/>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CCCCC"/>
      </w:tcPr>
    </w:tblStylePr>
    <w:tblStylePr w:type="band1Horz">
      <w:tblPr/>
      <w:tcPr>
        <w:shd w:val="clear" w:color="auto" w:fill="CCCCCC"/>
      </w:tcPr>
    </w:tblStylePr>
    <w:tblStylePr w:type="neCell">
      <w:tblPr/>
      <w:tcPr>
        <w:tcBorders>
          <w:bottom w:val="single" w:sz="4" w:space="0" w:color="666666"/>
        </w:tcBorders>
      </w:tcPr>
    </w:tblStylePr>
    <w:tblStylePr w:type="nwCell">
      <w:tblPr/>
      <w:tcPr>
        <w:tcBorders>
          <w:bottom w:val="single" w:sz="4" w:space="0" w:color="666666"/>
        </w:tcBorders>
      </w:tcPr>
    </w:tblStylePr>
    <w:tblStylePr w:type="seCell">
      <w:tblPr/>
      <w:tcPr>
        <w:tcBorders>
          <w:top w:val="single" w:sz="4" w:space="0" w:color="666666"/>
        </w:tcBorders>
      </w:tcPr>
    </w:tblStylePr>
    <w:tblStylePr w:type="swCell">
      <w:tblPr/>
      <w:tcPr>
        <w:tcBorders>
          <w:top w:val="single" w:sz="4" w:space="0" w:color="666666"/>
        </w:tcBorders>
      </w:tcPr>
    </w:tblStylePr>
  </w:style>
  <w:style w:type="table" w:customStyle="1" w:styleId="GridTable3-Accent16">
    <w:name w:val="Grid Table 3 - Accent 16"/>
    <w:basedOn w:val="TableNormal"/>
    <w:next w:val="GridTable3-Accent1"/>
    <w:uiPriority w:val="48"/>
    <w:rsid w:val="00417AD0"/>
    <w:pPr>
      <w:spacing w:after="0" w:line="240" w:lineRule="auto"/>
    </w:pPr>
    <w:rPr>
      <w:kern w:val="2"/>
      <w:sz w:val="24"/>
      <w:szCs w:val="24"/>
      <w:lang w:val="en-IE"/>
      <w14:ligatures w14:val="standardContextual"/>
    </w:rPr>
    <w:tblPr>
      <w:tblStyleRowBandSize w:val="1"/>
      <w:tblStyleColBandSize w:val="1"/>
      <w:tblBorders>
        <w:top w:val="single" w:sz="4" w:space="0" w:color="45B0E1"/>
        <w:left w:val="single" w:sz="4" w:space="0" w:color="45B0E1"/>
        <w:bottom w:val="single" w:sz="4" w:space="0" w:color="45B0E1"/>
        <w:right w:val="single" w:sz="4" w:space="0" w:color="45B0E1"/>
        <w:insideH w:val="single" w:sz="4" w:space="0" w:color="45B0E1"/>
        <w:insideV w:val="single" w:sz="4" w:space="0" w:color="45B0E1"/>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1E4F5"/>
      </w:tcPr>
    </w:tblStylePr>
    <w:tblStylePr w:type="band1Horz">
      <w:tblPr/>
      <w:tcPr>
        <w:shd w:val="clear" w:color="auto" w:fill="C1E4F5"/>
      </w:tcPr>
    </w:tblStylePr>
    <w:tblStylePr w:type="neCell">
      <w:tblPr/>
      <w:tcPr>
        <w:tcBorders>
          <w:bottom w:val="single" w:sz="4" w:space="0" w:color="45B0E1"/>
        </w:tcBorders>
      </w:tcPr>
    </w:tblStylePr>
    <w:tblStylePr w:type="nwCell">
      <w:tblPr/>
      <w:tcPr>
        <w:tcBorders>
          <w:bottom w:val="single" w:sz="4" w:space="0" w:color="45B0E1"/>
        </w:tcBorders>
      </w:tcPr>
    </w:tblStylePr>
    <w:tblStylePr w:type="seCell">
      <w:tblPr/>
      <w:tcPr>
        <w:tcBorders>
          <w:top w:val="single" w:sz="4" w:space="0" w:color="45B0E1"/>
        </w:tcBorders>
      </w:tcPr>
    </w:tblStylePr>
    <w:tblStylePr w:type="swCell">
      <w:tblPr/>
      <w:tcPr>
        <w:tcBorders>
          <w:top w:val="single" w:sz="4" w:space="0" w:color="45B0E1"/>
        </w:tcBorders>
      </w:tcPr>
    </w:tblStylePr>
  </w:style>
  <w:style w:type="table" w:customStyle="1" w:styleId="GridTable3-Accent26">
    <w:name w:val="Grid Table 3 - Accent 26"/>
    <w:basedOn w:val="TableNormal"/>
    <w:next w:val="GridTable3-Accent2"/>
    <w:uiPriority w:val="48"/>
    <w:rsid w:val="00417AD0"/>
    <w:pPr>
      <w:spacing w:after="0" w:line="240" w:lineRule="auto"/>
    </w:pPr>
    <w:rPr>
      <w:kern w:val="2"/>
      <w:sz w:val="24"/>
      <w:szCs w:val="24"/>
      <w:lang w:val="en-IE"/>
      <w14:ligatures w14:val="standardContextual"/>
    </w:rPr>
    <w:tblPr>
      <w:tblStyleRowBandSize w:val="1"/>
      <w:tblStyleColBandSize w:val="1"/>
      <w:tblBorders>
        <w:top w:val="single" w:sz="4" w:space="0" w:color="F1A983"/>
        <w:left w:val="single" w:sz="4" w:space="0" w:color="F1A983"/>
        <w:bottom w:val="single" w:sz="4" w:space="0" w:color="F1A983"/>
        <w:right w:val="single" w:sz="4" w:space="0" w:color="F1A983"/>
        <w:insideH w:val="single" w:sz="4" w:space="0" w:color="F1A983"/>
        <w:insideV w:val="single" w:sz="4" w:space="0" w:color="F1A98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AE2D5"/>
      </w:tcPr>
    </w:tblStylePr>
    <w:tblStylePr w:type="band1Horz">
      <w:tblPr/>
      <w:tcPr>
        <w:shd w:val="clear" w:color="auto" w:fill="FAE2D5"/>
      </w:tcPr>
    </w:tblStylePr>
    <w:tblStylePr w:type="neCell">
      <w:tblPr/>
      <w:tcPr>
        <w:tcBorders>
          <w:bottom w:val="single" w:sz="4" w:space="0" w:color="F1A983"/>
        </w:tcBorders>
      </w:tcPr>
    </w:tblStylePr>
    <w:tblStylePr w:type="nwCell">
      <w:tblPr/>
      <w:tcPr>
        <w:tcBorders>
          <w:bottom w:val="single" w:sz="4" w:space="0" w:color="F1A983"/>
        </w:tcBorders>
      </w:tcPr>
    </w:tblStylePr>
    <w:tblStylePr w:type="seCell">
      <w:tblPr/>
      <w:tcPr>
        <w:tcBorders>
          <w:top w:val="single" w:sz="4" w:space="0" w:color="F1A983"/>
        </w:tcBorders>
      </w:tcPr>
    </w:tblStylePr>
    <w:tblStylePr w:type="swCell">
      <w:tblPr/>
      <w:tcPr>
        <w:tcBorders>
          <w:top w:val="single" w:sz="4" w:space="0" w:color="F1A983"/>
        </w:tcBorders>
      </w:tcPr>
    </w:tblStylePr>
  </w:style>
  <w:style w:type="table" w:customStyle="1" w:styleId="GridTable3-Accent36">
    <w:name w:val="Grid Table 3 - Accent 36"/>
    <w:basedOn w:val="TableNormal"/>
    <w:next w:val="GridTable3-Accent3"/>
    <w:uiPriority w:val="48"/>
    <w:rsid w:val="00417AD0"/>
    <w:pPr>
      <w:spacing w:after="0" w:line="240" w:lineRule="auto"/>
    </w:pPr>
    <w:rPr>
      <w:kern w:val="2"/>
      <w:sz w:val="24"/>
      <w:szCs w:val="24"/>
      <w:lang w:val="en-IE"/>
      <w14:ligatures w14:val="standardContextual"/>
    </w:rPr>
    <w:tblPr>
      <w:tblStyleRowBandSize w:val="1"/>
      <w:tblStyleColBandSize w:val="1"/>
      <w:tblBorders>
        <w:top w:val="single" w:sz="4" w:space="0" w:color="47D459"/>
        <w:left w:val="single" w:sz="4" w:space="0" w:color="47D459"/>
        <w:bottom w:val="single" w:sz="4" w:space="0" w:color="47D459"/>
        <w:right w:val="single" w:sz="4" w:space="0" w:color="47D459"/>
        <w:insideH w:val="single" w:sz="4" w:space="0" w:color="47D459"/>
        <w:insideV w:val="single" w:sz="4" w:space="0" w:color="47D459"/>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1F0C7"/>
      </w:tcPr>
    </w:tblStylePr>
    <w:tblStylePr w:type="band1Horz">
      <w:tblPr/>
      <w:tcPr>
        <w:shd w:val="clear" w:color="auto" w:fill="C1F0C7"/>
      </w:tcPr>
    </w:tblStylePr>
    <w:tblStylePr w:type="neCell">
      <w:tblPr/>
      <w:tcPr>
        <w:tcBorders>
          <w:bottom w:val="single" w:sz="4" w:space="0" w:color="47D459"/>
        </w:tcBorders>
      </w:tcPr>
    </w:tblStylePr>
    <w:tblStylePr w:type="nwCell">
      <w:tblPr/>
      <w:tcPr>
        <w:tcBorders>
          <w:bottom w:val="single" w:sz="4" w:space="0" w:color="47D459"/>
        </w:tcBorders>
      </w:tcPr>
    </w:tblStylePr>
    <w:tblStylePr w:type="seCell">
      <w:tblPr/>
      <w:tcPr>
        <w:tcBorders>
          <w:top w:val="single" w:sz="4" w:space="0" w:color="47D459"/>
        </w:tcBorders>
      </w:tcPr>
    </w:tblStylePr>
    <w:tblStylePr w:type="swCell">
      <w:tblPr/>
      <w:tcPr>
        <w:tcBorders>
          <w:top w:val="single" w:sz="4" w:space="0" w:color="47D459"/>
        </w:tcBorders>
      </w:tcPr>
    </w:tblStylePr>
  </w:style>
  <w:style w:type="table" w:customStyle="1" w:styleId="GridTable3-Accent46">
    <w:name w:val="Grid Table 3 - Accent 46"/>
    <w:basedOn w:val="TableNormal"/>
    <w:next w:val="GridTable3-Accent4"/>
    <w:uiPriority w:val="48"/>
    <w:rsid w:val="00417AD0"/>
    <w:pPr>
      <w:spacing w:after="0" w:line="240" w:lineRule="auto"/>
    </w:pPr>
    <w:rPr>
      <w:kern w:val="2"/>
      <w:sz w:val="24"/>
      <w:szCs w:val="24"/>
      <w:lang w:val="en-IE"/>
      <w14:ligatures w14:val="standardContextual"/>
    </w:rPr>
    <w:tblPr>
      <w:tblStyleRowBandSize w:val="1"/>
      <w:tblStyleColBandSize w:val="1"/>
      <w:tblBorders>
        <w:top w:val="single" w:sz="4" w:space="0" w:color="60CAF3"/>
        <w:left w:val="single" w:sz="4" w:space="0" w:color="60CAF3"/>
        <w:bottom w:val="single" w:sz="4" w:space="0" w:color="60CAF3"/>
        <w:right w:val="single" w:sz="4" w:space="0" w:color="60CAF3"/>
        <w:insideH w:val="single" w:sz="4" w:space="0" w:color="60CAF3"/>
        <w:insideV w:val="single" w:sz="4" w:space="0" w:color="60CAF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AEDFB"/>
      </w:tcPr>
    </w:tblStylePr>
    <w:tblStylePr w:type="band1Horz">
      <w:tblPr/>
      <w:tcPr>
        <w:shd w:val="clear" w:color="auto" w:fill="CAEDFB"/>
      </w:tcPr>
    </w:tblStylePr>
    <w:tblStylePr w:type="neCell">
      <w:tblPr/>
      <w:tcPr>
        <w:tcBorders>
          <w:bottom w:val="single" w:sz="4" w:space="0" w:color="60CAF3"/>
        </w:tcBorders>
      </w:tcPr>
    </w:tblStylePr>
    <w:tblStylePr w:type="nwCell">
      <w:tblPr/>
      <w:tcPr>
        <w:tcBorders>
          <w:bottom w:val="single" w:sz="4" w:space="0" w:color="60CAF3"/>
        </w:tcBorders>
      </w:tcPr>
    </w:tblStylePr>
    <w:tblStylePr w:type="seCell">
      <w:tblPr/>
      <w:tcPr>
        <w:tcBorders>
          <w:top w:val="single" w:sz="4" w:space="0" w:color="60CAF3"/>
        </w:tcBorders>
      </w:tcPr>
    </w:tblStylePr>
    <w:tblStylePr w:type="swCell">
      <w:tblPr/>
      <w:tcPr>
        <w:tcBorders>
          <w:top w:val="single" w:sz="4" w:space="0" w:color="60CAF3"/>
        </w:tcBorders>
      </w:tcPr>
    </w:tblStylePr>
  </w:style>
  <w:style w:type="table" w:customStyle="1" w:styleId="GridTable3-Accent56">
    <w:name w:val="Grid Table 3 - Accent 56"/>
    <w:basedOn w:val="TableNormal"/>
    <w:next w:val="GridTable3-Accent5"/>
    <w:uiPriority w:val="48"/>
    <w:rsid w:val="00417AD0"/>
    <w:pPr>
      <w:spacing w:after="0" w:line="240" w:lineRule="auto"/>
    </w:pPr>
    <w:rPr>
      <w:kern w:val="2"/>
      <w:sz w:val="24"/>
      <w:szCs w:val="24"/>
      <w:lang w:val="en-IE"/>
      <w14:ligatures w14:val="standardContextual"/>
    </w:rPr>
    <w:tblPr>
      <w:tblStyleRowBandSize w:val="1"/>
      <w:tblStyleColBandSize w:val="1"/>
      <w:tblBorders>
        <w:top w:val="single" w:sz="4" w:space="0" w:color="D86DCB"/>
        <w:left w:val="single" w:sz="4" w:space="0" w:color="D86DCB"/>
        <w:bottom w:val="single" w:sz="4" w:space="0" w:color="D86DCB"/>
        <w:right w:val="single" w:sz="4" w:space="0" w:color="D86DCB"/>
        <w:insideH w:val="single" w:sz="4" w:space="0" w:color="D86DCB"/>
        <w:insideV w:val="single" w:sz="4" w:space="0" w:color="D86DCB"/>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2CEED"/>
      </w:tcPr>
    </w:tblStylePr>
    <w:tblStylePr w:type="band1Horz">
      <w:tblPr/>
      <w:tcPr>
        <w:shd w:val="clear" w:color="auto" w:fill="F2CEED"/>
      </w:tcPr>
    </w:tblStylePr>
    <w:tblStylePr w:type="neCell">
      <w:tblPr/>
      <w:tcPr>
        <w:tcBorders>
          <w:bottom w:val="single" w:sz="4" w:space="0" w:color="D86DCB"/>
        </w:tcBorders>
      </w:tcPr>
    </w:tblStylePr>
    <w:tblStylePr w:type="nwCell">
      <w:tblPr/>
      <w:tcPr>
        <w:tcBorders>
          <w:bottom w:val="single" w:sz="4" w:space="0" w:color="D86DCB"/>
        </w:tcBorders>
      </w:tcPr>
    </w:tblStylePr>
    <w:tblStylePr w:type="seCell">
      <w:tblPr/>
      <w:tcPr>
        <w:tcBorders>
          <w:top w:val="single" w:sz="4" w:space="0" w:color="D86DCB"/>
        </w:tcBorders>
      </w:tcPr>
    </w:tblStylePr>
    <w:tblStylePr w:type="swCell">
      <w:tblPr/>
      <w:tcPr>
        <w:tcBorders>
          <w:top w:val="single" w:sz="4" w:space="0" w:color="D86DCB"/>
        </w:tcBorders>
      </w:tcPr>
    </w:tblStylePr>
  </w:style>
  <w:style w:type="table" w:customStyle="1" w:styleId="GridTable3-Accent66">
    <w:name w:val="Grid Table 3 - Accent 66"/>
    <w:basedOn w:val="TableNormal"/>
    <w:next w:val="GridTable3-Accent6"/>
    <w:uiPriority w:val="48"/>
    <w:rsid w:val="00417AD0"/>
    <w:pPr>
      <w:spacing w:after="0" w:line="240" w:lineRule="auto"/>
    </w:pPr>
    <w:rPr>
      <w:kern w:val="2"/>
      <w:sz w:val="24"/>
      <w:szCs w:val="24"/>
      <w:lang w:val="en-IE"/>
      <w14:ligatures w14:val="standardContextual"/>
    </w:rPr>
    <w:tblPr>
      <w:tblStyleRowBandSize w:val="1"/>
      <w:tblStyleColBandSize w:val="1"/>
      <w:tblBorders>
        <w:top w:val="single" w:sz="4" w:space="0" w:color="8DD873"/>
        <w:left w:val="single" w:sz="4" w:space="0" w:color="8DD873"/>
        <w:bottom w:val="single" w:sz="4" w:space="0" w:color="8DD873"/>
        <w:right w:val="single" w:sz="4" w:space="0" w:color="8DD873"/>
        <w:insideH w:val="single" w:sz="4" w:space="0" w:color="8DD873"/>
        <w:insideV w:val="single" w:sz="4" w:space="0" w:color="8DD87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D9F2D0"/>
      </w:tcPr>
    </w:tblStylePr>
    <w:tblStylePr w:type="band1Horz">
      <w:tblPr/>
      <w:tcPr>
        <w:shd w:val="clear" w:color="auto" w:fill="D9F2D0"/>
      </w:tcPr>
    </w:tblStylePr>
    <w:tblStylePr w:type="neCell">
      <w:tblPr/>
      <w:tcPr>
        <w:tcBorders>
          <w:bottom w:val="single" w:sz="4" w:space="0" w:color="8DD873"/>
        </w:tcBorders>
      </w:tcPr>
    </w:tblStylePr>
    <w:tblStylePr w:type="nwCell">
      <w:tblPr/>
      <w:tcPr>
        <w:tcBorders>
          <w:bottom w:val="single" w:sz="4" w:space="0" w:color="8DD873"/>
        </w:tcBorders>
      </w:tcPr>
    </w:tblStylePr>
    <w:tblStylePr w:type="seCell">
      <w:tblPr/>
      <w:tcPr>
        <w:tcBorders>
          <w:top w:val="single" w:sz="4" w:space="0" w:color="8DD873"/>
        </w:tcBorders>
      </w:tcPr>
    </w:tblStylePr>
    <w:tblStylePr w:type="swCell">
      <w:tblPr/>
      <w:tcPr>
        <w:tcBorders>
          <w:top w:val="single" w:sz="4" w:space="0" w:color="8DD873"/>
        </w:tcBorders>
      </w:tcPr>
    </w:tblStylePr>
  </w:style>
  <w:style w:type="table" w:customStyle="1" w:styleId="GridTable46">
    <w:name w:val="Grid Table 46"/>
    <w:basedOn w:val="TableNormal"/>
    <w:next w:val="GridTable4"/>
    <w:uiPriority w:val="49"/>
    <w:rsid w:val="00417AD0"/>
    <w:pPr>
      <w:spacing w:after="0" w:line="240" w:lineRule="auto"/>
    </w:pPr>
    <w:rPr>
      <w:kern w:val="2"/>
      <w:sz w:val="24"/>
      <w:szCs w:val="24"/>
      <w:lang w:val="en-IE"/>
      <w14:ligatures w14:val="standardContextual"/>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color w:val="FFFFFF"/>
      </w:rPr>
      <w:tblPr/>
      <w:tcPr>
        <w:tcBorders>
          <w:top w:val="single" w:sz="4" w:space="0" w:color="000000"/>
          <w:left w:val="single" w:sz="4" w:space="0" w:color="000000"/>
          <w:bottom w:val="single" w:sz="4" w:space="0" w:color="000000"/>
          <w:right w:val="single" w:sz="4" w:space="0" w:color="000000"/>
          <w:insideH w:val="nil"/>
          <w:insideV w:val="nil"/>
        </w:tcBorders>
        <w:shd w:val="clear" w:color="auto" w:fill="000000"/>
      </w:tcPr>
    </w:tblStylePr>
    <w:tblStylePr w:type="lastRow">
      <w:rPr>
        <w:b/>
        <w:bCs/>
      </w:rPr>
      <w:tblPr/>
      <w:tcPr>
        <w:tcBorders>
          <w:top w:val="double" w:sz="4" w:space="0" w:color="000000"/>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GridTable4-Accent26">
    <w:name w:val="Grid Table 4 - Accent 26"/>
    <w:basedOn w:val="TableNormal"/>
    <w:next w:val="GridTable4-Accent2"/>
    <w:uiPriority w:val="49"/>
    <w:rsid w:val="00417AD0"/>
    <w:pPr>
      <w:spacing w:after="0" w:line="240" w:lineRule="auto"/>
    </w:pPr>
    <w:rPr>
      <w:kern w:val="2"/>
      <w:sz w:val="24"/>
      <w:szCs w:val="24"/>
      <w:lang w:val="en-IE"/>
      <w14:ligatures w14:val="standardContextual"/>
    </w:rPr>
    <w:tblPr>
      <w:tblStyleRowBandSize w:val="1"/>
      <w:tblStyleColBandSize w:val="1"/>
      <w:tblBorders>
        <w:top w:val="single" w:sz="4" w:space="0" w:color="F1A983"/>
        <w:left w:val="single" w:sz="4" w:space="0" w:color="F1A983"/>
        <w:bottom w:val="single" w:sz="4" w:space="0" w:color="F1A983"/>
        <w:right w:val="single" w:sz="4" w:space="0" w:color="F1A983"/>
        <w:insideH w:val="single" w:sz="4" w:space="0" w:color="F1A983"/>
        <w:insideV w:val="single" w:sz="4" w:space="0" w:color="F1A983"/>
      </w:tblBorders>
    </w:tblPr>
    <w:tblStylePr w:type="firstRow">
      <w:rPr>
        <w:b/>
        <w:bCs/>
        <w:color w:val="FFFFFF"/>
      </w:rPr>
      <w:tblPr/>
      <w:tcPr>
        <w:tcBorders>
          <w:top w:val="single" w:sz="4" w:space="0" w:color="E97132"/>
          <w:left w:val="single" w:sz="4" w:space="0" w:color="E97132"/>
          <w:bottom w:val="single" w:sz="4" w:space="0" w:color="E97132"/>
          <w:right w:val="single" w:sz="4" w:space="0" w:color="E97132"/>
          <w:insideH w:val="nil"/>
          <w:insideV w:val="nil"/>
        </w:tcBorders>
        <w:shd w:val="clear" w:color="auto" w:fill="E97132"/>
      </w:tcPr>
    </w:tblStylePr>
    <w:tblStylePr w:type="lastRow">
      <w:rPr>
        <w:b/>
        <w:bCs/>
      </w:rPr>
      <w:tblPr/>
      <w:tcPr>
        <w:tcBorders>
          <w:top w:val="double" w:sz="4" w:space="0" w:color="E97132"/>
        </w:tcBorders>
      </w:tcPr>
    </w:tblStylePr>
    <w:tblStylePr w:type="firstCol">
      <w:rPr>
        <w:b/>
        <w:bCs/>
      </w:rPr>
    </w:tblStylePr>
    <w:tblStylePr w:type="lastCol">
      <w:rPr>
        <w:b/>
        <w:bCs/>
      </w:rPr>
    </w:tblStylePr>
    <w:tblStylePr w:type="band1Vert">
      <w:tblPr/>
      <w:tcPr>
        <w:shd w:val="clear" w:color="auto" w:fill="FAE2D5"/>
      </w:tcPr>
    </w:tblStylePr>
    <w:tblStylePr w:type="band1Horz">
      <w:tblPr/>
      <w:tcPr>
        <w:shd w:val="clear" w:color="auto" w:fill="FAE2D5"/>
      </w:tcPr>
    </w:tblStylePr>
  </w:style>
  <w:style w:type="table" w:customStyle="1" w:styleId="GridTable4-Accent36">
    <w:name w:val="Grid Table 4 - Accent 36"/>
    <w:basedOn w:val="TableNormal"/>
    <w:next w:val="GridTable4-Accent3"/>
    <w:uiPriority w:val="49"/>
    <w:rsid w:val="00417AD0"/>
    <w:pPr>
      <w:spacing w:after="0" w:line="240" w:lineRule="auto"/>
    </w:pPr>
    <w:rPr>
      <w:kern w:val="2"/>
      <w:sz w:val="24"/>
      <w:szCs w:val="24"/>
      <w:lang w:val="en-IE"/>
      <w14:ligatures w14:val="standardContextual"/>
    </w:rPr>
    <w:tblPr>
      <w:tblStyleRowBandSize w:val="1"/>
      <w:tblStyleColBandSize w:val="1"/>
      <w:tblBorders>
        <w:top w:val="single" w:sz="4" w:space="0" w:color="47D459"/>
        <w:left w:val="single" w:sz="4" w:space="0" w:color="47D459"/>
        <w:bottom w:val="single" w:sz="4" w:space="0" w:color="47D459"/>
        <w:right w:val="single" w:sz="4" w:space="0" w:color="47D459"/>
        <w:insideH w:val="single" w:sz="4" w:space="0" w:color="47D459"/>
        <w:insideV w:val="single" w:sz="4" w:space="0" w:color="47D459"/>
      </w:tblBorders>
    </w:tblPr>
    <w:tblStylePr w:type="firstRow">
      <w:rPr>
        <w:b/>
        <w:bCs/>
        <w:color w:val="FFFFFF"/>
      </w:rPr>
      <w:tblPr/>
      <w:tcPr>
        <w:tcBorders>
          <w:top w:val="single" w:sz="4" w:space="0" w:color="196B24"/>
          <w:left w:val="single" w:sz="4" w:space="0" w:color="196B24"/>
          <w:bottom w:val="single" w:sz="4" w:space="0" w:color="196B24"/>
          <w:right w:val="single" w:sz="4" w:space="0" w:color="196B24"/>
          <w:insideH w:val="nil"/>
          <w:insideV w:val="nil"/>
        </w:tcBorders>
        <w:shd w:val="clear" w:color="auto" w:fill="196B24"/>
      </w:tcPr>
    </w:tblStylePr>
    <w:tblStylePr w:type="lastRow">
      <w:rPr>
        <w:b/>
        <w:bCs/>
      </w:rPr>
      <w:tblPr/>
      <w:tcPr>
        <w:tcBorders>
          <w:top w:val="double" w:sz="4" w:space="0" w:color="196B24"/>
        </w:tcBorders>
      </w:tcPr>
    </w:tblStylePr>
    <w:tblStylePr w:type="firstCol">
      <w:rPr>
        <w:b/>
        <w:bCs/>
      </w:rPr>
    </w:tblStylePr>
    <w:tblStylePr w:type="lastCol">
      <w:rPr>
        <w:b/>
        <w:bCs/>
      </w:rPr>
    </w:tblStylePr>
    <w:tblStylePr w:type="band1Vert">
      <w:tblPr/>
      <w:tcPr>
        <w:shd w:val="clear" w:color="auto" w:fill="C1F0C7"/>
      </w:tcPr>
    </w:tblStylePr>
    <w:tblStylePr w:type="band1Horz">
      <w:tblPr/>
      <w:tcPr>
        <w:shd w:val="clear" w:color="auto" w:fill="C1F0C7"/>
      </w:tcPr>
    </w:tblStylePr>
  </w:style>
  <w:style w:type="table" w:customStyle="1" w:styleId="GridTable4-Accent46">
    <w:name w:val="Grid Table 4 - Accent 46"/>
    <w:basedOn w:val="TableNormal"/>
    <w:next w:val="GridTable4-Accent4"/>
    <w:uiPriority w:val="49"/>
    <w:rsid w:val="00417AD0"/>
    <w:pPr>
      <w:spacing w:after="0" w:line="240" w:lineRule="auto"/>
    </w:pPr>
    <w:rPr>
      <w:kern w:val="2"/>
      <w:sz w:val="24"/>
      <w:szCs w:val="24"/>
      <w:lang w:val="en-IE"/>
      <w14:ligatures w14:val="standardContextual"/>
    </w:rPr>
    <w:tblPr>
      <w:tblStyleRowBandSize w:val="1"/>
      <w:tblStyleColBandSize w:val="1"/>
      <w:tblBorders>
        <w:top w:val="single" w:sz="4" w:space="0" w:color="60CAF3"/>
        <w:left w:val="single" w:sz="4" w:space="0" w:color="60CAF3"/>
        <w:bottom w:val="single" w:sz="4" w:space="0" w:color="60CAF3"/>
        <w:right w:val="single" w:sz="4" w:space="0" w:color="60CAF3"/>
        <w:insideH w:val="single" w:sz="4" w:space="0" w:color="60CAF3"/>
        <w:insideV w:val="single" w:sz="4" w:space="0" w:color="60CAF3"/>
      </w:tblBorders>
    </w:tblPr>
    <w:tblStylePr w:type="firstRow">
      <w:rPr>
        <w:b/>
        <w:bCs/>
        <w:color w:val="FFFFFF"/>
      </w:rPr>
      <w:tblPr/>
      <w:tcPr>
        <w:tcBorders>
          <w:top w:val="single" w:sz="4" w:space="0" w:color="0F9ED5"/>
          <w:left w:val="single" w:sz="4" w:space="0" w:color="0F9ED5"/>
          <w:bottom w:val="single" w:sz="4" w:space="0" w:color="0F9ED5"/>
          <w:right w:val="single" w:sz="4" w:space="0" w:color="0F9ED5"/>
          <w:insideH w:val="nil"/>
          <w:insideV w:val="nil"/>
        </w:tcBorders>
        <w:shd w:val="clear" w:color="auto" w:fill="0F9ED5"/>
      </w:tcPr>
    </w:tblStylePr>
    <w:tblStylePr w:type="lastRow">
      <w:rPr>
        <w:b/>
        <w:bCs/>
      </w:rPr>
      <w:tblPr/>
      <w:tcPr>
        <w:tcBorders>
          <w:top w:val="double" w:sz="4" w:space="0" w:color="0F9ED5"/>
        </w:tcBorders>
      </w:tcPr>
    </w:tblStylePr>
    <w:tblStylePr w:type="firstCol">
      <w:rPr>
        <w:b/>
        <w:bCs/>
      </w:rPr>
    </w:tblStylePr>
    <w:tblStylePr w:type="lastCol">
      <w:rPr>
        <w:b/>
        <w:bCs/>
      </w:rPr>
    </w:tblStylePr>
    <w:tblStylePr w:type="band1Vert">
      <w:tblPr/>
      <w:tcPr>
        <w:shd w:val="clear" w:color="auto" w:fill="CAEDFB"/>
      </w:tcPr>
    </w:tblStylePr>
    <w:tblStylePr w:type="band1Horz">
      <w:tblPr/>
      <w:tcPr>
        <w:shd w:val="clear" w:color="auto" w:fill="CAEDFB"/>
      </w:tcPr>
    </w:tblStylePr>
  </w:style>
  <w:style w:type="table" w:customStyle="1" w:styleId="GridTable4-Accent66">
    <w:name w:val="Grid Table 4 - Accent 66"/>
    <w:basedOn w:val="TableNormal"/>
    <w:next w:val="GridTable4-Accent6"/>
    <w:uiPriority w:val="49"/>
    <w:rsid w:val="00417AD0"/>
    <w:pPr>
      <w:spacing w:after="0" w:line="240" w:lineRule="auto"/>
    </w:pPr>
    <w:rPr>
      <w:kern w:val="2"/>
      <w:sz w:val="24"/>
      <w:szCs w:val="24"/>
      <w:lang w:val="en-IE"/>
      <w14:ligatures w14:val="standardContextual"/>
    </w:rPr>
    <w:tblPr>
      <w:tblStyleRowBandSize w:val="1"/>
      <w:tblStyleColBandSize w:val="1"/>
      <w:tblBorders>
        <w:top w:val="single" w:sz="4" w:space="0" w:color="8DD873"/>
        <w:left w:val="single" w:sz="4" w:space="0" w:color="8DD873"/>
        <w:bottom w:val="single" w:sz="4" w:space="0" w:color="8DD873"/>
        <w:right w:val="single" w:sz="4" w:space="0" w:color="8DD873"/>
        <w:insideH w:val="single" w:sz="4" w:space="0" w:color="8DD873"/>
        <w:insideV w:val="single" w:sz="4" w:space="0" w:color="8DD873"/>
      </w:tblBorders>
    </w:tblPr>
    <w:tblStylePr w:type="firstRow">
      <w:rPr>
        <w:b/>
        <w:bCs/>
        <w:color w:val="FFFFFF"/>
      </w:rPr>
      <w:tblPr/>
      <w:tcPr>
        <w:tcBorders>
          <w:top w:val="single" w:sz="4" w:space="0" w:color="4EA72E"/>
          <w:left w:val="single" w:sz="4" w:space="0" w:color="4EA72E"/>
          <w:bottom w:val="single" w:sz="4" w:space="0" w:color="4EA72E"/>
          <w:right w:val="single" w:sz="4" w:space="0" w:color="4EA72E"/>
          <w:insideH w:val="nil"/>
          <w:insideV w:val="nil"/>
        </w:tcBorders>
        <w:shd w:val="clear" w:color="auto" w:fill="4EA72E"/>
      </w:tcPr>
    </w:tblStylePr>
    <w:tblStylePr w:type="lastRow">
      <w:rPr>
        <w:b/>
        <w:bCs/>
      </w:rPr>
      <w:tblPr/>
      <w:tcPr>
        <w:tcBorders>
          <w:top w:val="double" w:sz="4" w:space="0" w:color="4EA72E"/>
        </w:tcBorders>
      </w:tcPr>
    </w:tblStylePr>
    <w:tblStylePr w:type="firstCol">
      <w:rPr>
        <w:b/>
        <w:bCs/>
      </w:rPr>
    </w:tblStylePr>
    <w:tblStylePr w:type="lastCol">
      <w:rPr>
        <w:b/>
        <w:bCs/>
      </w:rPr>
    </w:tblStylePr>
    <w:tblStylePr w:type="band1Vert">
      <w:tblPr/>
      <w:tcPr>
        <w:shd w:val="clear" w:color="auto" w:fill="D9F2D0"/>
      </w:tcPr>
    </w:tblStylePr>
    <w:tblStylePr w:type="band1Horz">
      <w:tblPr/>
      <w:tcPr>
        <w:shd w:val="clear" w:color="auto" w:fill="D9F2D0"/>
      </w:tcPr>
    </w:tblStylePr>
  </w:style>
  <w:style w:type="table" w:customStyle="1" w:styleId="GridTable5Dark6">
    <w:name w:val="Grid Table 5 Dark6"/>
    <w:basedOn w:val="TableNormal"/>
    <w:next w:val="GridTable5Dark"/>
    <w:uiPriority w:val="50"/>
    <w:rsid w:val="00417AD0"/>
    <w:pPr>
      <w:spacing w:after="0" w:line="240" w:lineRule="auto"/>
    </w:pPr>
    <w:rPr>
      <w:kern w:val="2"/>
      <w:sz w:val="24"/>
      <w:szCs w:val="24"/>
      <w:lang w:val="en-IE"/>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CCCCCC"/>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000000"/>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000000"/>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000000"/>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000000"/>
      </w:tcPr>
    </w:tblStylePr>
    <w:tblStylePr w:type="band1Vert">
      <w:tblPr/>
      <w:tcPr>
        <w:shd w:val="clear" w:color="auto" w:fill="999999"/>
      </w:tcPr>
    </w:tblStylePr>
    <w:tblStylePr w:type="band1Horz">
      <w:tblPr/>
      <w:tcPr>
        <w:shd w:val="clear" w:color="auto" w:fill="999999"/>
      </w:tcPr>
    </w:tblStylePr>
  </w:style>
  <w:style w:type="table" w:customStyle="1" w:styleId="GridTable5Dark-Accent16">
    <w:name w:val="Grid Table 5 Dark - Accent 16"/>
    <w:basedOn w:val="TableNormal"/>
    <w:next w:val="GridTable5Dark-Accent1"/>
    <w:uiPriority w:val="50"/>
    <w:rsid w:val="00417AD0"/>
    <w:pPr>
      <w:spacing w:after="0" w:line="240" w:lineRule="auto"/>
    </w:pPr>
    <w:rPr>
      <w:kern w:val="2"/>
      <w:sz w:val="24"/>
      <w:szCs w:val="24"/>
      <w:lang w:val="en-IE"/>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C1E4F5"/>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156082"/>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156082"/>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156082"/>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156082"/>
      </w:tcPr>
    </w:tblStylePr>
    <w:tblStylePr w:type="band1Vert">
      <w:tblPr/>
      <w:tcPr>
        <w:shd w:val="clear" w:color="auto" w:fill="83CAEB"/>
      </w:tcPr>
    </w:tblStylePr>
    <w:tblStylePr w:type="band1Horz">
      <w:tblPr/>
      <w:tcPr>
        <w:shd w:val="clear" w:color="auto" w:fill="83CAEB"/>
      </w:tcPr>
    </w:tblStylePr>
  </w:style>
  <w:style w:type="table" w:customStyle="1" w:styleId="GridTable5Dark-Accent26">
    <w:name w:val="Grid Table 5 Dark - Accent 26"/>
    <w:basedOn w:val="TableNormal"/>
    <w:next w:val="GridTable5Dark-Accent2"/>
    <w:uiPriority w:val="50"/>
    <w:rsid w:val="00417AD0"/>
    <w:pPr>
      <w:spacing w:after="0" w:line="240" w:lineRule="auto"/>
    </w:pPr>
    <w:rPr>
      <w:kern w:val="2"/>
      <w:sz w:val="24"/>
      <w:szCs w:val="24"/>
      <w:lang w:val="en-IE"/>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FAE2D5"/>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E97132"/>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E97132"/>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E97132"/>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E97132"/>
      </w:tcPr>
    </w:tblStylePr>
    <w:tblStylePr w:type="band1Vert">
      <w:tblPr/>
      <w:tcPr>
        <w:shd w:val="clear" w:color="auto" w:fill="F6C5AC"/>
      </w:tcPr>
    </w:tblStylePr>
    <w:tblStylePr w:type="band1Horz">
      <w:tblPr/>
      <w:tcPr>
        <w:shd w:val="clear" w:color="auto" w:fill="F6C5AC"/>
      </w:tcPr>
    </w:tblStylePr>
  </w:style>
  <w:style w:type="table" w:customStyle="1" w:styleId="GridTable5Dark-Accent36">
    <w:name w:val="Grid Table 5 Dark - Accent 36"/>
    <w:basedOn w:val="TableNormal"/>
    <w:next w:val="GridTable5Dark-Accent3"/>
    <w:uiPriority w:val="50"/>
    <w:rsid w:val="00417AD0"/>
    <w:pPr>
      <w:spacing w:after="0" w:line="240" w:lineRule="auto"/>
    </w:pPr>
    <w:rPr>
      <w:kern w:val="2"/>
      <w:sz w:val="24"/>
      <w:szCs w:val="24"/>
      <w:lang w:val="en-IE"/>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C1F0C7"/>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196B24"/>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196B24"/>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196B24"/>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196B24"/>
      </w:tcPr>
    </w:tblStylePr>
    <w:tblStylePr w:type="band1Vert">
      <w:tblPr/>
      <w:tcPr>
        <w:shd w:val="clear" w:color="auto" w:fill="84E290"/>
      </w:tcPr>
    </w:tblStylePr>
    <w:tblStylePr w:type="band1Horz">
      <w:tblPr/>
      <w:tcPr>
        <w:shd w:val="clear" w:color="auto" w:fill="84E290"/>
      </w:tcPr>
    </w:tblStylePr>
  </w:style>
  <w:style w:type="table" w:customStyle="1" w:styleId="GridTable5Dark-Accent46">
    <w:name w:val="Grid Table 5 Dark - Accent 46"/>
    <w:basedOn w:val="TableNormal"/>
    <w:next w:val="GridTable5Dark-Accent4"/>
    <w:uiPriority w:val="50"/>
    <w:rsid w:val="00417AD0"/>
    <w:pPr>
      <w:spacing w:after="0" w:line="240" w:lineRule="auto"/>
    </w:pPr>
    <w:rPr>
      <w:kern w:val="2"/>
      <w:sz w:val="24"/>
      <w:szCs w:val="24"/>
      <w:lang w:val="en-IE"/>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CAEDFB"/>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0F9ED5"/>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0F9ED5"/>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0F9ED5"/>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0F9ED5"/>
      </w:tcPr>
    </w:tblStylePr>
    <w:tblStylePr w:type="band1Vert">
      <w:tblPr/>
      <w:tcPr>
        <w:shd w:val="clear" w:color="auto" w:fill="95DCF7"/>
      </w:tcPr>
    </w:tblStylePr>
    <w:tblStylePr w:type="band1Horz">
      <w:tblPr/>
      <w:tcPr>
        <w:shd w:val="clear" w:color="auto" w:fill="95DCF7"/>
      </w:tcPr>
    </w:tblStylePr>
  </w:style>
  <w:style w:type="table" w:customStyle="1" w:styleId="GridTable5Dark-Accent56">
    <w:name w:val="Grid Table 5 Dark - Accent 56"/>
    <w:basedOn w:val="TableNormal"/>
    <w:next w:val="GridTable5Dark-Accent5"/>
    <w:uiPriority w:val="50"/>
    <w:rsid w:val="00417AD0"/>
    <w:pPr>
      <w:spacing w:after="0" w:line="240" w:lineRule="auto"/>
    </w:pPr>
    <w:rPr>
      <w:kern w:val="2"/>
      <w:sz w:val="24"/>
      <w:szCs w:val="24"/>
      <w:lang w:val="en-IE"/>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F2CEED"/>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A02B93"/>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A02B93"/>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A02B93"/>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A02B93"/>
      </w:tcPr>
    </w:tblStylePr>
    <w:tblStylePr w:type="band1Vert">
      <w:tblPr/>
      <w:tcPr>
        <w:shd w:val="clear" w:color="auto" w:fill="E59EDC"/>
      </w:tcPr>
    </w:tblStylePr>
    <w:tblStylePr w:type="band1Horz">
      <w:tblPr/>
      <w:tcPr>
        <w:shd w:val="clear" w:color="auto" w:fill="E59EDC"/>
      </w:tcPr>
    </w:tblStylePr>
  </w:style>
  <w:style w:type="table" w:customStyle="1" w:styleId="GridTable5Dark-Accent66">
    <w:name w:val="Grid Table 5 Dark - Accent 66"/>
    <w:basedOn w:val="TableNormal"/>
    <w:next w:val="GridTable5Dark-Accent6"/>
    <w:uiPriority w:val="50"/>
    <w:rsid w:val="00417AD0"/>
    <w:pPr>
      <w:spacing w:after="0" w:line="240" w:lineRule="auto"/>
    </w:pPr>
    <w:rPr>
      <w:kern w:val="2"/>
      <w:sz w:val="24"/>
      <w:szCs w:val="24"/>
      <w:lang w:val="en-IE"/>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9F2D0"/>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EA72E"/>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EA72E"/>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EA72E"/>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EA72E"/>
      </w:tcPr>
    </w:tblStylePr>
    <w:tblStylePr w:type="band1Vert">
      <w:tblPr/>
      <w:tcPr>
        <w:shd w:val="clear" w:color="auto" w:fill="B3E5A1"/>
      </w:tcPr>
    </w:tblStylePr>
    <w:tblStylePr w:type="band1Horz">
      <w:tblPr/>
      <w:tcPr>
        <w:shd w:val="clear" w:color="auto" w:fill="B3E5A1"/>
      </w:tcPr>
    </w:tblStylePr>
  </w:style>
  <w:style w:type="table" w:customStyle="1" w:styleId="GridTable6Colourful6">
    <w:name w:val="Grid Table 6 Colourful6"/>
    <w:basedOn w:val="TableNormal"/>
    <w:next w:val="GridTable6Colorful"/>
    <w:uiPriority w:val="51"/>
    <w:rsid w:val="00417AD0"/>
    <w:pPr>
      <w:spacing w:after="0" w:line="240" w:lineRule="auto"/>
    </w:pPr>
    <w:rPr>
      <w:color w:val="000000"/>
      <w:kern w:val="2"/>
      <w:sz w:val="24"/>
      <w:szCs w:val="24"/>
      <w:lang w:val="en-IE"/>
      <w14:ligatures w14:val="standardContextual"/>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rPr>
      <w:tblPr/>
      <w:tcPr>
        <w:tcBorders>
          <w:bottom w:val="single" w:sz="12" w:space="0" w:color="666666"/>
        </w:tcBorders>
      </w:tcPr>
    </w:tblStylePr>
    <w:tblStylePr w:type="lastRow">
      <w:rPr>
        <w:b/>
        <w:bCs/>
      </w:rPr>
      <w:tblPr/>
      <w:tcPr>
        <w:tcBorders>
          <w:top w:val="double" w:sz="4" w:space="0" w:color="666666"/>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GridTable6ColourfulAccent16">
    <w:name w:val="Grid Table 6 Colourful – Accent 16"/>
    <w:basedOn w:val="TableNormal"/>
    <w:next w:val="GridTable6Colorful-Accent1"/>
    <w:uiPriority w:val="51"/>
    <w:rsid w:val="00417AD0"/>
    <w:pPr>
      <w:spacing w:after="0" w:line="240" w:lineRule="auto"/>
    </w:pPr>
    <w:rPr>
      <w:color w:val="0F4761"/>
      <w:kern w:val="2"/>
      <w:sz w:val="24"/>
      <w:szCs w:val="24"/>
      <w:lang w:val="en-IE"/>
      <w14:ligatures w14:val="standardContextual"/>
    </w:rPr>
    <w:tblPr>
      <w:tblStyleRowBandSize w:val="1"/>
      <w:tblStyleColBandSize w:val="1"/>
      <w:tblBorders>
        <w:top w:val="single" w:sz="4" w:space="0" w:color="45B0E1"/>
        <w:left w:val="single" w:sz="4" w:space="0" w:color="45B0E1"/>
        <w:bottom w:val="single" w:sz="4" w:space="0" w:color="45B0E1"/>
        <w:right w:val="single" w:sz="4" w:space="0" w:color="45B0E1"/>
        <w:insideH w:val="single" w:sz="4" w:space="0" w:color="45B0E1"/>
        <w:insideV w:val="single" w:sz="4" w:space="0" w:color="45B0E1"/>
      </w:tblBorders>
    </w:tblPr>
    <w:tblStylePr w:type="firstRow">
      <w:rPr>
        <w:b/>
        <w:bCs/>
      </w:rPr>
      <w:tblPr/>
      <w:tcPr>
        <w:tcBorders>
          <w:bottom w:val="single" w:sz="12" w:space="0" w:color="45B0E1"/>
        </w:tcBorders>
      </w:tcPr>
    </w:tblStylePr>
    <w:tblStylePr w:type="lastRow">
      <w:rPr>
        <w:b/>
        <w:bCs/>
      </w:rPr>
      <w:tblPr/>
      <w:tcPr>
        <w:tcBorders>
          <w:top w:val="double" w:sz="4" w:space="0" w:color="45B0E1"/>
        </w:tcBorders>
      </w:tcPr>
    </w:tblStylePr>
    <w:tblStylePr w:type="firstCol">
      <w:rPr>
        <w:b/>
        <w:bCs/>
      </w:rPr>
    </w:tblStylePr>
    <w:tblStylePr w:type="lastCol">
      <w:rPr>
        <w:b/>
        <w:bCs/>
      </w:rPr>
    </w:tblStylePr>
    <w:tblStylePr w:type="band1Vert">
      <w:tblPr/>
      <w:tcPr>
        <w:shd w:val="clear" w:color="auto" w:fill="C1E4F5"/>
      </w:tcPr>
    </w:tblStylePr>
    <w:tblStylePr w:type="band1Horz">
      <w:tblPr/>
      <w:tcPr>
        <w:shd w:val="clear" w:color="auto" w:fill="C1E4F5"/>
      </w:tcPr>
    </w:tblStylePr>
  </w:style>
  <w:style w:type="table" w:customStyle="1" w:styleId="GridTable6ColourfulAccent26">
    <w:name w:val="Grid Table 6 Colourful – Accent 26"/>
    <w:basedOn w:val="TableNormal"/>
    <w:next w:val="GridTable6Colorful-Accent2"/>
    <w:uiPriority w:val="51"/>
    <w:rsid w:val="00417AD0"/>
    <w:pPr>
      <w:spacing w:after="0" w:line="240" w:lineRule="auto"/>
    </w:pPr>
    <w:rPr>
      <w:color w:val="BF4E14"/>
      <w:kern w:val="2"/>
      <w:sz w:val="24"/>
      <w:szCs w:val="24"/>
      <w:lang w:val="en-IE"/>
      <w14:ligatures w14:val="standardContextual"/>
    </w:rPr>
    <w:tblPr>
      <w:tblStyleRowBandSize w:val="1"/>
      <w:tblStyleColBandSize w:val="1"/>
      <w:tblBorders>
        <w:top w:val="single" w:sz="4" w:space="0" w:color="F1A983"/>
        <w:left w:val="single" w:sz="4" w:space="0" w:color="F1A983"/>
        <w:bottom w:val="single" w:sz="4" w:space="0" w:color="F1A983"/>
        <w:right w:val="single" w:sz="4" w:space="0" w:color="F1A983"/>
        <w:insideH w:val="single" w:sz="4" w:space="0" w:color="F1A983"/>
        <w:insideV w:val="single" w:sz="4" w:space="0" w:color="F1A983"/>
      </w:tblBorders>
    </w:tblPr>
    <w:tblStylePr w:type="firstRow">
      <w:rPr>
        <w:b/>
        <w:bCs/>
      </w:rPr>
      <w:tblPr/>
      <w:tcPr>
        <w:tcBorders>
          <w:bottom w:val="single" w:sz="12" w:space="0" w:color="F1A983"/>
        </w:tcBorders>
      </w:tcPr>
    </w:tblStylePr>
    <w:tblStylePr w:type="lastRow">
      <w:rPr>
        <w:b/>
        <w:bCs/>
      </w:rPr>
      <w:tblPr/>
      <w:tcPr>
        <w:tcBorders>
          <w:top w:val="double" w:sz="4" w:space="0" w:color="F1A983"/>
        </w:tcBorders>
      </w:tcPr>
    </w:tblStylePr>
    <w:tblStylePr w:type="firstCol">
      <w:rPr>
        <w:b/>
        <w:bCs/>
      </w:rPr>
    </w:tblStylePr>
    <w:tblStylePr w:type="lastCol">
      <w:rPr>
        <w:b/>
        <w:bCs/>
      </w:rPr>
    </w:tblStylePr>
    <w:tblStylePr w:type="band1Vert">
      <w:tblPr/>
      <w:tcPr>
        <w:shd w:val="clear" w:color="auto" w:fill="FAE2D5"/>
      </w:tcPr>
    </w:tblStylePr>
    <w:tblStylePr w:type="band1Horz">
      <w:tblPr/>
      <w:tcPr>
        <w:shd w:val="clear" w:color="auto" w:fill="FAE2D5"/>
      </w:tcPr>
    </w:tblStylePr>
  </w:style>
  <w:style w:type="table" w:customStyle="1" w:styleId="GridTable6ColourfulAccent36">
    <w:name w:val="Grid Table 6 Colourful – Accent 36"/>
    <w:basedOn w:val="TableNormal"/>
    <w:next w:val="GridTable6Colorful-Accent3"/>
    <w:uiPriority w:val="51"/>
    <w:rsid w:val="00417AD0"/>
    <w:pPr>
      <w:spacing w:after="0" w:line="240" w:lineRule="auto"/>
    </w:pPr>
    <w:rPr>
      <w:color w:val="124F1A"/>
      <w:kern w:val="2"/>
      <w:sz w:val="24"/>
      <w:szCs w:val="24"/>
      <w:lang w:val="en-IE"/>
      <w14:ligatures w14:val="standardContextual"/>
    </w:rPr>
    <w:tblPr>
      <w:tblStyleRowBandSize w:val="1"/>
      <w:tblStyleColBandSize w:val="1"/>
      <w:tblBorders>
        <w:top w:val="single" w:sz="4" w:space="0" w:color="47D459"/>
        <w:left w:val="single" w:sz="4" w:space="0" w:color="47D459"/>
        <w:bottom w:val="single" w:sz="4" w:space="0" w:color="47D459"/>
        <w:right w:val="single" w:sz="4" w:space="0" w:color="47D459"/>
        <w:insideH w:val="single" w:sz="4" w:space="0" w:color="47D459"/>
        <w:insideV w:val="single" w:sz="4" w:space="0" w:color="47D459"/>
      </w:tblBorders>
    </w:tblPr>
    <w:tblStylePr w:type="firstRow">
      <w:rPr>
        <w:b/>
        <w:bCs/>
      </w:rPr>
      <w:tblPr/>
      <w:tcPr>
        <w:tcBorders>
          <w:bottom w:val="single" w:sz="12" w:space="0" w:color="47D459"/>
        </w:tcBorders>
      </w:tcPr>
    </w:tblStylePr>
    <w:tblStylePr w:type="lastRow">
      <w:rPr>
        <w:b/>
        <w:bCs/>
      </w:rPr>
      <w:tblPr/>
      <w:tcPr>
        <w:tcBorders>
          <w:top w:val="double" w:sz="4" w:space="0" w:color="47D459"/>
        </w:tcBorders>
      </w:tcPr>
    </w:tblStylePr>
    <w:tblStylePr w:type="firstCol">
      <w:rPr>
        <w:b/>
        <w:bCs/>
      </w:rPr>
    </w:tblStylePr>
    <w:tblStylePr w:type="lastCol">
      <w:rPr>
        <w:b/>
        <w:bCs/>
      </w:rPr>
    </w:tblStylePr>
    <w:tblStylePr w:type="band1Vert">
      <w:tblPr/>
      <w:tcPr>
        <w:shd w:val="clear" w:color="auto" w:fill="C1F0C7"/>
      </w:tcPr>
    </w:tblStylePr>
    <w:tblStylePr w:type="band1Horz">
      <w:tblPr/>
      <w:tcPr>
        <w:shd w:val="clear" w:color="auto" w:fill="C1F0C7"/>
      </w:tcPr>
    </w:tblStylePr>
  </w:style>
  <w:style w:type="table" w:customStyle="1" w:styleId="GridTable6ColourfulAccent46">
    <w:name w:val="Grid Table 6 Colourful – Accent 46"/>
    <w:basedOn w:val="TableNormal"/>
    <w:next w:val="GridTable6Colorful-Accent4"/>
    <w:uiPriority w:val="51"/>
    <w:rsid w:val="00417AD0"/>
    <w:pPr>
      <w:spacing w:after="0" w:line="240" w:lineRule="auto"/>
    </w:pPr>
    <w:rPr>
      <w:color w:val="0B769F"/>
      <w:kern w:val="2"/>
      <w:sz w:val="24"/>
      <w:szCs w:val="24"/>
      <w:lang w:val="en-IE"/>
      <w14:ligatures w14:val="standardContextual"/>
    </w:rPr>
    <w:tblPr>
      <w:tblStyleRowBandSize w:val="1"/>
      <w:tblStyleColBandSize w:val="1"/>
      <w:tblBorders>
        <w:top w:val="single" w:sz="4" w:space="0" w:color="60CAF3"/>
        <w:left w:val="single" w:sz="4" w:space="0" w:color="60CAF3"/>
        <w:bottom w:val="single" w:sz="4" w:space="0" w:color="60CAF3"/>
        <w:right w:val="single" w:sz="4" w:space="0" w:color="60CAF3"/>
        <w:insideH w:val="single" w:sz="4" w:space="0" w:color="60CAF3"/>
        <w:insideV w:val="single" w:sz="4" w:space="0" w:color="60CAF3"/>
      </w:tblBorders>
    </w:tblPr>
    <w:tblStylePr w:type="firstRow">
      <w:rPr>
        <w:b/>
        <w:bCs/>
      </w:rPr>
      <w:tblPr/>
      <w:tcPr>
        <w:tcBorders>
          <w:bottom w:val="single" w:sz="12" w:space="0" w:color="60CAF3"/>
        </w:tcBorders>
      </w:tcPr>
    </w:tblStylePr>
    <w:tblStylePr w:type="lastRow">
      <w:rPr>
        <w:b/>
        <w:bCs/>
      </w:rPr>
      <w:tblPr/>
      <w:tcPr>
        <w:tcBorders>
          <w:top w:val="double" w:sz="4" w:space="0" w:color="60CAF3"/>
        </w:tcBorders>
      </w:tcPr>
    </w:tblStylePr>
    <w:tblStylePr w:type="firstCol">
      <w:rPr>
        <w:b/>
        <w:bCs/>
      </w:rPr>
    </w:tblStylePr>
    <w:tblStylePr w:type="lastCol">
      <w:rPr>
        <w:b/>
        <w:bCs/>
      </w:rPr>
    </w:tblStylePr>
    <w:tblStylePr w:type="band1Vert">
      <w:tblPr/>
      <w:tcPr>
        <w:shd w:val="clear" w:color="auto" w:fill="CAEDFB"/>
      </w:tcPr>
    </w:tblStylePr>
    <w:tblStylePr w:type="band1Horz">
      <w:tblPr/>
      <w:tcPr>
        <w:shd w:val="clear" w:color="auto" w:fill="CAEDFB"/>
      </w:tcPr>
    </w:tblStylePr>
  </w:style>
  <w:style w:type="table" w:customStyle="1" w:styleId="GridTable6ColourfulAccent56">
    <w:name w:val="Grid Table 6 Colourful – Accent 56"/>
    <w:basedOn w:val="TableNormal"/>
    <w:next w:val="GridTable6Colorful-Accent5"/>
    <w:uiPriority w:val="51"/>
    <w:rsid w:val="00417AD0"/>
    <w:pPr>
      <w:spacing w:after="0" w:line="240" w:lineRule="auto"/>
    </w:pPr>
    <w:rPr>
      <w:color w:val="77206D"/>
      <w:kern w:val="2"/>
      <w:sz w:val="24"/>
      <w:szCs w:val="24"/>
      <w:lang w:val="en-IE"/>
      <w14:ligatures w14:val="standardContextual"/>
    </w:rPr>
    <w:tblPr>
      <w:tblStyleRowBandSize w:val="1"/>
      <w:tblStyleColBandSize w:val="1"/>
      <w:tblBorders>
        <w:top w:val="single" w:sz="4" w:space="0" w:color="D86DCB"/>
        <w:left w:val="single" w:sz="4" w:space="0" w:color="D86DCB"/>
        <w:bottom w:val="single" w:sz="4" w:space="0" w:color="D86DCB"/>
        <w:right w:val="single" w:sz="4" w:space="0" w:color="D86DCB"/>
        <w:insideH w:val="single" w:sz="4" w:space="0" w:color="D86DCB"/>
        <w:insideV w:val="single" w:sz="4" w:space="0" w:color="D86DCB"/>
      </w:tblBorders>
    </w:tblPr>
    <w:tblStylePr w:type="firstRow">
      <w:rPr>
        <w:b/>
        <w:bCs/>
      </w:rPr>
      <w:tblPr/>
      <w:tcPr>
        <w:tcBorders>
          <w:bottom w:val="single" w:sz="12" w:space="0" w:color="D86DCB"/>
        </w:tcBorders>
      </w:tcPr>
    </w:tblStylePr>
    <w:tblStylePr w:type="lastRow">
      <w:rPr>
        <w:b/>
        <w:bCs/>
      </w:rPr>
      <w:tblPr/>
      <w:tcPr>
        <w:tcBorders>
          <w:top w:val="double" w:sz="4" w:space="0" w:color="D86DCB"/>
        </w:tcBorders>
      </w:tcPr>
    </w:tblStylePr>
    <w:tblStylePr w:type="firstCol">
      <w:rPr>
        <w:b/>
        <w:bCs/>
      </w:rPr>
    </w:tblStylePr>
    <w:tblStylePr w:type="lastCol">
      <w:rPr>
        <w:b/>
        <w:bCs/>
      </w:rPr>
    </w:tblStylePr>
    <w:tblStylePr w:type="band1Vert">
      <w:tblPr/>
      <w:tcPr>
        <w:shd w:val="clear" w:color="auto" w:fill="F2CEED"/>
      </w:tcPr>
    </w:tblStylePr>
    <w:tblStylePr w:type="band1Horz">
      <w:tblPr/>
      <w:tcPr>
        <w:shd w:val="clear" w:color="auto" w:fill="F2CEED"/>
      </w:tcPr>
    </w:tblStylePr>
  </w:style>
  <w:style w:type="table" w:customStyle="1" w:styleId="GridTable6ColourfulAccent66">
    <w:name w:val="Grid Table 6 Colourful – Accent 66"/>
    <w:basedOn w:val="TableNormal"/>
    <w:next w:val="GridTable6Colorful-Accent6"/>
    <w:uiPriority w:val="51"/>
    <w:rsid w:val="00417AD0"/>
    <w:pPr>
      <w:spacing w:after="0" w:line="240" w:lineRule="auto"/>
    </w:pPr>
    <w:rPr>
      <w:color w:val="3A7C22"/>
      <w:kern w:val="2"/>
      <w:sz w:val="24"/>
      <w:szCs w:val="24"/>
      <w:lang w:val="en-IE"/>
      <w14:ligatures w14:val="standardContextual"/>
    </w:rPr>
    <w:tblPr>
      <w:tblStyleRowBandSize w:val="1"/>
      <w:tblStyleColBandSize w:val="1"/>
      <w:tblBorders>
        <w:top w:val="single" w:sz="4" w:space="0" w:color="8DD873"/>
        <w:left w:val="single" w:sz="4" w:space="0" w:color="8DD873"/>
        <w:bottom w:val="single" w:sz="4" w:space="0" w:color="8DD873"/>
        <w:right w:val="single" w:sz="4" w:space="0" w:color="8DD873"/>
        <w:insideH w:val="single" w:sz="4" w:space="0" w:color="8DD873"/>
        <w:insideV w:val="single" w:sz="4" w:space="0" w:color="8DD873"/>
      </w:tblBorders>
    </w:tblPr>
    <w:tblStylePr w:type="firstRow">
      <w:rPr>
        <w:b/>
        <w:bCs/>
      </w:rPr>
      <w:tblPr/>
      <w:tcPr>
        <w:tcBorders>
          <w:bottom w:val="single" w:sz="12" w:space="0" w:color="8DD873"/>
        </w:tcBorders>
      </w:tcPr>
    </w:tblStylePr>
    <w:tblStylePr w:type="lastRow">
      <w:rPr>
        <w:b/>
        <w:bCs/>
      </w:rPr>
      <w:tblPr/>
      <w:tcPr>
        <w:tcBorders>
          <w:top w:val="double" w:sz="4" w:space="0" w:color="8DD873"/>
        </w:tcBorders>
      </w:tcPr>
    </w:tblStylePr>
    <w:tblStylePr w:type="firstCol">
      <w:rPr>
        <w:b/>
        <w:bCs/>
      </w:rPr>
    </w:tblStylePr>
    <w:tblStylePr w:type="lastCol">
      <w:rPr>
        <w:b/>
        <w:bCs/>
      </w:rPr>
    </w:tblStylePr>
    <w:tblStylePr w:type="band1Vert">
      <w:tblPr/>
      <w:tcPr>
        <w:shd w:val="clear" w:color="auto" w:fill="D9F2D0"/>
      </w:tcPr>
    </w:tblStylePr>
    <w:tblStylePr w:type="band1Horz">
      <w:tblPr/>
      <w:tcPr>
        <w:shd w:val="clear" w:color="auto" w:fill="D9F2D0"/>
      </w:tcPr>
    </w:tblStylePr>
  </w:style>
  <w:style w:type="table" w:customStyle="1" w:styleId="GridTable7Colourful6">
    <w:name w:val="Grid Table 7 Colourful6"/>
    <w:basedOn w:val="TableNormal"/>
    <w:next w:val="GridTable7Colorful"/>
    <w:uiPriority w:val="52"/>
    <w:rsid w:val="00417AD0"/>
    <w:pPr>
      <w:spacing w:after="0" w:line="240" w:lineRule="auto"/>
    </w:pPr>
    <w:rPr>
      <w:color w:val="000000"/>
      <w:kern w:val="2"/>
      <w:sz w:val="24"/>
      <w:szCs w:val="24"/>
      <w:lang w:val="en-IE"/>
      <w14:ligatures w14:val="standardContextual"/>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CCCCC"/>
      </w:tcPr>
    </w:tblStylePr>
    <w:tblStylePr w:type="band1Horz">
      <w:tblPr/>
      <w:tcPr>
        <w:shd w:val="clear" w:color="auto" w:fill="CCCCCC"/>
      </w:tcPr>
    </w:tblStylePr>
    <w:tblStylePr w:type="neCell">
      <w:tblPr/>
      <w:tcPr>
        <w:tcBorders>
          <w:bottom w:val="single" w:sz="4" w:space="0" w:color="666666"/>
        </w:tcBorders>
      </w:tcPr>
    </w:tblStylePr>
    <w:tblStylePr w:type="nwCell">
      <w:tblPr/>
      <w:tcPr>
        <w:tcBorders>
          <w:bottom w:val="single" w:sz="4" w:space="0" w:color="666666"/>
        </w:tcBorders>
      </w:tcPr>
    </w:tblStylePr>
    <w:tblStylePr w:type="seCell">
      <w:tblPr/>
      <w:tcPr>
        <w:tcBorders>
          <w:top w:val="single" w:sz="4" w:space="0" w:color="666666"/>
        </w:tcBorders>
      </w:tcPr>
    </w:tblStylePr>
    <w:tblStylePr w:type="swCell">
      <w:tblPr/>
      <w:tcPr>
        <w:tcBorders>
          <w:top w:val="single" w:sz="4" w:space="0" w:color="666666"/>
        </w:tcBorders>
      </w:tcPr>
    </w:tblStylePr>
  </w:style>
  <w:style w:type="table" w:customStyle="1" w:styleId="GridTable7ColourfulAccent16">
    <w:name w:val="Grid Table 7 Colourful – Accent 16"/>
    <w:basedOn w:val="TableNormal"/>
    <w:next w:val="GridTable7Colorful-Accent1"/>
    <w:uiPriority w:val="52"/>
    <w:rsid w:val="00417AD0"/>
    <w:pPr>
      <w:spacing w:after="0" w:line="240" w:lineRule="auto"/>
    </w:pPr>
    <w:rPr>
      <w:color w:val="0F4761"/>
      <w:kern w:val="2"/>
      <w:sz w:val="24"/>
      <w:szCs w:val="24"/>
      <w:lang w:val="en-IE"/>
      <w14:ligatures w14:val="standardContextual"/>
    </w:rPr>
    <w:tblPr>
      <w:tblStyleRowBandSize w:val="1"/>
      <w:tblStyleColBandSize w:val="1"/>
      <w:tblBorders>
        <w:top w:val="single" w:sz="4" w:space="0" w:color="45B0E1"/>
        <w:left w:val="single" w:sz="4" w:space="0" w:color="45B0E1"/>
        <w:bottom w:val="single" w:sz="4" w:space="0" w:color="45B0E1"/>
        <w:right w:val="single" w:sz="4" w:space="0" w:color="45B0E1"/>
        <w:insideH w:val="single" w:sz="4" w:space="0" w:color="45B0E1"/>
        <w:insideV w:val="single" w:sz="4" w:space="0" w:color="45B0E1"/>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1E4F5"/>
      </w:tcPr>
    </w:tblStylePr>
    <w:tblStylePr w:type="band1Horz">
      <w:tblPr/>
      <w:tcPr>
        <w:shd w:val="clear" w:color="auto" w:fill="C1E4F5"/>
      </w:tcPr>
    </w:tblStylePr>
    <w:tblStylePr w:type="neCell">
      <w:tblPr/>
      <w:tcPr>
        <w:tcBorders>
          <w:bottom w:val="single" w:sz="4" w:space="0" w:color="45B0E1"/>
        </w:tcBorders>
      </w:tcPr>
    </w:tblStylePr>
    <w:tblStylePr w:type="nwCell">
      <w:tblPr/>
      <w:tcPr>
        <w:tcBorders>
          <w:bottom w:val="single" w:sz="4" w:space="0" w:color="45B0E1"/>
        </w:tcBorders>
      </w:tcPr>
    </w:tblStylePr>
    <w:tblStylePr w:type="seCell">
      <w:tblPr/>
      <w:tcPr>
        <w:tcBorders>
          <w:top w:val="single" w:sz="4" w:space="0" w:color="45B0E1"/>
        </w:tcBorders>
      </w:tcPr>
    </w:tblStylePr>
    <w:tblStylePr w:type="swCell">
      <w:tblPr/>
      <w:tcPr>
        <w:tcBorders>
          <w:top w:val="single" w:sz="4" w:space="0" w:color="45B0E1"/>
        </w:tcBorders>
      </w:tcPr>
    </w:tblStylePr>
  </w:style>
  <w:style w:type="table" w:customStyle="1" w:styleId="GridTable7ColourfulAccent26">
    <w:name w:val="Grid Table 7 Colourful – Accent 26"/>
    <w:basedOn w:val="TableNormal"/>
    <w:next w:val="GridTable7Colorful-Accent2"/>
    <w:uiPriority w:val="52"/>
    <w:rsid w:val="00417AD0"/>
    <w:pPr>
      <w:spacing w:after="0" w:line="240" w:lineRule="auto"/>
    </w:pPr>
    <w:rPr>
      <w:color w:val="BF4E14"/>
      <w:kern w:val="2"/>
      <w:sz w:val="24"/>
      <w:szCs w:val="24"/>
      <w:lang w:val="en-IE"/>
      <w14:ligatures w14:val="standardContextual"/>
    </w:rPr>
    <w:tblPr>
      <w:tblStyleRowBandSize w:val="1"/>
      <w:tblStyleColBandSize w:val="1"/>
      <w:tblBorders>
        <w:top w:val="single" w:sz="4" w:space="0" w:color="F1A983"/>
        <w:left w:val="single" w:sz="4" w:space="0" w:color="F1A983"/>
        <w:bottom w:val="single" w:sz="4" w:space="0" w:color="F1A983"/>
        <w:right w:val="single" w:sz="4" w:space="0" w:color="F1A983"/>
        <w:insideH w:val="single" w:sz="4" w:space="0" w:color="F1A983"/>
        <w:insideV w:val="single" w:sz="4" w:space="0" w:color="F1A98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AE2D5"/>
      </w:tcPr>
    </w:tblStylePr>
    <w:tblStylePr w:type="band1Horz">
      <w:tblPr/>
      <w:tcPr>
        <w:shd w:val="clear" w:color="auto" w:fill="FAE2D5"/>
      </w:tcPr>
    </w:tblStylePr>
    <w:tblStylePr w:type="neCell">
      <w:tblPr/>
      <w:tcPr>
        <w:tcBorders>
          <w:bottom w:val="single" w:sz="4" w:space="0" w:color="F1A983"/>
        </w:tcBorders>
      </w:tcPr>
    </w:tblStylePr>
    <w:tblStylePr w:type="nwCell">
      <w:tblPr/>
      <w:tcPr>
        <w:tcBorders>
          <w:bottom w:val="single" w:sz="4" w:space="0" w:color="F1A983"/>
        </w:tcBorders>
      </w:tcPr>
    </w:tblStylePr>
    <w:tblStylePr w:type="seCell">
      <w:tblPr/>
      <w:tcPr>
        <w:tcBorders>
          <w:top w:val="single" w:sz="4" w:space="0" w:color="F1A983"/>
        </w:tcBorders>
      </w:tcPr>
    </w:tblStylePr>
    <w:tblStylePr w:type="swCell">
      <w:tblPr/>
      <w:tcPr>
        <w:tcBorders>
          <w:top w:val="single" w:sz="4" w:space="0" w:color="F1A983"/>
        </w:tcBorders>
      </w:tcPr>
    </w:tblStylePr>
  </w:style>
  <w:style w:type="table" w:customStyle="1" w:styleId="GridTable7ColourfulAccent36">
    <w:name w:val="Grid Table 7 Colourful – Accent 36"/>
    <w:basedOn w:val="TableNormal"/>
    <w:next w:val="GridTable7Colorful-Accent3"/>
    <w:uiPriority w:val="52"/>
    <w:rsid w:val="00417AD0"/>
    <w:pPr>
      <w:spacing w:after="0" w:line="240" w:lineRule="auto"/>
    </w:pPr>
    <w:rPr>
      <w:color w:val="124F1A"/>
      <w:kern w:val="2"/>
      <w:sz w:val="24"/>
      <w:szCs w:val="24"/>
      <w:lang w:val="en-IE"/>
      <w14:ligatures w14:val="standardContextual"/>
    </w:rPr>
    <w:tblPr>
      <w:tblStyleRowBandSize w:val="1"/>
      <w:tblStyleColBandSize w:val="1"/>
      <w:tblBorders>
        <w:top w:val="single" w:sz="4" w:space="0" w:color="47D459"/>
        <w:left w:val="single" w:sz="4" w:space="0" w:color="47D459"/>
        <w:bottom w:val="single" w:sz="4" w:space="0" w:color="47D459"/>
        <w:right w:val="single" w:sz="4" w:space="0" w:color="47D459"/>
        <w:insideH w:val="single" w:sz="4" w:space="0" w:color="47D459"/>
        <w:insideV w:val="single" w:sz="4" w:space="0" w:color="47D459"/>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1F0C7"/>
      </w:tcPr>
    </w:tblStylePr>
    <w:tblStylePr w:type="band1Horz">
      <w:tblPr/>
      <w:tcPr>
        <w:shd w:val="clear" w:color="auto" w:fill="C1F0C7"/>
      </w:tcPr>
    </w:tblStylePr>
    <w:tblStylePr w:type="neCell">
      <w:tblPr/>
      <w:tcPr>
        <w:tcBorders>
          <w:bottom w:val="single" w:sz="4" w:space="0" w:color="47D459"/>
        </w:tcBorders>
      </w:tcPr>
    </w:tblStylePr>
    <w:tblStylePr w:type="nwCell">
      <w:tblPr/>
      <w:tcPr>
        <w:tcBorders>
          <w:bottom w:val="single" w:sz="4" w:space="0" w:color="47D459"/>
        </w:tcBorders>
      </w:tcPr>
    </w:tblStylePr>
    <w:tblStylePr w:type="seCell">
      <w:tblPr/>
      <w:tcPr>
        <w:tcBorders>
          <w:top w:val="single" w:sz="4" w:space="0" w:color="47D459"/>
        </w:tcBorders>
      </w:tcPr>
    </w:tblStylePr>
    <w:tblStylePr w:type="swCell">
      <w:tblPr/>
      <w:tcPr>
        <w:tcBorders>
          <w:top w:val="single" w:sz="4" w:space="0" w:color="47D459"/>
        </w:tcBorders>
      </w:tcPr>
    </w:tblStylePr>
  </w:style>
  <w:style w:type="table" w:customStyle="1" w:styleId="GridTable7ColourfulAccent46">
    <w:name w:val="Grid Table 7 Colourful – Accent 46"/>
    <w:basedOn w:val="TableNormal"/>
    <w:next w:val="GridTable7Colorful-Accent4"/>
    <w:uiPriority w:val="52"/>
    <w:rsid w:val="00417AD0"/>
    <w:pPr>
      <w:spacing w:after="0" w:line="240" w:lineRule="auto"/>
    </w:pPr>
    <w:rPr>
      <w:color w:val="0B769F"/>
      <w:kern w:val="2"/>
      <w:sz w:val="24"/>
      <w:szCs w:val="24"/>
      <w:lang w:val="en-IE"/>
      <w14:ligatures w14:val="standardContextual"/>
    </w:rPr>
    <w:tblPr>
      <w:tblStyleRowBandSize w:val="1"/>
      <w:tblStyleColBandSize w:val="1"/>
      <w:tblBorders>
        <w:top w:val="single" w:sz="4" w:space="0" w:color="60CAF3"/>
        <w:left w:val="single" w:sz="4" w:space="0" w:color="60CAF3"/>
        <w:bottom w:val="single" w:sz="4" w:space="0" w:color="60CAF3"/>
        <w:right w:val="single" w:sz="4" w:space="0" w:color="60CAF3"/>
        <w:insideH w:val="single" w:sz="4" w:space="0" w:color="60CAF3"/>
        <w:insideV w:val="single" w:sz="4" w:space="0" w:color="60CAF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AEDFB"/>
      </w:tcPr>
    </w:tblStylePr>
    <w:tblStylePr w:type="band1Horz">
      <w:tblPr/>
      <w:tcPr>
        <w:shd w:val="clear" w:color="auto" w:fill="CAEDFB"/>
      </w:tcPr>
    </w:tblStylePr>
    <w:tblStylePr w:type="neCell">
      <w:tblPr/>
      <w:tcPr>
        <w:tcBorders>
          <w:bottom w:val="single" w:sz="4" w:space="0" w:color="60CAF3"/>
        </w:tcBorders>
      </w:tcPr>
    </w:tblStylePr>
    <w:tblStylePr w:type="nwCell">
      <w:tblPr/>
      <w:tcPr>
        <w:tcBorders>
          <w:bottom w:val="single" w:sz="4" w:space="0" w:color="60CAF3"/>
        </w:tcBorders>
      </w:tcPr>
    </w:tblStylePr>
    <w:tblStylePr w:type="seCell">
      <w:tblPr/>
      <w:tcPr>
        <w:tcBorders>
          <w:top w:val="single" w:sz="4" w:space="0" w:color="60CAF3"/>
        </w:tcBorders>
      </w:tcPr>
    </w:tblStylePr>
    <w:tblStylePr w:type="swCell">
      <w:tblPr/>
      <w:tcPr>
        <w:tcBorders>
          <w:top w:val="single" w:sz="4" w:space="0" w:color="60CAF3"/>
        </w:tcBorders>
      </w:tcPr>
    </w:tblStylePr>
  </w:style>
  <w:style w:type="table" w:customStyle="1" w:styleId="GridTable7ColourfulAccent56">
    <w:name w:val="Grid Table 7 Colourful – Accent 56"/>
    <w:basedOn w:val="TableNormal"/>
    <w:next w:val="GridTable7Colorful-Accent5"/>
    <w:uiPriority w:val="52"/>
    <w:rsid w:val="00417AD0"/>
    <w:pPr>
      <w:spacing w:after="0" w:line="240" w:lineRule="auto"/>
    </w:pPr>
    <w:rPr>
      <w:color w:val="77206D"/>
      <w:kern w:val="2"/>
      <w:sz w:val="24"/>
      <w:szCs w:val="24"/>
      <w:lang w:val="en-IE"/>
      <w14:ligatures w14:val="standardContextual"/>
    </w:rPr>
    <w:tblPr>
      <w:tblStyleRowBandSize w:val="1"/>
      <w:tblStyleColBandSize w:val="1"/>
      <w:tblBorders>
        <w:top w:val="single" w:sz="4" w:space="0" w:color="D86DCB"/>
        <w:left w:val="single" w:sz="4" w:space="0" w:color="D86DCB"/>
        <w:bottom w:val="single" w:sz="4" w:space="0" w:color="D86DCB"/>
        <w:right w:val="single" w:sz="4" w:space="0" w:color="D86DCB"/>
        <w:insideH w:val="single" w:sz="4" w:space="0" w:color="D86DCB"/>
        <w:insideV w:val="single" w:sz="4" w:space="0" w:color="D86DCB"/>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2CEED"/>
      </w:tcPr>
    </w:tblStylePr>
    <w:tblStylePr w:type="band1Horz">
      <w:tblPr/>
      <w:tcPr>
        <w:shd w:val="clear" w:color="auto" w:fill="F2CEED"/>
      </w:tcPr>
    </w:tblStylePr>
    <w:tblStylePr w:type="neCell">
      <w:tblPr/>
      <w:tcPr>
        <w:tcBorders>
          <w:bottom w:val="single" w:sz="4" w:space="0" w:color="D86DCB"/>
        </w:tcBorders>
      </w:tcPr>
    </w:tblStylePr>
    <w:tblStylePr w:type="nwCell">
      <w:tblPr/>
      <w:tcPr>
        <w:tcBorders>
          <w:bottom w:val="single" w:sz="4" w:space="0" w:color="D86DCB"/>
        </w:tcBorders>
      </w:tcPr>
    </w:tblStylePr>
    <w:tblStylePr w:type="seCell">
      <w:tblPr/>
      <w:tcPr>
        <w:tcBorders>
          <w:top w:val="single" w:sz="4" w:space="0" w:color="D86DCB"/>
        </w:tcBorders>
      </w:tcPr>
    </w:tblStylePr>
    <w:tblStylePr w:type="swCell">
      <w:tblPr/>
      <w:tcPr>
        <w:tcBorders>
          <w:top w:val="single" w:sz="4" w:space="0" w:color="D86DCB"/>
        </w:tcBorders>
      </w:tcPr>
    </w:tblStylePr>
  </w:style>
  <w:style w:type="table" w:customStyle="1" w:styleId="GridTable7ColourfulAccent66">
    <w:name w:val="Grid Table 7 Colourful – Accent 66"/>
    <w:basedOn w:val="TableNormal"/>
    <w:next w:val="GridTable7Colorful-Accent6"/>
    <w:uiPriority w:val="52"/>
    <w:rsid w:val="00417AD0"/>
    <w:pPr>
      <w:spacing w:after="0" w:line="240" w:lineRule="auto"/>
    </w:pPr>
    <w:rPr>
      <w:color w:val="3A7C22"/>
      <w:kern w:val="2"/>
      <w:sz w:val="24"/>
      <w:szCs w:val="24"/>
      <w:lang w:val="en-IE"/>
      <w14:ligatures w14:val="standardContextual"/>
    </w:rPr>
    <w:tblPr>
      <w:tblStyleRowBandSize w:val="1"/>
      <w:tblStyleColBandSize w:val="1"/>
      <w:tblBorders>
        <w:top w:val="single" w:sz="4" w:space="0" w:color="8DD873"/>
        <w:left w:val="single" w:sz="4" w:space="0" w:color="8DD873"/>
        <w:bottom w:val="single" w:sz="4" w:space="0" w:color="8DD873"/>
        <w:right w:val="single" w:sz="4" w:space="0" w:color="8DD873"/>
        <w:insideH w:val="single" w:sz="4" w:space="0" w:color="8DD873"/>
        <w:insideV w:val="single" w:sz="4" w:space="0" w:color="8DD87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D9F2D0"/>
      </w:tcPr>
    </w:tblStylePr>
    <w:tblStylePr w:type="band1Horz">
      <w:tblPr/>
      <w:tcPr>
        <w:shd w:val="clear" w:color="auto" w:fill="D9F2D0"/>
      </w:tcPr>
    </w:tblStylePr>
    <w:tblStylePr w:type="neCell">
      <w:tblPr/>
      <w:tcPr>
        <w:tcBorders>
          <w:bottom w:val="single" w:sz="4" w:space="0" w:color="8DD873"/>
        </w:tcBorders>
      </w:tcPr>
    </w:tblStylePr>
    <w:tblStylePr w:type="nwCell">
      <w:tblPr/>
      <w:tcPr>
        <w:tcBorders>
          <w:bottom w:val="single" w:sz="4" w:space="0" w:color="8DD873"/>
        </w:tcBorders>
      </w:tcPr>
    </w:tblStylePr>
    <w:tblStylePr w:type="seCell">
      <w:tblPr/>
      <w:tcPr>
        <w:tcBorders>
          <w:top w:val="single" w:sz="4" w:space="0" w:color="8DD873"/>
        </w:tcBorders>
      </w:tcPr>
    </w:tblStylePr>
    <w:tblStylePr w:type="swCell">
      <w:tblPr/>
      <w:tcPr>
        <w:tcBorders>
          <w:top w:val="single" w:sz="4" w:space="0" w:color="8DD873"/>
        </w:tcBorders>
      </w:tcPr>
    </w:tblStylePr>
  </w:style>
  <w:style w:type="table" w:customStyle="1" w:styleId="LightGrid6">
    <w:name w:val="Light Grid6"/>
    <w:basedOn w:val="TableNormal"/>
    <w:next w:val="LightGrid"/>
    <w:uiPriority w:val="62"/>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Pr>
    <w:tblStylePr w:type="firstRow">
      <w:pPr>
        <w:spacing w:before="0" w:after="0" w:line="240" w:lineRule="auto"/>
      </w:pPr>
      <w:rPr>
        <w:rFonts w:ascii="Aptos Display" w:eastAsia="Times New Roman" w:hAnsi="Aptos Display" w:cs="Times New Roman"/>
        <w:b/>
        <w:bCs/>
      </w:rPr>
      <w:tblPr/>
      <w:tcPr>
        <w:tcBorders>
          <w:top w:val="single" w:sz="8" w:space="0" w:color="000000"/>
          <w:left w:val="single" w:sz="8" w:space="0" w:color="000000"/>
          <w:bottom w:val="single" w:sz="18" w:space="0" w:color="000000"/>
          <w:right w:val="single" w:sz="8" w:space="0" w:color="000000"/>
          <w:insideH w:val="nil"/>
          <w:insideV w:val="single" w:sz="8" w:space="0" w:color="000000"/>
        </w:tcBorders>
      </w:tcPr>
    </w:tblStylePr>
    <w:tblStylePr w:type="lastRow">
      <w:pPr>
        <w:spacing w:before="0" w:after="0" w:line="240" w:lineRule="auto"/>
      </w:pPr>
      <w:rPr>
        <w:rFonts w:ascii="Aptos Display" w:eastAsia="Times New Roman" w:hAnsi="Aptos Display" w:cs="Times New Roman"/>
        <w:b/>
        <w:bCs/>
      </w:rPr>
      <w:tblPr/>
      <w:tcPr>
        <w:tcBorders>
          <w:top w:val="double" w:sz="6" w:space="0" w:color="000000"/>
          <w:left w:val="single" w:sz="8" w:space="0" w:color="000000"/>
          <w:bottom w:val="single" w:sz="8" w:space="0" w:color="000000"/>
          <w:right w:val="single" w:sz="8" w:space="0" w:color="000000"/>
          <w:insideH w:val="nil"/>
          <w:insideV w:val="single" w:sz="8" w:space="0" w:color="000000"/>
        </w:tcBorders>
      </w:tcPr>
    </w:tblStylePr>
    <w:tblStylePr w:type="firstCol">
      <w:rPr>
        <w:rFonts w:ascii="Aptos Display" w:eastAsia="Times New Roman" w:hAnsi="Aptos Display" w:cs="Times New Roman"/>
        <w:b/>
        <w:bCs/>
      </w:rPr>
    </w:tblStylePr>
    <w:tblStylePr w:type="lastCol">
      <w:rPr>
        <w:rFonts w:ascii="Aptos Display" w:eastAsia="Times New Roman" w:hAnsi="Aptos Display" w:cs="Times New Roman"/>
        <w:b/>
        <w:bCs/>
      </w:rPr>
      <w:tblPr/>
      <w:tcPr>
        <w:tcBorders>
          <w:top w:val="single" w:sz="8" w:space="0" w:color="000000"/>
          <w:left w:val="single" w:sz="8" w:space="0" w:color="000000"/>
          <w:bottom w:val="single" w:sz="8" w:space="0" w:color="000000"/>
          <w:right w:val="single" w:sz="8" w:space="0" w:color="000000"/>
        </w:tcBorders>
      </w:tcPr>
    </w:tblStylePr>
    <w:tblStylePr w:type="band1Vert">
      <w:tblPr/>
      <w:tcPr>
        <w:tcBorders>
          <w:top w:val="single" w:sz="8" w:space="0" w:color="000000"/>
          <w:left w:val="single" w:sz="8" w:space="0" w:color="000000"/>
          <w:bottom w:val="single" w:sz="8" w:space="0" w:color="000000"/>
          <w:right w:val="single" w:sz="8" w:space="0" w:color="000000"/>
        </w:tcBorders>
        <w:shd w:val="clear" w:color="auto" w:fill="C0C0C0"/>
      </w:tcPr>
    </w:tblStylePr>
    <w:tblStylePr w:type="band1Horz">
      <w:tblPr/>
      <w:tcPr>
        <w:tcBorders>
          <w:top w:val="single" w:sz="8" w:space="0" w:color="000000"/>
          <w:left w:val="single" w:sz="8" w:space="0" w:color="000000"/>
          <w:bottom w:val="single" w:sz="8" w:space="0" w:color="000000"/>
          <w:right w:val="single" w:sz="8" w:space="0" w:color="000000"/>
          <w:insideV w:val="single" w:sz="8" w:space="0" w:color="000000"/>
        </w:tcBorders>
        <w:shd w:val="clear" w:color="auto" w:fill="C0C0C0"/>
      </w:tcPr>
    </w:tblStylePr>
    <w:tblStylePr w:type="band2Horz">
      <w:tblPr/>
      <w:tcPr>
        <w:tcBorders>
          <w:top w:val="single" w:sz="8" w:space="0" w:color="000000"/>
          <w:left w:val="single" w:sz="8" w:space="0" w:color="000000"/>
          <w:bottom w:val="single" w:sz="8" w:space="0" w:color="000000"/>
          <w:right w:val="single" w:sz="8" w:space="0" w:color="000000"/>
          <w:insideV w:val="single" w:sz="8" w:space="0" w:color="000000"/>
        </w:tcBorders>
      </w:tcPr>
    </w:tblStylePr>
  </w:style>
  <w:style w:type="table" w:customStyle="1" w:styleId="LightGrid-Accent16">
    <w:name w:val="Light Grid - Accent 16"/>
    <w:basedOn w:val="TableNormal"/>
    <w:next w:val="LightGrid-Accent1"/>
    <w:uiPriority w:val="62"/>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8" w:space="0" w:color="156082"/>
        <w:left w:val="single" w:sz="8" w:space="0" w:color="156082"/>
        <w:bottom w:val="single" w:sz="8" w:space="0" w:color="156082"/>
        <w:right w:val="single" w:sz="8" w:space="0" w:color="156082"/>
        <w:insideH w:val="single" w:sz="8" w:space="0" w:color="156082"/>
        <w:insideV w:val="single" w:sz="8" w:space="0" w:color="156082"/>
      </w:tblBorders>
    </w:tblPr>
    <w:tblStylePr w:type="firstRow">
      <w:pPr>
        <w:spacing w:before="0" w:after="0" w:line="240" w:lineRule="auto"/>
      </w:pPr>
      <w:rPr>
        <w:rFonts w:ascii="Aptos Display" w:eastAsia="Times New Roman" w:hAnsi="Aptos Display" w:cs="Times New Roman"/>
        <w:b/>
        <w:bCs/>
      </w:rPr>
      <w:tblPr/>
      <w:tcPr>
        <w:tcBorders>
          <w:top w:val="single" w:sz="8" w:space="0" w:color="156082"/>
          <w:left w:val="single" w:sz="8" w:space="0" w:color="156082"/>
          <w:bottom w:val="single" w:sz="18" w:space="0" w:color="156082"/>
          <w:right w:val="single" w:sz="8" w:space="0" w:color="156082"/>
          <w:insideH w:val="nil"/>
          <w:insideV w:val="single" w:sz="8" w:space="0" w:color="156082"/>
        </w:tcBorders>
      </w:tcPr>
    </w:tblStylePr>
    <w:tblStylePr w:type="lastRow">
      <w:pPr>
        <w:spacing w:before="0" w:after="0" w:line="240" w:lineRule="auto"/>
      </w:pPr>
      <w:rPr>
        <w:rFonts w:ascii="Aptos Display" w:eastAsia="Times New Roman" w:hAnsi="Aptos Display" w:cs="Times New Roman"/>
        <w:b/>
        <w:bCs/>
      </w:rPr>
      <w:tblPr/>
      <w:tcPr>
        <w:tcBorders>
          <w:top w:val="double" w:sz="6" w:space="0" w:color="156082"/>
          <w:left w:val="single" w:sz="8" w:space="0" w:color="156082"/>
          <w:bottom w:val="single" w:sz="8" w:space="0" w:color="156082"/>
          <w:right w:val="single" w:sz="8" w:space="0" w:color="156082"/>
          <w:insideH w:val="nil"/>
          <w:insideV w:val="single" w:sz="8" w:space="0" w:color="156082"/>
        </w:tcBorders>
      </w:tcPr>
    </w:tblStylePr>
    <w:tblStylePr w:type="firstCol">
      <w:rPr>
        <w:rFonts w:ascii="Aptos Display" w:eastAsia="Times New Roman" w:hAnsi="Aptos Display" w:cs="Times New Roman"/>
        <w:b/>
        <w:bCs/>
      </w:rPr>
    </w:tblStylePr>
    <w:tblStylePr w:type="lastCol">
      <w:rPr>
        <w:rFonts w:ascii="Aptos Display" w:eastAsia="Times New Roman" w:hAnsi="Aptos Display" w:cs="Times New Roman"/>
        <w:b/>
        <w:bCs/>
      </w:rPr>
      <w:tblPr/>
      <w:tcPr>
        <w:tcBorders>
          <w:top w:val="single" w:sz="8" w:space="0" w:color="156082"/>
          <w:left w:val="single" w:sz="8" w:space="0" w:color="156082"/>
          <w:bottom w:val="single" w:sz="8" w:space="0" w:color="156082"/>
          <w:right w:val="single" w:sz="8" w:space="0" w:color="156082"/>
        </w:tcBorders>
      </w:tcPr>
    </w:tblStylePr>
    <w:tblStylePr w:type="band1Vert">
      <w:tblPr/>
      <w:tcPr>
        <w:tcBorders>
          <w:top w:val="single" w:sz="8" w:space="0" w:color="156082"/>
          <w:left w:val="single" w:sz="8" w:space="0" w:color="156082"/>
          <w:bottom w:val="single" w:sz="8" w:space="0" w:color="156082"/>
          <w:right w:val="single" w:sz="8" w:space="0" w:color="156082"/>
        </w:tcBorders>
        <w:shd w:val="clear" w:color="auto" w:fill="B2DEF2"/>
      </w:tcPr>
    </w:tblStylePr>
    <w:tblStylePr w:type="band1Horz">
      <w:tblPr/>
      <w:tcPr>
        <w:tcBorders>
          <w:top w:val="single" w:sz="8" w:space="0" w:color="156082"/>
          <w:left w:val="single" w:sz="8" w:space="0" w:color="156082"/>
          <w:bottom w:val="single" w:sz="8" w:space="0" w:color="156082"/>
          <w:right w:val="single" w:sz="8" w:space="0" w:color="156082"/>
          <w:insideV w:val="single" w:sz="8" w:space="0" w:color="156082"/>
        </w:tcBorders>
        <w:shd w:val="clear" w:color="auto" w:fill="B2DEF2"/>
      </w:tcPr>
    </w:tblStylePr>
    <w:tblStylePr w:type="band2Horz">
      <w:tblPr/>
      <w:tcPr>
        <w:tcBorders>
          <w:top w:val="single" w:sz="8" w:space="0" w:color="156082"/>
          <w:left w:val="single" w:sz="8" w:space="0" w:color="156082"/>
          <w:bottom w:val="single" w:sz="8" w:space="0" w:color="156082"/>
          <w:right w:val="single" w:sz="8" w:space="0" w:color="156082"/>
          <w:insideV w:val="single" w:sz="8" w:space="0" w:color="156082"/>
        </w:tcBorders>
      </w:tcPr>
    </w:tblStylePr>
  </w:style>
  <w:style w:type="table" w:customStyle="1" w:styleId="LightGrid-Accent26">
    <w:name w:val="Light Grid - Accent 26"/>
    <w:basedOn w:val="TableNormal"/>
    <w:next w:val="LightGrid-Accent2"/>
    <w:uiPriority w:val="62"/>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8" w:space="0" w:color="E97132"/>
        <w:left w:val="single" w:sz="8" w:space="0" w:color="E97132"/>
        <w:bottom w:val="single" w:sz="8" w:space="0" w:color="E97132"/>
        <w:right w:val="single" w:sz="8" w:space="0" w:color="E97132"/>
        <w:insideH w:val="single" w:sz="8" w:space="0" w:color="E97132"/>
        <w:insideV w:val="single" w:sz="8" w:space="0" w:color="E97132"/>
      </w:tblBorders>
    </w:tblPr>
    <w:tblStylePr w:type="firstRow">
      <w:pPr>
        <w:spacing w:before="0" w:after="0" w:line="240" w:lineRule="auto"/>
      </w:pPr>
      <w:rPr>
        <w:rFonts w:ascii="Aptos Display" w:eastAsia="Times New Roman" w:hAnsi="Aptos Display" w:cs="Times New Roman"/>
        <w:b/>
        <w:bCs/>
      </w:rPr>
      <w:tblPr/>
      <w:tcPr>
        <w:tcBorders>
          <w:top w:val="single" w:sz="8" w:space="0" w:color="E97132"/>
          <w:left w:val="single" w:sz="8" w:space="0" w:color="E97132"/>
          <w:bottom w:val="single" w:sz="18" w:space="0" w:color="E97132"/>
          <w:right w:val="single" w:sz="8" w:space="0" w:color="E97132"/>
          <w:insideH w:val="nil"/>
          <w:insideV w:val="single" w:sz="8" w:space="0" w:color="E97132"/>
        </w:tcBorders>
      </w:tcPr>
    </w:tblStylePr>
    <w:tblStylePr w:type="lastRow">
      <w:pPr>
        <w:spacing w:before="0" w:after="0" w:line="240" w:lineRule="auto"/>
      </w:pPr>
      <w:rPr>
        <w:rFonts w:ascii="Aptos Display" w:eastAsia="Times New Roman" w:hAnsi="Aptos Display" w:cs="Times New Roman"/>
        <w:b/>
        <w:bCs/>
      </w:rPr>
      <w:tblPr/>
      <w:tcPr>
        <w:tcBorders>
          <w:top w:val="double" w:sz="6" w:space="0" w:color="E97132"/>
          <w:left w:val="single" w:sz="8" w:space="0" w:color="E97132"/>
          <w:bottom w:val="single" w:sz="8" w:space="0" w:color="E97132"/>
          <w:right w:val="single" w:sz="8" w:space="0" w:color="E97132"/>
          <w:insideH w:val="nil"/>
          <w:insideV w:val="single" w:sz="8" w:space="0" w:color="E97132"/>
        </w:tcBorders>
      </w:tcPr>
    </w:tblStylePr>
    <w:tblStylePr w:type="firstCol">
      <w:rPr>
        <w:rFonts w:ascii="Aptos Display" w:eastAsia="Times New Roman" w:hAnsi="Aptos Display" w:cs="Times New Roman"/>
        <w:b/>
        <w:bCs/>
      </w:rPr>
    </w:tblStylePr>
    <w:tblStylePr w:type="lastCol">
      <w:rPr>
        <w:rFonts w:ascii="Aptos Display" w:eastAsia="Times New Roman" w:hAnsi="Aptos Display" w:cs="Times New Roman"/>
        <w:b/>
        <w:bCs/>
      </w:rPr>
      <w:tblPr/>
      <w:tcPr>
        <w:tcBorders>
          <w:top w:val="single" w:sz="8" w:space="0" w:color="E97132"/>
          <w:left w:val="single" w:sz="8" w:space="0" w:color="E97132"/>
          <w:bottom w:val="single" w:sz="8" w:space="0" w:color="E97132"/>
          <w:right w:val="single" w:sz="8" w:space="0" w:color="E97132"/>
        </w:tcBorders>
      </w:tcPr>
    </w:tblStylePr>
    <w:tblStylePr w:type="band1Vert">
      <w:tblPr/>
      <w:tcPr>
        <w:tcBorders>
          <w:top w:val="single" w:sz="8" w:space="0" w:color="E97132"/>
          <w:left w:val="single" w:sz="8" w:space="0" w:color="E97132"/>
          <w:bottom w:val="single" w:sz="8" w:space="0" w:color="E97132"/>
          <w:right w:val="single" w:sz="8" w:space="0" w:color="E97132"/>
        </w:tcBorders>
        <w:shd w:val="clear" w:color="auto" w:fill="F9DBCC"/>
      </w:tcPr>
    </w:tblStylePr>
    <w:tblStylePr w:type="band1Horz">
      <w:tblPr/>
      <w:tcPr>
        <w:tcBorders>
          <w:top w:val="single" w:sz="8" w:space="0" w:color="E97132"/>
          <w:left w:val="single" w:sz="8" w:space="0" w:color="E97132"/>
          <w:bottom w:val="single" w:sz="8" w:space="0" w:color="E97132"/>
          <w:right w:val="single" w:sz="8" w:space="0" w:color="E97132"/>
          <w:insideV w:val="single" w:sz="8" w:space="0" w:color="E97132"/>
        </w:tcBorders>
        <w:shd w:val="clear" w:color="auto" w:fill="F9DBCC"/>
      </w:tcPr>
    </w:tblStylePr>
    <w:tblStylePr w:type="band2Horz">
      <w:tblPr/>
      <w:tcPr>
        <w:tcBorders>
          <w:top w:val="single" w:sz="8" w:space="0" w:color="E97132"/>
          <w:left w:val="single" w:sz="8" w:space="0" w:color="E97132"/>
          <w:bottom w:val="single" w:sz="8" w:space="0" w:color="E97132"/>
          <w:right w:val="single" w:sz="8" w:space="0" w:color="E97132"/>
          <w:insideV w:val="single" w:sz="8" w:space="0" w:color="E97132"/>
        </w:tcBorders>
      </w:tcPr>
    </w:tblStylePr>
  </w:style>
  <w:style w:type="table" w:customStyle="1" w:styleId="LightGrid-Accent36">
    <w:name w:val="Light Grid - Accent 36"/>
    <w:basedOn w:val="TableNormal"/>
    <w:next w:val="LightGrid-Accent3"/>
    <w:uiPriority w:val="62"/>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8" w:space="0" w:color="196B24"/>
        <w:left w:val="single" w:sz="8" w:space="0" w:color="196B24"/>
        <w:bottom w:val="single" w:sz="8" w:space="0" w:color="196B24"/>
        <w:right w:val="single" w:sz="8" w:space="0" w:color="196B24"/>
        <w:insideH w:val="single" w:sz="8" w:space="0" w:color="196B24"/>
        <w:insideV w:val="single" w:sz="8" w:space="0" w:color="196B24"/>
      </w:tblBorders>
    </w:tblPr>
    <w:tblStylePr w:type="firstRow">
      <w:pPr>
        <w:spacing w:before="0" w:after="0" w:line="240" w:lineRule="auto"/>
      </w:pPr>
      <w:rPr>
        <w:rFonts w:ascii="Aptos Display" w:eastAsia="Times New Roman" w:hAnsi="Aptos Display" w:cs="Times New Roman"/>
        <w:b/>
        <w:bCs/>
      </w:rPr>
      <w:tblPr/>
      <w:tcPr>
        <w:tcBorders>
          <w:top w:val="single" w:sz="8" w:space="0" w:color="196B24"/>
          <w:left w:val="single" w:sz="8" w:space="0" w:color="196B24"/>
          <w:bottom w:val="single" w:sz="18" w:space="0" w:color="196B24"/>
          <w:right w:val="single" w:sz="8" w:space="0" w:color="196B24"/>
          <w:insideH w:val="nil"/>
          <w:insideV w:val="single" w:sz="8" w:space="0" w:color="196B24"/>
        </w:tcBorders>
      </w:tcPr>
    </w:tblStylePr>
    <w:tblStylePr w:type="lastRow">
      <w:pPr>
        <w:spacing w:before="0" w:after="0" w:line="240" w:lineRule="auto"/>
      </w:pPr>
      <w:rPr>
        <w:rFonts w:ascii="Aptos Display" w:eastAsia="Times New Roman" w:hAnsi="Aptos Display" w:cs="Times New Roman"/>
        <w:b/>
        <w:bCs/>
      </w:rPr>
      <w:tblPr/>
      <w:tcPr>
        <w:tcBorders>
          <w:top w:val="double" w:sz="6" w:space="0" w:color="196B24"/>
          <w:left w:val="single" w:sz="8" w:space="0" w:color="196B24"/>
          <w:bottom w:val="single" w:sz="8" w:space="0" w:color="196B24"/>
          <w:right w:val="single" w:sz="8" w:space="0" w:color="196B24"/>
          <w:insideH w:val="nil"/>
          <w:insideV w:val="single" w:sz="8" w:space="0" w:color="196B24"/>
        </w:tcBorders>
      </w:tcPr>
    </w:tblStylePr>
    <w:tblStylePr w:type="firstCol">
      <w:rPr>
        <w:rFonts w:ascii="Aptos Display" w:eastAsia="Times New Roman" w:hAnsi="Aptos Display" w:cs="Times New Roman"/>
        <w:b/>
        <w:bCs/>
      </w:rPr>
    </w:tblStylePr>
    <w:tblStylePr w:type="lastCol">
      <w:rPr>
        <w:rFonts w:ascii="Aptos Display" w:eastAsia="Times New Roman" w:hAnsi="Aptos Display" w:cs="Times New Roman"/>
        <w:b/>
        <w:bCs/>
      </w:rPr>
      <w:tblPr/>
      <w:tcPr>
        <w:tcBorders>
          <w:top w:val="single" w:sz="8" w:space="0" w:color="196B24"/>
          <w:left w:val="single" w:sz="8" w:space="0" w:color="196B24"/>
          <w:bottom w:val="single" w:sz="8" w:space="0" w:color="196B24"/>
          <w:right w:val="single" w:sz="8" w:space="0" w:color="196B24"/>
        </w:tcBorders>
      </w:tcPr>
    </w:tblStylePr>
    <w:tblStylePr w:type="band1Vert">
      <w:tblPr/>
      <w:tcPr>
        <w:tcBorders>
          <w:top w:val="single" w:sz="8" w:space="0" w:color="196B24"/>
          <w:left w:val="single" w:sz="8" w:space="0" w:color="196B24"/>
          <w:bottom w:val="single" w:sz="8" w:space="0" w:color="196B24"/>
          <w:right w:val="single" w:sz="8" w:space="0" w:color="196B24"/>
        </w:tcBorders>
        <w:shd w:val="clear" w:color="auto" w:fill="B3EDBA"/>
      </w:tcPr>
    </w:tblStylePr>
    <w:tblStylePr w:type="band1Horz">
      <w:tblPr/>
      <w:tcPr>
        <w:tcBorders>
          <w:top w:val="single" w:sz="8" w:space="0" w:color="196B24"/>
          <w:left w:val="single" w:sz="8" w:space="0" w:color="196B24"/>
          <w:bottom w:val="single" w:sz="8" w:space="0" w:color="196B24"/>
          <w:right w:val="single" w:sz="8" w:space="0" w:color="196B24"/>
          <w:insideV w:val="single" w:sz="8" w:space="0" w:color="196B24"/>
        </w:tcBorders>
        <w:shd w:val="clear" w:color="auto" w:fill="B3EDBA"/>
      </w:tcPr>
    </w:tblStylePr>
    <w:tblStylePr w:type="band2Horz">
      <w:tblPr/>
      <w:tcPr>
        <w:tcBorders>
          <w:top w:val="single" w:sz="8" w:space="0" w:color="196B24"/>
          <w:left w:val="single" w:sz="8" w:space="0" w:color="196B24"/>
          <w:bottom w:val="single" w:sz="8" w:space="0" w:color="196B24"/>
          <w:right w:val="single" w:sz="8" w:space="0" w:color="196B24"/>
          <w:insideV w:val="single" w:sz="8" w:space="0" w:color="196B24"/>
        </w:tcBorders>
      </w:tcPr>
    </w:tblStylePr>
  </w:style>
  <w:style w:type="table" w:customStyle="1" w:styleId="LightGrid-Accent46">
    <w:name w:val="Light Grid - Accent 46"/>
    <w:basedOn w:val="TableNormal"/>
    <w:next w:val="LightGrid-Accent4"/>
    <w:uiPriority w:val="62"/>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8" w:space="0" w:color="0F9ED5"/>
        <w:left w:val="single" w:sz="8" w:space="0" w:color="0F9ED5"/>
        <w:bottom w:val="single" w:sz="8" w:space="0" w:color="0F9ED5"/>
        <w:right w:val="single" w:sz="8" w:space="0" w:color="0F9ED5"/>
        <w:insideH w:val="single" w:sz="8" w:space="0" w:color="0F9ED5"/>
        <w:insideV w:val="single" w:sz="8" w:space="0" w:color="0F9ED5"/>
      </w:tblBorders>
    </w:tblPr>
    <w:tblStylePr w:type="firstRow">
      <w:pPr>
        <w:spacing w:before="0" w:after="0" w:line="240" w:lineRule="auto"/>
      </w:pPr>
      <w:rPr>
        <w:rFonts w:ascii="Aptos Display" w:eastAsia="Times New Roman" w:hAnsi="Aptos Display" w:cs="Times New Roman"/>
        <w:b/>
        <w:bCs/>
      </w:rPr>
      <w:tblPr/>
      <w:tcPr>
        <w:tcBorders>
          <w:top w:val="single" w:sz="8" w:space="0" w:color="0F9ED5"/>
          <w:left w:val="single" w:sz="8" w:space="0" w:color="0F9ED5"/>
          <w:bottom w:val="single" w:sz="18" w:space="0" w:color="0F9ED5"/>
          <w:right w:val="single" w:sz="8" w:space="0" w:color="0F9ED5"/>
          <w:insideH w:val="nil"/>
          <w:insideV w:val="single" w:sz="8" w:space="0" w:color="0F9ED5"/>
        </w:tcBorders>
      </w:tcPr>
    </w:tblStylePr>
    <w:tblStylePr w:type="lastRow">
      <w:pPr>
        <w:spacing w:before="0" w:after="0" w:line="240" w:lineRule="auto"/>
      </w:pPr>
      <w:rPr>
        <w:rFonts w:ascii="Aptos Display" w:eastAsia="Times New Roman" w:hAnsi="Aptos Display" w:cs="Times New Roman"/>
        <w:b/>
        <w:bCs/>
      </w:rPr>
      <w:tblPr/>
      <w:tcPr>
        <w:tcBorders>
          <w:top w:val="double" w:sz="6" w:space="0" w:color="0F9ED5"/>
          <w:left w:val="single" w:sz="8" w:space="0" w:color="0F9ED5"/>
          <w:bottom w:val="single" w:sz="8" w:space="0" w:color="0F9ED5"/>
          <w:right w:val="single" w:sz="8" w:space="0" w:color="0F9ED5"/>
          <w:insideH w:val="nil"/>
          <w:insideV w:val="single" w:sz="8" w:space="0" w:color="0F9ED5"/>
        </w:tcBorders>
      </w:tcPr>
    </w:tblStylePr>
    <w:tblStylePr w:type="firstCol">
      <w:rPr>
        <w:rFonts w:ascii="Aptos Display" w:eastAsia="Times New Roman" w:hAnsi="Aptos Display" w:cs="Times New Roman"/>
        <w:b/>
        <w:bCs/>
      </w:rPr>
    </w:tblStylePr>
    <w:tblStylePr w:type="lastCol">
      <w:rPr>
        <w:rFonts w:ascii="Aptos Display" w:eastAsia="Times New Roman" w:hAnsi="Aptos Display" w:cs="Times New Roman"/>
        <w:b/>
        <w:bCs/>
      </w:rPr>
      <w:tblPr/>
      <w:tcPr>
        <w:tcBorders>
          <w:top w:val="single" w:sz="8" w:space="0" w:color="0F9ED5"/>
          <w:left w:val="single" w:sz="8" w:space="0" w:color="0F9ED5"/>
          <w:bottom w:val="single" w:sz="8" w:space="0" w:color="0F9ED5"/>
          <w:right w:val="single" w:sz="8" w:space="0" w:color="0F9ED5"/>
        </w:tcBorders>
      </w:tcPr>
    </w:tblStylePr>
    <w:tblStylePr w:type="band1Vert">
      <w:tblPr/>
      <w:tcPr>
        <w:tcBorders>
          <w:top w:val="single" w:sz="8" w:space="0" w:color="0F9ED5"/>
          <w:left w:val="single" w:sz="8" w:space="0" w:color="0F9ED5"/>
          <w:bottom w:val="single" w:sz="8" w:space="0" w:color="0F9ED5"/>
          <w:right w:val="single" w:sz="8" w:space="0" w:color="0F9ED5"/>
        </w:tcBorders>
        <w:shd w:val="clear" w:color="auto" w:fill="BDE9FA"/>
      </w:tcPr>
    </w:tblStylePr>
    <w:tblStylePr w:type="band1Horz">
      <w:tblPr/>
      <w:tcPr>
        <w:tcBorders>
          <w:top w:val="single" w:sz="8" w:space="0" w:color="0F9ED5"/>
          <w:left w:val="single" w:sz="8" w:space="0" w:color="0F9ED5"/>
          <w:bottom w:val="single" w:sz="8" w:space="0" w:color="0F9ED5"/>
          <w:right w:val="single" w:sz="8" w:space="0" w:color="0F9ED5"/>
          <w:insideV w:val="single" w:sz="8" w:space="0" w:color="0F9ED5"/>
        </w:tcBorders>
        <w:shd w:val="clear" w:color="auto" w:fill="BDE9FA"/>
      </w:tcPr>
    </w:tblStylePr>
    <w:tblStylePr w:type="band2Horz">
      <w:tblPr/>
      <w:tcPr>
        <w:tcBorders>
          <w:top w:val="single" w:sz="8" w:space="0" w:color="0F9ED5"/>
          <w:left w:val="single" w:sz="8" w:space="0" w:color="0F9ED5"/>
          <w:bottom w:val="single" w:sz="8" w:space="0" w:color="0F9ED5"/>
          <w:right w:val="single" w:sz="8" w:space="0" w:color="0F9ED5"/>
          <w:insideV w:val="single" w:sz="8" w:space="0" w:color="0F9ED5"/>
        </w:tcBorders>
      </w:tcPr>
    </w:tblStylePr>
  </w:style>
  <w:style w:type="table" w:customStyle="1" w:styleId="LightGrid-Accent56">
    <w:name w:val="Light Grid - Accent 56"/>
    <w:basedOn w:val="TableNormal"/>
    <w:next w:val="LightGrid-Accent5"/>
    <w:uiPriority w:val="62"/>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8" w:space="0" w:color="A02B93"/>
        <w:left w:val="single" w:sz="8" w:space="0" w:color="A02B93"/>
        <w:bottom w:val="single" w:sz="8" w:space="0" w:color="A02B93"/>
        <w:right w:val="single" w:sz="8" w:space="0" w:color="A02B93"/>
        <w:insideH w:val="single" w:sz="8" w:space="0" w:color="A02B93"/>
        <w:insideV w:val="single" w:sz="8" w:space="0" w:color="A02B93"/>
      </w:tblBorders>
    </w:tblPr>
    <w:tblStylePr w:type="firstRow">
      <w:pPr>
        <w:spacing w:before="0" w:after="0" w:line="240" w:lineRule="auto"/>
      </w:pPr>
      <w:rPr>
        <w:rFonts w:ascii="Aptos Display" w:eastAsia="Times New Roman" w:hAnsi="Aptos Display" w:cs="Times New Roman"/>
        <w:b/>
        <w:bCs/>
      </w:rPr>
      <w:tblPr/>
      <w:tcPr>
        <w:tcBorders>
          <w:top w:val="single" w:sz="8" w:space="0" w:color="A02B93"/>
          <w:left w:val="single" w:sz="8" w:space="0" w:color="A02B93"/>
          <w:bottom w:val="single" w:sz="18" w:space="0" w:color="A02B93"/>
          <w:right w:val="single" w:sz="8" w:space="0" w:color="A02B93"/>
          <w:insideH w:val="nil"/>
          <w:insideV w:val="single" w:sz="8" w:space="0" w:color="A02B93"/>
        </w:tcBorders>
      </w:tcPr>
    </w:tblStylePr>
    <w:tblStylePr w:type="lastRow">
      <w:pPr>
        <w:spacing w:before="0" w:after="0" w:line="240" w:lineRule="auto"/>
      </w:pPr>
      <w:rPr>
        <w:rFonts w:ascii="Aptos Display" w:eastAsia="Times New Roman" w:hAnsi="Aptos Display" w:cs="Times New Roman"/>
        <w:b/>
        <w:bCs/>
      </w:rPr>
      <w:tblPr/>
      <w:tcPr>
        <w:tcBorders>
          <w:top w:val="double" w:sz="6" w:space="0" w:color="A02B93"/>
          <w:left w:val="single" w:sz="8" w:space="0" w:color="A02B93"/>
          <w:bottom w:val="single" w:sz="8" w:space="0" w:color="A02B93"/>
          <w:right w:val="single" w:sz="8" w:space="0" w:color="A02B93"/>
          <w:insideH w:val="nil"/>
          <w:insideV w:val="single" w:sz="8" w:space="0" w:color="A02B93"/>
        </w:tcBorders>
      </w:tcPr>
    </w:tblStylePr>
    <w:tblStylePr w:type="firstCol">
      <w:rPr>
        <w:rFonts w:ascii="Aptos Display" w:eastAsia="Times New Roman" w:hAnsi="Aptos Display" w:cs="Times New Roman"/>
        <w:b/>
        <w:bCs/>
      </w:rPr>
    </w:tblStylePr>
    <w:tblStylePr w:type="lastCol">
      <w:rPr>
        <w:rFonts w:ascii="Aptos Display" w:eastAsia="Times New Roman" w:hAnsi="Aptos Display" w:cs="Times New Roman"/>
        <w:b/>
        <w:bCs/>
      </w:rPr>
      <w:tblPr/>
      <w:tcPr>
        <w:tcBorders>
          <w:top w:val="single" w:sz="8" w:space="0" w:color="A02B93"/>
          <w:left w:val="single" w:sz="8" w:space="0" w:color="A02B93"/>
          <w:bottom w:val="single" w:sz="8" w:space="0" w:color="A02B93"/>
          <w:right w:val="single" w:sz="8" w:space="0" w:color="A02B93"/>
        </w:tcBorders>
      </w:tcPr>
    </w:tblStylePr>
    <w:tblStylePr w:type="band1Vert">
      <w:tblPr/>
      <w:tcPr>
        <w:tcBorders>
          <w:top w:val="single" w:sz="8" w:space="0" w:color="A02B93"/>
          <w:left w:val="single" w:sz="8" w:space="0" w:color="A02B93"/>
          <w:bottom w:val="single" w:sz="8" w:space="0" w:color="A02B93"/>
          <w:right w:val="single" w:sz="8" w:space="0" w:color="A02B93"/>
        </w:tcBorders>
        <w:shd w:val="clear" w:color="auto" w:fill="EFC3E9"/>
      </w:tcPr>
    </w:tblStylePr>
    <w:tblStylePr w:type="band1Horz">
      <w:tblPr/>
      <w:tcPr>
        <w:tcBorders>
          <w:top w:val="single" w:sz="8" w:space="0" w:color="A02B93"/>
          <w:left w:val="single" w:sz="8" w:space="0" w:color="A02B93"/>
          <w:bottom w:val="single" w:sz="8" w:space="0" w:color="A02B93"/>
          <w:right w:val="single" w:sz="8" w:space="0" w:color="A02B93"/>
          <w:insideV w:val="single" w:sz="8" w:space="0" w:color="A02B93"/>
        </w:tcBorders>
        <w:shd w:val="clear" w:color="auto" w:fill="EFC3E9"/>
      </w:tcPr>
    </w:tblStylePr>
    <w:tblStylePr w:type="band2Horz">
      <w:tblPr/>
      <w:tcPr>
        <w:tcBorders>
          <w:top w:val="single" w:sz="8" w:space="0" w:color="A02B93"/>
          <w:left w:val="single" w:sz="8" w:space="0" w:color="A02B93"/>
          <w:bottom w:val="single" w:sz="8" w:space="0" w:color="A02B93"/>
          <w:right w:val="single" w:sz="8" w:space="0" w:color="A02B93"/>
          <w:insideV w:val="single" w:sz="8" w:space="0" w:color="A02B93"/>
        </w:tcBorders>
      </w:tcPr>
    </w:tblStylePr>
  </w:style>
  <w:style w:type="table" w:customStyle="1" w:styleId="LightGrid-Accent66">
    <w:name w:val="Light Grid - Accent 66"/>
    <w:basedOn w:val="TableNormal"/>
    <w:next w:val="LightGrid-Accent6"/>
    <w:uiPriority w:val="62"/>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8" w:space="0" w:color="4EA72E"/>
        <w:left w:val="single" w:sz="8" w:space="0" w:color="4EA72E"/>
        <w:bottom w:val="single" w:sz="8" w:space="0" w:color="4EA72E"/>
        <w:right w:val="single" w:sz="8" w:space="0" w:color="4EA72E"/>
        <w:insideH w:val="single" w:sz="8" w:space="0" w:color="4EA72E"/>
        <w:insideV w:val="single" w:sz="8" w:space="0" w:color="4EA72E"/>
      </w:tblBorders>
    </w:tblPr>
    <w:tblStylePr w:type="firstRow">
      <w:pPr>
        <w:spacing w:before="0" w:after="0" w:line="240" w:lineRule="auto"/>
      </w:pPr>
      <w:rPr>
        <w:rFonts w:ascii="Aptos Display" w:eastAsia="Times New Roman" w:hAnsi="Aptos Display" w:cs="Times New Roman"/>
        <w:b/>
        <w:bCs/>
      </w:rPr>
      <w:tblPr/>
      <w:tcPr>
        <w:tcBorders>
          <w:top w:val="single" w:sz="8" w:space="0" w:color="4EA72E"/>
          <w:left w:val="single" w:sz="8" w:space="0" w:color="4EA72E"/>
          <w:bottom w:val="single" w:sz="18" w:space="0" w:color="4EA72E"/>
          <w:right w:val="single" w:sz="8" w:space="0" w:color="4EA72E"/>
          <w:insideH w:val="nil"/>
          <w:insideV w:val="single" w:sz="8" w:space="0" w:color="4EA72E"/>
        </w:tcBorders>
      </w:tcPr>
    </w:tblStylePr>
    <w:tblStylePr w:type="lastRow">
      <w:pPr>
        <w:spacing w:before="0" w:after="0" w:line="240" w:lineRule="auto"/>
      </w:pPr>
      <w:rPr>
        <w:rFonts w:ascii="Aptos Display" w:eastAsia="Times New Roman" w:hAnsi="Aptos Display" w:cs="Times New Roman"/>
        <w:b/>
        <w:bCs/>
      </w:rPr>
      <w:tblPr/>
      <w:tcPr>
        <w:tcBorders>
          <w:top w:val="double" w:sz="6" w:space="0" w:color="4EA72E"/>
          <w:left w:val="single" w:sz="8" w:space="0" w:color="4EA72E"/>
          <w:bottom w:val="single" w:sz="8" w:space="0" w:color="4EA72E"/>
          <w:right w:val="single" w:sz="8" w:space="0" w:color="4EA72E"/>
          <w:insideH w:val="nil"/>
          <w:insideV w:val="single" w:sz="8" w:space="0" w:color="4EA72E"/>
        </w:tcBorders>
      </w:tcPr>
    </w:tblStylePr>
    <w:tblStylePr w:type="firstCol">
      <w:rPr>
        <w:rFonts w:ascii="Aptos Display" w:eastAsia="Times New Roman" w:hAnsi="Aptos Display" w:cs="Times New Roman"/>
        <w:b/>
        <w:bCs/>
      </w:rPr>
    </w:tblStylePr>
    <w:tblStylePr w:type="lastCol">
      <w:rPr>
        <w:rFonts w:ascii="Aptos Display" w:eastAsia="Times New Roman" w:hAnsi="Aptos Display" w:cs="Times New Roman"/>
        <w:b/>
        <w:bCs/>
      </w:rPr>
      <w:tblPr/>
      <w:tcPr>
        <w:tcBorders>
          <w:top w:val="single" w:sz="8" w:space="0" w:color="4EA72E"/>
          <w:left w:val="single" w:sz="8" w:space="0" w:color="4EA72E"/>
          <w:bottom w:val="single" w:sz="8" w:space="0" w:color="4EA72E"/>
          <w:right w:val="single" w:sz="8" w:space="0" w:color="4EA72E"/>
        </w:tcBorders>
      </w:tcPr>
    </w:tblStylePr>
    <w:tblStylePr w:type="band1Vert">
      <w:tblPr/>
      <w:tcPr>
        <w:tcBorders>
          <w:top w:val="single" w:sz="8" w:space="0" w:color="4EA72E"/>
          <w:left w:val="single" w:sz="8" w:space="0" w:color="4EA72E"/>
          <w:bottom w:val="single" w:sz="8" w:space="0" w:color="4EA72E"/>
          <w:right w:val="single" w:sz="8" w:space="0" w:color="4EA72E"/>
        </w:tcBorders>
        <w:shd w:val="clear" w:color="auto" w:fill="D0EFC5"/>
      </w:tcPr>
    </w:tblStylePr>
    <w:tblStylePr w:type="band1Horz">
      <w:tblPr/>
      <w:tcPr>
        <w:tcBorders>
          <w:top w:val="single" w:sz="8" w:space="0" w:color="4EA72E"/>
          <w:left w:val="single" w:sz="8" w:space="0" w:color="4EA72E"/>
          <w:bottom w:val="single" w:sz="8" w:space="0" w:color="4EA72E"/>
          <w:right w:val="single" w:sz="8" w:space="0" w:color="4EA72E"/>
          <w:insideV w:val="single" w:sz="8" w:space="0" w:color="4EA72E"/>
        </w:tcBorders>
        <w:shd w:val="clear" w:color="auto" w:fill="D0EFC5"/>
      </w:tcPr>
    </w:tblStylePr>
    <w:tblStylePr w:type="band2Horz">
      <w:tblPr/>
      <w:tcPr>
        <w:tcBorders>
          <w:top w:val="single" w:sz="8" w:space="0" w:color="4EA72E"/>
          <w:left w:val="single" w:sz="8" w:space="0" w:color="4EA72E"/>
          <w:bottom w:val="single" w:sz="8" w:space="0" w:color="4EA72E"/>
          <w:right w:val="single" w:sz="8" w:space="0" w:color="4EA72E"/>
          <w:insideV w:val="single" w:sz="8" w:space="0" w:color="4EA72E"/>
        </w:tcBorders>
      </w:tcPr>
    </w:tblStylePr>
  </w:style>
  <w:style w:type="table" w:customStyle="1" w:styleId="LightList6">
    <w:name w:val="Light List6"/>
    <w:basedOn w:val="TableNormal"/>
    <w:next w:val="LightList"/>
    <w:uiPriority w:val="61"/>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8" w:space="0" w:color="000000"/>
        <w:left w:val="single" w:sz="8" w:space="0" w:color="000000"/>
        <w:bottom w:val="single" w:sz="8" w:space="0" w:color="000000"/>
        <w:right w:val="single" w:sz="8" w:space="0" w:color="000000"/>
      </w:tblBorders>
    </w:tblPr>
    <w:tblStylePr w:type="firstRow">
      <w:pPr>
        <w:spacing w:before="0" w:after="0" w:line="240" w:lineRule="auto"/>
      </w:pPr>
      <w:rPr>
        <w:b/>
        <w:bCs/>
        <w:color w:val="FFFFFF"/>
      </w:rPr>
      <w:tblPr/>
      <w:tcPr>
        <w:shd w:val="clear" w:color="auto" w:fill="000000"/>
      </w:tcPr>
    </w:tblStylePr>
    <w:tblStylePr w:type="lastRow">
      <w:pPr>
        <w:spacing w:before="0" w:after="0" w:line="240" w:lineRule="auto"/>
      </w:pPr>
      <w:rPr>
        <w:b/>
        <w:bCs/>
      </w:rPr>
      <w:tblPr/>
      <w:tcPr>
        <w:tcBorders>
          <w:top w:val="double" w:sz="6" w:space="0" w:color="000000"/>
          <w:left w:val="single" w:sz="8" w:space="0" w:color="000000"/>
          <w:bottom w:val="single" w:sz="8" w:space="0" w:color="000000"/>
          <w:right w:val="single" w:sz="8" w:space="0" w:color="000000"/>
        </w:tcBorders>
      </w:tcPr>
    </w:tblStylePr>
    <w:tblStylePr w:type="firstCol">
      <w:rPr>
        <w:b/>
        <w:bCs/>
      </w:rPr>
    </w:tblStylePr>
    <w:tblStylePr w:type="lastCol">
      <w:rPr>
        <w:b/>
        <w:bCs/>
      </w:rPr>
    </w:tblStylePr>
    <w:tblStylePr w:type="band1Vert">
      <w:tblPr/>
      <w:tcPr>
        <w:tcBorders>
          <w:top w:val="single" w:sz="8" w:space="0" w:color="000000"/>
          <w:left w:val="single" w:sz="8" w:space="0" w:color="000000"/>
          <w:bottom w:val="single" w:sz="8" w:space="0" w:color="000000"/>
          <w:right w:val="single" w:sz="8" w:space="0" w:color="000000"/>
        </w:tcBorders>
      </w:tcPr>
    </w:tblStylePr>
    <w:tblStylePr w:type="band1Horz">
      <w:tblPr/>
      <w:tcPr>
        <w:tcBorders>
          <w:top w:val="single" w:sz="8" w:space="0" w:color="000000"/>
          <w:left w:val="single" w:sz="8" w:space="0" w:color="000000"/>
          <w:bottom w:val="single" w:sz="8" w:space="0" w:color="000000"/>
          <w:right w:val="single" w:sz="8" w:space="0" w:color="000000"/>
        </w:tcBorders>
      </w:tcPr>
    </w:tblStylePr>
  </w:style>
  <w:style w:type="table" w:customStyle="1" w:styleId="LightList-Accent16">
    <w:name w:val="Light List - Accent 16"/>
    <w:basedOn w:val="TableNormal"/>
    <w:next w:val="LightList-Accent1"/>
    <w:uiPriority w:val="61"/>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8" w:space="0" w:color="156082"/>
        <w:left w:val="single" w:sz="8" w:space="0" w:color="156082"/>
        <w:bottom w:val="single" w:sz="8" w:space="0" w:color="156082"/>
        <w:right w:val="single" w:sz="8" w:space="0" w:color="156082"/>
      </w:tblBorders>
    </w:tblPr>
    <w:tblStylePr w:type="firstRow">
      <w:pPr>
        <w:spacing w:before="0" w:after="0" w:line="240" w:lineRule="auto"/>
      </w:pPr>
      <w:rPr>
        <w:b/>
        <w:bCs/>
        <w:color w:val="FFFFFF"/>
      </w:rPr>
      <w:tblPr/>
      <w:tcPr>
        <w:shd w:val="clear" w:color="auto" w:fill="156082"/>
      </w:tcPr>
    </w:tblStylePr>
    <w:tblStylePr w:type="lastRow">
      <w:pPr>
        <w:spacing w:before="0" w:after="0" w:line="240" w:lineRule="auto"/>
      </w:pPr>
      <w:rPr>
        <w:b/>
        <w:bCs/>
      </w:rPr>
      <w:tblPr/>
      <w:tcPr>
        <w:tcBorders>
          <w:top w:val="double" w:sz="6" w:space="0" w:color="156082"/>
          <w:left w:val="single" w:sz="8" w:space="0" w:color="156082"/>
          <w:bottom w:val="single" w:sz="8" w:space="0" w:color="156082"/>
          <w:right w:val="single" w:sz="8" w:space="0" w:color="156082"/>
        </w:tcBorders>
      </w:tcPr>
    </w:tblStylePr>
    <w:tblStylePr w:type="firstCol">
      <w:rPr>
        <w:b/>
        <w:bCs/>
      </w:rPr>
    </w:tblStylePr>
    <w:tblStylePr w:type="lastCol">
      <w:rPr>
        <w:b/>
        <w:bCs/>
      </w:rPr>
    </w:tblStylePr>
    <w:tblStylePr w:type="band1Vert">
      <w:tblPr/>
      <w:tcPr>
        <w:tcBorders>
          <w:top w:val="single" w:sz="8" w:space="0" w:color="156082"/>
          <w:left w:val="single" w:sz="8" w:space="0" w:color="156082"/>
          <w:bottom w:val="single" w:sz="8" w:space="0" w:color="156082"/>
          <w:right w:val="single" w:sz="8" w:space="0" w:color="156082"/>
        </w:tcBorders>
      </w:tcPr>
    </w:tblStylePr>
    <w:tblStylePr w:type="band1Horz">
      <w:tblPr/>
      <w:tcPr>
        <w:tcBorders>
          <w:top w:val="single" w:sz="8" w:space="0" w:color="156082"/>
          <w:left w:val="single" w:sz="8" w:space="0" w:color="156082"/>
          <w:bottom w:val="single" w:sz="8" w:space="0" w:color="156082"/>
          <w:right w:val="single" w:sz="8" w:space="0" w:color="156082"/>
        </w:tcBorders>
      </w:tcPr>
    </w:tblStylePr>
  </w:style>
  <w:style w:type="table" w:customStyle="1" w:styleId="LightList-Accent26">
    <w:name w:val="Light List - Accent 26"/>
    <w:basedOn w:val="TableNormal"/>
    <w:next w:val="LightList-Accent2"/>
    <w:uiPriority w:val="61"/>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8" w:space="0" w:color="E97132"/>
        <w:left w:val="single" w:sz="8" w:space="0" w:color="E97132"/>
        <w:bottom w:val="single" w:sz="8" w:space="0" w:color="E97132"/>
        <w:right w:val="single" w:sz="8" w:space="0" w:color="E97132"/>
      </w:tblBorders>
    </w:tblPr>
    <w:tblStylePr w:type="firstRow">
      <w:pPr>
        <w:spacing w:before="0" w:after="0" w:line="240" w:lineRule="auto"/>
      </w:pPr>
      <w:rPr>
        <w:b/>
        <w:bCs/>
        <w:color w:val="FFFFFF"/>
      </w:rPr>
      <w:tblPr/>
      <w:tcPr>
        <w:shd w:val="clear" w:color="auto" w:fill="E97132"/>
      </w:tcPr>
    </w:tblStylePr>
    <w:tblStylePr w:type="lastRow">
      <w:pPr>
        <w:spacing w:before="0" w:after="0" w:line="240" w:lineRule="auto"/>
      </w:pPr>
      <w:rPr>
        <w:b/>
        <w:bCs/>
      </w:rPr>
      <w:tblPr/>
      <w:tcPr>
        <w:tcBorders>
          <w:top w:val="double" w:sz="6" w:space="0" w:color="E97132"/>
          <w:left w:val="single" w:sz="8" w:space="0" w:color="E97132"/>
          <w:bottom w:val="single" w:sz="8" w:space="0" w:color="E97132"/>
          <w:right w:val="single" w:sz="8" w:space="0" w:color="E97132"/>
        </w:tcBorders>
      </w:tcPr>
    </w:tblStylePr>
    <w:tblStylePr w:type="firstCol">
      <w:rPr>
        <w:b/>
        <w:bCs/>
      </w:rPr>
    </w:tblStylePr>
    <w:tblStylePr w:type="lastCol">
      <w:rPr>
        <w:b/>
        <w:bCs/>
      </w:rPr>
    </w:tblStylePr>
    <w:tblStylePr w:type="band1Vert">
      <w:tblPr/>
      <w:tcPr>
        <w:tcBorders>
          <w:top w:val="single" w:sz="8" w:space="0" w:color="E97132"/>
          <w:left w:val="single" w:sz="8" w:space="0" w:color="E97132"/>
          <w:bottom w:val="single" w:sz="8" w:space="0" w:color="E97132"/>
          <w:right w:val="single" w:sz="8" w:space="0" w:color="E97132"/>
        </w:tcBorders>
      </w:tcPr>
    </w:tblStylePr>
    <w:tblStylePr w:type="band1Horz">
      <w:tblPr/>
      <w:tcPr>
        <w:tcBorders>
          <w:top w:val="single" w:sz="8" w:space="0" w:color="E97132"/>
          <w:left w:val="single" w:sz="8" w:space="0" w:color="E97132"/>
          <w:bottom w:val="single" w:sz="8" w:space="0" w:color="E97132"/>
          <w:right w:val="single" w:sz="8" w:space="0" w:color="E97132"/>
        </w:tcBorders>
      </w:tcPr>
    </w:tblStylePr>
  </w:style>
  <w:style w:type="table" w:customStyle="1" w:styleId="LightList-Accent36">
    <w:name w:val="Light List - Accent 36"/>
    <w:basedOn w:val="TableNormal"/>
    <w:next w:val="LightList-Accent3"/>
    <w:uiPriority w:val="61"/>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8" w:space="0" w:color="196B24"/>
        <w:left w:val="single" w:sz="8" w:space="0" w:color="196B24"/>
        <w:bottom w:val="single" w:sz="8" w:space="0" w:color="196B24"/>
        <w:right w:val="single" w:sz="8" w:space="0" w:color="196B24"/>
      </w:tblBorders>
    </w:tblPr>
    <w:tblStylePr w:type="firstRow">
      <w:pPr>
        <w:spacing w:before="0" w:after="0" w:line="240" w:lineRule="auto"/>
      </w:pPr>
      <w:rPr>
        <w:b/>
        <w:bCs/>
        <w:color w:val="FFFFFF"/>
      </w:rPr>
      <w:tblPr/>
      <w:tcPr>
        <w:shd w:val="clear" w:color="auto" w:fill="196B24"/>
      </w:tcPr>
    </w:tblStylePr>
    <w:tblStylePr w:type="lastRow">
      <w:pPr>
        <w:spacing w:before="0" w:after="0" w:line="240" w:lineRule="auto"/>
      </w:pPr>
      <w:rPr>
        <w:b/>
        <w:bCs/>
      </w:rPr>
      <w:tblPr/>
      <w:tcPr>
        <w:tcBorders>
          <w:top w:val="double" w:sz="6" w:space="0" w:color="196B24"/>
          <w:left w:val="single" w:sz="8" w:space="0" w:color="196B24"/>
          <w:bottom w:val="single" w:sz="8" w:space="0" w:color="196B24"/>
          <w:right w:val="single" w:sz="8" w:space="0" w:color="196B24"/>
        </w:tcBorders>
      </w:tcPr>
    </w:tblStylePr>
    <w:tblStylePr w:type="firstCol">
      <w:rPr>
        <w:b/>
        <w:bCs/>
      </w:rPr>
    </w:tblStylePr>
    <w:tblStylePr w:type="lastCol">
      <w:rPr>
        <w:b/>
        <w:bCs/>
      </w:rPr>
    </w:tblStylePr>
    <w:tblStylePr w:type="band1Vert">
      <w:tblPr/>
      <w:tcPr>
        <w:tcBorders>
          <w:top w:val="single" w:sz="8" w:space="0" w:color="196B24"/>
          <w:left w:val="single" w:sz="8" w:space="0" w:color="196B24"/>
          <w:bottom w:val="single" w:sz="8" w:space="0" w:color="196B24"/>
          <w:right w:val="single" w:sz="8" w:space="0" w:color="196B24"/>
        </w:tcBorders>
      </w:tcPr>
    </w:tblStylePr>
    <w:tblStylePr w:type="band1Horz">
      <w:tblPr/>
      <w:tcPr>
        <w:tcBorders>
          <w:top w:val="single" w:sz="8" w:space="0" w:color="196B24"/>
          <w:left w:val="single" w:sz="8" w:space="0" w:color="196B24"/>
          <w:bottom w:val="single" w:sz="8" w:space="0" w:color="196B24"/>
          <w:right w:val="single" w:sz="8" w:space="0" w:color="196B24"/>
        </w:tcBorders>
      </w:tcPr>
    </w:tblStylePr>
  </w:style>
  <w:style w:type="table" w:customStyle="1" w:styleId="LightList-Accent46">
    <w:name w:val="Light List - Accent 46"/>
    <w:basedOn w:val="TableNormal"/>
    <w:next w:val="LightList-Accent4"/>
    <w:uiPriority w:val="61"/>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8" w:space="0" w:color="0F9ED5"/>
        <w:left w:val="single" w:sz="8" w:space="0" w:color="0F9ED5"/>
        <w:bottom w:val="single" w:sz="8" w:space="0" w:color="0F9ED5"/>
        <w:right w:val="single" w:sz="8" w:space="0" w:color="0F9ED5"/>
      </w:tblBorders>
    </w:tblPr>
    <w:tblStylePr w:type="firstRow">
      <w:pPr>
        <w:spacing w:before="0" w:after="0" w:line="240" w:lineRule="auto"/>
      </w:pPr>
      <w:rPr>
        <w:b/>
        <w:bCs/>
        <w:color w:val="FFFFFF"/>
      </w:rPr>
      <w:tblPr/>
      <w:tcPr>
        <w:shd w:val="clear" w:color="auto" w:fill="0F9ED5"/>
      </w:tcPr>
    </w:tblStylePr>
    <w:tblStylePr w:type="lastRow">
      <w:pPr>
        <w:spacing w:before="0" w:after="0" w:line="240" w:lineRule="auto"/>
      </w:pPr>
      <w:rPr>
        <w:b/>
        <w:bCs/>
      </w:rPr>
      <w:tblPr/>
      <w:tcPr>
        <w:tcBorders>
          <w:top w:val="double" w:sz="6" w:space="0" w:color="0F9ED5"/>
          <w:left w:val="single" w:sz="8" w:space="0" w:color="0F9ED5"/>
          <w:bottom w:val="single" w:sz="8" w:space="0" w:color="0F9ED5"/>
          <w:right w:val="single" w:sz="8" w:space="0" w:color="0F9ED5"/>
        </w:tcBorders>
      </w:tcPr>
    </w:tblStylePr>
    <w:tblStylePr w:type="firstCol">
      <w:rPr>
        <w:b/>
        <w:bCs/>
      </w:rPr>
    </w:tblStylePr>
    <w:tblStylePr w:type="lastCol">
      <w:rPr>
        <w:b/>
        <w:bCs/>
      </w:rPr>
    </w:tblStylePr>
    <w:tblStylePr w:type="band1Vert">
      <w:tblPr/>
      <w:tcPr>
        <w:tcBorders>
          <w:top w:val="single" w:sz="8" w:space="0" w:color="0F9ED5"/>
          <w:left w:val="single" w:sz="8" w:space="0" w:color="0F9ED5"/>
          <w:bottom w:val="single" w:sz="8" w:space="0" w:color="0F9ED5"/>
          <w:right w:val="single" w:sz="8" w:space="0" w:color="0F9ED5"/>
        </w:tcBorders>
      </w:tcPr>
    </w:tblStylePr>
    <w:tblStylePr w:type="band1Horz">
      <w:tblPr/>
      <w:tcPr>
        <w:tcBorders>
          <w:top w:val="single" w:sz="8" w:space="0" w:color="0F9ED5"/>
          <w:left w:val="single" w:sz="8" w:space="0" w:color="0F9ED5"/>
          <w:bottom w:val="single" w:sz="8" w:space="0" w:color="0F9ED5"/>
          <w:right w:val="single" w:sz="8" w:space="0" w:color="0F9ED5"/>
        </w:tcBorders>
      </w:tcPr>
    </w:tblStylePr>
  </w:style>
  <w:style w:type="table" w:customStyle="1" w:styleId="LightList-Accent56">
    <w:name w:val="Light List - Accent 56"/>
    <w:basedOn w:val="TableNormal"/>
    <w:next w:val="LightList-Accent5"/>
    <w:uiPriority w:val="61"/>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8" w:space="0" w:color="A02B93"/>
        <w:left w:val="single" w:sz="8" w:space="0" w:color="A02B93"/>
        <w:bottom w:val="single" w:sz="8" w:space="0" w:color="A02B93"/>
        <w:right w:val="single" w:sz="8" w:space="0" w:color="A02B93"/>
      </w:tblBorders>
    </w:tblPr>
    <w:tblStylePr w:type="firstRow">
      <w:pPr>
        <w:spacing w:before="0" w:after="0" w:line="240" w:lineRule="auto"/>
      </w:pPr>
      <w:rPr>
        <w:b/>
        <w:bCs/>
        <w:color w:val="FFFFFF"/>
      </w:rPr>
      <w:tblPr/>
      <w:tcPr>
        <w:shd w:val="clear" w:color="auto" w:fill="A02B93"/>
      </w:tcPr>
    </w:tblStylePr>
    <w:tblStylePr w:type="lastRow">
      <w:pPr>
        <w:spacing w:before="0" w:after="0" w:line="240" w:lineRule="auto"/>
      </w:pPr>
      <w:rPr>
        <w:b/>
        <w:bCs/>
      </w:rPr>
      <w:tblPr/>
      <w:tcPr>
        <w:tcBorders>
          <w:top w:val="double" w:sz="6" w:space="0" w:color="A02B93"/>
          <w:left w:val="single" w:sz="8" w:space="0" w:color="A02B93"/>
          <w:bottom w:val="single" w:sz="8" w:space="0" w:color="A02B93"/>
          <w:right w:val="single" w:sz="8" w:space="0" w:color="A02B93"/>
        </w:tcBorders>
      </w:tcPr>
    </w:tblStylePr>
    <w:tblStylePr w:type="firstCol">
      <w:rPr>
        <w:b/>
        <w:bCs/>
      </w:rPr>
    </w:tblStylePr>
    <w:tblStylePr w:type="lastCol">
      <w:rPr>
        <w:b/>
        <w:bCs/>
      </w:rPr>
    </w:tblStylePr>
    <w:tblStylePr w:type="band1Vert">
      <w:tblPr/>
      <w:tcPr>
        <w:tcBorders>
          <w:top w:val="single" w:sz="8" w:space="0" w:color="A02B93"/>
          <w:left w:val="single" w:sz="8" w:space="0" w:color="A02B93"/>
          <w:bottom w:val="single" w:sz="8" w:space="0" w:color="A02B93"/>
          <w:right w:val="single" w:sz="8" w:space="0" w:color="A02B93"/>
        </w:tcBorders>
      </w:tcPr>
    </w:tblStylePr>
    <w:tblStylePr w:type="band1Horz">
      <w:tblPr/>
      <w:tcPr>
        <w:tcBorders>
          <w:top w:val="single" w:sz="8" w:space="0" w:color="A02B93"/>
          <w:left w:val="single" w:sz="8" w:space="0" w:color="A02B93"/>
          <w:bottom w:val="single" w:sz="8" w:space="0" w:color="A02B93"/>
          <w:right w:val="single" w:sz="8" w:space="0" w:color="A02B93"/>
        </w:tcBorders>
      </w:tcPr>
    </w:tblStylePr>
  </w:style>
  <w:style w:type="table" w:customStyle="1" w:styleId="LightList-Accent66">
    <w:name w:val="Light List - Accent 66"/>
    <w:basedOn w:val="TableNormal"/>
    <w:next w:val="LightList-Accent6"/>
    <w:uiPriority w:val="61"/>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8" w:space="0" w:color="4EA72E"/>
        <w:left w:val="single" w:sz="8" w:space="0" w:color="4EA72E"/>
        <w:bottom w:val="single" w:sz="8" w:space="0" w:color="4EA72E"/>
        <w:right w:val="single" w:sz="8" w:space="0" w:color="4EA72E"/>
      </w:tblBorders>
    </w:tblPr>
    <w:tblStylePr w:type="firstRow">
      <w:pPr>
        <w:spacing w:before="0" w:after="0" w:line="240" w:lineRule="auto"/>
      </w:pPr>
      <w:rPr>
        <w:b/>
        <w:bCs/>
        <w:color w:val="FFFFFF"/>
      </w:rPr>
      <w:tblPr/>
      <w:tcPr>
        <w:shd w:val="clear" w:color="auto" w:fill="4EA72E"/>
      </w:tcPr>
    </w:tblStylePr>
    <w:tblStylePr w:type="lastRow">
      <w:pPr>
        <w:spacing w:before="0" w:after="0" w:line="240" w:lineRule="auto"/>
      </w:pPr>
      <w:rPr>
        <w:b/>
        <w:bCs/>
      </w:rPr>
      <w:tblPr/>
      <w:tcPr>
        <w:tcBorders>
          <w:top w:val="double" w:sz="6" w:space="0" w:color="4EA72E"/>
          <w:left w:val="single" w:sz="8" w:space="0" w:color="4EA72E"/>
          <w:bottom w:val="single" w:sz="8" w:space="0" w:color="4EA72E"/>
          <w:right w:val="single" w:sz="8" w:space="0" w:color="4EA72E"/>
        </w:tcBorders>
      </w:tcPr>
    </w:tblStylePr>
    <w:tblStylePr w:type="firstCol">
      <w:rPr>
        <w:b/>
        <w:bCs/>
      </w:rPr>
    </w:tblStylePr>
    <w:tblStylePr w:type="lastCol">
      <w:rPr>
        <w:b/>
        <w:bCs/>
      </w:rPr>
    </w:tblStylePr>
    <w:tblStylePr w:type="band1Vert">
      <w:tblPr/>
      <w:tcPr>
        <w:tcBorders>
          <w:top w:val="single" w:sz="8" w:space="0" w:color="4EA72E"/>
          <w:left w:val="single" w:sz="8" w:space="0" w:color="4EA72E"/>
          <w:bottom w:val="single" w:sz="8" w:space="0" w:color="4EA72E"/>
          <w:right w:val="single" w:sz="8" w:space="0" w:color="4EA72E"/>
        </w:tcBorders>
      </w:tcPr>
    </w:tblStylePr>
    <w:tblStylePr w:type="band1Horz">
      <w:tblPr/>
      <w:tcPr>
        <w:tcBorders>
          <w:top w:val="single" w:sz="8" w:space="0" w:color="4EA72E"/>
          <w:left w:val="single" w:sz="8" w:space="0" w:color="4EA72E"/>
          <w:bottom w:val="single" w:sz="8" w:space="0" w:color="4EA72E"/>
          <w:right w:val="single" w:sz="8" w:space="0" w:color="4EA72E"/>
        </w:tcBorders>
      </w:tcPr>
    </w:tblStylePr>
  </w:style>
  <w:style w:type="table" w:customStyle="1" w:styleId="LightShading6">
    <w:name w:val="Light Shading6"/>
    <w:basedOn w:val="TableNormal"/>
    <w:next w:val="LightShading"/>
    <w:uiPriority w:val="60"/>
    <w:semiHidden/>
    <w:unhideWhenUsed/>
    <w:rsid w:val="00417AD0"/>
    <w:pPr>
      <w:spacing w:after="0" w:line="240" w:lineRule="auto"/>
    </w:pPr>
    <w:rPr>
      <w:color w:val="000000"/>
      <w:kern w:val="2"/>
      <w:sz w:val="24"/>
      <w:szCs w:val="24"/>
      <w:lang w:val="en-IE"/>
      <w14:ligatures w14:val="standardContextual"/>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LightShading-Accent16">
    <w:name w:val="Light Shading - Accent 16"/>
    <w:basedOn w:val="TableNormal"/>
    <w:next w:val="LightShading-Accent1"/>
    <w:uiPriority w:val="60"/>
    <w:semiHidden/>
    <w:unhideWhenUsed/>
    <w:rsid w:val="00417AD0"/>
    <w:pPr>
      <w:spacing w:after="0" w:line="240" w:lineRule="auto"/>
    </w:pPr>
    <w:rPr>
      <w:color w:val="0F4761"/>
      <w:kern w:val="2"/>
      <w:sz w:val="24"/>
      <w:szCs w:val="24"/>
      <w:lang w:val="en-IE"/>
      <w14:ligatures w14:val="standardContextual"/>
    </w:rPr>
    <w:tblPr>
      <w:tblStyleRowBandSize w:val="1"/>
      <w:tblStyleColBandSize w:val="1"/>
      <w:tblBorders>
        <w:top w:val="single" w:sz="8" w:space="0" w:color="156082"/>
        <w:bottom w:val="single" w:sz="8" w:space="0" w:color="156082"/>
      </w:tblBorders>
    </w:tblPr>
    <w:tblStylePr w:type="firstRow">
      <w:pPr>
        <w:spacing w:before="0" w:after="0" w:line="240" w:lineRule="auto"/>
      </w:pPr>
      <w:rPr>
        <w:b/>
        <w:bCs/>
      </w:rPr>
      <w:tblPr/>
      <w:tcPr>
        <w:tcBorders>
          <w:top w:val="single" w:sz="8" w:space="0" w:color="156082"/>
          <w:left w:val="nil"/>
          <w:bottom w:val="single" w:sz="8" w:space="0" w:color="156082"/>
          <w:right w:val="nil"/>
          <w:insideH w:val="nil"/>
          <w:insideV w:val="nil"/>
        </w:tcBorders>
      </w:tcPr>
    </w:tblStylePr>
    <w:tblStylePr w:type="lastRow">
      <w:pPr>
        <w:spacing w:before="0" w:after="0" w:line="240" w:lineRule="auto"/>
      </w:pPr>
      <w:rPr>
        <w:b/>
        <w:bCs/>
      </w:rPr>
      <w:tblPr/>
      <w:tcPr>
        <w:tcBorders>
          <w:top w:val="single" w:sz="8" w:space="0" w:color="156082"/>
          <w:left w:val="nil"/>
          <w:bottom w:val="single" w:sz="8" w:space="0" w:color="15608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2DEF2"/>
      </w:tcPr>
    </w:tblStylePr>
    <w:tblStylePr w:type="band1Horz">
      <w:tblPr/>
      <w:tcPr>
        <w:tcBorders>
          <w:left w:val="nil"/>
          <w:right w:val="nil"/>
          <w:insideH w:val="nil"/>
          <w:insideV w:val="nil"/>
        </w:tcBorders>
        <w:shd w:val="clear" w:color="auto" w:fill="B2DEF2"/>
      </w:tcPr>
    </w:tblStylePr>
  </w:style>
  <w:style w:type="table" w:customStyle="1" w:styleId="LightShading-Accent26">
    <w:name w:val="Light Shading - Accent 26"/>
    <w:basedOn w:val="TableNormal"/>
    <w:next w:val="LightShading-Accent2"/>
    <w:uiPriority w:val="60"/>
    <w:semiHidden/>
    <w:unhideWhenUsed/>
    <w:rsid w:val="00417AD0"/>
    <w:pPr>
      <w:spacing w:after="0" w:line="240" w:lineRule="auto"/>
    </w:pPr>
    <w:rPr>
      <w:color w:val="BF4E14"/>
      <w:kern w:val="2"/>
      <w:sz w:val="24"/>
      <w:szCs w:val="24"/>
      <w:lang w:val="en-IE"/>
      <w14:ligatures w14:val="standardContextual"/>
    </w:rPr>
    <w:tblPr>
      <w:tblStyleRowBandSize w:val="1"/>
      <w:tblStyleColBandSize w:val="1"/>
      <w:tblBorders>
        <w:top w:val="single" w:sz="8" w:space="0" w:color="E97132"/>
        <w:bottom w:val="single" w:sz="8" w:space="0" w:color="E97132"/>
      </w:tblBorders>
    </w:tblPr>
    <w:tblStylePr w:type="firstRow">
      <w:pPr>
        <w:spacing w:before="0" w:after="0" w:line="240" w:lineRule="auto"/>
      </w:pPr>
      <w:rPr>
        <w:b/>
        <w:bCs/>
      </w:rPr>
      <w:tblPr/>
      <w:tcPr>
        <w:tcBorders>
          <w:top w:val="single" w:sz="8" w:space="0" w:color="E97132"/>
          <w:left w:val="nil"/>
          <w:bottom w:val="single" w:sz="8" w:space="0" w:color="E97132"/>
          <w:right w:val="nil"/>
          <w:insideH w:val="nil"/>
          <w:insideV w:val="nil"/>
        </w:tcBorders>
      </w:tcPr>
    </w:tblStylePr>
    <w:tblStylePr w:type="lastRow">
      <w:pPr>
        <w:spacing w:before="0" w:after="0" w:line="240" w:lineRule="auto"/>
      </w:pPr>
      <w:rPr>
        <w:b/>
        <w:bCs/>
      </w:rPr>
      <w:tblPr/>
      <w:tcPr>
        <w:tcBorders>
          <w:top w:val="single" w:sz="8" w:space="0" w:color="E97132"/>
          <w:left w:val="nil"/>
          <w:bottom w:val="single" w:sz="8" w:space="0" w:color="E9713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9DBCC"/>
      </w:tcPr>
    </w:tblStylePr>
    <w:tblStylePr w:type="band1Horz">
      <w:tblPr/>
      <w:tcPr>
        <w:tcBorders>
          <w:left w:val="nil"/>
          <w:right w:val="nil"/>
          <w:insideH w:val="nil"/>
          <w:insideV w:val="nil"/>
        </w:tcBorders>
        <w:shd w:val="clear" w:color="auto" w:fill="F9DBCC"/>
      </w:tcPr>
    </w:tblStylePr>
  </w:style>
  <w:style w:type="table" w:customStyle="1" w:styleId="LightShading-Accent36">
    <w:name w:val="Light Shading - Accent 36"/>
    <w:basedOn w:val="TableNormal"/>
    <w:next w:val="LightShading-Accent3"/>
    <w:uiPriority w:val="60"/>
    <w:semiHidden/>
    <w:unhideWhenUsed/>
    <w:rsid w:val="00417AD0"/>
    <w:pPr>
      <w:spacing w:after="0" w:line="240" w:lineRule="auto"/>
    </w:pPr>
    <w:rPr>
      <w:color w:val="124F1A"/>
      <w:kern w:val="2"/>
      <w:sz w:val="24"/>
      <w:szCs w:val="24"/>
      <w:lang w:val="en-IE"/>
      <w14:ligatures w14:val="standardContextual"/>
    </w:rPr>
    <w:tblPr>
      <w:tblStyleRowBandSize w:val="1"/>
      <w:tblStyleColBandSize w:val="1"/>
      <w:tblBorders>
        <w:top w:val="single" w:sz="8" w:space="0" w:color="196B24"/>
        <w:bottom w:val="single" w:sz="8" w:space="0" w:color="196B24"/>
      </w:tblBorders>
    </w:tblPr>
    <w:tblStylePr w:type="firstRow">
      <w:pPr>
        <w:spacing w:before="0" w:after="0" w:line="240" w:lineRule="auto"/>
      </w:pPr>
      <w:rPr>
        <w:b/>
        <w:bCs/>
      </w:rPr>
      <w:tblPr/>
      <w:tcPr>
        <w:tcBorders>
          <w:top w:val="single" w:sz="8" w:space="0" w:color="196B24"/>
          <w:left w:val="nil"/>
          <w:bottom w:val="single" w:sz="8" w:space="0" w:color="196B24"/>
          <w:right w:val="nil"/>
          <w:insideH w:val="nil"/>
          <w:insideV w:val="nil"/>
        </w:tcBorders>
      </w:tcPr>
    </w:tblStylePr>
    <w:tblStylePr w:type="lastRow">
      <w:pPr>
        <w:spacing w:before="0" w:after="0" w:line="240" w:lineRule="auto"/>
      </w:pPr>
      <w:rPr>
        <w:b/>
        <w:bCs/>
      </w:rPr>
      <w:tblPr/>
      <w:tcPr>
        <w:tcBorders>
          <w:top w:val="single" w:sz="8" w:space="0" w:color="196B24"/>
          <w:left w:val="nil"/>
          <w:bottom w:val="single" w:sz="8" w:space="0" w:color="196B2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EDBA"/>
      </w:tcPr>
    </w:tblStylePr>
    <w:tblStylePr w:type="band1Horz">
      <w:tblPr/>
      <w:tcPr>
        <w:tcBorders>
          <w:left w:val="nil"/>
          <w:right w:val="nil"/>
          <w:insideH w:val="nil"/>
          <w:insideV w:val="nil"/>
        </w:tcBorders>
        <w:shd w:val="clear" w:color="auto" w:fill="B3EDBA"/>
      </w:tcPr>
    </w:tblStylePr>
  </w:style>
  <w:style w:type="table" w:customStyle="1" w:styleId="LightShading-Accent46">
    <w:name w:val="Light Shading - Accent 46"/>
    <w:basedOn w:val="TableNormal"/>
    <w:next w:val="LightShading-Accent4"/>
    <w:uiPriority w:val="60"/>
    <w:semiHidden/>
    <w:unhideWhenUsed/>
    <w:rsid w:val="00417AD0"/>
    <w:pPr>
      <w:spacing w:after="0" w:line="240" w:lineRule="auto"/>
    </w:pPr>
    <w:rPr>
      <w:color w:val="0B769F"/>
      <w:kern w:val="2"/>
      <w:sz w:val="24"/>
      <w:szCs w:val="24"/>
      <w:lang w:val="en-IE"/>
      <w14:ligatures w14:val="standardContextual"/>
    </w:rPr>
    <w:tblPr>
      <w:tblStyleRowBandSize w:val="1"/>
      <w:tblStyleColBandSize w:val="1"/>
      <w:tblBorders>
        <w:top w:val="single" w:sz="8" w:space="0" w:color="0F9ED5"/>
        <w:bottom w:val="single" w:sz="8" w:space="0" w:color="0F9ED5"/>
      </w:tblBorders>
    </w:tblPr>
    <w:tblStylePr w:type="firstRow">
      <w:pPr>
        <w:spacing w:before="0" w:after="0" w:line="240" w:lineRule="auto"/>
      </w:pPr>
      <w:rPr>
        <w:b/>
        <w:bCs/>
      </w:rPr>
      <w:tblPr/>
      <w:tcPr>
        <w:tcBorders>
          <w:top w:val="single" w:sz="8" w:space="0" w:color="0F9ED5"/>
          <w:left w:val="nil"/>
          <w:bottom w:val="single" w:sz="8" w:space="0" w:color="0F9ED5"/>
          <w:right w:val="nil"/>
          <w:insideH w:val="nil"/>
          <w:insideV w:val="nil"/>
        </w:tcBorders>
      </w:tcPr>
    </w:tblStylePr>
    <w:tblStylePr w:type="lastRow">
      <w:pPr>
        <w:spacing w:before="0" w:after="0" w:line="240" w:lineRule="auto"/>
      </w:pPr>
      <w:rPr>
        <w:b/>
        <w:bCs/>
      </w:rPr>
      <w:tblPr/>
      <w:tcPr>
        <w:tcBorders>
          <w:top w:val="single" w:sz="8" w:space="0" w:color="0F9ED5"/>
          <w:left w:val="nil"/>
          <w:bottom w:val="single" w:sz="8" w:space="0" w:color="0F9ED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DE9FA"/>
      </w:tcPr>
    </w:tblStylePr>
    <w:tblStylePr w:type="band1Horz">
      <w:tblPr/>
      <w:tcPr>
        <w:tcBorders>
          <w:left w:val="nil"/>
          <w:right w:val="nil"/>
          <w:insideH w:val="nil"/>
          <w:insideV w:val="nil"/>
        </w:tcBorders>
        <w:shd w:val="clear" w:color="auto" w:fill="BDE9FA"/>
      </w:tcPr>
    </w:tblStylePr>
  </w:style>
  <w:style w:type="table" w:customStyle="1" w:styleId="LightShading-Accent56">
    <w:name w:val="Light Shading - Accent 56"/>
    <w:basedOn w:val="TableNormal"/>
    <w:next w:val="LightShading-Accent5"/>
    <w:uiPriority w:val="60"/>
    <w:semiHidden/>
    <w:unhideWhenUsed/>
    <w:rsid w:val="00417AD0"/>
    <w:pPr>
      <w:spacing w:after="0" w:line="240" w:lineRule="auto"/>
    </w:pPr>
    <w:rPr>
      <w:color w:val="77206D"/>
      <w:kern w:val="2"/>
      <w:sz w:val="24"/>
      <w:szCs w:val="24"/>
      <w:lang w:val="en-IE"/>
      <w14:ligatures w14:val="standardContextual"/>
    </w:rPr>
    <w:tblPr>
      <w:tblStyleRowBandSize w:val="1"/>
      <w:tblStyleColBandSize w:val="1"/>
      <w:tblBorders>
        <w:top w:val="single" w:sz="8" w:space="0" w:color="A02B93"/>
        <w:bottom w:val="single" w:sz="8" w:space="0" w:color="A02B93"/>
      </w:tblBorders>
    </w:tblPr>
    <w:tblStylePr w:type="firstRow">
      <w:pPr>
        <w:spacing w:before="0" w:after="0" w:line="240" w:lineRule="auto"/>
      </w:pPr>
      <w:rPr>
        <w:b/>
        <w:bCs/>
      </w:rPr>
      <w:tblPr/>
      <w:tcPr>
        <w:tcBorders>
          <w:top w:val="single" w:sz="8" w:space="0" w:color="A02B93"/>
          <w:left w:val="nil"/>
          <w:bottom w:val="single" w:sz="8" w:space="0" w:color="A02B93"/>
          <w:right w:val="nil"/>
          <w:insideH w:val="nil"/>
          <w:insideV w:val="nil"/>
        </w:tcBorders>
      </w:tcPr>
    </w:tblStylePr>
    <w:tblStylePr w:type="lastRow">
      <w:pPr>
        <w:spacing w:before="0" w:after="0" w:line="240" w:lineRule="auto"/>
      </w:pPr>
      <w:rPr>
        <w:b/>
        <w:bCs/>
      </w:rPr>
      <w:tblPr/>
      <w:tcPr>
        <w:tcBorders>
          <w:top w:val="single" w:sz="8" w:space="0" w:color="A02B93"/>
          <w:left w:val="nil"/>
          <w:bottom w:val="single" w:sz="8" w:space="0" w:color="A02B9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C3E9"/>
      </w:tcPr>
    </w:tblStylePr>
    <w:tblStylePr w:type="band1Horz">
      <w:tblPr/>
      <w:tcPr>
        <w:tcBorders>
          <w:left w:val="nil"/>
          <w:right w:val="nil"/>
          <w:insideH w:val="nil"/>
          <w:insideV w:val="nil"/>
        </w:tcBorders>
        <w:shd w:val="clear" w:color="auto" w:fill="EFC3E9"/>
      </w:tcPr>
    </w:tblStylePr>
  </w:style>
  <w:style w:type="table" w:customStyle="1" w:styleId="LightShading-Accent66">
    <w:name w:val="Light Shading - Accent 66"/>
    <w:basedOn w:val="TableNormal"/>
    <w:next w:val="LightShading-Accent6"/>
    <w:uiPriority w:val="60"/>
    <w:semiHidden/>
    <w:unhideWhenUsed/>
    <w:rsid w:val="00417AD0"/>
    <w:pPr>
      <w:spacing w:after="0" w:line="240" w:lineRule="auto"/>
    </w:pPr>
    <w:rPr>
      <w:color w:val="3A7C22"/>
      <w:kern w:val="2"/>
      <w:sz w:val="24"/>
      <w:szCs w:val="24"/>
      <w:lang w:val="en-IE"/>
      <w14:ligatures w14:val="standardContextual"/>
    </w:rPr>
    <w:tblPr>
      <w:tblStyleRowBandSize w:val="1"/>
      <w:tblStyleColBandSize w:val="1"/>
      <w:tblBorders>
        <w:top w:val="single" w:sz="8" w:space="0" w:color="4EA72E"/>
        <w:bottom w:val="single" w:sz="8" w:space="0" w:color="4EA72E"/>
      </w:tblBorders>
    </w:tblPr>
    <w:tblStylePr w:type="firstRow">
      <w:pPr>
        <w:spacing w:before="0" w:after="0" w:line="240" w:lineRule="auto"/>
      </w:pPr>
      <w:rPr>
        <w:b/>
        <w:bCs/>
      </w:rPr>
      <w:tblPr/>
      <w:tcPr>
        <w:tcBorders>
          <w:top w:val="single" w:sz="8" w:space="0" w:color="4EA72E"/>
          <w:left w:val="nil"/>
          <w:bottom w:val="single" w:sz="8" w:space="0" w:color="4EA72E"/>
          <w:right w:val="nil"/>
          <w:insideH w:val="nil"/>
          <w:insideV w:val="nil"/>
        </w:tcBorders>
      </w:tcPr>
    </w:tblStylePr>
    <w:tblStylePr w:type="lastRow">
      <w:pPr>
        <w:spacing w:before="0" w:after="0" w:line="240" w:lineRule="auto"/>
      </w:pPr>
      <w:rPr>
        <w:b/>
        <w:bCs/>
      </w:rPr>
      <w:tblPr/>
      <w:tcPr>
        <w:tcBorders>
          <w:top w:val="single" w:sz="8" w:space="0" w:color="4EA72E"/>
          <w:left w:val="nil"/>
          <w:bottom w:val="single" w:sz="8" w:space="0" w:color="4EA72E"/>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EFC5"/>
      </w:tcPr>
    </w:tblStylePr>
    <w:tblStylePr w:type="band1Horz">
      <w:tblPr/>
      <w:tcPr>
        <w:tcBorders>
          <w:left w:val="nil"/>
          <w:right w:val="nil"/>
          <w:insideH w:val="nil"/>
          <w:insideV w:val="nil"/>
        </w:tcBorders>
        <w:shd w:val="clear" w:color="auto" w:fill="D0EFC5"/>
      </w:tcPr>
    </w:tblStylePr>
  </w:style>
  <w:style w:type="table" w:customStyle="1" w:styleId="ListTable1Light6">
    <w:name w:val="List Table 1 Light6"/>
    <w:basedOn w:val="TableNormal"/>
    <w:next w:val="ListTable1Light"/>
    <w:uiPriority w:val="46"/>
    <w:rsid w:val="00417AD0"/>
    <w:pPr>
      <w:spacing w:after="0" w:line="240" w:lineRule="auto"/>
    </w:pPr>
    <w:rPr>
      <w:kern w:val="2"/>
      <w:sz w:val="24"/>
      <w:szCs w:val="24"/>
      <w:lang w:val="en-IE"/>
      <w14:ligatures w14:val="standardContextual"/>
    </w:rPr>
    <w:tblPr>
      <w:tblStyleRowBandSize w:val="1"/>
      <w:tblStyleColBandSize w:val="1"/>
    </w:tblPr>
    <w:tblStylePr w:type="firstRow">
      <w:rPr>
        <w:b/>
        <w:bCs/>
      </w:rPr>
      <w:tblPr/>
      <w:tcPr>
        <w:tcBorders>
          <w:bottom w:val="single" w:sz="4" w:space="0" w:color="666666"/>
        </w:tcBorders>
      </w:tcPr>
    </w:tblStylePr>
    <w:tblStylePr w:type="lastRow">
      <w:rPr>
        <w:b/>
        <w:bCs/>
      </w:rPr>
      <w:tblPr/>
      <w:tcPr>
        <w:tcBorders>
          <w:top w:val="single" w:sz="4" w:space="0" w:color="666666"/>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ListTable1Light-Accent16">
    <w:name w:val="List Table 1 Light - Accent 16"/>
    <w:basedOn w:val="TableNormal"/>
    <w:next w:val="ListTable1Light-Accent1"/>
    <w:uiPriority w:val="46"/>
    <w:rsid w:val="00417AD0"/>
    <w:pPr>
      <w:spacing w:after="0" w:line="240" w:lineRule="auto"/>
    </w:pPr>
    <w:rPr>
      <w:kern w:val="2"/>
      <w:sz w:val="24"/>
      <w:szCs w:val="24"/>
      <w:lang w:val="en-IE"/>
      <w14:ligatures w14:val="standardContextual"/>
    </w:rPr>
    <w:tblPr>
      <w:tblStyleRowBandSize w:val="1"/>
      <w:tblStyleColBandSize w:val="1"/>
    </w:tblPr>
    <w:tblStylePr w:type="firstRow">
      <w:rPr>
        <w:b/>
        <w:bCs/>
      </w:rPr>
      <w:tblPr/>
      <w:tcPr>
        <w:tcBorders>
          <w:bottom w:val="single" w:sz="4" w:space="0" w:color="45B0E1"/>
        </w:tcBorders>
      </w:tcPr>
    </w:tblStylePr>
    <w:tblStylePr w:type="lastRow">
      <w:rPr>
        <w:b/>
        <w:bCs/>
      </w:rPr>
      <w:tblPr/>
      <w:tcPr>
        <w:tcBorders>
          <w:top w:val="single" w:sz="4" w:space="0" w:color="45B0E1"/>
        </w:tcBorders>
      </w:tcPr>
    </w:tblStylePr>
    <w:tblStylePr w:type="firstCol">
      <w:rPr>
        <w:b/>
        <w:bCs/>
      </w:rPr>
    </w:tblStylePr>
    <w:tblStylePr w:type="lastCol">
      <w:rPr>
        <w:b/>
        <w:bCs/>
      </w:rPr>
    </w:tblStylePr>
    <w:tblStylePr w:type="band1Vert">
      <w:tblPr/>
      <w:tcPr>
        <w:shd w:val="clear" w:color="auto" w:fill="C1E4F5"/>
      </w:tcPr>
    </w:tblStylePr>
    <w:tblStylePr w:type="band1Horz">
      <w:tblPr/>
      <w:tcPr>
        <w:shd w:val="clear" w:color="auto" w:fill="C1E4F5"/>
      </w:tcPr>
    </w:tblStylePr>
  </w:style>
  <w:style w:type="table" w:customStyle="1" w:styleId="ListTable1Light-Accent26">
    <w:name w:val="List Table 1 Light - Accent 26"/>
    <w:basedOn w:val="TableNormal"/>
    <w:next w:val="ListTable1Light-Accent2"/>
    <w:uiPriority w:val="46"/>
    <w:rsid w:val="00417AD0"/>
    <w:pPr>
      <w:spacing w:after="0" w:line="240" w:lineRule="auto"/>
    </w:pPr>
    <w:rPr>
      <w:kern w:val="2"/>
      <w:sz w:val="24"/>
      <w:szCs w:val="24"/>
      <w:lang w:val="en-IE"/>
      <w14:ligatures w14:val="standardContextual"/>
    </w:rPr>
    <w:tblPr>
      <w:tblStyleRowBandSize w:val="1"/>
      <w:tblStyleColBandSize w:val="1"/>
    </w:tblPr>
    <w:tblStylePr w:type="firstRow">
      <w:rPr>
        <w:b/>
        <w:bCs/>
      </w:rPr>
      <w:tblPr/>
      <w:tcPr>
        <w:tcBorders>
          <w:bottom w:val="single" w:sz="4" w:space="0" w:color="F1A983"/>
        </w:tcBorders>
      </w:tcPr>
    </w:tblStylePr>
    <w:tblStylePr w:type="lastRow">
      <w:rPr>
        <w:b/>
        <w:bCs/>
      </w:rPr>
      <w:tblPr/>
      <w:tcPr>
        <w:tcBorders>
          <w:top w:val="single" w:sz="4" w:space="0" w:color="F1A983"/>
        </w:tcBorders>
      </w:tcPr>
    </w:tblStylePr>
    <w:tblStylePr w:type="firstCol">
      <w:rPr>
        <w:b/>
        <w:bCs/>
      </w:rPr>
    </w:tblStylePr>
    <w:tblStylePr w:type="lastCol">
      <w:rPr>
        <w:b/>
        <w:bCs/>
      </w:rPr>
    </w:tblStylePr>
    <w:tblStylePr w:type="band1Vert">
      <w:tblPr/>
      <w:tcPr>
        <w:shd w:val="clear" w:color="auto" w:fill="FAE2D5"/>
      </w:tcPr>
    </w:tblStylePr>
    <w:tblStylePr w:type="band1Horz">
      <w:tblPr/>
      <w:tcPr>
        <w:shd w:val="clear" w:color="auto" w:fill="FAE2D5"/>
      </w:tcPr>
    </w:tblStylePr>
  </w:style>
  <w:style w:type="table" w:customStyle="1" w:styleId="ListTable1Light-Accent36">
    <w:name w:val="List Table 1 Light - Accent 36"/>
    <w:basedOn w:val="TableNormal"/>
    <w:next w:val="ListTable1Light-Accent3"/>
    <w:uiPriority w:val="46"/>
    <w:rsid w:val="00417AD0"/>
    <w:pPr>
      <w:spacing w:after="0" w:line="240" w:lineRule="auto"/>
    </w:pPr>
    <w:rPr>
      <w:kern w:val="2"/>
      <w:sz w:val="24"/>
      <w:szCs w:val="24"/>
      <w:lang w:val="en-IE"/>
      <w14:ligatures w14:val="standardContextual"/>
    </w:rPr>
    <w:tblPr>
      <w:tblStyleRowBandSize w:val="1"/>
      <w:tblStyleColBandSize w:val="1"/>
    </w:tblPr>
    <w:tblStylePr w:type="firstRow">
      <w:rPr>
        <w:b/>
        <w:bCs/>
      </w:rPr>
      <w:tblPr/>
      <w:tcPr>
        <w:tcBorders>
          <w:bottom w:val="single" w:sz="4" w:space="0" w:color="47D459"/>
        </w:tcBorders>
      </w:tcPr>
    </w:tblStylePr>
    <w:tblStylePr w:type="lastRow">
      <w:rPr>
        <w:b/>
        <w:bCs/>
      </w:rPr>
      <w:tblPr/>
      <w:tcPr>
        <w:tcBorders>
          <w:top w:val="single" w:sz="4" w:space="0" w:color="47D459"/>
        </w:tcBorders>
      </w:tcPr>
    </w:tblStylePr>
    <w:tblStylePr w:type="firstCol">
      <w:rPr>
        <w:b/>
        <w:bCs/>
      </w:rPr>
    </w:tblStylePr>
    <w:tblStylePr w:type="lastCol">
      <w:rPr>
        <w:b/>
        <w:bCs/>
      </w:rPr>
    </w:tblStylePr>
    <w:tblStylePr w:type="band1Vert">
      <w:tblPr/>
      <w:tcPr>
        <w:shd w:val="clear" w:color="auto" w:fill="C1F0C7"/>
      </w:tcPr>
    </w:tblStylePr>
    <w:tblStylePr w:type="band1Horz">
      <w:tblPr/>
      <w:tcPr>
        <w:shd w:val="clear" w:color="auto" w:fill="C1F0C7"/>
      </w:tcPr>
    </w:tblStylePr>
  </w:style>
  <w:style w:type="table" w:customStyle="1" w:styleId="ListTable1Light-Accent46">
    <w:name w:val="List Table 1 Light - Accent 46"/>
    <w:basedOn w:val="TableNormal"/>
    <w:next w:val="ListTable1Light-Accent4"/>
    <w:uiPriority w:val="46"/>
    <w:rsid w:val="00417AD0"/>
    <w:pPr>
      <w:spacing w:after="0" w:line="240" w:lineRule="auto"/>
    </w:pPr>
    <w:rPr>
      <w:kern w:val="2"/>
      <w:sz w:val="24"/>
      <w:szCs w:val="24"/>
      <w:lang w:val="en-IE"/>
      <w14:ligatures w14:val="standardContextual"/>
    </w:rPr>
    <w:tblPr>
      <w:tblStyleRowBandSize w:val="1"/>
      <w:tblStyleColBandSize w:val="1"/>
    </w:tblPr>
    <w:tblStylePr w:type="firstRow">
      <w:rPr>
        <w:b/>
        <w:bCs/>
      </w:rPr>
      <w:tblPr/>
      <w:tcPr>
        <w:tcBorders>
          <w:bottom w:val="single" w:sz="4" w:space="0" w:color="60CAF3"/>
        </w:tcBorders>
      </w:tcPr>
    </w:tblStylePr>
    <w:tblStylePr w:type="lastRow">
      <w:rPr>
        <w:b/>
        <w:bCs/>
      </w:rPr>
      <w:tblPr/>
      <w:tcPr>
        <w:tcBorders>
          <w:top w:val="single" w:sz="4" w:space="0" w:color="60CAF3"/>
        </w:tcBorders>
      </w:tcPr>
    </w:tblStylePr>
    <w:tblStylePr w:type="firstCol">
      <w:rPr>
        <w:b/>
        <w:bCs/>
      </w:rPr>
    </w:tblStylePr>
    <w:tblStylePr w:type="lastCol">
      <w:rPr>
        <w:b/>
        <w:bCs/>
      </w:rPr>
    </w:tblStylePr>
    <w:tblStylePr w:type="band1Vert">
      <w:tblPr/>
      <w:tcPr>
        <w:shd w:val="clear" w:color="auto" w:fill="CAEDFB"/>
      </w:tcPr>
    </w:tblStylePr>
    <w:tblStylePr w:type="band1Horz">
      <w:tblPr/>
      <w:tcPr>
        <w:shd w:val="clear" w:color="auto" w:fill="CAEDFB"/>
      </w:tcPr>
    </w:tblStylePr>
  </w:style>
  <w:style w:type="table" w:customStyle="1" w:styleId="ListTable1Light-Accent56">
    <w:name w:val="List Table 1 Light - Accent 56"/>
    <w:basedOn w:val="TableNormal"/>
    <w:next w:val="ListTable1Light-Accent5"/>
    <w:uiPriority w:val="46"/>
    <w:rsid w:val="00417AD0"/>
    <w:pPr>
      <w:spacing w:after="0" w:line="240" w:lineRule="auto"/>
    </w:pPr>
    <w:rPr>
      <w:kern w:val="2"/>
      <w:sz w:val="24"/>
      <w:szCs w:val="24"/>
      <w:lang w:val="en-IE"/>
      <w14:ligatures w14:val="standardContextual"/>
    </w:rPr>
    <w:tblPr>
      <w:tblStyleRowBandSize w:val="1"/>
      <w:tblStyleColBandSize w:val="1"/>
    </w:tblPr>
    <w:tblStylePr w:type="firstRow">
      <w:rPr>
        <w:b/>
        <w:bCs/>
      </w:rPr>
      <w:tblPr/>
      <w:tcPr>
        <w:tcBorders>
          <w:bottom w:val="single" w:sz="4" w:space="0" w:color="D86DCB"/>
        </w:tcBorders>
      </w:tcPr>
    </w:tblStylePr>
    <w:tblStylePr w:type="lastRow">
      <w:rPr>
        <w:b/>
        <w:bCs/>
      </w:rPr>
      <w:tblPr/>
      <w:tcPr>
        <w:tcBorders>
          <w:top w:val="single" w:sz="4" w:space="0" w:color="D86DCB"/>
        </w:tcBorders>
      </w:tcPr>
    </w:tblStylePr>
    <w:tblStylePr w:type="firstCol">
      <w:rPr>
        <w:b/>
        <w:bCs/>
      </w:rPr>
    </w:tblStylePr>
    <w:tblStylePr w:type="lastCol">
      <w:rPr>
        <w:b/>
        <w:bCs/>
      </w:rPr>
    </w:tblStylePr>
    <w:tblStylePr w:type="band1Vert">
      <w:tblPr/>
      <w:tcPr>
        <w:shd w:val="clear" w:color="auto" w:fill="F2CEED"/>
      </w:tcPr>
    </w:tblStylePr>
    <w:tblStylePr w:type="band1Horz">
      <w:tblPr/>
      <w:tcPr>
        <w:shd w:val="clear" w:color="auto" w:fill="F2CEED"/>
      </w:tcPr>
    </w:tblStylePr>
  </w:style>
  <w:style w:type="table" w:customStyle="1" w:styleId="ListTable1Light-Accent66">
    <w:name w:val="List Table 1 Light - Accent 66"/>
    <w:basedOn w:val="TableNormal"/>
    <w:next w:val="ListTable1Light-Accent6"/>
    <w:uiPriority w:val="46"/>
    <w:rsid w:val="00417AD0"/>
    <w:pPr>
      <w:spacing w:after="0" w:line="240" w:lineRule="auto"/>
    </w:pPr>
    <w:rPr>
      <w:kern w:val="2"/>
      <w:sz w:val="24"/>
      <w:szCs w:val="24"/>
      <w:lang w:val="en-IE"/>
      <w14:ligatures w14:val="standardContextual"/>
    </w:rPr>
    <w:tblPr>
      <w:tblStyleRowBandSize w:val="1"/>
      <w:tblStyleColBandSize w:val="1"/>
    </w:tblPr>
    <w:tblStylePr w:type="firstRow">
      <w:rPr>
        <w:b/>
        <w:bCs/>
      </w:rPr>
      <w:tblPr/>
      <w:tcPr>
        <w:tcBorders>
          <w:bottom w:val="single" w:sz="4" w:space="0" w:color="8DD873"/>
        </w:tcBorders>
      </w:tcPr>
    </w:tblStylePr>
    <w:tblStylePr w:type="lastRow">
      <w:rPr>
        <w:b/>
        <w:bCs/>
      </w:rPr>
      <w:tblPr/>
      <w:tcPr>
        <w:tcBorders>
          <w:top w:val="single" w:sz="4" w:space="0" w:color="8DD873"/>
        </w:tcBorders>
      </w:tcPr>
    </w:tblStylePr>
    <w:tblStylePr w:type="firstCol">
      <w:rPr>
        <w:b/>
        <w:bCs/>
      </w:rPr>
    </w:tblStylePr>
    <w:tblStylePr w:type="lastCol">
      <w:rPr>
        <w:b/>
        <w:bCs/>
      </w:rPr>
    </w:tblStylePr>
    <w:tblStylePr w:type="band1Vert">
      <w:tblPr/>
      <w:tcPr>
        <w:shd w:val="clear" w:color="auto" w:fill="D9F2D0"/>
      </w:tcPr>
    </w:tblStylePr>
    <w:tblStylePr w:type="band1Horz">
      <w:tblPr/>
      <w:tcPr>
        <w:shd w:val="clear" w:color="auto" w:fill="D9F2D0"/>
      </w:tcPr>
    </w:tblStylePr>
  </w:style>
  <w:style w:type="table" w:customStyle="1" w:styleId="ListTable26">
    <w:name w:val="List Table 26"/>
    <w:basedOn w:val="TableNormal"/>
    <w:next w:val="ListTable2"/>
    <w:uiPriority w:val="47"/>
    <w:rsid w:val="00417AD0"/>
    <w:pPr>
      <w:spacing w:after="0" w:line="240" w:lineRule="auto"/>
    </w:pPr>
    <w:rPr>
      <w:kern w:val="2"/>
      <w:sz w:val="24"/>
      <w:szCs w:val="24"/>
      <w:lang w:val="en-IE"/>
      <w14:ligatures w14:val="standardContextual"/>
    </w:rPr>
    <w:tblPr>
      <w:tblStyleRowBandSize w:val="1"/>
      <w:tblStyleColBandSize w:val="1"/>
      <w:tblBorders>
        <w:top w:val="single" w:sz="4" w:space="0" w:color="666666"/>
        <w:bottom w:val="single" w:sz="4" w:space="0" w:color="666666"/>
        <w:insideH w:val="single" w:sz="4" w:space="0" w:color="666666"/>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ListTable2-Accent16">
    <w:name w:val="List Table 2 - Accent 16"/>
    <w:basedOn w:val="TableNormal"/>
    <w:next w:val="ListTable2-Accent1"/>
    <w:uiPriority w:val="47"/>
    <w:rsid w:val="00417AD0"/>
    <w:pPr>
      <w:spacing w:after="0" w:line="240" w:lineRule="auto"/>
    </w:pPr>
    <w:rPr>
      <w:kern w:val="2"/>
      <w:sz w:val="24"/>
      <w:szCs w:val="24"/>
      <w:lang w:val="en-IE"/>
      <w14:ligatures w14:val="standardContextual"/>
    </w:rPr>
    <w:tblPr>
      <w:tblStyleRowBandSize w:val="1"/>
      <w:tblStyleColBandSize w:val="1"/>
      <w:tblBorders>
        <w:top w:val="single" w:sz="4" w:space="0" w:color="45B0E1"/>
        <w:bottom w:val="single" w:sz="4" w:space="0" w:color="45B0E1"/>
        <w:insideH w:val="single" w:sz="4" w:space="0" w:color="45B0E1"/>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E4F5"/>
      </w:tcPr>
    </w:tblStylePr>
    <w:tblStylePr w:type="band1Horz">
      <w:tblPr/>
      <w:tcPr>
        <w:shd w:val="clear" w:color="auto" w:fill="C1E4F5"/>
      </w:tcPr>
    </w:tblStylePr>
  </w:style>
  <w:style w:type="table" w:customStyle="1" w:styleId="ListTable2-Accent26">
    <w:name w:val="List Table 2 - Accent 26"/>
    <w:basedOn w:val="TableNormal"/>
    <w:next w:val="ListTable2-Accent2"/>
    <w:uiPriority w:val="47"/>
    <w:rsid w:val="00417AD0"/>
    <w:pPr>
      <w:spacing w:after="0" w:line="240" w:lineRule="auto"/>
    </w:pPr>
    <w:rPr>
      <w:kern w:val="2"/>
      <w:sz w:val="24"/>
      <w:szCs w:val="24"/>
      <w:lang w:val="en-IE"/>
      <w14:ligatures w14:val="standardContextual"/>
    </w:rPr>
    <w:tblPr>
      <w:tblStyleRowBandSize w:val="1"/>
      <w:tblStyleColBandSize w:val="1"/>
      <w:tblBorders>
        <w:top w:val="single" w:sz="4" w:space="0" w:color="F1A983"/>
        <w:bottom w:val="single" w:sz="4" w:space="0" w:color="F1A983"/>
        <w:insideH w:val="single" w:sz="4" w:space="0" w:color="F1A983"/>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AE2D5"/>
      </w:tcPr>
    </w:tblStylePr>
    <w:tblStylePr w:type="band1Horz">
      <w:tblPr/>
      <w:tcPr>
        <w:shd w:val="clear" w:color="auto" w:fill="FAE2D5"/>
      </w:tcPr>
    </w:tblStylePr>
  </w:style>
  <w:style w:type="table" w:customStyle="1" w:styleId="ListTable2-Accent36">
    <w:name w:val="List Table 2 - Accent 36"/>
    <w:basedOn w:val="TableNormal"/>
    <w:next w:val="ListTable2-Accent3"/>
    <w:uiPriority w:val="47"/>
    <w:rsid w:val="00417AD0"/>
    <w:pPr>
      <w:spacing w:after="0" w:line="240" w:lineRule="auto"/>
    </w:pPr>
    <w:rPr>
      <w:kern w:val="2"/>
      <w:sz w:val="24"/>
      <w:szCs w:val="24"/>
      <w:lang w:val="en-IE"/>
      <w14:ligatures w14:val="standardContextual"/>
    </w:rPr>
    <w:tblPr>
      <w:tblStyleRowBandSize w:val="1"/>
      <w:tblStyleColBandSize w:val="1"/>
      <w:tblBorders>
        <w:top w:val="single" w:sz="4" w:space="0" w:color="47D459"/>
        <w:bottom w:val="single" w:sz="4" w:space="0" w:color="47D459"/>
        <w:insideH w:val="single" w:sz="4" w:space="0" w:color="47D45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F0C7"/>
      </w:tcPr>
    </w:tblStylePr>
    <w:tblStylePr w:type="band1Horz">
      <w:tblPr/>
      <w:tcPr>
        <w:shd w:val="clear" w:color="auto" w:fill="C1F0C7"/>
      </w:tcPr>
    </w:tblStylePr>
  </w:style>
  <w:style w:type="table" w:customStyle="1" w:styleId="ListTable2-Accent46">
    <w:name w:val="List Table 2 - Accent 46"/>
    <w:basedOn w:val="TableNormal"/>
    <w:next w:val="ListTable2-Accent4"/>
    <w:uiPriority w:val="47"/>
    <w:rsid w:val="00417AD0"/>
    <w:pPr>
      <w:spacing w:after="0" w:line="240" w:lineRule="auto"/>
    </w:pPr>
    <w:rPr>
      <w:kern w:val="2"/>
      <w:sz w:val="24"/>
      <w:szCs w:val="24"/>
      <w:lang w:val="en-IE"/>
      <w14:ligatures w14:val="standardContextual"/>
    </w:rPr>
    <w:tblPr>
      <w:tblStyleRowBandSize w:val="1"/>
      <w:tblStyleColBandSize w:val="1"/>
      <w:tblBorders>
        <w:top w:val="single" w:sz="4" w:space="0" w:color="60CAF3"/>
        <w:bottom w:val="single" w:sz="4" w:space="0" w:color="60CAF3"/>
        <w:insideH w:val="single" w:sz="4" w:space="0" w:color="60CAF3"/>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AEDFB"/>
      </w:tcPr>
    </w:tblStylePr>
    <w:tblStylePr w:type="band1Horz">
      <w:tblPr/>
      <w:tcPr>
        <w:shd w:val="clear" w:color="auto" w:fill="CAEDFB"/>
      </w:tcPr>
    </w:tblStylePr>
  </w:style>
  <w:style w:type="table" w:customStyle="1" w:styleId="ListTable2-Accent56">
    <w:name w:val="List Table 2 - Accent 56"/>
    <w:basedOn w:val="TableNormal"/>
    <w:next w:val="ListTable2-Accent5"/>
    <w:uiPriority w:val="47"/>
    <w:rsid w:val="00417AD0"/>
    <w:pPr>
      <w:spacing w:after="0" w:line="240" w:lineRule="auto"/>
    </w:pPr>
    <w:rPr>
      <w:kern w:val="2"/>
      <w:sz w:val="24"/>
      <w:szCs w:val="24"/>
      <w:lang w:val="en-IE"/>
      <w14:ligatures w14:val="standardContextual"/>
    </w:rPr>
    <w:tblPr>
      <w:tblStyleRowBandSize w:val="1"/>
      <w:tblStyleColBandSize w:val="1"/>
      <w:tblBorders>
        <w:top w:val="single" w:sz="4" w:space="0" w:color="D86DCB"/>
        <w:bottom w:val="single" w:sz="4" w:space="0" w:color="D86DCB"/>
        <w:insideH w:val="single" w:sz="4" w:space="0" w:color="D86DCB"/>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CEED"/>
      </w:tcPr>
    </w:tblStylePr>
    <w:tblStylePr w:type="band1Horz">
      <w:tblPr/>
      <w:tcPr>
        <w:shd w:val="clear" w:color="auto" w:fill="F2CEED"/>
      </w:tcPr>
    </w:tblStylePr>
  </w:style>
  <w:style w:type="table" w:customStyle="1" w:styleId="ListTable2-Accent66">
    <w:name w:val="List Table 2 - Accent 66"/>
    <w:basedOn w:val="TableNormal"/>
    <w:next w:val="ListTable2-Accent6"/>
    <w:uiPriority w:val="47"/>
    <w:rsid w:val="00417AD0"/>
    <w:pPr>
      <w:spacing w:after="0" w:line="240" w:lineRule="auto"/>
    </w:pPr>
    <w:rPr>
      <w:kern w:val="2"/>
      <w:sz w:val="24"/>
      <w:szCs w:val="24"/>
      <w:lang w:val="en-IE"/>
      <w14:ligatures w14:val="standardContextual"/>
    </w:rPr>
    <w:tblPr>
      <w:tblStyleRowBandSize w:val="1"/>
      <w:tblStyleColBandSize w:val="1"/>
      <w:tblBorders>
        <w:top w:val="single" w:sz="4" w:space="0" w:color="8DD873"/>
        <w:bottom w:val="single" w:sz="4" w:space="0" w:color="8DD873"/>
        <w:insideH w:val="single" w:sz="4" w:space="0" w:color="8DD873"/>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9F2D0"/>
      </w:tcPr>
    </w:tblStylePr>
    <w:tblStylePr w:type="band1Horz">
      <w:tblPr/>
      <w:tcPr>
        <w:shd w:val="clear" w:color="auto" w:fill="D9F2D0"/>
      </w:tcPr>
    </w:tblStylePr>
  </w:style>
  <w:style w:type="table" w:customStyle="1" w:styleId="ListTable36">
    <w:name w:val="List Table 36"/>
    <w:basedOn w:val="TableNormal"/>
    <w:next w:val="ListTable3"/>
    <w:uiPriority w:val="48"/>
    <w:rsid w:val="00417AD0"/>
    <w:pPr>
      <w:spacing w:after="0" w:line="240" w:lineRule="auto"/>
    </w:pPr>
    <w:rPr>
      <w:kern w:val="2"/>
      <w:sz w:val="24"/>
      <w:szCs w:val="24"/>
      <w:lang w:val="en-IE"/>
      <w14:ligatures w14:val="standardContextual"/>
    </w:rPr>
    <w:tblPr>
      <w:tblStyleRowBandSize w:val="1"/>
      <w:tblStyleColBandSize w:val="1"/>
      <w:tblBorders>
        <w:top w:val="single" w:sz="4" w:space="0" w:color="000000"/>
        <w:left w:val="single" w:sz="4" w:space="0" w:color="000000"/>
        <w:bottom w:val="single" w:sz="4" w:space="0" w:color="000000"/>
        <w:right w:val="single" w:sz="4" w:space="0" w:color="000000"/>
      </w:tblBorders>
    </w:tblPr>
    <w:tblStylePr w:type="firstRow">
      <w:rPr>
        <w:b/>
        <w:bCs/>
        <w:color w:val="FFFFFF"/>
      </w:rPr>
      <w:tblPr/>
      <w:tcPr>
        <w:shd w:val="clear" w:color="auto" w:fill="000000"/>
      </w:tcPr>
    </w:tblStylePr>
    <w:tblStylePr w:type="lastRow">
      <w:rPr>
        <w:b/>
        <w:bCs/>
      </w:rPr>
      <w:tblPr/>
      <w:tcPr>
        <w:tcBorders>
          <w:top w:val="double" w:sz="4" w:space="0" w:color="000000"/>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000000"/>
          <w:right w:val="single" w:sz="4" w:space="0" w:color="000000"/>
        </w:tcBorders>
      </w:tcPr>
    </w:tblStylePr>
    <w:tblStylePr w:type="band1Horz">
      <w:tblPr/>
      <w:tcPr>
        <w:tcBorders>
          <w:top w:val="single" w:sz="4" w:space="0" w:color="000000"/>
          <w:bottom w:val="single" w:sz="4" w:space="0" w:color="000000"/>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left w:val="nil"/>
        </w:tcBorders>
      </w:tcPr>
    </w:tblStylePr>
    <w:tblStylePr w:type="swCell">
      <w:tblPr/>
      <w:tcPr>
        <w:tcBorders>
          <w:top w:val="double" w:sz="4" w:space="0" w:color="000000"/>
          <w:right w:val="nil"/>
        </w:tcBorders>
      </w:tcPr>
    </w:tblStylePr>
  </w:style>
  <w:style w:type="table" w:customStyle="1" w:styleId="ListTable3-Accent16">
    <w:name w:val="List Table 3 - Accent 16"/>
    <w:basedOn w:val="TableNormal"/>
    <w:next w:val="ListTable3-Accent1"/>
    <w:uiPriority w:val="48"/>
    <w:rsid w:val="00417AD0"/>
    <w:pPr>
      <w:spacing w:after="0" w:line="240" w:lineRule="auto"/>
    </w:pPr>
    <w:rPr>
      <w:kern w:val="2"/>
      <w:sz w:val="24"/>
      <w:szCs w:val="24"/>
      <w:lang w:val="en-IE"/>
      <w14:ligatures w14:val="standardContextual"/>
    </w:rPr>
    <w:tblPr>
      <w:tblStyleRowBandSize w:val="1"/>
      <w:tblStyleColBandSize w:val="1"/>
      <w:tblBorders>
        <w:top w:val="single" w:sz="4" w:space="0" w:color="156082"/>
        <w:left w:val="single" w:sz="4" w:space="0" w:color="156082"/>
        <w:bottom w:val="single" w:sz="4" w:space="0" w:color="156082"/>
        <w:right w:val="single" w:sz="4" w:space="0" w:color="156082"/>
      </w:tblBorders>
    </w:tblPr>
    <w:tblStylePr w:type="firstRow">
      <w:rPr>
        <w:b/>
        <w:bCs/>
        <w:color w:val="FFFFFF"/>
      </w:rPr>
      <w:tblPr/>
      <w:tcPr>
        <w:shd w:val="clear" w:color="auto" w:fill="156082"/>
      </w:tcPr>
    </w:tblStylePr>
    <w:tblStylePr w:type="lastRow">
      <w:rPr>
        <w:b/>
        <w:bCs/>
      </w:rPr>
      <w:tblPr/>
      <w:tcPr>
        <w:tcBorders>
          <w:top w:val="double" w:sz="4" w:space="0" w:color="156082"/>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156082"/>
          <w:right w:val="single" w:sz="4" w:space="0" w:color="156082"/>
        </w:tcBorders>
      </w:tcPr>
    </w:tblStylePr>
    <w:tblStylePr w:type="band1Horz">
      <w:tblPr/>
      <w:tcPr>
        <w:tcBorders>
          <w:top w:val="single" w:sz="4" w:space="0" w:color="156082"/>
          <w:bottom w:val="single" w:sz="4" w:space="0" w:color="15608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56082"/>
          <w:left w:val="nil"/>
        </w:tcBorders>
      </w:tcPr>
    </w:tblStylePr>
    <w:tblStylePr w:type="swCell">
      <w:tblPr/>
      <w:tcPr>
        <w:tcBorders>
          <w:top w:val="double" w:sz="4" w:space="0" w:color="156082"/>
          <w:right w:val="nil"/>
        </w:tcBorders>
      </w:tcPr>
    </w:tblStylePr>
  </w:style>
  <w:style w:type="table" w:customStyle="1" w:styleId="ListTable3-Accent26">
    <w:name w:val="List Table 3 - Accent 26"/>
    <w:basedOn w:val="TableNormal"/>
    <w:next w:val="ListTable3-Accent2"/>
    <w:uiPriority w:val="48"/>
    <w:rsid w:val="00417AD0"/>
    <w:pPr>
      <w:spacing w:after="0" w:line="240" w:lineRule="auto"/>
    </w:pPr>
    <w:rPr>
      <w:kern w:val="2"/>
      <w:sz w:val="24"/>
      <w:szCs w:val="24"/>
      <w:lang w:val="en-IE"/>
      <w14:ligatures w14:val="standardContextual"/>
    </w:rPr>
    <w:tblPr>
      <w:tblStyleRowBandSize w:val="1"/>
      <w:tblStyleColBandSize w:val="1"/>
      <w:tblBorders>
        <w:top w:val="single" w:sz="4" w:space="0" w:color="E97132"/>
        <w:left w:val="single" w:sz="4" w:space="0" w:color="E97132"/>
        <w:bottom w:val="single" w:sz="4" w:space="0" w:color="E97132"/>
        <w:right w:val="single" w:sz="4" w:space="0" w:color="E97132"/>
      </w:tblBorders>
    </w:tblPr>
    <w:tblStylePr w:type="firstRow">
      <w:rPr>
        <w:b/>
        <w:bCs/>
        <w:color w:val="FFFFFF"/>
      </w:rPr>
      <w:tblPr/>
      <w:tcPr>
        <w:shd w:val="clear" w:color="auto" w:fill="E97132"/>
      </w:tcPr>
    </w:tblStylePr>
    <w:tblStylePr w:type="lastRow">
      <w:rPr>
        <w:b/>
        <w:bCs/>
      </w:rPr>
      <w:tblPr/>
      <w:tcPr>
        <w:tcBorders>
          <w:top w:val="double" w:sz="4" w:space="0" w:color="E97132"/>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E97132"/>
          <w:right w:val="single" w:sz="4" w:space="0" w:color="E97132"/>
        </w:tcBorders>
      </w:tcPr>
    </w:tblStylePr>
    <w:tblStylePr w:type="band1Horz">
      <w:tblPr/>
      <w:tcPr>
        <w:tcBorders>
          <w:top w:val="single" w:sz="4" w:space="0" w:color="E97132"/>
          <w:bottom w:val="single" w:sz="4" w:space="0" w:color="E9713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97132"/>
          <w:left w:val="nil"/>
        </w:tcBorders>
      </w:tcPr>
    </w:tblStylePr>
    <w:tblStylePr w:type="swCell">
      <w:tblPr/>
      <w:tcPr>
        <w:tcBorders>
          <w:top w:val="double" w:sz="4" w:space="0" w:color="E97132"/>
          <w:right w:val="nil"/>
        </w:tcBorders>
      </w:tcPr>
    </w:tblStylePr>
  </w:style>
  <w:style w:type="table" w:customStyle="1" w:styleId="ListTable3-Accent36">
    <w:name w:val="List Table 3 - Accent 36"/>
    <w:basedOn w:val="TableNormal"/>
    <w:next w:val="ListTable3-Accent3"/>
    <w:uiPriority w:val="48"/>
    <w:rsid w:val="00417AD0"/>
    <w:pPr>
      <w:spacing w:after="0" w:line="240" w:lineRule="auto"/>
    </w:pPr>
    <w:rPr>
      <w:kern w:val="2"/>
      <w:sz w:val="24"/>
      <w:szCs w:val="24"/>
      <w:lang w:val="en-IE"/>
      <w14:ligatures w14:val="standardContextual"/>
    </w:rPr>
    <w:tblPr>
      <w:tblStyleRowBandSize w:val="1"/>
      <w:tblStyleColBandSize w:val="1"/>
      <w:tblBorders>
        <w:top w:val="single" w:sz="4" w:space="0" w:color="196B24"/>
        <w:left w:val="single" w:sz="4" w:space="0" w:color="196B24"/>
        <w:bottom w:val="single" w:sz="4" w:space="0" w:color="196B24"/>
        <w:right w:val="single" w:sz="4" w:space="0" w:color="196B24"/>
      </w:tblBorders>
    </w:tblPr>
    <w:tblStylePr w:type="firstRow">
      <w:rPr>
        <w:b/>
        <w:bCs/>
        <w:color w:val="FFFFFF"/>
      </w:rPr>
      <w:tblPr/>
      <w:tcPr>
        <w:shd w:val="clear" w:color="auto" w:fill="196B24"/>
      </w:tcPr>
    </w:tblStylePr>
    <w:tblStylePr w:type="lastRow">
      <w:rPr>
        <w:b/>
        <w:bCs/>
      </w:rPr>
      <w:tblPr/>
      <w:tcPr>
        <w:tcBorders>
          <w:top w:val="double" w:sz="4" w:space="0" w:color="196B24"/>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196B24"/>
          <w:right w:val="single" w:sz="4" w:space="0" w:color="196B24"/>
        </w:tcBorders>
      </w:tcPr>
    </w:tblStylePr>
    <w:tblStylePr w:type="band1Horz">
      <w:tblPr/>
      <w:tcPr>
        <w:tcBorders>
          <w:top w:val="single" w:sz="4" w:space="0" w:color="196B24"/>
          <w:bottom w:val="single" w:sz="4" w:space="0" w:color="196B2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96B24"/>
          <w:left w:val="nil"/>
        </w:tcBorders>
      </w:tcPr>
    </w:tblStylePr>
    <w:tblStylePr w:type="swCell">
      <w:tblPr/>
      <w:tcPr>
        <w:tcBorders>
          <w:top w:val="double" w:sz="4" w:space="0" w:color="196B24"/>
          <w:right w:val="nil"/>
        </w:tcBorders>
      </w:tcPr>
    </w:tblStylePr>
  </w:style>
  <w:style w:type="table" w:customStyle="1" w:styleId="ListTable3-Accent46">
    <w:name w:val="List Table 3 - Accent 46"/>
    <w:basedOn w:val="TableNormal"/>
    <w:next w:val="ListTable3-Accent4"/>
    <w:uiPriority w:val="48"/>
    <w:rsid w:val="00417AD0"/>
    <w:pPr>
      <w:spacing w:after="0" w:line="240" w:lineRule="auto"/>
    </w:pPr>
    <w:rPr>
      <w:kern w:val="2"/>
      <w:sz w:val="24"/>
      <w:szCs w:val="24"/>
      <w:lang w:val="en-IE"/>
      <w14:ligatures w14:val="standardContextual"/>
    </w:rPr>
    <w:tblPr>
      <w:tblStyleRowBandSize w:val="1"/>
      <w:tblStyleColBandSize w:val="1"/>
      <w:tblBorders>
        <w:top w:val="single" w:sz="4" w:space="0" w:color="0F9ED5"/>
        <w:left w:val="single" w:sz="4" w:space="0" w:color="0F9ED5"/>
        <w:bottom w:val="single" w:sz="4" w:space="0" w:color="0F9ED5"/>
        <w:right w:val="single" w:sz="4" w:space="0" w:color="0F9ED5"/>
      </w:tblBorders>
    </w:tblPr>
    <w:tblStylePr w:type="firstRow">
      <w:rPr>
        <w:b/>
        <w:bCs/>
        <w:color w:val="FFFFFF"/>
      </w:rPr>
      <w:tblPr/>
      <w:tcPr>
        <w:shd w:val="clear" w:color="auto" w:fill="0F9ED5"/>
      </w:tcPr>
    </w:tblStylePr>
    <w:tblStylePr w:type="lastRow">
      <w:rPr>
        <w:b/>
        <w:bCs/>
      </w:rPr>
      <w:tblPr/>
      <w:tcPr>
        <w:tcBorders>
          <w:top w:val="double" w:sz="4" w:space="0" w:color="0F9ED5"/>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0F9ED5"/>
          <w:right w:val="single" w:sz="4" w:space="0" w:color="0F9ED5"/>
        </w:tcBorders>
      </w:tcPr>
    </w:tblStylePr>
    <w:tblStylePr w:type="band1Horz">
      <w:tblPr/>
      <w:tcPr>
        <w:tcBorders>
          <w:top w:val="single" w:sz="4" w:space="0" w:color="0F9ED5"/>
          <w:bottom w:val="single" w:sz="4" w:space="0" w:color="0F9ED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F9ED5"/>
          <w:left w:val="nil"/>
        </w:tcBorders>
      </w:tcPr>
    </w:tblStylePr>
    <w:tblStylePr w:type="swCell">
      <w:tblPr/>
      <w:tcPr>
        <w:tcBorders>
          <w:top w:val="double" w:sz="4" w:space="0" w:color="0F9ED5"/>
          <w:right w:val="nil"/>
        </w:tcBorders>
      </w:tcPr>
    </w:tblStylePr>
  </w:style>
  <w:style w:type="table" w:customStyle="1" w:styleId="ListTable3-Accent56">
    <w:name w:val="List Table 3 - Accent 56"/>
    <w:basedOn w:val="TableNormal"/>
    <w:next w:val="ListTable3-Accent5"/>
    <w:uiPriority w:val="48"/>
    <w:rsid w:val="00417AD0"/>
    <w:pPr>
      <w:spacing w:after="0" w:line="240" w:lineRule="auto"/>
    </w:pPr>
    <w:rPr>
      <w:kern w:val="2"/>
      <w:sz w:val="24"/>
      <w:szCs w:val="24"/>
      <w:lang w:val="en-IE"/>
      <w14:ligatures w14:val="standardContextual"/>
    </w:rPr>
    <w:tblPr>
      <w:tblStyleRowBandSize w:val="1"/>
      <w:tblStyleColBandSize w:val="1"/>
      <w:tblBorders>
        <w:top w:val="single" w:sz="4" w:space="0" w:color="A02B93"/>
        <w:left w:val="single" w:sz="4" w:space="0" w:color="A02B93"/>
        <w:bottom w:val="single" w:sz="4" w:space="0" w:color="A02B93"/>
        <w:right w:val="single" w:sz="4" w:space="0" w:color="A02B93"/>
      </w:tblBorders>
    </w:tblPr>
    <w:tblStylePr w:type="firstRow">
      <w:rPr>
        <w:b/>
        <w:bCs/>
        <w:color w:val="FFFFFF"/>
      </w:rPr>
      <w:tblPr/>
      <w:tcPr>
        <w:shd w:val="clear" w:color="auto" w:fill="A02B93"/>
      </w:tcPr>
    </w:tblStylePr>
    <w:tblStylePr w:type="lastRow">
      <w:rPr>
        <w:b/>
        <w:bCs/>
      </w:rPr>
      <w:tblPr/>
      <w:tcPr>
        <w:tcBorders>
          <w:top w:val="double" w:sz="4" w:space="0" w:color="A02B93"/>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A02B93"/>
          <w:right w:val="single" w:sz="4" w:space="0" w:color="A02B93"/>
        </w:tcBorders>
      </w:tcPr>
    </w:tblStylePr>
    <w:tblStylePr w:type="band1Horz">
      <w:tblPr/>
      <w:tcPr>
        <w:tcBorders>
          <w:top w:val="single" w:sz="4" w:space="0" w:color="A02B93"/>
          <w:bottom w:val="single" w:sz="4" w:space="0" w:color="A02B9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2B93"/>
          <w:left w:val="nil"/>
        </w:tcBorders>
      </w:tcPr>
    </w:tblStylePr>
    <w:tblStylePr w:type="swCell">
      <w:tblPr/>
      <w:tcPr>
        <w:tcBorders>
          <w:top w:val="double" w:sz="4" w:space="0" w:color="A02B93"/>
          <w:right w:val="nil"/>
        </w:tcBorders>
      </w:tcPr>
    </w:tblStylePr>
  </w:style>
  <w:style w:type="table" w:customStyle="1" w:styleId="ListTable3-Accent66">
    <w:name w:val="List Table 3 - Accent 66"/>
    <w:basedOn w:val="TableNormal"/>
    <w:next w:val="ListTable3-Accent6"/>
    <w:uiPriority w:val="48"/>
    <w:rsid w:val="00417AD0"/>
    <w:pPr>
      <w:spacing w:after="0" w:line="240" w:lineRule="auto"/>
    </w:pPr>
    <w:rPr>
      <w:kern w:val="2"/>
      <w:sz w:val="24"/>
      <w:szCs w:val="24"/>
      <w:lang w:val="en-IE"/>
      <w14:ligatures w14:val="standardContextual"/>
    </w:rPr>
    <w:tblPr>
      <w:tblStyleRowBandSize w:val="1"/>
      <w:tblStyleColBandSize w:val="1"/>
      <w:tblBorders>
        <w:top w:val="single" w:sz="4" w:space="0" w:color="4EA72E"/>
        <w:left w:val="single" w:sz="4" w:space="0" w:color="4EA72E"/>
        <w:bottom w:val="single" w:sz="4" w:space="0" w:color="4EA72E"/>
        <w:right w:val="single" w:sz="4" w:space="0" w:color="4EA72E"/>
      </w:tblBorders>
    </w:tblPr>
    <w:tblStylePr w:type="firstRow">
      <w:rPr>
        <w:b/>
        <w:bCs/>
        <w:color w:val="FFFFFF"/>
      </w:rPr>
      <w:tblPr/>
      <w:tcPr>
        <w:shd w:val="clear" w:color="auto" w:fill="4EA72E"/>
      </w:tcPr>
    </w:tblStylePr>
    <w:tblStylePr w:type="lastRow">
      <w:rPr>
        <w:b/>
        <w:bCs/>
      </w:rPr>
      <w:tblPr/>
      <w:tcPr>
        <w:tcBorders>
          <w:top w:val="double" w:sz="4" w:space="0" w:color="4EA72E"/>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4EA72E"/>
          <w:right w:val="single" w:sz="4" w:space="0" w:color="4EA72E"/>
        </w:tcBorders>
      </w:tcPr>
    </w:tblStylePr>
    <w:tblStylePr w:type="band1Horz">
      <w:tblPr/>
      <w:tcPr>
        <w:tcBorders>
          <w:top w:val="single" w:sz="4" w:space="0" w:color="4EA72E"/>
          <w:bottom w:val="single" w:sz="4" w:space="0" w:color="4EA72E"/>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EA72E"/>
          <w:left w:val="nil"/>
        </w:tcBorders>
      </w:tcPr>
    </w:tblStylePr>
    <w:tblStylePr w:type="swCell">
      <w:tblPr/>
      <w:tcPr>
        <w:tcBorders>
          <w:top w:val="double" w:sz="4" w:space="0" w:color="4EA72E"/>
          <w:right w:val="nil"/>
        </w:tcBorders>
      </w:tcPr>
    </w:tblStylePr>
  </w:style>
  <w:style w:type="table" w:customStyle="1" w:styleId="ListTable46">
    <w:name w:val="List Table 46"/>
    <w:basedOn w:val="TableNormal"/>
    <w:next w:val="ListTable4"/>
    <w:uiPriority w:val="49"/>
    <w:rsid w:val="00417AD0"/>
    <w:pPr>
      <w:spacing w:after="0" w:line="240" w:lineRule="auto"/>
    </w:pPr>
    <w:rPr>
      <w:kern w:val="2"/>
      <w:sz w:val="24"/>
      <w:szCs w:val="24"/>
      <w:lang w:val="en-IE"/>
      <w14:ligatures w14:val="standardContextual"/>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tblBorders>
    </w:tblPr>
    <w:tblStylePr w:type="firstRow">
      <w:rPr>
        <w:b/>
        <w:bCs/>
        <w:color w:val="FFFFFF"/>
      </w:rPr>
      <w:tblPr/>
      <w:tcPr>
        <w:tcBorders>
          <w:top w:val="single" w:sz="4" w:space="0" w:color="000000"/>
          <w:left w:val="single" w:sz="4" w:space="0" w:color="000000"/>
          <w:bottom w:val="single" w:sz="4" w:space="0" w:color="000000"/>
          <w:right w:val="single" w:sz="4" w:space="0" w:color="000000"/>
          <w:insideH w:val="nil"/>
        </w:tcBorders>
        <w:shd w:val="clear" w:color="auto" w:fill="000000"/>
      </w:tcPr>
    </w:tblStylePr>
    <w:tblStylePr w:type="lastRow">
      <w:rPr>
        <w:b/>
        <w:bCs/>
      </w:rPr>
      <w:tblPr/>
      <w:tcPr>
        <w:tcBorders>
          <w:top w:val="double" w:sz="4" w:space="0" w:color="666666"/>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ListTable4-Accent16">
    <w:name w:val="List Table 4 - Accent 16"/>
    <w:basedOn w:val="TableNormal"/>
    <w:next w:val="ListTable4-Accent1"/>
    <w:uiPriority w:val="49"/>
    <w:rsid w:val="00417AD0"/>
    <w:pPr>
      <w:spacing w:after="0" w:line="240" w:lineRule="auto"/>
    </w:pPr>
    <w:rPr>
      <w:kern w:val="2"/>
      <w:sz w:val="24"/>
      <w:szCs w:val="24"/>
      <w:lang w:val="en-IE"/>
      <w14:ligatures w14:val="standardContextual"/>
    </w:rPr>
    <w:tblPr>
      <w:tblStyleRowBandSize w:val="1"/>
      <w:tblStyleColBandSize w:val="1"/>
      <w:tblBorders>
        <w:top w:val="single" w:sz="4" w:space="0" w:color="45B0E1"/>
        <w:left w:val="single" w:sz="4" w:space="0" w:color="45B0E1"/>
        <w:bottom w:val="single" w:sz="4" w:space="0" w:color="45B0E1"/>
        <w:right w:val="single" w:sz="4" w:space="0" w:color="45B0E1"/>
        <w:insideH w:val="single" w:sz="4" w:space="0" w:color="45B0E1"/>
      </w:tblBorders>
    </w:tblPr>
    <w:tblStylePr w:type="firstRow">
      <w:rPr>
        <w:b/>
        <w:bCs/>
        <w:color w:val="FFFFFF"/>
      </w:rPr>
      <w:tblPr/>
      <w:tcPr>
        <w:tcBorders>
          <w:top w:val="single" w:sz="4" w:space="0" w:color="156082"/>
          <w:left w:val="single" w:sz="4" w:space="0" w:color="156082"/>
          <w:bottom w:val="single" w:sz="4" w:space="0" w:color="156082"/>
          <w:right w:val="single" w:sz="4" w:space="0" w:color="156082"/>
          <w:insideH w:val="nil"/>
        </w:tcBorders>
        <w:shd w:val="clear" w:color="auto" w:fill="156082"/>
      </w:tcPr>
    </w:tblStylePr>
    <w:tblStylePr w:type="lastRow">
      <w:rPr>
        <w:b/>
        <w:bCs/>
      </w:rPr>
      <w:tblPr/>
      <w:tcPr>
        <w:tcBorders>
          <w:top w:val="double" w:sz="4" w:space="0" w:color="45B0E1"/>
        </w:tcBorders>
      </w:tcPr>
    </w:tblStylePr>
    <w:tblStylePr w:type="firstCol">
      <w:rPr>
        <w:b/>
        <w:bCs/>
      </w:rPr>
    </w:tblStylePr>
    <w:tblStylePr w:type="lastCol">
      <w:rPr>
        <w:b/>
        <w:bCs/>
      </w:rPr>
    </w:tblStylePr>
    <w:tblStylePr w:type="band1Vert">
      <w:tblPr/>
      <w:tcPr>
        <w:shd w:val="clear" w:color="auto" w:fill="C1E4F5"/>
      </w:tcPr>
    </w:tblStylePr>
    <w:tblStylePr w:type="band1Horz">
      <w:tblPr/>
      <w:tcPr>
        <w:shd w:val="clear" w:color="auto" w:fill="C1E4F5"/>
      </w:tcPr>
    </w:tblStylePr>
  </w:style>
  <w:style w:type="table" w:customStyle="1" w:styleId="ListTable4-Accent26">
    <w:name w:val="List Table 4 - Accent 26"/>
    <w:basedOn w:val="TableNormal"/>
    <w:next w:val="ListTable4-Accent2"/>
    <w:uiPriority w:val="49"/>
    <w:rsid w:val="00417AD0"/>
    <w:pPr>
      <w:spacing w:after="0" w:line="240" w:lineRule="auto"/>
    </w:pPr>
    <w:rPr>
      <w:kern w:val="2"/>
      <w:sz w:val="24"/>
      <w:szCs w:val="24"/>
      <w:lang w:val="en-IE"/>
      <w14:ligatures w14:val="standardContextual"/>
    </w:rPr>
    <w:tblPr>
      <w:tblStyleRowBandSize w:val="1"/>
      <w:tblStyleColBandSize w:val="1"/>
      <w:tblBorders>
        <w:top w:val="single" w:sz="4" w:space="0" w:color="F1A983"/>
        <w:left w:val="single" w:sz="4" w:space="0" w:color="F1A983"/>
        <w:bottom w:val="single" w:sz="4" w:space="0" w:color="F1A983"/>
        <w:right w:val="single" w:sz="4" w:space="0" w:color="F1A983"/>
        <w:insideH w:val="single" w:sz="4" w:space="0" w:color="F1A983"/>
      </w:tblBorders>
    </w:tblPr>
    <w:tblStylePr w:type="firstRow">
      <w:rPr>
        <w:b/>
        <w:bCs/>
        <w:color w:val="FFFFFF"/>
      </w:rPr>
      <w:tblPr/>
      <w:tcPr>
        <w:tcBorders>
          <w:top w:val="single" w:sz="4" w:space="0" w:color="E97132"/>
          <w:left w:val="single" w:sz="4" w:space="0" w:color="E97132"/>
          <w:bottom w:val="single" w:sz="4" w:space="0" w:color="E97132"/>
          <w:right w:val="single" w:sz="4" w:space="0" w:color="E97132"/>
          <w:insideH w:val="nil"/>
        </w:tcBorders>
        <w:shd w:val="clear" w:color="auto" w:fill="E97132"/>
      </w:tcPr>
    </w:tblStylePr>
    <w:tblStylePr w:type="lastRow">
      <w:rPr>
        <w:b/>
        <w:bCs/>
      </w:rPr>
      <w:tblPr/>
      <w:tcPr>
        <w:tcBorders>
          <w:top w:val="double" w:sz="4" w:space="0" w:color="F1A983"/>
        </w:tcBorders>
      </w:tcPr>
    </w:tblStylePr>
    <w:tblStylePr w:type="firstCol">
      <w:rPr>
        <w:b/>
        <w:bCs/>
      </w:rPr>
    </w:tblStylePr>
    <w:tblStylePr w:type="lastCol">
      <w:rPr>
        <w:b/>
        <w:bCs/>
      </w:rPr>
    </w:tblStylePr>
    <w:tblStylePr w:type="band1Vert">
      <w:tblPr/>
      <w:tcPr>
        <w:shd w:val="clear" w:color="auto" w:fill="FAE2D5"/>
      </w:tcPr>
    </w:tblStylePr>
    <w:tblStylePr w:type="band1Horz">
      <w:tblPr/>
      <w:tcPr>
        <w:shd w:val="clear" w:color="auto" w:fill="FAE2D5"/>
      </w:tcPr>
    </w:tblStylePr>
  </w:style>
  <w:style w:type="table" w:customStyle="1" w:styleId="ListTable4-Accent36">
    <w:name w:val="List Table 4 - Accent 36"/>
    <w:basedOn w:val="TableNormal"/>
    <w:next w:val="ListTable4-Accent3"/>
    <w:uiPriority w:val="49"/>
    <w:rsid w:val="00417AD0"/>
    <w:pPr>
      <w:spacing w:after="0" w:line="240" w:lineRule="auto"/>
    </w:pPr>
    <w:rPr>
      <w:kern w:val="2"/>
      <w:sz w:val="24"/>
      <w:szCs w:val="24"/>
      <w:lang w:val="en-IE"/>
      <w14:ligatures w14:val="standardContextual"/>
    </w:rPr>
    <w:tblPr>
      <w:tblStyleRowBandSize w:val="1"/>
      <w:tblStyleColBandSize w:val="1"/>
      <w:tblBorders>
        <w:top w:val="single" w:sz="4" w:space="0" w:color="47D459"/>
        <w:left w:val="single" w:sz="4" w:space="0" w:color="47D459"/>
        <w:bottom w:val="single" w:sz="4" w:space="0" w:color="47D459"/>
        <w:right w:val="single" w:sz="4" w:space="0" w:color="47D459"/>
        <w:insideH w:val="single" w:sz="4" w:space="0" w:color="47D459"/>
      </w:tblBorders>
    </w:tblPr>
    <w:tblStylePr w:type="firstRow">
      <w:rPr>
        <w:b/>
        <w:bCs/>
        <w:color w:val="FFFFFF"/>
      </w:rPr>
      <w:tblPr/>
      <w:tcPr>
        <w:tcBorders>
          <w:top w:val="single" w:sz="4" w:space="0" w:color="196B24"/>
          <w:left w:val="single" w:sz="4" w:space="0" w:color="196B24"/>
          <w:bottom w:val="single" w:sz="4" w:space="0" w:color="196B24"/>
          <w:right w:val="single" w:sz="4" w:space="0" w:color="196B24"/>
          <w:insideH w:val="nil"/>
        </w:tcBorders>
        <w:shd w:val="clear" w:color="auto" w:fill="196B24"/>
      </w:tcPr>
    </w:tblStylePr>
    <w:tblStylePr w:type="lastRow">
      <w:rPr>
        <w:b/>
        <w:bCs/>
      </w:rPr>
      <w:tblPr/>
      <w:tcPr>
        <w:tcBorders>
          <w:top w:val="double" w:sz="4" w:space="0" w:color="47D459"/>
        </w:tcBorders>
      </w:tcPr>
    </w:tblStylePr>
    <w:tblStylePr w:type="firstCol">
      <w:rPr>
        <w:b/>
        <w:bCs/>
      </w:rPr>
    </w:tblStylePr>
    <w:tblStylePr w:type="lastCol">
      <w:rPr>
        <w:b/>
        <w:bCs/>
      </w:rPr>
    </w:tblStylePr>
    <w:tblStylePr w:type="band1Vert">
      <w:tblPr/>
      <w:tcPr>
        <w:shd w:val="clear" w:color="auto" w:fill="C1F0C7"/>
      </w:tcPr>
    </w:tblStylePr>
    <w:tblStylePr w:type="band1Horz">
      <w:tblPr/>
      <w:tcPr>
        <w:shd w:val="clear" w:color="auto" w:fill="C1F0C7"/>
      </w:tcPr>
    </w:tblStylePr>
  </w:style>
  <w:style w:type="table" w:customStyle="1" w:styleId="ListTable4-Accent46">
    <w:name w:val="List Table 4 - Accent 46"/>
    <w:basedOn w:val="TableNormal"/>
    <w:next w:val="ListTable4-Accent4"/>
    <w:uiPriority w:val="49"/>
    <w:rsid w:val="00417AD0"/>
    <w:pPr>
      <w:spacing w:after="0" w:line="240" w:lineRule="auto"/>
    </w:pPr>
    <w:rPr>
      <w:kern w:val="2"/>
      <w:sz w:val="24"/>
      <w:szCs w:val="24"/>
      <w:lang w:val="en-IE"/>
      <w14:ligatures w14:val="standardContextual"/>
    </w:rPr>
    <w:tblPr>
      <w:tblStyleRowBandSize w:val="1"/>
      <w:tblStyleColBandSize w:val="1"/>
      <w:tblBorders>
        <w:top w:val="single" w:sz="4" w:space="0" w:color="60CAF3"/>
        <w:left w:val="single" w:sz="4" w:space="0" w:color="60CAF3"/>
        <w:bottom w:val="single" w:sz="4" w:space="0" w:color="60CAF3"/>
        <w:right w:val="single" w:sz="4" w:space="0" w:color="60CAF3"/>
        <w:insideH w:val="single" w:sz="4" w:space="0" w:color="60CAF3"/>
      </w:tblBorders>
    </w:tblPr>
    <w:tblStylePr w:type="firstRow">
      <w:rPr>
        <w:b/>
        <w:bCs/>
        <w:color w:val="FFFFFF"/>
      </w:rPr>
      <w:tblPr/>
      <w:tcPr>
        <w:tcBorders>
          <w:top w:val="single" w:sz="4" w:space="0" w:color="0F9ED5"/>
          <w:left w:val="single" w:sz="4" w:space="0" w:color="0F9ED5"/>
          <w:bottom w:val="single" w:sz="4" w:space="0" w:color="0F9ED5"/>
          <w:right w:val="single" w:sz="4" w:space="0" w:color="0F9ED5"/>
          <w:insideH w:val="nil"/>
        </w:tcBorders>
        <w:shd w:val="clear" w:color="auto" w:fill="0F9ED5"/>
      </w:tcPr>
    </w:tblStylePr>
    <w:tblStylePr w:type="lastRow">
      <w:rPr>
        <w:b/>
        <w:bCs/>
      </w:rPr>
      <w:tblPr/>
      <w:tcPr>
        <w:tcBorders>
          <w:top w:val="double" w:sz="4" w:space="0" w:color="60CAF3"/>
        </w:tcBorders>
      </w:tcPr>
    </w:tblStylePr>
    <w:tblStylePr w:type="firstCol">
      <w:rPr>
        <w:b/>
        <w:bCs/>
      </w:rPr>
    </w:tblStylePr>
    <w:tblStylePr w:type="lastCol">
      <w:rPr>
        <w:b/>
        <w:bCs/>
      </w:rPr>
    </w:tblStylePr>
    <w:tblStylePr w:type="band1Vert">
      <w:tblPr/>
      <w:tcPr>
        <w:shd w:val="clear" w:color="auto" w:fill="CAEDFB"/>
      </w:tcPr>
    </w:tblStylePr>
    <w:tblStylePr w:type="band1Horz">
      <w:tblPr/>
      <w:tcPr>
        <w:shd w:val="clear" w:color="auto" w:fill="CAEDFB"/>
      </w:tcPr>
    </w:tblStylePr>
  </w:style>
  <w:style w:type="table" w:customStyle="1" w:styleId="ListTable4-Accent56">
    <w:name w:val="List Table 4 - Accent 56"/>
    <w:basedOn w:val="TableNormal"/>
    <w:next w:val="ListTable4-Accent5"/>
    <w:uiPriority w:val="49"/>
    <w:rsid w:val="00417AD0"/>
    <w:pPr>
      <w:spacing w:after="0" w:line="240" w:lineRule="auto"/>
    </w:pPr>
    <w:rPr>
      <w:kern w:val="2"/>
      <w:sz w:val="24"/>
      <w:szCs w:val="24"/>
      <w:lang w:val="en-IE"/>
      <w14:ligatures w14:val="standardContextual"/>
    </w:rPr>
    <w:tblPr>
      <w:tblStyleRowBandSize w:val="1"/>
      <w:tblStyleColBandSize w:val="1"/>
      <w:tblBorders>
        <w:top w:val="single" w:sz="4" w:space="0" w:color="D86DCB"/>
        <w:left w:val="single" w:sz="4" w:space="0" w:color="D86DCB"/>
        <w:bottom w:val="single" w:sz="4" w:space="0" w:color="D86DCB"/>
        <w:right w:val="single" w:sz="4" w:space="0" w:color="D86DCB"/>
        <w:insideH w:val="single" w:sz="4" w:space="0" w:color="D86DCB"/>
      </w:tblBorders>
    </w:tblPr>
    <w:tblStylePr w:type="firstRow">
      <w:rPr>
        <w:b/>
        <w:bCs/>
        <w:color w:val="FFFFFF"/>
      </w:rPr>
      <w:tblPr/>
      <w:tcPr>
        <w:tcBorders>
          <w:top w:val="single" w:sz="4" w:space="0" w:color="A02B93"/>
          <w:left w:val="single" w:sz="4" w:space="0" w:color="A02B93"/>
          <w:bottom w:val="single" w:sz="4" w:space="0" w:color="A02B93"/>
          <w:right w:val="single" w:sz="4" w:space="0" w:color="A02B93"/>
          <w:insideH w:val="nil"/>
        </w:tcBorders>
        <w:shd w:val="clear" w:color="auto" w:fill="A02B93"/>
      </w:tcPr>
    </w:tblStylePr>
    <w:tblStylePr w:type="lastRow">
      <w:rPr>
        <w:b/>
        <w:bCs/>
      </w:rPr>
      <w:tblPr/>
      <w:tcPr>
        <w:tcBorders>
          <w:top w:val="double" w:sz="4" w:space="0" w:color="D86DCB"/>
        </w:tcBorders>
      </w:tcPr>
    </w:tblStylePr>
    <w:tblStylePr w:type="firstCol">
      <w:rPr>
        <w:b/>
        <w:bCs/>
      </w:rPr>
    </w:tblStylePr>
    <w:tblStylePr w:type="lastCol">
      <w:rPr>
        <w:b/>
        <w:bCs/>
      </w:rPr>
    </w:tblStylePr>
    <w:tblStylePr w:type="band1Vert">
      <w:tblPr/>
      <w:tcPr>
        <w:shd w:val="clear" w:color="auto" w:fill="F2CEED"/>
      </w:tcPr>
    </w:tblStylePr>
    <w:tblStylePr w:type="band1Horz">
      <w:tblPr/>
      <w:tcPr>
        <w:shd w:val="clear" w:color="auto" w:fill="F2CEED"/>
      </w:tcPr>
    </w:tblStylePr>
  </w:style>
  <w:style w:type="table" w:customStyle="1" w:styleId="ListTable4-Accent66">
    <w:name w:val="List Table 4 - Accent 66"/>
    <w:basedOn w:val="TableNormal"/>
    <w:next w:val="ListTable4-Accent6"/>
    <w:uiPriority w:val="49"/>
    <w:rsid w:val="00417AD0"/>
    <w:pPr>
      <w:spacing w:after="0" w:line="240" w:lineRule="auto"/>
    </w:pPr>
    <w:rPr>
      <w:kern w:val="2"/>
      <w:sz w:val="24"/>
      <w:szCs w:val="24"/>
      <w:lang w:val="en-IE"/>
      <w14:ligatures w14:val="standardContextual"/>
    </w:rPr>
    <w:tblPr>
      <w:tblStyleRowBandSize w:val="1"/>
      <w:tblStyleColBandSize w:val="1"/>
      <w:tblBorders>
        <w:top w:val="single" w:sz="4" w:space="0" w:color="8DD873"/>
        <w:left w:val="single" w:sz="4" w:space="0" w:color="8DD873"/>
        <w:bottom w:val="single" w:sz="4" w:space="0" w:color="8DD873"/>
        <w:right w:val="single" w:sz="4" w:space="0" w:color="8DD873"/>
        <w:insideH w:val="single" w:sz="4" w:space="0" w:color="8DD873"/>
      </w:tblBorders>
    </w:tblPr>
    <w:tblStylePr w:type="firstRow">
      <w:rPr>
        <w:b/>
        <w:bCs/>
        <w:color w:val="FFFFFF"/>
      </w:rPr>
      <w:tblPr/>
      <w:tcPr>
        <w:tcBorders>
          <w:top w:val="single" w:sz="4" w:space="0" w:color="4EA72E"/>
          <w:left w:val="single" w:sz="4" w:space="0" w:color="4EA72E"/>
          <w:bottom w:val="single" w:sz="4" w:space="0" w:color="4EA72E"/>
          <w:right w:val="single" w:sz="4" w:space="0" w:color="4EA72E"/>
          <w:insideH w:val="nil"/>
        </w:tcBorders>
        <w:shd w:val="clear" w:color="auto" w:fill="4EA72E"/>
      </w:tcPr>
    </w:tblStylePr>
    <w:tblStylePr w:type="lastRow">
      <w:rPr>
        <w:b/>
        <w:bCs/>
      </w:rPr>
      <w:tblPr/>
      <w:tcPr>
        <w:tcBorders>
          <w:top w:val="double" w:sz="4" w:space="0" w:color="8DD873"/>
        </w:tcBorders>
      </w:tcPr>
    </w:tblStylePr>
    <w:tblStylePr w:type="firstCol">
      <w:rPr>
        <w:b/>
        <w:bCs/>
      </w:rPr>
    </w:tblStylePr>
    <w:tblStylePr w:type="lastCol">
      <w:rPr>
        <w:b/>
        <w:bCs/>
      </w:rPr>
    </w:tblStylePr>
    <w:tblStylePr w:type="band1Vert">
      <w:tblPr/>
      <w:tcPr>
        <w:shd w:val="clear" w:color="auto" w:fill="D9F2D0"/>
      </w:tcPr>
    </w:tblStylePr>
    <w:tblStylePr w:type="band1Horz">
      <w:tblPr/>
      <w:tcPr>
        <w:shd w:val="clear" w:color="auto" w:fill="D9F2D0"/>
      </w:tcPr>
    </w:tblStylePr>
  </w:style>
  <w:style w:type="table" w:customStyle="1" w:styleId="ListTable5Dark6">
    <w:name w:val="List Table 5 Dark6"/>
    <w:basedOn w:val="TableNormal"/>
    <w:next w:val="ListTable5Dark"/>
    <w:uiPriority w:val="50"/>
    <w:rsid w:val="00417AD0"/>
    <w:pPr>
      <w:spacing w:after="0" w:line="240" w:lineRule="auto"/>
    </w:pPr>
    <w:rPr>
      <w:color w:val="FFFFFF"/>
      <w:kern w:val="2"/>
      <w:sz w:val="24"/>
      <w:szCs w:val="24"/>
      <w:lang w:val="en-IE"/>
      <w14:ligatures w14:val="standardContextual"/>
    </w:rPr>
    <w:tblPr>
      <w:tblStyleRowBandSize w:val="1"/>
      <w:tblStyleColBandSize w:val="1"/>
      <w:tblBorders>
        <w:top w:val="single" w:sz="24" w:space="0" w:color="000000"/>
        <w:left w:val="single" w:sz="24" w:space="0" w:color="000000"/>
        <w:bottom w:val="single" w:sz="24" w:space="0" w:color="000000"/>
        <w:right w:val="single" w:sz="24" w:space="0" w:color="000000"/>
      </w:tblBorders>
    </w:tblPr>
    <w:tcPr>
      <w:shd w:val="clear" w:color="auto" w:fill="000000"/>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16">
    <w:name w:val="List Table 5 Dark - Accent 16"/>
    <w:basedOn w:val="TableNormal"/>
    <w:next w:val="ListTable5Dark-Accent1"/>
    <w:uiPriority w:val="50"/>
    <w:rsid w:val="00417AD0"/>
    <w:pPr>
      <w:spacing w:after="0" w:line="240" w:lineRule="auto"/>
    </w:pPr>
    <w:rPr>
      <w:color w:val="FFFFFF"/>
      <w:kern w:val="2"/>
      <w:sz w:val="24"/>
      <w:szCs w:val="24"/>
      <w:lang w:val="en-IE"/>
      <w14:ligatures w14:val="standardContextual"/>
    </w:rPr>
    <w:tblPr>
      <w:tblStyleRowBandSize w:val="1"/>
      <w:tblStyleColBandSize w:val="1"/>
      <w:tblBorders>
        <w:top w:val="single" w:sz="24" w:space="0" w:color="156082"/>
        <w:left w:val="single" w:sz="24" w:space="0" w:color="156082"/>
        <w:bottom w:val="single" w:sz="24" w:space="0" w:color="156082"/>
        <w:right w:val="single" w:sz="24" w:space="0" w:color="156082"/>
      </w:tblBorders>
    </w:tblPr>
    <w:tcPr>
      <w:shd w:val="clear" w:color="auto" w:fill="156082"/>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26">
    <w:name w:val="List Table 5 Dark - Accent 26"/>
    <w:basedOn w:val="TableNormal"/>
    <w:next w:val="ListTable5Dark-Accent2"/>
    <w:uiPriority w:val="50"/>
    <w:rsid w:val="00417AD0"/>
    <w:pPr>
      <w:spacing w:after="0" w:line="240" w:lineRule="auto"/>
    </w:pPr>
    <w:rPr>
      <w:color w:val="FFFFFF"/>
      <w:kern w:val="2"/>
      <w:sz w:val="24"/>
      <w:szCs w:val="24"/>
      <w:lang w:val="en-IE"/>
      <w14:ligatures w14:val="standardContextual"/>
    </w:rPr>
    <w:tblPr>
      <w:tblStyleRowBandSize w:val="1"/>
      <w:tblStyleColBandSize w:val="1"/>
      <w:tblBorders>
        <w:top w:val="single" w:sz="24" w:space="0" w:color="E97132"/>
        <w:left w:val="single" w:sz="24" w:space="0" w:color="E97132"/>
        <w:bottom w:val="single" w:sz="24" w:space="0" w:color="E97132"/>
        <w:right w:val="single" w:sz="24" w:space="0" w:color="E97132"/>
      </w:tblBorders>
    </w:tblPr>
    <w:tcPr>
      <w:shd w:val="clear" w:color="auto" w:fill="E97132"/>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36">
    <w:name w:val="List Table 5 Dark - Accent 36"/>
    <w:basedOn w:val="TableNormal"/>
    <w:next w:val="ListTable5Dark-Accent3"/>
    <w:uiPriority w:val="50"/>
    <w:rsid w:val="00417AD0"/>
    <w:pPr>
      <w:spacing w:after="0" w:line="240" w:lineRule="auto"/>
    </w:pPr>
    <w:rPr>
      <w:color w:val="FFFFFF"/>
      <w:kern w:val="2"/>
      <w:sz w:val="24"/>
      <w:szCs w:val="24"/>
      <w:lang w:val="en-IE"/>
      <w14:ligatures w14:val="standardContextual"/>
    </w:rPr>
    <w:tblPr>
      <w:tblStyleRowBandSize w:val="1"/>
      <w:tblStyleColBandSize w:val="1"/>
      <w:tblBorders>
        <w:top w:val="single" w:sz="24" w:space="0" w:color="196B24"/>
        <w:left w:val="single" w:sz="24" w:space="0" w:color="196B24"/>
        <w:bottom w:val="single" w:sz="24" w:space="0" w:color="196B24"/>
        <w:right w:val="single" w:sz="24" w:space="0" w:color="196B24"/>
      </w:tblBorders>
    </w:tblPr>
    <w:tcPr>
      <w:shd w:val="clear" w:color="auto" w:fill="196B24"/>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46">
    <w:name w:val="List Table 5 Dark - Accent 46"/>
    <w:basedOn w:val="TableNormal"/>
    <w:next w:val="ListTable5Dark-Accent4"/>
    <w:uiPriority w:val="50"/>
    <w:rsid w:val="00417AD0"/>
    <w:pPr>
      <w:spacing w:after="0" w:line="240" w:lineRule="auto"/>
    </w:pPr>
    <w:rPr>
      <w:color w:val="FFFFFF"/>
      <w:kern w:val="2"/>
      <w:sz w:val="24"/>
      <w:szCs w:val="24"/>
      <w:lang w:val="en-IE"/>
      <w14:ligatures w14:val="standardContextual"/>
    </w:rPr>
    <w:tblPr>
      <w:tblStyleRowBandSize w:val="1"/>
      <w:tblStyleColBandSize w:val="1"/>
      <w:tblBorders>
        <w:top w:val="single" w:sz="24" w:space="0" w:color="0F9ED5"/>
        <w:left w:val="single" w:sz="24" w:space="0" w:color="0F9ED5"/>
        <w:bottom w:val="single" w:sz="24" w:space="0" w:color="0F9ED5"/>
        <w:right w:val="single" w:sz="24" w:space="0" w:color="0F9ED5"/>
      </w:tblBorders>
    </w:tblPr>
    <w:tcPr>
      <w:shd w:val="clear" w:color="auto" w:fill="0F9ED5"/>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56">
    <w:name w:val="List Table 5 Dark - Accent 56"/>
    <w:basedOn w:val="TableNormal"/>
    <w:next w:val="ListTable5Dark-Accent5"/>
    <w:uiPriority w:val="50"/>
    <w:rsid w:val="00417AD0"/>
    <w:pPr>
      <w:spacing w:after="0" w:line="240" w:lineRule="auto"/>
    </w:pPr>
    <w:rPr>
      <w:color w:val="FFFFFF"/>
      <w:kern w:val="2"/>
      <w:sz w:val="24"/>
      <w:szCs w:val="24"/>
      <w:lang w:val="en-IE"/>
      <w14:ligatures w14:val="standardContextual"/>
    </w:rPr>
    <w:tblPr>
      <w:tblStyleRowBandSize w:val="1"/>
      <w:tblStyleColBandSize w:val="1"/>
      <w:tblBorders>
        <w:top w:val="single" w:sz="24" w:space="0" w:color="A02B93"/>
        <w:left w:val="single" w:sz="24" w:space="0" w:color="A02B93"/>
        <w:bottom w:val="single" w:sz="24" w:space="0" w:color="A02B93"/>
        <w:right w:val="single" w:sz="24" w:space="0" w:color="A02B93"/>
      </w:tblBorders>
    </w:tblPr>
    <w:tcPr>
      <w:shd w:val="clear" w:color="auto" w:fill="A02B93"/>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66">
    <w:name w:val="List Table 5 Dark - Accent 66"/>
    <w:basedOn w:val="TableNormal"/>
    <w:next w:val="ListTable5Dark-Accent6"/>
    <w:uiPriority w:val="50"/>
    <w:rsid w:val="00417AD0"/>
    <w:pPr>
      <w:spacing w:after="0" w:line="240" w:lineRule="auto"/>
    </w:pPr>
    <w:rPr>
      <w:color w:val="FFFFFF"/>
      <w:kern w:val="2"/>
      <w:sz w:val="24"/>
      <w:szCs w:val="24"/>
      <w:lang w:val="en-IE"/>
      <w14:ligatures w14:val="standardContextual"/>
    </w:rPr>
    <w:tblPr>
      <w:tblStyleRowBandSize w:val="1"/>
      <w:tblStyleColBandSize w:val="1"/>
      <w:tblBorders>
        <w:top w:val="single" w:sz="24" w:space="0" w:color="4EA72E"/>
        <w:left w:val="single" w:sz="24" w:space="0" w:color="4EA72E"/>
        <w:bottom w:val="single" w:sz="24" w:space="0" w:color="4EA72E"/>
        <w:right w:val="single" w:sz="24" w:space="0" w:color="4EA72E"/>
      </w:tblBorders>
    </w:tblPr>
    <w:tcPr>
      <w:shd w:val="clear" w:color="auto" w:fill="4EA72E"/>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6Colourful6">
    <w:name w:val="List Table 6 Colourful6"/>
    <w:basedOn w:val="TableNormal"/>
    <w:next w:val="ListTable6Colorful"/>
    <w:uiPriority w:val="51"/>
    <w:rsid w:val="00417AD0"/>
    <w:pPr>
      <w:spacing w:after="0" w:line="240" w:lineRule="auto"/>
    </w:pPr>
    <w:rPr>
      <w:color w:val="000000"/>
      <w:kern w:val="2"/>
      <w:sz w:val="24"/>
      <w:szCs w:val="24"/>
      <w:lang w:val="en-IE"/>
      <w14:ligatures w14:val="standardContextual"/>
    </w:rPr>
    <w:tblPr>
      <w:tblStyleRowBandSize w:val="1"/>
      <w:tblStyleColBandSize w:val="1"/>
      <w:tblBorders>
        <w:top w:val="single" w:sz="4" w:space="0" w:color="000000"/>
        <w:bottom w:val="single" w:sz="4" w:space="0" w:color="000000"/>
      </w:tblBorders>
    </w:tblPr>
    <w:tblStylePr w:type="firstRow">
      <w:rPr>
        <w:b/>
        <w:bCs/>
      </w:rPr>
      <w:tblPr/>
      <w:tcPr>
        <w:tcBorders>
          <w:bottom w:val="single" w:sz="4" w:space="0" w:color="000000"/>
        </w:tcBorders>
      </w:tcPr>
    </w:tblStylePr>
    <w:tblStylePr w:type="lastRow">
      <w:rPr>
        <w:b/>
        <w:bCs/>
      </w:rPr>
      <w:tblPr/>
      <w:tcPr>
        <w:tcBorders>
          <w:top w:val="double" w:sz="4" w:space="0" w:color="000000"/>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ListTable6ColourfulAccent16">
    <w:name w:val="List Table 6 Colourful – Accent 16"/>
    <w:basedOn w:val="TableNormal"/>
    <w:next w:val="ListTable6Colorful-Accent1"/>
    <w:uiPriority w:val="51"/>
    <w:rsid w:val="00417AD0"/>
    <w:pPr>
      <w:spacing w:after="0" w:line="240" w:lineRule="auto"/>
    </w:pPr>
    <w:rPr>
      <w:color w:val="0F4761"/>
      <w:kern w:val="2"/>
      <w:sz w:val="24"/>
      <w:szCs w:val="24"/>
      <w:lang w:val="en-IE"/>
      <w14:ligatures w14:val="standardContextual"/>
    </w:rPr>
    <w:tblPr>
      <w:tblStyleRowBandSize w:val="1"/>
      <w:tblStyleColBandSize w:val="1"/>
      <w:tblBorders>
        <w:top w:val="single" w:sz="4" w:space="0" w:color="156082"/>
        <w:bottom w:val="single" w:sz="4" w:space="0" w:color="156082"/>
      </w:tblBorders>
    </w:tblPr>
    <w:tblStylePr w:type="firstRow">
      <w:rPr>
        <w:b/>
        <w:bCs/>
      </w:rPr>
      <w:tblPr/>
      <w:tcPr>
        <w:tcBorders>
          <w:bottom w:val="single" w:sz="4" w:space="0" w:color="156082"/>
        </w:tcBorders>
      </w:tcPr>
    </w:tblStylePr>
    <w:tblStylePr w:type="lastRow">
      <w:rPr>
        <w:b/>
        <w:bCs/>
      </w:rPr>
      <w:tblPr/>
      <w:tcPr>
        <w:tcBorders>
          <w:top w:val="double" w:sz="4" w:space="0" w:color="156082"/>
        </w:tcBorders>
      </w:tcPr>
    </w:tblStylePr>
    <w:tblStylePr w:type="firstCol">
      <w:rPr>
        <w:b/>
        <w:bCs/>
      </w:rPr>
    </w:tblStylePr>
    <w:tblStylePr w:type="lastCol">
      <w:rPr>
        <w:b/>
        <w:bCs/>
      </w:rPr>
    </w:tblStylePr>
    <w:tblStylePr w:type="band1Vert">
      <w:tblPr/>
      <w:tcPr>
        <w:shd w:val="clear" w:color="auto" w:fill="C1E4F5"/>
      </w:tcPr>
    </w:tblStylePr>
    <w:tblStylePr w:type="band1Horz">
      <w:tblPr/>
      <w:tcPr>
        <w:shd w:val="clear" w:color="auto" w:fill="C1E4F5"/>
      </w:tcPr>
    </w:tblStylePr>
  </w:style>
  <w:style w:type="table" w:customStyle="1" w:styleId="ListTable6ColourfulAccent26">
    <w:name w:val="List Table 6 Colourful – Accent 26"/>
    <w:basedOn w:val="TableNormal"/>
    <w:next w:val="ListTable6Colorful-Accent2"/>
    <w:uiPriority w:val="51"/>
    <w:rsid w:val="00417AD0"/>
    <w:pPr>
      <w:spacing w:after="0" w:line="240" w:lineRule="auto"/>
    </w:pPr>
    <w:rPr>
      <w:color w:val="BF4E14"/>
      <w:kern w:val="2"/>
      <w:sz w:val="24"/>
      <w:szCs w:val="24"/>
      <w:lang w:val="en-IE"/>
      <w14:ligatures w14:val="standardContextual"/>
    </w:rPr>
    <w:tblPr>
      <w:tblStyleRowBandSize w:val="1"/>
      <w:tblStyleColBandSize w:val="1"/>
      <w:tblBorders>
        <w:top w:val="single" w:sz="4" w:space="0" w:color="E97132"/>
        <w:bottom w:val="single" w:sz="4" w:space="0" w:color="E97132"/>
      </w:tblBorders>
    </w:tblPr>
    <w:tblStylePr w:type="firstRow">
      <w:rPr>
        <w:b/>
        <w:bCs/>
      </w:rPr>
      <w:tblPr/>
      <w:tcPr>
        <w:tcBorders>
          <w:bottom w:val="single" w:sz="4" w:space="0" w:color="E97132"/>
        </w:tcBorders>
      </w:tcPr>
    </w:tblStylePr>
    <w:tblStylePr w:type="lastRow">
      <w:rPr>
        <w:b/>
        <w:bCs/>
      </w:rPr>
      <w:tblPr/>
      <w:tcPr>
        <w:tcBorders>
          <w:top w:val="double" w:sz="4" w:space="0" w:color="E97132"/>
        </w:tcBorders>
      </w:tcPr>
    </w:tblStylePr>
    <w:tblStylePr w:type="firstCol">
      <w:rPr>
        <w:b/>
        <w:bCs/>
      </w:rPr>
    </w:tblStylePr>
    <w:tblStylePr w:type="lastCol">
      <w:rPr>
        <w:b/>
        <w:bCs/>
      </w:rPr>
    </w:tblStylePr>
    <w:tblStylePr w:type="band1Vert">
      <w:tblPr/>
      <w:tcPr>
        <w:shd w:val="clear" w:color="auto" w:fill="FAE2D5"/>
      </w:tcPr>
    </w:tblStylePr>
    <w:tblStylePr w:type="band1Horz">
      <w:tblPr/>
      <w:tcPr>
        <w:shd w:val="clear" w:color="auto" w:fill="FAE2D5"/>
      </w:tcPr>
    </w:tblStylePr>
  </w:style>
  <w:style w:type="table" w:customStyle="1" w:styleId="ListTable6ColourfulAccent36">
    <w:name w:val="List Table 6 Colourful – Accent 36"/>
    <w:basedOn w:val="TableNormal"/>
    <w:next w:val="ListTable6Colorful-Accent3"/>
    <w:uiPriority w:val="51"/>
    <w:rsid w:val="00417AD0"/>
    <w:pPr>
      <w:spacing w:after="0" w:line="240" w:lineRule="auto"/>
    </w:pPr>
    <w:rPr>
      <w:color w:val="124F1A"/>
      <w:kern w:val="2"/>
      <w:sz w:val="24"/>
      <w:szCs w:val="24"/>
      <w:lang w:val="en-IE"/>
      <w14:ligatures w14:val="standardContextual"/>
    </w:rPr>
    <w:tblPr>
      <w:tblStyleRowBandSize w:val="1"/>
      <w:tblStyleColBandSize w:val="1"/>
      <w:tblBorders>
        <w:top w:val="single" w:sz="4" w:space="0" w:color="196B24"/>
        <w:bottom w:val="single" w:sz="4" w:space="0" w:color="196B24"/>
      </w:tblBorders>
    </w:tblPr>
    <w:tblStylePr w:type="firstRow">
      <w:rPr>
        <w:b/>
        <w:bCs/>
      </w:rPr>
      <w:tblPr/>
      <w:tcPr>
        <w:tcBorders>
          <w:bottom w:val="single" w:sz="4" w:space="0" w:color="196B24"/>
        </w:tcBorders>
      </w:tcPr>
    </w:tblStylePr>
    <w:tblStylePr w:type="lastRow">
      <w:rPr>
        <w:b/>
        <w:bCs/>
      </w:rPr>
      <w:tblPr/>
      <w:tcPr>
        <w:tcBorders>
          <w:top w:val="double" w:sz="4" w:space="0" w:color="196B24"/>
        </w:tcBorders>
      </w:tcPr>
    </w:tblStylePr>
    <w:tblStylePr w:type="firstCol">
      <w:rPr>
        <w:b/>
        <w:bCs/>
      </w:rPr>
    </w:tblStylePr>
    <w:tblStylePr w:type="lastCol">
      <w:rPr>
        <w:b/>
        <w:bCs/>
      </w:rPr>
    </w:tblStylePr>
    <w:tblStylePr w:type="band1Vert">
      <w:tblPr/>
      <w:tcPr>
        <w:shd w:val="clear" w:color="auto" w:fill="C1F0C7"/>
      </w:tcPr>
    </w:tblStylePr>
    <w:tblStylePr w:type="band1Horz">
      <w:tblPr/>
      <w:tcPr>
        <w:shd w:val="clear" w:color="auto" w:fill="C1F0C7"/>
      </w:tcPr>
    </w:tblStylePr>
  </w:style>
  <w:style w:type="table" w:customStyle="1" w:styleId="ListTable6ColourfulAccent46">
    <w:name w:val="List Table 6 Colourful – Accent 46"/>
    <w:basedOn w:val="TableNormal"/>
    <w:next w:val="ListTable6Colorful-Accent4"/>
    <w:uiPriority w:val="51"/>
    <w:rsid w:val="00417AD0"/>
    <w:pPr>
      <w:spacing w:after="0" w:line="240" w:lineRule="auto"/>
    </w:pPr>
    <w:rPr>
      <w:color w:val="0B769F"/>
      <w:kern w:val="2"/>
      <w:sz w:val="24"/>
      <w:szCs w:val="24"/>
      <w:lang w:val="en-IE"/>
      <w14:ligatures w14:val="standardContextual"/>
    </w:rPr>
    <w:tblPr>
      <w:tblStyleRowBandSize w:val="1"/>
      <w:tblStyleColBandSize w:val="1"/>
      <w:tblBorders>
        <w:top w:val="single" w:sz="4" w:space="0" w:color="0F9ED5"/>
        <w:bottom w:val="single" w:sz="4" w:space="0" w:color="0F9ED5"/>
      </w:tblBorders>
    </w:tblPr>
    <w:tblStylePr w:type="firstRow">
      <w:rPr>
        <w:b/>
        <w:bCs/>
      </w:rPr>
      <w:tblPr/>
      <w:tcPr>
        <w:tcBorders>
          <w:bottom w:val="single" w:sz="4" w:space="0" w:color="0F9ED5"/>
        </w:tcBorders>
      </w:tcPr>
    </w:tblStylePr>
    <w:tblStylePr w:type="lastRow">
      <w:rPr>
        <w:b/>
        <w:bCs/>
      </w:rPr>
      <w:tblPr/>
      <w:tcPr>
        <w:tcBorders>
          <w:top w:val="double" w:sz="4" w:space="0" w:color="0F9ED5"/>
        </w:tcBorders>
      </w:tcPr>
    </w:tblStylePr>
    <w:tblStylePr w:type="firstCol">
      <w:rPr>
        <w:b/>
        <w:bCs/>
      </w:rPr>
    </w:tblStylePr>
    <w:tblStylePr w:type="lastCol">
      <w:rPr>
        <w:b/>
        <w:bCs/>
      </w:rPr>
    </w:tblStylePr>
    <w:tblStylePr w:type="band1Vert">
      <w:tblPr/>
      <w:tcPr>
        <w:shd w:val="clear" w:color="auto" w:fill="CAEDFB"/>
      </w:tcPr>
    </w:tblStylePr>
    <w:tblStylePr w:type="band1Horz">
      <w:tblPr/>
      <w:tcPr>
        <w:shd w:val="clear" w:color="auto" w:fill="CAEDFB"/>
      </w:tcPr>
    </w:tblStylePr>
  </w:style>
  <w:style w:type="table" w:customStyle="1" w:styleId="ListTable6ColourfulAccent56">
    <w:name w:val="List Table 6 Colourful – Accent 56"/>
    <w:basedOn w:val="TableNormal"/>
    <w:next w:val="ListTable6Colorful-Accent5"/>
    <w:uiPriority w:val="51"/>
    <w:rsid w:val="00417AD0"/>
    <w:pPr>
      <w:spacing w:after="0" w:line="240" w:lineRule="auto"/>
    </w:pPr>
    <w:rPr>
      <w:color w:val="77206D"/>
      <w:kern w:val="2"/>
      <w:sz w:val="24"/>
      <w:szCs w:val="24"/>
      <w:lang w:val="en-IE"/>
      <w14:ligatures w14:val="standardContextual"/>
    </w:rPr>
    <w:tblPr>
      <w:tblStyleRowBandSize w:val="1"/>
      <w:tblStyleColBandSize w:val="1"/>
      <w:tblBorders>
        <w:top w:val="single" w:sz="4" w:space="0" w:color="A02B93"/>
        <w:bottom w:val="single" w:sz="4" w:space="0" w:color="A02B93"/>
      </w:tblBorders>
    </w:tblPr>
    <w:tblStylePr w:type="firstRow">
      <w:rPr>
        <w:b/>
        <w:bCs/>
      </w:rPr>
      <w:tblPr/>
      <w:tcPr>
        <w:tcBorders>
          <w:bottom w:val="single" w:sz="4" w:space="0" w:color="A02B93"/>
        </w:tcBorders>
      </w:tcPr>
    </w:tblStylePr>
    <w:tblStylePr w:type="lastRow">
      <w:rPr>
        <w:b/>
        <w:bCs/>
      </w:rPr>
      <w:tblPr/>
      <w:tcPr>
        <w:tcBorders>
          <w:top w:val="double" w:sz="4" w:space="0" w:color="A02B93"/>
        </w:tcBorders>
      </w:tcPr>
    </w:tblStylePr>
    <w:tblStylePr w:type="firstCol">
      <w:rPr>
        <w:b/>
        <w:bCs/>
      </w:rPr>
    </w:tblStylePr>
    <w:tblStylePr w:type="lastCol">
      <w:rPr>
        <w:b/>
        <w:bCs/>
      </w:rPr>
    </w:tblStylePr>
    <w:tblStylePr w:type="band1Vert">
      <w:tblPr/>
      <w:tcPr>
        <w:shd w:val="clear" w:color="auto" w:fill="F2CEED"/>
      </w:tcPr>
    </w:tblStylePr>
    <w:tblStylePr w:type="band1Horz">
      <w:tblPr/>
      <w:tcPr>
        <w:shd w:val="clear" w:color="auto" w:fill="F2CEED"/>
      </w:tcPr>
    </w:tblStylePr>
  </w:style>
  <w:style w:type="table" w:customStyle="1" w:styleId="ListTable6ColourfulAccent66">
    <w:name w:val="List Table 6 Colourful – Accent 66"/>
    <w:basedOn w:val="TableNormal"/>
    <w:next w:val="ListTable6Colorful-Accent6"/>
    <w:uiPriority w:val="51"/>
    <w:rsid w:val="00417AD0"/>
    <w:pPr>
      <w:spacing w:after="0" w:line="240" w:lineRule="auto"/>
    </w:pPr>
    <w:rPr>
      <w:color w:val="3A7C22"/>
      <w:kern w:val="2"/>
      <w:sz w:val="24"/>
      <w:szCs w:val="24"/>
      <w:lang w:val="en-IE"/>
      <w14:ligatures w14:val="standardContextual"/>
    </w:rPr>
    <w:tblPr>
      <w:tblStyleRowBandSize w:val="1"/>
      <w:tblStyleColBandSize w:val="1"/>
      <w:tblBorders>
        <w:top w:val="single" w:sz="4" w:space="0" w:color="4EA72E"/>
        <w:bottom w:val="single" w:sz="4" w:space="0" w:color="4EA72E"/>
      </w:tblBorders>
    </w:tblPr>
    <w:tblStylePr w:type="firstRow">
      <w:rPr>
        <w:b/>
        <w:bCs/>
      </w:rPr>
      <w:tblPr/>
      <w:tcPr>
        <w:tcBorders>
          <w:bottom w:val="single" w:sz="4" w:space="0" w:color="4EA72E"/>
        </w:tcBorders>
      </w:tcPr>
    </w:tblStylePr>
    <w:tblStylePr w:type="lastRow">
      <w:rPr>
        <w:b/>
        <w:bCs/>
      </w:rPr>
      <w:tblPr/>
      <w:tcPr>
        <w:tcBorders>
          <w:top w:val="double" w:sz="4" w:space="0" w:color="4EA72E"/>
        </w:tcBorders>
      </w:tcPr>
    </w:tblStylePr>
    <w:tblStylePr w:type="firstCol">
      <w:rPr>
        <w:b/>
        <w:bCs/>
      </w:rPr>
    </w:tblStylePr>
    <w:tblStylePr w:type="lastCol">
      <w:rPr>
        <w:b/>
        <w:bCs/>
      </w:rPr>
    </w:tblStylePr>
    <w:tblStylePr w:type="band1Vert">
      <w:tblPr/>
      <w:tcPr>
        <w:shd w:val="clear" w:color="auto" w:fill="D9F2D0"/>
      </w:tcPr>
    </w:tblStylePr>
    <w:tblStylePr w:type="band1Horz">
      <w:tblPr/>
      <w:tcPr>
        <w:shd w:val="clear" w:color="auto" w:fill="D9F2D0"/>
      </w:tcPr>
    </w:tblStylePr>
  </w:style>
  <w:style w:type="table" w:customStyle="1" w:styleId="ListTable7Colourful6">
    <w:name w:val="List Table 7 Colourful6"/>
    <w:basedOn w:val="TableNormal"/>
    <w:next w:val="ListTable7Colorful"/>
    <w:uiPriority w:val="52"/>
    <w:rsid w:val="00417AD0"/>
    <w:pPr>
      <w:spacing w:after="0" w:line="240" w:lineRule="auto"/>
    </w:pPr>
    <w:rPr>
      <w:color w:val="000000"/>
      <w:kern w:val="2"/>
      <w:sz w:val="24"/>
      <w:szCs w:val="24"/>
      <w:lang w:val="en-IE"/>
      <w14:ligatures w14:val="standardContextual"/>
    </w:rPr>
    <w:tblPr>
      <w:tblStyleRowBandSize w:val="1"/>
      <w:tblStyleColBandSize w:val="1"/>
    </w:tblPr>
    <w:tblStylePr w:type="firstRow">
      <w:rPr>
        <w:rFonts w:ascii="Aptos Display" w:eastAsia="Times New Roman" w:hAnsi="Aptos Display" w:cs="Times New Roman"/>
        <w:i/>
        <w:iCs/>
        <w:sz w:val="26"/>
      </w:rPr>
      <w:tblPr/>
      <w:tcPr>
        <w:tcBorders>
          <w:bottom w:val="single" w:sz="4" w:space="0" w:color="000000"/>
        </w:tcBorders>
        <w:shd w:val="clear" w:color="auto" w:fill="FFFFFF"/>
      </w:tcPr>
    </w:tblStylePr>
    <w:tblStylePr w:type="lastRow">
      <w:rPr>
        <w:rFonts w:ascii="Aptos Display" w:eastAsia="Times New Roman" w:hAnsi="Aptos Display" w:cs="Times New Roman"/>
        <w:i/>
        <w:iCs/>
        <w:sz w:val="26"/>
      </w:rPr>
      <w:tblPr/>
      <w:tcPr>
        <w:tcBorders>
          <w:top w:val="single" w:sz="4" w:space="0" w:color="000000"/>
        </w:tcBorders>
        <w:shd w:val="clear" w:color="auto" w:fill="FFFFFF"/>
      </w:tcPr>
    </w:tblStylePr>
    <w:tblStylePr w:type="firstCol">
      <w:pPr>
        <w:jc w:val="right"/>
      </w:pPr>
      <w:rPr>
        <w:rFonts w:ascii="Aptos Display" w:eastAsia="Times New Roman" w:hAnsi="Aptos Display" w:cs="Times New Roman"/>
        <w:i/>
        <w:iCs/>
        <w:sz w:val="26"/>
      </w:rPr>
      <w:tblPr/>
      <w:tcPr>
        <w:tcBorders>
          <w:right w:val="single" w:sz="4" w:space="0" w:color="000000"/>
        </w:tcBorders>
        <w:shd w:val="clear" w:color="auto" w:fill="FFFFFF"/>
      </w:tcPr>
    </w:tblStylePr>
    <w:tblStylePr w:type="lastCol">
      <w:rPr>
        <w:rFonts w:ascii="Aptos Display" w:eastAsia="Times New Roman" w:hAnsi="Aptos Display" w:cs="Times New Roman"/>
        <w:i/>
        <w:iCs/>
        <w:sz w:val="26"/>
      </w:rPr>
      <w:tblPr/>
      <w:tcPr>
        <w:tcBorders>
          <w:left w:val="single" w:sz="4" w:space="0" w:color="000000"/>
        </w:tcBorders>
        <w:shd w:val="clear" w:color="auto" w:fill="FFFFFF"/>
      </w:tcPr>
    </w:tblStylePr>
    <w:tblStylePr w:type="band1Vert">
      <w:tblPr/>
      <w:tcPr>
        <w:shd w:val="clear" w:color="auto" w:fill="CCCCCC"/>
      </w:tcPr>
    </w:tblStylePr>
    <w:tblStylePr w:type="band1Horz">
      <w:tblPr/>
      <w:tcPr>
        <w:shd w:val="clear" w:color="auto" w:fill="CCCCCC"/>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16">
    <w:name w:val="List Table 7 Colourful – Accent 16"/>
    <w:basedOn w:val="TableNormal"/>
    <w:next w:val="ListTable7Colorful-Accent1"/>
    <w:uiPriority w:val="52"/>
    <w:rsid w:val="00417AD0"/>
    <w:pPr>
      <w:spacing w:after="0" w:line="240" w:lineRule="auto"/>
    </w:pPr>
    <w:rPr>
      <w:color w:val="0F4761"/>
      <w:kern w:val="2"/>
      <w:sz w:val="24"/>
      <w:szCs w:val="24"/>
      <w:lang w:val="en-IE"/>
      <w14:ligatures w14:val="standardContextual"/>
    </w:rPr>
    <w:tblPr>
      <w:tblStyleRowBandSize w:val="1"/>
      <w:tblStyleColBandSize w:val="1"/>
    </w:tblPr>
    <w:tblStylePr w:type="firstRow">
      <w:rPr>
        <w:rFonts w:ascii="Aptos Display" w:eastAsia="Times New Roman" w:hAnsi="Aptos Display" w:cs="Times New Roman"/>
        <w:i/>
        <w:iCs/>
        <w:sz w:val="26"/>
      </w:rPr>
      <w:tblPr/>
      <w:tcPr>
        <w:tcBorders>
          <w:bottom w:val="single" w:sz="4" w:space="0" w:color="156082"/>
        </w:tcBorders>
        <w:shd w:val="clear" w:color="auto" w:fill="FFFFFF"/>
      </w:tcPr>
    </w:tblStylePr>
    <w:tblStylePr w:type="lastRow">
      <w:rPr>
        <w:rFonts w:ascii="Aptos Display" w:eastAsia="Times New Roman" w:hAnsi="Aptos Display" w:cs="Times New Roman"/>
        <w:i/>
        <w:iCs/>
        <w:sz w:val="26"/>
      </w:rPr>
      <w:tblPr/>
      <w:tcPr>
        <w:tcBorders>
          <w:top w:val="single" w:sz="4" w:space="0" w:color="156082"/>
        </w:tcBorders>
        <w:shd w:val="clear" w:color="auto" w:fill="FFFFFF"/>
      </w:tcPr>
    </w:tblStylePr>
    <w:tblStylePr w:type="firstCol">
      <w:pPr>
        <w:jc w:val="right"/>
      </w:pPr>
      <w:rPr>
        <w:rFonts w:ascii="Aptos Display" w:eastAsia="Times New Roman" w:hAnsi="Aptos Display" w:cs="Times New Roman"/>
        <w:i/>
        <w:iCs/>
        <w:sz w:val="26"/>
      </w:rPr>
      <w:tblPr/>
      <w:tcPr>
        <w:tcBorders>
          <w:right w:val="single" w:sz="4" w:space="0" w:color="156082"/>
        </w:tcBorders>
        <w:shd w:val="clear" w:color="auto" w:fill="FFFFFF"/>
      </w:tcPr>
    </w:tblStylePr>
    <w:tblStylePr w:type="lastCol">
      <w:rPr>
        <w:rFonts w:ascii="Aptos Display" w:eastAsia="Times New Roman" w:hAnsi="Aptos Display" w:cs="Times New Roman"/>
        <w:i/>
        <w:iCs/>
        <w:sz w:val="26"/>
      </w:rPr>
      <w:tblPr/>
      <w:tcPr>
        <w:tcBorders>
          <w:left w:val="single" w:sz="4" w:space="0" w:color="156082"/>
        </w:tcBorders>
        <w:shd w:val="clear" w:color="auto" w:fill="FFFFFF"/>
      </w:tcPr>
    </w:tblStylePr>
    <w:tblStylePr w:type="band1Vert">
      <w:tblPr/>
      <w:tcPr>
        <w:shd w:val="clear" w:color="auto" w:fill="C1E4F5"/>
      </w:tcPr>
    </w:tblStylePr>
    <w:tblStylePr w:type="band1Horz">
      <w:tblPr/>
      <w:tcPr>
        <w:shd w:val="clear" w:color="auto" w:fill="C1E4F5"/>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26">
    <w:name w:val="List Table 7 Colourful – Accent 26"/>
    <w:basedOn w:val="TableNormal"/>
    <w:next w:val="ListTable7Colorful-Accent2"/>
    <w:uiPriority w:val="52"/>
    <w:rsid w:val="00417AD0"/>
    <w:pPr>
      <w:spacing w:after="0" w:line="240" w:lineRule="auto"/>
    </w:pPr>
    <w:rPr>
      <w:color w:val="BF4E14"/>
      <w:kern w:val="2"/>
      <w:sz w:val="24"/>
      <w:szCs w:val="24"/>
      <w:lang w:val="en-IE"/>
      <w14:ligatures w14:val="standardContextual"/>
    </w:rPr>
    <w:tblPr>
      <w:tblStyleRowBandSize w:val="1"/>
      <w:tblStyleColBandSize w:val="1"/>
    </w:tblPr>
    <w:tblStylePr w:type="firstRow">
      <w:rPr>
        <w:rFonts w:ascii="Aptos Display" w:eastAsia="Times New Roman" w:hAnsi="Aptos Display" w:cs="Times New Roman"/>
        <w:i/>
        <w:iCs/>
        <w:sz w:val="26"/>
      </w:rPr>
      <w:tblPr/>
      <w:tcPr>
        <w:tcBorders>
          <w:bottom w:val="single" w:sz="4" w:space="0" w:color="E97132"/>
        </w:tcBorders>
        <w:shd w:val="clear" w:color="auto" w:fill="FFFFFF"/>
      </w:tcPr>
    </w:tblStylePr>
    <w:tblStylePr w:type="lastRow">
      <w:rPr>
        <w:rFonts w:ascii="Aptos Display" w:eastAsia="Times New Roman" w:hAnsi="Aptos Display" w:cs="Times New Roman"/>
        <w:i/>
        <w:iCs/>
        <w:sz w:val="26"/>
      </w:rPr>
      <w:tblPr/>
      <w:tcPr>
        <w:tcBorders>
          <w:top w:val="single" w:sz="4" w:space="0" w:color="E97132"/>
        </w:tcBorders>
        <w:shd w:val="clear" w:color="auto" w:fill="FFFFFF"/>
      </w:tcPr>
    </w:tblStylePr>
    <w:tblStylePr w:type="firstCol">
      <w:pPr>
        <w:jc w:val="right"/>
      </w:pPr>
      <w:rPr>
        <w:rFonts w:ascii="Aptos Display" w:eastAsia="Times New Roman" w:hAnsi="Aptos Display" w:cs="Times New Roman"/>
        <w:i/>
        <w:iCs/>
        <w:sz w:val="26"/>
      </w:rPr>
      <w:tblPr/>
      <w:tcPr>
        <w:tcBorders>
          <w:right w:val="single" w:sz="4" w:space="0" w:color="E97132"/>
        </w:tcBorders>
        <w:shd w:val="clear" w:color="auto" w:fill="FFFFFF"/>
      </w:tcPr>
    </w:tblStylePr>
    <w:tblStylePr w:type="lastCol">
      <w:rPr>
        <w:rFonts w:ascii="Aptos Display" w:eastAsia="Times New Roman" w:hAnsi="Aptos Display" w:cs="Times New Roman"/>
        <w:i/>
        <w:iCs/>
        <w:sz w:val="26"/>
      </w:rPr>
      <w:tblPr/>
      <w:tcPr>
        <w:tcBorders>
          <w:left w:val="single" w:sz="4" w:space="0" w:color="E97132"/>
        </w:tcBorders>
        <w:shd w:val="clear" w:color="auto" w:fill="FFFFFF"/>
      </w:tcPr>
    </w:tblStylePr>
    <w:tblStylePr w:type="band1Vert">
      <w:tblPr/>
      <w:tcPr>
        <w:shd w:val="clear" w:color="auto" w:fill="FAE2D5"/>
      </w:tcPr>
    </w:tblStylePr>
    <w:tblStylePr w:type="band1Horz">
      <w:tblPr/>
      <w:tcPr>
        <w:shd w:val="clear" w:color="auto" w:fill="FAE2D5"/>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36">
    <w:name w:val="List Table 7 Colourful – Accent 36"/>
    <w:basedOn w:val="TableNormal"/>
    <w:next w:val="ListTable7Colorful-Accent3"/>
    <w:uiPriority w:val="52"/>
    <w:rsid w:val="00417AD0"/>
    <w:pPr>
      <w:spacing w:after="0" w:line="240" w:lineRule="auto"/>
    </w:pPr>
    <w:rPr>
      <w:color w:val="124F1A"/>
      <w:kern w:val="2"/>
      <w:sz w:val="24"/>
      <w:szCs w:val="24"/>
      <w:lang w:val="en-IE"/>
      <w14:ligatures w14:val="standardContextual"/>
    </w:rPr>
    <w:tblPr>
      <w:tblStyleRowBandSize w:val="1"/>
      <w:tblStyleColBandSize w:val="1"/>
    </w:tblPr>
    <w:tblStylePr w:type="firstRow">
      <w:rPr>
        <w:rFonts w:ascii="Aptos Display" w:eastAsia="Times New Roman" w:hAnsi="Aptos Display" w:cs="Times New Roman"/>
        <w:i/>
        <w:iCs/>
        <w:sz w:val="26"/>
      </w:rPr>
      <w:tblPr/>
      <w:tcPr>
        <w:tcBorders>
          <w:bottom w:val="single" w:sz="4" w:space="0" w:color="196B24"/>
        </w:tcBorders>
        <w:shd w:val="clear" w:color="auto" w:fill="FFFFFF"/>
      </w:tcPr>
    </w:tblStylePr>
    <w:tblStylePr w:type="lastRow">
      <w:rPr>
        <w:rFonts w:ascii="Aptos Display" w:eastAsia="Times New Roman" w:hAnsi="Aptos Display" w:cs="Times New Roman"/>
        <w:i/>
        <w:iCs/>
        <w:sz w:val="26"/>
      </w:rPr>
      <w:tblPr/>
      <w:tcPr>
        <w:tcBorders>
          <w:top w:val="single" w:sz="4" w:space="0" w:color="196B24"/>
        </w:tcBorders>
        <w:shd w:val="clear" w:color="auto" w:fill="FFFFFF"/>
      </w:tcPr>
    </w:tblStylePr>
    <w:tblStylePr w:type="firstCol">
      <w:pPr>
        <w:jc w:val="right"/>
      </w:pPr>
      <w:rPr>
        <w:rFonts w:ascii="Aptos Display" w:eastAsia="Times New Roman" w:hAnsi="Aptos Display" w:cs="Times New Roman"/>
        <w:i/>
        <w:iCs/>
        <w:sz w:val="26"/>
      </w:rPr>
      <w:tblPr/>
      <w:tcPr>
        <w:tcBorders>
          <w:right w:val="single" w:sz="4" w:space="0" w:color="196B24"/>
        </w:tcBorders>
        <w:shd w:val="clear" w:color="auto" w:fill="FFFFFF"/>
      </w:tcPr>
    </w:tblStylePr>
    <w:tblStylePr w:type="lastCol">
      <w:rPr>
        <w:rFonts w:ascii="Aptos Display" w:eastAsia="Times New Roman" w:hAnsi="Aptos Display" w:cs="Times New Roman"/>
        <w:i/>
        <w:iCs/>
        <w:sz w:val="26"/>
      </w:rPr>
      <w:tblPr/>
      <w:tcPr>
        <w:tcBorders>
          <w:left w:val="single" w:sz="4" w:space="0" w:color="196B24"/>
        </w:tcBorders>
        <w:shd w:val="clear" w:color="auto" w:fill="FFFFFF"/>
      </w:tcPr>
    </w:tblStylePr>
    <w:tblStylePr w:type="band1Vert">
      <w:tblPr/>
      <w:tcPr>
        <w:shd w:val="clear" w:color="auto" w:fill="C1F0C7"/>
      </w:tcPr>
    </w:tblStylePr>
    <w:tblStylePr w:type="band1Horz">
      <w:tblPr/>
      <w:tcPr>
        <w:shd w:val="clear" w:color="auto" w:fill="C1F0C7"/>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46">
    <w:name w:val="List Table 7 Colourful – Accent 46"/>
    <w:basedOn w:val="TableNormal"/>
    <w:next w:val="ListTable7Colorful-Accent4"/>
    <w:uiPriority w:val="52"/>
    <w:rsid w:val="00417AD0"/>
    <w:pPr>
      <w:spacing w:after="0" w:line="240" w:lineRule="auto"/>
    </w:pPr>
    <w:rPr>
      <w:color w:val="0B769F"/>
      <w:kern w:val="2"/>
      <w:sz w:val="24"/>
      <w:szCs w:val="24"/>
      <w:lang w:val="en-IE"/>
      <w14:ligatures w14:val="standardContextual"/>
    </w:rPr>
    <w:tblPr>
      <w:tblStyleRowBandSize w:val="1"/>
      <w:tblStyleColBandSize w:val="1"/>
    </w:tblPr>
    <w:tblStylePr w:type="firstRow">
      <w:rPr>
        <w:rFonts w:ascii="Aptos Display" w:eastAsia="Times New Roman" w:hAnsi="Aptos Display" w:cs="Times New Roman"/>
        <w:i/>
        <w:iCs/>
        <w:sz w:val="26"/>
      </w:rPr>
      <w:tblPr/>
      <w:tcPr>
        <w:tcBorders>
          <w:bottom w:val="single" w:sz="4" w:space="0" w:color="0F9ED5"/>
        </w:tcBorders>
        <w:shd w:val="clear" w:color="auto" w:fill="FFFFFF"/>
      </w:tcPr>
    </w:tblStylePr>
    <w:tblStylePr w:type="lastRow">
      <w:rPr>
        <w:rFonts w:ascii="Aptos Display" w:eastAsia="Times New Roman" w:hAnsi="Aptos Display" w:cs="Times New Roman"/>
        <w:i/>
        <w:iCs/>
        <w:sz w:val="26"/>
      </w:rPr>
      <w:tblPr/>
      <w:tcPr>
        <w:tcBorders>
          <w:top w:val="single" w:sz="4" w:space="0" w:color="0F9ED5"/>
        </w:tcBorders>
        <w:shd w:val="clear" w:color="auto" w:fill="FFFFFF"/>
      </w:tcPr>
    </w:tblStylePr>
    <w:tblStylePr w:type="firstCol">
      <w:pPr>
        <w:jc w:val="right"/>
      </w:pPr>
      <w:rPr>
        <w:rFonts w:ascii="Aptos Display" w:eastAsia="Times New Roman" w:hAnsi="Aptos Display" w:cs="Times New Roman"/>
        <w:i/>
        <w:iCs/>
        <w:sz w:val="26"/>
      </w:rPr>
      <w:tblPr/>
      <w:tcPr>
        <w:tcBorders>
          <w:right w:val="single" w:sz="4" w:space="0" w:color="0F9ED5"/>
        </w:tcBorders>
        <w:shd w:val="clear" w:color="auto" w:fill="FFFFFF"/>
      </w:tcPr>
    </w:tblStylePr>
    <w:tblStylePr w:type="lastCol">
      <w:rPr>
        <w:rFonts w:ascii="Aptos Display" w:eastAsia="Times New Roman" w:hAnsi="Aptos Display" w:cs="Times New Roman"/>
        <w:i/>
        <w:iCs/>
        <w:sz w:val="26"/>
      </w:rPr>
      <w:tblPr/>
      <w:tcPr>
        <w:tcBorders>
          <w:left w:val="single" w:sz="4" w:space="0" w:color="0F9ED5"/>
        </w:tcBorders>
        <w:shd w:val="clear" w:color="auto" w:fill="FFFFFF"/>
      </w:tcPr>
    </w:tblStylePr>
    <w:tblStylePr w:type="band1Vert">
      <w:tblPr/>
      <w:tcPr>
        <w:shd w:val="clear" w:color="auto" w:fill="CAEDFB"/>
      </w:tcPr>
    </w:tblStylePr>
    <w:tblStylePr w:type="band1Horz">
      <w:tblPr/>
      <w:tcPr>
        <w:shd w:val="clear" w:color="auto" w:fill="CAEDFB"/>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56">
    <w:name w:val="List Table 7 Colourful – Accent 56"/>
    <w:basedOn w:val="TableNormal"/>
    <w:next w:val="ListTable7Colorful-Accent5"/>
    <w:uiPriority w:val="52"/>
    <w:rsid w:val="00417AD0"/>
    <w:pPr>
      <w:spacing w:after="0" w:line="240" w:lineRule="auto"/>
    </w:pPr>
    <w:rPr>
      <w:color w:val="77206D"/>
      <w:kern w:val="2"/>
      <w:sz w:val="24"/>
      <w:szCs w:val="24"/>
      <w:lang w:val="en-IE"/>
      <w14:ligatures w14:val="standardContextual"/>
    </w:rPr>
    <w:tblPr>
      <w:tblStyleRowBandSize w:val="1"/>
      <w:tblStyleColBandSize w:val="1"/>
    </w:tblPr>
    <w:tblStylePr w:type="firstRow">
      <w:rPr>
        <w:rFonts w:ascii="Aptos Display" w:eastAsia="Times New Roman" w:hAnsi="Aptos Display" w:cs="Times New Roman"/>
        <w:i/>
        <w:iCs/>
        <w:sz w:val="26"/>
      </w:rPr>
      <w:tblPr/>
      <w:tcPr>
        <w:tcBorders>
          <w:bottom w:val="single" w:sz="4" w:space="0" w:color="A02B93"/>
        </w:tcBorders>
        <w:shd w:val="clear" w:color="auto" w:fill="FFFFFF"/>
      </w:tcPr>
    </w:tblStylePr>
    <w:tblStylePr w:type="lastRow">
      <w:rPr>
        <w:rFonts w:ascii="Aptos Display" w:eastAsia="Times New Roman" w:hAnsi="Aptos Display" w:cs="Times New Roman"/>
        <w:i/>
        <w:iCs/>
        <w:sz w:val="26"/>
      </w:rPr>
      <w:tblPr/>
      <w:tcPr>
        <w:tcBorders>
          <w:top w:val="single" w:sz="4" w:space="0" w:color="A02B93"/>
        </w:tcBorders>
        <w:shd w:val="clear" w:color="auto" w:fill="FFFFFF"/>
      </w:tcPr>
    </w:tblStylePr>
    <w:tblStylePr w:type="firstCol">
      <w:pPr>
        <w:jc w:val="right"/>
      </w:pPr>
      <w:rPr>
        <w:rFonts w:ascii="Aptos Display" w:eastAsia="Times New Roman" w:hAnsi="Aptos Display" w:cs="Times New Roman"/>
        <w:i/>
        <w:iCs/>
        <w:sz w:val="26"/>
      </w:rPr>
      <w:tblPr/>
      <w:tcPr>
        <w:tcBorders>
          <w:right w:val="single" w:sz="4" w:space="0" w:color="A02B93"/>
        </w:tcBorders>
        <w:shd w:val="clear" w:color="auto" w:fill="FFFFFF"/>
      </w:tcPr>
    </w:tblStylePr>
    <w:tblStylePr w:type="lastCol">
      <w:rPr>
        <w:rFonts w:ascii="Aptos Display" w:eastAsia="Times New Roman" w:hAnsi="Aptos Display" w:cs="Times New Roman"/>
        <w:i/>
        <w:iCs/>
        <w:sz w:val="26"/>
      </w:rPr>
      <w:tblPr/>
      <w:tcPr>
        <w:tcBorders>
          <w:left w:val="single" w:sz="4" w:space="0" w:color="A02B93"/>
        </w:tcBorders>
        <w:shd w:val="clear" w:color="auto" w:fill="FFFFFF"/>
      </w:tcPr>
    </w:tblStylePr>
    <w:tblStylePr w:type="band1Vert">
      <w:tblPr/>
      <w:tcPr>
        <w:shd w:val="clear" w:color="auto" w:fill="F2CEED"/>
      </w:tcPr>
    </w:tblStylePr>
    <w:tblStylePr w:type="band1Horz">
      <w:tblPr/>
      <w:tcPr>
        <w:shd w:val="clear" w:color="auto" w:fill="F2CEED"/>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66">
    <w:name w:val="List Table 7 Colourful – Accent 66"/>
    <w:basedOn w:val="TableNormal"/>
    <w:next w:val="ListTable7Colorful-Accent6"/>
    <w:uiPriority w:val="52"/>
    <w:rsid w:val="00417AD0"/>
    <w:pPr>
      <w:spacing w:after="0" w:line="240" w:lineRule="auto"/>
    </w:pPr>
    <w:rPr>
      <w:color w:val="3A7C22"/>
      <w:kern w:val="2"/>
      <w:sz w:val="24"/>
      <w:szCs w:val="24"/>
      <w:lang w:val="en-IE"/>
      <w14:ligatures w14:val="standardContextual"/>
    </w:rPr>
    <w:tblPr>
      <w:tblStyleRowBandSize w:val="1"/>
      <w:tblStyleColBandSize w:val="1"/>
    </w:tblPr>
    <w:tblStylePr w:type="firstRow">
      <w:rPr>
        <w:rFonts w:ascii="Aptos Display" w:eastAsia="Times New Roman" w:hAnsi="Aptos Display" w:cs="Times New Roman"/>
        <w:i/>
        <w:iCs/>
        <w:sz w:val="26"/>
      </w:rPr>
      <w:tblPr/>
      <w:tcPr>
        <w:tcBorders>
          <w:bottom w:val="single" w:sz="4" w:space="0" w:color="4EA72E"/>
        </w:tcBorders>
        <w:shd w:val="clear" w:color="auto" w:fill="FFFFFF"/>
      </w:tcPr>
    </w:tblStylePr>
    <w:tblStylePr w:type="lastRow">
      <w:rPr>
        <w:rFonts w:ascii="Aptos Display" w:eastAsia="Times New Roman" w:hAnsi="Aptos Display" w:cs="Times New Roman"/>
        <w:i/>
        <w:iCs/>
        <w:sz w:val="26"/>
      </w:rPr>
      <w:tblPr/>
      <w:tcPr>
        <w:tcBorders>
          <w:top w:val="single" w:sz="4" w:space="0" w:color="4EA72E"/>
        </w:tcBorders>
        <w:shd w:val="clear" w:color="auto" w:fill="FFFFFF"/>
      </w:tcPr>
    </w:tblStylePr>
    <w:tblStylePr w:type="firstCol">
      <w:pPr>
        <w:jc w:val="right"/>
      </w:pPr>
      <w:rPr>
        <w:rFonts w:ascii="Aptos Display" w:eastAsia="Times New Roman" w:hAnsi="Aptos Display" w:cs="Times New Roman"/>
        <w:i/>
        <w:iCs/>
        <w:sz w:val="26"/>
      </w:rPr>
      <w:tblPr/>
      <w:tcPr>
        <w:tcBorders>
          <w:right w:val="single" w:sz="4" w:space="0" w:color="4EA72E"/>
        </w:tcBorders>
        <w:shd w:val="clear" w:color="auto" w:fill="FFFFFF"/>
      </w:tcPr>
    </w:tblStylePr>
    <w:tblStylePr w:type="lastCol">
      <w:rPr>
        <w:rFonts w:ascii="Aptos Display" w:eastAsia="Times New Roman" w:hAnsi="Aptos Display" w:cs="Times New Roman"/>
        <w:i/>
        <w:iCs/>
        <w:sz w:val="26"/>
      </w:rPr>
      <w:tblPr/>
      <w:tcPr>
        <w:tcBorders>
          <w:left w:val="single" w:sz="4" w:space="0" w:color="4EA72E"/>
        </w:tcBorders>
        <w:shd w:val="clear" w:color="auto" w:fill="FFFFFF"/>
      </w:tcPr>
    </w:tblStylePr>
    <w:tblStylePr w:type="band1Vert">
      <w:tblPr/>
      <w:tcPr>
        <w:shd w:val="clear" w:color="auto" w:fill="D9F2D0"/>
      </w:tcPr>
    </w:tblStylePr>
    <w:tblStylePr w:type="band1Horz">
      <w:tblPr/>
      <w:tcPr>
        <w:shd w:val="clear" w:color="auto" w:fill="D9F2D0"/>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MediumGrid16">
    <w:name w:val="Medium Grid 16"/>
    <w:basedOn w:val="TableNormal"/>
    <w:next w:val="MediumGrid1"/>
    <w:uiPriority w:val="67"/>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8" w:space="0" w:color="404040"/>
        <w:left w:val="single" w:sz="8" w:space="0" w:color="404040"/>
        <w:bottom w:val="single" w:sz="8" w:space="0" w:color="404040"/>
        <w:right w:val="single" w:sz="8" w:space="0" w:color="404040"/>
        <w:insideH w:val="single" w:sz="8" w:space="0" w:color="404040"/>
        <w:insideV w:val="single" w:sz="8" w:space="0" w:color="404040"/>
      </w:tblBorders>
    </w:tblPr>
    <w:tcPr>
      <w:shd w:val="clear" w:color="auto" w:fill="C0C0C0"/>
    </w:tcPr>
    <w:tblStylePr w:type="firstRow">
      <w:rPr>
        <w:b/>
        <w:bCs/>
      </w:rPr>
    </w:tblStylePr>
    <w:tblStylePr w:type="lastRow">
      <w:rPr>
        <w:b/>
        <w:bCs/>
      </w:rPr>
      <w:tblPr/>
      <w:tcPr>
        <w:tcBorders>
          <w:top w:val="single" w:sz="18" w:space="0" w:color="404040"/>
        </w:tcBorders>
      </w:tcPr>
    </w:tblStylePr>
    <w:tblStylePr w:type="firstCol">
      <w:rPr>
        <w:b/>
        <w:bCs/>
      </w:rPr>
    </w:tblStylePr>
    <w:tblStylePr w:type="lastCol">
      <w:rPr>
        <w:b/>
        <w:bCs/>
      </w:rPr>
    </w:tblStylePr>
    <w:tblStylePr w:type="band1Vert">
      <w:tblPr/>
      <w:tcPr>
        <w:shd w:val="clear" w:color="auto" w:fill="808080"/>
      </w:tcPr>
    </w:tblStylePr>
    <w:tblStylePr w:type="band1Horz">
      <w:tblPr/>
      <w:tcPr>
        <w:shd w:val="clear" w:color="auto" w:fill="808080"/>
      </w:tcPr>
    </w:tblStylePr>
  </w:style>
  <w:style w:type="table" w:customStyle="1" w:styleId="MediumGrid1-Accent16">
    <w:name w:val="Medium Grid 1 - Accent 16"/>
    <w:basedOn w:val="TableNormal"/>
    <w:next w:val="MediumGrid1-Accent1"/>
    <w:uiPriority w:val="67"/>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8" w:space="0" w:color="2198CF"/>
        <w:left w:val="single" w:sz="8" w:space="0" w:color="2198CF"/>
        <w:bottom w:val="single" w:sz="8" w:space="0" w:color="2198CF"/>
        <w:right w:val="single" w:sz="8" w:space="0" w:color="2198CF"/>
        <w:insideH w:val="single" w:sz="8" w:space="0" w:color="2198CF"/>
        <w:insideV w:val="single" w:sz="8" w:space="0" w:color="2198CF"/>
      </w:tblBorders>
    </w:tblPr>
    <w:tcPr>
      <w:shd w:val="clear" w:color="auto" w:fill="B2DEF2"/>
    </w:tcPr>
    <w:tblStylePr w:type="firstRow">
      <w:rPr>
        <w:b/>
        <w:bCs/>
      </w:rPr>
    </w:tblStylePr>
    <w:tblStylePr w:type="lastRow">
      <w:rPr>
        <w:b/>
        <w:bCs/>
      </w:rPr>
      <w:tblPr/>
      <w:tcPr>
        <w:tcBorders>
          <w:top w:val="single" w:sz="18" w:space="0" w:color="2198CF"/>
        </w:tcBorders>
      </w:tcPr>
    </w:tblStylePr>
    <w:tblStylePr w:type="firstCol">
      <w:rPr>
        <w:b/>
        <w:bCs/>
      </w:rPr>
    </w:tblStylePr>
    <w:tblStylePr w:type="lastCol">
      <w:rPr>
        <w:b/>
        <w:bCs/>
      </w:rPr>
    </w:tblStylePr>
    <w:tblStylePr w:type="band1Vert">
      <w:tblPr/>
      <w:tcPr>
        <w:shd w:val="clear" w:color="auto" w:fill="64BDE6"/>
      </w:tcPr>
    </w:tblStylePr>
    <w:tblStylePr w:type="band1Horz">
      <w:tblPr/>
      <w:tcPr>
        <w:shd w:val="clear" w:color="auto" w:fill="64BDE6"/>
      </w:tcPr>
    </w:tblStylePr>
  </w:style>
  <w:style w:type="table" w:customStyle="1" w:styleId="MediumGrid1-Accent26">
    <w:name w:val="Medium Grid 1 - Accent 26"/>
    <w:basedOn w:val="TableNormal"/>
    <w:next w:val="MediumGrid1-Accent2"/>
    <w:uiPriority w:val="67"/>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8" w:space="0" w:color="EE9465"/>
        <w:left w:val="single" w:sz="8" w:space="0" w:color="EE9465"/>
        <w:bottom w:val="single" w:sz="8" w:space="0" w:color="EE9465"/>
        <w:right w:val="single" w:sz="8" w:space="0" w:color="EE9465"/>
        <w:insideH w:val="single" w:sz="8" w:space="0" w:color="EE9465"/>
        <w:insideV w:val="single" w:sz="8" w:space="0" w:color="EE9465"/>
      </w:tblBorders>
    </w:tblPr>
    <w:tcPr>
      <w:shd w:val="clear" w:color="auto" w:fill="F9DBCC"/>
    </w:tcPr>
    <w:tblStylePr w:type="firstRow">
      <w:rPr>
        <w:b/>
        <w:bCs/>
      </w:rPr>
    </w:tblStylePr>
    <w:tblStylePr w:type="lastRow">
      <w:rPr>
        <w:b/>
        <w:bCs/>
      </w:rPr>
      <w:tblPr/>
      <w:tcPr>
        <w:tcBorders>
          <w:top w:val="single" w:sz="18" w:space="0" w:color="EE9465"/>
        </w:tcBorders>
      </w:tcPr>
    </w:tblStylePr>
    <w:tblStylePr w:type="firstCol">
      <w:rPr>
        <w:b/>
        <w:bCs/>
      </w:rPr>
    </w:tblStylePr>
    <w:tblStylePr w:type="lastCol">
      <w:rPr>
        <w:b/>
        <w:bCs/>
      </w:rPr>
    </w:tblStylePr>
    <w:tblStylePr w:type="band1Vert">
      <w:tblPr/>
      <w:tcPr>
        <w:shd w:val="clear" w:color="auto" w:fill="F4B798"/>
      </w:tcPr>
    </w:tblStylePr>
    <w:tblStylePr w:type="band1Horz">
      <w:tblPr/>
      <w:tcPr>
        <w:shd w:val="clear" w:color="auto" w:fill="F4B798"/>
      </w:tcPr>
    </w:tblStylePr>
  </w:style>
  <w:style w:type="table" w:customStyle="1" w:styleId="MediumGrid1-Accent36">
    <w:name w:val="Medium Grid 1 - Accent 36"/>
    <w:basedOn w:val="TableNormal"/>
    <w:next w:val="MediumGrid1-Accent3"/>
    <w:uiPriority w:val="67"/>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8" w:space="0" w:color="2BB73D"/>
        <w:left w:val="single" w:sz="8" w:space="0" w:color="2BB73D"/>
        <w:bottom w:val="single" w:sz="8" w:space="0" w:color="2BB73D"/>
        <w:right w:val="single" w:sz="8" w:space="0" w:color="2BB73D"/>
        <w:insideH w:val="single" w:sz="8" w:space="0" w:color="2BB73D"/>
        <w:insideV w:val="single" w:sz="8" w:space="0" w:color="2BB73D"/>
      </w:tblBorders>
    </w:tblPr>
    <w:tcPr>
      <w:shd w:val="clear" w:color="auto" w:fill="B3EDBA"/>
    </w:tcPr>
    <w:tblStylePr w:type="firstRow">
      <w:rPr>
        <w:b/>
        <w:bCs/>
      </w:rPr>
    </w:tblStylePr>
    <w:tblStylePr w:type="lastRow">
      <w:rPr>
        <w:b/>
        <w:bCs/>
      </w:rPr>
      <w:tblPr/>
      <w:tcPr>
        <w:tcBorders>
          <w:top w:val="single" w:sz="18" w:space="0" w:color="2BB73D"/>
        </w:tcBorders>
      </w:tcPr>
    </w:tblStylePr>
    <w:tblStylePr w:type="firstCol">
      <w:rPr>
        <w:b/>
        <w:bCs/>
      </w:rPr>
    </w:tblStylePr>
    <w:tblStylePr w:type="lastCol">
      <w:rPr>
        <w:b/>
        <w:bCs/>
      </w:rPr>
    </w:tblStylePr>
    <w:tblStylePr w:type="band1Vert">
      <w:tblPr/>
      <w:tcPr>
        <w:shd w:val="clear" w:color="auto" w:fill="66DB75"/>
      </w:tcPr>
    </w:tblStylePr>
    <w:tblStylePr w:type="band1Horz">
      <w:tblPr/>
      <w:tcPr>
        <w:shd w:val="clear" w:color="auto" w:fill="66DB75"/>
      </w:tcPr>
    </w:tblStylePr>
  </w:style>
  <w:style w:type="table" w:customStyle="1" w:styleId="MediumGrid1-Accent46">
    <w:name w:val="Medium Grid 1 - Accent 46"/>
    <w:basedOn w:val="TableNormal"/>
    <w:next w:val="MediumGrid1-Accent4"/>
    <w:uiPriority w:val="67"/>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8" w:space="0" w:color="39BEF1"/>
        <w:left w:val="single" w:sz="8" w:space="0" w:color="39BEF1"/>
        <w:bottom w:val="single" w:sz="8" w:space="0" w:color="39BEF1"/>
        <w:right w:val="single" w:sz="8" w:space="0" w:color="39BEF1"/>
        <w:insideH w:val="single" w:sz="8" w:space="0" w:color="39BEF1"/>
        <w:insideV w:val="single" w:sz="8" w:space="0" w:color="39BEF1"/>
      </w:tblBorders>
    </w:tblPr>
    <w:tcPr>
      <w:shd w:val="clear" w:color="auto" w:fill="BDE9FA"/>
    </w:tcPr>
    <w:tblStylePr w:type="firstRow">
      <w:rPr>
        <w:b/>
        <w:bCs/>
      </w:rPr>
    </w:tblStylePr>
    <w:tblStylePr w:type="lastRow">
      <w:rPr>
        <w:b/>
        <w:bCs/>
      </w:rPr>
      <w:tblPr/>
      <w:tcPr>
        <w:tcBorders>
          <w:top w:val="single" w:sz="18" w:space="0" w:color="39BEF1"/>
        </w:tcBorders>
      </w:tcPr>
    </w:tblStylePr>
    <w:tblStylePr w:type="firstCol">
      <w:rPr>
        <w:b/>
        <w:bCs/>
      </w:rPr>
    </w:tblStylePr>
    <w:tblStylePr w:type="lastCol">
      <w:rPr>
        <w:b/>
        <w:bCs/>
      </w:rPr>
    </w:tblStylePr>
    <w:tblStylePr w:type="band1Vert">
      <w:tblPr/>
      <w:tcPr>
        <w:shd w:val="clear" w:color="auto" w:fill="7BD3F5"/>
      </w:tcPr>
    </w:tblStylePr>
    <w:tblStylePr w:type="band1Horz">
      <w:tblPr/>
      <w:tcPr>
        <w:shd w:val="clear" w:color="auto" w:fill="7BD3F5"/>
      </w:tcPr>
    </w:tblStylePr>
  </w:style>
  <w:style w:type="table" w:customStyle="1" w:styleId="MediumGrid1-Accent56">
    <w:name w:val="Medium Grid 1 - Accent 56"/>
    <w:basedOn w:val="TableNormal"/>
    <w:next w:val="MediumGrid1-Accent5"/>
    <w:uiPriority w:val="67"/>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8" w:space="0" w:color="CE49BF"/>
        <w:left w:val="single" w:sz="8" w:space="0" w:color="CE49BF"/>
        <w:bottom w:val="single" w:sz="8" w:space="0" w:color="CE49BF"/>
        <w:right w:val="single" w:sz="8" w:space="0" w:color="CE49BF"/>
        <w:insideH w:val="single" w:sz="8" w:space="0" w:color="CE49BF"/>
        <w:insideV w:val="single" w:sz="8" w:space="0" w:color="CE49BF"/>
      </w:tblBorders>
    </w:tblPr>
    <w:tcPr>
      <w:shd w:val="clear" w:color="auto" w:fill="EFC3E9"/>
    </w:tcPr>
    <w:tblStylePr w:type="firstRow">
      <w:rPr>
        <w:b/>
        <w:bCs/>
      </w:rPr>
    </w:tblStylePr>
    <w:tblStylePr w:type="lastRow">
      <w:rPr>
        <w:b/>
        <w:bCs/>
      </w:rPr>
      <w:tblPr/>
      <w:tcPr>
        <w:tcBorders>
          <w:top w:val="single" w:sz="18" w:space="0" w:color="CE49BF"/>
        </w:tcBorders>
      </w:tcPr>
    </w:tblStylePr>
    <w:tblStylePr w:type="firstCol">
      <w:rPr>
        <w:b/>
        <w:bCs/>
      </w:rPr>
    </w:tblStylePr>
    <w:tblStylePr w:type="lastCol">
      <w:rPr>
        <w:b/>
        <w:bCs/>
      </w:rPr>
    </w:tblStylePr>
    <w:tblStylePr w:type="band1Vert">
      <w:tblPr/>
      <w:tcPr>
        <w:shd w:val="clear" w:color="auto" w:fill="DE86D4"/>
      </w:tcPr>
    </w:tblStylePr>
    <w:tblStylePr w:type="band1Horz">
      <w:tblPr/>
      <w:tcPr>
        <w:shd w:val="clear" w:color="auto" w:fill="DE86D4"/>
      </w:tcPr>
    </w:tblStylePr>
  </w:style>
  <w:style w:type="table" w:customStyle="1" w:styleId="MediumGrid1-Accent66">
    <w:name w:val="Medium Grid 1 - Accent 66"/>
    <w:basedOn w:val="TableNormal"/>
    <w:next w:val="MediumGrid1-Accent6"/>
    <w:uiPriority w:val="67"/>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8" w:space="0" w:color="71CF50"/>
        <w:left w:val="single" w:sz="8" w:space="0" w:color="71CF50"/>
        <w:bottom w:val="single" w:sz="8" w:space="0" w:color="71CF50"/>
        <w:right w:val="single" w:sz="8" w:space="0" w:color="71CF50"/>
        <w:insideH w:val="single" w:sz="8" w:space="0" w:color="71CF50"/>
        <w:insideV w:val="single" w:sz="8" w:space="0" w:color="71CF50"/>
      </w:tblBorders>
    </w:tblPr>
    <w:tcPr>
      <w:shd w:val="clear" w:color="auto" w:fill="D0EFC5"/>
    </w:tcPr>
    <w:tblStylePr w:type="firstRow">
      <w:rPr>
        <w:b/>
        <w:bCs/>
      </w:rPr>
    </w:tblStylePr>
    <w:tblStylePr w:type="lastRow">
      <w:rPr>
        <w:b/>
        <w:bCs/>
      </w:rPr>
      <w:tblPr/>
      <w:tcPr>
        <w:tcBorders>
          <w:top w:val="single" w:sz="18" w:space="0" w:color="71CF50"/>
        </w:tcBorders>
      </w:tcPr>
    </w:tblStylePr>
    <w:tblStylePr w:type="firstCol">
      <w:rPr>
        <w:b/>
        <w:bCs/>
      </w:rPr>
    </w:tblStylePr>
    <w:tblStylePr w:type="lastCol">
      <w:rPr>
        <w:b/>
        <w:bCs/>
      </w:rPr>
    </w:tblStylePr>
    <w:tblStylePr w:type="band1Vert">
      <w:tblPr/>
      <w:tcPr>
        <w:shd w:val="clear" w:color="auto" w:fill="A0DF8A"/>
      </w:tcPr>
    </w:tblStylePr>
    <w:tblStylePr w:type="band1Horz">
      <w:tblPr/>
      <w:tcPr>
        <w:shd w:val="clear" w:color="auto" w:fill="A0DF8A"/>
      </w:tcPr>
    </w:tblStylePr>
  </w:style>
  <w:style w:type="table" w:customStyle="1" w:styleId="MediumGrid26">
    <w:name w:val="Medium Grid 26"/>
    <w:basedOn w:val="TableNormal"/>
    <w:next w:val="MediumGrid2"/>
    <w:uiPriority w:val="68"/>
    <w:semiHidden/>
    <w:unhideWhenUsed/>
    <w:rsid w:val="00417AD0"/>
    <w:pPr>
      <w:spacing w:after="0" w:line="240" w:lineRule="auto"/>
    </w:pPr>
    <w:rPr>
      <w:rFonts w:ascii="Aptos Display" w:eastAsia="Times New Roman" w:hAnsi="Aptos Display" w:cs="Times New Roman"/>
      <w:color w:val="000000"/>
      <w:kern w:val="2"/>
      <w:sz w:val="24"/>
      <w:szCs w:val="24"/>
      <w:lang w:val="en-IE"/>
      <w14:ligatures w14:val="standardContextual"/>
    </w:rPr>
    <w:tblPr>
      <w:tblStyleRowBandSize w:val="1"/>
      <w:tblStyleColBandSize w:val="1"/>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Pr>
    <w:tcPr>
      <w:shd w:val="clear" w:color="auto" w:fill="C0C0C0"/>
    </w:tcPr>
    <w:tblStylePr w:type="firstRow">
      <w:rPr>
        <w:b/>
        <w:bCs/>
        <w:color w:val="000000"/>
      </w:rPr>
      <w:tblPr/>
      <w:tcPr>
        <w:shd w:val="clear" w:color="auto" w:fill="E6E6E6"/>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CCCCCC"/>
      </w:tcPr>
    </w:tblStylePr>
    <w:tblStylePr w:type="band1Vert">
      <w:tblPr/>
      <w:tcPr>
        <w:shd w:val="clear" w:color="auto" w:fill="808080"/>
      </w:tcPr>
    </w:tblStylePr>
    <w:tblStylePr w:type="band1Horz">
      <w:tblPr/>
      <w:tcPr>
        <w:tcBorders>
          <w:insideH w:val="single" w:sz="6" w:space="0" w:color="000000"/>
          <w:insideV w:val="single" w:sz="6" w:space="0" w:color="000000"/>
        </w:tcBorders>
        <w:shd w:val="clear" w:color="auto" w:fill="808080"/>
      </w:tcPr>
    </w:tblStylePr>
    <w:tblStylePr w:type="nwCell">
      <w:tblPr/>
      <w:tcPr>
        <w:shd w:val="clear" w:color="auto" w:fill="FFFFFF"/>
      </w:tcPr>
    </w:tblStylePr>
  </w:style>
  <w:style w:type="table" w:customStyle="1" w:styleId="MediumGrid2-Accent16">
    <w:name w:val="Medium Grid 2 - Accent 16"/>
    <w:basedOn w:val="TableNormal"/>
    <w:next w:val="MediumGrid2-Accent1"/>
    <w:uiPriority w:val="68"/>
    <w:semiHidden/>
    <w:unhideWhenUsed/>
    <w:rsid w:val="00417AD0"/>
    <w:pPr>
      <w:spacing w:after="0" w:line="240" w:lineRule="auto"/>
    </w:pPr>
    <w:rPr>
      <w:rFonts w:ascii="Aptos Display" w:eastAsia="Times New Roman" w:hAnsi="Aptos Display" w:cs="Times New Roman"/>
      <w:color w:val="000000"/>
      <w:kern w:val="2"/>
      <w:sz w:val="24"/>
      <w:szCs w:val="24"/>
      <w:lang w:val="en-IE"/>
      <w14:ligatures w14:val="standardContextual"/>
    </w:rPr>
    <w:tblPr>
      <w:tblStyleRowBandSize w:val="1"/>
      <w:tblStyleColBandSize w:val="1"/>
      <w:tblBorders>
        <w:top w:val="single" w:sz="8" w:space="0" w:color="156082"/>
        <w:left w:val="single" w:sz="8" w:space="0" w:color="156082"/>
        <w:bottom w:val="single" w:sz="8" w:space="0" w:color="156082"/>
        <w:right w:val="single" w:sz="8" w:space="0" w:color="156082"/>
        <w:insideH w:val="single" w:sz="8" w:space="0" w:color="156082"/>
        <w:insideV w:val="single" w:sz="8" w:space="0" w:color="156082"/>
      </w:tblBorders>
    </w:tblPr>
    <w:tcPr>
      <w:shd w:val="clear" w:color="auto" w:fill="B2DEF2"/>
    </w:tcPr>
    <w:tblStylePr w:type="firstRow">
      <w:rPr>
        <w:b/>
        <w:bCs/>
        <w:color w:val="000000"/>
      </w:rPr>
      <w:tblPr/>
      <w:tcPr>
        <w:shd w:val="clear" w:color="auto" w:fill="E0F2FA"/>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C1E4F5"/>
      </w:tcPr>
    </w:tblStylePr>
    <w:tblStylePr w:type="band1Vert">
      <w:tblPr/>
      <w:tcPr>
        <w:shd w:val="clear" w:color="auto" w:fill="64BDE6"/>
      </w:tcPr>
    </w:tblStylePr>
    <w:tblStylePr w:type="band1Horz">
      <w:tblPr/>
      <w:tcPr>
        <w:tcBorders>
          <w:insideH w:val="single" w:sz="6" w:space="0" w:color="156082"/>
          <w:insideV w:val="single" w:sz="6" w:space="0" w:color="156082"/>
        </w:tcBorders>
        <w:shd w:val="clear" w:color="auto" w:fill="64BDE6"/>
      </w:tcPr>
    </w:tblStylePr>
    <w:tblStylePr w:type="nwCell">
      <w:tblPr/>
      <w:tcPr>
        <w:shd w:val="clear" w:color="auto" w:fill="FFFFFF"/>
      </w:tcPr>
    </w:tblStylePr>
  </w:style>
  <w:style w:type="table" w:customStyle="1" w:styleId="MediumGrid2-Accent26">
    <w:name w:val="Medium Grid 2 - Accent 26"/>
    <w:basedOn w:val="TableNormal"/>
    <w:next w:val="MediumGrid2-Accent2"/>
    <w:uiPriority w:val="68"/>
    <w:semiHidden/>
    <w:unhideWhenUsed/>
    <w:rsid w:val="00417AD0"/>
    <w:pPr>
      <w:spacing w:after="0" w:line="240" w:lineRule="auto"/>
    </w:pPr>
    <w:rPr>
      <w:rFonts w:ascii="Aptos Display" w:eastAsia="Times New Roman" w:hAnsi="Aptos Display" w:cs="Times New Roman"/>
      <w:color w:val="000000"/>
      <w:kern w:val="2"/>
      <w:sz w:val="24"/>
      <w:szCs w:val="24"/>
      <w:lang w:val="en-IE"/>
      <w14:ligatures w14:val="standardContextual"/>
    </w:rPr>
    <w:tblPr>
      <w:tblStyleRowBandSize w:val="1"/>
      <w:tblStyleColBandSize w:val="1"/>
      <w:tblBorders>
        <w:top w:val="single" w:sz="8" w:space="0" w:color="E97132"/>
        <w:left w:val="single" w:sz="8" w:space="0" w:color="E97132"/>
        <w:bottom w:val="single" w:sz="8" w:space="0" w:color="E97132"/>
        <w:right w:val="single" w:sz="8" w:space="0" w:color="E97132"/>
        <w:insideH w:val="single" w:sz="8" w:space="0" w:color="E97132"/>
        <w:insideV w:val="single" w:sz="8" w:space="0" w:color="E97132"/>
      </w:tblBorders>
    </w:tblPr>
    <w:tcPr>
      <w:shd w:val="clear" w:color="auto" w:fill="F9DBCC"/>
    </w:tcPr>
    <w:tblStylePr w:type="firstRow">
      <w:rPr>
        <w:b/>
        <w:bCs/>
        <w:color w:val="000000"/>
      </w:rPr>
      <w:tblPr/>
      <w:tcPr>
        <w:shd w:val="clear" w:color="auto" w:fill="FCF0EA"/>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FAE2D5"/>
      </w:tcPr>
    </w:tblStylePr>
    <w:tblStylePr w:type="band1Vert">
      <w:tblPr/>
      <w:tcPr>
        <w:shd w:val="clear" w:color="auto" w:fill="F4B798"/>
      </w:tcPr>
    </w:tblStylePr>
    <w:tblStylePr w:type="band1Horz">
      <w:tblPr/>
      <w:tcPr>
        <w:tcBorders>
          <w:insideH w:val="single" w:sz="6" w:space="0" w:color="E97132"/>
          <w:insideV w:val="single" w:sz="6" w:space="0" w:color="E97132"/>
        </w:tcBorders>
        <w:shd w:val="clear" w:color="auto" w:fill="F4B798"/>
      </w:tcPr>
    </w:tblStylePr>
    <w:tblStylePr w:type="nwCell">
      <w:tblPr/>
      <w:tcPr>
        <w:shd w:val="clear" w:color="auto" w:fill="FFFFFF"/>
      </w:tcPr>
    </w:tblStylePr>
  </w:style>
  <w:style w:type="table" w:customStyle="1" w:styleId="MediumGrid2-Accent36">
    <w:name w:val="Medium Grid 2 - Accent 36"/>
    <w:basedOn w:val="TableNormal"/>
    <w:next w:val="MediumGrid2-Accent3"/>
    <w:uiPriority w:val="68"/>
    <w:semiHidden/>
    <w:unhideWhenUsed/>
    <w:rsid w:val="00417AD0"/>
    <w:pPr>
      <w:spacing w:after="0" w:line="240" w:lineRule="auto"/>
    </w:pPr>
    <w:rPr>
      <w:rFonts w:ascii="Aptos Display" w:eastAsia="Times New Roman" w:hAnsi="Aptos Display" w:cs="Times New Roman"/>
      <w:color w:val="000000"/>
      <w:kern w:val="2"/>
      <w:sz w:val="24"/>
      <w:szCs w:val="24"/>
      <w:lang w:val="en-IE"/>
      <w14:ligatures w14:val="standardContextual"/>
    </w:rPr>
    <w:tblPr>
      <w:tblStyleRowBandSize w:val="1"/>
      <w:tblStyleColBandSize w:val="1"/>
      <w:tblBorders>
        <w:top w:val="single" w:sz="8" w:space="0" w:color="196B24"/>
        <w:left w:val="single" w:sz="8" w:space="0" w:color="196B24"/>
        <w:bottom w:val="single" w:sz="8" w:space="0" w:color="196B24"/>
        <w:right w:val="single" w:sz="8" w:space="0" w:color="196B24"/>
        <w:insideH w:val="single" w:sz="8" w:space="0" w:color="196B24"/>
        <w:insideV w:val="single" w:sz="8" w:space="0" w:color="196B24"/>
      </w:tblBorders>
    </w:tblPr>
    <w:tcPr>
      <w:shd w:val="clear" w:color="auto" w:fill="B3EDBA"/>
    </w:tcPr>
    <w:tblStylePr w:type="firstRow">
      <w:rPr>
        <w:b/>
        <w:bCs/>
        <w:color w:val="000000"/>
      </w:rPr>
      <w:tblPr/>
      <w:tcPr>
        <w:shd w:val="clear" w:color="auto" w:fill="E0F8E3"/>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C1F0C7"/>
      </w:tcPr>
    </w:tblStylePr>
    <w:tblStylePr w:type="band1Vert">
      <w:tblPr/>
      <w:tcPr>
        <w:shd w:val="clear" w:color="auto" w:fill="66DB75"/>
      </w:tcPr>
    </w:tblStylePr>
    <w:tblStylePr w:type="band1Horz">
      <w:tblPr/>
      <w:tcPr>
        <w:tcBorders>
          <w:insideH w:val="single" w:sz="6" w:space="0" w:color="196B24"/>
          <w:insideV w:val="single" w:sz="6" w:space="0" w:color="196B24"/>
        </w:tcBorders>
        <w:shd w:val="clear" w:color="auto" w:fill="66DB75"/>
      </w:tcPr>
    </w:tblStylePr>
    <w:tblStylePr w:type="nwCell">
      <w:tblPr/>
      <w:tcPr>
        <w:shd w:val="clear" w:color="auto" w:fill="FFFFFF"/>
      </w:tcPr>
    </w:tblStylePr>
  </w:style>
  <w:style w:type="table" w:customStyle="1" w:styleId="MediumGrid2-Accent46">
    <w:name w:val="Medium Grid 2 - Accent 46"/>
    <w:basedOn w:val="TableNormal"/>
    <w:next w:val="MediumGrid2-Accent4"/>
    <w:uiPriority w:val="68"/>
    <w:semiHidden/>
    <w:unhideWhenUsed/>
    <w:rsid w:val="00417AD0"/>
    <w:pPr>
      <w:spacing w:after="0" w:line="240" w:lineRule="auto"/>
    </w:pPr>
    <w:rPr>
      <w:rFonts w:ascii="Aptos Display" w:eastAsia="Times New Roman" w:hAnsi="Aptos Display" w:cs="Times New Roman"/>
      <w:color w:val="000000"/>
      <w:kern w:val="2"/>
      <w:sz w:val="24"/>
      <w:szCs w:val="24"/>
      <w:lang w:val="en-IE"/>
      <w14:ligatures w14:val="standardContextual"/>
    </w:rPr>
    <w:tblPr>
      <w:tblStyleRowBandSize w:val="1"/>
      <w:tblStyleColBandSize w:val="1"/>
      <w:tblBorders>
        <w:top w:val="single" w:sz="8" w:space="0" w:color="0F9ED5"/>
        <w:left w:val="single" w:sz="8" w:space="0" w:color="0F9ED5"/>
        <w:bottom w:val="single" w:sz="8" w:space="0" w:color="0F9ED5"/>
        <w:right w:val="single" w:sz="8" w:space="0" w:color="0F9ED5"/>
        <w:insideH w:val="single" w:sz="8" w:space="0" w:color="0F9ED5"/>
        <w:insideV w:val="single" w:sz="8" w:space="0" w:color="0F9ED5"/>
      </w:tblBorders>
    </w:tblPr>
    <w:tcPr>
      <w:shd w:val="clear" w:color="auto" w:fill="BDE9FA"/>
    </w:tcPr>
    <w:tblStylePr w:type="firstRow">
      <w:rPr>
        <w:b/>
        <w:bCs/>
        <w:color w:val="000000"/>
      </w:rPr>
      <w:tblPr/>
      <w:tcPr>
        <w:shd w:val="clear" w:color="auto" w:fill="E5F6FD"/>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CAEDFB"/>
      </w:tcPr>
    </w:tblStylePr>
    <w:tblStylePr w:type="band1Vert">
      <w:tblPr/>
      <w:tcPr>
        <w:shd w:val="clear" w:color="auto" w:fill="7BD3F5"/>
      </w:tcPr>
    </w:tblStylePr>
    <w:tblStylePr w:type="band1Horz">
      <w:tblPr/>
      <w:tcPr>
        <w:tcBorders>
          <w:insideH w:val="single" w:sz="6" w:space="0" w:color="0F9ED5"/>
          <w:insideV w:val="single" w:sz="6" w:space="0" w:color="0F9ED5"/>
        </w:tcBorders>
        <w:shd w:val="clear" w:color="auto" w:fill="7BD3F5"/>
      </w:tcPr>
    </w:tblStylePr>
    <w:tblStylePr w:type="nwCell">
      <w:tblPr/>
      <w:tcPr>
        <w:shd w:val="clear" w:color="auto" w:fill="FFFFFF"/>
      </w:tcPr>
    </w:tblStylePr>
  </w:style>
  <w:style w:type="table" w:customStyle="1" w:styleId="MediumGrid2-Accent56">
    <w:name w:val="Medium Grid 2 - Accent 56"/>
    <w:basedOn w:val="TableNormal"/>
    <w:next w:val="MediumGrid2-Accent5"/>
    <w:uiPriority w:val="68"/>
    <w:semiHidden/>
    <w:unhideWhenUsed/>
    <w:rsid w:val="00417AD0"/>
    <w:pPr>
      <w:spacing w:after="0" w:line="240" w:lineRule="auto"/>
    </w:pPr>
    <w:rPr>
      <w:rFonts w:ascii="Aptos Display" w:eastAsia="Times New Roman" w:hAnsi="Aptos Display" w:cs="Times New Roman"/>
      <w:color w:val="000000"/>
      <w:kern w:val="2"/>
      <w:sz w:val="24"/>
      <w:szCs w:val="24"/>
      <w:lang w:val="en-IE"/>
      <w14:ligatures w14:val="standardContextual"/>
    </w:rPr>
    <w:tblPr>
      <w:tblStyleRowBandSize w:val="1"/>
      <w:tblStyleColBandSize w:val="1"/>
      <w:tblBorders>
        <w:top w:val="single" w:sz="8" w:space="0" w:color="A02B93"/>
        <w:left w:val="single" w:sz="8" w:space="0" w:color="A02B93"/>
        <w:bottom w:val="single" w:sz="8" w:space="0" w:color="A02B93"/>
        <w:right w:val="single" w:sz="8" w:space="0" w:color="A02B93"/>
        <w:insideH w:val="single" w:sz="8" w:space="0" w:color="A02B93"/>
        <w:insideV w:val="single" w:sz="8" w:space="0" w:color="A02B93"/>
      </w:tblBorders>
    </w:tblPr>
    <w:tcPr>
      <w:shd w:val="clear" w:color="auto" w:fill="EFC3E9"/>
    </w:tcPr>
    <w:tblStylePr w:type="firstRow">
      <w:rPr>
        <w:b/>
        <w:bCs/>
        <w:color w:val="000000"/>
      </w:rPr>
      <w:tblPr/>
      <w:tcPr>
        <w:shd w:val="clear" w:color="auto" w:fill="F8E7F6"/>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F2CEED"/>
      </w:tcPr>
    </w:tblStylePr>
    <w:tblStylePr w:type="band1Vert">
      <w:tblPr/>
      <w:tcPr>
        <w:shd w:val="clear" w:color="auto" w:fill="DE86D4"/>
      </w:tcPr>
    </w:tblStylePr>
    <w:tblStylePr w:type="band1Horz">
      <w:tblPr/>
      <w:tcPr>
        <w:tcBorders>
          <w:insideH w:val="single" w:sz="6" w:space="0" w:color="A02B93"/>
          <w:insideV w:val="single" w:sz="6" w:space="0" w:color="A02B93"/>
        </w:tcBorders>
        <w:shd w:val="clear" w:color="auto" w:fill="DE86D4"/>
      </w:tcPr>
    </w:tblStylePr>
    <w:tblStylePr w:type="nwCell">
      <w:tblPr/>
      <w:tcPr>
        <w:shd w:val="clear" w:color="auto" w:fill="FFFFFF"/>
      </w:tcPr>
    </w:tblStylePr>
  </w:style>
  <w:style w:type="table" w:customStyle="1" w:styleId="MediumGrid2-Accent66">
    <w:name w:val="Medium Grid 2 - Accent 66"/>
    <w:basedOn w:val="TableNormal"/>
    <w:next w:val="MediumGrid2-Accent6"/>
    <w:uiPriority w:val="68"/>
    <w:semiHidden/>
    <w:unhideWhenUsed/>
    <w:rsid w:val="00417AD0"/>
    <w:pPr>
      <w:spacing w:after="0" w:line="240" w:lineRule="auto"/>
    </w:pPr>
    <w:rPr>
      <w:rFonts w:ascii="Aptos Display" w:eastAsia="Times New Roman" w:hAnsi="Aptos Display" w:cs="Times New Roman"/>
      <w:color w:val="000000"/>
      <w:kern w:val="2"/>
      <w:sz w:val="24"/>
      <w:szCs w:val="24"/>
      <w:lang w:val="en-IE"/>
      <w14:ligatures w14:val="standardContextual"/>
    </w:rPr>
    <w:tblPr>
      <w:tblStyleRowBandSize w:val="1"/>
      <w:tblStyleColBandSize w:val="1"/>
      <w:tblBorders>
        <w:top w:val="single" w:sz="8" w:space="0" w:color="4EA72E"/>
        <w:left w:val="single" w:sz="8" w:space="0" w:color="4EA72E"/>
        <w:bottom w:val="single" w:sz="8" w:space="0" w:color="4EA72E"/>
        <w:right w:val="single" w:sz="8" w:space="0" w:color="4EA72E"/>
        <w:insideH w:val="single" w:sz="8" w:space="0" w:color="4EA72E"/>
        <w:insideV w:val="single" w:sz="8" w:space="0" w:color="4EA72E"/>
      </w:tblBorders>
    </w:tblPr>
    <w:tcPr>
      <w:shd w:val="clear" w:color="auto" w:fill="D0EFC5"/>
    </w:tcPr>
    <w:tblStylePr w:type="firstRow">
      <w:rPr>
        <w:b/>
        <w:bCs/>
        <w:color w:val="000000"/>
      </w:rPr>
      <w:tblPr/>
      <w:tcPr>
        <w:shd w:val="clear" w:color="auto" w:fill="ECF8E8"/>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D9F2D0"/>
      </w:tcPr>
    </w:tblStylePr>
    <w:tblStylePr w:type="band1Vert">
      <w:tblPr/>
      <w:tcPr>
        <w:shd w:val="clear" w:color="auto" w:fill="A0DF8A"/>
      </w:tcPr>
    </w:tblStylePr>
    <w:tblStylePr w:type="band1Horz">
      <w:tblPr/>
      <w:tcPr>
        <w:tcBorders>
          <w:insideH w:val="single" w:sz="6" w:space="0" w:color="4EA72E"/>
          <w:insideV w:val="single" w:sz="6" w:space="0" w:color="4EA72E"/>
        </w:tcBorders>
        <w:shd w:val="clear" w:color="auto" w:fill="A0DF8A"/>
      </w:tcPr>
    </w:tblStylePr>
    <w:tblStylePr w:type="nwCell">
      <w:tblPr/>
      <w:tcPr>
        <w:shd w:val="clear" w:color="auto" w:fill="FFFFFF"/>
      </w:tcPr>
    </w:tblStylePr>
  </w:style>
  <w:style w:type="table" w:customStyle="1" w:styleId="MediumGrid36">
    <w:name w:val="Medium Grid 36"/>
    <w:basedOn w:val="TableNormal"/>
    <w:next w:val="MediumGrid3"/>
    <w:uiPriority w:val="69"/>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C0C0C0"/>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000000"/>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000000"/>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000000"/>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000000"/>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808080"/>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808080"/>
      </w:tcPr>
    </w:tblStylePr>
  </w:style>
  <w:style w:type="table" w:customStyle="1" w:styleId="MediumGrid3-Accent16">
    <w:name w:val="Medium Grid 3 - Accent 16"/>
    <w:basedOn w:val="TableNormal"/>
    <w:next w:val="MediumGrid3-Accent1"/>
    <w:uiPriority w:val="69"/>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B2DEF2"/>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156082"/>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156082"/>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156082"/>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156082"/>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64BDE6"/>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64BDE6"/>
      </w:tcPr>
    </w:tblStylePr>
  </w:style>
  <w:style w:type="table" w:customStyle="1" w:styleId="MediumGrid3-Accent26">
    <w:name w:val="Medium Grid 3 - Accent 26"/>
    <w:basedOn w:val="TableNormal"/>
    <w:next w:val="MediumGrid3-Accent2"/>
    <w:uiPriority w:val="69"/>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F9DBCC"/>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E97132"/>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E97132"/>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E97132"/>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E97132"/>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F4B798"/>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F4B798"/>
      </w:tcPr>
    </w:tblStylePr>
  </w:style>
  <w:style w:type="table" w:customStyle="1" w:styleId="MediumGrid3-Accent36">
    <w:name w:val="Medium Grid 3 - Accent 36"/>
    <w:basedOn w:val="TableNormal"/>
    <w:next w:val="MediumGrid3-Accent3"/>
    <w:uiPriority w:val="69"/>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B3EDBA"/>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196B24"/>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196B24"/>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196B24"/>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196B24"/>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66DB75"/>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66DB75"/>
      </w:tcPr>
    </w:tblStylePr>
  </w:style>
  <w:style w:type="table" w:customStyle="1" w:styleId="MediumGrid3-Accent46">
    <w:name w:val="Medium Grid 3 - Accent 46"/>
    <w:basedOn w:val="TableNormal"/>
    <w:next w:val="MediumGrid3-Accent4"/>
    <w:uiPriority w:val="69"/>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BDE9FA"/>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0F9ED5"/>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0F9ED5"/>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0F9ED5"/>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0F9ED5"/>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7BD3F5"/>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7BD3F5"/>
      </w:tcPr>
    </w:tblStylePr>
  </w:style>
  <w:style w:type="table" w:customStyle="1" w:styleId="MediumGrid3-Accent56">
    <w:name w:val="Medium Grid 3 - Accent 56"/>
    <w:basedOn w:val="TableNormal"/>
    <w:next w:val="MediumGrid3-Accent5"/>
    <w:uiPriority w:val="69"/>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EFC3E9"/>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A02B93"/>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A02B93"/>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A02B93"/>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A02B93"/>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DE86D4"/>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DE86D4"/>
      </w:tcPr>
    </w:tblStylePr>
  </w:style>
  <w:style w:type="table" w:customStyle="1" w:styleId="MediumGrid3-Accent66">
    <w:name w:val="Medium Grid 3 - Accent 66"/>
    <w:basedOn w:val="TableNormal"/>
    <w:next w:val="MediumGrid3-Accent6"/>
    <w:uiPriority w:val="69"/>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0EFC5"/>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EA72E"/>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EA72E"/>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EA72E"/>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EA72E"/>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0DF8A"/>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0DF8A"/>
      </w:tcPr>
    </w:tblStylePr>
  </w:style>
  <w:style w:type="table" w:customStyle="1" w:styleId="MediumList16">
    <w:name w:val="Medium List 16"/>
    <w:basedOn w:val="TableNormal"/>
    <w:next w:val="MediumList1"/>
    <w:uiPriority w:val="65"/>
    <w:semiHidden/>
    <w:unhideWhenUsed/>
    <w:rsid w:val="00417AD0"/>
    <w:pPr>
      <w:spacing w:after="0" w:line="240" w:lineRule="auto"/>
    </w:pPr>
    <w:rPr>
      <w:color w:val="000000"/>
      <w:kern w:val="2"/>
      <w:sz w:val="24"/>
      <w:szCs w:val="24"/>
      <w:lang w:val="en-IE"/>
      <w14:ligatures w14:val="standardContextual"/>
    </w:rPr>
    <w:tblPr>
      <w:tblStyleRowBandSize w:val="1"/>
      <w:tblStyleColBandSize w:val="1"/>
      <w:tblBorders>
        <w:top w:val="single" w:sz="8" w:space="0" w:color="000000"/>
        <w:bottom w:val="single" w:sz="8" w:space="0" w:color="000000"/>
      </w:tblBorders>
    </w:tblPr>
    <w:tblStylePr w:type="firstRow">
      <w:rPr>
        <w:rFonts w:ascii="Aptos Display" w:eastAsia="Times New Roman" w:hAnsi="Aptos Display" w:cs="Times New Roman"/>
      </w:rPr>
      <w:tblPr/>
      <w:tcPr>
        <w:tcBorders>
          <w:top w:val="nil"/>
          <w:bottom w:val="single" w:sz="8" w:space="0" w:color="000000"/>
        </w:tcBorders>
      </w:tcPr>
    </w:tblStylePr>
    <w:tblStylePr w:type="lastRow">
      <w:rPr>
        <w:b/>
        <w:bCs/>
        <w:color w:val="0E2841"/>
      </w:rPr>
      <w:tblPr/>
      <w:tcPr>
        <w:tcBorders>
          <w:top w:val="single" w:sz="8" w:space="0" w:color="000000"/>
          <w:bottom w:val="single" w:sz="8" w:space="0" w:color="000000"/>
        </w:tcBorders>
      </w:tcPr>
    </w:tblStylePr>
    <w:tblStylePr w:type="firstCol">
      <w:rPr>
        <w:b/>
        <w:bCs/>
      </w:rPr>
    </w:tblStylePr>
    <w:tblStylePr w:type="lastCol">
      <w:rPr>
        <w:b/>
        <w:bCs/>
      </w:rPr>
      <w:tblPr/>
      <w:tcPr>
        <w:tcBorders>
          <w:top w:val="single" w:sz="8" w:space="0" w:color="000000"/>
          <w:bottom w:val="single" w:sz="8" w:space="0" w:color="000000"/>
        </w:tcBorders>
      </w:tcPr>
    </w:tblStylePr>
    <w:tblStylePr w:type="band1Vert">
      <w:tblPr/>
      <w:tcPr>
        <w:shd w:val="clear" w:color="auto" w:fill="C0C0C0"/>
      </w:tcPr>
    </w:tblStylePr>
    <w:tblStylePr w:type="band1Horz">
      <w:tblPr/>
      <w:tcPr>
        <w:shd w:val="clear" w:color="auto" w:fill="C0C0C0"/>
      </w:tcPr>
    </w:tblStylePr>
  </w:style>
  <w:style w:type="table" w:customStyle="1" w:styleId="MediumList1-Accent16">
    <w:name w:val="Medium List 1 - Accent 16"/>
    <w:basedOn w:val="TableNormal"/>
    <w:next w:val="MediumList1-Accent1"/>
    <w:uiPriority w:val="65"/>
    <w:semiHidden/>
    <w:unhideWhenUsed/>
    <w:rsid w:val="00417AD0"/>
    <w:pPr>
      <w:spacing w:after="0" w:line="240" w:lineRule="auto"/>
    </w:pPr>
    <w:rPr>
      <w:color w:val="000000"/>
      <w:kern w:val="2"/>
      <w:sz w:val="24"/>
      <w:szCs w:val="24"/>
      <w:lang w:val="en-IE"/>
      <w14:ligatures w14:val="standardContextual"/>
    </w:rPr>
    <w:tblPr>
      <w:tblStyleRowBandSize w:val="1"/>
      <w:tblStyleColBandSize w:val="1"/>
      <w:tblBorders>
        <w:top w:val="single" w:sz="8" w:space="0" w:color="156082"/>
        <w:bottom w:val="single" w:sz="8" w:space="0" w:color="156082"/>
      </w:tblBorders>
    </w:tblPr>
    <w:tblStylePr w:type="firstRow">
      <w:rPr>
        <w:rFonts w:ascii="Aptos Display" w:eastAsia="Times New Roman" w:hAnsi="Aptos Display" w:cs="Times New Roman"/>
      </w:rPr>
      <w:tblPr/>
      <w:tcPr>
        <w:tcBorders>
          <w:top w:val="nil"/>
          <w:bottom w:val="single" w:sz="8" w:space="0" w:color="156082"/>
        </w:tcBorders>
      </w:tcPr>
    </w:tblStylePr>
    <w:tblStylePr w:type="lastRow">
      <w:rPr>
        <w:b/>
        <w:bCs/>
        <w:color w:val="0E2841"/>
      </w:rPr>
      <w:tblPr/>
      <w:tcPr>
        <w:tcBorders>
          <w:top w:val="single" w:sz="8" w:space="0" w:color="156082"/>
          <w:bottom w:val="single" w:sz="8" w:space="0" w:color="156082"/>
        </w:tcBorders>
      </w:tcPr>
    </w:tblStylePr>
    <w:tblStylePr w:type="firstCol">
      <w:rPr>
        <w:b/>
        <w:bCs/>
      </w:rPr>
    </w:tblStylePr>
    <w:tblStylePr w:type="lastCol">
      <w:rPr>
        <w:b/>
        <w:bCs/>
      </w:rPr>
      <w:tblPr/>
      <w:tcPr>
        <w:tcBorders>
          <w:top w:val="single" w:sz="8" w:space="0" w:color="156082"/>
          <w:bottom w:val="single" w:sz="8" w:space="0" w:color="156082"/>
        </w:tcBorders>
      </w:tcPr>
    </w:tblStylePr>
    <w:tblStylePr w:type="band1Vert">
      <w:tblPr/>
      <w:tcPr>
        <w:shd w:val="clear" w:color="auto" w:fill="B2DEF2"/>
      </w:tcPr>
    </w:tblStylePr>
    <w:tblStylePr w:type="band1Horz">
      <w:tblPr/>
      <w:tcPr>
        <w:shd w:val="clear" w:color="auto" w:fill="B2DEF2"/>
      </w:tcPr>
    </w:tblStylePr>
  </w:style>
  <w:style w:type="table" w:customStyle="1" w:styleId="MediumList1-Accent26">
    <w:name w:val="Medium List 1 - Accent 26"/>
    <w:basedOn w:val="TableNormal"/>
    <w:next w:val="MediumList1-Accent2"/>
    <w:uiPriority w:val="65"/>
    <w:semiHidden/>
    <w:unhideWhenUsed/>
    <w:rsid w:val="00417AD0"/>
    <w:pPr>
      <w:spacing w:after="0" w:line="240" w:lineRule="auto"/>
    </w:pPr>
    <w:rPr>
      <w:color w:val="000000"/>
      <w:kern w:val="2"/>
      <w:sz w:val="24"/>
      <w:szCs w:val="24"/>
      <w:lang w:val="en-IE"/>
      <w14:ligatures w14:val="standardContextual"/>
    </w:rPr>
    <w:tblPr>
      <w:tblStyleRowBandSize w:val="1"/>
      <w:tblStyleColBandSize w:val="1"/>
      <w:tblBorders>
        <w:top w:val="single" w:sz="8" w:space="0" w:color="E97132"/>
        <w:bottom w:val="single" w:sz="8" w:space="0" w:color="E97132"/>
      </w:tblBorders>
    </w:tblPr>
    <w:tblStylePr w:type="firstRow">
      <w:rPr>
        <w:rFonts w:ascii="Aptos Display" w:eastAsia="Times New Roman" w:hAnsi="Aptos Display" w:cs="Times New Roman"/>
      </w:rPr>
      <w:tblPr/>
      <w:tcPr>
        <w:tcBorders>
          <w:top w:val="nil"/>
          <w:bottom w:val="single" w:sz="8" w:space="0" w:color="E97132"/>
        </w:tcBorders>
      </w:tcPr>
    </w:tblStylePr>
    <w:tblStylePr w:type="lastRow">
      <w:rPr>
        <w:b/>
        <w:bCs/>
        <w:color w:val="0E2841"/>
      </w:rPr>
      <w:tblPr/>
      <w:tcPr>
        <w:tcBorders>
          <w:top w:val="single" w:sz="8" w:space="0" w:color="E97132"/>
          <w:bottom w:val="single" w:sz="8" w:space="0" w:color="E97132"/>
        </w:tcBorders>
      </w:tcPr>
    </w:tblStylePr>
    <w:tblStylePr w:type="firstCol">
      <w:rPr>
        <w:b/>
        <w:bCs/>
      </w:rPr>
    </w:tblStylePr>
    <w:tblStylePr w:type="lastCol">
      <w:rPr>
        <w:b/>
        <w:bCs/>
      </w:rPr>
      <w:tblPr/>
      <w:tcPr>
        <w:tcBorders>
          <w:top w:val="single" w:sz="8" w:space="0" w:color="E97132"/>
          <w:bottom w:val="single" w:sz="8" w:space="0" w:color="E97132"/>
        </w:tcBorders>
      </w:tcPr>
    </w:tblStylePr>
    <w:tblStylePr w:type="band1Vert">
      <w:tblPr/>
      <w:tcPr>
        <w:shd w:val="clear" w:color="auto" w:fill="F9DBCC"/>
      </w:tcPr>
    </w:tblStylePr>
    <w:tblStylePr w:type="band1Horz">
      <w:tblPr/>
      <w:tcPr>
        <w:shd w:val="clear" w:color="auto" w:fill="F9DBCC"/>
      </w:tcPr>
    </w:tblStylePr>
  </w:style>
  <w:style w:type="table" w:customStyle="1" w:styleId="MediumList1-Accent36">
    <w:name w:val="Medium List 1 - Accent 36"/>
    <w:basedOn w:val="TableNormal"/>
    <w:next w:val="MediumList1-Accent3"/>
    <w:uiPriority w:val="65"/>
    <w:semiHidden/>
    <w:unhideWhenUsed/>
    <w:rsid w:val="00417AD0"/>
    <w:pPr>
      <w:spacing w:after="0" w:line="240" w:lineRule="auto"/>
    </w:pPr>
    <w:rPr>
      <w:color w:val="000000"/>
      <w:kern w:val="2"/>
      <w:sz w:val="24"/>
      <w:szCs w:val="24"/>
      <w:lang w:val="en-IE"/>
      <w14:ligatures w14:val="standardContextual"/>
    </w:rPr>
    <w:tblPr>
      <w:tblStyleRowBandSize w:val="1"/>
      <w:tblStyleColBandSize w:val="1"/>
      <w:tblBorders>
        <w:top w:val="single" w:sz="8" w:space="0" w:color="196B24"/>
        <w:bottom w:val="single" w:sz="8" w:space="0" w:color="196B24"/>
      </w:tblBorders>
    </w:tblPr>
    <w:tblStylePr w:type="firstRow">
      <w:rPr>
        <w:rFonts w:ascii="Aptos Display" w:eastAsia="Times New Roman" w:hAnsi="Aptos Display" w:cs="Times New Roman"/>
      </w:rPr>
      <w:tblPr/>
      <w:tcPr>
        <w:tcBorders>
          <w:top w:val="nil"/>
          <w:bottom w:val="single" w:sz="8" w:space="0" w:color="196B24"/>
        </w:tcBorders>
      </w:tcPr>
    </w:tblStylePr>
    <w:tblStylePr w:type="lastRow">
      <w:rPr>
        <w:b/>
        <w:bCs/>
        <w:color w:val="0E2841"/>
      </w:rPr>
      <w:tblPr/>
      <w:tcPr>
        <w:tcBorders>
          <w:top w:val="single" w:sz="8" w:space="0" w:color="196B24"/>
          <w:bottom w:val="single" w:sz="8" w:space="0" w:color="196B24"/>
        </w:tcBorders>
      </w:tcPr>
    </w:tblStylePr>
    <w:tblStylePr w:type="firstCol">
      <w:rPr>
        <w:b/>
        <w:bCs/>
      </w:rPr>
    </w:tblStylePr>
    <w:tblStylePr w:type="lastCol">
      <w:rPr>
        <w:b/>
        <w:bCs/>
      </w:rPr>
      <w:tblPr/>
      <w:tcPr>
        <w:tcBorders>
          <w:top w:val="single" w:sz="8" w:space="0" w:color="196B24"/>
          <w:bottom w:val="single" w:sz="8" w:space="0" w:color="196B24"/>
        </w:tcBorders>
      </w:tcPr>
    </w:tblStylePr>
    <w:tblStylePr w:type="band1Vert">
      <w:tblPr/>
      <w:tcPr>
        <w:shd w:val="clear" w:color="auto" w:fill="B3EDBA"/>
      </w:tcPr>
    </w:tblStylePr>
    <w:tblStylePr w:type="band1Horz">
      <w:tblPr/>
      <w:tcPr>
        <w:shd w:val="clear" w:color="auto" w:fill="B3EDBA"/>
      </w:tcPr>
    </w:tblStylePr>
  </w:style>
  <w:style w:type="table" w:customStyle="1" w:styleId="MediumList1-Accent46">
    <w:name w:val="Medium List 1 - Accent 46"/>
    <w:basedOn w:val="TableNormal"/>
    <w:next w:val="MediumList1-Accent4"/>
    <w:uiPriority w:val="65"/>
    <w:semiHidden/>
    <w:unhideWhenUsed/>
    <w:rsid w:val="00417AD0"/>
    <w:pPr>
      <w:spacing w:after="0" w:line="240" w:lineRule="auto"/>
    </w:pPr>
    <w:rPr>
      <w:color w:val="000000"/>
      <w:kern w:val="2"/>
      <w:sz w:val="24"/>
      <w:szCs w:val="24"/>
      <w:lang w:val="en-IE"/>
      <w14:ligatures w14:val="standardContextual"/>
    </w:rPr>
    <w:tblPr>
      <w:tblStyleRowBandSize w:val="1"/>
      <w:tblStyleColBandSize w:val="1"/>
      <w:tblBorders>
        <w:top w:val="single" w:sz="8" w:space="0" w:color="0F9ED5"/>
        <w:bottom w:val="single" w:sz="8" w:space="0" w:color="0F9ED5"/>
      </w:tblBorders>
    </w:tblPr>
    <w:tblStylePr w:type="firstRow">
      <w:rPr>
        <w:rFonts w:ascii="Aptos Display" w:eastAsia="Times New Roman" w:hAnsi="Aptos Display" w:cs="Times New Roman"/>
      </w:rPr>
      <w:tblPr/>
      <w:tcPr>
        <w:tcBorders>
          <w:top w:val="nil"/>
          <w:bottom w:val="single" w:sz="8" w:space="0" w:color="0F9ED5"/>
        </w:tcBorders>
      </w:tcPr>
    </w:tblStylePr>
    <w:tblStylePr w:type="lastRow">
      <w:rPr>
        <w:b/>
        <w:bCs/>
        <w:color w:val="0E2841"/>
      </w:rPr>
      <w:tblPr/>
      <w:tcPr>
        <w:tcBorders>
          <w:top w:val="single" w:sz="8" w:space="0" w:color="0F9ED5"/>
          <w:bottom w:val="single" w:sz="8" w:space="0" w:color="0F9ED5"/>
        </w:tcBorders>
      </w:tcPr>
    </w:tblStylePr>
    <w:tblStylePr w:type="firstCol">
      <w:rPr>
        <w:b/>
        <w:bCs/>
      </w:rPr>
    </w:tblStylePr>
    <w:tblStylePr w:type="lastCol">
      <w:rPr>
        <w:b/>
        <w:bCs/>
      </w:rPr>
      <w:tblPr/>
      <w:tcPr>
        <w:tcBorders>
          <w:top w:val="single" w:sz="8" w:space="0" w:color="0F9ED5"/>
          <w:bottom w:val="single" w:sz="8" w:space="0" w:color="0F9ED5"/>
        </w:tcBorders>
      </w:tcPr>
    </w:tblStylePr>
    <w:tblStylePr w:type="band1Vert">
      <w:tblPr/>
      <w:tcPr>
        <w:shd w:val="clear" w:color="auto" w:fill="BDE9FA"/>
      </w:tcPr>
    </w:tblStylePr>
    <w:tblStylePr w:type="band1Horz">
      <w:tblPr/>
      <w:tcPr>
        <w:shd w:val="clear" w:color="auto" w:fill="BDE9FA"/>
      </w:tcPr>
    </w:tblStylePr>
  </w:style>
  <w:style w:type="table" w:customStyle="1" w:styleId="MediumList1-Accent56">
    <w:name w:val="Medium List 1 - Accent 56"/>
    <w:basedOn w:val="TableNormal"/>
    <w:next w:val="MediumList1-Accent5"/>
    <w:uiPriority w:val="65"/>
    <w:semiHidden/>
    <w:unhideWhenUsed/>
    <w:rsid w:val="00417AD0"/>
    <w:pPr>
      <w:spacing w:after="0" w:line="240" w:lineRule="auto"/>
    </w:pPr>
    <w:rPr>
      <w:color w:val="000000"/>
      <w:kern w:val="2"/>
      <w:sz w:val="24"/>
      <w:szCs w:val="24"/>
      <w:lang w:val="en-IE"/>
      <w14:ligatures w14:val="standardContextual"/>
    </w:rPr>
    <w:tblPr>
      <w:tblStyleRowBandSize w:val="1"/>
      <w:tblStyleColBandSize w:val="1"/>
      <w:tblBorders>
        <w:top w:val="single" w:sz="8" w:space="0" w:color="A02B93"/>
        <w:bottom w:val="single" w:sz="8" w:space="0" w:color="A02B93"/>
      </w:tblBorders>
    </w:tblPr>
    <w:tblStylePr w:type="firstRow">
      <w:rPr>
        <w:rFonts w:ascii="Aptos Display" w:eastAsia="Times New Roman" w:hAnsi="Aptos Display" w:cs="Times New Roman"/>
      </w:rPr>
      <w:tblPr/>
      <w:tcPr>
        <w:tcBorders>
          <w:top w:val="nil"/>
          <w:bottom w:val="single" w:sz="8" w:space="0" w:color="A02B93"/>
        </w:tcBorders>
      </w:tcPr>
    </w:tblStylePr>
    <w:tblStylePr w:type="lastRow">
      <w:rPr>
        <w:b/>
        <w:bCs/>
        <w:color w:val="0E2841"/>
      </w:rPr>
      <w:tblPr/>
      <w:tcPr>
        <w:tcBorders>
          <w:top w:val="single" w:sz="8" w:space="0" w:color="A02B93"/>
          <w:bottom w:val="single" w:sz="8" w:space="0" w:color="A02B93"/>
        </w:tcBorders>
      </w:tcPr>
    </w:tblStylePr>
    <w:tblStylePr w:type="firstCol">
      <w:rPr>
        <w:b/>
        <w:bCs/>
      </w:rPr>
    </w:tblStylePr>
    <w:tblStylePr w:type="lastCol">
      <w:rPr>
        <w:b/>
        <w:bCs/>
      </w:rPr>
      <w:tblPr/>
      <w:tcPr>
        <w:tcBorders>
          <w:top w:val="single" w:sz="8" w:space="0" w:color="A02B93"/>
          <w:bottom w:val="single" w:sz="8" w:space="0" w:color="A02B93"/>
        </w:tcBorders>
      </w:tcPr>
    </w:tblStylePr>
    <w:tblStylePr w:type="band1Vert">
      <w:tblPr/>
      <w:tcPr>
        <w:shd w:val="clear" w:color="auto" w:fill="EFC3E9"/>
      </w:tcPr>
    </w:tblStylePr>
    <w:tblStylePr w:type="band1Horz">
      <w:tblPr/>
      <w:tcPr>
        <w:shd w:val="clear" w:color="auto" w:fill="EFC3E9"/>
      </w:tcPr>
    </w:tblStylePr>
  </w:style>
  <w:style w:type="table" w:customStyle="1" w:styleId="MediumList1-Accent66">
    <w:name w:val="Medium List 1 - Accent 66"/>
    <w:basedOn w:val="TableNormal"/>
    <w:next w:val="MediumList1-Accent6"/>
    <w:uiPriority w:val="65"/>
    <w:semiHidden/>
    <w:unhideWhenUsed/>
    <w:rsid w:val="00417AD0"/>
    <w:pPr>
      <w:spacing w:after="0" w:line="240" w:lineRule="auto"/>
    </w:pPr>
    <w:rPr>
      <w:color w:val="000000"/>
      <w:kern w:val="2"/>
      <w:sz w:val="24"/>
      <w:szCs w:val="24"/>
      <w:lang w:val="en-IE"/>
      <w14:ligatures w14:val="standardContextual"/>
    </w:rPr>
    <w:tblPr>
      <w:tblStyleRowBandSize w:val="1"/>
      <w:tblStyleColBandSize w:val="1"/>
      <w:tblBorders>
        <w:top w:val="single" w:sz="8" w:space="0" w:color="4EA72E"/>
        <w:bottom w:val="single" w:sz="8" w:space="0" w:color="4EA72E"/>
      </w:tblBorders>
    </w:tblPr>
    <w:tblStylePr w:type="firstRow">
      <w:rPr>
        <w:rFonts w:ascii="Aptos Display" w:eastAsia="Times New Roman" w:hAnsi="Aptos Display" w:cs="Times New Roman"/>
      </w:rPr>
      <w:tblPr/>
      <w:tcPr>
        <w:tcBorders>
          <w:top w:val="nil"/>
          <w:bottom w:val="single" w:sz="8" w:space="0" w:color="4EA72E"/>
        </w:tcBorders>
      </w:tcPr>
    </w:tblStylePr>
    <w:tblStylePr w:type="lastRow">
      <w:rPr>
        <w:b/>
        <w:bCs/>
        <w:color w:val="0E2841"/>
      </w:rPr>
      <w:tblPr/>
      <w:tcPr>
        <w:tcBorders>
          <w:top w:val="single" w:sz="8" w:space="0" w:color="4EA72E"/>
          <w:bottom w:val="single" w:sz="8" w:space="0" w:color="4EA72E"/>
        </w:tcBorders>
      </w:tcPr>
    </w:tblStylePr>
    <w:tblStylePr w:type="firstCol">
      <w:rPr>
        <w:b/>
        <w:bCs/>
      </w:rPr>
    </w:tblStylePr>
    <w:tblStylePr w:type="lastCol">
      <w:rPr>
        <w:b/>
        <w:bCs/>
      </w:rPr>
      <w:tblPr/>
      <w:tcPr>
        <w:tcBorders>
          <w:top w:val="single" w:sz="8" w:space="0" w:color="4EA72E"/>
          <w:bottom w:val="single" w:sz="8" w:space="0" w:color="4EA72E"/>
        </w:tcBorders>
      </w:tcPr>
    </w:tblStylePr>
    <w:tblStylePr w:type="band1Vert">
      <w:tblPr/>
      <w:tcPr>
        <w:shd w:val="clear" w:color="auto" w:fill="D0EFC5"/>
      </w:tcPr>
    </w:tblStylePr>
    <w:tblStylePr w:type="band1Horz">
      <w:tblPr/>
      <w:tcPr>
        <w:shd w:val="clear" w:color="auto" w:fill="D0EFC5"/>
      </w:tcPr>
    </w:tblStylePr>
  </w:style>
  <w:style w:type="table" w:customStyle="1" w:styleId="MediumList26">
    <w:name w:val="Medium List 26"/>
    <w:basedOn w:val="TableNormal"/>
    <w:next w:val="MediumList2"/>
    <w:uiPriority w:val="66"/>
    <w:semiHidden/>
    <w:unhideWhenUsed/>
    <w:rsid w:val="00417AD0"/>
    <w:pPr>
      <w:spacing w:after="0" w:line="240" w:lineRule="auto"/>
    </w:pPr>
    <w:rPr>
      <w:rFonts w:ascii="Aptos Display" w:eastAsia="Times New Roman" w:hAnsi="Aptos Display" w:cs="Times New Roman"/>
      <w:color w:val="000000"/>
      <w:kern w:val="2"/>
      <w:sz w:val="24"/>
      <w:szCs w:val="24"/>
      <w:lang w:val="en-IE"/>
      <w14:ligatures w14:val="standardContextual"/>
    </w:rPr>
    <w:tblPr>
      <w:tblStyleRowBandSize w:val="1"/>
      <w:tblStyleColBandSize w:val="1"/>
      <w:tblBorders>
        <w:top w:val="single" w:sz="8" w:space="0" w:color="000000"/>
        <w:left w:val="single" w:sz="8" w:space="0" w:color="000000"/>
        <w:bottom w:val="single" w:sz="8" w:space="0" w:color="000000"/>
        <w:right w:val="single" w:sz="8" w:space="0" w:color="000000"/>
      </w:tblBorders>
    </w:tblPr>
    <w:tblStylePr w:type="firstRow">
      <w:rPr>
        <w:sz w:val="24"/>
        <w:szCs w:val="24"/>
      </w:rPr>
      <w:tblPr/>
      <w:tcPr>
        <w:tcBorders>
          <w:top w:val="nil"/>
          <w:left w:val="nil"/>
          <w:bottom w:val="single" w:sz="24" w:space="0" w:color="000000"/>
          <w:right w:val="nil"/>
          <w:insideH w:val="nil"/>
          <w:insideV w:val="nil"/>
        </w:tcBorders>
        <w:shd w:val="clear" w:color="auto" w:fill="FFFFFF"/>
      </w:tcPr>
    </w:tblStylePr>
    <w:tblStylePr w:type="lastRow">
      <w:tblPr/>
      <w:tcPr>
        <w:tcBorders>
          <w:top w:val="single" w:sz="8" w:space="0" w:color="000000"/>
          <w:left w:val="nil"/>
          <w:bottom w:val="nil"/>
          <w:right w:val="nil"/>
          <w:insideH w:val="nil"/>
          <w:insideV w:val="nil"/>
        </w:tcBorders>
        <w:shd w:val="clear" w:color="auto" w:fill="FFFFFF"/>
      </w:tcPr>
    </w:tblStylePr>
    <w:tblStylePr w:type="firstCol">
      <w:tblPr/>
      <w:tcPr>
        <w:tcBorders>
          <w:top w:val="nil"/>
          <w:left w:val="nil"/>
          <w:bottom w:val="nil"/>
          <w:right w:val="single" w:sz="8" w:space="0" w:color="000000"/>
          <w:insideH w:val="nil"/>
          <w:insideV w:val="nil"/>
        </w:tcBorders>
        <w:shd w:val="clear" w:color="auto" w:fill="FFFFFF"/>
      </w:tcPr>
    </w:tblStylePr>
    <w:tblStylePr w:type="lastCol">
      <w:tblPr/>
      <w:tcPr>
        <w:tcBorders>
          <w:top w:val="nil"/>
          <w:left w:val="single" w:sz="8" w:space="0" w:color="000000"/>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C0C0C0"/>
      </w:tcPr>
    </w:tblStylePr>
    <w:tblStylePr w:type="band1Horz">
      <w:tblPr/>
      <w:tcPr>
        <w:tcBorders>
          <w:top w:val="nil"/>
          <w:bottom w:val="nil"/>
          <w:insideH w:val="nil"/>
          <w:insideV w:val="nil"/>
        </w:tcBorders>
        <w:shd w:val="clear" w:color="auto" w:fill="C0C0C0"/>
      </w:tcPr>
    </w:tblStylePr>
    <w:tblStylePr w:type="nwCell">
      <w:tblPr/>
      <w:tcPr>
        <w:shd w:val="clear" w:color="auto" w:fill="FFFFFF"/>
      </w:tcPr>
    </w:tblStylePr>
    <w:tblStylePr w:type="swCell">
      <w:tblPr/>
      <w:tcPr>
        <w:tcBorders>
          <w:top w:val="nil"/>
        </w:tcBorders>
      </w:tcPr>
    </w:tblStylePr>
  </w:style>
  <w:style w:type="table" w:customStyle="1" w:styleId="MediumList2-Accent16">
    <w:name w:val="Medium List 2 - Accent 16"/>
    <w:basedOn w:val="TableNormal"/>
    <w:next w:val="MediumList2-Accent1"/>
    <w:uiPriority w:val="66"/>
    <w:semiHidden/>
    <w:unhideWhenUsed/>
    <w:rsid w:val="00417AD0"/>
    <w:pPr>
      <w:spacing w:after="0" w:line="240" w:lineRule="auto"/>
    </w:pPr>
    <w:rPr>
      <w:rFonts w:ascii="Aptos Display" w:eastAsia="Times New Roman" w:hAnsi="Aptos Display" w:cs="Times New Roman"/>
      <w:color w:val="000000"/>
      <w:kern w:val="2"/>
      <w:sz w:val="24"/>
      <w:szCs w:val="24"/>
      <w:lang w:val="en-IE"/>
      <w14:ligatures w14:val="standardContextual"/>
    </w:rPr>
    <w:tblPr>
      <w:tblStyleRowBandSize w:val="1"/>
      <w:tblStyleColBandSize w:val="1"/>
      <w:tblBorders>
        <w:top w:val="single" w:sz="8" w:space="0" w:color="156082"/>
        <w:left w:val="single" w:sz="8" w:space="0" w:color="156082"/>
        <w:bottom w:val="single" w:sz="8" w:space="0" w:color="156082"/>
        <w:right w:val="single" w:sz="8" w:space="0" w:color="156082"/>
      </w:tblBorders>
    </w:tblPr>
    <w:tblStylePr w:type="firstRow">
      <w:rPr>
        <w:sz w:val="24"/>
        <w:szCs w:val="24"/>
      </w:rPr>
      <w:tblPr/>
      <w:tcPr>
        <w:tcBorders>
          <w:top w:val="nil"/>
          <w:left w:val="nil"/>
          <w:bottom w:val="single" w:sz="24" w:space="0" w:color="156082"/>
          <w:right w:val="nil"/>
          <w:insideH w:val="nil"/>
          <w:insideV w:val="nil"/>
        </w:tcBorders>
        <w:shd w:val="clear" w:color="auto" w:fill="FFFFFF"/>
      </w:tcPr>
    </w:tblStylePr>
    <w:tblStylePr w:type="lastRow">
      <w:tblPr/>
      <w:tcPr>
        <w:tcBorders>
          <w:top w:val="single" w:sz="8" w:space="0" w:color="156082"/>
          <w:left w:val="nil"/>
          <w:bottom w:val="nil"/>
          <w:right w:val="nil"/>
          <w:insideH w:val="nil"/>
          <w:insideV w:val="nil"/>
        </w:tcBorders>
        <w:shd w:val="clear" w:color="auto" w:fill="FFFFFF"/>
      </w:tcPr>
    </w:tblStylePr>
    <w:tblStylePr w:type="firstCol">
      <w:tblPr/>
      <w:tcPr>
        <w:tcBorders>
          <w:top w:val="nil"/>
          <w:left w:val="nil"/>
          <w:bottom w:val="nil"/>
          <w:right w:val="single" w:sz="8" w:space="0" w:color="156082"/>
          <w:insideH w:val="nil"/>
          <w:insideV w:val="nil"/>
        </w:tcBorders>
        <w:shd w:val="clear" w:color="auto" w:fill="FFFFFF"/>
      </w:tcPr>
    </w:tblStylePr>
    <w:tblStylePr w:type="lastCol">
      <w:tblPr/>
      <w:tcPr>
        <w:tcBorders>
          <w:top w:val="nil"/>
          <w:left w:val="single" w:sz="8" w:space="0" w:color="156082"/>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B2DEF2"/>
      </w:tcPr>
    </w:tblStylePr>
    <w:tblStylePr w:type="band1Horz">
      <w:tblPr/>
      <w:tcPr>
        <w:tcBorders>
          <w:top w:val="nil"/>
          <w:bottom w:val="nil"/>
          <w:insideH w:val="nil"/>
          <w:insideV w:val="nil"/>
        </w:tcBorders>
        <w:shd w:val="clear" w:color="auto" w:fill="B2DEF2"/>
      </w:tcPr>
    </w:tblStylePr>
    <w:tblStylePr w:type="nwCell">
      <w:tblPr/>
      <w:tcPr>
        <w:shd w:val="clear" w:color="auto" w:fill="FFFFFF"/>
      </w:tcPr>
    </w:tblStylePr>
    <w:tblStylePr w:type="swCell">
      <w:tblPr/>
      <w:tcPr>
        <w:tcBorders>
          <w:top w:val="nil"/>
        </w:tcBorders>
      </w:tcPr>
    </w:tblStylePr>
  </w:style>
  <w:style w:type="table" w:customStyle="1" w:styleId="MediumList2-Accent26">
    <w:name w:val="Medium List 2 - Accent 26"/>
    <w:basedOn w:val="TableNormal"/>
    <w:next w:val="MediumList2-Accent2"/>
    <w:uiPriority w:val="66"/>
    <w:semiHidden/>
    <w:unhideWhenUsed/>
    <w:rsid w:val="00417AD0"/>
    <w:pPr>
      <w:spacing w:after="0" w:line="240" w:lineRule="auto"/>
    </w:pPr>
    <w:rPr>
      <w:rFonts w:ascii="Aptos Display" w:eastAsia="Times New Roman" w:hAnsi="Aptos Display" w:cs="Times New Roman"/>
      <w:color w:val="000000"/>
      <w:kern w:val="2"/>
      <w:sz w:val="24"/>
      <w:szCs w:val="24"/>
      <w:lang w:val="en-IE"/>
      <w14:ligatures w14:val="standardContextual"/>
    </w:rPr>
    <w:tblPr>
      <w:tblStyleRowBandSize w:val="1"/>
      <w:tblStyleColBandSize w:val="1"/>
      <w:tblBorders>
        <w:top w:val="single" w:sz="8" w:space="0" w:color="E97132"/>
        <w:left w:val="single" w:sz="8" w:space="0" w:color="E97132"/>
        <w:bottom w:val="single" w:sz="8" w:space="0" w:color="E97132"/>
        <w:right w:val="single" w:sz="8" w:space="0" w:color="E97132"/>
      </w:tblBorders>
    </w:tblPr>
    <w:tblStylePr w:type="firstRow">
      <w:rPr>
        <w:sz w:val="24"/>
        <w:szCs w:val="24"/>
      </w:rPr>
      <w:tblPr/>
      <w:tcPr>
        <w:tcBorders>
          <w:top w:val="nil"/>
          <w:left w:val="nil"/>
          <w:bottom w:val="single" w:sz="24" w:space="0" w:color="E97132"/>
          <w:right w:val="nil"/>
          <w:insideH w:val="nil"/>
          <w:insideV w:val="nil"/>
        </w:tcBorders>
        <w:shd w:val="clear" w:color="auto" w:fill="FFFFFF"/>
      </w:tcPr>
    </w:tblStylePr>
    <w:tblStylePr w:type="lastRow">
      <w:tblPr/>
      <w:tcPr>
        <w:tcBorders>
          <w:top w:val="single" w:sz="8" w:space="0" w:color="E97132"/>
          <w:left w:val="nil"/>
          <w:right w:val="nil"/>
          <w:insideH w:val="nil"/>
          <w:insideV w:val="nil"/>
        </w:tcBorders>
        <w:shd w:val="clear" w:color="auto" w:fill="FFFFFF"/>
      </w:tcPr>
    </w:tblStylePr>
    <w:tblStylePr w:type="firstCol">
      <w:tblPr/>
      <w:tcPr>
        <w:tcBorders>
          <w:top w:val="nil"/>
          <w:left w:val="nil"/>
          <w:bottom w:val="nil"/>
          <w:right w:val="single" w:sz="8" w:space="0" w:color="E97132"/>
          <w:insideH w:val="nil"/>
          <w:insideV w:val="nil"/>
        </w:tcBorders>
        <w:shd w:val="clear" w:color="auto" w:fill="FFFFFF"/>
      </w:tcPr>
    </w:tblStylePr>
    <w:tblStylePr w:type="lastCol">
      <w:tblPr/>
      <w:tcPr>
        <w:tcBorders>
          <w:top w:val="nil"/>
          <w:left w:val="single" w:sz="8" w:space="0" w:color="E97132"/>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F9DBCC"/>
      </w:tcPr>
    </w:tblStylePr>
    <w:tblStylePr w:type="band1Horz">
      <w:tblPr/>
      <w:tcPr>
        <w:tcBorders>
          <w:top w:val="nil"/>
          <w:bottom w:val="nil"/>
          <w:insideH w:val="nil"/>
          <w:insideV w:val="nil"/>
        </w:tcBorders>
        <w:shd w:val="clear" w:color="auto" w:fill="F9DBCC"/>
      </w:tcPr>
    </w:tblStylePr>
    <w:tblStylePr w:type="nwCell">
      <w:tblPr/>
      <w:tcPr>
        <w:shd w:val="clear" w:color="auto" w:fill="FFFFFF"/>
      </w:tcPr>
    </w:tblStylePr>
    <w:tblStylePr w:type="swCell">
      <w:tblPr/>
      <w:tcPr>
        <w:tcBorders>
          <w:top w:val="nil"/>
        </w:tcBorders>
      </w:tcPr>
    </w:tblStylePr>
  </w:style>
  <w:style w:type="table" w:customStyle="1" w:styleId="MediumList2-Accent36">
    <w:name w:val="Medium List 2 - Accent 36"/>
    <w:basedOn w:val="TableNormal"/>
    <w:next w:val="MediumList2-Accent3"/>
    <w:uiPriority w:val="66"/>
    <w:semiHidden/>
    <w:unhideWhenUsed/>
    <w:rsid w:val="00417AD0"/>
    <w:pPr>
      <w:spacing w:after="0" w:line="240" w:lineRule="auto"/>
    </w:pPr>
    <w:rPr>
      <w:rFonts w:ascii="Aptos Display" w:eastAsia="Times New Roman" w:hAnsi="Aptos Display" w:cs="Times New Roman"/>
      <w:color w:val="000000"/>
      <w:kern w:val="2"/>
      <w:sz w:val="24"/>
      <w:szCs w:val="24"/>
      <w:lang w:val="en-IE"/>
      <w14:ligatures w14:val="standardContextual"/>
    </w:rPr>
    <w:tblPr>
      <w:tblStyleRowBandSize w:val="1"/>
      <w:tblStyleColBandSize w:val="1"/>
      <w:tblBorders>
        <w:top w:val="single" w:sz="8" w:space="0" w:color="196B24"/>
        <w:left w:val="single" w:sz="8" w:space="0" w:color="196B24"/>
        <w:bottom w:val="single" w:sz="8" w:space="0" w:color="196B24"/>
        <w:right w:val="single" w:sz="8" w:space="0" w:color="196B24"/>
      </w:tblBorders>
    </w:tblPr>
    <w:tblStylePr w:type="firstRow">
      <w:rPr>
        <w:sz w:val="24"/>
        <w:szCs w:val="24"/>
      </w:rPr>
      <w:tblPr/>
      <w:tcPr>
        <w:tcBorders>
          <w:top w:val="nil"/>
          <w:left w:val="nil"/>
          <w:bottom w:val="single" w:sz="24" w:space="0" w:color="196B24"/>
          <w:right w:val="nil"/>
          <w:insideH w:val="nil"/>
          <w:insideV w:val="nil"/>
        </w:tcBorders>
        <w:shd w:val="clear" w:color="auto" w:fill="FFFFFF"/>
      </w:tcPr>
    </w:tblStylePr>
    <w:tblStylePr w:type="lastRow">
      <w:tblPr/>
      <w:tcPr>
        <w:tcBorders>
          <w:top w:val="single" w:sz="8" w:space="0" w:color="196B24"/>
          <w:left w:val="nil"/>
          <w:bottom w:val="nil"/>
          <w:right w:val="nil"/>
          <w:insideH w:val="nil"/>
          <w:insideV w:val="nil"/>
        </w:tcBorders>
        <w:shd w:val="clear" w:color="auto" w:fill="FFFFFF"/>
      </w:tcPr>
    </w:tblStylePr>
    <w:tblStylePr w:type="firstCol">
      <w:tblPr/>
      <w:tcPr>
        <w:tcBorders>
          <w:top w:val="nil"/>
          <w:left w:val="nil"/>
          <w:bottom w:val="nil"/>
          <w:right w:val="single" w:sz="8" w:space="0" w:color="196B24"/>
          <w:insideH w:val="nil"/>
          <w:insideV w:val="nil"/>
        </w:tcBorders>
        <w:shd w:val="clear" w:color="auto" w:fill="FFFFFF"/>
      </w:tcPr>
    </w:tblStylePr>
    <w:tblStylePr w:type="lastCol">
      <w:tblPr/>
      <w:tcPr>
        <w:tcBorders>
          <w:top w:val="nil"/>
          <w:left w:val="single" w:sz="8" w:space="0" w:color="196B24"/>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B3EDBA"/>
      </w:tcPr>
    </w:tblStylePr>
    <w:tblStylePr w:type="band1Horz">
      <w:tblPr/>
      <w:tcPr>
        <w:tcBorders>
          <w:top w:val="nil"/>
          <w:bottom w:val="nil"/>
          <w:insideH w:val="nil"/>
          <w:insideV w:val="nil"/>
        </w:tcBorders>
        <w:shd w:val="clear" w:color="auto" w:fill="B3EDBA"/>
      </w:tcPr>
    </w:tblStylePr>
    <w:tblStylePr w:type="nwCell">
      <w:tblPr/>
      <w:tcPr>
        <w:shd w:val="clear" w:color="auto" w:fill="FFFFFF"/>
      </w:tcPr>
    </w:tblStylePr>
    <w:tblStylePr w:type="swCell">
      <w:tblPr/>
      <w:tcPr>
        <w:tcBorders>
          <w:top w:val="nil"/>
        </w:tcBorders>
      </w:tcPr>
    </w:tblStylePr>
  </w:style>
  <w:style w:type="table" w:customStyle="1" w:styleId="MediumList2-Accent46">
    <w:name w:val="Medium List 2 - Accent 46"/>
    <w:basedOn w:val="TableNormal"/>
    <w:next w:val="MediumList2-Accent4"/>
    <w:uiPriority w:val="66"/>
    <w:semiHidden/>
    <w:unhideWhenUsed/>
    <w:rsid w:val="00417AD0"/>
    <w:pPr>
      <w:spacing w:after="0" w:line="240" w:lineRule="auto"/>
    </w:pPr>
    <w:rPr>
      <w:rFonts w:ascii="Aptos Display" w:eastAsia="Times New Roman" w:hAnsi="Aptos Display" w:cs="Times New Roman"/>
      <w:color w:val="000000"/>
      <w:kern w:val="2"/>
      <w:sz w:val="24"/>
      <w:szCs w:val="24"/>
      <w:lang w:val="en-IE"/>
      <w14:ligatures w14:val="standardContextual"/>
    </w:rPr>
    <w:tblPr>
      <w:tblStyleRowBandSize w:val="1"/>
      <w:tblStyleColBandSize w:val="1"/>
      <w:tblBorders>
        <w:top w:val="single" w:sz="8" w:space="0" w:color="0F9ED5"/>
        <w:left w:val="single" w:sz="8" w:space="0" w:color="0F9ED5"/>
        <w:bottom w:val="single" w:sz="8" w:space="0" w:color="0F9ED5"/>
        <w:right w:val="single" w:sz="8" w:space="0" w:color="0F9ED5"/>
      </w:tblBorders>
    </w:tblPr>
    <w:tblStylePr w:type="firstRow">
      <w:rPr>
        <w:sz w:val="24"/>
        <w:szCs w:val="24"/>
      </w:rPr>
      <w:tblPr/>
      <w:tcPr>
        <w:tcBorders>
          <w:top w:val="nil"/>
          <w:left w:val="nil"/>
          <w:bottom w:val="single" w:sz="24" w:space="0" w:color="0F9ED5"/>
          <w:right w:val="nil"/>
          <w:insideH w:val="nil"/>
          <w:insideV w:val="nil"/>
        </w:tcBorders>
        <w:shd w:val="clear" w:color="auto" w:fill="FFFFFF"/>
      </w:tcPr>
    </w:tblStylePr>
    <w:tblStylePr w:type="lastRow">
      <w:tblPr/>
      <w:tcPr>
        <w:tcBorders>
          <w:top w:val="single" w:sz="8" w:space="0" w:color="0F9ED5"/>
          <w:left w:val="nil"/>
          <w:bottom w:val="nil"/>
          <w:right w:val="nil"/>
          <w:insideH w:val="nil"/>
          <w:insideV w:val="nil"/>
        </w:tcBorders>
        <w:shd w:val="clear" w:color="auto" w:fill="FFFFFF"/>
      </w:tcPr>
    </w:tblStylePr>
    <w:tblStylePr w:type="firstCol">
      <w:tblPr/>
      <w:tcPr>
        <w:tcBorders>
          <w:top w:val="nil"/>
          <w:left w:val="nil"/>
          <w:bottom w:val="nil"/>
          <w:right w:val="single" w:sz="8" w:space="0" w:color="0F9ED5"/>
          <w:insideH w:val="nil"/>
          <w:insideV w:val="nil"/>
        </w:tcBorders>
        <w:shd w:val="clear" w:color="auto" w:fill="FFFFFF"/>
      </w:tcPr>
    </w:tblStylePr>
    <w:tblStylePr w:type="lastCol">
      <w:tblPr/>
      <w:tcPr>
        <w:tcBorders>
          <w:top w:val="nil"/>
          <w:left w:val="single" w:sz="8" w:space="0" w:color="0F9ED5"/>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BDE9FA"/>
      </w:tcPr>
    </w:tblStylePr>
    <w:tblStylePr w:type="band1Horz">
      <w:tblPr/>
      <w:tcPr>
        <w:tcBorders>
          <w:top w:val="nil"/>
          <w:bottom w:val="nil"/>
          <w:insideH w:val="nil"/>
          <w:insideV w:val="nil"/>
        </w:tcBorders>
        <w:shd w:val="clear" w:color="auto" w:fill="BDE9FA"/>
      </w:tcPr>
    </w:tblStylePr>
    <w:tblStylePr w:type="nwCell">
      <w:tblPr/>
      <w:tcPr>
        <w:shd w:val="clear" w:color="auto" w:fill="FFFFFF"/>
      </w:tcPr>
    </w:tblStylePr>
    <w:tblStylePr w:type="swCell">
      <w:tblPr/>
      <w:tcPr>
        <w:tcBorders>
          <w:top w:val="nil"/>
        </w:tcBorders>
      </w:tcPr>
    </w:tblStylePr>
  </w:style>
  <w:style w:type="table" w:customStyle="1" w:styleId="MediumList2-Accent56">
    <w:name w:val="Medium List 2 - Accent 56"/>
    <w:basedOn w:val="TableNormal"/>
    <w:next w:val="MediumList2-Accent5"/>
    <w:uiPriority w:val="66"/>
    <w:semiHidden/>
    <w:unhideWhenUsed/>
    <w:rsid w:val="00417AD0"/>
    <w:pPr>
      <w:spacing w:after="0" w:line="240" w:lineRule="auto"/>
    </w:pPr>
    <w:rPr>
      <w:rFonts w:ascii="Aptos Display" w:eastAsia="Times New Roman" w:hAnsi="Aptos Display" w:cs="Times New Roman"/>
      <w:color w:val="000000"/>
      <w:kern w:val="2"/>
      <w:sz w:val="24"/>
      <w:szCs w:val="24"/>
      <w:lang w:val="en-IE"/>
      <w14:ligatures w14:val="standardContextual"/>
    </w:rPr>
    <w:tblPr>
      <w:tblStyleRowBandSize w:val="1"/>
      <w:tblStyleColBandSize w:val="1"/>
      <w:tblBorders>
        <w:top w:val="single" w:sz="8" w:space="0" w:color="A02B93"/>
        <w:left w:val="single" w:sz="8" w:space="0" w:color="A02B93"/>
        <w:bottom w:val="single" w:sz="8" w:space="0" w:color="A02B93"/>
        <w:right w:val="single" w:sz="8" w:space="0" w:color="A02B93"/>
      </w:tblBorders>
    </w:tblPr>
    <w:tblStylePr w:type="firstRow">
      <w:rPr>
        <w:sz w:val="24"/>
        <w:szCs w:val="24"/>
      </w:rPr>
      <w:tblPr/>
      <w:tcPr>
        <w:tcBorders>
          <w:top w:val="nil"/>
          <w:left w:val="nil"/>
          <w:bottom w:val="single" w:sz="24" w:space="0" w:color="A02B93"/>
          <w:right w:val="nil"/>
          <w:insideH w:val="nil"/>
          <w:insideV w:val="nil"/>
        </w:tcBorders>
        <w:shd w:val="clear" w:color="auto" w:fill="FFFFFF"/>
      </w:tcPr>
    </w:tblStylePr>
    <w:tblStylePr w:type="lastRow">
      <w:tblPr/>
      <w:tcPr>
        <w:tcBorders>
          <w:top w:val="single" w:sz="8" w:space="0" w:color="A02B93"/>
          <w:left w:val="nil"/>
          <w:bottom w:val="nil"/>
          <w:right w:val="nil"/>
          <w:insideH w:val="nil"/>
          <w:insideV w:val="nil"/>
        </w:tcBorders>
        <w:shd w:val="clear" w:color="auto" w:fill="FFFFFF"/>
      </w:tcPr>
    </w:tblStylePr>
    <w:tblStylePr w:type="firstCol">
      <w:tblPr/>
      <w:tcPr>
        <w:tcBorders>
          <w:top w:val="nil"/>
          <w:left w:val="nil"/>
          <w:bottom w:val="nil"/>
          <w:right w:val="single" w:sz="8" w:space="0" w:color="A02B93"/>
          <w:insideH w:val="nil"/>
          <w:insideV w:val="nil"/>
        </w:tcBorders>
        <w:shd w:val="clear" w:color="auto" w:fill="FFFFFF"/>
      </w:tcPr>
    </w:tblStylePr>
    <w:tblStylePr w:type="lastCol">
      <w:tblPr/>
      <w:tcPr>
        <w:tcBorders>
          <w:top w:val="nil"/>
          <w:left w:val="single" w:sz="8" w:space="0" w:color="A02B93"/>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EFC3E9"/>
      </w:tcPr>
    </w:tblStylePr>
    <w:tblStylePr w:type="band1Horz">
      <w:tblPr/>
      <w:tcPr>
        <w:tcBorders>
          <w:top w:val="nil"/>
          <w:bottom w:val="nil"/>
          <w:insideH w:val="nil"/>
          <w:insideV w:val="nil"/>
        </w:tcBorders>
        <w:shd w:val="clear" w:color="auto" w:fill="EFC3E9"/>
      </w:tcPr>
    </w:tblStylePr>
    <w:tblStylePr w:type="nwCell">
      <w:tblPr/>
      <w:tcPr>
        <w:shd w:val="clear" w:color="auto" w:fill="FFFFFF"/>
      </w:tcPr>
    </w:tblStylePr>
    <w:tblStylePr w:type="swCell">
      <w:tblPr/>
      <w:tcPr>
        <w:tcBorders>
          <w:top w:val="nil"/>
        </w:tcBorders>
      </w:tcPr>
    </w:tblStylePr>
  </w:style>
  <w:style w:type="table" w:customStyle="1" w:styleId="MediumList2-Accent66">
    <w:name w:val="Medium List 2 - Accent 66"/>
    <w:basedOn w:val="TableNormal"/>
    <w:next w:val="MediumList2-Accent6"/>
    <w:uiPriority w:val="66"/>
    <w:semiHidden/>
    <w:unhideWhenUsed/>
    <w:rsid w:val="00417AD0"/>
    <w:pPr>
      <w:spacing w:after="0" w:line="240" w:lineRule="auto"/>
    </w:pPr>
    <w:rPr>
      <w:rFonts w:ascii="Aptos Display" w:eastAsia="Times New Roman" w:hAnsi="Aptos Display" w:cs="Times New Roman"/>
      <w:color w:val="000000"/>
      <w:kern w:val="2"/>
      <w:sz w:val="24"/>
      <w:szCs w:val="24"/>
      <w:lang w:val="en-IE"/>
      <w14:ligatures w14:val="standardContextual"/>
    </w:rPr>
    <w:tblPr>
      <w:tblStyleRowBandSize w:val="1"/>
      <w:tblStyleColBandSize w:val="1"/>
      <w:tblBorders>
        <w:top w:val="single" w:sz="8" w:space="0" w:color="4EA72E"/>
        <w:left w:val="single" w:sz="8" w:space="0" w:color="4EA72E"/>
        <w:bottom w:val="single" w:sz="8" w:space="0" w:color="4EA72E"/>
        <w:right w:val="single" w:sz="8" w:space="0" w:color="4EA72E"/>
      </w:tblBorders>
    </w:tblPr>
    <w:tblStylePr w:type="firstRow">
      <w:rPr>
        <w:sz w:val="24"/>
        <w:szCs w:val="24"/>
      </w:rPr>
      <w:tblPr/>
      <w:tcPr>
        <w:tcBorders>
          <w:top w:val="nil"/>
          <w:left w:val="nil"/>
          <w:bottom w:val="single" w:sz="24" w:space="0" w:color="4EA72E"/>
          <w:right w:val="nil"/>
          <w:insideH w:val="nil"/>
          <w:insideV w:val="nil"/>
        </w:tcBorders>
        <w:shd w:val="clear" w:color="auto" w:fill="FFFFFF"/>
      </w:tcPr>
    </w:tblStylePr>
    <w:tblStylePr w:type="lastRow">
      <w:tblPr/>
      <w:tcPr>
        <w:tcBorders>
          <w:top w:val="single" w:sz="8" w:space="0" w:color="4EA72E"/>
          <w:left w:val="nil"/>
          <w:bottom w:val="nil"/>
          <w:right w:val="nil"/>
          <w:insideH w:val="nil"/>
          <w:insideV w:val="nil"/>
        </w:tcBorders>
        <w:shd w:val="clear" w:color="auto" w:fill="FFFFFF"/>
      </w:tcPr>
    </w:tblStylePr>
    <w:tblStylePr w:type="firstCol">
      <w:tblPr/>
      <w:tcPr>
        <w:tcBorders>
          <w:top w:val="nil"/>
          <w:left w:val="nil"/>
          <w:bottom w:val="nil"/>
          <w:right w:val="single" w:sz="8" w:space="0" w:color="4EA72E"/>
          <w:insideH w:val="nil"/>
          <w:insideV w:val="nil"/>
        </w:tcBorders>
        <w:shd w:val="clear" w:color="auto" w:fill="FFFFFF"/>
      </w:tcPr>
    </w:tblStylePr>
    <w:tblStylePr w:type="lastCol">
      <w:tblPr/>
      <w:tcPr>
        <w:tcBorders>
          <w:top w:val="nil"/>
          <w:left w:val="single" w:sz="8" w:space="0" w:color="4EA72E"/>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D0EFC5"/>
      </w:tcPr>
    </w:tblStylePr>
    <w:tblStylePr w:type="band1Horz">
      <w:tblPr/>
      <w:tcPr>
        <w:tcBorders>
          <w:top w:val="nil"/>
          <w:bottom w:val="nil"/>
          <w:insideH w:val="nil"/>
          <w:insideV w:val="nil"/>
        </w:tcBorders>
        <w:shd w:val="clear" w:color="auto" w:fill="D0EFC5"/>
      </w:tcPr>
    </w:tblStylePr>
    <w:tblStylePr w:type="nwCell">
      <w:tblPr/>
      <w:tcPr>
        <w:shd w:val="clear" w:color="auto" w:fill="FFFFFF"/>
      </w:tcPr>
    </w:tblStylePr>
    <w:tblStylePr w:type="swCell">
      <w:tblPr/>
      <w:tcPr>
        <w:tcBorders>
          <w:top w:val="nil"/>
        </w:tcBorders>
      </w:tcPr>
    </w:tblStylePr>
  </w:style>
  <w:style w:type="table" w:customStyle="1" w:styleId="MediumShading16">
    <w:name w:val="Medium Shading 16"/>
    <w:basedOn w:val="TableNormal"/>
    <w:next w:val="MediumShading1"/>
    <w:uiPriority w:val="63"/>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8" w:space="0" w:color="404040"/>
        <w:left w:val="single" w:sz="8" w:space="0" w:color="404040"/>
        <w:bottom w:val="single" w:sz="8" w:space="0" w:color="404040"/>
        <w:right w:val="single" w:sz="8" w:space="0" w:color="404040"/>
        <w:insideH w:val="single" w:sz="8" w:space="0" w:color="404040"/>
      </w:tblBorders>
    </w:tblPr>
    <w:tblStylePr w:type="firstRow">
      <w:pPr>
        <w:spacing w:before="0" w:after="0" w:line="240" w:lineRule="auto"/>
      </w:pPr>
      <w:rPr>
        <w:b/>
        <w:bCs/>
        <w:color w:val="FFFFFF"/>
      </w:rPr>
      <w:tblPr/>
      <w:tcPr>
        <w:tcBorders>
          <w:top w:val="single" w:sz="8" w:space="0" w:color="404040"/>
          <w:left w:val="single" w:sz="8" w:space="0" w:color="404040"/>
          <w:bottom w:val="single" w:sz="8" w:space="0" w:color="404040"/>
          <w:right w:val="single" w:sz="8" w:space="0" w:color="404040"/>
          <w:insideH w:val="nil"/>
          <w:insideV w:val="nil"/>
        </w:tcBorders>
        <w:shd w:val="clear" w:color="auto" w:fill="000000"/>
      </w:tcPr>
    </w:tblStylePr>
    <w:tblStylePr w:type="lastRow">
      <w:pPr>
        <w:spacing w:before="0" w:after="0" w:line="240" w:lineRule="auto"/>
      </w:pPr>
      <w:rPr>
        <w:b/>
        <w:bCs/>
      </w:rPr>
      <w:tblPr/>
      <w:tcPr>
        <w:tcBorders>
          <w:top w:val="double" w:sz="6" w:space="0" w:color="404040"/>
          <w:left w:val="single" w:sz="8" w:space="0" w:color="404040"/>
          <w:bottom w:val="single" w:sz="8" w:space="0" w:color="404040"/>
          <w:right w:val="single" w:sz="8" w:space="0" w:color="404040"/>
          <w:insideH w:val="nil"/>
          <w:insideV w:val="nil"/>
        </w:tcBorders>
      </w:tcPr>
    </w:tblStylePr>
    <w:tblStylePr w:type="firstCol">
      <w:rPr>
        <w:b/>
        <w:bCs/>
      </w:rPr>
    </w:tblStylePr>
    <w:tblStylePr w:type="lastCol">
      <w:rPr>
        <w:b/>
        <w:bCs/>
      </w:rPr>
    </w:tblStylePr>
    <w:tblStylePr w:type="band1Vert">
      <w:tblPr/>
      <w:tcPr>
        <w:shd w:val="clear" w:color="auto" w:fill="C0C0C0"/>
      </w:tcPr>
    </w:tblStylePr>
    <w:tblStylePr w:type="band1Horz">
      <w:tblPr/>
      <w:tcPr>
        <w:tcBorders>
          <w:insideH w:val="nil"/>
          <w:insideV w:val="nil"/>
        </w:tcBorders>
        <w:shd w:val="clear" w:color="auto" w:fill="C0C0C0"/>
      </w:tcPr>
    </w:tblStylePr>
    <w:tblStylePr w:type="band2Horz">
      <w:tblPr/>
      <w:tcPr>
        <w:tcBorders>
          <w:insideH w:val="nil"/>
          <w:insideV w:val="nil"/>
        </w:tcBorders>
      </w:tcPr>
    </w:tblStylePr>
  </w:style>
  <w:style w:type="table" w:customStyle="1" w:styleId="MediumShading1-Accent16">
    <w:name w:val="Medium Shading 1 - Accent 16"/>
    <w:basedOn w:val="TableNormal"/>
    <w:next w:val="MediumShading1-Accent1"/>
    <w:uiPriority w:val="63"/>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8" w:space="0" w:color="2198CF"/>
        <w:left w:val="single" w:sz="8" w:space="0" w:color="2198CF"/>
        <w:bottom w:val="single" w:sz="8" w:space="0" w:color="2198CF"/>
        <w:right w:val="single" w:sz="8" w:space="0" w:color="2198CF"/>
        <w:insideH w:val="single" w:sz="8" w:space="0" w:color="2198CF"/>
      </w:tblBorders>
    </w:tblPr>
    <w:tblStylePr w:type="firstRow">
      <w:pPr>
        <w:spacing w:before="0" w:after="0" w:line="240" w:lineRule="auto"/>
      </w:pPr>
      <w:rPr>
        <w:b/>
        <w:bCs/>
        <w:color w:val="FFFFFF"/>
      </w:rPr>
      <w:tblPr/>
      <w:tcPr>
        <w:tcBorders>
          <w:top w:val="single" w:sz="8" w:space="0" w:color="2198CF"/>
          <w:left w:val="single" w:sz="8" w:space="0" w:color="2198CF"/>
          <w:bottom w:val="single" w:sz="8" w:space="0" w:color="2198CF"/>
          <w:right w:val="single" w:sz="8" w:space="0" w:color="2198CF"/>
          <w:insideH w:val="nil"/>
          <w:insideV w:val="nil"/>
        </w:tcBorders>
        <w:shd w:val="clear" w:color="auto" w:fill="156082"/>
      </w:tcPr>
    </w:tblStylePr>
    <w:tblStylePr w:type="lastRow">
      <w:pPr>
        <w:spacing w:before="0" w:after="0" w:line="240" w:lineRule="auto"/>
      </w:pPr>
      <w:rPr>
        <w:b/>
        <w:bCs/>
      </w:rPr>
      <w:tblPr/>
      <w:tcPr>
        <w:tcBorders>
          <w:top w:val="double" w:sz="6" w:space="0" w:color="2198CF"/>
          <w:left w:val="single" w:sz="8" w:space="0" w:color="2198CF"/>
          <w:bottom w:val="single" w:sz="8" w:space="0" w:color="2198CF"/>
          <w:right w:val="single" w:sz="8" w:space="0" w:color="2198CF"/>
          <w:insideH w:val="nil"/>
          <w:insideV w:val="nil"/>
        </w:tcBorders>
      </w:tcPr>
    </w:tblStylePr>
    <w:tblStylePr w:type="firstCol">
      <w:rPr>
        <w:b/>
        <w:bCs/>
      </w:rPr>
    </w:tblStylePr>
    <w:tblStylePr w:type="lastCol">
      <w:rPr>
        <w:b/>
        <w:bCs/>
      </w:rPr>
    </w:tblStylePr>
    <w:tblStylePr w:type="band1Vert">
      <w:tblPr/>
      <w:tcPr>
        <w:shd w:val="clear" w:color="auto" w:fill="B2DEF2"/>
      </w:tcPr>
    </w:tblStylePr>
    <w:tblStylePr w:type="band1Horz">
      <w:tblPr/>
      <w:tcPr>
        <w:tcBorders>
          <w:insideH w:val="nil"/>
          <w:insideV w:val="nil"/>
        </w:tcBorders>
        <w:shd w:val="clear" w:color="auto" w:fill="B2DEF2"/>
      </w:tcPr>
    </w:tblStylePr>
    <w:tblStylePr w:type="band2Horz">
      <w:tblPr/>
      <w:tcPr>
        <w:tcBorders>
          <w:insideH w:val="nil"/>
          <w:insideV w:val="nil"/>
        </w:tcBorders>
      </w:tcPr>
    </w:tblStylePr>
  </w:style>
  <w:style w:type="table" w:customStyle="1" w:styleId="MediumShading1-Accent26">
    <w:name w:val="Medium Shading 1 - Accent 26"/>
    <w:basedOn w:val="TableNormal"/>
    <w:next w:val="MediumShading1-Accent2"/>
    <w:uiPriority w:val="63"/>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8" w:space="0" w:color="EE9465"/>
        <w:left w:val="single" w:sz="8" w:space="0" w:color="EE9465"/>
        <w:bottom w:val="single" w:sz="8" w:space="0" w:color="EE9465"/>
        <w:right w:val="single" w:sz="8" w:space="0" w:color="EE9465"/>
        <w:insideH w:val="single" w:sz="8" w:space="0" w:color="EE9465"/>
      </w:tblBorders>
    </w:tblPr>
    <w:tblStylePr w:type="firstRow">
      <w:pPr>
        <w:spacing w:before="0" w:after="0" w:line="240" w:lineRule="auto"/>
      </w:pPr>
      <w:rPr>
        <w:b/>
        <w:bCs/>
        <w:color w:val="FFFFFF"/>
      </w:rPr>
      <w:tblPr/>
      <w:tcPr>
        <w:tcBorders>
          <w:top w:val="single" w:sz="8" w:space="0" w:color="EE9465"/>
          <w:left w:val="single" w:sz="8" w:space="0" w:color="EE9465"/>
          <w:bottom w:val="single" w:sz="8" w:space="0" w:color="EE9465"/>
          <w:right w:val="single" w:sz="8" w:space="0" w:color="EE9465"/>
          <w:insideH w:val="nil"/>
          <w:insideV w:val="nil"/>
        </w:tcBorders>
        <w:shd w:val="clear" w:color="auto" w:fill="E97132"/>
      </w:tcPr>
    </w:tblStylePr>
    <w:tblStylePr w:type="lastRow">
      <w:pPr>
        <w:spacing w:before="0" w:after="0" w:line="240" w:lineRule="auto"/>
      </w:pPr>
      <w:rPr>
        <w:b/>
        <w:bCs/>
      </w:rPr>
      <w:tblPr/>
      <w:tcPr>
        <w:tcBorders>
          <w:top w:val="double" w:sz="6" w:space="0" w:color="EE9465"/>
          <w:left w:val="single" w:sz="8" w:space="0" w:color="EE9465"/>
          <w:bottom w:val="single" w:sz="8" w:space="0" w:color="EE9465"/>
          <w:right w:val="single" w:sz="8" w:space="0" w:color="EE9465"/>
          <w:insideH w:val="nil"/>
          <w:insideV w:val="nil"/>
        </w:tcBorders>
      </w:tcPr>
    </w:tblStylePr>
    <w:tblStylePr w:type="firstCol">
      <w:rPr>
        <w:b/>
        <w:bCs/>
      </w:rPr>
    </w:tblStylePr>
    <w:tblStylePr w:type="lastCol">
      <w:rPr>
        <w:b/>
        <w:bCs/>
      </w:rPr>
    </w:tblStylePr>
    <w:tblStylePr w:type="band1Vert">
      <w:tblPr/>
      <w:tcPr>
        <w:shd w:val="clear" w:color="auto" w:fill="F9DBCC"/>
      </w:tcPr>
    </w:tblStylePr>
    <w:tblStylePr w:type="band1Horz">
      <w:tblPr/>
      <w:tcPr>
        <w:tcBorders>
          <w:insideH w:val="nil"/>
          <w:insideV w:val="nil"/>
        </w:tcBorders>
        <w:shd w:val="clear" w:color="auto" w:fill="F9DBCC"/>
      </w:tcPr>
    </w:tblStylePr>
    <w:tblStylePr w:type="band2Horz">
      <w:tblPr/>
      <w:tcPr>
        <w:tcBorders>
          <w:insideH w:val="nil"/>
          <w:insideV w:val="nil"/>
        </w:tcBorders>
      </w:tcPr>
    </w:tblStylePr>
  </w:style>
  <w:style w:type="table" w:customStyle="1" w:styleId="MediumShading1-Accent36">
    <w:name w:val="Medium Shading 1 - Accent 36"/>
    <w:basedOn w:val="TableNormal"/>
    <w:next w:val="MediumShading1-Accent3"/>
    <w:uiPriority w:val="63"/>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8" w:space="0" w:color="2BB73D"/>
        <w:left w:val="single" w:sz="8" w:space="0" w:color="2BB73D"/>
        <w:bottom w:val="single" w:sz="8" w:space="0" w:color="2BB73D"/>
        <w:right w:val="single" w:sz="8" w:space="0" w:color="2BB73D"/>
        <w:insideH w:val="single" w:sz="8" w:space="0" w:color="2BB73D"/>
      </w:tblBorders>
    </w:tblPr>
    <w:tblStylePr w:type="firstRow">
      <w:pPr>
        <w:spacing w:before="0" w:after="0" w:line="240" w:lineRule="auto"/>
      </w:pPr>
      <w:rPr>
        <w:b/>
        <w:bCs/>
        <w:color w:val="FFFFFF"/>
      </w:rPr>
      <w:tblPr/>
      <w:tcPr>
        <w:tcBorders>
          <w:top w:val="single" w:sz="8" w:space="0" w:color="2BB73D"/>
          <w:left w:val="single" w:sz="8" w:space="0" w:color="2BB73D"/>
          <w:bottom w:val="single" w:sz="8" w:space="0" w:color="2BB73D"/>
          <w:right w:val="single" w:sz="8" w:space="0" w:color="2BB73D"/>
          <w:insideH w:val="nil"/>
          <w:insideV w:val="nil"/>
        </w:tcBorders>
        <w:shd w:val="clear" w:color="auto" w:fill="196B24"/>
      </w:tcPr>
    </w:tblStylePr>
    <w:tblStylePr w:type="lastRow">
      <w:pPr>
        <w:spacing w:before="0" w:after="0" w:line="240" w:lineRule="auto"/>
      </w:pPr>
      <w:rPr>
        <w:b/>
        <w:bCs/>
      </w:rPr>
      <w:tblPr/>
      <w:tcPr>
        <w:tcBorders>
          <w:top w:val="double" w:sz="6" w:space="0" w:color="2BB73D"/>
          <w:left w:val="single" w:sz="8" w:space="0" w:color="2BB73D"/>
          <w:bottom w:val="single" w:sz="8" w:space="0" w:color="2BB73D"/>
          <w:right w:val="single" w:sz="8" w:space="0" w:color="2BB73D"/>
          <w:insideH w:val="nil"/>
          <w:insideV w:val="nil"/>
        </w:tcBorders>
      </w:tcPr>
    </w:tblStylePr>
    <w:tblStylePr w:type="firstCol">
      <w:rPr>
        <w:b/>
        <w:bCs/>
      </w:rPr>
    </w:tblStylePr>
    <w:tblStylePr w:type="lastCol">
      <w:rPr>
        <w:b/>
        <w:bCs/>
      </w:rPr>
    </w:tblStylePr>
    <w:tblStylePr w:type="band1Vert">
      <w:tblPr/>
      <w:tcPr>
        <w:shd w:val="clear" w:color="auto" w:fill="B3EDBA"/>
      </w:tcPr>
    </w:tblStylePr>
    <w:tblStylePr w:type="band1Horz">
      <w:tblPr/>
      <w:tcPr>
        <w:tcBorders>
          <w:insideH w:val="nil"/>
          <w:insideV w:val="nil"/>
        </w:tcBorders>
        <w:shd w:val="clear" w:color="auto" w:fill="B3EDBA"/>
      </w:tcPr>
    </w:tblStylePr>
    <w:tblStylePr w:type="band2Horz">
      <w:tblPr/>
      <w:tcPr>
        <w:tcBorders>
          <w:insideH w:val="nil"/>
          <w:insideV w:val="nil"/>
        </w:tcBorders>
      </w:tcPr>
    </w:tblStylePr>
  </w:style>
  <w:style w:type="table" w:customStyle="1" w:styleId="MediumShading1-Accent46">
    <w:name w:val="Medium Shading 1 - Accent 46"/>
    <w:basedOn w:val="TableNormal"/>
    <w:next w:val="MediumShading1-Accent4"/>
    <w:uiPriority w:val="63"/>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8" w:space="0" w:color="39BEF1"/>
        <w:left w:val="single" w:sz="8" w:space="0" w:color="39BEF1"/>
        <w:bottom w:val="single" w:sz="8" w:space="0" w:color="39BEF1"/>
        <w:right w:val="single" w:sz="8" w:space="0" w:color="39BEF1"/>
        <w:insideH w:val="single" w:sz="8" w:space="0" w:color="39BEF1"/>
      </w:tblBorders>
    </w:tblPr>
    <w:tblStylePr w:type="firstRow">
      <w:pPr>
        <w:spacing w:before="0" w:after="0" w:line="240" w:lineRule="auto"/>
      </w:pPr>
      <w:rPr>
        <w:b/>
        <w:bCs/>
        <w:color w:val="FFFFFF"/>
      </w:rPr>
      <w:tblPr/>
      <w:tcPr>
        <w:tcBorders>
          <w:top w:val="single" w:sz="8" w:space="0" w:color="39BEF1"/>
          <w:left w:val="single" w:sz="8" w:space="0" w:color="39BEF1"/>
          <w:bottom w:val="single" w:sz="8" w:space="0" w:color="39BEF1"/>
          <w:right w:val="single" w:sz="8" w:space="0" w:color="39BEF1"/>
          <w:insideH w:val="nil"/>
          <w:insideV w:val="nil"/>
        </w:tcBorders>
        <w:shd w:val="clear" w:color="auto" w:fill="0F9ED5"/>
      </w:tcPr>
    </w:tblStylePr>
    <w:tblStylePr w:type="lastRow">
      <w:pPr>
        <w:spacing w:before="0" w:after="0" w:line="240" w:lineRule="auto"/>
      </w:pPr>
      <w:rPr>
        <w:b/>
        <w:bCs/>
      </w:rPr>
      <w:tblPr/>
      <w:tcPr>
        <w:tcBorders>
          <w:top w:val="double" w:sz="6" w:space="0" w:color="39BEF1"/>
          <w:left w:val="single" w:sz="8" w:space="0" w:color="39BEF1"/>
          <w:bottom w:val="single" w:sz="8" w:space="0" w:color="39BEF1"/>
          <w:right w:val="single" w:sz="8" w:space="0" w:color="39BEF1"/>
          <w:insideH w:val="nil"/>
          <w:insideV w:val="nil"/>
        </w:tcBorders>
      </w:tcPr>
    </w:tblStylePr>
    <w:tblStylePr w:type="firstCol">
      <w:rPr>
        <w:b/>
        <w:bCs/>
      </w:rPr>
    </w:tblStylePr>
    <w:tblStylePr w:type="lastCol">
      <w:rPr>
        <w:b/>
        <w:bCs/>
      </w:rPr>
    </w:tblStylePr>
    <w:tblStylePr w:type="band1Vert">
      <w:tblPr/>
      <w:tcPr>
        <w:shd w:val="clear" w:color="auto" w:fill="BDE9FA"/>
      </w:tcPr>
    </w:tblStylePr>
    <w:tblStylePr w:type="band1Horz">
      <w:tblPr/>
      <w:tcPr>
        <w:tcBorders>
          <w:insideH w:val="nil"/>
          <w:insideV w:val="nil"/>
        </w:tcBorders>
        <w:shd w:val="clear" w:color="auto" w:fill="BDE9FA"/>
      </w:tcPr>
    </w:tblStylePr>
    <w:tblStylePr w:type="band2Horz">
      <w:tblPr/>
      <w:tcPr>
        <w:tcBorders>
          <w:insideH w:val="nil"/>
          <w:insideV w:val="nil"/>
        </w:tcBorders>
      </w:tcPr>
    </w:tblStylePr>
  </w:style>
  <w:style w:type="table" w:customStyle="1" w:styleId="MediumShading1-Accent56">
    <w:name w:val="Medium Shading 1 - Accent 56"/>
    <w:basedOn w:val="TableNormal"/>
    <w:next w:val="MediumShading1-Accent5"/>
    <w:uiPriority w:val="63"/>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8" w:space="0" w:color="CE49BF"/>
        <w:left w:val="single" w:sz="8" w:space="0" w:color="CE49BF"/>
        <w:bottom w:val="single" w:sz="8" w:space="0" w:color="CE49BF"/>
        <w:right w:val="single" w:sz="8" w:space="0" w:color="CE49BF"/>
        <w:insideH w:val="single" w:sz="8" w:space="0" w:color="CE49BF"/>
      </w:tblBorders>
    </w:tblPr>
    <w:tblStylePr w:type="firstRow">
      <w:pPr>
        <w:spacing w:before="0" w:after="0" w:line="240" w:lineRule="auto"/>
      </w:pPr>
      <w:rPr>
        <w:b/>
        <w:bCs/>
        <w:color w:val="FFFFFF"/>
      </w:rPr>
      <w:tblPr/>
      <w:tcPr>
        <w:tcBorders>
          <w:top w:val="single" w:sz="8" w:space="0" w:color="CE49BF"/>
          <w:left w:val="single" w:sz="8" w:space="0" w:color="CE49BF"/>
          <w:bottom w:val="single" w:sz="8" w:space="0" w:color="CE49BF"/>
          <w:right w:val="single" w:sz="8" w:space="0" w:color="CE49BF"/>
          <w:insideH w:val="nil"/>
          <w:insideV w:val="nil"/>
        </w:tcBorders>
        <w:shd w:val="clear" w:color="auto" w:fill="A02B93"/>
      </w:tcPr>
    </w:tblStylePr>
    <w:tblStylePr w:type="lastRow">
      <w:pPr>
        <w:spacing w:before="0" w:after="0" w:line="240" w:lineRule="auto"/>
      </w:pPr>
      <w:rPr>
        <w:b/>
        <w:bCs/>
      </w:rPr>
      <w:tblPr/>
      <w:tcPr>
        <w:tcBorders>
          <w:top w:val="double" w:sz="6" w:space="0" w:color="CE49BF"/>
          <w:left w:val="single" w:sz="8" w:space="0" w:color="CE49BF"/>
          <w:bottom w:val="single" w:sz="8" w:space="0" w:color="CE49BF"/>
          <w:right w:val="single" w:sz="8" w:space="0" w:color="CE49BF"/>
          <w:insideH w:val="nil"/>
          <w:insideV w:val="nil"/>
        </w:tcBorders>
      </w:tcPr>
    </w:tblStylePr>
    <w:tblStylePr w:type="firstCol">
      <w:rPr>
        <w:b/>
        <w:bCs/>
      </w:rPr>
    </w:tblStylePr>
    <w:tblStylePr w:type="lastCol">
      <w:rPr>
        <w:b/>
        <w:bCs/>
      </w:rPr>
    </w:tblStylePr>
    <w:tblStylePr w:type="band1Vert">
      <w:tblPr/>
      <w:tcPr>
        <w:shd w:val="clear" w:color="auto" w:fill="EFC3E9"/>
      </w:tcPr>
    </w:tblStylePr>
    <w:tblStylePr w:type="band1Horz">
      <w:tblPr/>
      <w:tcPr>
        <w:tcBorders>
          <w:insideH w:val="nil"/>
          <w:insideV w:val="nil"/>
        </w:tcBorders>
        <w:shd w:val="clear" w:color="auto" w:fill="EFC3E9"/>
      </w:tcPr>
    </w:tblStylePr>
    <w:tblStylePr w:type="band2Horz">
      <w:tblPr/>
      <w:tcPr>
        <w:tcBorders>
          <w:insideH w:val="nil"/>
          <w:insideV w:val="nil"/>
        </w:tcBorders>
      </w:tcPr>
    </w:tblStylePr>
  </w:style>
  <w:style w:type="table" w:customStyle="1" w:styleId="MediumShading1-Accent66">
    <w:name w:val="Medium Shading 1 - Accent 66"/>
    <w:basedOn w:val="TableNormal"/>
    <w:next w:val="MediumShading1-Accent6"/>
    <w:uiPriority w:val="63"/>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8" w:space="0" w:color="71CF50"/>
        <w:left w:val="single" w:sz="8" w:space="0" w:color="71CF50"/>
        <w:bottom w:val="single" w:sz="8" w:space="0" w:color="71CF50"/>
        <w:right w:val="single" w:sz="8" w:space="0" w:color="71CF50"/>
        <w:insideH w:val="single" w:sz="8" w:space="0" w:color="71CF50"/>
      </w:tblBorders>
    </w:tblPr>
    <w:tblStylePr w:type="firstRow">
      <w:pPr>
        <w:spacing w:before="0" w:after="0" w:line="240" w:lineRule="auto"/>
      </w:pPr>
      <w:rPr>
        <w:b/>
        <w:bCs/>
        <w:color w:val="FFFFFF"/>
      </w:rPr>
      <w:tblPr/>
      <w:tcPr>
        <w:tcBorders>
          <w:top w:val="single" w:sz="8" w:space="0" w:color="71CF50"/>
          <w:left w:val="single" w:sz="8" w:space="0" w:color="71CF50"/>
          <w:bottom w:val="single" w:sz="8" w:space="0" w:color="71CF50"/>
          <w:right w:val="single" w:sz="8" w:space="0" w:color="71CF50"/>
          <w:insideH w:val="nil"/>
          <w:insideV w:val="nil"/>
        </w:tcBorders>
        <w:shd w:val="clear" w:color="auto" w:fill="4EA72E"/>
      </w:tcPr>
    </w:tblStylePr>
    <w:tblStylePr w:type="lastRow">
      <w:pPr>
        <w:spacing w:before="0" w:after="0" w:line="240" w:lineRule="auto"/>
      </w:pPr>
      <w:rPr>
        <w:b/>
        <w:bCs/>
      </w:rPr>
      <w:tblPr/>
      <w:tcPr>
        <w:tcBorders>
          <w:top w:val="double" w:sz="6" w:space="0" w:color="71CF50"/>
          <w:left w:val="single" w:sz="8" w:space="0" w:color="71CF50"/>
          <w:bottom w:val="single" w:sz="8" w:space="0" w:color="71CF50"/>
          <w:right w:val="single" w:sz="8" w:space="0" w:color="71CF50"/>
          <w:insideH w:val="nil"/>
          <w:insideV w:val="nil"/>
        </w:tcBorders>
      </w:tcPr>
    </w:tblStylePr>
    <w:tblStylePr w:type="firstCol">
      <w:rPr>
        <w:b/>
        <w:bCs/>
      </w:rPr>
    </w:tblStylePr>
    <w:tblStylePr w:type="lastCol">
      <w:rPr>
        <w:b/>
        <w:bCs/>
      </w:rPr>
    </w:tblStylePr>
    <w:tblStylePr w:type="band1Vert">
      <w:tblPr/>
      <w:tcPr>
        <w:shd w:val="clear" w:color="auto" w:fill="D0EFC5"/>
      </w:tcPr>
    </w:tblStylePr>
    <w:tblStylePr w:type="band1Horz">
      <w:tblPr/>
      <w:tcPr>
        <w:tcBorders>
          <w:insideH w:val="nil"/>
          <w:insideV w:val="nil"/>
        </w:tcBorders>
        <w:shd w:val="clear" w:color="auto" w:fill="D0EFC5"/>
      </w:tcPr>
    </w:tblStylePr>
    <w:tblStylePr w:type="band2Horz">
      <w:tblPr/>
      <w:tcPr>
        <w:tcBorders>
          <w:insideH w:val="nil"/>
          <w:insideV w:val="nil"/>
        </w:tcBorders>
      </w:tcPr>
    </w:tblStylePr>
  </w:style>
  <w:style w:type="table" w:customStyle="1" w:styleId="MediumShading26">
    <w:name w:val="Medium Shading 26"/>
    <w:basedOn w:val="TableNormal"/>
    <w:next w:val="MediumShading2"/>
    <w:uiPriority w:val="64"/>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000000"/>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000000"/>
      </w:tcPr>
    </w:tblStylePr>
    <w:tblStylePr w:type="lastCol">
      <w:rPr>
        <w:b/>
        <w:bCs/>
        <w:color w:val="FFFFFF"/>
      </w:rPr>
      <w:tblPr/>
      <w:tcPr>
        <w:tcBorders>
          <w:left w:val="nil"/>
          <w:right w:val="nil"/>
          <w:insideH w:val="nil"/>
          <w:insideV w:val="nil"/>
        </w:tcBorders>
        <w:shd w:val="clear" w:color="auto" w:fill="000000"/>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16">
    <w:name w:val="Medium Shading 2 - Accent 16"/>
    <w:basedOn w:val="TableNormal"/>
    <w:next w:val="MediumShading2-Accent1"/>
    <w:uiPriority w:val="64"/>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15608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156082"/>
      </w:tcPr>
    </w:tblStylePr>
    <w:tblStylePr w:type="lastCol">
      <w:rPr>
        <w:b/>
        <w:bCs/>
        <w:color w:val="FFFFFF"/>
      </w:rPr>
      <w:tblPr/>
      <w:tcPr>
        <w:tcBorders>
          <w:left w:val="nil"/>
          <w:right w:val="nil"/>
          <w:insideH w:val="nil"/>
          <w:insideV w:val="nil"/>
        </w:tcBorders>
        <w:shd w:val="clear" w:color="auto" w:fill="156082"/>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26">
    <w:name w:val="Medium Shading 2 - Accent 26"/>
    <w:basedOn w:val="TableNormal"/>
    <w:next w:val="MediumShading2-Accent2"/>
    <w:uiPriority w:val="64"/>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E9713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E97132"/>
      </w:tcPr>
    </w:tblStylePr>
    <w:tblStylePr w:type="lastCol">
      <w:rPr>
        <w:b/>
        <w:bCs/>
        <w:color w:val="FFFFFF"/>
      </w:rPr>
      <w:tblPr/>
      <w:tcPr>
        <w:tcBorders>
          <w:left w:val="nil"/>
          <w:right w:val="nil"/>
          <w:insideH w:val="nil"/>
          <w:insideV w:val="nil"/>
        </w:tcBorders>
        <w:shd w:val="clear" w:color="auto" w:fill="E97132"/>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36">
    <w:name w:val="Medium Shading 2 - Accent 36"/>
    <w:basedOn w:val="TableNormal"/>
    <w:next w:val="MediumShading2-Accent3"/>
    <w:uiPriority w:val="64"/>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196B2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196B24"/>
      </w:tcPr>
    </w:tblStylePr>
    <w:tblStylePr w:type="lastCol">
      <w:rPr>
        <w:b/>
        <w:bCs/>
        <w:color w:val="FFFFFF"/>
      </w:rPr>
      <w:tblPr/>
      <w:tcPr>
        <w:tcBorders>
          <w:left w:val="nil"/>
          <w:right w:val="nil"/>
          <w:insideH w:val="nil"/>
          <w:insideV w:val="nil"/>
        </w:tcBorders>
        <w:shd w:val="clear" w:color="auto" w:fill="196B24"/>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46">
    <w:name w:val="Medium Shading 2 - Accent 46"/>
    <w:basedOn w:val="TableNormal"/>
    <w:next w:val="MediumShading2-Accent4"/>
    <w:uiPriority w:val="64"/>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0F9ED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0F9ED5"/>
      </w:tcPr>
    </w:tblStylePr>
    <w:tblStylePr w:type="lastCol">
      <w:rPr>
        <w:b/>
        <w:bCs/>
        <w:color w:val="FFFFFF"/>
      </w:rPr>
      <w:tblPr/>
      <w:tcPr>
        <w:tcBorders>
          <w:left w:val="nil"/>
          <w:right w:val="nil"/>
          <w:insideH w:val="nil"/>
          <w:insideV w:val="nil"/>
        </w:tcBorders>
        <w:shd w:val="clear" w:color="auto" w:fill="0F9ED5"/>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56">
    <w:name w:val="Medium Shading 2 - Accent 56"/>
    <w:basedOn w:val="TableNormal"/>
    <w:next w:val="MediumShading2-Accent5"/>
    <w:uiPriority w:val="64"/>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A02B9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A02B93"/>
      </w:tcPr>
    </w:tblStylePr>
    <w:tblStylePr w:type="lastCol">
      <w:rPr>
        <w:b/>
        <w:bCs/>
        <w:color w:val="FFFFFF"/>
      </w:rPr>
      <w:tblPr/>
      <w:tcPr>
        <w:tcBorders>
          <w:left w:val="nil"/>
          <w:right w:val="nil"/>
          <w:insideH w:val="nil"/>
          <w:insideV w:val="nil"/>
        </w:tcBorders>
        <w:shd w:val="clear" w:color="auto" w:fill="A02B93"/>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66">
    <w:name w:val="Medium Shading 2 - Accent 66"/>
    <w:basedOn w:val="TableNormal"/>
    <w:next w:val="MediumShading2-Accent6"/>
    <w:uiPriority w:val="64"/>
    <w:semiHidden/>
    <w:unhideWhenUsed/>
    <w:rsid w:val="00417AD0"/>
    <w:pPr>
      <w:spacing w:after="0" w:line="240" w:lineRule="auto"/>
    </w:pPr>
    <w:rPr>
      <w:kern w:val="2"/>
      <w:sz w:val="24"/>
      <w:szCs w:val="24"/>
      <w:lang w:val="en-IE"/>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4EA72E"/>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4EA72E"/>
      </w:tcPr>
    </w:tblStylePr>
    <w:tblStylePr w:type="lastCol">
      <w:rPr>
        <w:b/>
        <w:bCs/>
        <w:color w:val="FFFFFF"/>
      </w:rPr>
      <w:tblPr/>
      <w:tcPr>
        <w:tcBorders>
          <w:left w:val="nil"/>
          <w:right w:val="nil"/>
          <w:insideH w:val="nil"/>
          <w:insideV w:val="nil"/>
        </w:tcBorders>
        <w:shd w:val="clear" w:color="auto" w:fill="4EA72E"/>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PlainTable16">
    <w:name w:val="Plain Table 16"/>
    <w:basedOn w:val="TableNormal"/>
    <w:next w:val="PlainTable1"/>
    <w:uiPriority w:val="41"/>
    <w:rsid w:val="00417AD0"/>
    <w:pPr>
      <w:spacing w:after="0" w:line="240" w:lineRule="auto"/>
    </w:pPr>
    <w:rPr>
      <w:kern w:val="2"/>
      <w:sz w:val="24"/>
      <w:szCs w:val="24"/>
      <w:lang w:val="en-IE"/>
      <w14:ligatures w14:val="standardContextual"/>
    </w:rPr>
    <w:tblPr>
      <w:tblStyleRowBandSize w:val="1"/>
      <w:tblStyleColBandSize w:val="1"/>
      <w:tblBorders>
        <w:top w:val="single" w:sz="4" w:space="0" w:color="BFBFBF"/>
        <w:left w:val="single" w:sz="4" w:space="0" w:color="BFBFBF"/>
        <w:bottom w:val="single" w:sz="4" w:space="0" w:color="BFBFBF"/>
        <w:right w:val="single" w:sz="4" w:space="0" w:color="BFBFBF"/>
        <w:insideH w:val="single" w:sz="4" w:space="0" w:color="BFBFBF"/>
        <w:insideV w:val="single" w:sz="4" w:space="0" w:color="BFBFBF"/>
      </w:tblBorders>
    </w:tblPr>
    <w:tblStylePr w:type="firstRow">
      <w:rPr>
        <w:b/>
        <w:bCs/>
      </w:rPr>
    </w:tblStylePr>
    <w:tblStylePr w:type="lastRow">
      <w:rPr>
        <w:b/>
        <w:bCs/>
      </w:rPr>
      <w:tblPr/>
      <w:tcPr>
        <w:tcBorders>
          <w:top w:val="double" w:sz="4" w:space="0" w:color="BFBFBF"/>
        </w:tcBorders>
      </w:tcPr>
    </w:tblStylePr>
    <w:tblStylePr w:type="firstCol">
      <w:rPr>
        <w:b/>
        <w:bCs/>
      </w:rPr>
    </w:tblStylePr>
    <w:tblStylePr w:type="lastCol">
      <w:rPr>
        <w:b/>
        <w:bCs/>
      </w:rPr>
    </w:tblStylePr>
    <w:tblStylePr w:type="band1Vert">
      <w:tblPr/>
      <w:tcPr>
        <w:shd w:val="clear" w:color="auto" w:fill="F2F2F2"/>
      </w:tcPr>
    </w:tblStylePr>
    <w:tblStylePr w:type="band1Horz">
      <w:tblPr/>
      <w:tcPr>
        <w:shd w:val="clear" w:color="auto" w:fill="F2F2F2"/>
      </w:tcPr>
    </w:tblStylePr>
  </w:style>
  <w:style w:type="table" w:customStyle="1" w:styleId="PlainTable26">
    <w:name w:val="Plain Table 26"/>
    <w:basedOn w:val="TableNormal"/>
    <w:next w:val="PlainTable2"/>
    <w:uiPriority w:val="42"/>
    <w:rsid w:val="00417AD0"/>
    <w:pPr>
      <w:spacing w:after="0" w:line="240" w:lineRule="auto"/>
    </w:pPr>
    <w:rPr>
      <w:kern w:val="2"/>
      <w:sz w:val="24"/>
      <w:szCs w:val="24"/>
      <w:lang w:val="en-IE"/>
      <w14:ligatures w14:val="standardContextual"/>
    </w:rPr>
    <w:tblPr>
      <w:tblStyleRowBandSize w:val="1"/>
      <w:tblStyleColBandSize w:val="1"/>
      <w:tblBorders>
        <w:top w:val="single" w:sz="4" w:space="0" w:color="7F7F7F"/>
        <w:bottom w:val="single" w:sz="4" w:space="0" w:color="7F7F7F"/>
      </w:tblBorders>
    </w:tblPr>
    <w:tblStylePr w:type="firstRow">
      <w:rPr>
        <w:b/>
        <w:bCs/>
      </w:rPr>
      <w:tblPr/>
      <w:tcPr>
        <w:tcBorders>
          <w:bottom w:val="single" w:sz="4" w:space="0" w:color="7F7F7F"/>
        </w:tcBorders>
      </w:tcPr>
    </w:tblStylePr>
    <w:tblStylePr w:type="lastRow">
      <w:rPr>
        <w:b/>
        <w:bCs/>
      </w:rPr>
      <w:tblPr/>
      <w:tcPr>
        <w:tcBorders>
          <w:top w:val="single" w:sz="4" w:space="0" w:color="7F7F7F"/>
        </w:tcBorders>
      </w:tcPr>
    </w:tblStylePr>
    <w:tblStylePr w:type="firstCol">
      <w:rPr>
        <w:b/>
        <w:bCs/>
      </w:rPr>
    </w:tblStylePr>
    <w:tblStylePr w:type="lastCol">
      <w:rPr>
        <w:b/>
        <w:bCs/>
      </w:rPr>
    </w:tblStylePr>
    <w:tblStylePr w:type="band1Vert">
      <w:tblPr/>
      <w:tcPr>
        <w:tcBorders>
          <w:left w:val="single" w:sz="4" w:space="0" w:color="7F7F7F"/>
          <w:right w:val="single" w:sz="4" w:space="0" w:color="7F7F7F"/>
        </w:tcBorders>
      </w:tcPr>
    </w:tblStylePr>
    <w:tblStylePr w:type="band2Vert">
      <w:tblPr/>
      <w:tcPr>
        <w:tcBorders>
          <w:left w:val="single" w:sz="4" w:space="0" w:color="7F7F7F"/>
          <w:right w:val="single" w:sz="4" w:space="0" w:color="7F7F7F"/>
        </w:tcBorders>
      </w:tcPr>
    </w:tblStylePr>
    <w:tblStylePr w:type="band1Horz">
      <w:tblPr/>
      <w:tcPr>
        <w:tcBorders>
          <w:top w:val="single" w:sz="4" w:space="0" w:color="7F7F7F"/>
          <w:bottom w:val="single" w:sz="4" w:space="0" w:color="7F7F7F"/>
        </w:tcBorders>
      </w:tcPr>
    </w:tblStylePr>
  </w:style>
  <w:style w:type="table" w:customStyle="1" w:styleId="PlainTable36">
    <w:name w:val="Plain Table 36"/>
    <w:basedOn w:val="TableNormal"/>
    <w:next w:val="PlainTable3"/>
    <w:uiPriority w:val="43"/>
    <w:rsid w:val="00417AD0"/>
    <w:pPr>
      <w:spacing w:after="0" w:line="240" w:lineRule="auto"/>
    </w:pPr>
    <w:rPr>
      <w:kern w:val="2"/>
      <w:sz w:val="24"/>
      <w:szCs w:val="24"/>
      <w:lang w:val="en-IE"/>
      <w14:ligatures w14:val="standardContextual"/>
    </w:rPr>
    <w:tblPr>
      <w:tblStyleRowBandSize w:val="1"/>
      <w:tblStyleColBandSize w:val="1"/>
    </w:tblPr>
    <w:tblStylePr w:type="firstRow">
      <w:rPr>
        <w:b/>
        <w:bCs/>
        <w:caps/>
      </w:rPr>
      <w:tblPr/>
      <w:tcPr>
        <w:tcBorders>
          <w:bottom w:val="single" w:sz="4" w:space="0" w:color="7F7F7F"/>
        </w:tcBorders>
      </w:tcPr>
    </w:tblStylePr>
    <w:tblStylePr w:type="lastRow">
      <w:rPr>
        <w:b/>
        <w:bCs/>
        <w:caps/>
      </w:rPr>
      <w:tblPr/>
      <w:tcPr>
        <w:tcBorders>
          <w:top w:val="nil"/>
        </w:tcBorders>
      </w:tcPr>
    </w:tblStylePr>
    <w:tblStylePr w:type="firstCol">
      <w:rPr>
        <w:b/>
        <w:bCs/>
        <w:caps/>
      </w:rPr>
      <w:tblPr/>
      <w:tcPr>
        <w:tcBorders>
          <w:right w:val="single" w:sz="4" w:space="0" w:color="7F7F7F"/>
        </w:tcBorders>
      </w:tcPr>
    </w:tblStylePr>
    <w:tblStylePr w:type="lastCol">
      <w:rPr>
        <w:b/>
        <w:bCs/>
        <w:caps/>
      </w:rPr>
      <w:tblPr/>
      <w:tcPr>
        <w:tcBorders>
          <w:left w:val="nil"/>
        </w:tcBorders>
      </w:tcPr>
    </w:tblStylePr>
    <w:tblStylePr w:type="band1Vert">
      <w:tblPr/>
      <w:tcPr>
        <w:shd w:val="clear" w:color="auto" w:fill="F2F2F2"/>
      </w:tcPr>
    </w:tblStylePr>
    <w:tblStylePr w:type="band1Horz">
      <w:tblPr/>
      <w:tcPr>
        <w:shd w:val="clear" w:color="auto" w:fill="F2F2F2"/>
      </w:tcPr>
    </w:tblStylePr>
    <w:tblStylePr w:type="neCell">
      <w:tblPr/>
      <w:tcPr>
        <w:tcBorders>
          <w:left w:val="nil"/>
        </w:tcBorders>
      </w:tcPr>
    </w:tblStylePr>
    <w:tblStylePr w:type="nwCell">
      <w:tblPr/>
      <w:tcPr>
        <w:tcBorders>
          <w:right w:val="nil"/>
        </w:tcBorders>
      </w:tcPr>
    </w:tblStylePr>
  </w:style>
  <w:style w:type="table" w:customStyle="1" w:styleId="PlainTable46">
    <w:name w:val="Plain Table 46"/>
    <w:basedOn w:val="TableNormal"/>
    <w:next w:val="PlainTable4"/>
    <w:uiPriority w:val="44"/>
    <w:rsid w:val="00417AD0"/>
    <w:pPr>
      <w:spacing w:after="0" w:line="240" w:lineRule="auto"/>
    </w:pPr>
    <w:rPr>
      <w:kern w:val="2"/>
      <w:sz w:val="24"/>
      <w:szCs w:val="24"/>
      <w:lang w:val="en-IE"/>
      <w14:ligatures w14:val="standardContextual"/>
    </w:r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cPr>
    </w:tblStylePr>
    <w:tblStylePr w:type="band1Horz">
      <w:tblPr/>
      <w:tcPr>
        <w:shd w:val="clear" w:color="auto" w:fill="F2F2F2"/>
      </w:tcPr>
    </w:tblStylePr>
  </w:style>
  <w:style w:type="table" w:customStyle="1" w:styleId="PlainTable56">
    <w:name w:val="Plain Table 56"/>
    <w:basedOn w:val="TableNormal"/>
    <w:next w:val="PlainTable5"/>
    <w:uiPriority w:val="45"/>
    <w:rsid w:val="00417AD0"/>
    <w:pPr>
      <w:spacing w:after="0" w:line="240" w:lineRule="auto"/>
    </w:pPr>
    <w:rPr>
      <w:kern w:val="2"/>
      <w:sz w:val="24"/>
      <w:szCs w:val="24"/>
      <w:lang w:val="en-IE"/>
      <w14:ligatures w14:val="standardContextual"/>
    </w:rPr>
    <w:tblPr>
      <w:tblStyleRowBandSize w:val="1"/>
      <w:tblStyleColBandSize w:val="1"/>
    </w:tblPr>
    <w:tblStylePr w:type="firstRow">
      <w:rPr>
        <w:rFonts w:ascii="Aptos Display" w:eastAsia="Times New Roman" w:hAnsi="Aptos Display" w:cs="Times New Roman"/>
        <w:i/>
        <w:iCs/>
        <w:sz w:val="26"/>
      </w:rPr>
      <w:tblPr/>
      <w:tcPr>
        <w:tcBorders>
          <w:bottom w:val="single" w:sz="4" w:space="0" w:color="7F7F7F"/>
        </w:tcBorders>
        <w:shd w:val="clear" w:color="auto" w:fill="FFFFFF"/>
      </w:tcPr>
    </w:tblStylePr>
    <w:tblStylePr w:type="lastRow">
      <w:rPr>
        <w:rFonts w:ascii="Aptos Display" w:eastAsia="Times New Roman" w:hAnsi="Aptos Display" w:cs="Times New Roman"/>
        <w:i/>
        <w:iCs/>
        <w:sz w:val="26"/>
      </w:rPr>
      <w:tblPr/>
      <w:tcPr>
        <w:tcBorders>
          <w:top w:val="single" w:sz="4" w:space="0" w:color="7F7F7F"/>
        </w:tcBorders>
        <w:shd w:val="clear" w:color="auto" w:fill="FFFFFF"/>
      </w:tcPr>
    </w:tblStylePr>
    <w:tblStylePr w:type="firstCol">
      <w:pPr>
        <w:jc w:val="right"/>
      </w:pPr>
      <w:rPr>
        <w:rFonts w:ascii="Aptos Display" w:eastAsia="Times New Roman" w:hAnsi="Aptos Display" w:cs="Times New Roman"/>
        <w:i/>
        <w:iCs/>
        <w:sz w:val="26"/>
      </w:rPr>
      <w:tblPr/>
      <w:tcPr>
        <w:tcBorders>
          <w:right w:val="single" w:sz="4" w:space="0" w:color="7F7F7F"/>
        </w:tcBorders>
        <w:shd w:val="clear" w:color="auto" w:fill="FFFFFF"/>
      </w:tcPr>
    </w:tblStylePr>
    <w:tblStylePr w:type="lastCol">
      <w:rPr>
        <w:rFonts w:ascii="Aptos Display" w:eastAsia="Times New Roman" w:hAnsi="Aptos Display" w:cs="Times New Roman"/>
        <w:i/>
        <w:iCs/>
        <w:sz w:val="26"/>
      </w:rPr>
      <w:tblPr/>
      <w:tcPr>
        <w:tcBorders>
          <w:left w:val="single" w:sz="4" w:space="0" w:color="7F7F7F"/>
        </w:tcBorders>
        <w:shd w:val="clear" w:color="auto" w:fill="FFFFFF"/>
      </w:tcPr>
    </w:tblStylePr>
    <w:tblStylePr w:type="band1Vert">
      <w:tblPr/>
      <w:tcPr>
        <w:shd w:val="clear" w:color="auto" w:fill="F2F2F2"/>
      </w:tcPr>
    </w:tblStylePr>
    <w:tblStylePr w:type="band1Horz">
      <w:tblPr/>
      <w:tcPr>
        <w:shd w:val="clear" w:color="auto" w:fill="F2F2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Table3Deffects16">
    <w:name w:val="Table 3D effects 16"/>
    <w:basedOn w:val="TableNormal"/>
    <w:next w:val="Table3Deffects1"/>
    <w:uiPriority w:val="99"/>
    <w:semiHidden/>
    <w:unhideWhenUsed/>
    <w:rsid w:val="00417AD0"/>
    <w:pPr>
      <w:spacing w:line="278" w:lineRule="auto"/>
    </w:pPr>
    <w:rPr>
      <w:kern w:val="2"/>
      <w:sz w:val="24"/>
      <w:szCs w:val="24"/>
      <w:lang w:val="en-IE"/>
      <w14:ligatures w14:val="standardContextual"/>
    </w:r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customStyle="1" w:styleId="Table3Deffects26">
    <w:name w:val="Table 3D effects 26"/>
    <w:basedOn w:val="TableNormal"/>
    <w:next w:val="Table3Deffects2"/>
    <w:uiPriority w:val="99"/>
    <w:semiHidden/>
    <w:unhideWhenUsed/>
    <w:rsid w:val="00417AD0"/>
    <w:pPr>
      <w:spacing w:line="278" w:lineRule="auto"/>
    </w:pPr>
    <w:rPr>
      <w:kern w:val="2"/>
      <w:sz w:val="24"/>
      <w:szCs w:val="24"/>
      <w:lang w:val="en-IE"/>
      <w14:ligatures w14:val="standardContextual"/>
    </w:r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3Deffects36">
    <w:name w:val="Table 3D effects 36"/>
    <w:basedOn w:val="TableNormal"/>
    <w:next w:val="Table3Deffects3"/>
    <w:uiPriority w:val="99"/>
    <w:semiHidden/>
    <w:unhideWhenUsed/>
    <w:rsid w:val="00417AD0"/>
    <w:pPr>
      <w:spacing w:line="278" w:lineRule="auto"/>
    </w:pPr>
    <w:rPr>
      <w:kern w:val="2"/>
      <w:sz w:val="24"/>
      <w:szCs w:val="24"/>
      <w:lang w:val="en-IE"/>
      <w14:ligatures w14:val="standardContextual"/>
    </w:r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lassic16">
    <w:name w:val="Table Classic 16"/>
    <w:basedOn w:val="TableNormal"/>
    <w:next w:val="TableClassic1"/>
    <w:uiPriority w:val="99"/>
    <w:semiHidden/>
    <w:unhideWhenUsed/>
    <w:rsid w:val="00417AD0"/>
    <w:pPr>
      <w:spacing w:line="278" w:lineRule="auto"/>
    </w:pPr>
    <w:rPr>
      <w:kern w:val="2"/>
      <w:sz w:val="24"/>
      <w:szCs w:val="24"/>
      <w:lang w:val="en-IE"/>
      <w14:ligatures w14:val="standardContextual"/>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lassic26">
    <w:name w:val="Table Classic 26"/>
    <w:basedOn w:val="TableNormal"/>
    <w:next w:val="TableClassic2"/>
    <w:uiPriority w:val="99"/>
    <w:semiHidden/>
    <w:unhideWhenUsed/>
    <w:rsid w:val="00417AD0"/>
    <w:pPr>
      <w:spacing w:line="278" w:lineRule="auto"/>
    </w:pPr>
    <w:rPr>
      <w:kern w:val="2"/>
      <w:sz w:val="24"/>
      <w:szCs w:val="24"/>
      <w:lang w:val="en-IE"/>
      <w14:ligatures w14:val="standardContextual"/>
    </w:r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customStyle="1" w:styleId="TableClassic36">
    <w:name w:val="Table Classic 36"/>
    <w:basedOn w:val="TableNormal"/>
    <w:next w:val="TableClassic3"/>
    <w:uiPriority w:val="99"/>
    <w:semiHidden/>
    <w:unhideWhenUsed/>
    <w:rsid w:val="00417AD0"/>
    <w:pPr>
      <w:spacing w:line="278" w:lineRule="auto"/>
    </w:pPr>
    <w:rPr>
      <w:color w:val="000080"/>
      <w:kern w:val="2"/>
      <w:sz w:val="24"/>
      <w:szCs w:val="24"/>
      <w:lang w:val="en-IE"/>
      <w14:ligatures w14:val="standardContextual"/>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customStyle="1" w:styleId="TableClassic46">
    <w:name w:val="Table Classic 46"/>
    <w:basedOn w:val="TableNormal"/>
    <w:next w:val="TableClassic4"/>
    <w:uiPriority w:val="99"/>
    <w:semiHidden/>
    <w:unhideWhenUsed/>
    <w:rsid w:val="00417AD0"/>
    <w:pPr>
      <w:spacing w:line="278" w:lineRule="auto"/>
    </w:pPr>
    <w:rPr>
      <w:kern w:val="2"/>
      <w:sz w:val="24"/>
      <w:szCs w:val="24"/>
      <w:lang w:val="en-IE"/>
      <w14:ligatures w14:val="standardContextual"/>
    </w:r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customStyle="1" w:styleId="TableColourful16">
    <w:name w:val="Table Colourful 16"/>
    <w:basedOn w:val="TableNormal"/>
    <w:next w:val="TableColorful1"/>
    <w:uiPriority w:val="99"/>
    <w:semiHidden/>
    <w:unhideWhenUsed/>
    <w:rsid w:val="00417AD0"/>
    <w:pPr>
      <w:spacing w:line="278" w:lineRule="auto"/>
    </w:pPr>
    <w:rPr>
      <w:color w:val="FFFFFF"/>
      <w:kern w:val="2"/>
      <w:sz w:val="24"/>
      <w:szCs w:val="24"/>
      <w:lang w:val="en-IE"/>
      <w14:ligatures w14:val="standardContextual"/>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customStyle="1" w:styleId="TableColourful26">
    <w:name w:val="Table Colourful 26"/>
    <w:basedOn w:val="TableNormal"/>
    <w:next w:val="TableColorful2"/>
    <w:uiPriority w:val="99"/>
    <w:semiHidden/>
    <w:unhideWhenUsed/>
    <w:rsid w:val="00417AD0"/>
    <w:pPr>
      <w:spacing w:line="278" w:lineRule="auto"/>
    </w:pPr>
    <w:rPr>
      <w:kern w:val="2"/>
      <w:sz w:val="24"/>
      <w:szCs w:val="24"/>
      <w:lang w:val="en-IE"/>
      <w14:ligatures w14:val="standardContextual"/>
    </w:r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customStyle="1" w:styleId="TableColourful36">
    <w:name w:val="Table Colourful 36"/>
    <w:basedOn w:val="TableNormal"/>
    <w:next w:val="TableColorful3"/>
    <w:uiPriority w:val="99"/>
    <w:semiHidden/>
    <w:unhideWhenUsed/>
    <w:rsid w:val="00417AD0"/>
    <w:pPr>
      <w:spacing w:line="278" w:lineRule="auto"/>
    </w:pPr>
    <w:rPr>
      <w:kern w:val="2"/>
      <w:sz w:val="24"/>
      <w:szCs w:val="24"/>
      <w:lang w:val="en-IE"/>
      <w14:ligatures w14:val="standardContextual"/>
    </w:r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customStyle="1" w:styleId="TableColumns16">
    <w:name w:val="Table Columns 16"/>
    <w:basedOn w:val="TableNormal"/>
    <w:next w:val="TableColumns1"/>
    <w:uiPriority w:val="99"/>
    <w:semiHidden/>
    <w:unhideWhenUsed/>
    <w:rsid w:val="00417AD0"/>
    <w:pPr>
      <w:spacing w:line="278" w:lineRule="auto"/>
    </w:pPr>
    <w:rPr>
      <w:b/>
      <w:bCs/>
      <w:kern w:val="2"/>
      <w:sz w:val="24"/>
      <w:szCs w:val="24"/>
      <w:lang w:val="en-IE"/>
      <w14:ligatures w14:val="standardContextual"/>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olumns26">
    <w:name w:val="Table Columns 26"/>
    <w:basedOn w:val="TableNormal"/>
    <w:next w:val="TableColumns2"/>
    <w:uiPriority w:val="99"/>
    <w:semiHidden/>
    <w:unhideWhenUsed/>
    <w:rsid w:val="00417AD0"/>
    <w:pPr>
      <w:spacing w:line="278" w:lineRule="auto"/>
    </w:pPr>
    <w:rPr>
      <w:b/>
      <w:bCs/>
      <w:kern w:val="2"/>
      <w:sz w:val="24"/>
      <w:szCs w:val="24"/>
      <w:lang w:val="en-IE"/>
      <w14:ligatures w14:val="standardContextual"/>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olumns36">
    <w:name w:val="Table Columns 36"/>
    <w:basedOn w:val="TableNormal"/>
    <w:next w:val="TableColumns3"/>
    <w:uiPriority w:val="99"/>
    <w:semiHidden/>
    <w:unhideWhenUsed/>
    <w:rsid w:val="00417AD0"/>
    <w:pPr>
      <w:spacing w:line="278" w:lineRule="auto"/>
    </w:pPr>
    <w:rPr>
      <w:b/>
      <w:bCs/>
      <w:kern w:val="2"/>
      <w:sz w:val="24"/>
      <w:szCs w:val="24"/>
      <w:lang w:val="en-IE"/>
      <w14:ligatures w14:val="standardContextual"/>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customStyle="1" w:styleId="TableColumns46">
    <w:name w:val="Table Columns 46"/>
    <w:basedOn w:val="TableNormal"/>
    <w:next w:val="TableColumns4"/>
    <w:uiPriority w:val="99"/>
    <w:semiHidden/>
    <w:unhideWhenUsed/>
    <w:rsid w:val="00417AD0"/>
    <w:pPr>
      <w:spacing w:line="278" w:lineRule="auto"/>
    </w:pPr>
    <w:rPr>
      <w:kern w:val="2"/>
      <w:sz w:val="24"/>
      <w:szCs w:val="24"/>
      <w:lang w:val="en-IE"/>
      <w14:ligatures w14:val="standardContextual"/>
    </w:r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customStyle="1" w:styleId="TableColumns56">
    <w:name w:val="Table Columns 56"/>
    <w:basedOn w:val="TableNormal"/>
    <w:next w:val="TableColumns5"/>
    <w:uiPriority w:val="99"/>
    <w:semiHidden/>
    <w:unhideWhenUsed/>
    <w:rsid w:val="00417AD0"/>
    <w:pPr>
      <w:spacing w:line="278" w:lineRule="auto"/>
    </w:pPr>
    <w:rPr>
      <w:kern w:val="2"/>
      <w:sz w:val="24"/>
      <w:szCs w:val="24"/>
      <w:lang w:val="en-IE"/>
      <w14:ligatures w14:val="standardContextual"/>
    </w:r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customStyle="1" w:styleId="TableContemporary6">
    <w:name w:val="Table Contemporary6"/>
    <w:basedOn w:val="TableNormal"/>
    <w:next w:val="TableContemporary"/>
    <w:uiPriority w:val="99"/>
    <w:semiHidden/>
    <w:unhideWhenUsed/>
    <w:rsid w:val="00417AD0"/>
    <w:pPr>
      <w:spacing w:line="278" w:lineRule="auto"/>
    </w:pPr>
    <w:rPr>
      <w:kern w:val="2"/>
      <w:sz w:val="24"/>
      <w:szCs w:val="24"/>
      <w:lang w:val="en-IE"/>
      <w14:ligatures w14:val="standardContextual"/>
    </w:r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customStyle="1" w:styleId="TableElegant6">
    <w:name w:val="Table Elegant6"/>
    <w:basedOn w:val="TableNormal"/>
    <w:next w:val="TableElegant"/>
    <w:uiPriority w:val="99"/>
    <w:semiHidden/>
    <w:unhideWhenUsed/>
    <w:rsid w:val="00417AD0"/>
    <w:pPr>
      <w:spacing w:line="278" w:lineRule="auto"/>
    </w:pPr>
    <w:rPr>
      <w:kern w:val="2"/>
      <w:sz w:val="24"/>
      <w:szCs w:val="24"/>
      <w:lang w:val="en-IE"/>
      <w14:ligatures w14:val="standardContextual"/>
    </w:r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customStyle="1" w:styleId="TableGrid16">
    <w:name w:val="Table Grid 16"/>
    <w:basedOn w:val="TableNormal"/>
    <w:next w:val="TableGrid12"/>
    <w:uiPriority w:val="99"/>
    <w:semiHidden/>
    <w:unhideWhenUsed/>
    <w:rsid w:val="00417AD0"/>
    <w:pPr>
      <w:spacing w:line="278" w:lineRule="auto"/>
    </w:pPr>
    <w:rPr>
      <w:kern w:val="2"/>
      <w:sz w:val="24"/>
      <w:szCs w:val="24"/>
      <w:lang w:val="en-IE"/>
      <w14:ligatures w14:val="standardContextual"/>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customStyle="1" w:styleId="TableGrid26">
    <w:name w:val="Table Grid 26"/>
    <w:basedOn w:val="TableNormal"/>
    <w:next w:val="TableGrid2"/>
    <w:uiPriority w:val="99"/>
    <w:semiHidden/>
    <w:unhideWhenUsed/>
    <w:rsid w:val="00417AD0"/>
    <w:pPr>
      <w:spacing w:line="278" w:lineRule="auto"/>
    </w:pPr>
    <w:rPr>
      <w:kern w:val="2"/>
      <w:sz w:val="24"/>
      <w:szCs w:val="24"/>
      <w:lang w:val="en-IE"/>
      <w14:ligatures w14:val="standardContextual"/>
    </w:r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customStyle="1" w:styleId="TableGrid36">
    <w:name w:val="Table Grid 36"/>
    <w:basedOn w:val="TableNormal"/>
    <w:next w:val="TableGrid3"/>
    <w:uiPriority w:val="99"/>
    <w:semiHidden/>
    <w:unhideWhenUsed/>
    <w:rsid w:val="00417AD0"/>
    <w:pPr>
      <w:spacing w:line="278" w:lineRule="auto"/>
    </w:pPr>
    <w:rPr>
      <w:kern w:val="2"/>
      <w:sz w:val="24"/>
      <w:szCs w:val="24"/>
      <w:lang w:val="en-IE"/>
      <w14:ligatures w14:val="standardContextual"/>
    </w:r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customStyle="1" w:styleId="TableGrid460">
    <w:name w:val="Table Grid 46"/>
    <w:basedOn w:val="TableNormal"/>
    <w:next w:val="TableGrid4"/>
    <w:uiPriority w:val="99"/>
    <w:semiHidden/>
    <w:unhideWhenUsed/>
    <w:rsid w:val="00417AD0"/>
    <w:pPr>
      <w:spacing w:line="278" w:lineRule="auto"/>
    </w:pPr>
    <w:rPr>
      <w:kern w:val="2"/>
      <w:sz w:val="24"/>
      <w:szCs w:val="24"/>
      <w:lang w:val="en-IE"/>
      <w14:ligatures w14:val="standardContextual"/>
    </w:r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customStyle="1" w:styleId="TableGrid56">
    <w:name w:val="Table Grid 56"/>
    <w:basedOn w:val="TableNormal"/>
    <w:next w:val="TableGrid5"/>
    <w:uiPriority w:val="99"/>
    <w:semiHidden/>
    <w:unhideWhenUsed/>
    <w:rsid w:val="00417AD0"/>
    <w:pPr>
      <w:spacing w:line="278" w:lineRule="auto"/>
    </w:pPr>
    <w:rPr>
      <w:kern w:val="2"/>
      <w:sz w:val="24"/>
      <w:szCs w:val="24"/>
      <w:lang w:val="en-IE"/>
      <w14:ligatures w14:val="standardContextual"/>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customStyle="1" w:styleId="TableGrid66">
    <w:name w:val="Table Grid 66"/>
    <w:basedOn w:val="TableNormal"/>
    <w:next w:val="TableGrid6"/>
    <w:uiPriority w:val="99"/>
    <w:semiHidden/>
    <w:unhideWhenUsed/>
    <w:rsid w:val="00417AD0"/>
    <w:pPr>
      <w:spacing w:line="278" w:lineRule="auto"/>
    </w:pPr>
    <w:rPr>
      <w:kern w:val="2"/>
      <w:sz w:val="24"/>
      <w:szCs w:val="24"/>
      <w:lang w:val="en-IE"/>
      <w14:ligatures w14:val="standardContextual"/>
    </w:r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customStyle="1" w:styleId="TableGrid76">
    <w:name w:val="Table Grid 76"/>
    <w:basedOn w:val="TableNormal"/>
    <w:next w:val="TableGrid7"/>
    <w:uiPriority w:val="99"/>
    <w:semiHidden/>
    <w:unhideWhenUsed/>
    <w:rsid w:val="00417AD0"/>
    <w:pPr>
      <w:spacing w:line="278" w:lineRule="auto"/>
    </w:pPr>
    <w:rPr>
      <w:b/>
      <w:bCs/>
      <w:kern w:val="2"/>
      <w:sz w:val="24"/>
      <w:szCs w:val="24"/>
      <w:lang w:val="en-IE"/>
      <w14:ligatures w14:val="standardContextual"/>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customStyle="1" w:styleId="TableGrid86">
    <w:name w:val="Table Grid 86"/>
    <w:basedOn w:val="TableNormal"/>
    <w:next w:val="TableGrid8"/>
    <w:uiPriority w:val="99"/>
    <w:semiHidden/>
    <w:unhideWhenUsed/>
    <w:rsid w:val="00417AD0"/>
    <w:pPr>
      <w:spacing w:line="278" w:lineRule="auto"/>
    </w:pPr>
    <w:rPr>
      <w:kern w:val="2"/>
      <w:sz w:val="24"/>
      <w:szCs w:val="24"/>
      <w:lang w:val="en-IE"/>
      <w14:ligatures w14:val="standardContextual"/>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TableGridLight6">
    <w:name w:val="Table Grid Light6"/>
    <w:basedOn w:val="TableNormal"/>
    <w:next w:val="TableGridLight"/>
    <w:uiPriority w:val="40"/>
    <w:rsid w:val="00417AD0"/>
    <w:pPr>
      <w:spacing w:after="0" w:line="240" w:lineRule="auto"/>
    </w:pPr>
    <w:rPr>
      <w:kern w:val="2"/>
      <w:sz w:val="24"/>
      <w:szCs w:val="24"/>
      <w:lang w:val="en-IE"/>
      <w14:ligatures w14:val="standardContextual"/>
    </w:rPr>
    <w:tblPr>
      <w:tblBorders>
        <w:top w:val="single" w:sz="4" w:space="0" w:color="BFBFBF"/>
        <w:left w:val="single" w:sz="4" w:space="0" w:color="BFBFBF"/>
        <w:bottom w:val="single" w:sz="4" w:space="0" w:color="BFBFBF"/>
        <w:right w:val="single" w:sz="4" w:space="0" w:color="BFBFBF"/>
        <w:insideH w:val="single" w:sz="4" w:space="0" w:color="BFBFBF"/>
        <w:insideV w:val="single" w:sz="4" w:space="0" w:color="BFBFBF"/>
      </w:tblBorders>
    </w:tblPr>
  </w:style>
  <w:style w:type="table" w:customStyle="1" w:styleId="TableList16">
    <w:name w:val="Table List 16"/>
    <w:basedOn w:val="TableNormal"/>
    <w:next w:val="TableList1"/>
    <w:uiPriority w:val="99"/>
    <w:semiHidden/>
    <w:unhideWhenUsed/>
    <w:rsid w:val="00417AD0"/>
    <w:pPr>
      <w:spacing w:line="278" w:lineRule="auto"/>
    </w:pPr>
    <w:rPr>
      <w:kern w:val="2"/>
      <w:sz w:val="24"/>
      <w:szCs w:val="24"/>
      <w:lang w:val="en-IE"/>
      <w14:ligatures w14:val="standardContextual"/>
    </w:r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List26">
    <w:name w:val="Table List 26"/>
    <w:basedOn w:val="TableNormal"/>
    <w:next w:val="TableList2"/>
    <w:uiPriority w:val="99"/>
    <w:semiHidden/>
    <w:unhideWhenUsed/>
    <w:rsid w:val="00417AD0"/>
    <w:pPr>
      <w:spacing w:line="278" w:lineRule="auto"/>
    </w:pPr>
    <w:rPr>
      <w:kern w:val="2"/>
      <w:sz w:val="24"/>
      <w:szCs w:val="24"/>
      <w:lang w:val="en-IE"/>
      <w14:ligatures w14:val="standardContextual"/>
    </w:r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List36">
    <w:name w:val="Table List 36"/>
    <w:basedOn w:val="TableNormal"/>
    <w:next w:val="TableList3"/>
    <w:uiPriority w:val="99"/>
    <w:semiHidden/>
    <w:unhideWhenUsed/>
    <w:rsid w:val="00417AD0"/>
    <w:pPr>
      <w:spacing w:line="278" w:lineRule="auto"/>
    </w:pPr>
    <w:rPr>
      <w:kern w:val="2"/>
      <w:sz w:val="24"/>
      <w:szCs w:val="24"/>
      <w:lang w:val="en-IE"/>
      <w14:ligatures w14:val="standardContextual"/>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TableList46">
    <w:name w:val="Table List 46"/>
    <w:basedOn w:val="TableNormal"/>
    <w:next w:val="TableList4"/>
    <w:uiPriority w:val="99"/>
    <w:semiHidden/>
    <w:unhideWhenUsed/>
    <w:rsid w:val="00417AD0"/>
    <w:pPr>
      <w:spacing w:line="278" w:lineRule="auto"/>
    </w:pPr>
    <w:rPr>
      <w:kern w:val="2"/>
      <w:sz w:val="24"/>
      <w:szCs w:val="24"/>
      <w:lang w:val="en-IE"/>
      <w14:ligatures w14:val="standardContextual"/>
    </w:r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customStyle="1" w:styleId="TableList56">
    <w:name w:val="Table List 56"/>
    <w:basedOn w:val="TableNormal"/>
    <w:next w:val="TableList5"/>
    <w:uiPriority w:val="99"/>
    <w:semiHidden/>
    <w:unhideWhenUsed/>
    <w:rsid w:val="00417AD0"/>
    <w:pPr>
      <w:spacing w:line="278" w:lineRule="auto"/>
    </w:pPr>
    <w:rPr>
      <w:kern w:val="2"/>
      <w:sz w:val="24"/>
      <w:szCs w:val="24"/>
      <w:lang w:val="en-IE"/>
      <w14:ligatures w14:val="standardContextual"/>
    </w:r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customStyle="1" w:styleId="TableList66">
    <w:name w:val="Table List 66"/>
    <w:basedOn w:val="TableNormal"/>
    <w:next w:val="TableList6"/>
    <w:uiPriority w:val="99"/>
    <w:semiHidden/>
    <w:unhideWhenUsed/>
    <w:rsid w:val="00417AD0"/>
    <w:pPr>
      <w:spacing w:line="278" w:lineRule="auto"/>
    </w:pPr>
    <w:rPr>
      <w:kern w:val="2"/>
      <w:sz w:val="24"/>
      <w:szCs w:val="24"/>
      <w:lang w:val="en-IE"/>
      <w14:ligatures w14:val="standardContextual"/>
    </w:r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customStyle="1" w:styleId="TableList76">
    <w:name w:val="Table List 76"/>
    <w:basedOn w:val="TableNormal"/>
    <w:next w:val="TableList7"/>
    <w:uiPriority w:val="99"/>
    <w:semiHidden/>
    <w:unhideWhenUsed/>
    <w:rsid w:val="00417AD0"/>
    <w:pPr>
      <w:spacing w:line="278" w:lineRule="auto"/>
    </w:pPr>
    <w:rPr>
      <w:kern w:val="2"/>
      <w:sz w:val="24"/>
      <w:szCs w:val="24"/>
      <w:lang w:val="en-IE"/>
      <w14:ligatures w14:val="standardContextual"/>
    </w:r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customStyle="1" w:styleId="TableList86">
    <w:name w:val="Table List 86"/>
    <w:basedOn w:val="TableNormal"/>
    <w:next w:val="TableList8"/>
    <w:uiPriority w:val="99"/>
    <w:semiHidden/>
    <w:unhideWhenUsed/>
    <w:rsid w:val="00417AD0"/>
    <w:pPr>
      <w:spacing w:line="278" w:lineRule="auto"/>
    </w:pPr>
    <w:rPr>
      <w:kern w:val="2"/>
      <w:sz w:val="24"/>
      <w:szCs w:val="24"/>
      <w:lang w:val="en-IE"/>
      <w14:ligatures w14:val="standardContextual"/>
    </w:r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customStyle="1" w:styleId="TableProfessional6">
    <w:name w:val="Table Professional6"/>
    <w:basedOn w:val="TableNormal"/>
    <w:next w:val="TableProfessional"/>
    <w:uiPriority w:val="99"/>
    <w:semiHidden/>
    <w:unhideWhenUsed/>
    <w:rsid w:val="00417AD0"/>
    <w:pPr>
      <w:spacing w:line="278" w:lineRule="auto"/>
    </w:pPr>
    <w:rPr>
      <w:kern w:val="2"/>
      <w:sz w:val="24"/>
      <w:szCs w:val="24"/>
      <w:lang w:val="en-IE"/>
      <w14:ligatures w14:val="standardContextual"/>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customStyle="1" w:styleId="TableSimple16">
    <w:name w:val="Table Simple 16"/>
    <w:basedOn w:val="TableNormal"/>
    <w:next w:val="TableSimple1"/>
    <w:uiPriority w:val="99"/>
    <w:semiHidden/>
    <w:unhideWhenUsed/>
    <w:rsid w:val="00417AD0"/>
    <w:pPr>
      <w:spacing w:line="278" w:lineRule="auto"/>
    </w:pPr>
    <w:rPr>
      <w:kern w:val="2"/>
      <w:sz w:val="24"/>
      <w:szCs w:val="24"/>
      <w:lang w:val="en-IE"/>
      <w14:ligatures w14:val="standardContextual"/>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TableSimple26">
    <w:name w:val="Table Simple 26"/>
    <w:basedOn w:val="TableNormal"/>
    <w:next w:val="TableSimple2"/>
    <w:uiPriority w:val="99"/>
    <w:semiHidden/>
    <w:unhideWhenUsed/>
    <w:rsid w:val="00417AD0"/>
    <w:pPr>
      <w:spacing w:line="278" w:lineRule="auto"/>
    </w:pPr>
    <w:rPr>
      <w:kern w:val="2"/>
      <w:sz w:val="24"/>
      <w:szCs w:val="24"/>
      <w:lang w:val="en-IE"/>
      <w14:ligatures w14:val="standardContextual"/>
    </w:r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customStyle="1" w:styleId="TableSimple36">
    <w:name w:val="Table Simple 36"/>
    <w:basedOn w:val="TableNormal"/>
    <w:next w:val="TableSimple3"/>
    <w:uiPriority w:val="99"/>
    <w:semiHidden/>
    <w:unhideWhenUsed/>
    <w:rsid w:val="00417AD0"/>
    <w:pPr>
      <w:spacing w:line="278" w:lineRule="auto"/>
    </w:pPr>
    <w:rPr>
      <w:kern w:val="2"/>
      <w:sz w:val="24"/>
      <w:szCs w:val="24"/>
      <w:lang w:val="en-IE"/>
      <w14:ligatures w14:val="standardContextual"/>
    </w:r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customStyle="1" w:styleId="TableSubtle16">
    <w:name w:val="Table Subtle 16"/>
    <w:basedOn w:val="TableNormal"/>
    <w:next w:val="TableSubtle1"/>
    <w:uiPriority w:val="99"/>
    <w:semiHidden/>
    <w:unhideWhenUsed/>
    <w:rsid w:val="00417AD0"/>
    <w:pPr>
      <w:spacing w:line="278" w:lineRule="auto"/>
    </w:pPr>
    <w:rPr>
      <w:kern w:val="2"/>
      <w:sz w:val="24"/>
      <w:szCs w:val="24"/>
      <w:lang w:val="en-IE"/>
      <w14:ligatures w14:val="standardContextual"/>
    </w:r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Subtle26">
    <w:name w:val="Table Subtle 26"/>
    <w:basedOn w:val="TableNormal"/>
    <w:next w:val="TableSubtle2"/>
    <w:uiPriority w:val="99"/>
    <w:semiHidden/>
    <w:unhideWhenUsed/>
    <w:rsid w:val="00417AD0"/>
    <w:pPr>
      <w:spacing w:line="278" w:lineRule="auto"/>
    </w:pPr>
    <w:rPr>
      <w:kern w:val="2"/>
      <w:sz w:val="24"/>
      <w:szCs w:val="24"/>
      <w:lang w:val="en-IE"/>
      <w14:ligatures w14:val="standardContextual"/>
    </w:r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Theme6">
    <w:name w:val="Table Theme6"/>
    <w:basedOn w:val="TableNormal"/>
    <w:next w:val="TableTheme"/>
    <w:uiPriority w:val="99"/>
    <w:semiHidden/>
    <w:unhideWhenUsed/>
    <w:rsid w:val="00417AD0"/>
    <w:pPr>
      <w:spacing w:line="278" w:lineRule="auto"/>
    </w:pPr>
    <w:rPr>
      <w:kern w:val="2"/>
      <w:sz w:val="24"/>
      <w:szCs w:val="24"/>
      <w:lang w:val="en-IE"/>
      <w14:ligatures w14:val="standardContextu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Web16">
    <w:name w:val="Table Web 16"/>
    <w:basedOn w:val="TableNormal"/>
    <w:next w:val="TableWeb1"/>
    <w:uiPriority w:val="99"/>
    <w:semiHidden/>
    <w:unhideWhenUsed/>
    <w:rsid w:val="00417AD0"/>
    <w:pPr>
      <w:spacing w:line="278" w:lineRule="auto"/>
    </w:pPr>
    <w:rPr>
      <w:kern w:val="2"/>
      <w:sz w:val="24"/>
      <w:szCs w:val="24"/>
      <w:lang w:val="en-IE"/>
      <w14:ligatures w14:val="standardContextual"/>
    </w:r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customStyle="1" w:styleId="TableWeb26">
    <w:name w:val="Table Web 26"/>
    <w:basedOn w:val="TableNormal"/>
    <w:next w:val="TableWeb2"/>
    <w:uiPriority w:val="99"/>
    <w:semiHidden/>
    <w:unhideWhenUsed/>
    <w:rsid w:val="00417AD0"/>
    <w:pPr>
      <w:spacing w:line="278" w:lineRule="auto"/>
    </w:pPr>
    <w:rPr>
      <w:kern w:val="2"/>
      <w:sz w:val="24"/>
      <w:szCs w:val="24"/>
      <w:lang w:val="en-IE"/>
      <w14:ligatures w14:val="standardContextual"/>
    </w:r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customStyle="1" w:styleId="TableWeb36">
    <w:name w:val="Table Web 36"/>
    <w:basedOn w:val="TableNormal"/>
    <w:next w:val="TableWeb3"/>
    <w:uiPriority w:val="99"/>
    <w:semiHidden/>
    <w:unhideWhenUsed/>
    <w:rsid w:val="00417AD0"/>
    <w:pPr>
      <w:spacing w:line="278" w:lineRule="auto"/>
    </w:pPr>
    <w:rPr>
      <w:kern w:val="2"/>
      <w:sz w:val="24"/>
      <w:szCs w:val="24"/>
      <w:lang w:val="en-IE"/>
      <w14:ligatures w14:val="standardContextual"/>
    </w:r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numbering" w:customStyle="1" w:styleId="NoList7">
    <w:name w:val="No List7"/>
    <w:next w:val="NoList"/>
    <w:uiPriority w:val="99"/>
    <w:semiHidden/>
    <w:unhideWhenUsed/>
    <w:rsid w:val="00D8293E"/>
  </w:style>
  <w:style w:type="numbering" w:customStyle="1" w:styleId="NoList13">
    <w:name w:val="No List13"/>
    <w:next w:val="NoList"/>
    <w:uiPriority w:val="99"/>
    <w:semiHidden/>
    <w:unhideWhenUsed/>
    <w:rsid w:val="00D8293E"/>
  </w:style>
  <w:style w:type="table" w:customStyle="1" w:styleId="GridTable4-Accent113">
    <w:name w:val="Grid Table 4 - Accent 113"/>
    <w:basedOn w:val="TableNormal"/>
    <w:next w:val="GridTable4-Accent1"/>
    <w:uiPriority w:val="49"/>
    <w:rsid w:val="00D8293E"/>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4" w:space="0" w:color="9CC2E5"/>
        <w:left w:val="single" w:sz="4" w:space="0" w:color="9CC2E5"/>
        <w:bottom w:val="single" w:sz="4" w:space="0" w:color="9CC2E5"/>
        <w:right w:val="single" w:sz="4" w:space="0" w:color="9CC2E5"/>
        <w:insideH w:val="single" w:sz="4" w:space="0" w:color="9CC2E5"/>
        <w:insideV w:val="single" w:sz="4" w:space="0" w:color="9CC2E5"/>
      </w:tblBorders>
    </w:tblPr>
    <w:tblStylePr w:type="firstRow">
      <w:rPr>
        <w:b/>
        <w:bCs/>
        <w:color w:val="FFFFFF"/>
      </w:rPr>
      <w:tblPr/>
      <w:tcPr>
        <w:tcBorders>
          <w:top w:val="single" w:sz="4" w:space="0" w:color="5B9BD5"/>
          <w:left w:val="single" w:sz="4" w:space="0" w:color="5B9BD5"/>
          <w:bottom w:val="single" w:sz="4" w:space="0" w:color="5B9BD5"/>
          <w:right w:val="single" w:sz="4" w:space="0" w:color="5B9BD5"/>
          <w:insideH w:val="nil"/>
          <w:insideV w:val="nil"/>
        </w:tcBorders>
        <w:shd w:val="clear" w:color="auto" w:fill="5B9BD5"/>
      </w:tcPr>
    </w:tblStylePr>
    <w:tblStylePr w:type="lastRow">
      <w:rPr>
        <w:b/>
        <w:bCs/>
      </w:rPr>
      <w:tblPr/>
      <w:tcPr>
        <w:tcBorders>
          <w:top w:val="double" w:sz="4" w:space="0" w:color="5B9BD5"/>
        </w:tcBorders>
      </w:tc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customStyle="1" w:styleId="TableGrid50">
    <w:name w:val="TableGrid5"/>
    <w:rsid w:val="00D8293E"/>
    <w:pPr>
      <w:spacing w:after="0" w:line="240" w:lineRule="auto"/>
    </w:pPr>
    <w:rPr>
      <w:rFonts w:eastAsia="Times New Roman"/>
      <w:lang w:val="en-IE" w:eastAsia="en-IE"/>
    </w:rPr>
    <w:tblPr>
      <w:tblCellMar>
        <w:top w:w="0" w:type="dxa"/>
        <w:left w:w="0" w:type="dxa"/>
        <w:bottom w:w="0" w:type="dxa"/>
        <w:right w:w="0" w:type="dxa"/>
      </w:tblCellMar>
    </w:tblPr>
  </w:style>
  <w:style w:type="table" w:customStyle="1" w:styleId="GridTable4-Accent513">
    <w:name w:val="Grid Table 4 - Accent 513"/>
    <w:basedOn w:val="TableNormal"/>
    <w:next w:val="GridTable4-Accent5"/>
    <w:uiPriority w:val="49"/>
    <w:rsid w:val="00D8293E"/>
    <w:pPr>
      <w:spacing w:after="0" w:line="240" w:lineRule="auto"/>
    </w:pPr>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color w:val="FFFFFF"/>
      </w:rPr>
      <w:tblPr/>
      <w:tcPr>
        <w:tcBorders>
          <w:top w:val="single" w:sz="4" w:space="0" w:color="4472C4"/>
          <w:left w:val="single" w:sz="4" w:space="0" w:color="4472C4"/>
          <w:bottom w:val="single" w:sz="4" w:space="0" w:color="4472C4"/>
          <w:right w:val="single" w:sz="4" w:space="0" w:color="4472C4"/>
          <w:insideH w:val="nil"/>
          <w:insideV w:val="nil"/>
        </w:tcBorders>
        <w:shd w:val="clear" w:color="auto" w:fill="4472C4"/>
      </w:tcPr>
    </w:tblStylePr>
    <w:tblStylePr w:type="lastRow">
      <w:rPr>
        <w:b/>
        <w:bCs/>
      </w:rPr>
      <w:tblPr/>
      <w:tcPr>
        <w:tcBorders>
          <w:top w:val="double" w:sz="4" w:space="0" w:color="4472C4"/>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numbering" w:customStyle="1" w:styleId="NoList113">
    <w:name w:val="No List113"/>
    <w:next w:val="NoList"/>
    <w:uiPriority w:val="99"/>
    <w:semiHidden/>
    <w:unhideWhenUsed/>
    <w:rsid w:val="00D8293E"/>
  </w:style>
  <w:style w:type="table" w:customStyle="1" w:styleId="GridTable4-Accent1113">
    <w:name w:val="Grid Table 4 - Accent 1113"/>
    <w:basedOn w:val="TableNormal"/>
    <w:next w:val="GridTable4-Accent1"/>
    <w:uiPriority w:val="49"/>
    <w:rsid w:val="00D8293E"/>
    <w:pPr>
      <w:spacing w:after="0" w:line="240" w:lineRule="auto"/>
    </w:pPr>
    <w:rPr>
      <w:kern w:val="2"/>
      <w:sz w:val="24"/>
      <w:szCs w:val="24"/>
      <w:lang w:val="en-IE"/>
      <w14:ligatures w14:val="standardContextual"/>
    </w:rPr>
    <w:tblPr>
      <w:tblStyleRowBandSize w:val="1"/>
      <w:tblStyleColBandSize w:val="1"/>
      <w:tblBorders>
        <w:top w:val="single" w:sz="4" w:space="0" w:color="45B0E1"/>
        <w:left w:val="single" w:sz="4" w:space="0" w:color="45B0E1"/>
        <w:bottom w:val="single" w:sz="4" w:space="0" w:color="45B0E1"/>
        <w:right w:val="single" w:sz="4" w:space="0" w:color="45B0E1"/>
        <w:insideH w:val="single" w:sz="4" w:space="0" w:color="45B0E1"/>
        <w:insideV w:val="single" w:sz="4" w:space="0" w:color="45B0E1"/>
      </w:tblBorders>
    </w:tblPr>
    <w:tblStylePr w:type="firstRow">
      <w:rPr>
        <w:b/>
        <w:bCs/>
        <w:color w:val="FFFFFF"/>
      </w:rPr>
      <w:tblPr/>
      <w:tcPr>
        <w:tcBorders>
          <w:top w:val="single" w:sz="4" w:space="0" w:color="156082"/>
          <w:left w:val="single" w:sz="4" w:space="0" w:color="156082"/>
          <w:bottom w:val="single" w:sz="4" w:space="0" w:color="156082"/>
          <w:right w:val="single" w:sz="4" w:space="0" w:color="156082"/>
          <w:insideH w:val="nil"/>
          <w:insideV w:val="nil"/>
        </w:tcBorders>
        <w:shd w:val="clear" w:color="auto" w:fill="156082"/>
      </w:tcPr>
    </w:tblStylePr>
    <w:tblStylePr w:type="lastRow">
      <w:rPr>
        <w:b/>
        <w:bCs/>
      </w:rPr>
      <w:tblPr/>
      <w:tcPr>
        <w:tcBorders>
          <w:top w:val="double" w:sz="4" w:space="0" w:color="156082"/>
        </w:tcBorders>
      </w:tcPr>
    </w:tblStylePr>
    <w:tblStylePr w:type="firstCol">
      <w:rPr>
        <w:b/>
        <w:bCs/>
      </w:rPr>
    </w:tblStylePr>
    <w:tblStylePr w:type="lastCol">
      <w:rPr>
        <w:b/>
        <w:bCs/>
      </w:rPr>
    </w:tblStylePr>
    <w:tblStylePr w:type="band1Vert">
      <w:tblPr/>
      <w:tcPr>
        <w:shd w:val="clear" w:color="auto" w:fill="C1E4F5"/>
      </w:tcPr>
    </w:tblStylePr>
    <w:tblStylePr w:type="band1Horz">
      <w:tblPr/>
      <w:tcPr>
        <w:shd w:val="clear" w:color="auto" w:fill="C1E4F5"/>
      </w:tcPr>
    </w:tblStylePr>
  </w:style>
  <w:style w:type="table" w:customStyle="1" w:styleId="GridTable4-Accent5113">
    <w:name w:val="Grid Table 4 - Accent 5113"/>
    <w:basedOn w:val="TableNormal"/>
    <w:next w:val="GridTable4-Accent5"/>
    <w:uiPriority w:val="49"/>
    <w:rsid w:val="00D8293E"/>
    <w:pPr>
      <w:spacing w:after="0" w:line="240" w:lineRule="auto"/>
    </w:pPr>
    <w:rPr>
      <w:kern w:val="2"/>
      <w:sz w:val="24"/>
      <w:szCs w:val="24"/>
      <w:lang w:val="en-IE"/>
      <w14:ligatures w14:val="standardContextual"/>
    </w:rPr>
    <w:tblPr>
      <w:tblStyleRowBandSize w:val="1"/>
      <w:tblStyleColBandSize w:val="1"/>
      <w:tblBorders>
        <w:top w:val="single" w:sz="4" w:space="0" w:color="D86DCB"/>
        <w:left w:val="single" w:sz="4" w:space="0" w:color="D86DCB"/>
        <w:bottom w:val="single" w:sz="4" w:space="0" w:color="D86DCB"/>
        <w:right w:val="single" w:sz="4" w:space="0" w:color="D86DCB"/>
        <w:insideH w:val="single" w:sz="4" w:space="0" w:color="D86DCB"/>
        <w:insideV w:val="single" w:sz="4" w:space="0" w:color="D86DCB"/>
      </w:tblBorders>
    </w:tblPr>
    <w:tblStylePr w:type="firstRow">
      <w:rPr>
        <w:b/>
        <w:bCs/>
        <w:color w:val="FFFFFF"/>
      </w:rPr>
      <w:tblPr/>
      <w:tcPr>
        <w:tcBorders>
          <w:top w:val="single" w:sz="4" w:space="0" w:color="A02B93"/>
          <w:left w:val="single" w:sz="4" w:space="0" w:color="A02B93"/>
          <w:bottom w:val="single" w:sz="4" w:space="0" w:color="A02B93"/>
          <w:right w:val="single" w:sz="4" w:space="0" w:color="A02B93"/>
          <w:insideH w:val="nil"/>
          <w:insideV w:val="nil"/>
        </w:tcBorders>
        <w:shd w:val="clear" w:color="auto" w:fill="A02B93"/>
      </w:tcPr>
    </w:tblStylePr>
    <w:tblStylePr w:type="lastRow">
      <w:rPr>
        <w:b/>
        <w:bCs/>
      </w:rPr>
      <w:tblPr/>
      <w:tcPr>
        <w:tcBorders>
          <w:top w:val="double" w:sz="4" w:space="0" w:color="A02B93"/>
        </w:tcBorders>
      </w:tcPr>
    </w:tblStylePr>
    <w:tblStylePr w:type="firstCol">
      <w:rPr>
        <w:b/>
        <w:bCs/>
      </w:rPr>
    </w:tblStylePr>
    <w:tblStylePr w:type="lastCol">
      <w:rPr>
        <w:b/>
        <w:bCs/>
      </w:rPr>
    </w:tblStylePr>
    <w:tblStylePr w:type="band1Vert">
      <w:tblPr/>
      <w:tcPr>
        <w:shd w:val="clear" w:color="auto" w:fill="F2CEED"/>
      </w:tcPr>
    </w:tblStylePr>
    <w:tblStylePr w:type="band1Horz">
      <w:tblPr/>
      <w:tcPr>
        <w:shd w:val="clear" w:color="auto" w:fill="F2CEED"/>
      </w:tcPr>
    </w:tblStylePr>
  </w:style>
  <w:style w:type="table" w:customStyle="1" w:styleId="ColourfulGrid23">
    <w:name w:val="Colourful Grid23"/>
    <w:basedOn w:val="TableNormal"/>
    <w:next w:val="ColorfulGrid"/>
    <w:uiPriority w:val="73"/>
    <w:semiHidden/>
    <w:unhideWhenUsed/>
    <w:rsid w:val="00D8293E"/>
    <w:pPr>
      <w:spacing w:after="0" w:line="240" w:lineRule="auto"/>
    </w:pPr>
    <w:rPr>
      <w:color w:val="000000"/>
    </w:rPr>
    <w:tblPr>
      <w:tblStyleRowBandSize w:val="1"/>
      <w:tblStyleColBandSize w:val="1"/>
      <w:tblBorders>
        <w:insideH w:val="single" w:sz="4" w:space="0" w:color="FFFFFF"/>
      </w:tblBorders>
    </w:tblPr>
    <w:tcPr>
      <w:shd w:val="clear" w:color="auto" w:fill="CCCCCC"/>
    </w:tcPr>
    <w:tblStylePr w:type="firstRow">
      <w:rPr>
        <w:b/>
        <w:bCs/>
      </w:rPr>
      <w:tblPr/>
      <w:tcPr>
        <w:shd w:val="clear" w:color="auto" w:fill="999999"/>
      </w:tcPr>
    </w:tblStylePr>
    <w:tblStylePr w:type="lastRow">
      <w:rPr>
        <w:b/>
        <w:bCs/>
        <w:color w:val="000000"/>
      </w:rPr>
      <w:tblPr/>
      <w:tcPr>
        <w:shd w:val="clear" w:color="auto" w:fill="999999"/>
      </w:tcPr>
    </w:tblStylePr>
    <w:tblStylePr w:type="firstCol">
      <w:rPr>
        <w:color w:val="FFFFFF"/>
      </w:rPr>
      <w:tblPr/>
      <w:tcPr>
        <w:shd w:val="clear" w:color="auto" w:fill="000000"/>
      </w:tcPr>
    </w:tblStylePr>
    <w:tblStylePr w:type="lastCol">
      <w:rPr>
        <w:color w:val="FFFFFF"/>
      </w:rPr>
      <w:tblPr/>
      <w:tcPr>
        <w:shd w:val="clear" w:color="auto" w:fill="000000"/>
      </w:tcPr>
    </w:tblStylePr>
    <w:tblStylePr w:type="band1Vert">
      <w:tblPr/>
      <w:tcPr>
        <w:shd w:val="clear" w:color="auto" w:fill="808080"/>
      </w:tcPr>
    </w:tblStylePr>
    <w:tblStylePr w:type="band1Horz">
      <w:tblPr/>
      <w:tcPr>
        <w:shd w:val="clear" w:color="auto" w:fill="808080"/>
      </w:tcPr>
    </w:tblStylePr>
  </w:style>
  <w:style w:type="table" w:customStyle="1" w:styleId="ColourfulGridAccent123">
    <w:name w:val="Colourful Grid – Accent 123"/>
    <w:basedOn w:val="TableNormal"/>
    <w:next w:val="ColorfulGrid-Accent1"/>
    <w:uiPriority w:val="73"/>
    <w:semiHidden/>
    <w:unhideWhenUsed/>
    <w:rsid w:val="00D8293E"/>
    <w:pPr>
      <w:spacing w:after="0" w:line="240" w:lineRule="auto"/>
    </w:pPr>
    <w:rPr>
      <w:color w:val="000000"/>
    </w:rPr>
    <w:tblPr>
      <w:tblStyleRowBandSize w:val="1"/>
      <w:tblStyleColBandSize w:val="1"/>
      <w:tblBorders>
        <w:insideH w:val="single" w:sz="4" w:space="0" w:color="FFFFFF"/>
      </w:tblBorders>
    </w:tblPr>
    <w:tcPr>
      <w:shd w:val="clear" w:color="auto" w:fill="DEEAF6"/>
    </w:tcPr>
    <w:tblStylePr w:type="firstRow">
      <w:rPr>
        <w:b/>
        <w:bCs/>
      </w:rPr>
      <w:tblPr/>
      <w:tcPr>
        <w:shd w:val="clear" w:color="auto" w:fill="BDD6EE"/>
      </w:tcPr>
    </w:tblStylePr>
    <w:tblStylePr w:type="lastRow">
      <w:rPr>
        <w:b/>
        <w:bCs/>
        <w:color w:val="000000"/>
      </w:rPr>
      <w:tblPr/>
      <w:tcPr>
        <w:shd w:val="clear" w:color="auto" w:fill="BDD6EE"/>
      </w:tcPr>
    </w:tblStylePr>
    <w:tblStylePr w:type="firstCol">
      <w:rPr>
        <w:color w:val="FFFFFF"/>
      </w:rPr>
      <w:tblPr/>
      <w:tcPr>
        <w:shd w:val="clear" w:color="auto" w:fill="2E74B5"/>
      </w:tcPr>
    </w:tblStylePr>
    <w:tblStylePr w:type="lastCol">
      <w:rPr>
        <w:color w:val="FFFFFF"/>
      </w:rPr>
      <w:tblPr/>
      <w:tcPr>
        <w:shd w:val="clear" w:color="auto" w:fill="2E74B5"/>
      </w:tcPr>
    </w:tblStylePr>
    <w:tblStylePr w:type="band1Vert">
      <w:tblPr/>
      <w:tcPr>
        <w:shd w:val="clear" w:color="auto" w:fill="ADCCEA"/>
      </w:tcPr>
    </w:tblStylePr>
    <w:tblStylePr w:type="band1Horz">
      <w:tblPr/>
      <w:tcPr>
        <w:shd w:val="clear" w:color="auto" w:fill="ADCCEA"/>
      </w:tcPr>
    </w:tblStylePr>
  </w:style>
  <w:style w:type="table" w:customStyle="1" w:styleId="ColourfulGridAccent223">
    <w:name w:val="Colourful Grid – Accent 223"/>
    <w:basedOn w:val="TableNormal"/>
    <w:next w:val="ColorfulGrid-Accent2"/>
    <w:uiPriority w:val="73"/>
    <w:semiHidden/>
    <w:unhideWhenUsed/>
    <w:rsid w:val="00D8293E"/>
    <w:pPr>
      <w:spacing w:after="0" w:line="240" w:lineRule="auto"/>
    </w:pPr>
    <w:rPr>
      <w:color w:val="000000"/>
    </w:rPr>
    <w:tblPr>
      <w:tblStyleRowBandSize w:val="1"/>
      <w:tblStyleColBandSize w:val="1"/>
      <w:tblBorders>
        <w:insideH w:val="single" w:sz="4" w:space="0" w:color="FFFFFF"/>
      </w:tblBorders>
    </w:tblPr>
    <w:tcPr>
      <w:shd w:val="clear" w:color="auto" w:fill="FBE4D5"/>
    </w:tcPr>
    <w:tblStylePr w:type="firstRow">
      <w:rPr>
        <w:b/>
        <w:bCs/>
      </w:rPr>
      <w:tblPr/>
      <w:tcPr>
        <w:shd w:val="clear" w:color="auto" w:fill="F7CAAC"/>
      </w:tcPr>
    </w:tblStylePr>
    <w:tblStylePr w:type="lastRow">
      <w:rPr>
        <w:b/>
        <w:bCs/>
        <w:color w:val="000000"/>
      </w:rPr>
      <w:tblPr/>
      <w:tcPr>
        <w:shd w:val="clear" w:color="auto" w:fill="F7CAAC"/>
      </w:tcPr>
    </w:tblStylePr>
    <w:tblStylePr w:type="firstCol">
      <w:rPr>
        <w:color w:val="FFFFFF"/>
      </w:rPr>
      <w:tblPr/>
      <w:tcPr>
        <w:shd w:val="clear" w:color="auto" w:fill="C45911"/>
      </w:tcPr>
    </w:tblStylePr>
    <w:tblStylePr w:type="lastCol">
      <w:rPr>
        <w:color w:val="FFFFFF"/>
      </w:rPr>
      <w:tblPr/>
      <w:tcPr>
        <w:shd w:val="clear" w:color="auto" w:fill="C45911"/>
      </w:tcPr>
    </w:tblStylePr>
    <w:tblStylePr w:type="band1Vert">
      <w:tblPr/>
      <w:tcPr>
        <w:shd w:val="clear" w:color="auto" w:fill="F6BE98"/>
      </w:tcPr>
    </w:tblStylePr>
    <w:tblStylePr w:type="band1Horz">
      <w:tblPr/>
      <w:tcPr>
        <w:shd w:val="clear" w:color="auto" w:fill="F6BE98"/>
      </w:tcPr>
    </w:tblStylePr>
  </w:style>
  <w:style w:type="table" w:customStyle="1" w:styleId="ColourfulGridAccent323">
    <w:name w:val="Colourful Grid – Accent 323"/>
    <w:basedOn w:val="TableNormal"/>
    <w:next w:val="ColorfulGrid-Accent3"/>
    <w:uiPriority w:val="73"/>
    <w:semiHidden/>
    <w:unhideWhenUsed/>
    <w:rsid w:val="00D8293E"/>
    <w:pPr>
      <w:spacing w:after="0" w:line="240" w:lineRule="auto"/>
    </w:pPr>
    <w:rPr>
      <w:color w:val="000000"/>
    </w:rPr>
    <w:tblPr>
      <w:tblStyleRowBandSize w:val="1"/>
      <w:tblStyleColBandSize w:val="1"/>
      <w:tblBorders>
        <w:insideH w:val="single" w:sz="4" w:space="0" w:color="FFFFFF"/>
      </w:tblBorders>
    </w:tblPr>
    <w:tcPr>
      <w:shd w:val="clear" w:color="auto" w:fill="EDEDED"/>
    </w:tcPr>
    <w:tblStylePr w:type="firstRow">
      <w:rPr>
        <w:b/>
        <w:bCs/>
      </w:rPr>
      <w:tblPr/>
      <w:tcPr>
        <w:shd w:val="clear" w:color="auto" w:fill="DBDBDB"/>
      </w:tcPr>
    </w:tblStylePr>
    <w:tblStylePr w:type="lastRow">
      <w:rPr>
        <w:b/>
        <w:bCs/>
        <w:color w:val="000000"/>
      </w:rPr>
      <w:tblPr/>
      <w:tcPr>
        <w:shd w:val="clear" w:color="auto" w:fill="DBDBDB"/>
      </w:tcPr>
    </w:tblStylePr>
    <w:tblStylePr w:type="firstCol">
      <w:rPr>
        <w:color w:val="FFFFFF"/>
      </w:rPr>
      <w:tblPr/>
      <w:tcPr>
        <w:shd w:val="clear" w:color="auto" w:fill="7B7B7B"/>
      </w:tcPr>
    </w:tblStylePr>
    <w:tblStylePr w:type="lastCol">
      <w:rPr>
        <w:color w:val="FFFFFF"/>
      </w:rPr>
      <w:tblPr/>
      <w:tcPr>
        <w:shd w:val="clear" w:color="auto" w:fill="7B7B7B"/>
      </w:tcPr>
    </w:tblStylePr>
    <w:tblStylePr w:type="band1Vert">
      <w:tblPr/>
      <w:tcPr>
        <w:shd w:val="clear" w:color="auto" w:fill="D2D2D2"/>
      </w:tcPr>
    </w:tblStylePr>
    <w:tblStylePr w:type="band1Horz">
      <w:tblPr/>
      <w:tcPr>
        <w:shd w:val="clear" w:color="auto" w:fill="D2D2D2"/>
      </w:tcPr>
    </w:tblStylePr>
  </w:style>
  <w:style w:type="table" w:customStyle="1" w:styleId="ColourfulGridAccent423">
    <w:name w:val="Colourful Grid – Accent 423"/>
    <w:basedOn w:val="TableNormal"/>
    <w:next w:val="ColorfulGrid-Accent4"/>
    <w:uiPriority w:val="73"/>
    <w:semiHidden/>
    <w:unhideWhenUsed/>
    <w:rsid w:val="00D8293E"/>
    <w:pPr>
      <w:spacing w:after="0" w:line="240" w:lineRule="auto"/>
    </w:pPr>
    <w:rPr>
      <w:color w:val="000000"/>
    </w:rPr>
    <w:tblPr>
      <w:tblStyleRowBandSize w:val="1"/>
      <w:tblStyleColBandSize w:val="1"/>
      <w:tblBorders>
        <w:insideH w:val="single" w:sz="4" w:space="0" w:color="FFFFFF"/>
      </w:tblBorders>
    </w:tblPr>
    <w:tcPr>
      <w:shd w:val="clear" w:color="auto" w:fill="FFF2CC"/>
    </w:tcPr>
    <w:tblStylePr w:type="firstRow">
      <w:rPr>
        <w:b/>
        <w:bCs/>
      </w:rPr>
      <w:tblPr/>
      <w:tcPr>
        <w:shd w:val="clear" w:color="auto" w:fill="FFE599"/>
      </w:tcPr>
    </w:tblStylePr>
    <w:tblStylePr w:type="lastRow">
      <w:rPr>
        <w:b/>
        <w:bCs/>
        <w:color w:val="000000"/>
      </w:rPr>
      <w:tblPr/>
      <w:tcPr>
        <w:shd w:val="clear" w:color="auto" w:fill="FFE599"/>
      </w:tcPr>
    </w:tblStylePr>
    <w:tblStylePr w:type="firstCol">
      <w:rPr>
        <w:color w:val="FFFFFF"/>
      </w:rPr>
      <w:tblPr/>
      <w:tcPr>
        <w:shd w:val="clear" w:color="auto" w:fill="BF8F00"/>
      </w:tcPr>
    </w:tblStylePr>
    <w:tblStylePr w:type="lastCol">
      <w:rPr>
        <w:color w:val="FFFFFF"/>
      </w:rPr>
      <w:tblPr/>
      <w:tcPr>
        <w:shd w:val="clear" w:color="auto" w:fill="BF8F00"/>
      </w:tcPr>
    </w:tblStylePr>
    <w:tblStylePr w:type="band1Vert">
      <w:tblPr/>
      <w:tcPr>
        <w:shd w:val="clear" w:color="auto" w:fill="FFDF80"/>
      </w:tcPr>
    </w:tblStylePr>
    <w:tblStylePr w:type="band1Horz">
      <w:tblPr/>
      <w:tcPr>
        <w:shd w:val="clear" w:color="auto" w:fill="FFDF80"/>
      </w:tcPr>
    </w:tblStylePr>
  </w:style>
  <w:style w:type="table" w:customStyle="1" w:styleId="ColourfulGridAccent523">
    <w:name w:val="Colourful Grid – Accent 523"/>
    <w:basedOn w:val="TableNormal"/>
    <w:next w:val="ColorfulGrid-Accent5"/>
    <w:uiPriority w:val="73"/>
    <w:semiHidden/>
    <w:unhideWhenUsed/>
    <w:rsid w:val="00D8293E"/>
    <w:pPr>
      <w:spacing w:after="0" w:line="240" w:lineRule="auto"/>
    </w:pPr>
    <w:rPr>
      <w:color w:val="000000"/>
    </w:rPr>
    <w:tblPr>
      <w:tblStyleRowBandSize w:val="1"/>
      <w:tblStyleColBandSize w:val="1"/>
      <w:tblBorders>
        <w:insideH w:val="single" w:sz="4" w:space="0" w:color="FFFFFF"/>
      </w:tblBorders>
    </w:tblPr>
    <w:tcPr>
      <w:shd w:val="clear" w:color="auto" w:fill="D9E2F3"/>
    </w:tcPr>
    <w:tblStylePr w:type="firstRow">
      <w:rPr>
        <w:b/>
        <w:bCs/>
      </w:rPr>
      <w:tblPr/>
      <w:tcPr>
        <w:shd w:val="clear" w:color="auto" w:fill="B4C6E7"/>
      </w:tcPr>
    </w:tblStylePr>
    <w:tblStylePr w:type="lastRow">
      <w:rPr>
        <w:b/>
        <w:bCs/>
        <w:color w:val="000000"/>
      </w:rPr>
      <w:tblPr/>
      <w:tcPr>
        <w:shd w:val="clear" w:color="auto" w:fill="B4C6E7"/>
      </w:tcPr>
    </w:tblStylePr>
    <w:tblStylePr w:type="firstCol">
      <w:rPr>
        <w:color w:val="FFFFFF"/>
      </w:rPr>
      <w:tblPr/>
      <w:tcPr>
        <w:shd w:val="clear" w:color="auto" w:fill="2F5496"/>
      </w:tcPr>
    </w:tblStylePr>
    <w:tblStylePr w:type="lastCol">
      <w:rPr>
        <w:color w:val="FFFFFF"/>
      </w:rPr>
      <w:tblPr/>
      <w:tcPr>
        <w:shd w:val="clear" w:color="auto" w:fill="2F5496"/>
      </w:tcPr>
    </w:tblStylePr>
    <w:tblStylePr w:type="band1Vert">
      <w:tblPr/>
      <w:tcPr>
        <w:shd w:val="clear" w:color="auto" w:fill="A1B8E1"/>
      </w:tcPr>
    </w:tblStylePr>
    <w:tblStylePr w:type="band1Horz">
      <w:tblPr/>
      <w:tcPr>
        <w:shd w:val="clear" w:color="auto" w:fill="A1B8E1"/>
      </w:tcPr>
    </w:tblStylePr>
  </w:style>
  <w:style w:type="table" w:customStyle="1" w:styleId="ColourfulGridAccent623">
    <w:name w:val="Colourful Grid – Accent 623"/>
    <w:basedOn w:val="TableNormal"/>
    <w:next w:val="ColorfulGrid-Accent6"/>
    <w:uiPriority w:val="73"/>
    <w:semiHidden/>
    <w:unhideWhenUsed/>
    <w:rsid w:val="00D8293E"/>
    <w:pPr>
      <w:spacing w:after="0" w:line="240" w:lineRule="auto"/>
    </w:pPr>
    <w:rPr>
      <w:color w:val="000000"/>
    </w:rPr>
    <w:tblPr>
      <w:tblStyleRowBandSize w:val="1"/>
      <w:tblStyleColBandSize w:val="1"/>
      <w:tblBorders>
        <w:insideH w:val="single" w:sz="4" w:space="0" w:color="FFFFFF"/>
      </w:tblBorders>
    </w:tblPr>
    <w:tcPr>
      <w:shd w:val="clear" w:color="auto" w:fill="E2EFD9"/>
    </w:tcPr>
    <w:tblStylePr w:type="firstRow">
      <w:rPr>
        <w:b/>
        <w:bCs/>
      </w:rPr>
      <w:tblPr/>
      <w:tcPr>
        <w:shd w:val="clear" w:color="auto" w:fill="C5E0B3"/>
      </w:tcPr>
    </w:tblStylePr>
    <w:tblStylePr w:type="lastRow">
      <w:rPr>
        <w:b/>
        <w:bCs/>
        <w:color w:val="000000"/>
      </w:rPr>
      <w:tblPr/>
      <w:tcPr>
        <w:shd w:val="clear" w:color="auto" w:fill="C5E0B3"/>
      </w:tcPr>
    </w:tblStylePr>
    <w:tblStylePr w:type="firstCol">
      <w:rPr>
        <w:color w:val="FFFFFF"/>
      </w:rPr>
      <w:tblPr/>
      <w:tcPr>
        <w:shd w:val="clear" w:color="auto" w:fill="538135"/>
      </w:tcPr>
    </w:tblStylePr>
    <w:tblStylePr w:type="lastCol">
      <w:rPr>
        <w:color w:val="FFFFFF"/>
      </w:rPr>
      <w:tblPr/>
      <w:tcPr>
        <w:shd w:val="clear" w:color="auto" w:fill="538135"/>
      </w:tcPr>
    </w:tblStylePr>
    <w:tblStylePr w:type="band1Vert">
      <w:tblPr/>
      <w:tcPr>
        <w:shd w:val="clear" w:color="auto" w:fill="B7D8A0"/>
      </w:tcPr>
    </w:tblStylePr>
    <w:tblStylePr w:type="band1Horz">
      <w:tblPr/>
      <w:tcPr>
        <w:shd w:val="clear" w:color="auto" w:fill="B7D8A0"/>
      </w:tcPr>
    </w:tblStylePr>
  </w:style>
  <w:style w:type="table" w:customStyle="1" w:styleId="ColourfulList23">
    <w:name w:val="Colourful List23"/>
    <w:basedOn w:val="TableNormal"/>
    <w:next w:val="ColorfulList"/>
    <w:uiPriority w:val="72"/>
    <w:semiHidden/>
    <w:unhideWhenUsed/>
    <w:rsid w:val="00D8293E"/>
    <w:pPr>
      <w:spacing w:after="0" w:line="240" w:lineRule="auto"/>
    </w:pPr>
    <w:rPr>
      <w:color w:val="000000"/>
    </w:rPr>
    <w:tblPr>
      <w:tblStyleRowBandSize w:val="1"/>
      <w:tblStyleColBandSize w:val="1"/>
    </w:tblPr>
    <w:tcPr>
      <w:shd w:val="clear" w:color="auto" w:fill="E6E6E6"/>
    </w:tcPr>
    <w:tblStylePr w:type="firstRow">
      <w:rPr>
        <w:b/>
        <w:bCs/>
        <w:color w:val="FFFFFF"/>
      </w:rPr>
      <w:tblPr/>
      <w:tcPr>
        <w:tcBorders>
          <w:bottom w:val="single" w:sz="12" w:space="0" w:color="FFFFFF"/>
        </w:tcBorders>
        <w:shd w:val="clear" w:color="auto" w:fill="D25F12"/>
      </w:tcPr>
    </w:tblStylePr>
    <w:tblStylePr w:type="lastRow">
      <w:rPr>
        <w:b/>
        <w:bCs/>
        <w:color w:val="D25F12"/>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cPr>
    </w:tblStylePr>
    <w:tblStylePr w:type="band1Horz">
      <w:tblPr/>
      <w:tcPr>
        <w:shd w:val="clear" w:color="auto" w:fill="CCCCCC"/>
      </w:tcPr>
    </w:tblStylePr>
  </w:style>
  <w:style w:type="table" w:customStyle="1" w:styleId="ColourfulListAccent123">
    <w:name w:val="Colourful List – Accent 123"/>
    <w:basedOn w:val="TableNormal"/>
    <w:next w:val="ColorfulList-Accent1"/>
    <w:uiPriority w:val="72"/>
    <w:semiHidden/>
    <w:unhideWhenUsed/>
    <w:rsid w:val="00D8293E"/>
    <w:pPr>
      <w:spacing w:after="0" w:line="240" w:lineRule="auto"/>
    </w:pPr>
    <w:rPr>
      <w:color w:val="000000"/>
    </w:rPr>
    <w:tblPr>
      <w:tblStyleRowBandSize w:val="1"/>
      <w:tblStyleColBandSize w:val="1"/>
    </w:tblPr>
    <w:tcPr>
      <w:shd w:val="clear" w:color="auto" w:fill="EEF5FB"/>
    </w:tcPr>
    <w:tblStylePr w:type="firstRow">
      <w:rPr>
        <w:b/>
        <w:bCs/>
        <w:color w:val="FFFFFF"/>
      </w:rPr>
      <w:tblPr/>
      <w:tcPr>
        <w:tcBorders>
          <w:bottom w:val="single" w:sz="12" w:space="0" w:color="FFFFFF"/>
        </w:tcBorders>
        <w:shd w:val="clear" w:color="auto" w:fill="D25F12"/>
      </w:tcPr>
    </w:tblStylePr>
    <w:tblStylePr w:type="lastRow">
      <w:rPr>
        <w:b/>
        <w:bCs/>
        <w:color w:val="D25F12"/>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6E6F4"/>
      </w:tcPr>
    </w:tblStylePr>
    <w:tblStylePr w:type="band1Horz">
      <w:tblPr/>
      <w:tcPr>
        <w:shd w:val="clear" w:color="auto" w:fill="DEEAF6"/>
      </w:tcPr>
    </w:tblStylePr>
  </w:style>
  <w:style w:type="table" w:customStyle="1" w:styleId="ColourfulListAccent223">
    <w:name w:val="Colourful List – Accent 223"/>
    <w:basedOn w:val="TableNormal"/>
    <w:next w:val="ColorfulList-Accent2"/>
    <w:uiPriority w:val="72"/>
    <w:semiHidden/>
    <w:unhideWhenUsed/>
    <w:rsid w:val="00D8293E"/>
    <w:pPr>
      <w:spacing w:after="0" w:line="240" w:lineRule="auto"/>
    </w:pPr>
    <w:rPr>
      <w:color w:val="000000"/>
    </w:rPr>
    <w:tblPr>
      <w:tblStyleRowBandSize w:val="1"/>
      <w:tblStyleColBandSize w:val="1"/>
    </w:tblPr>
    <w:tcPr>
      <w:shd w:val="clear" w:color="auto" w:fill="FDF2EA"/>
    </w:tcPr>
    <w:tblStylePr w:type="firstRow">
      <w:rPr>
        <w:b/>
        <w:bCs/>
        <w:color w:val="FFFFFF"/>
      </w:rPr>
      <w:tblPr/>
      <w:tcPr>
        <w:tcBorders>
          <w:bottom w:val="single" w:sz="12" w:space="0" w:color="FFFFFF"/>
        </w:tcBorders>
        <w:shd w:val="clear" w:color="auto" w:fill="D25F12"/>
      </w:tcPr>
    </w:tblStylePr>
    <w:tblStylePr w:type="lastRow">
      <w:rPr>
        <w:b/>
        <w:bCs/>
        <w:color w:val="D25F12"/>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ADECB"/>
      </w:tcPr>
    </w:tblStylePr>
    <w:tblStylePr w:type="band1Horz">
      <w:tblPr/>
      <w:tcPr>
        <w:shd w:val="clear" w:color="auto" w:fill="FBE4D5"/>
      </w:tcPr>
    </w:tblStylePr>
  </w:style>
  <w:style w:type="table" w:customStyle="1" w:styleId="ColourfulListAccent323">
    <w:name w:val="Colourful List – Accent 323"/>
    <w:basedOn w:val="TableNormal"/>
    <w:next w:val="ColorfulList-Accent3"/>
    <w:uiPriority w:val="72"/>
    <w:semiHidden/>
    <w:unhideWhenUsed/>
    <w:rsid w:val="00D8293E"/>
    <w:pPr>
      <w:spacing w:after="0" w:line="240" w:lineRule="auto"/>
    </w:pPr>
    <w:rPr>
      <w:color w:val="000000"/>
    </w:rPr>
    <w:tblPr>
      <w:tblStyleRowBandSize w:val="1"/>
      <w:tblStyleColBandSize w:val="1"/>
    </w:tblPr>
    <w:tcPr>
      <w:shd w:val="clear" w:color="auto" w:fill="F6F6F6"/>
    </w:tcPr>
    <w:tblStylePr w:type="firstRow">
      <w:rPr>
        <w:b/>
        <w:bCs/>
        <w:color w:val="FFFFFF"/>
      </w:rPr>
      <w:tblPr/>
      <w:tcPr>
        <w:tcBorders>
          <w:bottom w:val="single" w:sz="12" w:space="0" w:color="FFFFFF"/>
        </w:tcBorders>
        <w:shd w:val="clear" w:color="auto" w:fill="CC9900"/>
      </w:tcPr>
    </w:tblStylePr>
    <w:tblStylePr w:type="lastRow">
      <w:rPr>
        <w:b/>
        <w:bCs/>
        <w:color w:val="CC9900"/>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8E8E8"/>
      </w:tcPr>
    </w:tblStylePr>
    <w:tblStylePr w:type="band1Horz">
      <w:tblPr/>
      <w:tcPr>
        <w:shd w:val="clear" w:color="auto" w:fill="EDEDED"/>
      </w:tcPr>
    </w:tblStylePr>
  </w:style>
  <w:style w:type="table" w:customStyle="1" w:styleId="ColourfulListAccent423">
    <w:name w:val="Colourful List – Accent 423"/>
    <w:basedOn w:val="TableNormal"/>
    <w:next w:val="ColorfulList-Accent4"/>
    <w:uiPriority w:val="72"/>
    <w:semiHidden/>
    <w:unhideWhenUsed/>
    <w:rsid w:val="00D8293E"/>
    <w:pPr>
      <w:spacing w:after="0" w:line="240" w:lineRule="auto"/>
    </w:pPr>
    <w:rPr>
      <w:color w:val="000000"/>
    </w:rPr>
    <w:tblPr>
      <w:tblStyleRowBandSize w:val="1"/>
      <w:tblStyleColBandSize w:val="1"/>
    </w:tblPr>
    <w:tcPr>
      <w:shd w:val="clear" w:color="auto" w:fill="FFF8E6"/>
    </w:tcPr>
    <w:tblStylePr w:type="firstRow">
      <w:rPr>
        <w:b/>
        <w:bCs/>
        <w:color w:val="FFFFFF"/>
      </w:rPr>
      <w:tblPr/>
      <w:tcPr>
        <w:tcBorders>
          <w:bottom w:val="single" w:sz="12" w:space="0" w:color="FFFFFF"/>
        </w:tcBorders>
        <w:shd w:val="clear" w:color="auto" w:fill="848484"/>
      </w:tcPr>
    </w:tblStylePr>
    <w:tblStylePr w:type="lastRow">
      <w:rPr>
        <w:b/>
        <w:bCs/>
        <w:color w:val="848484"/>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FEFC0"/>
      </w:tcPr>
    </w:tblStylePr>
    <w:tblStylePr w:type="band1Horz">
      <w:tblPr/>
      <w:tcPr>
        <w:shd w:val="clear" w:color="auto" w:fill="FFF2CC"/>
      </w:tcPr>
    </w:tblStylePr>
  </w:style>
  <w:style w:type="table" w:customStyle="1" w:styleId="ColourfulListAccent523">
    <w:name w:val="Colourful List – Accent 523"/>
    <w:basedOn w:val="TableNormal"/>
    <w:next w:val="ColorfulList-Accent5"/>
    <w:uiPriority w:val="72"/>
    <w:semiHidden/>
    <w:unhideWhenUsed/>
    <w:rsid w:val="00D8293E"/>
    <w:pPr>
      <w:spacing w:after="0" w:line="240" w:lineRule="auto"/>
    </w:pPr>
    <w:rPr>
      <w:color w:val="000000"/>
    </w:rPr>
    <w:tblPr>
      <w:tblStyleRowBandSize w:val="1"/>
      <w:tblStyleColBandSize w:val="1"/>
    </w:tblPr>
    <w:tcPr>
      <w:shd w:val="clear" w:color="auto" w:fill="ECF1F9"/>
    </w:tcPr>
    <w:tblStylePr w:type="firstRow">
      <w:rPr>
        <w:b/>
        <w:bCs/>
        <w:color w:val="FFFFFF"/>
      </w:rPr>
      <w:tblPr/>
      <w:tcPr>
        <w:tcBorders>
          <w:bottom w:val="single" w:sz="12" w:space="0" w:color="FFFFFF"/>
        </w:tcBorders>
        <w:shd w:val="clear" w:color="auto" w:fill="598A38"/>
      </w:tcPr>
    </w:tblStylePr>
    <w:tblStylePr w:type="lastRow">
      <w:rPr>
        <w:b/>
        <w:bCs/>
        <w:color w:val="598A38"/>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0DBF0"/>
      </w:tcPr>
    </w:tblStylePr>
    <w:tblStylePr w:type="band1Horz">
      <w:tblPr/>
      <w:tcPr>
        <w:shd w:val="clear" w:color="auto" w:fill="D9E2F3"/>
      </w:tcPr>
    </w:tblStylePr>
  </w:style>
  <w:style w:type="table" w:customStyle="1" w:styleId="ColourfulListAccent623">
    <w:name w:val="Colourful List – Accent 623"/>
    <w:basedOn w:val="TableNormal"/>
    <w:next w:val="ColorfulList-Accent6"/>
    <w:uiPriority w:val="72"/>
    <w:semiHidden/>
    <w:unhideWhenUsed/>
    <w:rsid w:val="00D8293E"/>
    <w:pPr>
      <w:spacing w:after="0" w:line="240" w:lineRule="auto"/>
    </w:pPr>
    <w:rPr>
      <w:color w:val="000000"/>
    </w:rPr>
    <w:tblPr>
      <w:tblStyleRowBandSize w:val="1"/>
      <w:tblStyleColBandSize w:val="1"/>
    </w:tblPr>
    <w:tcPr>
      <w:shd w:val="clear" w:color="auto" w:fill="F0F7EC"/>
    </w:tcPr>
    <w:tblStylePr w:type="firstRow">
      <w:rPr>
        <w:b/>
        <w:bCs/>
        <w:color w:val="FFFFFF"/>
      </w:rPr>
      <w:tblPr/>
      <w:tcPr>
        <w:tcBorders>
          <w:bottom w:val="single" w:sz="12" w:space="0" w:color="FFFFFF"/>
        </w:tcBorders>
        <w:shd w:val="clear" w:color="auto" w:fill="3259A0"/>
      </w:tcPr>
    </w:tblStylePr>
    <w:tblStylePr w:type="lastRow">
      <w:rPr>
        <w:b/>
        <w:bCs/>
        <w:color w:val="3259A0"/>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BEBD0"/>
      </w:tcPr>
    </w:tblStylePr>
    <w:tblStylePr w:type="band1Horz">
      <w:tblPr/>
      <w:tcPr>
        <w:shd w:val="clear" w:color="auto" w:fill="E2EFD9"/>
      </w:tcPr>
    </w:tblStylePr>
  </w:style>
  <w:style w:type="table" w:customStyle="1" w:styleId="ColourfulShading23">
    <w:name w:val="Colourful Shading23"/>
    <w:basedOn w:val="TableNormal"/>
    <w:next w:val="ColorfulShading"/>
    <w:uiPriority w:val="71"/>
    <w:semiHidden/>
    <w:unhideWhenUsed/>
    <w:rsid w:val="00D8293E"/>
    <w:pPr>
      <w:spacing w:after="0" w:line="240" w:lineRule="auto"/>
    </w:pPr>
    <w:rPr>
      <w:color w:val="000000"/>
    </w:rPr>
    <w:tblPr>
      <w:tblStyleRowBandSize w:val="1"/>
      <w:tblStyleColBandSize w:val="1"/>
      <w:tblBorders>
        <w:top w:val="single" w:sz="24" w:space="0" w:color="ED7D31"/>
        <w:left w:val="single" w:sz="4" w:space="0" w:color="000000"/>
        <w:bottom w:val="single" w:sz="4" w:space="0" w:color="000000"/>
        <w:right w:val="single" w:sz="4" w:space="0" w:color="000000"/>
        <w:insideH w:val="single" w:sz="4" w:space="0" w:color="FFFFFF"/>
        <w:insideV w:val="single" w:sz="4" w:space="0" w:color="FFFFFF"/>
      </w:tblBorders>
    </w:tblPr>
    <w:tcPr>
      <w:shd w:val="clear" w:color="auto" w:fill="E6E6E6"/>
    </w:tcPr>
    <w:tblStylePr w:type="firstRow">
      <w:rPr>
        <w:b/>
        <w:bCs/>
      </w:rPr>
      <w:tblPr/>
      <w:tcPr>
        <w:tcBorders>
          <w:top w:val="nil"/>
          <w:left w:val="nil"/>
          <w:bottom w:val="single" w:sz="24" w:space="0" w:color="ED7D31"/>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000000"/>
      </w:tcPr>
    </w:tblStylePr>
    <w:tblStylePr w:type="firstCol">
      <w:rPr>
        <w:color w:val="FFFFFF"/>
      </w:rPr>
      <w:tblPr/>
      <w:tcPr>
        <w:tcBorders>
          <w:top w:val="nil"/>
          <w:left w:val="nil"/>
          <w:bottom w:val="nil"/>
          <w:right w:val="nil"/>
          <w:insideH w:val="single" w:sz="4" w:space="0" w:color="000000"/>
          <w:insideV w:val="nil"/>
        </w:tcBorders>
        <w:shd w:val="clear" w:color="auto" w:fill="000000"/>
      </w:tcPr>
    </w:tblStylePr>
    <w:tblStylePr w:type="lastCol">
      <w:rPr>
        <w:color w:val="FFFFFF"/>
      </w:rPr>
      <w:tblPr/>
      <w:tcPr>
        <w:tcBorders>
          <w:top w:val="nil"/>
          <w:left w:val="nil"/>
          <w:bottom w:val="nil"/>
          <w:right w:val="nil"/>
          <w:insideH w:val="nil"/>
          <w:insideV w:val="nil"/>
        </w:tcBorders>
        <w:shd w:val="clear" w:color="auto" w:fill="000000"/>
      </w:tcPr>
    </w:tblStylePr>
    <w:tblStylePr w:type="band1Vert">
      <w:tblPr/>
      <w:tcPr>
        <w:shd w:val="clear" w:color="auto" w:fill="999999"/>
      </w:tcPr>
    </w:tblStylePr>
    <w:tblStylePr w:type="band1Horz">
      <w:tblPr/>
      <w:tcPr>
        <w:shd w:val="clear" w:color="auto" w:fill="808080"/>
      </w:tcPr>
    </w:tblStylePr>
    <w:tblStylePr w:type="neCell">
      <w:rPr>
        <w:color w:val="000000"/>
      </w:rPr>
    </w:tblStylePr>
    <w:tblStylePr w:type="nwCell">
      <w:rPr>
        <w:color w:val="000000"/>
      </w:rPr>
    </w:tblStylePr>
  </w:style>
  <w:style w:type="table" w:customStyle="1" w:styleId="ColourfulShadingAccent123">
    <w:name w:val="Colourful Shading – Accent 123"/>
    <w:basedOn w:val="TableNormal"/>
    <w:next w:val="ColorfulShading-Accent1"/>
    <w:uiPriority w:val="71"/>
    <w:semiHidden/>
    <w:unhideWhenUsed/>
    <w:rsid w:val="00D8293E"/>
    <w:pPr>
      <w:spacing w:after="0" w:line="240" w:lineRule="auto"/>
    </w:pPr>
    <w:rPr>
      <w:color w:val="000000"/>
    </w:rPr>
    <w:tblPr>
      <w:tblStyleRowBandSize w:val="1"/>
      <w:tblStyleColBandSize w:val="1"/>
      <w:tblBorders>
        <w:top w:val="single" w:sz="24" w:space="0" w:color="ED7D31"/>
        <w:left w:val="single" w:sz="4" w:space="0" w:color="5B9BD5"/>
        <w:bottom w:val="single" w:sz="4" w:space="0" w:color="5B9BD5"/>
        <w:right w:val="single" w:sz="4" w:space="0" w:color="5B9BD5"/>
        <w:insideH w:val="single" w:sz="4" w:space="0" w:color="FFFFFF"/>
        <w:insideV w:val="single" w:sz="4" w:space="0" w:color="FFFFFF"/>
      </w:tblBorders>
    </w:tblPr>
    <w:tcPr>
      <w:shd w:val="clear" w:color="auto" w:fill="EEF5FB"/>
    </w:tcPr>
    <w:tblStylePr w:type="firstRow">
      <w:rPr>
        <w:b/>
        <w:bCs/>
      </w:rPr>
      <w:tblPr/>
      <w:tcPr>
        <w:tcBorders>
          <w:top w:val="nil"/>
          <w:left w:val="nil"/>
          <w:bottom w:val="single" w:sz="24" w:space="0" w:color="ED7D31"/>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55D91"/>
      </w:tcPr>
    </w:tblStylePr>
    <w:tblStylePr w:type="firstCol">
      <w:rPr>
        <w:color w:val="FFFFFF"/>
      </w:rPr>
      <w:tblPr/>
      <w:tcPr>
        <w:tcBorders>
          <w:top w:val="nil"/>
          <w:left w:val="nil"/>
          <w:bottom w:val="nil"/>
          <w:right w:val="nil"/>
          <w:insideH w:val="single" w:sz="4" w:space="0" w:color="255D91"/>
          <w:insideV w:val="nil"/>
        </w:tcBorders>
        <w:shd w:val="clear" w:color="auto" w:fill="255D91"/>
      </w:tcPr>
    </w:tblStylePr>
    <w:tblStylePr w:type="lastCol">
      <w:rPr>
        <w:color w:val="FFFFFF"/>
      </w:rPr>
      <w:tblPr/>
      <w:tcPr>
        <w:tcBorders>
          <w:top w:val="nil"/>
          <w:left w:val="nil"/>
          <w:bottom w:val="nil"/>
          <w:right w:val="nil"/>
          <w:insideH w:val="nil"/>
          <w:insideV w:val="nil"/>
        </w:tcBorders>
        <w:shd w:val="clear" w:color="auto" w:fill="255D91"/>
      </w:tcPr>
    </w:tblStylePr>
    <w:tblStylePr w:type="band1Vert">
      <w:tblPr/>
      <w:tcPr>
        <w:shd w:val="clear" w:color="auto" w:fill="BDD6EE"/>
      </w:tcPr>
    </w:tblStylePr>
    <w:tblStylePr w:type="band1Horz">
      <w:tblPr/>
      <w:tcPr>
        <w:shd w:val="clear" w:color="auto" w:fill="ADCCEA"/>
      </w:tcPr>
    </w:tblStylePr>
    <w:tblStylePr w:type="neCell">
      <w:rPr>
        <w:color w:val="000000"/>
      </w:rPr>
    </w:tblStylePr>
    <w:tblStylePr w:type="nwCell">
      <w:rPr>
        <w:color w:val="000000"/>
      </w:rPr>
    </w:tblStylePr>
  </w:style>
  <w:style w:type="table" w:customStyle="1" w:styleId="ColourfulShadingAccent223">
    <w:name w:val="Colourful Shading – Accent 223"/>
    <w:basedOn w:val="TableNormal"/>
    <w:next w:val="ColorfulShading-Accent2"/>
    <w:uiPriority w:val="71"/>
    <w:semiHidden/>
    <w:unhideWhenUsed/>
    <w:rsid w:val="00D8293E"/>
    <w:pPr>
      <w:spacing w:after="0" w:line="240" w:lineRule="auto"/>
    </w:pPr>
    <w:rPr>
      <w:color w:val="000000"/>
    </w:rPr>
    <w:tblPr>
      <w:tblStyleRowBandSize w:val="1"/>
      <w:tblStyleColBandSize w:val="1"/>
      <w:tblBorders>
        <w:top w:val="single" w:sz="24" w:space="0" w:color="ED7D31"/>
        <w:left w:val="single" w:sz="4" w:space="0" w:color="ED7D31"/>
        <w:bottom w:val="single" w:sz="4" w:space="0" w:color="ED7D31"/>
        <w:right w:val="single" w:sz="4" w:space="0" w:color="ED7D31"/>
        <w:insideH w:val="single" w:sz="4" w:space="0" w:color="FFFFFF"/>
        <w:insideV w:val="single" w:sz="4" w:space="0" w:color="FFFFFF"/>
      </w:tblBorders>
    </w:tblPr>
    <w:tcPr>
      <w:shd w:val="clear" w:color="auto" w:fill="FDF2EA"/>
    </w:tcPr>
    <w:tblStylePr w:type="firstRow">
      <w:rPr>
        <w:b/>
        <w:bCs/>
      </w:rPr>
      <w:tblPr/>
      <w:tcPr>
        <w:tcBorders>
          <w:top w:val="nil"/>
          <w:left w:val="nil"/>
          <w:bottom w:val="single" w:sz="24" w:space="0" w:color="ED7D31"/>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9D470D"/>
      </w:tcPr>
    </w:tblStylePr>
    <w:tblStylePr w:type="firstCol">
      <w:rPr>
        <w:color w:val="FFFFFF"/>
      </w:rPr>
      <w:tblPr/>
      <w:tcPr>
        <w:tcBorders>
          <w:top w:val="nil"/>
          <w:left w:val="nil"/>
          <w:bottom w:val="nil"/>
          <w:right w:val="nil"/>
          <w:insideH w:val="single" w:sz="4" w:space="0" w:color="9D470D"/>
          <w:insideV w:val="nil"/>
        </w:tcBorders>
        <w:shd w:val="clear" w:color="auto" w:fill="9D470D"/>
      </w:tcPr>
    </w:tblStylePr>
    <w:tblStylePr w:type="lastCol">
      <w:rPr>
        <w:color w:val="FFFFFF"/>
      </w:rPr>
      <w:tblPr/>
      <w:tcPr>
        <w:tcBorders>
          <w:top w:val="nil"/>
          <w:left w:val="nil"/>
          <w:bottom w:val="nil"/>
          <w:right w:val="nil"/>
          <w:insideH w:val="nil"/>
          <w:insideV w:val="nil"/>
        </w:tcBorders>
        <w:shd w:val="clear" w:color="auto" w:fill="9D470D"/>
      </w:tcPr>
    </w:tblStylePr>
    <w:tblStylePr w:type="band1Vert">
      <w:tblPr/>
      <w:tcPr>
        <w:shd w:val="clear" w:color="auto" w:fill="F7CAAC"/>
      </w:tcPr>
    </w:tblStylePr>
    <w:tblStylePr w:type="band1Horz">
      <w:tblPr/>
      <w:tcPr>
        <w:shd w:val="clear" w:color="auto" w:fill="F6BE98"/>
      </w:tcPr>
    </w:tblStylePr>
    <w:tblStylePr w:type="neCell">
      <w:rPr>
        <w:color w:val="000000"/>
      </w:rPr>
    </w:tblStylePr>
    <w:tblStylePr w:type="nwCell">
      <w:rPr>
        <w:color w:val="000000"/>
      </w:rPr>
    </w:tblStylePr>
  </w:style>
  <w:style w:type="table" w:customStyle="1" w:styleId="ColourfulShadingAccent323">
    <w:name w:val="Colourful Shading – Accent 323"/>
    <w:basedOn w:val="TableNormal"/>
    <w:next w:val="ColorfulShading-Accent3"/>
    <w:uiPriority w:val="71"/>
    <w:semiHidden/>
    <w:unhideWhenUsed/>
    <w:rsid w:val="00D8293E"/>
    <w:pPr>
      <w:spacing w:after="0" w:line="240" w:lineRule="auto"/>
    </w:pPr>
    <w:rPr>
      <w:color w:val="000000"/>
    </w:rPr>
    <w:tblPr>
      <w:tblStyleRowBandSize w:val="1"/>
      <w:tblStyleColBandSize w:val="1"/>
      <w:tblBorders>
        <w:top w:val="single" w:sz="24" w:space="0" w:color="FFC000"/>
        <w:left w:val="single" w:sz="4" w:space="0" w:color="A5A5A5"/>
        <w:bottom w:val="single" w:sz="4" w:space="0" w:color="A5A5A5"/>
        <w:right w:val="single" w:sz="4" w:space="0" w:color="A5A5A5"/>
        <w:insideH w:val="single" w:sz="4" w:space="0" w:color="FFFFFF"/>
        <w:insideV w:val="single" w:sz="4" w:space="0" w:color="FFFFFF"/>
      </w:tblBorders>
    </w:tblPr>
    <w:tcPr>
      <w:shd w:val="clear" w:color="auto" w:fill="F6F6F6"/>
    </w:tcPr>
    <w:tblStylePr w:type="firstRow">
      <w:rPr>
        <w:b/>
        <w:bCs/>
      </w:rPr>
      <w:tblPr/>
      <w:tcPr>
        <w:tcBorders>
          <w:top w:val="nil"/>
          <w:left w:val="nil"/>
          <w:bottom w:val="single" w:sz="24" w:space="0" w:color="FFC000"/>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636363"/>
      </w:tcPr>
    </w:tblStylePr>
    <w:tblStylePr w:type="firstCol">
      <w:rPr>
        <w:color w:val="FFFFFF"/>
      </w:rPr>
      <w:tblPr/>
      <w:tcPr>
        <w:tcBorders>
          <w:top w:val="nil"/>
          <w:left w:val="nil"/>
          <w:bottom w:val="nil"/>
          <w:right w:val="nil"/>
          <w:insideH w:val="single" w:sz="4" w:space="0" w:color="636363"/>
          <w:insideV w:val="nil"/>
        </w:tcBorders>
        <w:shd w:val="clear" w:color="auto" w:fill="636363"/>
      </w:tcPr>
    </w:tblStylePr>
    <w:tblStylePr w:type="lastCol">
      <w:rPr>
        <w:color w:val="FFFFFF"/>
      </w:rPr>
      <w:tblPr/>
      <w:tcPr>
        <w:tcBorders>
          <w:top w:val="nil"/>
          <w:left w:val="nil"/>
          <w:bottom w:val="nil"/>
          <w:right w:val="nil"/>
          <w:insideH w:val="nil"/>
          <w:insideV w:val="nil"/>
        </w:tcBorders>
        <w:shd w:val="clear" w:color="auto" w:fill="636363"/>
      </w:tcPr>
    </w:tblStylePr>
    <w:tblStylePr w:type="band1Vert">
      <w:tblPr/>
      <w:tcPr>
        <w:shd w:val="clear" w:color="auto" w:fill="DBDBDB"/>
      </w:tcPr>
    </w:tblStylePr>
    <w:tblStylePr w:type="band1Horz">
      <w:tblPr/>
      <w:tcPr>
        <w:shd w:val="clear" w:color="auto" w:fill="D2D2D2"/>
      </w:tcPr>
    </w:tblStylePr>
  </w:style>
  <w:style w:type="table" w:customStyle="1" w:styleId="ColourfulShadingAccent423">
    <w:name w:val="Colourful Shading – Accent 423"/>
    <w:basedOn w:val="TableNormal"/>
    <w:next w:val="ColorfulShading-Accent4"/>
    <w:uiPriority w:val="71"/>
    <w:semiHidden/>
    <w:unhideWhenUsed/>
    <w:rsid w:val="00D8293E"/>
    <w:pPr>
      <w:spacing w:after="0" w:line="240" w:lineRule="auto"/>
    </w:pPr>
    <w:rPr>
      <w:color w:val="000000"/>
    </w:rPr>
    <w:tblPr>
      <w:tblStyleRowBandSize w:val="1"/>
      <w:tblStyleColBandSize w:val="1"/>
      <w:tblBorders>
        <w:top w:val="single" w:sz="24" w:space="0" w:color="A5A5A5"/>
        <w:left w:val="single" w:sz="4" w:space="0" w:color="FFC000"/>
        <w:bottom w:val="single" w:sz="4" w:space="0" w:color="FFC000"/>
        <w:right w:val="single" w:sz="4" w:space="0" w:color="FFC000"/>
        <w:insideH w:val="single" w:sz="4" w:space="0" w:color="FFFFFF"/>
        <w:insideV w:val="single" w:sz="4" w:space="0" w:color="FFFFFF"/>
      </w:tblBorders>
    </w:tblPr>
    <w:tcPr>
      <w:shd w:val="clear" w:color="auto" w:fill="FFF8E6"/>
    </w:tcPr>
    <w:tblStylePr w:type="firstRow">
      <w:rPr>
        <w:b/>
        <w:bCs/>
      </w:rPr>
      <w:tblPr/>
      <w:tcPr>
        <w:tcBorders>
          <w:top w:val="nil"/>
          <w:left w:val="nil"/>
          <w:bottom w:val="single" w:sz="24" w:space="0" w:color="A5A5A5"/>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997300"/>
      </w:tcPr>
    </w:tblStylePr>
    <w:tblStylePr w:type="firstCol">
      <w:rPr>
        <w:color w:val="FFFFFF"/>
      </w:rPr>
      <w:tblPr/>
      <w:tcPr>
        <w:tcBorders>
          <w:top w:val="nil"/>
          <w:left w:val="nil"/>
          <w:bottom w:val="nil"/>
          <w:right w:val="nil"/>
          <w:insideH w:val="single" w:sz="4" w:space="0" w:color="997300"/>
          <w:insideV w:val="nil"/>
        </w:tcBorders>
        <w:shd w:val="clear" w:color="auto" w:fill="997300"/>
      </w:tcPr>
    </w:tblStylePr>
    <w:tblStylePr w:type="lastCol">
      <w:rPr>
        <w:color w:val="FFFFFF"/>
      </w:rPr>
      <w:tblPr/>
      <w:tcPr>
        <w:tcBorders>
          <w:top w:val="nil"/>
          <w:left w:val="nil"/>
          <w:bottom w:val="nil"/>
          <w:right w:val="nil"/>
          <w:insideH w:val="nil"/>
          <w:insideV w:val="nil"/>
        </w:tcBorders>
        <w:shd w:val="clear" w:color="auto" w:fill="997300"/>
      </w:tcPr>
    </w:tblStylePr>
    <w:tblStylePr w:type="band1Vert">
      <w:tblPr/>
      <w:tcPr>
        <w:shd w:val="clear" w:color="auto" w:fill="FFE599"/>
      </w:tcPr>
    </w:tblStylePr>
    <w:tblStylePr w:type="band1Horz">
      <w:tblPr/>
      <w:tcPr>
        <w:shd w:val="clear" w:color="auto" w:fill="FFDF80"/>
      </w:tcPr>
    </w:tblStylePr>
    <w:tblStylePr w:type="neCell">
      <w:rPr>
        <w:color w:val="000000"/>
      </w:rPr>
    </w:tblStylePr>
    <w:tblStylePr w:type="nwCell">
      <w:rPr>
        <w:color w:val="000000"/>
      </w:rPr>
    </w:tblStylePr>
  </w:style>
  <w:style w:type="table" w:customStyle="1" w:styleId="ColourfulShadingAccent523">
    <w:name w:val="Colourful Shading – Accent 523"/>
    <w:basedOn w:val="TableNormal"/>
    <w:next w:val="ColorfulShading-Accent5"/>
    <w:uiPriority w:val="71"/>
    <w:semiHidden/>
    <w:unhideWhenUsed/>
    <w:rsid w:val="00D8293E"/>
    <w:pPr>
      <w:spacing w:after="0" w:line="240" w:lineRule="auto"/>
    </w:pPr>
    <w:rPr>
      <w:color w:val="000000"/>
    </w:rPr>
    <w:tblPr>
      <w:tblStyleRowBandSize w:val="1"/>
      <w:tblStyleColBandSize w:val="1"/>
      <w:tblBorders>
        <w:top w:val="single" w:sz="24" w:space="0" w:color="70AD47"/>
        <w:left w:val="single" w:sz="4" w:space="0" w:color="4472C4"/>
        <w:bottom w:val="single" w:sz="4" w:space="0" w:color="4472C4"/>
        <w:right w:val="single" w:sz="4" w:space="0" w:color="4472C4"/>
        <w:insideH w:val="single" w:sz="4" w:space="0" w:color="FFFFFF"/>
        <w:insideV w:val="single" w:sz="4" w:space="0" w:color="FFFFFF"/>
      </w:tblBorders>
    </w:tblPr>
    <w:tcPr>
      <w:shd w:val="clear" w:color="auto" w:fill="ECF1F9"/>
    </w:tcPr>
    <w:tblStylePr w:type="firstRow">
      <w:rPr>
        <w:b/>
        <w:bCs/>
      </w:rPr>
      <w:tblPr/>
      <w:tcPr>
        <w:tcBorders>
          <w:top w:val="nil"/>
          <w:left w:val="nil"/>
          <w:bottom w:val="single" w:sz="24" w:space="0" w:color="70AD47"/>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64378"/>
      </w:tcPr>
    </w:tblStylePr>
    <w:tblStylePr w:type="firstCol">
      <w:rPr>
        <w:color w:val="FFFFFF"/>
      </w:rPr>
      <w:tblPr/>
      <w:tcPr>
        <w:tcBorders>
          <w:top w:val="nil"/>
          <w:left w:val="nil"/>
          <w:bottom w:val="nil"/>
          <w:right w:val="nil"/>
          <w:insideH w:val="single" w:sz="4" w:space="0" w:color="264378"/>
          <w:insideV w:val="nil"/>
        </w:tcBorders>
        <w:shd w:val="clear" w:color="auto" w:fill="264378"/>
      </w:tcPr>
    </w:tblStylePr>
    <w:tblStylePr w:type="lastCol">
      <w:rPr>
        <w:color w:val="FFFFFF"/>
      </w:rPr>
      <w:tblPr/>
      <w:tcPr>
        <w:tcBorders>
          <w:top w:val="nil"/>
          <w:left w:val="nil"/>
          <w:bottom w:val="nil"/>
          <w:right w:val="nil"/>
          <w:insideH w:val="nil"/>
          <w:insideV w:val="nil"/>
        </w:tcBorders>
        <w:shd w:val="clear" w:color="auto" w:fill="264378"/>
      </w:tcPr>
    </w:tblStylePr>
    <w:tblStylePr w:type="band1Vert">
      <w:tblPr/>
      <w:tcPr>
        <w:shd w:val="clear" w:color="auto" w:fill="B4C6E7"/>
      </w:tcPr>
    </w:tblStylePr>
    <w:tblStylePr w:type="band1Horz">
      <w:tblPr/>
      <w:tcPr>
        <w:shd w:val="clear" w:color="auto" w:fill="A1B8E1"/>
      </w:tcPr>
    </w:tblStylePr>
    <w:tblStylePr w:type="neCell">
      <w:rPr>
        <w:color w:val="000000"/>
      </w:rPr>
    </w:tblStylePr>
    <w:tblStylePr w:type="nwCell">
      <w:rPr>
        <w:color w:val="000000"/>
      </w:rPr>
    </w:tblStylePr>
  </w:style>
  <w:style w:type="table" w:customStyle="1" w:styleId="ColourfulShadingAccent623">
    <w:name w:val="Colourful Shading – Accent 623"/>
    <w:basedOn w:val="TableNormal"/>
    <w:next w:val="ColorfulShading-Accent6"/>
    <w:uiPriority w:val="71"/>
    <w:semiHidden/>
    <w:unhideWhenUsed/>
    <w:rsid w:val="00D8293E"/>
    <w:pPr>
      <w:spacing w:after="0" w:line="240" w:lineRule="auto"/>
    </w:pPr>
    <w:rPr>
      <w:color w:val="000000"/>
    </w:rPr>
    <w:tblPr>
      <w:tblStyleRowBandSize w:val="1"/>
      <w:tblStyleColBandSize w:val="1"/>
      <w:tblBorders>
        <w:top w:val="single" w:sz="24" w:space="0" w:color="4472C4"/>
        <w:left w:val="single" w:sz="4" w:space="0" w:color="70AD47"/>
        <w:bottom w:val="single" w:sz="4" w:space="0" w:color="70AD47"/>
        <w:right w:val="single" w:sz="4" w:space="0" w:color="70AD47"/>
        <w:insideH w:val="single" w:sz="4" w:space="0" w:color="FFFFFF"/>
        <w:insideV w:val="single" w:sz="4" w:space="0" w:color="FFFFFF"/>
      </w:tblBorders>
    </w:tblPr>
    <w:tcPr>
      <w:shd w:val="clear" w:color="auto" w:fill="F0F7EC"/>
    </w:tcPr>
    <w:tblStylePr w:type="firstRow">
      <w:rPr>
        <w:b/>
        <w:bCs/>
      </w:rPr>
      <w:tblPr/>
      <w:tcPr>
        <w:tcBorders>
          <w:top w:val="nil"/>
          <w:left w:val="nil"/>
          <w:bottom w:val="single" w:sz="24" w:space="0" w:color="4472C4"/>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43672A"/>
      </w:tcPr>
    </w:tblStylePr>
    <w:tblStylePr w:type="firstCol">
      <w:rPr>
        <w:color w:val="FFFFFF"/>
      </w:rPr>
      <w:tblPr/>
      <w:tcPr>
        <w:tcBorders>
          <w:top w:val="nil"/>
          <w:left w:val="nil"/>
          <w:bottom w:val="nil"/>
          <w:right w:val="nil"/>
          <w:insideH w:val="single" w:sz="4" w:space="0" w:color="43672A"/>
          <w:insideV w:val="nil"/>
        </w:tcBorders>
        <w:shd w:val="clear" w:color="auto" w:fill="43672A"/>
      </w:tcPr>
    </w:tblStylePr>
    <w:tblStylePr w:type="lastCol">
      <w:rPr>
        <w:color w:val="FFFFFF"/>
      </w:rPr>
      <w:tblPr/>
      <w:tcPr>
        <w:tcBorders>
          <w:top w:val="nil"/>
          <w:left w:val="nil"/>
          <w:bottom w:val="nil"/>
          <w:right w:val="nil"/>
          <w:insideH w:val="nil"/>
          <w:insideV w:val="nil"/>
        </w:tcBorders>
        <w:shd w:val="clear" w:color="auto" w:fill="43672A"/>
      </w:tcPr>
    </w:tblStylePr>
    <w:tblStylePr w:type="band1Vert">
      <w:tblPr/>
      <w:tcPr>
        <w:shd w:val="clear" w:color="auto" w:fill="C5E0B3"/>
      </w:tcPr>
    </w:tblStylePr>
    <w:tblStylePr w:type="band1Horz">
      <w:tblPr/>
      <w:tcPr>
        <w:shd w:val="clear" w:color="auto" w:fill="B7D8A0"/>
      </w:tcPr>
    </w:tblStylePr>
    <w:tblStylePr w:type="neCell">
      <w:rPr>
        <w:color w:val="000000"/>
      </w:rPr>
    </w:tblStylePr>
    <w:tblStylePr w:type="nwCell">
      <w:rPr>
        <w:color w:val="000000"/>
      </w:rPr>
    </w:tblStylePr>
  </w:style>
  <w:style w:type="table" w:customStyle="1" w:styleId="DarkList23">
    <w:name w:val="Dark List23"/>
    <w:basedOn w:val="TableNormal"/>
    <w:next w:val="DarkList"/>
    <w:uiPriority w:val="70"/>
    <w:semiHidden/>
    <w:unhideWhenUsed/>
    <w:rsid w:val="00D8293E"/>
    <w:pPr>
      <w:spacing w:after="0" w:line="240" w:lineRule="auto"/>
    </w:pPr>
    <w:rPr>
      <w:color w:val="FFFFFF"/>
    </w:rPr>
    <w:tblPr>
      <w:tblStyleRowBandSize w:val="1"/>
      <w:tblStyleColBandSize w:val="1"/>
    </w:tblPr>
    <w:tcPr>
      <w:shd w:val="clear" w:color="auto" w:fill="000000"/>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000000"/>
      </w:tcPr>
    </w:tblStylePr>
    <w:tblStylePr w:type="firstCol">
      <w:tblPr/>
      <w:tcPr>
        <w:tcBorders>
          <w:top w:val="nil"/>
          <w:left w:val="nil"/>
          <w:bottom w:val="nil"/>
          <w:right w:val="single" w:sz="18" w:space="0" w:color="FFFFFF"/>
          <w:insideH w:val="nil"/>
          <w:insideV w:val="nil"/>
        </w:tcBorders>
        <w:shd w:val="clear" w:color="auto" w:fill="000000"/>
      </w:tcPr>
    </w:tblStylePr>
    <w:tblStylePr w:type="lastCol">
      <w:tblPr/>
      <w:tcPr>
        <w:tcBorders>
          <w:top w:val="nil"/>
          <w:left w:val="single" w:sz="18" w:space="0" w:color="FFFFFF"/>
          <w:bottom w:val="nil"/>
          <w:right w:val="nil"/>
          <w:insideH w:val="nil"/>
          <w:insideV w:val="nil"/>
        </w:tcBorders>
        <w:shd w:val="clear" w:color="auto" w:fill="000000"/>
      </w:tcPr>
    </w:tblStylePr>
    <w:tblStylePr w:type="band1Vert">
      <w:tblPr/>
      <w:tcPr>
        <w:tcBorders>
          <w:top w:val="nil"/>
          <w:left w:val="nil"/>
          <w:bottom w:val="nil"/>
          <w:right w:val="nil"/>
          <w:insideH w:val="nil"/>
          <w:insideV w:val="nil"/>
        </w:tcBorders>
        <w:shd w:val="clear" w:color="auto" w:fill="000000"/>
      </w:tcPr>
    </w:tblStylePr>
    <w:tblStylePr w:type="band1Horz">
      <w:tblPr/>
      <w:tcPr>
        <w:tcBorders>
          <w:top w:val="nil"/>
          <w:left w:val="nil"/>
          <w:bottom w:val="nil"/>
          <w:right w:val="nil"/>
          <w:insideH w:val="nil"/>
          <w:insideV w:val="nil"/>
        </w:tcBorders>
        <w:shd w:val="clear" w:color="auto" w:fill="000000"/>
      </w:tcPr>
    </w:tblStylePr>
  </w:style>
  <w:style w:type="table" w:customStyle="1" w:styleId="DarkList-Accent123">
    <w:name w:val="Dark List - Accent 123"/>
    <w:basedOn w:val="TableNormal"/>
    <w:next w:val="DarkList-Accent1"/>
    <w:uiPriority w:val="70"/>
    <w:semiHidden/>
    <w:unhideWhenUsed/>
    <w:rsid w:val="00D8293E"/>
    <w:pPr>
      <w:spacing w:after="0" w:line="240" w:lineRule="auto"/>
    </w:pPr>
    <w:rPr>
      <w:color w:val="FFFFFF"/>
    </w:rPr>
    <w:tblPr>
      <w:tblStyleRowBandSize w:val="1"/>
      <w:tblStyleColBandSize w:val="1"/>
    </w:tblPr>
    <w:tcPr>
      <w:shd w:val="clear" w:color="auto" w:fill="5B9BD5"/>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1F4D78"/>
      </w:tcPr>
    </w:tblStylePr>
    <w:tblStylePr w:type="firstCol">
      <w:tblPr/>
      <w:tcPr>
        <w:tcBorders>
          <w:top w:val="nil"/>
          <w:left w:val="nil"/>
          <w:bottom w:val="nil"/>
          <w:right w:val="single" w:sz="18" w:space="0" w:color="FFFFFF"/>
          <w:insideH w:val="nil"/>
          <w:insideV w:val="nil"/>
        </w:tcBorders>
        <w:shd w:val="clear" w:color="auto" w:fill="2E74B5"/>
      </w:tcPr>
    </w:tblStylePr>
    <w:tblStylePr w:type="lastCol">
      <w:tblPr/>
      <w:tcPr>
        <w:tcBorders>
          <w:top w:val="nil"/>
          <w:left w:val="single" w:sz="18" w:space="0" w:color="FFFFFF"/>
          <w:bottom w:val="nil"/>
          <w:right w:val="nil"/>
          <w:insideH w:val="nil"/>
          <w:insideV w:val="nil"/>
        </w:tcBorders>
        <w:shd w:val="clear" w:color="auto" w:fill="2E74B5"/>
      </w:tcPr>
    </w:tblStylePr>
    <w:tblStylePr w:type="band1Vert">
      <w:tblPr/>
      <w:tcPr>
        <w:tcBorders>
          <w:top w:val="nil"/>
          <w:left w:val="nil"/>
          <w:bottom w:val="nil"/>
          <w:right w:val="nil"/>
          <w:insideH w:val="nil"/>
          <w:insideV w:val="nil"/>
        </w:tcBorders>
        <w:shd w:val="clear" w:color="auto" w:fill="2E74B5"/>
      </w:tcPr>
    </w:tblStylePr>
    <w:tblStylePr w:type="band1Horz">
      <w:tblPr/>
      <w:tcPr>
        <w:tcBorders>
          <w:top w:val="nil"/>
          <w:left w:val="nil"/>
          <w:bottom w:val="nil"/>
          <w:right w:val="nil"/>
          <w:insideH w:val="nil"/>
          <w:insideV w:val="nil"/>
        </w:tcBorders>
        <w:shd w:val="clear" w:color="auto" w:fill="2E74B5"/>
      </w:tcPr>
    </w:tblStylePr>
  </w:style>
  <w:style w:type="table" w:customStyle="1" w:styleId="DarkList-Accent223">
    <w:name w:val="Dark List - Accent 223"/>
    <w:basedOn w:val="TableNormal"/>
    <w:next w:val="DarkList-Accent2"/>
    <w:uiPriority w:val="70"/>
    <w:semiHidden/>
    <w:unhideWhenUsed/>
    <w:rsid w:val="00D8293E"/>
    <w:pPr>
      <w:spacing w:after="0" w:line="240" w:lineRule="auto"/>
    </w:pPr>
    <w:rPr>
      <w:color w:val="FFFFFF"/>
    </w:rPr>
    <w:tblPr>
      <w:tblStyleRowBandSize w:val="1"/>
      <w:tblStyleColBandSize w:val="1"/>
    </w:tblPr>
    <w:tcPr>
      <w:shd w:val="clear" w:color="auto" w:fill="ED7D31"/>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823B0B"/>
      </w:tcPr>
    </w:tblStylePr>
    <w:tblStylePr w:type="firstCol">
      <w:tblPr/>
      <w:tcPr>
        <w:tcBorders>
          <w:top w:val="nil"/>
          <w:left w:val="nil"/>
          <w:bottom w:val="nil"/>
          <w:right w:val="single" w:sz="18" w:space="0" w:color="FFFFFF"/>
          <w:insideH w:val="nil"/>
          <w:insideV w:val="nil"/>
        </w:tcBorders>
        <w:shd w:val="clear" w:color="auto" w:fill="C45911"/>
      </w:tcPr>
    </w:tblStylePr>
    <w:tblStylePr w:type="lastCol">
      <w:tblPr/>
      <w:tcPr>
        <w:tcBorders>
          <w:top w:val="nil"/>
          <w:left w:val="single" w:sz="18" w:space="0" w:color="FFFFFF"/>
          <w:bottom w:val="nil"/>
          <w:right w:val="nil"/>
          <w:insideH w:val="nil"/>
          <w:insideV w:val="nil"/>
        </w:tcBorders>
        <w:shd w:val="clear" w:color="auto" w:fill="C45911"/>
      </w:tcPr>
    </w:tblStylePr>
    <w:tblStylePr w:type="band1Vert">
      <w:tblPr/>
      <w:tcPr>
        <w:tcBorders>
          <w:top w:val="nil"/>
          <w:left w:val="nil"/>
          <w:bottom w:val="nil"/>
          <w:right w:val="nil"/>
          <w:insideH w:val="nil"/>
          <w:insideV w:val="nil"/>
        </w:tcBorders>
        <w:shd w:val="clear" w:color="auto" w:fill="C45911"/>
      </w:tcPr>
    </w:tblStylePr>
    <w:tblStylePr w:type="band1Horz">
      <w:tblPr/>
      <w:tcPr>
        <w:tcBorders>
          <w:top w:val="nil"/>
          <w:left w:val="nil"/>
          <w:bottom w:val="nil"/>
          <w:right w:val="nil"/>
          <w:insideH w:val="nil"/>
          <w:insideV w:val="nil"/>
        </w:tcBorders>
        <w:shd w:val="clear" w:color="auto" w:fill="C45911"/>
      </w:tcPr>
    </w:tblStylePr>
  </w:style>
  <w:style w:type="table" w:customStyle="1" w:styleId="DarkList-Accent323">
    <w:name w:val="Dark List - Accent 323"/>
    <w:basedOn w:val="TableNormal"/>
    <w:next w:val="DarkList-Accent3"/>
    <w:uiPriority w:val="70"/>
    <w:semiHidden/>
    <w:unhideWhenUsed/>
    <w:rsid w:val="00D8293E"/>
    <w:pPr>
      <w:spacing w:after="0" w:line="240" w:lineRule="auto"/>
    </w:pPr>
    <w:rPr>
      <w:color w:val="FFFFFF"/>
    </w:rPr>
    <w:tblPr>
      <w:tblStyleRowBandSize w:val="1"/>
      <w:tblStyleColBandSize w:val="1"/>
    </w:tblPr>
    <w:tcPr>
      <w:shd w:val="clear" w:color="auto" w:fill="A5A5A5"/>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525252"/>
      </w:tcPr>
    </w:tblStylePr>
    <w:tblStylePr w:type="firstCol">
      <w:tblPr/>
      <w:tcPr>
        <w:tcBorders>
          <w:top w:val="nil"/>
          <w:left w:val="nil"/>
          <w:bottom w:val="nil"/>
          <w:right w:val="single" w:sz="18" w:space="0" w:color="FFFFFF"/>
          <w:insideH w:val="nil"/>
          <w:insideV w:val="nil"/>
        </w:tcBorders>
        <w:shd w:val="clear" w:color="auto" w:fill="7B7B7B"/>
      </w:tcPr>
    </w:tblStylePr>
    <w:tblStylePr w:type="lastCol">
      <w:tblPr/>
      <w:tcPr>
        <w:tcBorders>
          <w:top w:val="nil"/>
          <w:left w:val="single" w:sz="18" w:space="0" w:color="FFFFFF"/>
          <w:bottom w:val="nil"/>
          <w:right w:val="nil"/>
          <w:insideH w:val="nil"/>
          <w:insideV w:val="nil"/>
        </w:tcBorders>
        <w:shd w:val="clear" w:color="auto" w:fill="7B7B7B"/>
      </w:tcPr>
    </w:tblStylePr>
    <w:tblStylePr w:type="band1Vert">
      <w:tblPr/>
      <w:tcPr>
        <w:tcBorders>
          <w:top w:val="nil"/>
          <w:left w:val="nil"/>
          <w:bottom w:val="nil"/>
          <w:right w:val="nil"/>
          <w:insideH w:val="nil"/>
          <w:insideV w:val="nil"/>
        </w:tcBorders>
        <w:shd w:val="clear" w:color="auto" w:fill="7B7B7B"/>
      </w:tcPr>
    </w:tblStylePr>
    <w:tblStylePr w:type="band1Horz">
      <w:tblPr/>
      <w:tcPr>
        <w:tcBorders>
          <w:top w:val="nil"/>
          <w:left w:val="nil"/>
          <w:bottom w:val="nil"/>
          <w:right w:val="nil"/>
          <w:insideH w:val="nil"/>
          <w:insideV w:val="nil"/>
        </w:tcBorders>
        <w:shd w:val="clear" w:color="auto" w:fill="7B7B7B"/>
      </w:tcPr>
    </w:tblStylePr>
  </w:style>
  <w:style w:type="table" w:customStyle="1" w:styleId="DarkList-Accent423">
    <w:name w:val="Dark List - Accent 423"/>
    <w:basedOn w:val="TableNormal"/>
    <w:next w:val="DarkList-Accent4"/>
    <w:uiPriority w:val="70"/>
    <w:semiHidden/>
    <w:unhideWhenUsed/>
    <w:rsid w:val="00D8293E"/>
    <w:pPr>
      <w:spacing w:after="0" w:line="240" w:lineRule="auto"/>
    </w:pPr>
    <w:rPr>
      <w:color w:val="FFFFFF"/>
    </w:rPr>
    <w:tblPr>
      <w:tblStyleRowBandSize w:val="1"/>
      <w:tblStyleColBandSize w:val="1"/>
    </w:tblPr>
    <w:tcPr>
      <w:shd w:val="clear" w:color="auto" w:fill="FFC000"/>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7F5F00"/>
      </w:tcPr>
    </w:tblStylePr>
    <w:tblStylePr w:type="firstCol">
      <w:tblPr/>
      <w:tcPr>
        <w:tcBorders>
          <w:top w:val="nil"/>
          <w:left w:val="nil"/>
          <w:bottom w:val="nil"/>
          <w:right w:val="single" w:sz="18" w:space="0" w:color="FFFFFF"/>
          <w:insideH w:val="nil"/>
          <w:insideV w:val="nil"/>
        </w:tcBorders>
        <w:shd w:val="clear" w:color="auto" w:fill="BF8F00"/>
      </w:tcPr>
    </w:tblStylePr>
    <w:tblStylePr w:type="lastCol">
      <w:tblPr/>
      <w:tcPr>
        <w:tcBorders>
          <w:top w:val="nil"/>
          <w:left w:val="single" w:sz="18" w:space="0" w:color="FFFFFF"/>
          <w:bottom w:val="nil"/>
          <w:right w:val="nil"/>
          <w:insideH w:val="nil"/>
          <w:insideV w:val="nil"/>
        </w:tcBorders>
        <w:shd w:val="clear" w:color="auto" w:fill="BF8F00"/>
      </w:tcPr>
    </w:tblStylePr>
    <w:tblStylePr w:type="band1Vert">
      <w:tblPr/>
      <w:tcPr>
        <w:tcBorders>
          <w:top w:val="nil"/>
          <w:left w:val="nil"/>
          <w:bottom w:val="nil"/>
          <w:right w:val="nil"/>
          <w:insideH w:val="nil"/>
          <w:insideV w:val="nil"/>
        </w:tcBorders>
        <w:shd w:val="clear" w:color="auto" w:fill="BF8F00"/>
      </w:tcPr>
    </w:tblStylePr>
    <w:tblStylePr w:type="band1Horz">
      <w:tblPr/>
      <w:tcPr>
        <w:tcBorders>
          <w:top w:val="nil"/>
          <w:left w:val="nil"/>
          <w:bottom w:val="nil"/>
          <w:right w:val="nil"/>
          <w:insideH w:val="nil"/>
          <w:insideV w:val="nil"/>
        </w:tcBorders>
        <w:shd w:val="clear" w:color="auto" w:fill="BF8F00"/>
      </w:tcPr>
    </w:tblStylePr>
  </w:style>
  <w:style w:type="table" w:customStyle="1" w:styleId="DarkList-Accent523">
    <w:name w:val="Dark List - Accent 523"/>
    <w:basedOn w:val="TableNormal"/>
    <w:next w:val="DarkList-Accent5"/>
    <w:uiPriority w:val="70"/>
    <w:semiHidden/>
    <w:unhideWhenUsed/>
    <w:rsid w:val="00D8293E"/>
    <w:pPr>
      <w:spacing w:after="0" w:line="240" w:lineRule="auto"/>
    </w:pPr>
    <w:rPr>
      <w:color w:val="FFFFFF"/>
    </w:rPr>
    <w:tblPr>
      <w:tblStyleRowBandSize w:val="1"/>
      <w:tblStyleColBandSize w:val="1"/>
    </w:tblPr>
    <w:tcPr>
      <w:shd w:val="clear" w:color="auto" w:fill="4472C4"/>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1F3763"/>
      </w:tcPr>
    </w:tblStylePr>
    <w:tblStylePr w:type="firstCol">
      <w:tblPr/>
      <w:tcPr>
        <w:tcBorders>
          <w:top w:val="nil"/>
          <w:left w:val="nil"/>
          <w:bottom w:val="nil"/>
          <w:right w:val="single" w:sz="18" w:space="0" w:color="FFFFFF"/>
          <w:insideH w:val="nil"/>
          <w:insideV w:val="nil"/>
        </w:tcBorders>
        <w:shd w:val="clear" w:color="auto" w:fill="2F5496"/>
      </w:tcPr>
    </w:tblStylePr>
    <w:tblStylePr w:type="lastCol">
      <w:tblPr/>
      <w:tcPr>
        <w:tcBorders>
          <w:top w:val="nil"/>
          <w:left w:val="single" w:sz="18" w:space="0" w:color="FFFFFF"/>
          <w:bottom w:val="nil"/>
          <w:right w:val="nil"/>
          <w:insideH w:val="nil"/>
          <w:insideV w:val="nil"/>
        </w:tcBorders>
        <w:shd w:val="clear" w:color="auto" w:fill="2F5496"/>
      </w:tcPr>
    </w:tblStylePr>
    <w:tblStylePr w:type="band1Vert">
      <w:tblPr/>
      <w:tcPr>
        <w:tcBorders>
          <w:top w:val="nil"/>
          <w:left w:val="nil"/>
          <w:bottom w:val="nil"/>
          <w:right w:val="nil"/>
          <w:insideH w:val="nil"/>
          <w:insideV w:val="nil"/>
        </w:tcBorders>
        <w:shd w:val="clear" w:color="auto" w:fill="2F5496"/>
      </w:tcPr>
    </w:tblStylePr>
    <w:tblStylePr w:type="band1Horz">
      <w:tblPr/>
      <w:tcPr>
        <w:tcBorders>
          <w:top w:val="nil"/>
          <w:left w:val="nil"/>
          <w:bottom w:val="nil"/>
          <w:right w:val="nil"/>
          <w:insideH w:val="nil"/>
          <w:insideV w:val="nil"/>
        </w:tcBorders>
        <w:shd w:val="clear" w:color="auto" w:fill="2F5496"/>
      </w:tcPr>
    </w:tblStylePr>
  </w:style>
  <w:style w:type="table" w:customStyle="1" w:styleId="DarkList-Accent623">
    <w:name w:val="Dark List - Accent 623"/>
    <w:basedOn w:val="TableNormal"/>
    <w:next w:val="DarkList-Accent6"/>
    <w:uiPriority w:val="70"/>
    <w:semiHidden/>
    <w:unhideWhenUsed/>
    <w:rsid w:val="00D8293E"/>
    <w:pPr>
      <w:spacing w:after="0" w:line="240" w:lineRule="auto"/>
    </w:pPr>
    <w:rPr>
      <w:color w:val="FFFFFF"/>
    </w:rPr>
    <w:tblPr>
      <w:tblStyleRowBandSize w:val="1"/>
      <w:tblStyleColBandSize w:val="1"/>
    </w:tblPr>
    <w:tcPr>
      <w:shd w:val="clear" w:color="auto" w:fill="70AD47"/>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375623"/>
      </w:tcPr>
    </w:tblStylePr>
    <w:tblStylePr w:type="firstCol">
      <w:tblPr/>
      <w:tcPr>
        <w:tcBorders>
          <w:top w:val="nil"/>
          <w:left w:val="nil"/>
          <w:bottom w:val="nil"/>
          <w:right w:val="single" w:sz="18" w:space="0" w:color="FFFFFF"/>
          <w:insideH w:val="nil"/>
          <w:insideV w:val="nil"/>
        </w:tcBorders>
        <w:shd w:val="clear" w:color="auto" w:fill="538135"/>
      </w:tcPr>
    </w:tblStylePr>
    <w:tblStylePr w:type="lastCol">
      <w:tblPr/>
      <w:tcPr>
        <w:tcBorders>
          <w:top w:val="nil"/>
          <w:left w:val="single" w:sz="18" w:space="0" w:color="FFFFFF"/>
          <w:bottom w:val="nil"/>
          <w:right w:val="nil"/>
          <w:insideH w:val="nil"/>
          <w:insideV w:val="nil"/>
        </w:tcBorders>
        <w:shd w:val="clear" w:color="auto" w:fill="538135"/>
      </w:tcPr>
    </w:tblStylePr>
    <w:tblStylePr w:type="band1Vert">
      <w:tblPr/>
      <w:tcPr>
        <w:tcBorders>
          <w:top w:val="nil"/>
          <w:left w:val="nil"/>
          <w:bottom w:val="nil"/>
          <w:right w:val="nil"/>
          <w:insideH w:val="nil"/>
          <w:insideV w:val="nil"/>
        </w:tcBorders>
        <w:shd w:val="clear" w:color="auto" w:fill="538135"/>
      </w:tcPr>
    </w:tblStylePr>
    <w:tblStylePr w:type="band1Horz">
      <w:tblPr/>
      <w:tcPr>
        <w:tcBorders>
          <w:top w:val="nil"/>
          <w:left w:val="nil"/>
          <w:bottom w:val="nil"/>
          <w:right w:val="nil"/>
          <w:insideH w:val="nil"/>
          <w:insideV w:val="nil"/>
        </w:tcBorders>
        <w:shd w:val="clear" w:color="auto" w:fill="538135"/>
      </w:tcPr>
    </w:tblStylePr>
  </w:style>
  <w:style w:type="table" w:customStyle="1" w:styleId="GridTable1Light23">
    <w:name w:val="Grid Table 1 Light23"/>
    <w:basedOn w:val="TableNormal"/>
    <w:next w:val="GridTable1Light"/>
    <w:uiPriority w:val="46"/>
    <w:rsid w:val="00D8293E"/>
    <w:pPr>
      <w:spacing w:after="0" w:line="240" w:lineRule="auto"/>
    </w:pPr>
    <w:tblPr>
      <w:tblStyleRowBandSize w:val="1"/>
      <w:tblStyleColBandSize w:val="1"/>
      <w:tblBorders>
        <w:top w:val="single" w:sz="4" w:space="0" w:color="999999"/>
        <w:left w:val="single" w:sz="4" w:space="0" w:color="999999"/>
        <w:bottom w:val="single" w:sz="4" w:space="0" w:color="999999"/>
        <w:right w:val="single" w:sz="4" w:space="0" w:color="999999"/>
        <w:insideH w:val="single" w:sz="4" w:space="0" w:color="999999"/>
        <w:insideV w:val="single" w:sz="4" w:space="0" w:color="999999"/>
      </w:tblBorders>
    </w:tblPr>
    <w:tblStylePr w:type="firstRow">
      <w:rPr>
        <w:b/>
        <w:bCs/>
      </w:rPr>
      <w:tblPr/>
      <w:tcPr>
        <w:tcBorders>
          <w:bottom w:val="single" w:sz="12" w:space="0" w:color="666666"/>
        </w:tcBorders>
      </w:tcPr>
    </w:tblStylePr>
    <w:tblStylePr w:type="lastRow">
      <w:rPr>
        <w:b/>
        <w:bCs/>
      </w:rPr>
      <w:tblPr/>
      <w:tcPr>
        <w:tcBorders>
          <w:top w:val="double" w:sz="2" w:space="0" w:color="666666"/>
        </w:tcBorders>
      </w:tcPr>
    </w:tblStylePr>
    <w:tblStylePr w:type="firstCol">
      <w:rPr>
        <w:b/>
        <w:bCs/>
      </w:rPr>
    </w:tblStylePr>
    <w:tblStylePr w:type="lastCol">
      <w:rPr>
        <w:b/>
        <w:bCs/>
      </w:rPr>
    </w:tblStylePr>
  </w:style>
  <w:style w:type="table" w:customStyle="1" w:styleId="GridTable1Light-Accent123">
    <w:name w:val="Grid Table 1 Light - Accent 123"/>
    <w:basedOn w:val="TableNormal"/>
    <w:next w:val="GridTable1Light-Accent1"/>
    <w:uiPriority w:val="46"/>
    <w:rsid w:val="00D8293E"/>
    <w:pPr>
      <w:spacing w:after="0" w:line="240" w:lineRule="auto"/>
    </w:pPr>
    <w:tblPr>
      <w:tblStyleRowBandSize w:val="1"/>
      <w:tblStyleColBandSize w:val="1"/>
      <w:tblBorders>
        <w:top w:val="single" w:sz="4" w:space="0" w:color="BDD6EE"/>
        <w:left w:val="single" w:sz="4" w:space="0" w:color="BDD6EE"/>
        <w:bottom w:val="single" w:sz="4" w:space="0" w:color="BDD6EE"/>
        <w:right w:val="single" w:sz="4" w:space="0" w:color="BDD6EE"/>
        <w:insideH w:val="single" w:sz="4" w:space="0" w:color="BDD6EE"/>
        <w:insideV w:val="single" w:sz="4" w:space="0" w:color="BDD6EE"/>
      </w:tblBorders>
    </w:tblPr>
    <w:tblStylePr w:type="firstRow">
      <w:rPr>
        <w:b/>
        <w:bCs/>
      </w:rPr>
      <w:tblPr/>
      <w:tcPr>
        <w:tcBorders>
          <w:bottom w:val="single" w:sz="12" w:space="0" w:color="9CC2E5"/>
        </w:tcBorders>
      </w:tcPr>
    </w:tblStylePr>
    <w:tblStylePr w:type="lastRow">
      <w:rPr>
        <w:b/>
        <w:bCs/>
      </w:rPr>
      <w:tblPr/>
      <w:tcPr>
        <w:tcBorders>
          <w:top w:val="double" w:sz="2" w:space="0" w:color="9CC2E5"/>
        </w:tcBorders>
      </w:tcPr>
    </w:tblStylePr>
    <w:tblStylePr w:type="firstCol">
      <w:rPr>
        <w:b/>
        <w:bCs/>
      </w:rPr>
    </w:tblStylePr>
    <w:tblStylePr w:type="lastCol">
      <w:rPr>
        <w:b/>
        <w:bCs/>
      </w:rPr>
    </w:tblStylePr>
  </w:style>
  <w:style w:type="table" w:customStyle="1" w:styleId="GridTable1LightAccent223">
    <w:name w:val="Grid Table 1 Light – Accent 223"/>
    <w:basedOn w:val="TableNormal"/>
    <w:next w:val="GridTable1Light-Accent2"/>
    <w:uiPriority w:val="46"/>
    <w:rsid w:val="00D8293E"/>
    <w:pPr>
      <w:spacing w:after="0" w:line="240" w:lineRule="auto"/>
    </w:pPr>
    <w:tblPr>
      <w:tblStyleRowBandSize w:val="1"/>
      <w:tblStyleColBandSize w:val="1"/>
      <w:tblBorders>
        <w:top w:val="single" w:sz="4" w:space="0" w:color="F7CAAC"/>
        <w:left w:val="single" w:sz="4" w:space="0" w:color="F7CAAC"/>
        <w:bottom w:val="single" w:sz="4" w:space="0" w:color="F7CAAC"/>
        <w:right w:val="single" w:sz="4" w:space="0" w:color="F7CAAC"/>
        <w:insideH w:val="single" w:sz="4" w:space="0" w:color="F7CAAC"/>
        <w:insideV w:val="single" w:sz="4" w:space="0" w:color="F7CAAC"/>
      </w:tblBorders>
    </w:tblPr>
    <w:tblStylePr w:type="firstRow">
      <w:rPr>
        <w:b/>
        <w:bCs/>
      </w:rPr>
      <w:tblPr/>
      <w:tcPr>
        <w:tcBorders>
          <w:bottom w:val="single" w:sz="12" w:space="0" w:color="F4B083"/>
        </w:tcBorders>
      </w:tcPr>
    </w:tblStylePr>
    <w:tblStylePr w:type="lastRow">
      <w:rPr>
        <w:b/>
        <w:bCs/>
      </w:rPr>
      <w:tblPr/>
      <w:tcPr>
        <w:tcBorders>
          <w:top w:val="double" w:sz="2" w:space="0" w:color="F4B083"/>
        </w:tcBorders>
      </w:tcPr>
    </w:tblStylePr>
    <w:tblStylePr w:type="firstCol">
      <w:rPr>
        <w:b/>
        <w:bCs/>
      </w:rPr>
    </w:tblStylePr>
    <w:tblStylePr w:type="lastCol">
      <w:rPr>
        <w:b/>
        <w:bCs/>
      </w:rPr>
    </w:tblStylePr>
  </w:style>
  <w:style w:type="table" w:customStyle="1" w:styleId="GridTable1Light-Accent323">
    <w:name w:val="Grid Table 1 Light - Accent 323"/>
    <w:basedOn w:val="TableNormal"/>
    <w:next w:val="GridTable1Light-Accent3"/>
    <w:uiPriority w:val="46"/>
    <w:rsid w:val="00D8293E"/>
    <w:pPr>
      <w:spacing w:after="0" w:line="240" w:lineRule="auto"/>
    </w:pPr>
    <w:tblPr>
      <w:tblStyleRowBandSize w:val="1"/>
      <w:tblStyleColBandSize w:val="1"/>
      <w:tblBorders>
        <w:top w:val="single" w:sz="4" w:space="0" w:color="DBDBDB"/>
        <w:left w:val="single" w:sz="4" w:space="0" w:color="DBDBDB"/>
        <w:bottom w:val="single" w:sz="4" w:space="0" w:color="DBDBDB"/>
        <w:right w:val="single" w:sz="4" w:space="0" w:color="DBDBDB"/>
        <w:insideH w:val="single" w:sz="4" w:space="0" w:color="DBDBDB"/>
        <w:insideV w:val="single" w:sz="4" w:space="0" w:color="DBDBDB"/>
      </w:tblBorders>
    </w:tblPr>
    <w:tblStylePr w:type="firstRow">
      <w:rPr>
        <w:b/>
        <w:bCs/>
      </w:rPr>
      <w:tblPr/>
      <w:tcPr>
        <w:tcBorders>
          <w:bottom w:val="single" w:sz="12" w:space="0" w:color="C9C9C9"/>
        </w:tcBorders>
      </w:tcPr>
    </w:tblStylePr>
    <w:tblStylePr w:type="lastRow">
      <w:rPr>
        <w:b/>
        <w:bCs/>
      </w:rPr>
      <w:tblPr/>
      <w:tcPr>
        <w:tcBorders>
          <w:top w:val="double" w:sz="2" w:space="0" w:color="C9C9C9"/>
        </w:tcBorders>
      </w:tcPr>
    </w:tblStylePr>
    <w:tblStylePr w:type="firstCol">
      <w:rPr>
        <w:b/>
        <w:bCs/>
      </w:rPr>
    </w:tblStylePr>
    <w:tblStylePr w:type="lastCol">
      <w:rPr>
        <w:b/>
        <w:bCs/>
      </w:rPr>
    </w:tblStylePr>
  </w:style>
  <w:style w:type="table" w:customStyle="1" w:styleId="GridTable1Light-Accent423">
    <w:name w:val="Grid Table 1 Light - Accent 423"/>
    <w:basedOn w:val="TableNormal"/>
    <w:next w:val="GridTable1Light-Accent4"/>
    <w:uiPriority w:val="46"/>
    <w:rsid w:val="00D8293E"/>
    <w:pPr>
      <w:spacing w:after="0" w:line="240" w:lineRule="auto"/>
    </w:pPr>
    <w:tblPr>
      <w:tblStyleRowBandSize w:val="1"/>
      <w:tblStyleColBandSize w:val="1"/>
      <w:tblBorders>
        <w:top w:val="single" w:sz="4" w:space="0" w:color="FFE599"/>
        <w:left w:val="single" w:sz="4" w:space="0" w:color="FFE599"/>
        <w:bottom w:val="single" w:sz="4" w:space="0" w:color="FFE599"/>
        <w:right w:val="single" w:sz="4" w:space="0" w:color="FFE599"/>
        <w:insideH w:val="single" w:sz="4" w:space="0" w:color="FFE599"/>
        <w:insideV w:val="single" w:sz="4" w:space="0" w:color="FFE599"/>
      </w:tblBorders>
    </w:tblPr>
    <w:tblStylePr w:type="firstRow">
      <w:rPr>
        <w:b/>
        <w:bCs/>
      </w:rPr>
      <w:tblPr/>
      <w:tcPr>
        <w:tcBorders>
          <w:bottom w:val="single" w:sz="12" w:space="0" w:color="FFD966"/>
        </w:tcBorders>
      </w:tcPr>
    </w:tblStylePr>
    <w:tblStylePr w:type="lastRow">
      <w:rPr>
        <w:b/>
        <w:bCs/>
      </w:rPr>
      <w:tblPr/>
      <w:tcPr>
        <w:tcBorders>
          <w:top w:val="double" w:sz="2" w:space="0" w:color="FFD966"/>
        </w:tcBorders>
      </w:tcPr>
    </w:tblStylePr>
    <w:tblStylePr w:type="firstCol">
      <w:rPr>
        <w:b/>
        <w:bCs/>
      </w:rPr>
    </w:tblStylePr>
    <w:tblStylePr w:type="lastCol">
      <w:rPr>
        <w:b/>
        <w:bCs/>
      </w:rPr>
    </w:tblStylePr>
  </w:style>
  <w:style w:type="table" w:customStyle="1" w:styleId="GridTable1Light-Accent523">
    <w:name w:val="Grid Table 1 Light - Accent 523"/>
    <w:basedOn w:val="TableNormal"/>
    <w:next w:val="GridTable1Light-Accent5"/>
    <w:uiPriority w:val="46"/>
    <w:rsid w:val="00D8293E"/>
    <w:pPr>
      <w:spacing w:after="0" w:line="240" w:lineRule="auto"/>
    </w:pPr>
    <w:tblPr>
      <w:tblStyleRowBandSize w:val="1"/>
      <w:tblStyleColBandSize w:val="1"/>
      <w:tblBorders>
        <w:top w:val="single" w:sz="4" w:space="0" w:color="B4C6E7"/>
        <w:left w:val="single" w:sz="4" w:space="0" w:color="B4C6E7"/>
        <w:bottom w:val="single" w:sz="4" w:space="0" w:color="B4C6E7"/>
        <w:right w:val="single" w:sz="4" w:space="0" w:color="B4C6E7"/>
        <w:insideH w:val="single" w:sz="4" w:space="0" w:color="B4C6E7"/>
        <w:insideV w:val="single" w:sz="4" w:space="0" w:color="B4C6E7"/>
      </w:tblBorders>
    </w:tblPr>
    <w:tblStylePr w:type="firstRow">
      <w:rPr>
        <w:b/>
        <w:bCs/>
      </w:rPr>
      <w:tblPr/>
      <w:tcPr>
        <w:tcBorders>
          <w:bottom w:val="single" w:sz="12" w:space="0" w:color="8EAADB"/>
        </w:tcBorders>
      </w:tcPr>
    </w:tblStylePr>
    <w:tblStylePr w:type="lastRow">
      <w:rPr>
        <w:b/>
        <w:bCs/>
      </w:rPr>
      <w:tblPr/>
      <w:tcPr>
        <w:tcBorders>
          <w:top w:val="double" w:sz="2" w:space="0" w:color="8EAADB"/>
        </w:tcBorders>
      </w:tcPr>
    </w:tblStylePr>
    <w:tblStylePr w:type="firstCol">
      <w:rPr>
        <w:b/>
        <w:bCs/>
      </w:rPr>
    </w:tblStylePr>
    <w:tblStylePr w:type="lastCol">
      <w:rPr>
        <w:b/>
        <w:bCs/>
      </w:rPr>
    </w:tblStylePr>
  </w:style>
  <w:style w:type="table" w:customStyle="1" w:styleId="GridTable1Light-Accent623">
    <w:name w:val="Grid Table 1 Light - Accent 623"/>
    <w:basedOn w:val="TableNormal"/>
    <w:next w:val="GridTable1Light-Accent6"/>
    <w:uiPriority w:val="46"/>
    <w:rsid w:val="00D8293E"/>
    <w:pPr>
      <w:spacing w:after="0" w:line="240" w:lineRule="auto"/>
    </w:pPr>
    <w:tblPr>
      <w:tblStyleRowBandSize w:val="1"/>
      <w:tblStyleColBandSize w:val="1"/>
      <w:tblBorders>
        <w:top w:val="single" w:sz="4" w:space="0" w:color="C5E0B3"/>
        <w:left w:val="single" w:sz="4" w:space="0" w:color="C5E0B3"/>
        <w:bottom w:val="single" w:sz="4" w:space="0" w:color="C5E0B3"/>
        <w:right w:val="single" w:sz="4" w:space="0" w:color="C5E0B3"/>
        <w:insideH w:val="single" w:sz="4" w:space="0" w:color="C5E0B3"/>
        <w:insideV w:val="single" w:sz="4" w:space="0" w:color="C5E0B3"/>
      </w:tblBorders>
    </w:tblPr>
    <w:tblStylePr w:type="firstRow">
      <w:rPr>
        <w:b/>
        <w:bCs/>
      </w:rPr>
      <w:tblPr/>
      <w:tcPr>
        <w:tcBorders>
          <w:bottom w:val="single" w:sz="12" w:space="0" w:color="A8D08D"/>
        </w:tcBorders>
      </w:tcPr>
    </w:tblStylePr>
    <w:tblStylePr w:type="lastRow">
      <w:rPr>
        <w:b/>
        <w:bCs/>
      </w:rPr>
      <w:tblPr/>
      <w:tcPr>
        <w:tcBorders>
          <w:top w:val="double" w:sz="2" w:space="0" w:color="A8D08D"/>
        </w:tcBorders>
      </w:tcPr>
    </w:tblStylePr>
    <w:tblStylePr w:type="firstCol">
      <w:rPr>
        <w:b/>
        <w:bCs/>
      </w:rPr>
    </w:tblStylePr>
    <w:tblStylePr w:type="lastCol">
      <w:rPr>
        <w:b/>
        <w:bCs/>
      </w:rPr>
    </w:tblStylePr>
  </w:style>
  <w:style w:type="table" w:customStyle="1" w:styleId="GridTable223">
    <w:name w:val="Grid Table 223"/>
    <w:basedOn w:val="TableNormal"/>
    <w:next w:val="GridTable2"/>
    <w:uiPriority w:val="47"/>
    <w:rsid w:val="00D8293E"/>
    <w:pPr>
      <w:spacing w:after="0" w:line="240" w:lineRule="auto"/>
    </w:pPr>
    <w:tblPr>
      <w:tblStyleRowBandSize w:val="1"/>
      <w:tblStyleColBandSize w:val="1"/>
      <w:tblBorders>
        <w:top w:val="single" w:sz="2" w:space="0" w:color="666666"/>
        <w:bottom w:val="single" w:sz="2" w:space="0" w:color="666666"/>
        <w:insideH w:val="single" w:sz="2" w:space="0" w:color="666666"/>
        <w:insideV w:val="single" w:sz="2" w:space="0" w:color="666666"/>
      </w:tblBorders>
    </w:tblPr>
    <w:tblStylePr w:type="firstRow">
      <w:rPr>
        <w:b/>
        <w:bCs/>
      </w:rPr>
      <w:tblPr/>
      <w:tcPr>
        <w:tcBorders>
          <w:top w:val="nil"/>
          <w:bottom w:val="single" w:sz="12" w:space="0" w:color="666666"/>
          <w:insideH w:val="nil"/>
          <w:insideV w:val="nil"/>
        </w:tcBorders>
        <w:shd w:val="clear" w:color="auto" w:fill="FFFFFF"/>
      </w:tcPr>
    </w:tblStylePr>
    <w:tblStylePr w:type="lastRow">
      <w:rPr>
        <w:b/>
        <w:bCs/>
      </w:rPr>
      <w:tblPr/>
      <w:tcPr>
        <w:tcBorders>
          <w:top w:val="double" w:sz="2" w:space="0" w:color="666666"/>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GridTable2-Accent123">
    <w:name w:val="Grid Table 2 - Accent 123"/>
    <w:basedOn w:val="TableNormal"/>
    <w:next w:val="GridTable2-Accent1"/>
    <w:uiPriority w:val="47"/>
    <w:rsid w:val="00D8293E"/>
    <w:pPr>
      <w:spacing w:after="0" w:line="240" w:lineRule="auto"/>
    </w:pPr>
    <w:tblPr>
      <w:tblStyleRowBandSize w:val="1"/>
      <w:tblStyleColBandSize w:val="1"/>
      <w:tblBorders>
        <w:top w:val="single" w:sz="2" w:space="0" w:color="9CC2E5"/>
        <w:bottom w:val="single" w:sz="2" w:space="0" w:color="9CC2E5"/>
        <w:insideH w:val="single" w:sz="2" w:space="0" w:color="9CC2E5"/>
        <w:insideV w:val="single" w:sz="2" w:space="0" w:color="9CC2E5"/>
      </w:tblBorders>
    </w:tblPr>
    <w:tblStylePr w:type="firstRow">
      <w:rPr>
        <w:b/>
        <w:bCs/>
      </w:rPr>
      <w:tblPr/>
      <w:tcPr>
        <w:tcBorders>
          <w:top w:val="nil"/>
          <w:bottom w:val="single" w:sz="12" w:space="0" w:color="9CC2E5"/>
          <w:insideH w:val="nil"/>
          <w:insideV w:val="nil"/>
        </w:tcBorders>
        <w:shd w:val="clear" w:color="auto" w:fill="FFFFFF"/>
      </w:tcPr>
    </w:tblStylePr>
    <w:tblStylePr w:type="lastRow">
      <w:rPr>
        <w:b/>
        <w:bCs/>
      </w:rPr>
      <w:tblPr/>
      <w:tcPr>
        <w:tcBorders>
          <w:top w:val="double" w:sz="2" w:space="0" w:color="9CC2E5"/>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customStyle="1" w:styleId="GridTable2-Accent223">
    <w:name w:val="Grid Table 2 - Accent 223"/>
    <w:basedOn w:val="TableNormal"/>
    <w:next w:val="GridTable2-Accent2"/>
    <w:uiPriority w:val="47"/>
    <w:rsid w:val="00D8293E"/>
    <w:pPr>
      <w:spacing w:after="0" w:line="240" w:lineRule="auto"/>
    </w:pPr>
    <w:tblPr>
      <w:tblStyleRowBandSize w:val="1"/>
      <w:tblStyleColBandSize w:val="1"/>
      <w:tblBorders>
        <w:top w:val="single" w:sz="2" w:space="0" w:color="F4B083"/>
        <w:bottom w:val="single" w:sz="2" w:space="0" w:color="F4B083"/>
        <w:insideH w:val="single" w:sz="2" w:space="0" w:color="F4B083"/>
        <w:insideV w:val="single" w:sz="2" w:space="0" w:color="F4B083"/>
      </w:tblBorders>
    </w:tblPr>
    <w:tblStylePr w:type="firstRow">
      <w:rPr>
        <w:b/>
        <w:bCs/>
      </w:rPr>
      <w:tblPr/>
      <w:tcPr>
        <w:tcBorders>
          <w:top w:val="nil"/>
          <w:bottom w:val="single" w:sz="12" w:space="0" w:color="F4B083"/>
          <w:insideH w:val="nil"/>
          <w:insideV w:val="nil"/>
        </w:tcBorders>
        <w:shd w:val="clear" w:color="auto" w:fill="FFFFFF"/>
      </w:tcPr>
    </w:tblStylePr>
    <w:tblStylePr w:type="lastRow">
      <w:rPr>
        <w:b/>
        <w:bCs/>
      </w:rPr>
      <w:tblPr/>
      <w:tcPr>
        <w:tcBorders>
          <w:top w:val="double" w:sz="2" w:space="0" w:color="F4B083"/>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FBE4D5"/>
      </w:tcPr>
    </w:tblStylePr>
    <w:tblStylePr w:type="band1Horz">
      <w:tblPr/>
      <w:tcPr>
        <w:shd w:val="clear" w:color="auto" w:fill="FBE4D5"/>
      </w:tcPr>
    </w:tblStylePr>
  </w:style>
  <w:style w:type="table" w:customStyle="1" w:styleId="GridTable2-Accent323">
    <w:name w:val="Grid Table 2 - Accent 323"/>
    <w:basedOn w:val="TableNormal"/>
    <w:next w:val="GridTable2-Accent3"/>
    <w:uiPriority w:val="47"/>
    <w:rsid w:val="00D8293E"/>
    <w:pPr>
      <w:spacing w:after="0" w:line="240" w:lineRule="auto"/>
    </w:pPr>
    <w:tblPr>
      <w:tblStyleRowBandSize w:val="1"/>
      <w:tblStyleColBandSize w:val="1"/>
      <w:tblBorders>
        <w:top w:val="single" w:sz="2" w:space="0" w:color="C9C9C9"/>
        <w:bottom w:val="single" w:sz="2" w:space="0" w:color="C9C9C9"/>
        <w:insideH w:val="single" w:sz="2" w:space="0" w:color="C9C9C9"/>
        <w:insideV w:val="single" w:sz="2" w:space="0" w:color="C9C9C9"/>
      </w:tblBorders>
    </w:tblPr>
    <w:tblStylePr w:type="firstRow">
      <w:rPr>
        <w:b/>
        <w:bCs/>
      </w:rPr>
      <w:tblPr/>
      <w:tcPr>
        <w:tcBorders>
          <w:top w:val="nil"/>
          <w:bottom w:val="single" w:sz="12" w:space="0" w:color="C9C9C9"/>
          <w:insideH w:val="nil"/>
          <w:insideV w:val="nil"/>
        </w:tcBorders>
        <w:shd w:val="clear" w:color="auto" w:fill="FFFFFF"/>
      </w:tcPr>
    </w:tblStylePr>
    <w:tblStylePr w:type="lastRow">
      <w:rPr>
        <w:b/>
        <w:bCs/>
      </w:rPr>
      <w:tblPr/>
      <w:tcPr>
        <w:tcBorders>
          <w:top w:val="double" w:sz="2" w:space="0" w:color="C9C9C9"/>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EDEDED"/>
      </w:tcPr>
    </w:tblStylePr>
    <w:tblStylePr w:type="band1Horz">
      <w:tblPr/>
      <w:tcPr>
        <w:shd w:val="clear" w:color="auto" w:fill="EDEDED"/>
      </w:tcPr>
    </w:tblStylePr>
  </w:style>
  <w:style w:type="table" w:customStyle="1" w:styleId="GridTable2-Accent423">
    <w:name w:val="Grid Table 2 - Accent 423"/>
    <w:basedOn w:val="TableNormal"/>
    <w:next w:val="GridTable2-Accent4"/>
    <w:uiPriority w:val="47"/>
    <w:rsid w:val="00D8293E"/>
    <w:pPr>
      <w:spacing w:after="0" w:line="240" w:lineRule="auto"/>
    </w:pPr>
    <w:tblPr>
      <w:tblStyleRowBandSize w:val="1"/>
      <w:tblStyleColBandSize w:val="1"/>
      <w:tblBorders>
        <w:top w:val="single" w:sz="2" w:space="0" w:color="FFD966"/>
        <w:bottom w:val="single" w:sz="2" w:space="0" w:color="FFD966"/>
        <w:insideH w:val="single" w:sz="2" w:space="0" w:color="FFD966"/>
        <w:insideV w:val="single" w:sz="2" w:space="0" w:color="FFD966"/>
      </w:tblBorders>
    </w:tblPr>
    <w:tblStylePr w:type="firstRow">
      <w:rPr>
        <w:b/>
        <w:bCs/>
      </w:rPr>
      <w:tblPr/>
      <w:tcPr>
        <w:tcBorders>
          <w:top w:val="nil"/>
          <w:bottom w:val="single" w:sz="12" w:space="0" w:color="FFD966"/>
          <w:insideH w:val="nil"/>
          <w:insideV w:val="nil"/>
        </w:tcBorders>
        <w:shd w:val="clear" w:color="auto" w:fill="FFFFFF"/>
      </w:tcPr>
    </w:tblStylePr>
    <w:tblStylePr w:type="lastRow">
      <w:rPr>
        <w:b/>
        <w:bCs/>
      </w:rPr>
      <w:tblPr/>
      <w:tcPr>
        <w:tcBorders>
          <w:top w:val="double" w:sz="2" w:space="0" w:color="FFD966"/>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FFF2CC"/>
      </w:tcPr>
    </w:tblStylePr>
    <w:tblStylePr w:type="band1Horz">
      <w:tblPr/>
      <w:tcPr>
        <w:shd w:val="clear" w:color="auto" w:fill="FFF2CC"/>
      </w:tcPr>
    </w:tblStylePr>
  </w:style>
  <w:style w:type="table" w:customStyle="1" w:styleId="GridTable2-Accent523">
    <w:name w:val="Grid Table 2 - Accent 523"/>
    <w:basedOn w:val="TableNormal"/>
    <w:next w:val="GridTable2-Accent5"/>
    <w:uiPriority w:val="47"/>
    <w:rsid w:val="00D8293E"/>
    <w:pPr>
      <w:spacing w:after="0" w:line="240" w:lineRule="auto"/>
    </w:pPr>
    <w:tblPr>
      <w:tblStyleRowBandSize w:val="1"/>
      <w:tblStyleColBandSize w:val="1"/>
      <w:tblBorders>
        <w:top w:val="single" w:sz="2" w:space="0" w:color="8EAADB"/>
        <w:bottom w:val="single" w:sz="2" w:space="0" w:color="8EAADB"/>
        <w:insideH w:val="single" w:sz="2" w:space="0" w:color="8EAADB"/>
        <w:insideV w:val="single" w:sz="2" w:space="0" w:color="8EAADB"/>
      </w:tblBorders>
    </w:tblPr>
    <w:tblStylePr w:type="firstRow">
      <w:rPr>
        <w:b/>
        <w:bCs/>
      </w:rPr>
      <w:tblPr/>
      <w:tcPr>
        <w:tcBorders>
          <w:top w:val="nil"/>
          <w:bottom w:val="single" w:sz="12" w:space="0" w:color="8EAADB"/>
          <w:insideH w:val="nil"/>
          <w:insideV w:val="nil"/>
        </w:tcBorders>
        <w:shd w:val="clear" w:color="auto" w:fill="FFFFFF"/>
      </w:tcPr>
    </w:tblStylePr>
    <w:tblStylePr w:type="lastRow">
      <w:rPr>
        <w:b/>
        <w:bCs/>
      </w:rPr>
      <w:tblPr/>
      <w:tcPr>
        <w:tcBorders>
          <w:top w:val="double" w:sz="2" w:space="0" w:color="8EAADB"/>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customStyle="1" w:styleId="GridTable2-Accent623">
    <w:name w:val="Grid Table 2 - Accent 623"/>
    <w:basedOn w:val="TableNormal"/>
    <w:next w:val="GridTable2-Accent6"/>
    <w:uiPriority w:val="47"/>
    <w:rsid w:val="00D8293E"/>
    <w:pPr>
      <w:spacing w:after="0" w:line="240" w:lineRule="auto"/>
    </w:pPr>
    <w:tblPr>
      <w:tblStyleRowBandSize w:val="1"/>
      <w:tblStyleColBandSize w:val="1"/>
      <w:tblBorders>
        <w:top w:val="single" w:sz="2" w:space="0" w:color="A8D08D"/>
        <w:bottom w:val="single" w:sz="2" w:space="0" w:color="A8D08D"/>
        <w:insideH w:val="single" w:sz="2" w:space="0" w:color="A8D08D"/>
        <w:insideV w:val="single" w:sz="2" w:space="0" w:color="A8D08D"/>
      </w:tblBorders>
    </w:tblPr>
    <w:tblStylePr w:type="firstRow">
      <w:rPr>
        <w:b/>
        <w:bCs/>
      </w:rPr>
      <w:tblPr/>
      <w:tcPr>
        <w:tcBorders>
          <w:top w:val="nil"/>
          <w:bottom w:val="single" w:sz="12" w:space="0" w:color="A8D08D"/>
          <w:insideH w:val="nil"/>
          <w:insideV w:val="nil"/>
        </w:tcBorders>
        <w:shd w:val="clear" w:color="auto" w:fill="FFFFFF"/>
      </w:tcPr>
    </w:tblStylePr>
    <w:tblStylePr w:type="lastRow">
      <w:rPr>
        <w:b/>
        <w:bCs/>
      </w:rPr>
      <w:tblPr/>
      <w:tcPr>
        <w:tcBorders>
          <w:top w:val="double" w:sz="2" w:space="0" w:color="A8D08D"/>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E2EFD9"/>
      </w:tcPr>
    </w:tblStylePr>
    <w:tblStylePr w:type="band1Horz">
      <w:tblPr/>
      <w:tcPr>
        <w:shd w:val="clear" w:color="auto" w:fill="E2EFD9"/>
      </w:tcPr>
    </w:tblStylePr>
  </w:style>
  <w:style w:type="table" w:customStyle="1" w:styleId="GridTable323">
    <w:name w:val="Grid Table 323"/>
    <w:basedOn w:val="TableNormal"/>
    <w:next w:val="GridTable3"/>
    <w:uiPriority w:val="48"/>
    <w:rsid w:val="00D8293E"/>
    <w:pPr>
      <w:spacing w:after="0" w:line="240" w:lineRule="auto"/>
    </w:p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CCCCC"/>
      </w:tcPr>
    </w:tblStylePr>
    <w:tblStylePr w:type="band1Horz">
      <w:tblPr/>
      <w:tcPr>
        <w:shd w:val="clear" w:color="auto" w:fill="CCCCCC"/>
      </w:tcPr>
    </w:tblStylePr>
    <w:tblStylePr w:type="neCell">
      <w:tblPr/>
      <w:tcPr>
        <w:tcBorders>
          <w:bottom w:val="single" w:sz="4" w:space="0" w:color="666666"/>
        </w:tcBorders>
      </w:tcPr>
    </w:tblStylePr>
    <w:tblStylePr w:type="nwCell">
      <w:tblPr/>
      <w:tcPr>
        <w:tcBorders>
          <w:bottom w:val="single" w:sz="4" w:space="0" w:color="666666"/>
        </w:tcBorders>
      </w:tcPr>
    </w:tblStylePr>
    <w:tblStylePr w:type="seCell">
      <w:tblPr/>
      <w:tcPr>
        <w:tcBorders>
          <w:top w:val="single" w:sz="4" w:space="0" w:color="666666"/>
        </w:tcBorders>
      </w:tcPr>
    </w:tblStylePr>
    <w:tblStylePr w:type="swCell">
      <w:tblPr/>
      <w:tcPr>
        <w:tcBorders>
          <w:top w:val="single" w:sz="4" w:space="0" w:color="666666"/>
        </w:tcBorders>
      </w:tcPr>
    </w:tblStylePr>
  </w:style>
  <w:style w:type="table" w:customStyle="1" w:styleId="GridTable3-Accent123">
    <w:name w:val="Grid Table 3 - Accent 123"/>
    <w:basedOn w:val="TableNormal"/>
    <w:next w:val="GridTable3-Accent1"/>
    <w:uiPriority w:val="48"/>
    <w:rsid w:val="00D8293E"/>
    <w:pPr>
      <w:spacing w:after="0" w:line="240" w:lineRule="auto"/>
    </w:pPr>
    <w:tblPr>
      <w:tblStyleRowBandSize w:val="1"/>
      <w:tblStyleColBandSize w:val="1"/>
      <w:tblBorders>
        <w:top w:val="single" w:sz="4" w:space="0" w:color="9CC2E5"/>
        <w:left w:val="single" w:sz="4" w:space="0" w:color="9CC2E5"/>
        <w:bottom w:val="single" w:sz="4" w:space="0" w:color="9CC2E5"/>
        <w:right w:val="single" w:sz="4" w:space="0" w:color="9CC2E5"/>
        <w:insideH w:val="single" w:sz="4" w:space="0" w:color="9CC2E5"/>
        <w:insideV w:val="single" w:sz="4" w:space="0" w:color="9CC2E5"/>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DEEAF6"/>
      </w:tcPr>
    </w:tblStylePr>
    <w:tblStylePr w:type="band1Horz">
      <w:tblPr/>
      <w:tcPr>
        <w:shd w:val="clear" w:color="auto" w:fill="DEEAF6"/>
      </w:tcPr>
    </w:tblStylePr>
    <w:tblStylePr w:type="neCell">
      <w:tblPr/>
      <w:tcPr>
        <w:tcBorders>
          <w:bottom w:val="single" w:sz="4" w:space="0" w:color="9CC2E5"/>
        </w:tcBorders>
      </w:tcPr>
    </w:tblStylePr>
    <w:tblStylePr w:type="nwCell">
      <w:tblPr/>
      <w:tcPr>
        <w:tcBorders>
          <w:bottom w:val="single" w:sz="4" w:space="0" w:color="9CC2E5"/>
        </w:tcBorders>
      </w:tcPr>
    </w:tblStylePr>
    <w:tblStylePr w:type="seCell">
      <w:tblPr/>
      <w:tcPr>
        <w:tcBorders>
          <w:top w:val="single" w:sz="4" w:space="0" w:color="9CC2E5"/>
        </w:tcBorders>
      </w:tcPr>
    </w:tblStylePr>
    <w:tblStylePr w:type="swCell">
      <w:tblPr/>
      <w:tcPr>
        <w:tcBorders>
          <w:top w:val="single" w:sz="4" w:space="0" w:color="9CC2E5"/>
        </w:tcBorders>
      </w:tcPr>
    </w:tblStylePr>
  </w:style>
  <w:style w:type="table" w:customStyle="1" w:styleId="GridTable3-Accent223">
    <w:name w:val="Grid Table 3 - Accent 223"/>
    <w:basedOn w:val="TableNormal"/>
    <w:next w:val="GridTable3-Accent2"/>
    <w:uiPriority w:val="48"/>
    <w:rsid w:val="00D8293E"/>
    <w:pPr>
      <w:spacing w:after="0" w:line="240" w:lineRule="auto"/>
    </w:pPr>
    <w:tblPr>
      <w:tblStyleRowBandSize w:val="1"/>
      <w:tblStyleColBandSize w:val="1"/>
      <w:tblBorders>
        <w:top w:val="single" w:sz="4" w:space="0" w:color="F4B083"/>
        <w:left w:val="single" w:sz="4" w:space="0" w:color="F4B083"/>
        <w:bottom w:val="single" w:sz="4" w:space="0" w:color="F4B083"/>
        <w:right w:val="single" w:sz="4" w:space="0" w:color="F4B083"/>
        <w:insideH w:val="single" w:sz="4" w:space="0" w:color="F4B083"/>
        <w:insideV w:val="single" w:sz="4" w:space="0" w:color="F4B08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BE4D5"/>
      </w:tcPr>
    </w:tblStylePr>
    <w:tblStylePr w:type="band1Horz">
      <w:tblPr/>
      <w:tcPr>
        <w:shd w:val="clear" w:color="auto" w:fill="FBE4D5"/>
      </w:tcPr>
    </w:tblStylePr>
    <w:tblStylePr w:type="neCell">
      <w:tblPr/>
      <w:tcPr>
        <w:tcBorders>
          <w:bottom w:val="single" w:sz="4" w:space="0" w:color="F4B083"/>
        </w:tcBorders>
      </w:tcPr>
    </w:tblStylePr>
    <w:tblStylePr w:type="nwCell">
      <w:tblPr/>
      <w:tcPr>
        <w:tcBorders>
          <w:bottom w:val="single" w:sz="4" w:space="0" w:color="F4B083"/>
        </w:tcBorders>
      </w:tcPr>
    </w:tblStylePr>
    <w:tblStylePr w:type="seCell">
      <w:tblPr/>
      <w:tcPr>
        <w:tcBorders>
          <w:top w:val="single" w:sz="4" w:space="0" w:color="F4B083"/>
        </w:tcBorders>
      </w:tcPr>
    </w:tblStylePr>
    <w:tblStylePr w:type="swCell">
      <w:tblPr/>
      <w:tcPr>
        <w:tcBorders>
          <w:top w:val="single" w:sz="4" w:space="0" w:color="F4B083"/>
        </w:tcBorders>
      </w:tcPr>
    </w:tblStylePr>
  </w:style>
  <w:style w:type="table" w:customStyle="1" w:styleId="GridTable3-Accent323">
    <w:name w:val="Grid Table 3 - Accent 323"/>
    <w:basedOn w:val="TableNormal"/>
    <w:next w:val="GridTable3-Accent3"/>
    <w:uiPriority w:val="48"/>
    <w:rsid w:val="00D8293E"/>
    <w:pPr>
      <w:spacing w:after="0" w:line="240" w:lineRule="auto"/>
    </w:pPr>
    <w:tblPr>
      <w:tblStyleRowBandSize w:val="1"/>
      <w:tblStyleColBandSize w:val="1"/>
      <w:tblBorders>
        <w:top w:val="single" w:sz="4" w:space="0" w:color="C9C9C9"/>
        <w:left w:val="single" w:sz="4" w:space="0" w:color="C9C9C9"/>
        <w:bottom w:val="single" w:sz="4" w:space="0" w:color="C9C9C9"/>
        <w:right w:val="single" w:sz="4" w:space="0" w:color="C9C9C9"/>
        <w:insideH w:val="single" w:sz="4" w:space="0" w:color="C9C9C9"/>
        <w:insideV w:val="single" w:sz="4" w:space="0" w:color="C9C9C9"/>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EDEDED"/>
      </w:tcPr>
    </w:tblStylePr>
    <w:tblStylePr w:type="band1Horz">
      <w:tblPr/>
      <w:tcPr>
        <w:shd w:val="clear" w:color="auto" w:fill="EDEDED"/>
      </w:tcPr>
    </w:tblStylePr>
    <w:tblStylePr w:type="neCell">
      <w:tblPr/>
      <w:tcPr>
        <w:tcBorders>
          <w:bottom w:val="single" w:sz="4" w:space="0" w:color="C9C9C9"/>
        </w:tcBorders>
      </w:tcPr>
    </w:tblStylePr>
    <w:tblStylePr w:type="nwCell">
      <w:tblPr/>
      <w:tcPr>
        <w:tcBorders>
          <w:bottom w:val="single" w:sz="4" w:space="0" w:color="C9C9C9"/>
        </w:tcBorders>
      </w:tcPr>
    </w:tblStylePr>
    <w:tblStylePr w:type="seCell">
      <w:tblPr/>
      <w:tcPr>
        <w:tcBorders>
          <w:top w:val="single" w:sz="4" w:space="0" w:color="C9C9C9"/>
        </w:tcBorders>
      </w:tcPr>
    </w:tblStylePr>
    <w:tblStylePr w:type="swCell">
      <w:tblPr/>
      <w:tcPr>
        <w:tcBorders>
          <w:top w:val="single" w:sz="4" w:space="0" w:color="C9C9C9"/>
        </w:tcBorders>
      </w:tcPr>
    </w:tblStylePr>
  </w:style>
  <w:style w:type="table" w:customStyle="1" w:styleId="GridTable3-Accent423">
    <w:name w:val="Grid Table 3 - Accent 423"/>
    <w:basedOn w:val="TableNormal"/>
    <w:next w:val="GridTable3-Accent4"/>
    <w:uiPriority w:val="48"/>
    <w:rsid w:val="00D8293E"/>
    <w:pPr>
      <w:spacing w:after="0" w:line="240" w:lineRule="auto"/>
    </w:pPr>
    <w:tblPr>
      <w:tblStyleRowBandSize w:val="1"/>
      <w:tblStyleColBandSize w:val="1"/>
      <w:tblBorders>
        <w:top w:val="single" w:sz="4" w:space="0" w:color="FFD966"/>
        <w:left w:val="single" w:sz="4" w:space="0" w:color="FFD966"/>
        <w:bottom w:val="single" w:sz="4" w:space="0" w:color="FFD966"/>
        <w:right w:val="single" w:sz="4" w:space="0" w:color="FFD966"/>
        <w:insideH w:val="single" w:sz="4" w:space="0" w:color="FFD966"/>
        <w:insideV w:val="single" w:sz="4" w:space="0" w:color="FFD966"/>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FF2CC"/>
      </w:tcPr>
    </w:tblStylePr>
    <w:tblStylePr w:type="band1Horz">
      <w:tblPr/>
      <w:tcPr>
        <w:shd w:val="clear" w:color="auto" w:fill="FFF2CC"/>
      </w:tcPr>
    </w:tblStylePr>
    <w:tblStylePr w:type="neCell">
      <w:tblPr/>
      <w:tcPr>
        <w:tcBorders>
          <w:bottom w:val="single" w:sz="4" w:space="0" w:color="FFD966"/>
        </w:tcBorders>
      </w:tcPr>
    </w:tblStylePr>
    <w:tblStylePr w:type="nwCell">
      <w:tblPr/>
      <w:tcPr>
        <w:tcBorders>
          <w:bottom w:val="single" w:sz="4" w:space="0" w:color="FFD966"/>
        </w:tcBorders>
      </w:tcPr>
    </w:tblStylePr>
    <w:tblStylePr w:type="seCell">
      <w:tblPr/>
      <w:tcPr>
        <w:tcBorders>
          <w:top w:val="single" w:sz="4" w:space="0" w:color="FFD966"/>
        </w:tcBorders>
      </w:tcPr>
    </w:tblStylePr>
    <w:tblStylePr w:type="swCell">
      <w:tblPr/>
      <w:tcPr>
        <w:tcBorders>
          <w:top w:val="single" w:sz="4" w:space="0" w:color="FFD966"/>
        </w:tcBorders>
      </w:tcPr>
    </w:tblStylePr>
  </w:style>
  <w:style w:type="table" w:customStyle="1" w:styleId="GridTable3-Accent523">
    <w:name w:val="Grid Table 3 - Accent 523"/>
    <w:basedOn w:val="TableNormal"/>
    <w:next w:val="GridTable3-Accent5"/>
    <w:uiPriority w:val="48"/>
    <w:rsid w:val="00D8293E"/>
    <w:pPr>
      <w:spacing w:after="0" w:line="240" w:lineRule="auto"/>
    </w:pPr>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D9E2F3"/>
      </w:tcPr>
    </w:tblStylePr>
    <w:tblStylePr w:type="band1Horz">
      <w:tblPr/>
      <w:tcPr>
        <w:shd w:val="clear" w:color="auto" w:fill="D9E2F3"/>
      </w:tcPr>
    </w:tblStylePr>
    <w:tblStylePr w:type="neCell">
      <w:tblPr/>
      <w:tcPr>
        <w:tcBorders>
          <w:bottom w:val="single" w:sz="4" w:space="0" w:color="8EAADB"/>
        </w:tcBorders>
      </w:tcPr>
    </w:tblStylePr>
    <w:tblStylePr w:type="nwCell">
      <w:tblPr/>
      <w:tcPr>
        <w:tcBorders>
          <w:bottom w:val="single" w:sz="4" w:space="0" w:color="8EAADB"/>
        </w:tcBorders>
      </w:tcPr>
    </w:tblStylePr>
    <w:tblStylePr w:type="seCell">
      <w:tblPr/>
      <w:tcPr>
        <w:tcBorders>
          <w:top w:val="single" w:sz="4" w:space="0" w:color="8EAADB"/>
        </w:tcBorders>
      </w:tcPr>
    </w:tblStylePr>
    <w:tblStylePr w:type="swCell">
      <w:tblPr/>
      <w:tcPr>
        <w:tcBorders>
          <w:top w:val="single" w:sz="4" w:space="0" w:color="8EAADB"/>
        </w:tcBorders>
      </w:tcPr>
    </w:tblStylePr>
  </w:style>
  <w:style w:type="table" w:customStyle="1" w:styleId="GridTable3-Accent623">
    <w:name w:val="Grid Table 3 - Accent 623"/>
    <w:basedOn w:val="TableNormal"/>
    <w:next w:val="GridTable3-Accent6"/>
    <w:uiPriority w:val="48"/>
    <w:rsid w:val="00D8293E"/>
    <w:pPr>
      <w:spacing w:after="0" w:line="240" w:lineRule="auto"/>
    </w:pPr>
    <w:tblPr>
      <w:tblStyleRowBandSize w:val="1"/>
      <w:tblStyleColBandSize w:val="1"/>
      <w:tblBorders>
        <w:top w:val="single" w:sz="4" w:space="0" w:color="A8D08D"/>
        <w:left w:val="single" w:sz="4" w:space="0" w:color="A8D08D"/>
        <w:bottom w:val="single" w:sz="4" w:space="0" w:color="A8D08D"/>
        <w:right w:val="single" w:sz="4" w:space="0" w:color="A8D08D"/>
        <w:insideH w:val="single" w:sz="4" w:space="0" w:color="A8D08D"/>
        <w:insideV w:val="single" w:sz="4" w:space="0" w:color="A8D08D"/>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E2EFD9"/>
      </w:tcPr>
    </w:tblStylePr>
    <w:tblStylePr w:type="band1Horz">
      <w:tblPr/>
      <w:tcPr>
        <w:shd w:val="clear" w:color="auto" w:fill="E2EFD9"/>
      </w:tcPr>
    </w:tblStylePr>
    <w:tblStylePr w:type="neCell">
      <w:tblPr/>
      <w:tcPr>
        <w:tcBorders>
          <w:bottom w:val="single" w:sz="4" w:space="0" w:color="A8D08D"/>
        </w:tcBorders>
      </w:tcPr>
    </w:tblStylePr>
    <w:tblStylePr w:type="nwCell">
      <w:tblPr/>
      <w:tcPr>
        <w:tcBorders>
          <w:bottom w:val="single" w:sz="4" w:space="0" w:color="A8D08D"/>
        </w:tcBorders>
      </w:tcPr>
    </w:tblStylePr>
    <w:tblStylePr w:type="seCell">
      <w:tblPr/>
      <w:tcPr>
        <w:tcBorders>
          <w:top w:val="single" w:sz="4" w:space="0" w:color="A8D08D"/>
        </w:tcBorders>
      </w:tcPr>
    </w:tblStylePr>
    <w:tblStylePr w:type="swCell">
      <w:tblPr/>
      <w:tcPr>
        <w:tcBorders>
          <w:top w:val="single" w:sz="4" w:space="0" w:color="A8D08D"/>
        </w:tcBorders>
      </w:tcPr>
    </w:tblStylePr>
  </w:style>
  <w:style w:type="table" w:customStyle="1" w:styleId="GridTable423">
    <w:name w:val="Grid Table 423"/>
    <w:basedOn w:val="TableNormal"/>
    <w:next w:val="GridTable4"/>
    <w:uiPriority w:val="49"/>
    <w:rsid w:val="00D8293E"/>
    <w:pPr>
      <w:spacing w:after="0" w:line="240" w:lineRule="auto"/>
    </w:p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color w:val="FFFFFF"/>
      </w:rPr>
      <w:tblPr/>
      <w:tcPr>
        <w:tcBorders>
          <w:top w:val="single" w:sz="4" w:space="0" w:color="000000"/>
          <w:left w:val="single" w:sz="4" w:space="0" w:color="000000"/>
          <w:bottom w:val="single" w:sz="4" w:space="0" w:color="000000"/>
          <w:right w:val="single" w:sz="4" w:space="0" w:color="000000"/>
          <w:insideH w:val="nil"/>
          <w:insideV w:val="nil"/>
        </w:tcBorders>
        <w:shd w:val="clear" w:color="auto" w:fill="000000"/>
      </w:tcPr>
    </w:tblStylePr>
    <w:tblStylePr w:type="lastRow">
      <w:rPr>
        <w:b/>
        <w:bCs/>
      </w:rPr>
      <w:tblPr/>
      <w:tcPr>
        <w:tcBorders>
          <w:top w:val="double" w:sz="4" w:space="0" w:color="000000"/>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GridTable4-Accent223">
    <w:name w:val="Grid Table 4 - Accent 223"/>
    <w:basedOn w:val="TableNormal"/>
    <w:next w:val="GridTable4-Accent2"/>
    <w:uiPriority w:val="49"/>
    <w:rsid w:val="00D8293E"/>
    <w:pPr>
      <w:spacing w:after="0" w:line="240" w:lineRule="auto"/>
    </w:pPr>
    <w:tblPr>
      <w:tblStyleRowBandSize w:val="1"/>
      <w:tblStyleColBandSize w:val="1"/>
      <w:tblBorders>
        <w:top w:val="single" w:sz="4" w:space="0" w:color="F4B083"/>
        <w:left w:val="single" w:sz="4" w:space="0" w:color="F4B083"/>
        <w:bottom w:val="single" w:sz="4" w:space="0" w:color="F4B083"/>
        <w:right w:val="single" w:sz="4" w:space="0" w:color="F4B083"/>
        <w:insideH w:val="single" w:sz="4" w:space="0" w:color="F4B083"/>
        <w:insideV w:val="single" w:sz="4" w:space="0" w:color="F4B083"/>
      </w:tblBorders>
    </w:tblPr>
    <w:tblStylePr w:type="firstRow">
      <w:rPr>
        <w:b/>
        <w:bCs/>
        <w:color w:val="FFFFFF"/>
      </w:rPr>
      <w:tblPr/>
      <w:tcPr>
        <w:tcBorders>
          <w:top w:val="single" w:sz="4" w:space="0" w:color="ED7D31"/>
          <w:left w:val="single" w:sz="4" w:space="0" w:color="ED7D31"/>
          <w:bottom w:val="single" w:sz="4" w:space="0" w:color="ED7D31"/>
          <w:right w:val="single" w:sz="4" w:space="0" w:color="ED7D31"/>
          <w:insideH w:val="nil"/>
          <w:insideV w:val="nil"/>
        </w:tcBorders>
        <w:shd w:val="clear" w:color="auto" w:fill="ED7D31"/>
      </w:tcPr>
    </w:tblStylePr>
    <w:tblStylePr w:type="lastRow">
      <w:rPr>
        <w:b/>
        <w:bCs/>
      </w:rPr>
      <w:tblPr/>
      <w:tcPr>
        <w:tcBorders>
          <w:top w:val="double" w:sz="4" w:space="0" w:color="ED7D31"/>
        </w:tcBorders>
      </w:tcPr>
    </w:tblStylePr>
    <w:tblStylePr w:type="firstCol">
      <w:rPr>
        <w:b/>
        <w:bCs/>
      </w:rPr>
    </w:tblStylePr>
    <w:tblStylePr w:type="lastCol">
      <w:rPr>
        <w:b/>
        <w:bCs/>
      </w:rPr>
    </w:tblStylePr>
    <w:tblStylePr w:type="band1Vert">
      <w:tblPr/>
      <w:tcPr>
        <w:shd w:val="clear" w:color="auto" w:fill="FBE4D5"/>
      </w:tcPr>
    </w:tblStylePr>
    <w:tblStylePr w:type="band1Horz">
      <w:tblPr/>
      <w:tcPr>
        <w:shd w:val="clear" w:color="auto" w:fill="FBE4D5"/>
      </w:tcPr>
    </w:tblStylePr>
  </w:style>
  <w:style w:type="table" w:customStyle="1" w:styleId="GridTable4-Accent323">
    <w:name w:val="Grid Table 4 - Accent 323"/>
    <w:basedOn w:val="TableNormal"/>
    <w:next w:val="GridTable4-Accent3"/>
    <w:uiPriority w:val="49"/>
    <w:rsid w:val="00D8293E"/>
    <w:pPr>
      <w:spacing w:after="0" w:line="240" w:lineRule="auto"/>
    </w:pPr>
    <w:tblPr>
      <w:tblStyleRowBandSize w:val="1"/>
      <w:tblStyleColBandSize w:val="1"/>
      <w:tblBorders>
        <w:top w:val="single" w:sz="4" w:space="0" w:color="C9C9C9"/>
        <w:left w:val="single" w:sz="4" w:space="0" w:color="C9C9C9"/>
        <w:bottom w:val="single" w:sz="4" w:space="0" w:color="C9C9C9"/>
        <w:right w:val="single" w:sz="4" w:space="0" w:color="C9C9C9"/>
        <w:insideH w:val="single" w:sz="4" w:space="0" w:color="C9C9C9"/>
        <w:insideV w:val="single" w:sz="4" w:space="0" w:color="C9C9C9"/>
      </w:tblBorders>
    </w:tblPr>
    <w:tblStylePr w:type="firstRow">
      <w:rPr>
        <w:b/>
        <w:bCs/>
        <w:color w:val="FFFFFF"/>
      </w:rPr>
      <w:tblPr/>
      <w:tcPr>
        <w:tcBorders>
          <w:top w:val="single" w:sz="4" w:space="0" w:color="A5A5A5"/>
          <w:left w:val="single" w:sz="4" w:space="0" w:color="A5A5A5"/>
          <w:bottom w:val="single" w:sz="4" w:space="0" w:color="A5A5A5"/>
          <w:right w:val="single" w:sz="4" w:space="0" w:color="A5A5A5"/>
          <w:insideH w:val="nil"/>
          <w:insideV w:val="nil"/>
        </w:tcBorders>
        <w:shd w:val="clear" w:color="auto" w:fill="A5A5A5"/>
      </w:tcPr>
    </w:tblStylePr>
    <w:tblStylePr w:type="lastRow">
      <w:rPr>
        <w:b/>
        <w:bCs/>
      </w:rPr>
      <w:tblPr/>
      <w:tcPr>
        <w:tcBorders>
          <w:top w:val="double" w:sz="4" w:space="0" w:color="A5A5A5"/>
        </w:tcBorders>
      </w:tcPr>
    </w:tblStylePr>
    <w:tblStylePr w:type="firstCol">
      <w:rPr>
        <w:b/>
        <w:bCs/>
      </w:rPr>
    </w:tblStylePr>
    <w:tblStylePr w:type="lastCol">
      <w:rPr>
        <w:b/>
        <w:bCs/>
      </w:rPr>
    </w:tblStylePr>
    <w:tblStylePr w:type="band1Vert">
      <w:tblPr/>
      <w:tcPr>
        <w:shd w:val="clear" w:color="auto" w:fill="EDEDED"/>
      </w:tcPr>
    </w:tblStylePr>
    <w:tblStylePr w:type="band1Horz">
      <w:tblPr/>
      <w:tcPr>
        <w:shd w:val="clear" w:color="auto" w:fill="EDEDED"/>
      </w:tcPr>
    </w:tblStylePr>
  </w:style>
  <w:style w:type="table" w:customStyle="1" w:styleId="GridTable4-Accent423">
    <w:name w:val="Grid Table 4 - Accent 423"/>
    <w:basedOn w:val="TableNormal"/>
    <w:next w:val="GridTable4-Accent4"/>
    <w:uiPriority w:val="49"/>
    <w:rsid w:val="00D8293E"/>
    <w:pPr>
      <w:spacing w:after="0" w:line="240" w:lineRule="auto"/>
    </w:pPr>
    <w:tblPr>
      <w:tblStyleRowBandSize w:val="1"/>
      <w:tblStyleColBandSize w:val="1"/>
      <w:tblBorders>
        <w:top w:val="single" w:sz="4" w:space="0" w:color="FFD966"/>
        <w:left w:val="single" w:sz="4" w:space="0" w:color="FFD966"/>
        <w:bottom w:val="single" w:sz="4" w:space="0" w:color="FFD966"/>
        <w:right w:val="single" w:sz="4" w:space="0" w:color="FFD966"/>
        <w:insideH w:val="single" w:sz="4" w:space="0" w:color="FFD966"/>
        <w:insideV w:val="single" w:sz="4" w:space="0" w:color="FFD966"/>
      </w:tblBorders>
    </w:tblPr>
    <w:tblStylePr w:type="firstRow">
      <w:rPr>
        <w:b/>
        <w:bCs/>
        <w:color w:val="FFFFFF"/>
      </w:rPr>
      <w:tblPr/>
      <w:tcPr>
        <w:tcBorders>
          <w:top w:val="single" w:sz="4" w:space="0" w:color="FFC000"/>
          <w:left w:val="single" w:sz="4" w:space="0" w:color="FFC000"/>
          <w:bottom w:val="single" w:sz="4" w:space="0" w:color="FFC000"/>
          <w:right w:val="single" w:sz="4" w:space="0" w:color="FFC000"/>
          <w:insideH w:val="nil"/>
          <w:insideV w:val="nil"/>
        </w:tcBorders>
        <w:shd w:val="clear" w:color="auto" w:fill="FFC000"/>
      </w:tcPr>
    </w:tblStylePr>
    <w:tblStylePr w:type="lastRow">
      <w:rPr>
        <w:b/>
        <w:bCs/>
      </w:rPr>
      <w:tblPr/>
      <w:tcPr>
        <w:tcBorders>
          <w:top w:val="double" w:sz="4" w:space="0" w:color="FFC000"/>
        </w:tcBorders>
      </w:tcPr>
    </w:tblStylePr>
    <w:tblStylePr w:type="firstCol">
      <w:rPr>
        <w:b/>
        <w:bCs/>
      </w:rPr>
    </w:tblStylePr>
    <w:tblStylePr w:type="lastCol">
      <w:rPr>
        <w:b/>
        <w:bCs/>
      </w:rPr>
    </w:tblStylePr>
    <w:tblStylePr w:type="band1Vert">
      <w:tblPr/>
      <w:tcPr>
        <w:shd w:val="clear" w:color="auto" w:fill="FFF2CC"/>
      </w:tcPr>
    </w:tblStylePr>
    <w:tblStylePr w:type="band1Horz">
      <w:tblPr/>
      <w:tcPr>
        <w:shd w:val="clear" w:color="auto" w:fill="FFF2CC"/>
      </w:tcPr>
    </w:tblStylePr>
  </w:style>
  <w:style w:type="table" w:customStyle="1" w:styleId="GridTable4-Accent623">
    <w:name w:val="Grid Table 4 - Accent 623"/>
    <w:basedOn w:val="TableNormal"/>
    <w:next w:val="GridTable4-Accent6"/>
    <w:uiPriority w:val="49"/>
    <w:rsid w:val="00D8293E"/>
    <w:pPr>
      <w:spacing w:after="0" w:line="240" w:lineRule="auto"/>
    </w:pPr>
    <w:tblPr>
      <w:tblStyleRowBandSize w:val="1"/>
      <w:tblStyleColBandSize w:val="1"/>
      <w:tblBorders>
        <w:top w:val="single" w:sz="4" w:space="0" w:color="A8D08D"/>
        <w:left w:val="single" w:sz="4" w:space="0" w:color="A8D08D"/>
        <w:bottom w:val="single" w:sz="4" w:space="0" w:color="A8D08D"/>
        <w:right w:val="single" w:sz="4" w:space="0" w:color="A8D08D"/>
        <w:insideH w:val="single" w:sz="4" w:space="0" w:color="A8D08D"/>
        <w:insideV w:val="single" w:sz="4" w:space="0" w:color="A8D08D"/>
      </w:tblBorders>
    </w:tblPr>
    <w:tblStylePr w:type="firstRow">
      <w:rPr>
        <w:b/>
        <w:bCs/>
        <w:color w:val="FFFFFF"/>
      </w:rPr>
      <w:tblPr/>
      <w:tcPr>
        <w:tcBorders>
          <w:top w:val="single" w:sz="4" w:space="0" w:color="70AD47"/>
          <w:left w:val="single" w:sz="4" w:space="0" w:color="70AD47"/>
          <w:bottom w:val="single" w:sz="4" w:space="0" w:color="70AD47"/>
          <w:right w:val="single" w:sz="4" w:space="0" w:color="70AD47"/>
          <w:insideH w:val="nil"/>
          <w:insideV w:val="nil"/>
        </w:tcBorders>
        <w:shd w:val="clear" w:color="auto" w:fill="70AD47"/>
      </w:tcPr>
    </w:tblStylePr>
    <w:tblStylePr w:type="lastRow">
      <w:rPr>
        <w:b/>
        <w:bCs/>
      </w:rPr>
      <w:tblPr/>
      <w:tcPr>
        <w:tcBorders>
          <w:top w:val="double" w:sz="4" w:space="0" w:color="70AD47"/>
        </w:tcBorders>
      </w:tcPr>
    </w:tblStylePr>
    <w:tblStylePr w:type="firstCol">
      <w:rPr>
        <w:b/>
        <w:bCs/>
      </w:rPr>
    </w:tblStylePr>
    <w:tblStylePr w:type="lastCol">
      <w:rPr>
        <w:b/>
        <w:bCs/>
      </w:rPr>
    </w:tblStylePr>
    <w:tblStylePr w:type="band1Vert">
      <w:tblPr/>
      <w:tcPr>
        <w:shd w:val="clear" w:color="auto" w:fill="E2EFD9"/>
      </w:tcPr>
    </w:tblStylePr>
    <w:tblStylePr w:type="band1Horz">
      <w:tblPr/>
      <w:tcPr>
        <w:shd w:val="clear" w:color="auto" w:fill="E2EFD9"/>
      </w:tcPr>
    </w:tblStylePr>
  </w:style>
  <w:style w:type="table" w:customStyle="1" w:styleId="GridTable5Dark23">
    <w:name w:val="Grid Table 5 Dark23"/>
    <w:basedOn w:val="TableNormal"/>
    <w:next w:val="GridTable5Dark"/>
    <w:uiPriority w:val="50"/>
    <w:rsid w:val="00D8293E"/>
    <w:pPr>
      <w:spacing w:after="0" w:line="240" w:lineRule="auto"/>
    </w:p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CCCCCC"/>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000000"/>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000000"/>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000000"/>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000000"/>
      </w:tcPr>
    </w:tblStylePr>
    <w:tblStylePr w:type="band1Vert">
      <w:tblPr/>
      <w:tcPr>
        <w:shd w:val="clear" w:color="auto" w:fill="999999"/>
      </w:tcPr>
    </w:tblStylePr>
    <w:tblStylePr w:type="band1Horz">
      <w:tblPr/>
      <w:tcPr>
        <w:shd w:val="clear" w:color="auto" w:fill="999999"/>
      </w:tcPr>
    </w:tblStylePr>
  </w:style>
  <w:style w:type="table" w:customStyle="1" w:styleId="GridTable5Dark-Accent123">
    <w:name w:val="Grid Table 5 Dark - Accent 123"/>
    <w:basedOn w:val="TableNormal"/>
    <w:next w:val="GridTable5Dark-Accent1"/>
    <w:uiPriority w:val="50"/>
    <w:rsid w:val="00D8293E"/>
    <w:pPr>
      <w:spacing w:after="0" w:line="240" w:lineRule="auto"/>
    </w:p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EEAF6"/>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5B9BD5"/>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5B9BD5"/>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5B9BD5"/>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5B9BD5"/>
      </w:tcPr>
    </w:tblStylePr>
    <w:tblStylePr w:type="band1Vert">
      <w:tblPr/>
      <w:tcPr>
        <w:shd w:val="clear" w:color="auto" w:fill="BDD6EE"/>
      </w:tcPr>
    </w:tblStylePr>
    <w:tblStylePr w:type="band1Horz">
      <w:tblPr/>
      <w:tcPr>
        <w:shd w:val="clear" w:color="auto" w:fill="BDD6EE"/>
      </w:tcPr>
    </w:tblStylePr>
  </w:style>
  <w:style w:type="table" w:customStyle="1" w:styleId="GridTable5Dark-Accent223">
    <w:name w:val="Grid Table 5 Dark - Accent 223"/>
    <w:basedOn w:val="TableNormal"/>
    <w:next w:val="GridTable5Dark-Accent2"/>
    <w:uiPriority w:val="50"/>
    <w:rsid w:val="00D8293E"/>
    <w:pPr>
      <w:spacing w:after="0" w:line="240" w:lineRule="auto"/>
    </w:p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FBE4D5"/>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ED7D31"/>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ED7D31"/>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ED7D31"/>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ED7D31"/>
      </w:tcPr>
    </w:tblStylePr>
    <w:tblStylePr w:type="band1Vert">
      <w:tblPr/>
      <w:tcPr>
        <w:shd w:val="clear" w:color="auto" w:fill="F7CAAC"/>
      </w:tcPr>
    </w:tblStylePr>
    <w:tblStylePr w:type="band1Horz">
      <w:tblPr/>
      <w:tcPr>
        <w:shd w:val="clear" w:color="auto" w:fill="F7CAAC"/>
      </w:tcPr>
    </w:tblStylePr>
  </w:style>
  <w:style w:type="table" w:customStyle="1" w:styleId="GridTable5Dark-Accent323">
    <w:name w:val="Grid Table 5 Dark - Accent 323"/>
    <w:basedOn w:val="TableNormal"/>
    <w:next w:val="GridTable5Dark-Accent3"/>
    <w:uiPriority w:val="50"/>
    <w:rsid w:val="00D8293E"/>
    <w:pPr>
      <w:spacing w:after="0" w:line="240" w:lineRule="auto"/>
    </w:p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EDEDED"/>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A5A5A5"/>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A5A5A5"/>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A5A5A5"/>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A5A5A5"/>
      </w:tcPr>
    </w:tblStylePr>
    <w:tblStylePr w:type="band1Vert">
      <w:tblPr/>
      <w:tcPr>
        <w:shd w:val="clear" w:color="auto" w:fill="DBDBDB"/>
      </w:tcPr>
    </w:tblStylePr>
    <w:tblStylePr w:type="band1Horz">
      <w:tblPr/>
      <w:tcPr>
        <w:shd w:val="clear" w:color="auto" w:fill="DBDBDB"/>
      </w:tcPr>
    </w:tblStylePr>
  </w:style>
  <w:style w:type="table" w:customStyle="1" w:styleId="GridTable5Dark-Accent423">
    <w:name w:val="Grid Table 5 Dark - Accent 423"/>
    <w:basedOn w:val="TableNormal"/>
    <w:next w:val="GridTable5Dark-Accent4"/>
    <w:uiPriority w:val="50"/>
    <w:rsid w:val="00D8293E"/>
    <w:pPr>
      <w:spacing w:after="0" w:line="240" w:lineRule="auto"/>
    </w:p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FFF2CC"/>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FFC000"/>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FFC000"/>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FFC000"/>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FFC000"/>
      </w:tcPr>
    </w:tblStylePr>
    <w:tblStylePr w:type="band1Vert">
      <w:tblPr/>
      <w:tcPr>
        <w:shd w:val="clear" w:color="auto" w:fill="FFE599"/>
      </w:tcPr>
    </w:tblStylePr>
    <w:tblStylePr w:type="band1Horz">
      <w:tblPr/>
      <w:tcPr>
        <w:shd w:val="clear" w:color="auto" w:fill="FFE599"/>
      </w:tcPr>
    </w:tblStylePr>
  </w:style>
  <w:style w:type="table" w:customStyle="1" w:styleId="GridTable5Dark-Accent523">
    <w:name w:val="Grid Table 5 Dark - Accent 523"/>
    <w:basedOn w:val="TableNormal"/>
    <w:next w:val="GridTable5Dark-Accent5"/>
    <w:uiPriority w:val="50"/>
    <w:rsid w:val="00D8293E"/>
    <w:pPr>
      <w:spacing w:after="0" w:line="240" w:lineRule="auto"/>
    </w:p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9E2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472C4"/>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472C4"/>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472C4"/>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472C4"/>
      </w:tcPr>
    </w:tblStylePr>
    <w:tblStylePr w:type="band1Vert">
      <w:tblPr/>
      <w:tcPr>
        <w:shd w:val="clear" w:color="auto" w:fill="B4C6E7"/>
      </w:tcPr>
    </w:tblStylePr>
    <w:tblStylePr w:type="band1Horz">
      <w:tblPr/>
      <w:tcPr>
        <w:shd w:val="clear" w:color="auto" w:fill="B4C6E7"/>
      </w:tcPr>
    </w:tblStylePr>
  </w:style>
  <w:style w:type="table" w:customStyle="1" w:styleId="GridTable5Dark-Accent623">
    <w:name w:val="Grid Table 5 Dark - Accent 623"/>
    <w:basedOn w:val="TableNormal"/>
    <w:next w:val="GridTable5Dark-Accent6"/>
    <w:uiPriority w:val="50"/>
    <w:rsid w:val="00D8293E"/>
    <w:pPr>
      <w:spacing w:after="0" w:line="240" w:lineRule="auto"/>
    </w:p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E2EFD9"/>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70AD47"/>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70AD47"/>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70AD47"/>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70AD47"/>
      </w:tcPr>
    </w:tblStylePr>
    <w:tblStylePr w:type="band1Vert">
      <w:tblPr/>
      <w:tcPr>
        <w:shd w:val="clear" w:color="auto" w:fill="C5E0B3"/>
      </w:tcPr>
    </w:tblStylePr>
    <w:tblStylePr w:type="band1Horz">
      <w:tblPr/>
      <w:tcPr>
        <w:shd w:val="clear" w:color="auto" w:fill="C5E0B3"/>
      </w:tcPr>
    </w:tblStylePr>
  </w:style>
  <w:style w:type="table" w:customStyle="1" w:styleId="GridTable6Colourful23">
    <w:name w:val="Grid Table 6 Colourful23"/>
    <w:basedOn w:val="TableNormal"/>
    <w:next w:val="GridTable6Colorful"/>
    <w:uiPriority w:val="51"/>
    <w:rsid w:val="00D8293E"/>
    <w:pPr>
      <w:spacing w:after="0" w:line="240" w:lineRule="auto"/>
    </w:pPr>
    <w:rPr>
      <w:color w:val="000000"/>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rPr>
      <w:tblPr/>
      <w:tcPr>
        <w:tcBorders>
          <w:bottom w:val="single" w:sz="12" w:space="0" w:color="666666"/>
        </w:tcBorders>
      </w:tcPr>
    </w:tblStylePr>
    <w:tblStylePr w:type="lastRow">
      <w:rPr>
        <w:b/>
        <w:bCs/>
      </w:rPr>
      <w:tblPr/>
      <w:tcPr>
        <w:tcBorders>
          <w:top w:val="double" w:sz="4" w:space="0" w:color="666666"/>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GridTable6ColourfulAccent123">
    <w:name w:val="Grid Table 6 Colourful – Accent 123"/>
    <w:basedOn w:val="TableNormal"/>
    <w:next w:val="GridTable6Colorful-Accent1"/>
    <w:uiPriority w:val="51"/>
    <w:rsid w:val="00D8293E"/>
    <w:pPr>
      <w:spacing w:after="0" w:line="240" w:lineRule="auto"/>
    </w:pPr>
    <w:rPr>
      <w:color w:val="2E74B5"/>
    </w:rPr>
    <w:tblPr>
      <w:tblStyleRowBandSize w:val="1"/>
      <w:tblStyleColBandSize w:val="1"/>
      <w:tblBorders>
        <w:top w:val="single" w:sz="4" w:space="0" w:color="9CC2E5"/>
        <w:left w:val="single" w:sz="4" w:space="0" w:color="9CC2E5"/>
        <w:bottom w:val="single" w:sz="4" w:space="0" w:color="9CC2E5"/>
        <w:right w:val="single" w:sz="4" w:space="0" w:color="9CC2E5"/>
        <w:insideH w:val="single" w:sz="4" w:space="0" w:color="9CC2E5"/>
        <w:insideV w:val="single" w:sz="4" w:space="0" w:color="9CC2E5"/>
      </w:tblBorders>
    </w:tblPr>
    <w:tblStylePr w:type="firstRow">
      <w:rPr>
        <w:b/>
        <w:bCs/>
      </w:rPr>
      <w:tblPr/>
      <w:tcPr>
        <w:tcBorders>
          <w:bottom w:val="single" w:sz="12" w:space="0" w:color="9CC2E5"/>
        </w:tcBorders>
      </w:tcPr>
    </w:tblStylePr>
    <w:tblStylePr w:type="lastRow">
      <w:rPr>
        <w:b/>
        <w:bCs/>
      </w:rPr>
      <w:tblPr/>
      <w:tcPr>
        <w:tcBorders>
          <w:top w:val="double" w:sz="4" w:space="0" w:color="9CC2E5"/>
        </w:tcBorders>
      </w:tc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customStyle="1" w:styleId="GridTable6ColourfulAccent223">
    <w:name w:val="Grid Table 6 Colourful – Accent 223"/>
    <w:basedOn w:val="TableNormal"/>
    <w:next w:val="GridTable6Colorful-Accent2"/>
    <w:uiPriority w:val="51"/>
    <w:rsid w:val="00D8293E"/>
    <w:pPr>
      <w:spacing w:after="0" w:line="240" w:lineRule="auto"/>
    </w:pPr>
    <w:rPr>
      <w:color w:val="C45911"/>
    </w:rPr>
    <w:tblPr>
      <w:tblStyleRowBandSize w:val="1"/>
      <w:tblStyleColBandSize w:val="1"/>
      <w:tblBorders>
        <w:top w:val="single" w:sz="4" w:space="0" w:color="F4B083"/>
        <w:left w:val="single" w:sz="4" w:space="0" w:color="F4B083"/>
        <w:bottom w:val="single" w:sz="4" w:space="0" w:color="F4B083"/>
        <w:right w:val="single" w:sz="4" w:space="0" w:color="F4B083"/>
        <w:insideH w:val="single" w:sz="4" w:space="0" w:color="F4B083"/>
        <w:insideV w:val="single" w:sz="4" w:space="0" w:color="F4B083"/>
      </w:tblBorders>
    </w:tblPr>
    <w:tblStylePr w:type="firstRow">
      <w:rPr>
        <w:b/>
        <w:bCs/>
      </w:rPr>
      <w:tblPr/>
      <w:tcPr>
        <w:tcBorders>
          <w:bottom w:val="single" w:sz="12" w:space="0" w:color="F4B083"/>
        </w:tcBorders>
      </w:tcPr>
    </w:tblStylePr>
    <w:tblStylePr w:type="lastRow">
      <w:rPr>
        <w:b/>
        <w:bCs/>
      </w:rPr>
      <w:tblPr/>
      <w:tcPr>
        <w:tcBorders>
          <w:top w:val="double" w:sz="4" w:space="0" w:color="F4B083"/>
        </w:tcBorders>
      </w:tcPr>
    </w:tblStylePr>
    <w:tblStylePr w:type="firstCol">
      <w:rPr>
        <w:b/>
        <w:bCs/>
      </w:rPr>
    </w:tblStylePr>
    <w:tblStylePr w:type="lastCol">
      <w:rPr>
        <w:b/>
        <w:bCs/>
      </w:rPr>
    </w:tblStylePr>
    <w:tblStylePr w:type="band1Vert">
      <w:tblPr/>
      <w:tcPr>
        <w:shd w:val="clear" w:color="auto" w:fill="FBE4D5"/>
      </w:tcPr>
    </w:tblStylePr>
    <w:tblStylePr w:type="band1Horz">
      <w:tblPr/>
      <w:tcPr>
        <w:shd w:val="clear" w:color="auto" w:fill="FBE4D5"/>
      </w:tcPr>
    </w:tblStylePr>
  </w:style>
  <w:style w:type="table" w:customStyle="1" w:styleId="GridTable6ColourfulAccent323">
    <w:name w:val="Grid Table 6 Colourful – Accent 323"/>
    <w:basedOn w:val="TableNormal"/>
    <w:next w:val="GridTable6Colorful-Accent3"/>
    <w:uiPriority w:val="51"/>
    <w:rsid w:val="00D8293E"/>
    <w:pPr>
      <w:spacing w:after="0" w:line="240" w:lineRule="auto"/>
    </w:pPr>
    <w:rPr>
      <w:color w:val="7B7B7B"/>
    </w:rPr>
    <w:tblPr>
      <w:tblStyleRowBandSize w:val="1"/>
      <w:tblStyleColBandSize w:val="1"/>
      <w:tblBorders>
        <w:top w:val="single" w:sz="4" w:space="0" w:color="C9C9C9"/>
        <w:left w:val="single" w:sz="4" w:space="0" w:color="C9C9C9"/>
        <w:bottom w:val="single" w:sz="4" w:space="0" w:color="C9C9C9"/>
        <w:right w:val="single" w:sz="4" w:space="0" w:color="C9C9C9"/>
        <w:insideH w:val="single" w:sz="4" w:space="0" w:color="C9C9C9"/>
        <w:insideV w:val="single" w:sz="4" w:space="0" w:color="C9C9C9"/>
      </w:tblBorders>
    </w:tblPr>
    <w:tblStylePr w:type="firstRow">
      <w:rPr>
        <w:b/>
        <w:bCs/>
      </w:rPr>
      <w:tblPr/>
      <w:tcPr>
        <w:tcBorders>
          <w:bottom w:val="single" w:sz="12" w:space="0" w:color="C9C9C9"/>
        </w:tcBorders>
      </w:tcPr>
    </w:tblStylePr>
    <w:tblStylePr w:type="lastRow">
      <w:rPr>
        <w:b/>
        <w:bCs/>
      </w:rPr>
      <w:tblPr/>
      <w:tcPr>
        <w:tcBorders>
          <w:top w:val="double" w:sz="4" w:space="0" w:color="C9C9C9"/>
        </w:tcBorders>
      </w:tcPr>
    </w:tblStylePr>
    <w:tblStylePr w:type="firstCol">
      <w:rPr>
        <w:b/>
        <w:bCs/>
      </w:rPr>
    </w:tblStylePr>
    <w:tblStylePr w:type="lastCol">
      <w:rPr>
        <w:b/>
        <w:bCs/>
      </w:rPr>
    </w:tblStylePr>
    <w:tblStylePr w:type="band1Vert">
      <w:tblPr/>
      <w:tcPr>
        <w:shd w:val="clear" w:color="auto" w:fill="EDEDED"/>
      </w:tcPr>
    </w:tblStylePr>
    <w:tblStylePr w:type="band1Horz">
      <w:tblPr/>
      <w:tcPr>
        <w:shd w:val="clear" w:color="auto" w:fill="EDEDED"/>
      </w:tcPr>
    </w:tblStylePr>
  </w:style>
  <w:style w:type="table" w:customStyle="1" w:styleId="GridTable6ColourfulAccent423">
    <w:name w:val="Grid Table 6 Colourful – Accent 423"/>
    <w:basedOn w:val="TableNormal"/>
    <w:next w:val="GridTable6Colorful-Accent4"/>
    <w:uiPriority w:val="51"/>
    <w:rsid w:val="00D8293E"/>
    <w:pPr>
      <w:spacing w:after="0" w:line="240" w:lineRule="auto"/>
    </w:pPr>
    <w:rPr>
      <w:color w:val="BF8F00"/>
    </w:rPr>
    <w:tblPr>
      <w:tblStyleRowBandSize w:val="1"/>
      <w:tblStyleColBandSize w:val="1"/>
      <w:tblBorders>
        <w:top w:val="single" w:sz="4" w:space="0" w:color="FFD966"/>
        <w:left w:val="single" w:sz="4" w:space="0" w:color="FFD966"/>
        <w:bottom w:val="single" w:sz="4" w:space="0" w:color="FFD966"/>
        <w:right w:val="single" w:sz="4" w:space="0" w:color="FFD966"/>
        <w:insideH w:val="single" w:sz="4" w:space="0" w:color="FFD966"/>
        <w:insideV w:val="single" w:sz="4" w:space="0" w:color="FFD966"/>
      </w:tblBorders>
    </w:tblPr>
    <w:tblStylePr w:type="firstRow">
      <w:rPr>
        <w:b/>
        <w:bCs/>
      </w:rPr>
      <w:tblPr/>
      <w:tcPr>
        <w:tcBorders>
          <w:bottom w:val="single" w:sz="12" w:space="0" w:color="FFD966"/>
        </w:tcBorders>
      </w:tcPr>
    </w:tblStylePr>
    <w:tblStylePr w:type="lastRow">
      <w:rPr>
        <w:b/>
        <w:bCs/>
      </w:rPr>
      <w:tblPr/>
      <w:tcPr>
        <w:tcBorders>
          <w:top w:val="double" w:sz="4" w:space="0" w:color="FFD966"/>
        </w:tcBorders>
      </w:tcPr>
    </w:tblStylePr>
    <w:tblStylePr w:type="firstCol">
      <w:rPr>
        <w:b/>
        <w:bCs/>
      </w:rPr>
    </w:tblStylePr>
    <w:tblStylePr w:type="lastCol">
      <w:rPr>
        <w:b/>
        <w:bCs/>
      </w:rPr>
    </w:tblStylePr>
    <w:tblStylePr w:type="band1Vert">
      <w:tblPr/>
      <w:tcPr>
        <w:shd w:val="clear" w:color="auto" w:fill="FFF2CC"/>
      </w:tcPr>
    </w:tblStylePr>
    <w:tblStylePr w:type="band1Horz">
      <w:tblPr/>
      <w:tcPr>
        <w:shd w:val="clear" w:color="auto" w:fill="FFF2CC"/>
      </w:tcPr>
    </w:tblStylePr>
  </w:style>
  <w:style w:type="table" w:customStyle="1" w:styleId="GridTable6ColourfulAccent523">
    <w:name w:val="Grid Table 6 Colourful – Accent 523"/>
    <w:basedOn w:val="TableNormal"/>
    <w:next w:val="GridTable6Colorful-Accent5"/>
    <w:uiPriority w:val="51"/>
    <w:rsid w:val="00D8293E"/>
    <w:pPr>
      <w:spacing w:after="0" w:line="240" w:lineRule="auto"/>
    </w:pPr>
    <w:rPr>
      <w:color w:val="2F5496"/>
    </w:rPr>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rPr>
      <w:tblPr/>
      <w:tcPr>
        <w:tcBorders>
          <w:bottom w:val="single" w:sz="12" w:space="0" w:color="8EAADB"/>
        </w:tcBorders>
      </w:tcPr>
    </w:tblStylePr>
    <w:tblStylePr w:type="lastRow">
      <w:rPr>
        <w:b/>
        <w:bCs/>
      </w:rPr>
      <w:tblPr/>
      <w:tcPr>
        <w:tcBorders>
          <w:top w:val="double" w:sz="4" w:space="0" w:color="8EAADB"/>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customStyle="1" w:styleId="GridTable6ColourfulAccent623">
    <w:name w:val="Grid Table 6 Colourful – Accent 623"/>
    <w:basedOn w:val="TableNormal"/>
    <w:next w:val="GridTable6Colorful-Accent6"/>
    <w:uiPriority w:val="51"/>
    <w:rsid w:val="00D8293E"/>
    <w:pPr>
      <w:spacing w:after="0" w:line="240" w:lineRule="auto"/>
    </w:pPr>
    <w:rPr>
      <w:color w:val="538135"/>
    </w:rPr>
    <w:tblPr>
      <w:tblStyleRowBandSize w:val="1"/>
      <w:tblStyleColBandSize w:val="1"/>
      <w:tblBorders>
        <w:top w:val="single" w:sz="4" w:space="0" w:color="A8D08D"/>
        <w:left w:val="single" w:sz="4" w:space="0" w:color="A8D08D"/>
        <w:bottom w:val="single" w:sz="4" w:space="0" w:color="A8D08D"/>
        <w:right w:val="single" w:sz="4" w:space="0" w:color="A8D08D"/>
        <w:insideH w:val="single" w:sz="4" w:space="0" w:color="A8D08D"/>
        <w:insideV w:val="single" w:sz="4" w:space="0" w:color="A8D08D"/>
      </w:tblBorders>
    </w:tblPr>
    <w:tblStylePr w:type="firstRow">
      <w:rPr>
        <w:b/>
        <w:bCs/>
      </w:rPr>
      <w:tblPr/>
      <w:tcPr>
        <w:tcBorders>
          <w:bottom w:val="single" w:sz="12" w:space="0" w:color="A8D08D"/>
        </w:tcBorders>
      </w:tcPr>
    </w:tblStylePr>
    <w:tblStylePr w:type="lastRow">
      <w:rPr>
        <w:b/>
        <w:bCs/>
      </w:rPr>
      <w:tblPr/>
      <w:tcPr>
        <w:tcBorders>
          <w:top w:val="double" w:sz="4" w:space="0" w:color="A8D08D"/>
        </w:tcBorders>
      </w:tcPr>
    </w:tblStylePr>
    <w:tblStylePr w:type="firstCol">
      <w:rPr>
        <w:b/>
        <w:bCs/>
      </w:rPr>
    </w:tblStylePr>
    <w:tblStylePr w:type="lastCol">
      <w:rPr>
        <w:b/>
        <w:bCs/>
      </w:rPr>
    </w:tblStylePr>
    <w:tblStylePr w:type="band1Vert">
      <w:tblPr/>
      <w:tcPr>
        <w:shd w:val="clear" w:color="auto" w:fill="E2EFD9"/>
      </w:tcPr>
    </w:tblStylePr>
    <w:tblStylePr w:type="band1Horz">
      <w:tblPr/>
      <w:tcPr>
        <w:shd w:val="clear" w:color="auto" w:fill="E2EFD9"/>
      </w:tcPr>
    </w:tblStylePr>
  </w:style>
  <w:style w:type="table" w:customStyle="1" w:styleId="GridTable7Colourful23">
    <w:name w:val="Grid Table 7 Colourful23"/>
    <w:basedOn w:val="TableNormal"/>
    <w:next w:val="GridTable7Colorful"/>
    <w:uiPriority w:val="52"/>
    <w:rsid w:val="00D8293E"/>
    <w:pPr>
      <w:spacing w:after="0" w:line="240" w:lineRule="auto"/>
    </w:pPr>
    <w:rPr>
      <w:color w:val="000000"/>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CCCCC"/>
      </w:tcPr>
    </w:tblStylePr>
    <w:tblStylePr w:type="band1Horz">
      <w:tblPr/>
      <w:tcPr>
        <w:shd w:val="clear" w:color="auto" w:fill="CCCCCC"/>
      </w:tcPr>
    </w:tblStylePr>
    <w:tblStylePr w:type="neCell">
      <w:tblPr/>
      <w:tcPr>
        <w:tcBorders>
          <w:bottom w:val="single" w:sz="4" w:space="0" w:color="666666"/>
        </w:tcBorders>
      </w:tcPr>
    </w:tblStylePr>
    <w:tblStylePr w:type="nwCell">
      <w:tblPr/>
      <w:tcPr>
        <w:tcBorders>
          <w:bottom w:val="single" w:sz="4" w:space="0" w:color="666666"/>
        </w:tcBorders>
      </w:tcPr>
    </w:tblStylePr>
    <w:tblStylePr w:type="seCell">
      <w:tblPr/>
      <w:tcPr>
        <w:tcBorders>
          <w:top w:val="single" w:sz="4" w:space="0" w:color="666666"/>
        </w:tcBorders>
      </w:tcPr>
    </w:tblStylePr>
    <w:tblStylePr w:type="swCell">
      <w:tblPr/>
      <w:tcPr>
        <w:tcBorders>
          <w:top w:val="single" w:sz="4" w:space="0" w:color="666666"/>
        </w:tcBorders>
      </w:tcPr>
    </w:tblStylePr>
  </w:style>
  <w:style w:type="table" w:customStyle="1" w:styleId="GridTable7ColourfulAccent123">
    <w:name w:val="Grid Table 7 Colourful – Accent 123"/>
    <w:basedOn w:val="TableNormal"/>
    <w:next w:val="GridTable7Colorful-Accent1"/>
    <w:uiPriority w:val="52"/>
    <w:rsid w:val="00D8293E"/>
    <w:pPr>
      <w:spacing w:after="0" w:line="240" w:lineRule="auto"/>
    </w:pPr>
    <w:rPr>
      <w:color w:val="2E74B5"/>
    </w:rPr>
    <w:tblPr>
      <w:tblStyleRowBandSize w:val="1"/>
      <w:tblStyleColBandSize w:val="1"/>
      <w:tblBorders>
        <w:top w:val="single" w:sz="4" w:space="0" w:color="9CC2E5"/>
        <w:left w:val="single" w:sz="4" w:space="0" w:color="9CC2E5"/>
        <w:bottom w:val="single" w:sz="4" w:space="0" w:color="9CC2E5"/>
        <w:right w:val="single" w:sz="4" w:space="0" w:color="9CC2E5"/>
        <w:insideH w:val="single" w:sz="4" w:space="0" w:color="9CC2E5"/>
        <w:insideV w:val="single" w:sz="4" w:space="0" w:color="9CC2E5"/>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DEEAF6"/>
      </w:tcPr>
    </w:tblStylePr>
    <w:tblStylePr w:type="band1Horz">
      <w:tblPr/>
      <w:tcPr>
        <w:shd w:val="clear" w:color="auto" w:fill="DEEAF6"/>
      </w:tcPr>
    </w:tblStylePr>
    <w:tblStylePr w:type="neCell">
      <w:tblPr/>
      <w:tcPr>
        <w:tcBorders>
          <w:bottom w:val="single" w:sz="4" w:space="0" w:color="9CC2E5"/>
        </w:tcBorders>
      </w:tcPr>
    </w:tblStylePr>
    <w:tblStylePr w:type="nwCell">
      <w:tblPr/>
      <w:tcPr>
        <w:tcBorders>
          <w:bottom w:val="single" w:sz="4" w:space="0" w:color="9CC2E5"/>
        </w:tcBorders>
      </w:tcPr>
    </w:tblStylePr>
    <w:tblStylePr w:type="seCell">
      <w:tblPr/>
      <w:tcPr>
        <w:tcBorders>
          <w:top w:val="single" w:sz="4" w:space="0" w:color="9CC2E5"/>
        </w:tcBorders>
      </w:tcPr>
    </w:tblStylePr>
    <w:tblStylePr w:type="swCell">
      <w:tblPr/>
      <w:tcPr>
        <w:tcBorders>
          <w:top w:val="single" w:sz="4" w:space="0" w:color="9CC2E5"/>
        </w:tcBorders>
      </w:tcPr>
    </w:tblStylePr>
  </w:style>
  <w:style w:type="table" w:customStyle="1" w:styleId="GridTable7ColourfulAccent223">
    <w:name w:val="Grid Table 7 Colourful – Accent 223"/>
    <w:basedOn w:val="TableNormal"/>
    <w:next w:val="GridTable7Colorful-Accent2"/>
    <w:uiPriority w:val="52"/>
    <w:rsid w:val="00D8293E"/>
    <w:pPr>
      <w:spacing w:after="0" w:line="240" w:lineRule="auto"/>
    </w:pPr>
    <w:rPr>
      <w:color w:val="C45911"/>
    </w:rPr>
    <w:tblPr>
      <w:tblStyleRowBandSize w:val="1"/>
      <w:tblStyleColBandSize w:val="1"/>
      <w:tblBorders>
        <w:top w:val="single" w:sz="4" w:space="0" w:color="F4B083"/>
        <w:left w:val="single" w:sz="4" w:space="0" w:color="F4B083"/>
        <w:bottom w:val="single" w:sz="4" w:space="0" w:color="F4B083"/>
        <w:right w:val="single" w:sz="4" w:space="0" w:color="F4B083"/>
        <w:insideH w:val="single" w:sz="4" w:space="0" w:color="F4B083"/>
        <w:insideV w:val="single" w:sz="4" w:space="0" w:color="F4B08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BE4D5"/>
      </w:tcPr>
    </w:tblStylePr>
    <w:tblStylePr w:type="band1Horz">
      <w:tblPr/>
      <w:tcPr>
        <w:shd w:val="clear" w:color="auto" w:fill="FBE4D5"/>
      </w:tcPr>
    </w:tblStylePr>
    <w:tblStylePr w:type="neCell">
      <w:tblPr/>
      <w:tcPr>
        <w:tcBorders>
          <w:bottom w:val="single" w:sz="4" w:space="0" w:color="F4B083"/>
        </w:tcBorders>
      </w:tcPr>
    </w:tblStylePr>
    <w:tblStylePr w:type="nwCell">
      <w:tblPr/>
      <w:tcPr>
        <w:tcBorders>
          <w:bottom w:val="single" w:sz="4" w:space="0" w:color="F4B083"/>
        </w:tcBorders>
      </w:tcPr>
    </w:tblStylePr>
    <w:tblStylePr w:type="seCell">
      <w:tblPr/>
      <w:tcPr>
        <w:tcBorders>
          <w:top w:val="single" w:sz="4" w:space="0" w:color="F4B083"/>
        </w:tcBorders>
      </w:tcPr>
    </w:tblStylePr>
    <w:tblStylePr w:type="swCell">
      <w:tblPr/>
      <w:tcPr>
        <w:tcBorders>
          <w:top w:val="single" w:sz="4" w:space="0" w:color="F4B083"/>
        </w:tcBorders>
      </w:tcPr>
    </w:tblStylePr>
  </w:style>
  <w:style w:type="table" w:customStyle="1" w:styleId="GridTable7ColourfulAccent323">
    <w:name w:val="Grid Table 7 Colourful – Accent 323"/>
    <w:basedOn w:val="TableNormal"/>
    <w:next w:val="GridTable7Colorful-Accent3"/>
    <w:uiPriority w:val="52"/>
    <w:rsid w:val="00D8293E"/>
    <w:pPr>
      <w:spacing w:after="0" w:line="240" w:lineRule="auto"/>
    </w:pPr>
    <w:rPr>
      <w:color w:val="7B7B7B"/>
    </w:rPr>
    <w:tblPr>
      <w:tblStyleRowBandSize w:val="1"/>
      <w:tblStyleColBandSize w:val="1"/>
      <w:tblBorders>
        <w:top w:val="single" w:sz="4" w:space="0" w:color="C9C9C9"/>
        <w:left w:val="single" w:sz="4" w:space="0" w:color="C9C9C9"/>
        <w:bottom w:val="single" w:sz="4" w:space="0" w:color="C9C9C9"/>
        <w:right w:val="single" w:sz="4" w:space="0" w:color="C9C9C9"/>
        <w:insideH w:val="single" w:sz="4" w:space="0" w:color="C9C9C9"/>
        <w:insideV w:val="single" w:sz="4" w:space="0" w:color="C9C9C9"/>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EDEDED"/>
      </w:tcPr>
    </w:tblStylePr>
    <w:tblStylePr w:type="band1Horz">
      <w:tblPr/>
      <w:tcPr>
        <w:shd w:val="clear" w:color="auto" w:fill="EDEDED"/>
      </w:tcPr>
    </w:tblStylePr>
    <w:tblStylePr w:type="neCell">
      <w:tblPr/>
      <w:tcPr>
        <w:tcBorders>
          <w:bottom w:val="single" w:sz="4" w:space="0" w:color="C9C9C9"/>
        </w:tcBorders>
      </w:tcPr>
    </w:tblStylePr>
    <w:tblStylePr w:type="nwCell">
      <w:tblPr/>
      <w:tcPr>
        <w:tcBorders>
          <w:bottom w:val="single" w:sz="4" w:space="0" w:color="C9C9C9"/>
        </w:tcBorders>
      </w:tcPr>
    </w:tblStylePr>
    <w:tblStylePr w:type="seCell">
      <w:tblPr/>
      <w:tcPr>
        <w:tcBorders>
          <w:top w:val="single" w:sz="4" w:space="0" w:color="C9C9C9"/>
        </w:tcBorders>
      </w:tcPr>
    </w:tblStylePr>
    <w:tblStylePr w:type="swCell">
      <w:tblPr/>
      <w:tcPr>
        <w:tcBorders>
          <w:top w:val="single" w:sz="4" w:space="0" w:color="C9C9C9"/>
        </w:tcBorders>
      </w:tcPr>
    </w:tblStylePr>
  </w:style>
  <w:style w:type="table" w:customStyle="1" w:styleId="GridTable7ColourfulAccent423">
    <w:name w:val="Grid Table 7 Colourful – Accent 423"/>
    <w:basedOn w:val="TableNormal"/>
    <w:next w:val="GridTable7Colorful-Accent4"/>
    <w:uiPriority w:val="52"/>
    <w:rsid w:val="00D8293E"/>
    <w:pPr>
      <w:spacing w:after="0" w:line="240" w:lineRule="auto"/>
    </w:pPr>
    <w:rPr>
      <w:color w:val="BF8F00"/>
    </w:rPr>
    <w:tblPr>
      <w:tblStyleRowBandSize w:val="1"/>
      <w:tblStyleColBandSize w:val="1"/>
      <w:tblBorders>
        <w:top w:val="single" w:sz="4" w:space="0" w:color="FFD966"/>
        <w:left w:val="single" w:sz="4" w:space="0" w:color="FFD966"/>
        <w:bottom w:val="single" w:sz="4" w:space="0" w:color="FFD966"/>
        <w:right w:val="single" w:sz="4" w:space="0" w:color="FFD966"/>
        <w:insideH w:val="single" w:sz="4" w:space="0" w:color="FFD966"/>
        <w:insideV w:val="single" w:sz="4" w:space="0" w:color="FFD966"/>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FF2CC"/>
      </w:tcPr>
    </w:tblStylePr>
    <w:tblStylePr w:type="band1Horz">
      <w:tblPr/>
      <w:tcPr>
        <w:shd w:val="clear" w:color="auto" w:fill="FFF2CC"/>
      </w:tcPr>
    </w:tblStylePr>
    <w:tblStylePr w:type="neCell">
      <w:tblPr/>
      <w:tcPr>
        <w:tcBorders>
          <w:bottom w:val="single" w:sz="4" w:space="0" w:color="FFD966"/>
        </w:tcBorders>
      </w:tcPr>
    </w:tblStylePr>
    <w:tblStylePr w:type="nwCell">
      <w:tblPr/>
      <w:tcPr>
        <w:tcBorders>
          <w:bottom w:val="single" w:sz="4" w:space="0" w:color="FFD966"/>
        </w:tcBorders>
      </w:tcPr>
    </w:tblStylePr>
    <w:tblStylePr w:type="seCell">
      <w:tblPr/>
      <w:tcPr>
        <w:tcBorders>
          <w:top w:val="single" w:sz="4" w:space="0" w:color="FFD966"/>
        </w:tcBorders>
      </w:tcPr>
    </w:tblStylePr>
    <w:tblStylePr w:type="swCell">
      <w:tblPr/>
      <w:tcPr>
        <w:tcBorders>
          <w:top w:val="single" w:sz="4" w:space="0" w:color="FFD966"/>
        </w:tcBorders>
      </w:tcPr>
    </w:tblStylePr>
  </w:style>
  <w:style w:type="table" w:customStyle="1" w:styleId="GridTable7ColourfulAccent523">
    <w:name w:val="Grid Table 7 Colourful – Accent 523"/>
    <w:basedOn w:val="TableNormal"/>
    <w:next w:val="GridTable7Colorful-Accent5"/>
    <w:uiPriority w:val="52"/>
    <w:rsid w:val="00D8293E"/>
    <w:pPr>
      <w:spacing w:after="0" w:line="240" w:lineRule="auto"/>
    </w:pPr>
    <w:rPr>
      <w:color w:val="2F5496"/>
    </w:rPr>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D9E2F3"/>
      </w:tcPr>
    </w:tblStylePr>
    <w:tblStylePr w:type="band1Horz">
      <w:tblPr/>
      <w:tcPr>
        <w:shd w:val="clear" w:color="auto" w:fill="D9E2F3"/>
      </w:tcPr>
    </w:tblStylePr>
    <w:tblStylePr w:type="neCell">
      <w:tblPr/>
      <w:tcPr>
        <w:tcBorders>
          <w:bottom w:val="single" w:sz="4" w:space="0" w:color="8EAADB"/>
        </w:tcBorders>
      </w:tcPr>
    </w:tblStylePr>
    <w:tblStylePr w:type="nwCell">
      <w:tblPr/>
      <w:tcPr>
        <w:tcBorders>
          <w:bottom w:val="single" w:sz="4" w:space="0" w:color="8EAADB"/>
        </w:tcBorders>
      </w:tcPr>
    </w:tblStylePr>
    <w:tblStylePr w:type="seCell">
      <w:tblPr/>
      <w:tcPr>
        <w:tcBorders>
          <w:top w:val="single" w:sz="4" w:space="0" w:color="8EAADB"/>
        </w:tcBorders>
      </w:tcPr>
    </w:tblStylePr>
    <w:tblStylePr w:type="swCell">
      <w:tblPr/>
      <w:tcPr>
        <w:tcBorders>
          <w:top w:val="single" w:sz="4" w:space="0" w:color="8EAADB"/>
        </w:tcBorders>
      </w:tcPr>
    </w:tblStylePr>
  </w:style>
  <w:style w:type="table" w:customStyle="1" w:styleId="GridTable7ColourfulAccent623">
    <w:name w:val="Grid Table 7 Colourful – Accent 623"/>
    <w:basedOn w:val="TableNormal"/>
    <w:next w:val="GridTable7Colorful-Accent6"/>
    <w:uiPriority w:val="52"/>
    <w:rsid w:val="00D8293E"/>
    <w:pPr>
      <w:spacing w:after="0" w:line="240" w:lineRule="auto"/>
    </w:pPr>
    <w:rPr>
      <w:color w:val="538135"/>
    </w:rPr>
    <w:tblPr>
      <w:tblStyleRowBandSize w:val="1"/>
      <w:tblStyleColBandSize w:val="1"/>
      <w:tblBorders>
        <w:top w:val="single" w:sz="4" w:space="0" w:color="A8D08D"/>
        <w:left w:val="single" w:sz="4" w:space="0" w:color="A8D08D"/>
        <w:bottom w:val="single" w:sz="4" w:space="0" w:color="A8D08D"/>
        <w:right w:val="single" w:sz="4" w:space="0" w:color="A8D08D"/>
        <w:insideH w:val="single" w:sz="4" w:space="0" w:color="A8D08D"/>
        <w:insideV w:val="single" w:sz="4" w:space="0" w:color="A8D08D"/>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E2EFD9"/>
      </w:tcPr>
    </w:tblStylePr>
    <w:tblStylePr w:type="band1Horz">
      <w:tblPr/>
      <w:tcPr>
        <w:shd w:val="clear" w:color="auto" w:fill="E2EFD9"/>
      </w:tcPr>
    </w:tblStylePr>
    <w:tblStylePr w:type="neCell">
      <w:tblPr/>
      <w:tcPr>
        <w:tcBorders>
          <w:bottom w:val="single" w:sz="4" w:space="0" w:color="A8D08D"/>
        </w:tcBorders>
      </w:tcPr>
    </w:tblStylePr>
    <w:tblStylePr w:type="nwCell">
      <w:tblPr/>
      <w:tcPr>
        <w:tcBorders>
          <w:bottom w:val="single" w:sz="4" w:space="0" w:color="A8D08D"/>
        </w:tcBorders>
      </w:tcPr>
    </w:tblStylePr>
    <w:tblStylePr w:type="seCell">
      <w:tblPr/>
      <w:tcPr>
        <w:tcBorders>
          <w:top w:val="single" w:sz="4" w:space="0" w:color="A8D08D"/>
        </w:tcBorders>
      </w:tcPr>
    </w:tblStylePr>
    <w:tblStylePr w:type="swCell">
      <w:tblPr/>
      <w:tcPr>
        <w:tcBorders>
          <w:top w:val="single" w:sz="4" w:space="0" w:color="A8D08D"/>
        </w:tcBorders>
      </w:tcPr>
    </w:tblStylePr>
  </w:style>
  <w:style w:type="table" w:customStyle="1" w:styleId="LightGrid23">
    <w:name w:val="Light Grid23"/>
    <w:basedOn w:val="TableNormal"/>
    <w:next w:val="LightGrid"/>
    <w:uiPriority w:val="62"/>
    <w:semiHidden/>
    <w:unhideWhenUsed/>
    <w:rsid w:val="00D8293E"/>
    <w:pPr>
      <w:spacing w:after="0" w:line="240" w:lineRule="auto"/>
    </w:pPr>
    <w:tblPr>
      <w:tblStyleRowBandSize w:val="1"/>
      <w:tblStyleColBandSize w:val="1"/>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Pr>
    <w:tblStylePr w:type="firstRow">
      <w:pPr>
        <w:spacing w:before="0" w:after="0" w:line="240" w:lineRule="auto"/>
      </w:pPr>
      <w:rPr>
        <w:rFonts w:ascii="Calibri Light" w:eastAsia="Times New Roman" w:hAnsi="Calibri Light" w:cs="Times New Roman"/>
        <w:b/>
        <w:bCs/>
      </w:rPr>
      <w:tblPr/>
      <w:tcPr>
        <w:tcBorders>
          <w:top w:val="single" w:sz="8" w:space="0" w:color="000000"/>
          <w:left w:val="single" w:sz="8" w:space="0" w:color="000000"/>
          <w:bottom w:val="single" w:sz="18" w:space="0" w:color="000000"/>
          <w:right w:val="single" w:sz="8" w:space="0" w:color="000000"/>
          <w:insideH w:val="nil"/>
          <w:insideV w:val="single" w:sz="8" w:space="0" w:color="000000"/>
        </w:tcBorders>
      </w:tcPr>
    </w:tblStylePr>
    <w:tblStylePr w:type="lastRow">
      <w:pPr>
        <w:spacing w:before="0" w:after="0" w:line="240" w:lineRule="auto"/>
      </w:pPr>
      <w:rPr>
        <w:rFonts w:ascii="Calibri Light" w:eastAsia="Times New Roman" w:hAnsi="Calibri Light" w:cs="Times New Roman"/>
        <w:b/>
        <w:bCs/>
      </w:rPr>
      <w:tblPr/>
      <w:tcPr>
        <w:tcBorders>
          <w:top w:val="double" w:sz="6" w:space="0" w:color="000000"/>
          <w:left w:val="single" w:sz="8" w:space="0" w:color="000000"/>
          <w:bottom w:val="single" w:sz="8" w:space="0" w:color="000000"/>
          <w:right w:val="single" w:sz="8" w:space="0" w:color="000000"/>
          <w:insideH w:val="nil"/>
          <w:insideV w:val="single" w:sz="8" w:space="0" w:color="000000"/>
        </w:tcBorders>
      </w:tcPr>
    </w:tblStylePr>
    <w:tblStylePr w:type="firstCol">
      <w:rPr>
        <w:rFonts w:ascii="Calibri Light" w:eastAsia="Times New Roman" w:hAnsi="Calibri Light" w:cs="Times New Roman"/>
        <w:b/>
        <w:bCs/>
      </w:rPr>
    </w:tblStylePr>
    <w:tblStylePr w:type="lastCol">
      <w:rPr>
        <w:rFonts w:ascii="Calibri Light" w:eastAsia="Times New Roman" w:hAnsi="Calibri Light" w:cs="Times New Roman"/>
        <w:b/>
        <w:bCs/>
      </w:rPr>
      <w:tblPr/>
      <w:tcPr>
        <w:tcBorders>
          <w:top w:val="single" w:sz="8" w:space="0" w:color="000000"/>
          <w:left w:val="single" w:sz="8" w:space="0" w:color="000000"/>
          <w:bottom w:val="single" w:sz="8" w:space="0" w:color="000000"/>
          <w:right w:val="single" w:sz="8" w:space="0" w:color="000000"/>
        </w:tcBorders>
      </w:tcPr>
    </w:tblStylePr>
    <w:tblStylePr w:type="band1Vert">
      <w:tblPr/>
      <w:tcPr>
        <w:tcBorders>
          <w:top w:val="single" w:sz="8" w:space="0" w:color="000000"/>
          <w:left w:val="single" w:sz="8" w:space="0" w:color="000000"/>
          <w:bottom w:val="single" w:sz="8" w:space="0" w:color="000000"/>
          <w:right w:val="single" w:sz="8" w:space="0" w:color="000000"/>
        </w:tcBorders>
        <w:shd w:val="clear" w:color="auto" w:fill="C0C0C0"/>
      </w:tcPr>
    </w:tblStylePr>
    <w:tblStylePr w:type="band1Horz">
      <w:tblPr/>
      <w:tcPr>
        <w:tcBorders>
          <w:top w:val="single" w:sz="8" w:space="0" w:color="000000"/>
          <w:left w:val="single" w:sz="8" w:space="0" w:color="000000"/>
          <w:bottom w:val="single" w:sz="8" w:space="0" w:color="000000"/>
          <w:right w:val="single" w:sz="8" w:space="0" w:color="000000"/>
          <w:insideV w:val="single" w:sz="8" w:space="0" w:color="000000"/>
        </w:tcBorders>
        <w:shd w:val="clear" w:color="auto" w:fill="C0C0C0"/>
      </w:tcPr>
    </w:tblStylePr>
    <w:tblStylePr w:type="band2Horz">
      <w:tblPr/>
      <w:tcPr>
        <w:tcBorders>
          <w:top w:val="single" w:sz="8" w:space="0" w:color="000000"/>
          <w:left w:val="single" w:sz="8" w:space="0" w:color="000000"/>
          <w:bottom w:val="single" w:sz="8" w:space="0" w:color="000000"/>
          <w:right w:val="single" w:sz="8" w:space="0" w:color="000000"/>
          <w:insideV w:val="single" w:sz="8" w:space="0" w:color="000000"/>
        </w:tcBorders>
      </w:tcPr>
    </w:tblStylePr>
  </w:style>
  <w:style w:type="table" w:customStyle="1" w:styleId="LightGrid-Accent123">
    <w:name w:val="Light Grid - Accent 123"/>
    <w:basedOn w:val="TableNormal"/>
    <w:next w:val="LightGrid-Accent1"/>
    <w:uiPriority w:val="62"/>
    <w:semiHidden/>
    <w:unhideWhenUsed/>
    <w:rsid w:val="00D8293E"/>
    <w:pPr>
      <w:spacing w:after="0" w:line="240" w:lineRule="auto"/>
    </w:pPr>
    <w:tblPr>
      <w:tblStyleRowBandSize w:val="1"/>
      <w:tblStyleColBandSize w:val="1"/>
      <w:tblBorders>
        <w:top w:val="single" w:sz="8" w:space="0" w:color="5B9BD5"/>
        <w:left w:val="single" w:sz="8" w:space="0" w:color="5B9BD5"/>
        <w:bottom w:val="single" w:sz="8" w:space="0" w:color="5B9BD5"/>
        <w:right w:val="single" w:sz="8" w:space="0" w:color="5B9BD5"/>
        <w:insideH w:val="single" w:sz="8" w:space="0" w:color="5B9BD5"/>
        <w:insideV w:val="single" w:sz="8" w:space="0" w:color="5B9BD5"/>
      </w:tblBorders>
    </w:tblPr>
    <w:tblStylePr w:type="firstRow">
      <w:pPr>
        <w:spacing w:before="0" w:after="0" w:line="240" w:lineRule="auto"/>
      </w:pPr>
      <w:rPr>
        <w:rFonts w:ascii="Calibri Light" w:eastAsia="Times New Roman" w:hAnsi="Calibri Light" w:cs="Times New Roman"/>
        <w:b/>
        <w:bCs/>
      </w:rPr>
      <w:tblPr/>
      <w:tcPr>
        <w:tcBorders>
          <w:top w:val="single" w:sz="8" w:space="0" w:color="5B9BD5"/>
          <w:left w:val="single" w:sz="8" w:space="0" w:color="5B9BD5"/>
          <w:bottom w:val="single" w:sz="18" w:space="0" w:color="5B9BD5"/>
          <w:right w:val="single" w:sz="8" w:space="0" w:color="5B9BD5"/>
          <w:insideH w:val="nil"/>
          <w:insideV w:val="single" w:sz="8" w:space="0" w:color="5B9BD5"/>
        </w:tcBorders>
      </w:tcPr>
    </w:tblStylePr>
    <w:tblStylePr w:type="lastRow">
      <w:pPr>
        <w:spacing w:before="0" w:after="0" w:line="240" w:lineRule="auto"/>
      </w:pPr>
      <w:rPr>
        <w:rFonts w:ascii="Calibri Light" w:eastAsia="Times New Roman" w:hAnsi="Calibri Light" w:cs="Times New Roman"/>
        <w:b/>
        <w:bCs/>
      </w:rPr>
      <w:tblPr/>
      <w:tcPr>
        <w:tcBorders>
          <w:top w:val="double" w:sz="6" w:space="0" w:color="5B9BD5"/>
          <w:left w:val="single" w:sz="8" w:space="0" w:color="5B9BD5"/>
          <w:bottom w:val="single" w:sz="8" w:space="0" w:color="5B9BD5"/>
          <w:right w:val="single" w:sz="8" w:space="0" w:color="5B9BD5"/>
          <w:insideH w:val="nil"/>
          <w:insideV w:val="single" w:sz="8" w:space="0" w:color="5B9BD5"/>
        </w:tcBorders>
      </w:tcPr>
    </w:tblStylePr>
    <w:tblStylePr w:type="firstCol">
      <w:rPr>
        <w:rFonts w:ascii="Calibri Light" w:eastAsia="Times New Roman" w:hAnsi="Calibri Light" w:cs="Times New Roman"/>
        <w:b/>
        <w:bCs/>
      </w:rPr>
    </w:tblStylePr>
    <w:tblStylePr w:type="lastCol">
      <w:rPr>
        <w:rFonts w:ascii="Calibri Light" w:eastAsia="Times New Roman" w:hAnsi="Calibri Light" w:cs="Times New Roman"/>
        <w:b/>
        <w:bCs/>
      </w:rPr>
      <w:tblPr/>
      <w:tcPr>
        <w:tcBorders>
          <w:top w:val="single" w:sz="8" w:space="0" w:color="5B9BD5"/>
          <w:left w:val="single" w:sz="8" w:space="0" w:color="5B9BD5"/>
          <w:bottom w:val="single" w:sz="8" w:space="0" w:color="5B9BD5"/>
          <w:right w:val="single" w:sz="8" w:space="0" w:color="5B9BD5"/>
        </w:tcBorders>
      </w:tcPr>
    </w:tblStylePr>
    <w:tblStylePr w:type="band1Vert">
      <w:tblPr/>
      <w:tcPr>
        <w:tcBorders>
          <w:top w:val="single" w:sz="8" w:space="0" w:color="5B9BD5"/>
          <w:left w:val="single" w:sz="8" w:space="0" w:color="5B9BD5"/>
          <w:bottom w:val="single" w:sz="8" w:space="0" w:color="5B9BD5"/>
          <w:right w:val="single" w:sz="8" w:space="0" w:color="5B9BD5"/>
        </w:tcBorders>
        <w:shd w:val="clear" w:color="auto" w:fill="D6E6F4"/>
      </w:tcPr>
    </w:tblStylePr>
    <w:tblStylePr w:type="band1Horz">
      <w:tblPr/>
      <w:tcPr>
        <w:tcBorders>
          <w:top w:val="single" w:sz="8" w:space="0" w:color="5B9BD5"/>
          <w:left w:val="single" w:sz="8" w:space="0" w:color="5B9BD5"/>
          <w:bottom w:val="single" w:sz="8" w:space="0" w:color="5B9BD5"/>
          <w:right w:val="single" w:sz="8" w:space="0" w:color="5B9BD5"/>
          <w:insideV w:val="single" w:sz="8" w:space="0" w:color="5B9BD5"/>
        </w:tcBorders>
        <w:shd w:val="clear" w:color="auto" w:fill="D6E6F4"/>
      </w:tcPr>
    </w:tblStylePr>
    <w:tblStylePr w:type="band2Horz">
      <w:tblPr/>
      <w:tcPr>
        <w:tcBorders>
          <w:top w:val="single" w:sz="8" w:space="0" w:color="5B9BD5"/>
          <w:left w:val="single" w:sz="8" w:space="0" w:color="5B9BD5"/>
          <w:bottom w:val="single" w:sz="8" w:space="0" w:color="5B9BD5"/>
          <w:right w:val="single" w:sz="8" w:space="0" w:color="5B9BD5"/>
          <w:insideV w:val="single" w:sz="8" w:space="0" w:color="5B9BD5"/>
        </w:tcBorders>
      </w:tcPr>
    </w:tblStylePr>
  </w:style>
  <w:style w:type="table" w:customStyle="1" w:styleId="LightGrid-Accent223">
    <w:name w:val="Light Grid - Accent 223"/>
    <w:basedOn w:val="TableNormal"/>
    <w:next w:val="LightGrid-Accent2"/>
    <w:uiPriority w:val="62"/>
    <w:semiHidden/>
    <w:unhideWhenUsed/>
    <w:rsid w:val="00D8293E"/>
    <w:pPr>
      <w:spacing w:after="0" w:line="240" w:lineRule="auto"/>
    </w:pPr>
    <w:tblPr>
      <w:tblStyleRowBandSize w:val="1"/>
      <w:tblStyleColBandSize w:val="1"/>
      <w:tblBorders>
        <w:top w:val="single" w:sz="8" w:space="0" w:color="ED7D31"/>
        <w:left w:val="single" w:sz="8" w:space="0" w:color="ED7D31"/>
        <w:bottom w:val="single" w:sz="8" w:space="0" w:color="ED7D31"/>
        <w:right w:val="single" w:sz="8" w:space="0" w:color="ED7D31"/>
        <w:insideH w:val="single" w:sz="8" w:space="0" w:color="ED7D31"/>
        <w:insideV w:val="single" w:sz="8" w:space="0" w:color="ED7D31"/>
      </w:tblBorders>
    </w:tblPr>
    <w:tblStylePr w:type="firstRow">
      <w:pPr>
        <w:spacing w:before="0" w:after="0" w:line="240" w:lineRule="auto"/>
      </w:pPr>
      <w:rPr>
        <w:rFonts w:ascii="Calibri Light" w:eastAsia="Times New Roman" w:hAnsi="Calibri Light" w:cs="Times New Roman"/>
        <w:b/>
        <w:bCs/>
      </w:rPr>
      <w:tblPr/>
      <w:tcPr>
        <w:tcBorders>
          <w:top w:val="single" w:sz="8" w:space="0" w:color="ED7D31"/>
          <w:left w:val="single" w:sz="8" w:space="0" w:color="ED7D31"/>
          <w:bottom w:val="single" w:sz="18" w:space="0" w:color="ED7D31"/>
          <w:right w:val="single" w:sz="8" w:space="0" w:color="ED7D31"/>
          <w:insideH w:val="nil"/>
          <w:insideV w:val="single" w:sz="8" w:space="0" w:color="ED7D31"/>
        </w:tcBorders>
      </w:tcPr>
    </w:tblStylePr>
    <w:tblStylePr w:type="lastRow">
      <w:pPr>
        <w:spacing w:before="0" w:after="0" w:line="240" w:lineRule="auto"/>
      </w:pPr>
      <w:rPr>
        <w:rFonts w:ascii="Calibri Light" w:eastAsia="Times New Roman" w:hAnsi="Calibri Light" w:cs="Times New Roman"/>
        <w:b/>
        <w:bCs/>
      </w:rPr>
      <w:tblPr/>
      <w:tcPr>
        <w:tcBorders>
          <w:top w:val="double" w:sz="6" w:space="0" w:color="ED7D31"/>
          <w:left w:val="single" w:sz="8" w:space="0" w:color="ED7D31"/>
          <w:bottom w:val="single" w:sz="8" w:space="0" w:color="ED7D31"/>
          <w:right w:val="single" w:sz="8" w:space="0" w:color="ED7D31"/>
          <w:insideH w:val="nil"/>
          <w:insideV w:val="single" w:sz="8" w:space="0" w:color="ED7D31"/>
        </w:tcBorders>
      </w:tcPr>
    </w:tblStylePr>
    <w:tblStylePr w:type="firstCol">
      <w:rPr>
        <w:rFonts w:ascii="Calibri Light" w:eastAsia="Times New Roman" w:hAnsi="Calibri Light" w:cs="Times New Roman"/>
        <w:b/>
        <w:bCs/>
      </w:rPr>
    </w:tblStylePr>
    <w:tblStylePr w:type="lastCol">
      <w:rPr>
        <w:rFonts w:ascii="Calibri Light" w:eastAsia="Times New Roman" w:hAnsi="Calibri Light" w:cs="Times New Roman"/>
        <w:b/>
        <w:bCs/>
      </w:rPr>
      <w:tblPr/>
      <w:tcPr>
        <w:tcBorders>
          <w:top w:val="single" w:sz="8" w:space="0" w:color="ED7D31"/>
          <w:left w:val="single" w:sz="8" w:space="0" w:color="ED7D31"/>
          <w:bottom w:val="single" w:sz="8" w:space="0" w:color="ED7D31"/>
          <w:right w:val="single" w:sz="8" w:space="0" w:color="ED7D31"/>
        </w:tcBorders>
      </w:tcPr>
    </w:tblStylePr>
    <w:tblStylePr w:type="band1Vert">
      <w:tblPr/>
      <w:tcPr>
        <w:tcBorders>
          <w:top w:val="single" w:sz="8" w:space="0" w:color="ED7D31"/>
          <w:left w:val="single" w:sz="8" w:space="0" w:color="ED7D31"/>
          <w:bottom w:val="single" w:sz="8" w:space="0" w:color="ED7D31"/>
          <w:right w:val="single" w:sz="8" w:space="0" w:color="ED7D31"/>
        </w:tcBorders>
        <w:shd w:val="clear" w:color="auto" w:fill="FADECB"/>
      </w:tcPr>
    </w:tblStylePr>
    <w:tblStylePr w:type="band1Horz">
      <w:tblPr/>
      <w:tcPr>
        <w:tcBorders>
          <w:top w:val="single" w:sz="8" w:space="0" w:color="ED7D31"/>
          <w:left w:val="single" w:sz="8" w:space="0" w:color="ED7D31"/>
          <w:bottom w:val="single" w:sz="8" w:space="0" w:color="ED7D31"/>
          <w:right w:val="single" w:sz="8" w:space="0" w:color="ED7D31"/>
          <w:insideV w:val="single" w:sz="8" w:space="0" w:color="ED7D31"/>
        </w:tcBorders>
        <w:shd w:val="clear" w:color="auto" w:fill="FADECB"/>
      </w:tcPr>
    </w:tblStylePr>
    <w:tblStylePr w:type="band2Horz">
      <w:tblPr/>
      <w:tcPr>
        <w:tcBorders>
          <w:top w:val="single" w:sz="8" w:space="0" w:color="ED7D31"/>
          <w:left w:val="single" w:sz="8" w:space="0" w:color="ED7D31"/>
          <w:bottom w:val="single" w:sz="8" w:space="0" w:color="ED7D31"/>
          <w:right w:val="single" w:sz="8" w:space="0" w:color="ED7D31"/>
          <w:insideV w:val="single" w:sz="8" w:space="0" w:color="ED7D31"/>
        </w:tcBorders>
      </w:tcPr>
    </w:tblStylePr>
  </w:style>
  <w:style w:type="table" w:customStyle="1" w:styleId="LightGrid-Accent323">
    <w:name w:val="Light Grid - Accent 323"/>
    <w:basedOn w:val="TableNormal"/>
    <w:next w:val="LightGrid-Accent3"/>
    <w:uiPriority w:val="62"/>
    <w:semiHidden/>
    <w:unhideWhenUsed/>
    <w:rsid w:val="00D8293E"/>
    <w:pPr>
      <w:spacing w:after="0" w:line="240" w:lineRule="auto"/>
    </w:pPr>
    <w:tblPr>
      <w:tblStyleRowBandSize w:val="1"/>
      <w:tblStyleColBandSize w:val="1"/>
      <w:tblBorders>
        <w:top w:val="single" w:sz="8" w:space="0" w:color="A5A5A5"/>
        <w:left w:val="single" w:sz="8" w:space="0" w:color="A5A5A5"/>
        <w:bottom w:val="single" w:sz="8" w:space="0" w:color="A5A5A5"/>
        <w:right w:val="single" w:sz="8" w:space="0" w:color="A5A5A5"/>
        <w:insideH w:val="single" w:sz="8" w:space="0" w:color="A5A5A5"/>
        <w:insideV w:val="single" w:sz="8" w:space="0" w:color="A5A5A5"/>
      </w:tblBorders>
    </w:tblPr>
    <w:tblStylePr w:type="firstRow">
      <w:pPr>
        <w:spacing w:before="0" w:after="0" w:line="240" w:lineRule="auto"/>
      </w:pPr>
      <w:rPr>
        <w:rFonts w:ascii="Calibri Light" w:eastAsia="Times New Roman" w:hAnsi="Calibri Light" w:cs="Times New Roman"/>
        <w:b/>
        <w:bCs/>
      </w:rPr>
      <w:tblPr/>
      <w:tcPr>
        <w:tcBorders>
          <w:top w:val="single" w:sz="8" w:space="0" w:color="A5A5A5"/>
          <w:left w:val="single" w:sz="8" w:space="0" w:color="A5A5A5"/>
          <w:bottom w:val="single" w:sz="18" w:space="0" w:color="A5A5A5"/>
          <w:right w:val="single" w:sz="8" w:space="0" w:color="A5A5A5"/>
          <w:insideH w:val="nil"/>
          <w:insideV w:val="single" w:sz="8" w:space="0" w:color="A5A5A5"/>
        </w:tcBorders>
      </w:tcPr>
    </w:tblStylePr>
    <w:tblStylePr w:type="lastRow">
      <w:pPr>
        <w:spacing w:before="0" w:after="0" w:line="240" w:lineRule="auto"/>
      </w:pPr>
      <w:rPr>
        <w:rFonts w:ascii="Calibri Light" w:eastAsia="Times New Roman" w:hAnsi="Calibri Light" w:cs="Times New Roman"/>
        <w:b/>
        <w:bCs/>
      </w:rPr>
      <w:tblPr/>
      <w:tcPr>
        <w:tcBorders>
          <w:top w:val="double" w:sz="6" w:space="0" w:color="A5A5A5"/>
          <w:left w:val="single" w:sz="8" w:space="0" w:color="A5A5A5"/>
          <w:bottom w:val="single" w:sz="8" w:space="0" w:color="A5A5A5"/>
          <w:right w:val="single" w:sz="8" w:space="0" w:color="A5A5A5"/>
          <w:insideH w:val="nil"/>
          <w:insideV w:val="single" w:sz="8" w:space="0" w:color="A5A5A5"/>
        </w:tcBorders>
      </w:tcPr>
    </w:tblStylePr>
    <w:tblStylePr w:type="firstCol">
      <w:rPr>
        <w:rFonts w:ascii="Calibri Light" w:eastAsia="Times New Roman" w:hAnsi="Calibri Light" w:cs="Times New Roman"/>
        <w:b/>
        <w:bCs/>
      </w:rPr>
    </w:tblStylePr>
    <w:tblStylePr w:type="lastCol">
      <w:rPr>
        <w:rFonts w:ascii="Calibri Light" w:eastAsia="Times New Roman" w:hAnsi="Calibri Light" w:cs="Times New Roman"/>
        <w:b/>
        <w:bCs/>
      </w:rPr>
      <w:tblPr/>
      <w:tcPr>
        <w:tcBorders>
          <w:top w:val="single" w:sz="8" w:space="0" w:color="A5A5A5"/>
          <w:left w:val="single" w:sz="8" w:space="0" w:color="A5A5A5"/>
          <w:bottom w:val="single" w:sz="8" w:space="0" w:color="A5A5A5"/>
          <w:right w:val="single" w:sz="8" w:space="0" w:color="A5A5A5"/>
        </w:tcBorders>
      </w:tcPr>
    </w:tblStylePr>
    <w:tblStylePr w:type="band1Vert">
      <w:tblPr/>
      <w:tcPr>
        <w:tcBorders>
          <w:top w:val="single" w:sz="8" w:space="0" w:color="A5A5A5"/>
          <w:left w:val="single" w:sz="8" w:space="0" w:color="A5A5A5"/>
          <w:bottom w:val="single" w:sz="8" w:space="0" w:color="A5A5A5"/>
          <w:right w:val="single" w:sz="8" w:space="0" w:color="A5A5A5"/>
        </w:tcBorders>
        <w:shd w:val="clear" w:color="auto" w:fill="E8E8E8"/>
      </w:tcPr>
    </w:tblStylePr>
    <w:tblStylePr w:type="band1Horz">
      <w:tblPr/>
      <w:tcPr>
        <w:tcBorders>
          <w:top w:val="single" w:sz="8" w:space="0" w:color="A5A5A5"/>
          <w:left w:val="single" w:sz="8" w:space="0" w:color="A5A5A5"/>
          <w:bottom w:val="single" w:sz="8" w:space="0" w:color="A5A5A5"/>
          <w:right w:val="single" w:sz="8" w:space="0" w:color="A5A5A5"/>
          <w:insideV w:val="single" w:sz="8" w:space="0" w:color="A5A5A5"/>
        </w:tcBorders>
        <w:shd w:val="clear" w:color="auto" w:fill="E8E8E8"/>
      </w:tcPr>
    </w:tblStylePr>
    <w:tblStylePr w:type="band2Horz">
      <w:tblPr/>
      <w:tcPr>
        <w:tcBorders>
          <w:top w:val="single" w:sz="8" w:space="0" w:color="A5A5A5"/>
          <w:left w:val="single" w:sz="8" w:space="0" w:color="A5A5A5"/>
          <w:bottom w:val="single" w:sz="8" w:space="0" w:color="A5A5A5"/>
          <w:right w:val="single" w:sz="8" w:space="0" w:color="A5A5A5"/>
          <w:insideV w:val="single" w:sz="8" w:space="0" w:color="A5A5A5"/>
        </w:tcBorders>
      </w:tcPr>
    </w:tblStylePr>
  </w:style>
  <w:style w:type="table" w:customStyle="1" w:styleId="LightGrid-Accent423">
    <w:name w:val="Light Grid - Accent 423"/>
    <w:basedOn w:val="TableNormal"/>
    <w:next w:val="LightGrid-Accent4"/>
    <w:uiPriority w:val="62"/>
    <w:semiHidden/>
    <w:unhideWhenUsed/>
    <w:rsid w:val="00D8293E"/>
    <w:pPr>
      <w:spacing w:after="0" w:line="240" w:lineRule="auto"/>
    </w:pPr>
    <w:tblPr>
      <w:tblStyleRowBandSize w:val="1"/>
      <w:tblStyleColBandSize w:val="1"/>
      <w:tblBorders>
        <w:top w:val="single" w:sz="8" w:space="0" w:color="FFC000"/>
        <w:left w:val="single" w:sz="8" w:space="0" w:color="FFC000"/>
        <w:bottom w:val="single" w:sz="8" w:space="0" w:color="FFC000"/>
        <w:right w:val="single" w:sz="8" w:space="0" w:color="FFC000"/>
        <w:insideH w:val="single" w:sz="8" w:space="0" w:color="FFC000"/>
        <w:insideV w:val="single" w:sz="8" w:space="0" w:color="FFC000"/>
      </w:tblBorders>
    </w:tblPr>
    <w:tblStylePr w:type="firstRow">
      <w:pPr>
        <w:spacing w:before="0" w:after="0" w:line="240" w:lineRule="auto"/>
      </w:pPr>
      <w:rPr>
        <w:rFonts w:ascii="Calibri Light" w:eastAsia="Times New Roman" w:hAnsi="Calibri Light" w:cs="Times New Roman"/>
        <w:b/>
        <w:bCs/>
      </w:rPr>
      <w:tblPr/>
      <w:tcPr>
        <w:tcBorders>
          <w:top w:val="single" w:sz="8" w:space="0" w:color="FFC000"/>
          <w:left w:val="single" w:sz="8" w:space="0" w:color="FFC000"/>
          <w:bottom w:val="single" w:sz="18" w:space="0" w:color="FFC000"/>
          <w:right w:val="single" w:sz="8" w:space="0" w:color="FFC000"/>
          <w:insideH w:val="nil"/>
          <w:insideV w:val="single" w:sz="8" w:space="0" w:color="FFC000"/>
        </w:tcBorders>
      </w:tcPr>
    </w:tblStylePr>
    <w:tblStylePr w:type="lastRow">
      <w:pPr>
        <w:spacing w:before="0" w:after="0" w:line="240" w:lineRule="auto"/>
      </w:pPr>
      <w:rPr>
        <w:rFonts w:ascii="Calibri Light" w:eastAsia="Times New Roman" w:hAnsi="Calibri Light" w:cs="Times New Roman"/>
        <w:b/>
        <w:bCs/>
      </w:rPr>
      <w:tblPr/>
      <w:tcPr>
        <w:tcBorders>
          <w:top w:val="double" w:sz="6" w:space="0" w:color="FFC000"/>
          <w:left w:val="single" w:sz="8" w:space="0" w:color="FFC000"/>
          <w:bottom w:val="single" w:sz="8" w:space="0" w:color="FFC000"/>
          <w:right w:val="single" w:sz="8" w:space="0" w:color="FFC000"/>
          <w:insideH w:val="nil"/>
          <w:insideV w:val="single" w:sz="8" w:space="0" w:color="FFC000"/>
        </w:tcBorders>
      </w:tcPr>
    </w:tblStylePr>
    <w:tblStylePr w:type="firstCol">
      <w:rPr>
        <w:rFonts w:ascii="Calibri Light" w:eastAsia="Times New Roman" w:hAnsi="Calibri Light" w:cs="Times New Roman"/>
        <w:b/>
        <w:bCs/>
      </w:rPr>
    </w:tblStylePr>
    <w:tblStylePr w:type="lastCol">
      <w:rPr>
        <w:rFonts w:ascii="Calibri Light" w:eastAsia="Times New Roman" w:hAnsi="Calibri Light" w:cs="Times New Roman"/>
        <w:b/>
        <w:bCs/>
      </w:rPr>
      <w:tblPr/>
      <w:tcPr>
        <w:tcBorders>
          <w:top w:val="single" w:sz="8" w:space="0" w:color="FFC000"/>
          <w:left w:val="single" w:sz="8" w:space="0" w:color="FFC000"/>
          <w:bottom w:val="single" w:sz="8" w:space="0" w:color="FFC000"/>
          <w:right w:val="single" w:sz="8" w:space="0" w:color="FFC000"/>
        </w:tcBorders>
      </w:tcPr>
    </w:tblStylePr>
    <w:tblStylePr w:type="band1Vert">
      <w:tblPr/>
      <w:tcPr>
        <w:tcBorders>
          <w:top w:val="single" w:sz="8" w:space="0" w:color="FFC000"/>
          <w:left w:val="single" w:sz="8" w:space="0" w:color="FFC000"/>
          <w:bottom w:val="single" w:sz="8" w:space="0" w:color="FFC000"/>
          <w:right w:val="single" w:sz="8" w:space="0" w:color="FFC000"/>
        </w:tcBorders>
        <w:shd w:val="clear" w:color="auto" w:fill="FFEFC0"/>
      </w:tcPr>
    </w:tblStylePr>
    <w:tblStylePr w:type="band1Horz">
      <w:tblPr/>
      <w:tcPr>
        <w:tcBorders>
          <w:top w:val="single" w:sz="8" w:space="0" w:color="FFC000"/>
          <w:left w:val="single" w:sz="8" w:space="0" w:color="FFC000"/>
          <w:bottom w:val="single" w:sz="8" w:space="0" w:color="FFC000"/>
          <w:right w:val="single" w:sz="8" w:space="0" w:color="FFC000"/>
          <w:insideV w:val="single" w:sz="8" w:space="0" w:color="FFC000"/>
        </w:tcBorders>
        <w:shd w:val="clear" w:color="auto" w:fill="FFEFC0"/>
      </w:tcPr>
    </w:tblStylePr>
    <w:tblStylePr w:type="band2Horz">
      <w:tblPr/>
      <w:tcPr>
        <w:tcBorders>
          <w:top w:val="single" w:sz="8" w:space="0" w:color="FFC000"/>
          <w:left w:val="single" w:sz="8" w:space="0" w:color="FFC000"/>
          <w:bottom w:val="single" w:sz="8" w:space="0" w:color="FFC000"/>
          <w:right w:val="single" w:sz="8" w:space="0" w:color="FFC000"/>
          <w:insideV w:val="single" w:sz="8" w:space="0" w:color="FFC000"/>
        </w:tcBorders>
      </w:tcPr>
    </w:tblStylePr>
  </w:style>
  <w:style w:type="table" w:customStyle="1" w:styleId="LightGrid-Accent523">
    <w:name w:val="Light Grid - Accent 523"/>
    <w:basedOn w:val="TableNormal"/>
    <w:next w:val="LightGrid-Accent5"/>
    <w:uiPriority w:val="62"/>
    <w:semiHidden/>
    <w:unhideWhenUsed/>
    <w:rsid w:val="00D8293E"/>
    <w:pPr>
      <w:spacing w:after="0" w:line="240" w:lineRule="auto"/>
    </w:pPr>
    <w:tblPr>
      <w:tblStyleRowBandSize w:val="1"/>
      <w:tblStyleColBandSize w:val="1"/>
      <w:tblBorders>
        <w:top w:val="single" w:sz="8" w:space="0" w:color="4472C4"/>
        <w:left w:val="single" w:sz="8" w:space="0" w:color="4472C4"/>
        <w:bottom w:val="single" w:sz="8" w:space="0" w:color="4472C4"/>
        <w:right w:val="single" w:sz="8" w:space="0" w:color="4472C4"/>
        <w:insideH w:val="single" w:sz="8" w:space="0" w:color="4472C4"/>
        <w:insideV w:val="single" w:sz="8" w:space="0" w:color="4472C4"/>
      </w:tblBorders>
    </w:tblPr>
    <w:tblStylePr w:type="firstRow">
      <w:pPr>
        <w:spacing w:before="0" w:after="0" w:line="240" w:lineRule="auto"/>
      </w:pPr>
      <w:rPr>
        <w:rFonts w:ascii="Calibri Light" w:eastAsia="Times New Roman" w:hAnsi="Calibri Light" w:cs="Times New Roman"/>
        <w:b/>
        <w:bCs/>
      </w:rPr>
      <w:tblPr/>
      <w:tcPr>
        <w:tcBorders>
          <w:top w:val="single" w:sz="8" w:space="0" w:color="4472C4"/>
          <w:left w:val="single" w:sz="8" w:space="0" w:color="4472C4"/>
          <w:bottom w:val="single" w:sz="18" w:space="0" w:color="4472C4"/>
          <w:right w:val="single" w:sz="8" w:space="0" w:color="4472C4"/>
          <w:insideH w:val="nil"/>
          <w:insideV w:val="single" w:sz="8" w:space="0" w:color="4472C4"/>
        </w:tcBorders>
      </w:tcPr>
    </w:tblStylePr>
    <w:tblStylePr w:type="lastRow">
      <w:pPr>
        <w:spacing w:before="0" w:after="0" w:line="240" w:lineRule="auto"/>
      </w:pPr>
      <w:rPr>
        <w:rFonts w:ascii="Calibri Light" w:eastAsia="Times New Roman" w:hAnsi="Calibri Light" w:cs="Times New Roman"/>
        <w:b/>
        <w:bCs/>
      </w:rPr>
      <w:tblPr/>
      <w:tcPr>
        <w:tcBorders>
          <w:top w:val="double" w:sz="6" w:space="0" w:color="4472C4"/>
          <w:left w:val="single" w:sz="8" w:space="0" w:color="4472C4"/>
          <w:bottom w:val="single" w:sz="8" w:space="0" w:color="4472C4"/>
          <w:right w:val="single" w:sz="8" w:space="0" w:color="4472C4"/>
          <w:insideH w:val="nil"/>
          <w:insideV w:val="single" w:sz="8" w:space="0" w:color="4472C4"/>
        </w:tcBorders>
      </w:tcPr>
    </w:tblStylePr>
    <w:tblStylePr w:type="firstCol">
      <w:rPr>
        <w:rFonts w:ascii="Calibri Light" w:eastAsia="Times New Roman" w:hAnsi="Calibri Light" w:cs="Times New Roman"/>
        <w:b/>
        <w:bCs/>
      </w:rPr>
    </w:tblStylePr>
    <w:tblStylePr w:type="lastCol">
      <w:rPr>
        <w:rFonts w:ascii="Calibri Light" w:eastAsia="Times New Roman" w:hAnsi="Calibri Light" w:cs="Times New Roman"/>
        <w:b/>
        <w:bCs/>
      </w:rPr>
      <w:tblPr/>
      <w:tcPr>
        <w:tcBorders>
          <w:top w:val="single" w:sz="8" w:space="0" w:color="4472C4"/>
          <w:left w:val="single" w:sz="8" w:space="0" w:color="4472C4"/>
          <w:bottom w:val="single" w:sz="8" w:space="0" w:color="4472C4"/>
          <w:right w:val="single" w:sz="8" w:space="0" w:color="4472C4"/>
        </w:tcBorders>
      </w:tcPr>
    </w:tblStylePr>
    <w:tblStylePr w:type="band1Vert">
      <w:tblPr/>
      <w:tcPr>
        <w:tcBorders>
          <w:top w:val="single" w:sz="8" w:space="0" w:color="4472C4"/>
          <w:left w:val="single" w:sz="8" w:space="0" w:color="4472C4"/>
          <w:bottom w:val="single" w:sz="8" w:space="0" w:color="4472C4"/>
          <w:right w:val="single" w:sz="8" w:space="0" w:color="4472C4"/>
        </w:tcBorders>
        <w:shd w:val="clear" w:color="auto" w:fill="D0DBF0"/>
      </w:tcPr>
    </w:tblStylePr>
    <w:tblStylePr w:type="band1Horz">
      <w:tblPr/>
      <w:tcPr>
        <w:tcBorders>
          <w:top w:val="single" w:sz="8" w:space="0" w:color="4472C4"/>
          <w:left w:val="single" w:sz="8" w:space="0" w:color="4472C4"/>
          <w:bottom w:val="single" w:sz="8" w:space="0" w:color="4472C4"/>
          <w:right w:val="single" w:sz="8" w:space="0" w:color="4472C4"/>
          <w:insideV w:val="single" w:sz="8" w:space="0" w:color="4472C4"/>
        </w:tcBorders>
        <w:shd w:val="clear" w:color="auto" w:fill="D0DBF0"/>
      </w:tcPr>
    </w:tblStylePr>
    <w:tblStylePr w:type="band2Horz">
      <w:tblPr/>
      <w:tcPr>
        <w:tcBorders>
          <w:top w:val="single" w:sz="8" w:space="0" w:color="4472C4"/>
          <w:left w:val="single" w:sz="8" w:space="0" w:color="4472C4"/>
          <w:bottom w:val="single" w:sz="8" w:space="0" w:color="4472C4"/>
          <w:right w:val="single" w:sz="8" w:space="0" w:color="4472C4"/>
          <w:insideV w:val="single" w:sz="8" w:space="0" w:color="4472C4"/>
        </w:tcBorders>
      </w:tcPr>
    </w:tblStylePr>
  </w:style>
  <w:style w:type="table" w:customStyle="1" w:styleId="LightGrid-Accent623">
    <w:name w:val="Light Grid - Accent 623"/>
    <w:basedOn w:val="TableNormal"/>
    <w:next w:val="LightGrid-Accent6"/>
    <w:uiPriority w:val="62"/>
    <w:semiHidden/>
    <w:unhideWhenUsed/>
    <w:rsid w:val="00D8293E"/>
    <w:pPr>
      <w:spacing w:after="0" w:line="240" w:lineRule="auto"/>
    </w:pPr>
    <w:tblPr>
      <w:tblStyleRowBandSize w:val="1"/>
      <w:tblStyleColBandSize w:val="1"/>
      <w:tblBorders>
        <w:top w:val="single" w:sz="8" w:space="0" w:color="70AD47"/>
        <w:left w:val="single" w:sz="8" w:space="0" w:color="70AD47"/>
        <w:bottom w:val="single" w:sz="8" w:space="0" w:color="70AD47"/>
        <w:right w:val="single" w:sz="8" w:space="0" w:color="70AD47"/>
        <w:insideH w:val="single" w:sz="8" w:space="0" w:color="70AD47"/>
        <w:insideV w:val="single" w:sz="8" w:space="0" w:color="70AD47"/>
      </w:tblBorders>
    </w:tblPr>
    <w:tblStylePr w:type="firstRow">
      <w:pPr>
        <w:spacing w:before="0" w:after="0" w:line="240" w:lineRule="auto"/>
      </w:pPr>
      <w:rPr>
        <w:rFonts w:ascii="Calibri Light" w:eastAsia="Times New Roman" w:hAnsi="Calibri Light" w:cs="Times New Roman"/>
        <w:b/>
        <w:bCs/>
      </w:rPr>
      <w:tblPr/>
      <w:tcPr>
        <w:tcBorders>
          <w:top w:val="single" w:sz="8" w:space="0" w:color="70AD47"/>
          <w:left w:val="single" w:sz="8" w:space="0" w:color="70AD47"/>
          <w:bottom w:val="single" w:sz="18" w:space="0" w:color="70AD47"/>
          <w:right w:val="single" w:sz="8" w:space="0" w:color="70AD47"/>
          <w:insideH w:val="nil"/>
          <w:insideV w:val="single" w:sz="8" w:space="0" w:color="70AD47"/>
        </w:tcBorders>
      </w:tcPr>
    </w:tblStylePr>
    <w:tblStylePr w:type="lastRow">
      <w:pPr>
        <w:spacing w:before="0" w:after="0" w:line="240" w:lineRule="auto"/>
      </w:pPr>
      <w:rPr>
        <w:rFonts w:ascii="Calibri Light" w:eastAsia="Times New Roman" w:hAnsi="Calibri Light" w:cs="Times New Roman"/>
        <w:b/>
        <w:bCs/>
      </w:rPr>
      <w:tblPr/>
      <w:tcPr>
        <w:tcBorders>
          <w:top w:val="double" w:sz="6" w:space="0" w:color="70AD47"/>
          <w:left w:val="single" w:sz="8" w:space="0" w:color="70AD47"/>
          <w:bottom w:val="single" w:sz="8" w:space="0" w:color="70AD47"/>
          <w:right w:val="single" w:sz="8" w:space="0" w:color="70AD47"/>
          <w:insideH w:val="nil"/>
          <w:insideV w:val="single" w:sz="8" w:space="0" w:color="70AD47"/>
        </w:tcBorders>
      </w:tcPr>
    </w:tblStylePr>
    <w:tblStylePr w:type="firstCol">
      <w:rPr>
        <w:rFonts w:ascii="Calibri Light" w:eastAsia="Times New Roman" w:hAnsi="Calibri Light" w:cs="Times New Roman"/>
        <w:b/>
        <w:bCs/>
      </w:rPr>
    </w:tblStylePr>
    <w:tblStylePr w:type="lastCol">
      <w:rPr>
        <w:rFonts w:ascii="Calibri Light" w:eastAsia="Times New Roman" w:hAnsi="Calibri Light" w:cs="Times New Roman"/>
        <w:b/>
        <w:bCs/>
      </w:rPr>
      <w:tblPr/>
      <w:tcPr>
        <w:tcBorders>
          <w:top w:val="single" w:sz="8" w:space="0" w:color="70AD47"/>
          <w:left w:val="single" w:sz="8" w:space="0" w:color="70AD47"/>
          <w:bottom w:val="single" w:sz="8" w:space="0" w:color="70AD47"/>
          <w:right w:val="single" w:sz="8" w:space="0" w:color="70AD47"/>
        </w:tcBorders>
      </w:tcPr>
    </w:tblStylePr>
    <w:tblStylePr w:type="band1Vert">
      <w:tblPr/>
      <w:tcPr>
        <w:tcBorders>
          <w:top w:val="single" w:sz="8" w:space="0" w:color="70AD47"/>
          <w:left w:val="single" w:sz="8" w:space="0" w:color="70AD47"/>
          <w:bottom w:val="single" w:sz="8" w:space="0" w:color="70AD47"/>
          <w:right w:val="single" w:sz="8" w:space="0" w:color="70AD47"/>
        </w:tcBorders>
        <w:shd w:val="clear" w:color="auto" w:fill="DBEBD0"/>
      </w:tcPr>
    </w:tblStylePr>
    <w:tblStylePr w:type="band1Horz">
      <w:tblPr/>
      <w:tcPr>
        <w:tcBorders>
          <w:top w:val="single" w:sz="8" w:space="0" w:color="70AD47"/>
          <w:left w:val="single" w:sz="8" w:space="0" w:color="70AD47"/>
          <w:bottom w:val="single" w:sz="8" w:space="0" w:color="70AD47"/>
          <w:right w:val="single" w:sz="8" w:space="0" w:color="70AD47"/>
          <w:insideV w:val="single" w:sz="8" w:space="0" w:color="70AD47"/>
        </w:tcBorders>
        <w:shd w:val="clear" w:color="auto" w:fill="DBEBD0"/>
      </w:tcPr>
    </w:tblStylePr>
    <w:tblStylePr w:type="band2Horz">
      <w:tblPr/>
      <w:tcPr>
        <w:tcBorders>
          <w:top w:val="single" w:sz="8" w:space="0" w:color="70AD47"/>
          <w:left w:val="single" w:sz="8" w:space="0" w:color="70AD47"/>
          <w:bottom w:val="single" w:sz="8" w:space="0" w:color="70AD47"/>
          <w:right w:val="single" w:sz="8" w:space="0" w:color="70AD47"/>
          <w:insideV w:val="single" w:sz="8" w:space="0" w:color="70AD47"/>
        </w:tcBorders>
      </w:tcPr>
    </w:tblStylePr>
  </w:style>
  <w:style w:type="table" w:customStyle="1" w:styleId="LightList23">
    <w:name w:val="Light List23"/>
    <w:basedOn w:val="TableNormal"/>
    <w:next w:val="LightList"/>
    <w:uiPriority w:val="61"/>
    <w:semiHidden/>
    <w:unhideWhenUsed/>
    <w:rsid w:val="00D8293E"/>
    <w:pPr>
      <w:spacing w:after="0" w:line="240" w:lineRule="auto"/>
    </w:pPr>
    <w:tblPr>
      <w:tblStyleRowBandSize w:val="1"/>
      <w:tblStyleColBandSize w:val="1"/>
      <w:tblBorders>
        <w:top w:val="single" w:sz="8" w:space="0" w:color="000000"/>
        <w:left w:val="single" w:sz="8" w:space="0" w:color="000000"/>
        <w:bottom w:val="single" w:sz="8" w:space="0" w:color="000000"/>
        <w:right w:val="single" w:sz="8" w:space="0" w:color="000000"/>
      </w:tblBorders>
    </w:tblPr>
    <w:tblStylePr w:type="firstRow">
      <w:pPr>
        <w:spacing w:before="0" w:after="0" w:line="240" w:lineRule="auto"/>
      </w:pPr>
      <w:rPr>
        <w:b/>
        <w:bCs/>
        <w:color w:val="FFFFFF"/>
      </w:rPr>
      <w:tblPr/>
      <w:tcPr>
        <w:shd w:val="clear" w:color="auto" w:fill="000000"/>
      </w:tcPr>
    </w:tblStylePr>
    <w:tblStylePr w:type="lastRow">
      <w:pPr>
        <w:spacing w:before="0" w:after="0" w:line="240" w:lineRule="auto"/>
      </w:pPr>
      <w:rPr>
        <w:b/>
        <w:bCs/>
      </w:rPr>
      <w:tblPr/>
      <w:tcPr>
        <w:tcBorders>
          <w:top w:val="double" w:sz="6" w:space="0" w:color="000000"/>
          <w:left w:val="single" w:sz="8" w:space="0" w:color="000000"/>
          <w:bottom w:val="single" w:sz="8" w:space="0" w:color="000000"/>
          <w:right w:val="single" w:sz="8" w:space="0" w:color="000000"/>
        </w:tcBorders>
      </w:tcPr>
    </w:tblStylePr>
    <w:tblStylePr w:type="firstCol">
      <w:rPr>
        <w:b/>
        <w:bCs/>
      </w:rPr>
    </w:tblStylePr>
    <w:tblStylePr w:type="lastCol">
      <w:rPr>
        <w:b/>
        <w:bCs/>
      </w:rPr>
    </w:tblStylePr>
    <w:tblStylePr w:type="band1Vert">
      <w:tblPr/>
      <w:tcPr>
        <w:tcBorders>
          <w:top w:val="single" w:sz="8" w:space="0" w:color="000000"/>
          <w:left w:val="single" w:sz="8" w:space="0" w:color="000000"/>
          <w:bottom w:val="single" w:sz="8" w:space="0" w:color="000000"/>
          <w:right w:val="single" w:sz="8" w:space="0" w:color="000000"/>
        </w:tcBorders>
      </w:tcPr>
    </w:tblStylePr>
    <w:tblStylePr w:type="band1Horz">
      <w:tblPr/>
      <w:tcPr>
        <w:tcBorders>
          <w:top w:val="single" w:sz="8" w:space="0" w:color="000000"/>
          <w:left w:val="single" w:sz="8" w:space="0" w:color="000000"/>
          <w:bottom w:val="single" w:sz="8" w:space="0" w:color="000000"/>
          <w:right w:val="single" w:sz="8" w:space="0" w:color="000000"/>
        </w:tcBorders>
      </w:tcPr>
    </w:tblStylePr>
  </w:style>
  <w:style w:type="table" w:customStyle="1" w:styleId="LightList-Accent123">
    <w:name w:val="Light List - Accent 123"/>
    <w:basedOn w:val="TableNormal"/>
    <w:next w:val="LightList-Accent1"/>
    <w:uiPriority w:val="61"/>
    <w:semiHidden/>
    <w:unhideWhenUsed/>
    <w:rsid w:val="00D8293E"/>
    <w:pPr>
      <w:spacing w:after="0" w:line="240" w:lineRule="auto"/>
    </w:pPr>
    <w:tblPr>
      <w:tblStyleRowBandSize w:val="1"/>
      <w:tblStyleColBandSize w:val="1"/>
      <w:tblBorders>
        <w:top w:val="single" w:sz="8" w:space="0" w:color="5B9BD5"/>
        <w:left w:val="single" w:sz="8" w:space="0" w:color="5B9BD5"/>
        <w:bottom w:val="single" w:sz="8" w:space="0" w:color="5B9BD5"/>
        <w:right w:val="single" w:sz="8" w:space="0" w:color="5B9BD5"/>
      </w:tblBorders>
    </w:tblPr>
    <w:tblStylePr w:type="firstRow">
      <w:pPr>
        <w:spacing w:before="0" w:after="0" w:line="240" w:lineRule="auto"/>
      </w:pPr>
      <w:rPr>
        <w:b/>
        <w:bCs/>
        <w:color w:val="FFFFFF"/>
      </w:rPr>
      <w:tblPr/>
      <w:tcPr>
        <w:shd w:val="clear" w:color="auto" w:fill="5B9BD5"/>
      </w:tcPr>
    </w:tblStylePr>
    <w:tblStylePr w:type="lastRow">
      <w:pPr>
        <w:spacing w:before="0" w:after="0" w:line="240" w:lineRule="auto"/>
      </w:pPr>
      <w:rPr>
        <w:b/>
        <w:bCs/>
      </w:rPr>
      <w:tblPr/>
      <w:tcPr>
        <w:tcBorders>
          <w:top w:val="double" w:sz="6" w:space="0" w:color="5B9BD5"/>
          <w:left w:val="single" w:sz="8" w:space="0" w:color="5B9BD5"/>
          <w:bottom w:val="single" w:sz="8" w:space="0" w:color="5B9BD5"/>
          <w:right w:val="single" w:sz="8" w:space="0" w:color="5B9BD5"/>
        </w:tcBorders>
      </w:tcPr>
    </w:tblStylePr>
    <w:tblStylePr w:type="firstCol">
      <w:rPr>
        <w:b/>
        <w:bCs/>
      </w:rPr>
    </w:tblStylePr>
    <w:tblStylePr w:type="lastCol">
      <w:rPr>
        <w:b/>
        <w:bCs/>
      </w:rPr>
    </w:tblStylePr>
    <w:tblStylePr w:type="band1Vert">
      <w:tblPr/>
      <w:tcPr>
        <w:tcBorders>
          <w:top w:val="single" w:sz="8" w:space="0" w:color="5B9BD5"/>
          <w:left w:val="single" w:sz="8" w:space="0" w:color="5B9BD5"/>
          <w:bottom w:val="single" w:sz="8" w:space="0" w:color="5B9BD5"/>
          <w:right w:val="single" w:sz="8" w:space="0" w:color="5B9BD5"/>
        </w:tcBorders>
      </w:tcPr>
    </w:tblStylePr>
    <w:tblStylePr w:type="band1Horz">
      <w:tblPr/>
      <w:tcPr>
        <w:tcBorders>
          <w:top w:val="single" w:sz="8" w:space="0" w:color="5B9BD5"/>
          <w:left w:val="single" w:sz="8" w:space="0" w:color="5B9BD5"/>
          <w:bottom w:val="single" w:sz="8" w:space="0" w:color="5B9BD5"/>
          <w:right w:val="single" w:sz="8" w:space="0" w:color="5B9BD5"/>
        </w:tcBorders>
      </w:tcPr>
    </w:tblStylePr>
  </w:style>
  <w:style w:type="table" w:customStyle="1" w:styleId="LightList-Accent223">
    <w:name w:val="Light List - Accent 223"/>
    <w:basedOn w:val="TableNormal"/>
    <w:next w:val="LightList-Accent2"/>
    <w:uiPriority w:val="61"/>
    <w:semiHidden/>
    <w:unhideWhenUsed/>
    <w:rsid w:val="00D8293E"/>
    <w:pPr>
      <w:spacing w:after="0" w:line="240" w:lineRule="auto"/>
    </w:pPr>
    <w:tblPr>
      <w:tblStyleRowBandSize w:val="1"/>
      <w:tblStyleColBandSize w:val="1"/>
      <w:tblBorders>
        <w:top w:val="single" w:sz="8" w:space="0" w:color="ED7D31"/>
        <w:left w:val="single" w:sz="8" w:space="0" w:color="ED7D31"/>
        <w:bottom w:val="single" w:sz="8" w:space="0" w:color="ED7D31"/>
        <w:right w:val="single" w:sz="8" w:space="0" w:color="ED7D31"/>
      </w:tblBorders>
    </w:tblPr>
    <w:tblStylePr w:type="firstRow">
      <w:pPr>
        <w:spacing w:before="0" w:after="0" w:line="240" w:lineRule="auto"/>
      </w:pPr>
      <w:rPr>
        <w:b/>
        <w:bCs/>
        <w:color w:val="FFFFFF"/>
      </w:rPr>
      <w:tblPr/>
      <w:tcPr>
        <w:shd w:val="clear" w:color="auto" w:fill="ED7D31"/>
      </w:tcPr>
    </w:tblStylePr>
    <w:tblStylePr w:type="lastRow">
      <w:pPr>
        <w:spacing w:before="0" w:after="0" w:line="240" w:lineRule="auto"/>
      </w:pPr>
      <w:rPr>
        <w:b/>
        <w:bCs/>
      </w:rPr>
      <w:tblPr/>
      <w:tcPr>
        <w:tcBorders>
          <w:top w:val="double" w:sz="6" w:space="0" w:color="ED7D31"/>
          <w:left w:val="single" w:sz="8" w:space="0" w:color="ED7D31"/>
          <w:bottom w:val="single" w:sz="8" w:space="0" w:color="ED7D31"/>
          <w:right w:val="single" w:sz="8" w:space="0" w:color="ED7D31"/>
        </w:tcBorders>
      </w:tcPr>
    </w:tblStylePr>
    <w:tblStylePr w:type="firstCol">
      <w:rPr>
        <w:b/>
        <w:bCs/>
      </w:rPr>
    </w:tblStylePr>
    <w:tblStylePr w:type="lastCol">
      <w:rPr>
        <w:b/>
        <w:bCs/>
      </w:rPr>
    </w:tblStylePr>
    <w:tblStylePr w:type="band1Vert">
      <w:tblPr/>
      <w:tcPr>
        <w:tcBorders>
          <w:top w:val="single" w:sz="8" w:space="0" w:color="ED7D31"/>
          <w:left w:val="single" w:sz="8" w:space="0" w:color="ED7D31"/>
          <w:bottom w:val="single" w:sz="8" w:space="0" w:color="ED7D31"/>
          <w:right w:val="single" w:sz="8" w:space="0" w:color="ED7D31"/>
        </w:tcBorders>
      </w:tcPr>
    </w:tblStylePr>
    <w:tblStylePr w:type="band1Horz">
      <w:tblPr/>
      <w:tcPr>
        <w:tcBorders>
          <w:top w:val="single" w:sz="8" w:space="0" w:color="ED7D31"/>
          <w:left w:val="single" w:sz="8" w:space="0" w:color="ED7D31"/>
          <w:bottom w:val="single" w:sz="8" w:space="0" w:color="ED7D31"/>
          <w:right w:val="single" w:sz="8" w:space="0" w:color="ED7D31"/>
        </w:tcBorders>
      </w:tcPr>
    </w:tblStylePr>
  </w:style>
  <w:style w:type="table" w:customStyle="1" w:styleId="LightList-Accent323">
    <w:name w:val="Light List - Accent 323"/>
    <w:basedOn w:val="TableNormal"/>
    <w:next w:val="LightList-Accent3"/>
    <w:uiPriority w:val="61"/>
    <w:semiHidden/>
    <w:unhideWhenUsed/>
    <w:rsid w:val="00D8293E"/>
    <w:pPr>
      <w:spacing w:after="0" w:line="240" w:lineRule="auto"/>
    </w:pPr>
    <w:tblPr>
      <w:tblStyleRowBandSize w:val="1"/>
      <w:tblStyleColBandSize w:val="1"/>
      <w:tblBorders>
        <w:top w:val="single" w:sz="8" w:space="0" w:color="A5A5A5"/>
        <w:left w:val="single" w:sz="8" w:space="0" w:color="A5A5A5"/>
        <w:bottom w:val="single" w:sz="8" w:space="0" w:color="A5A5A5"/>
        <w:right w:val="single" w:sz="8" w:space="0" w:color="A5A5A5"/>
      </w:tblBorders>
    </w:tblPr>
    <w:tblStylePr w:type="firstRow">
      <w:pPr>
        <w:spacing w:before="0" w:after="0" w:line="240" w:lineRule="auto"/>
      </w:pPr>
      <w:rPr>
        <w:b/>
        <w:bCs/>
        <w:color w:val="FFFFFF"/>
      </w:rPr>
      <w:tblPr/>
      <w:tcPr>
        <w:shd w:val="clear" w:color="auto" w:fill="A5A5A5"/>
      </w:tcPr>
    </w:tblStylePr>
    <w:tblStylePr w:type="lastRow">
      <w:pPr>
        <w:spacing w:before="0" w:after="0" w:line="240" w:lineRule="auto"/>
      </w:pPr>
      <w:rPr>
        <w:b/>
        <w:bCs/>
      </w:rPr>
      <w:tblPr/>
      <w:tcPr>
        <w:tcBorders>
          <w:top w:val="double" w:sz="6" w:space="0" w:color="A5A5A5"/>
          <w:left w:val="single" w:sz="8" w:space="0" w:color="A5A5A5"/>
          <w:bottom w:val="single" w:sz="8" w:space="0" w:color="A5A5A5"/>
          <w:right w:val="single" w:sz="8" w:space="0" w:color="A5A5A5"/>
        </w:tcBorders>
      </w:tcPr>
    </w:tblStylePr>
    <w:tblStylePr w:type="firstCol">
      <w:rPr>
        <w:b/>
        <w:bCs/>
      </w:rPr>
    </w:tblStylePr>
    <w:tblStylePr w:type="lastCol">
      <w:rPr>
        <w:b/>
        <w:bCs/>
      </w:rPr>
    </w:tblStylePr>
    <w:tblStylePr w:type="band1Vert">
      <w:tblPr/>
      <w:tcPr>
        <w:tcBorders>
          <w:top w:val="single" w:sz="8" w:space="0" w:color="A5A5A5"/>
          <w:left w:val="single" w:sz="8" w:space="0" w:color="A5A5A5"/>
          <w:bottom w:val="single" w:sz="8" w:space="0" w:color="A5A5A5"/>
          <w:right w:val="single" w:sz="8" w:space="0" w:color="A5A5A5"/>
        </w:tcBorders>
      </w:tcPr>
    </w:tblStylePr>
    <w:tblStylePr w:type="band1Horz">
      <w:tblPr/>
      <w:tcPr>
        <w:tcBorders>
          <w:top w:val="single" w:sz="8" w:space="0" w:color="A5A5A5"/>
          <w:left w:val="single" w:sz="8" w:space="0" w:color="A5A5A5"/>
          <w:bottom w:val="single" w:sz="8" w:space="0" w:color="A5A5A5"/>
          <w:right w:val="single" w:sz="8" w:space="0" w:color="A5A5A5"/>
        </w:tcBorders>
      </w:tcPr>
    </w:tblStylePr>
  </w:style>
  <w:style w:type="table" w:customStyle="1" w:styleId="LightList-Accent423">
    <w:name w:val="Light List - Accent 423"/>
    <w:basedOn w:val="TableNormal"/>
    <w:next w:val="LightList-Accent4"/>
    <w:uiPriority w:val="61"/>
    <w:semiHidden/>
    <w:unhideWhenUsed/>
    <w:rsid w:val="00D8293E"/>
    <w:pPr>
      <w:spacing w:after="0" w:line="240" w:lineRule="auto"/>
    </w:pPr>
    <w:tblPr>
      <w:tblStyleRowBandSize w:val="1"/>
      <w:tblStyleColBandSize w:val="1"/>
      <w:tblBorders>
        <w:top w:val="single" w:sz="8" w:space="0" w:color="FFC000"/>
        <w:left w:val="single" w:sz="8" w:space="0" w:color="FFC000"/>
        <w:bottom w:val="single" w:sz="8" w:space="0" w:color="FFC000"/>
        <w:right w:val="single" w:sz="8" w:space="0" w:color="FFC000"/>
      </w:tblBorders>
    </w:tblPr>
    <w:tblStylePr w:type="firstRow">
      <w:pPr>
        <w:spacing w:before="0" w:after="0" w:line="240" w:lineRule="auto"/>
      </w:pPr>
      <w:rPr>
        <w:b/>
        <w:bCs/>
        <w:color w:val="FFFFFF"/>
      </w:rPr>
      <w:tblPr/>
      <w:tcPr>
        <w:shd w:val="clear" w:color="auto" w:fill="FFC000"/>
      </w:tcPr>
    </w:tblStylePr>
    <w:tblStylePr w:type="lastRow">
      <w:pPr>
        <w:spacing w:before="0" w:after="0" w:line="240" w:lineRule="auto"/>
      </w:pPr>
      <w:rPr>
        <w:b/>
        <w:bCs/>
      </w:rPr>
      <w:tblPr/>
      <w:tcPr>
        <w:tcBorders>
          <w:top w:val="double" w:sz="6" w:space="0" w:color="FFC000"/>
          <w:left w:val="single" w:sz="8" w:space="0" w:color="FFC000"/>
          <w:bottom w:val="single" w:sz="8" w:space="0" w:color="FFC000"/>
          <w:right w:val="single" w:sz="8" w:space="0" w:color="FFC000"/>
        </w:tcBorders>
      </w:tcPr>
    </w:tblStylePr>
    <w:tblStylePr w:type="firstCol">
      <w:rPr>
        <w:b/>
        <w:bCs/>
      </w:rPr>
    </w:tblStylePr>
    <w:tblStylePr w:type="lastCol">
      <w:rPr>
        <w:b/>
        <w:bCs/>
      </w:rPr>
    </w:tblStylePr>
    <w:tblStylePr w:type="band1Vert">
      <w:tblPr/>
      <w:tcPr>
        <w:tcBorders>
          <w:top w:val="single" w:sz="8" w:space="0" w:color="FFC000"/>
          <w:left w:val="single" w:sz="8" w:space="0" w:color="FFC000"/>
          <w:bottom w:val="single" w:sz="8" w:space="0" w:color="FFC000"/>
          <w:right w:val="single" w:sz="8" w:space="0" w:color="FFC000"/>
        </w:tcBorders>
      </w:tcPr>
    </w:tblStylePr>
    <w:tblStylePr w:type="band1Horz">
      <w:tblPr/>
      <w:tcPr>
        <w:tcBorders>
          <w:top w:val="single" w:sz="8" w:space="0" w:color="FFC000"/>
          <w:left w:val="single" w:sz="8" w:space="0" w:color="FFC000"/>
          <w:bottom w:val="single" w:sz="8" w:space="0" w:color="FFC000"/>
          <w:right w:val="single" w:sz="8" w:space="0" w:color="FFC000"/>
        </w:tcBorders>
      </w:tcPr>
    </w:tblStylePr>
  </w:style>
  <w:style w:type="table" w:customStyle="1" w:styleId="LightList-Accent523">
    <w:name w:val="Light List - Accent 523"/>
    <w:basedOn w:val="TableNormal"/>
    <w:next w:val="LightList-Accent5"/>
    <w:uiPriority w:val="61"/>
    <w:semiHidden/>
    <w:unhideWhenUsed/>
    <w:rsid w:val="00D8293E"/>
    <w:pPr>
      <w:spacing w:after="0" w:line="240" w:lineRule="auto"/>
    </w:pPr>
    <w:tblPr>
      <w:tblStyleRowBandSize w:val="1"/>
      <w:tblStyleColBandSize w:val="1"/>
      <w:tblBorders>
        <w:top w:val="single" w:sz="8" w:space="0" w:color="4472C4"/>
        <w:left w:val="single" w:sz="8" w:space="0" w:color="4472C4"/>
        <w:bottom w:val="single" w:sz="8" w:space="0" w:color="4472C4"/>
        <w:right w:val="single" w:sz="8" w:space="0" w:color="4472C4"/>
      </w:tblBorders>
    </w:tblPr>
    <w:tblStylePr w:type="firstRow">
      <w:pPr>
        <w:spacing w:before="0" w:after="0" w:line="240" w:lineRule="auto"/>
      </w:pPr>
      <w:rPr>
        <w:b/>
        <w:bCs/>
        <w:color w:val="FFFFFF"/>
      </w:rPr>
      <w:tblPr/>
      <w:tcPr>
        <w:shd w:val="clear" w:color="auto" w:fill="4472C4"/>
      </w:tcPr>
    </w:tblStylePr>
    <w:tblStylePr w:type="lastRow">
      <w:pPr>
        <w:spacing w:before="0" w:after="0" w:line="240" w:lineRule="auto"/>
      </w:pPr>
      <w:rPr>
        <w:b/>
        <w:bCs/>
      </w:rPr>
      <w:tblPr/>
      <w:tcPr>
        <w:tcBorders>
          <w:top w:val="double" w:sz="6" w:space="0" w:color="4472C4"/>
          <w:left w:val="single" w:sz="8" w:space="0" w:color="4472C4"/>
          <w:bottom w:val="single" w:sz="8" w:space="0" w:color="4472C4"/>
          <w:right w:val="single" w:sz="8" w:space="0" w:color="4472C4"/>
        </w:tcBorders>
      </w:tcPr>
    </w:tblStylePr>
    <w:tblStylePr w:type="firstCol">
      <w:rPr>
        <w:b/>
        <w:bCs/>
      </w:rPr>
    </w:tblStylePr>
    <w:tblStylePr w:type="lastCol">
      <w:rPr>
        <w:b/>
        <w:bCs/>
      </w:rPr>
    </w:tblStylePr>
    <w:tblStylePr w:type="band1Vert">
      <w:tblPr/>
      <w:tcPr>
        <w:tcBorders>
          <w:top w:val="single" w:sz="8" w:space="0" w:color="4472C4"/>
          <w:left w:val="single" w:sz="8" w:space="0" w:color="4472C4"/>
          <w:bottom w:val="single" w:sz="8" w:space="0" w:color="4472C4"/>
          <w:right w:val="single" w:sz="8" w:space="0" w:color="4472C4"/>
        </w:tcBorders>
      </w:tcPr>
    </w:tblStylePr>
    <w:tblStylePr w:type="band1Horz">
      <w:tblPr/>
      <w:tcPr>
        <w:tcBorders>
          <w:top w:val="single" w:sz="8" w:space="0" w:color="4472C4"/>
          <w:left w:val="single" w:sz="8" w:space="0" w:color="4472C4"/>
          <w:bottom w:val="single" w:sz="8" w:space="0" w:color="4472C4"/>
          <w:right w:val="single" w:sz="8" w:space="0" w:color="4472C4"/>
        </w:tcBorders>
      </w:tcPr>
    </w:tblStylePr>
  </w:style>
  <w:style w:type="table" w:customStyle="1" w:styleId="LightList-Accent623">
    <w:name w:val="Light List - Accent 623"/>
    <w:basedOn w:val="TableNormal"/>
    <w:next w:val="LightList-Accent6"/>
    <w:uiPriority w:val="61"/>
    <w:semiHidden/>
    <w:unhideWhenUsed/>
    <w:rsid w:val="00D8293E"/>
    <w:pPr>
      <w:spacing w:after="0" w:line="240" w:lineRule="auto"/>
    </w:pPr>
    <w:tblPr>
      <w:tblStyleRowBandSize w:val="1"/>
      <w:tblStyleColBandSize w:val="1"/>
      <w:tblBorders>
        <w:top w:val="single" w:sz="8" w:space="0" w:color="70AD47"/>
        <w:left w:val="single" w:sz="8" w:space="0" w:color="70AD47"/>
        <w:bottom w:val="single" w:sz="8" w:space="0" w:color="70AD47"/>
        <w:right w:val="single" w:sz="8" w:space="0" w:color="70AD47"/>
      </w:tblBorders>
    </w:tblPr>
    <w:tblStylePr w:type="firstRow">
      <w:pPr>
        <w:spacing w:before="0" w:after="0" w:line="240" w:lineRule="auto"/>
      </w:pPr>
      <w:rPr>
        <w:b/>
        <w:bCs/>
        <w:color w:val="FFFFFF"/>
      </w:rPr>
      <w:tblPr/>
      <w:tcPr>
        <w:shd w:val="clear" w:color="auto" w:fill="70AD47"/>
      </w:tcPr>
    </w:tblStylePr>
    <w:tblStylePr w:type="lastRow">
      <w:pPr>
        <w:spacing w:before="0" w:after="0" w:line="240" w:lineRule="auto"/>
      </w:pPr>
      <w:rPr>
        <w:b/>
        <w:bCs/>
      </w:rPr>
      <w:tblPr/>
      <w:tcPr>
        <w:tcBorders>
          <w:top w:val="double" w:sz="6" w:space="0" w:color="70AD47"/>
          <w:left w:val="single" w:sz="8" w:space="0" w:color="70AD47"/>
          <w:bottom w:val="single" w:sz="8" w:space="0" w:color="70AD47"/>
          <w:right w:val="single" w:sz="8" w:space="0" w:color="70AD47"/>
        </w:tcBorders>
      </w:tcPr>
    </w:tblStylePr>
    <w:tblStylePr w:type="firstCol">
      <w:rPr>
        <w:b/>
        <w:bCs/>
      </w:rPr>
    </w:tblStylePr>
    <w:tblStylePr w:type="lastCol">
      <w:rPr>
        <w:b/>
        <w:bCs/>
      </w:rPr>
    </w:tblStylePr>
    <w:tblStylePr w:type="band1Vert">
      <w:tblPr/>
      <w:tcPr>
        <w:tcBorders>
          <w:top w:val="single" w:sz="8" w:space="0" w:color="70AD47"/>
          <w:left w:val="single" w:sz="8" w:space="0" w:color="70AD47"/>
          <w:bottom w:val="single" w:sz="8" w:space="0" w:color="70AD47"/>
          <w:right w:val="single" w:sz="8" w:space="0" w:color="70AD47"/>
        </w:tcBorders>
      </w:tcPr>
    </w:tblStylePr>
    <w:tblStylePr w:type="band1Horz">
      <w:tblPr/>
      <w:tcPr>
        <w:tcBorders>
          <w:top w:val="single" w:sz="8" w:space="0" w:color="70AD47"/>
          <w:left w:val="single" w:sz="8" w:space="0" w:color="70AD47"/>
          <w:bottom w:val="single" w:sz="8" w:space="0" w:color="70AD47"/>
          <w:right w:val="single" w:sz="8" w:space="0" w:color="70AD47"/>
        </w:tcBorders>
      </w:tcPr>
    </w:tblStylePr>
  </w:style>
  <w:style w:type="table" w:customStyle="1" w:styleId="LightShading23">
    <w:name w:val="Light Shading23"/>
    <w:basedOn w:val="TableNormal"/>
    <w:next w:val="LightShading"/>
    <w:uiPriority w:val="60"/>
    <w:semiHidden/>
    <w:unhideWhenUsed/>
    <w:rsid w:val="00D8293E"/>
    <w:pPr>
      <w:spacing w:after="0" w:line="240" w:lineRule="auto"/>
    </w:pPr>
    <w:rPr>
      <w:color w:val="000000"/>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LightShading-Accent123">
    <w:name w:val="Light Shading - Accent 123"/>
    <w:basedOn w:val="TableNormal"/>
    <w:next w:val="LightShading-Accent1"/>
    <w:uiPriority w:val="60"/>
    <w:semiHidden/>
    <w:unhideWhenUsed/>
    <w:rsid w:val="00D8293E"/>
    <w:pPr>
      <w:spacing w:after="0" w:line="240" w:lineRule="auto"/>
    </w:pPr>
    <w:rPr>
      <w:color w:val="2E74B5"/>
    </w:rPr>
    <w:tblPr>
      <w:tblStyleRowBandSize w:val="1"/>
      <w:tblStyleColBandSize w:val="1"/>
      <w:tblBorders>
        <w:top w:val="single" w:sz="8" w:space="0" w:color="5B9BD5"/>
        <w:bottom w:val="single" w:sz="8" w:space="0" w:color="5B9BD5"/>
      </w:tblBorders>
    </w:tblPr>
    <w:tblStylePr w:type="firstRow">
      <w:pPr>
        <w:spacing w:before="0" w:after="0" w:line="240" w:lineRule="auto"/>
      </w:pPr>
      <w:rPr>
        <w:b/>
        <w:bCs/>
      </w:rPr>
      <w:tblPr/>
      <w:tcPr>
        <w:tcBorders>
          <w:top w:val="single" w:sz="8" w:space="0" w:color="5B9BD5"/>
          <w:left w:val="nil"/>
          <w:bottom w:val="single" w:sz="8" w:space="0" w:color="5B9BD5"/>
          <w:right w:val="nil"/>
          <w:insideH w:val="nil"/>
          <w:insideV w:val="nil"/>
        </w:tcBorders>
      </w:tcPr>
    </w:tblStylePr>
    <w:tblStylePr w:type="lastRow">
      <w:pPr>
        <w:spacing w:before="0" w:after="0" w:line="240" w:lineRule="auto"/>
      </w:pPr>
      <w:rPr>
        <w:b/>
        <w:bCs/>
      </w:rPr>
      <w:tblPr/>
      <w:tcPr>
        <w:tcBorders>
          <w:top w:val="single" w:sz="8" w:space="0" w:color="5B9BD5"/>
          <w:left w:val="nil"/>
          <w:bottom w:val="single" w:sz="8" w:space="0" w:color="5B9BD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cPr>
    </w:tblStylePr>
    <w:tblStylePr w:type="band1Horz">
      <w:tblPr/>
      <w:tcPr>
        <w:tcBorders>
          <w:left w:val="nil"/>
          <w:right w:val="nil"/>
          <w:insideH w:val="nil"/>
          <w:insideV w:val="nil"/>
        </w:tcBorders>
        <w:shd w:val="clear" w:color="auto" w:fill="D6E6F4"/>
      </w:tcPr>
    </w:tblStylePr>
  </w:style>
  <w:style w:type="table" w:customStyle="1" w:styleId="LightShading-Accent223">
    <w:name w:val="Light Shading - Accent 223"/>
    <w:basedOn w:val="TableNormal"/>
    <w:next w:val="LightShading-Accent2"/>
    <w:uiPriority w:val="60"/>
    <w:semiHidden/>
    <w:unhideWhenUsed/>
    <w:rsid w:val="00D8293E"/>
    <w:pPr>
      <w:spacing w:after="0" w:line="240" w:lineRule="auto"/>
    </w:pPr>
    <w:rPr>
      <w:color w:val="C45911"/>
    </w:rPr>
    <w:tblPr>
      <w:tblStyleRowBandSize w:val="1"/>
      <w:tblStyleColBandSize w:val="1"/>
      <w:tblBorders>
        <w:top w:val="single" w:sz="8" w:space="0" w:color="ED7D31"/>
        <w:bottom w:val="single" w:sz="8" w:space="0" w:color="ED7D31"/>
      </w:tblBorders>
    </w:tblPr>
    <w:tblStylePr w:type="firstRow">
      <w:pPr>
        <w:spacing w:before="0" w:after="0" w:line="240" w:lineRule="auto"/>
      </w:pPr>
      <w:rPr>
        <w:b/>
        <w:bCs/>
      </w:rPr>
      <w:tblPr/>
      <w:tcPr>
        <w:tcBorders>
          <w:top w:val="single" w:sz="8" w:space="0" w:color="ED7D31"/>
          <w:left w:val="nil"/>
          <w:bottom w:val="single" w:sz="8" w:space="0" w:color="ED7D31"/>
          <w:right w:val="nil"/>
          <w:insideH w:val="nil"/>
          <w:insideV w:val="nil"/>
        </w:tcBorders>
      </w:tcPr>
    </w:tblStylePr>
    <w:tblStylePr w:type="lastRow">
      <w:pPr>
        <w:spacing w:before="0" w:after="0" w:line="240" w:lineRule="auto"/>
      </w:pPr>
      <w:rPr>
        <w:b/>
        <w:bCs/>
      </w:rPr>
      <w:tblPr/>
      <w:tcPr>
        <w:tcBorders>
          <w:top w:val="single" w:sz="8" w:space="0" w:color="ED7D31"/>
          <w:left w:val="nil"/>
          <w:bottom w:val="single" w:sz="8" w:space="0" w:color="ED7D3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ADECB"/>
      </w:tcPr>
    </w:tblStylePr>
    <w:tblStylePr w:type="band1Horz">
      <w:tblPr/>
      <w:tcPr>
        <w:tcBorders>
          <w:left w:val="nil"/>
          <w:right w:val="nil"/>
          <w:insideH w:val="nil"/>
          <w:insideV w:val="nil"/>
        </w:tcBorders>
        <w:shd w:val="clear" w:color="auto" w:fill="FADECB"/>
      </w:tcPr>
    </w:tblStylePr>
  </w:style>
  <w:style w:type="table" w:customStyle="1" w:styleId="LightShading-Accent323">
    <w:name w:val="Light Shading - Accent 323"/>
    <w:basedOn w:val="TableNormal"/>
    <w:next w:val="LightShading-Accent3"/>
    <w:uiPriority w:val="60"/>
    <w:semiHidden/>
    <w:unhideWhenUsed/>
    <w:rsid w:val="00D8293E"/>
    <w:pPr>
      <w:spacing w:after="0" w:line="240" w:lineRule="auto"/>
    </w:pPr>
    <w:rPr>
      <w:color w:val="7B7B7B"/>
    </w:rPr>
    <w:tblPr>
      <w:tblStyleRowBandSize w:val="1"/>
      <w:tblStyleColBandSize w:val="1"/>
      <w:tblBorders>
        <w:top w:val="single" w:sz="8" w:space="0" w:color="A5A5A5"/>
        <w:bottom w:val="single" w:sz="8" w:space="0" w:color="A5A5A5"/>
      </w:tblBorders>
    </w:tblPr>
    <w:tblStylePr w:type="firstRow">
      <w:pPr>
        <w:spacing w:before="0" w:after="0" w:line="240" w:lineRule="auto"/>
      </w:pPr>
      <w:rPr>
        <w:b/>
        <w:bCs/>
      </w:rPr>
      <w:tblPr/>
      <w:tcPr>
        <w:tcBorders>
          <w:top w:val="single" w:sz="8" w:space="0" w:color="A5A5A5"/>
          <w:left w:val="nil"/>
          <w:bottom w:val="single" w:sz="8" w:space="0" w:color="A5A5A5"/>
          <w:right w:val="nil"/>
          <w:insideH w:val="nil"/>
          <w:insideV w:val="nil"/>
        </w:tcBorders>
      </w:tcPr>
    </w:tblStylePr>
    <w:tblStylePr w:type="lastRow">
      <w:pPr>
        <w:spacing w:before="0" w:after="0" w:line="240" w:lineRule="auto"/>
      </w:pPr>
      <w:rPr>
        <w:b/>
        <w:bCs/>
      </w:rPr>
      <w:tblPr/>
      <w:tcPr>
        <w:tcBorders>
          <w:top w:val="single" w:sz="8" w:space="0" w:color="A5A5A5"/>
          <w:left w:val="nil"/>
          <w:bottom w:val="single" w:sz="8" w:space="0" w:color="A5A5A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cPr>
    </w:tblStylePr>
    <w:tblStylePr w:type="band1Horz">
      <w:tblPr/>
      <w:tcPr>
        <w:tcBorders>
          <w:left w:val="nil"/>
          <w:right w:val="nil"/>
          <w:insideH w:val="nil"/>
          <w:insideV w:val="nil"/>
        </w:tcBorders>
        <w:shd w:val="clear" w:color="auto" w:fill="E8E8E8"/>
      </w:tcPr>
    </w:tblStylePr>
  </w:style>
  <w:style w:type="table" w:customStyle="1" w:styleId="LightShading-Accent423">
    <w:name w:val="Light Shading - Accent 423"/>
    <w:basedOn w:val="TableNormal"/>
    <w:next w:val="LightShading-Accent4"/>
    <w:uiPriority w:val="60"/>
    <w:semiHidden/>
    <w:unhideWhenUsed/>
    <w:rsid w:val="00D8293E"/>
    <w:pPr>
      <w:spacing w:after="0" w:line="240" w:lineRule="auto"/>
    </w:pPr>
    <w:rPr>
      <w:color w:val="BF8F00"/>
    </w:rPr>
    <w:tblPr>
      <w:tblStyleRowBandSize w:val="1"/>
      <w:tblStyleColBandSize w:val="1"/>
      <w:tblBorders>
        <w:top w:val="single" w:sz="8" w:space="0" w:color="FFC000"/>
        <w:bottom w:val="single" w:sz="8" w:space="0" w:color="FFC000"/>
      </w:tblBorders>
    </w:tblPr>
    <w:tblStylePr w:type="firstRow">
      <w:pPr>
        <w:spacing w:before="0" w:after="0" w:line="240" w:lineRule="auto"/>
      </w:pPr>
      <w:rPr>
        <w:b/>
        <w:bCs/>
      </w:rPr>
      <w:tblPr/>
      <w:tcPr>
        <w:tcBorders>
          <w:top w:val="single" w:sz="8" w:space="0" w:color="FFC000"/>
          <w:left w:val="nil"/>
          <w:bottom w:val="single" w:sz="8" w:space="0" w:color="FFC000"/>
          <w:right w:val="nil"/>
          <w:insideH w:val="nil"/>
          <w:insideV w:val="nil"/>
        </w:tcBorders>
      </w:tcPr>
    </w:tblStylePr>
    <w:tblStylePr w:type="lastRow">
      <w:pPr>
        <w:spacing w:before="0" w:after="0" w:line="240" w:lineRule="auto"/>
      </w:pPr>
      <w:rPr>
        <w:b/>
        <w:bCs/>
      </w:rPr>
      <w:tblPr/>
      <w:tcPr>
        <w:tcBorders>
          <w:top w:val="single" w:sz="8" w:space="0" w:color="FFC000"/>
          <w:left w:val="nil"/>
          <w:bottom w:val="single" w:sz="8" w:space="0" w:color="FFC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cPr>
    </w:tblStylePr>
    <w:tblStylePr w:type="band1Horz">
      <w:tblPr/>
      <w:tcPr>
        <w:tcBorders>
          <w:left w:val="nil"/>
          <w:right w:val="nil"/>
          <w:insideH w:val="nil"/>
          <w:insideV w:val="nil"/>
        </w:tcBorders>
        <w:shd w:val="clear" w:color="auto" w:fill="FFEFC0"/>
      </w:tcPr>
    </w:tblStylePr>
  </w:style>
  <w:style w:type="table" w:customStyle="1" w:styleId="LightShading-Accent523">
    <w:name w:val="Light Shading - Accent 523"/>
    <w:basedOn w:val="TableNormal"/>
    <w:next w:val="LightShading-Accent5"/>
    <w:uiPriority w:val="60"/>
    <w:semiHidden/>
    <w:unhideWhenUsed/>
    <w:rsid w:val="00D8293E"/>
    <w:pPr>
      <w:spacing w:after="0" w:line="240" w:lineRule="auto"/>
    </w:pPr>
    <w:rPr>
      <w:color w:val="2F5496"/>
    </w:rPr>
    <w:tblPr>
      <w:tblStyleRowBandSize w:val="1"/>
      <w:tblStyleColBandSize w:val="1"/>
      <w:tblBorders>
        <w:top w:val="single" w:sz="8" w:space="0" w:color="4472C4"/>
        <w:bottom w:val="single" w:sz="8" w:space="0" w:color="4472C4"/>
      </w:tblBorders>
    </w:tblPr>
    <w:tblStylePr w:type="firstRow">
      <w:pPr>
        <w:spacing w:before="0" w:after="0" w:line="240" w:lineRule="auto"/>
      </w:pPr>
      <w:rPr>
        <w:b/>
        <w:bCs/>
      </w:rPr>
      <w:tblPr/>
      <w:tcPr>
        <w:tcBorders>
          <w:top w:val="single" w:sz="8" w:space="0" w:color="4472C4"/>
          <w:left w:val="nil"/>
          <w:bottom w:val="single" w:sz="8" w:space="0" w:color="4472C4"/>
          <w:right w:val="nil"/>
          <w:insideH w:val="nil"/>
          <w:insideV w:val="nil"/>
        </w:tcBorders>
      </w:tcPr>
    </w:tblStylePr>
    <w:tblStylePr w:type="lastRow">
      <w:pPr>
        <w:spacing w:before="0" w:after="0" w:line="240" w:lineRule="auto"/>
      </w:pPr>
      <w:rPr>
        <w:b/>
        <w:bCs/>
      </w:rPr>
      <w:tblPr/>
      <w:tcPr>
        <w:tcBorders>
          <w:top w:val="single" w:sz="8" w:space="0" w:color="4472C4"/>
          <w:left w:val="nil"/>
          <w:bottom w:val="single" w:sz="8" w:space="0" w:color="4472C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cPr>
    </w:tblStylePr>
    <w:tblStylePr w:type="band1Horz">
      <w:tblPr/>
      <w:tcPr>
        <w:tcBorders>
          <w:left w:val="nil"/>
          <w:right w:val="nil"/>
          <w:insideH w:val="nil"/>
          <w:insideV w:val="nil"/>
        </w:tcBorders>
        <w:shd w:val="clear" w:color="auto" w:fill="D0DBF0"/>
      </w:tcPr>
    </w:tblStylePr>
  </w:style>
  <w:style w:type="table" w:customStyle="1" w:styleId="LightShading-Accent623">
    <w:name w:val="Light Shading - Accent 623"/>
    <w:basedOn w:val="TableNormal"/>
    <w:next w:val="LightShading-Accent6"/>
    <w:uiPriority w:val="60"/>
    <w:semiHidden/>
    <w:unhideWhenUsed/>
    <w:rsid w:val="00D8293E"/>
    <w:pPr>
      <w:spacing w:after="0" w:line="240" w:lineRule="auto"/>
    </w:pPr>
    <w:rPr>
      <w:color w:val="538135"/>
    </w:rPr>
    <w:tblPr>
      <w:tblStyleRowBandSize w:val="1"/>
      <w:tblStyleColBandSize w:val="1"/>
      <w:tblBorders>
        <w:top w:val="single" w:sz="8" w:space="0" w:color="70AD47"/>
        <w:bottom w:val="single" w:sz="8" w:space="0" w:color="70AD47"/>
      </w:tblBorders>
    </w:tblPr>
    <w:tblStylePr w:type="firstRow">
      <w:pPr>
        <w:spacing w:before="0" w:after="0" w:line="240" w:lineRule="auto"/>
      </w:pPr>
      <w:rPr>
        <w:b/>
        <w:bCs/>
      </w:rPr>
      <w:tblPr/>
      <w:tcPr>
        <w:tcBorders>
          <w:top w:val="single" w:sz="8" w:space="0" w:color="70AD47"/>
          <w:left w:val="nil"/>
          <w:bottom w:val="single" w:sz="8" w:space="0" w:color="70AD47"/>
          <w:right w:val="nil"/>
          <w:insideH w:val="nil"/>
          <w:insideV w:val="nil"/>
        </w:tcBorders>
      </w:tcPr>
    </w:tblStylePr>
    <w:tblStylePr w:type="lastRow">
      <w:pPr>
        <w:spacing w:before="0" w:after="0" w:line="240" w:lineRule="auto"/>
      </w:pPr>
      <w:rPr>
        <w:b/>
        <w:bCs/>
      </w:rPr>
      <w:tblPr/>
      <w:tcPr>
        <w:tcBorders>
          <w:top w:val="single" w:sz="8" w:space="0" w:color="70AD47"/>
          <w:left w:val="nil"/>
          <w:bottom w:val="single" w:sz="8" w:space="0" w:color="70AD47"/>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BEBD0"/>
      </w:tcPr>
    </w:tblStylePr>
    <w:tblStylePr w:type="band1Horz">
      <w:tblPr/>
      <w:tcPr>
        <w:tcBorders>
          <w:left w:val="nil"/>
          <w:right w:val="nil"/>
          <w:insideH w:val="nil"/>
          <w:insideV w:val="nil"/>
        </w:tcBorders>
        <w:shd w:val="clear" w:color="auto" w:fill="DBEBD0"/>
      </w:tcPr>
    </w:tblStylePr>
  </w:style>
  <w:style w:type="table" w:customStyle="1" w:styleId="ListTable1Light23">
    <w:name w:val="List Table 1 Light23"/>
    <w:basedOn w:val="TableNormal"/>
    <w:next w:val="ListTable1Light"/>
    <w:uiPriority w:val="46"/>
    <w:rsid w:val="00D8293E"/>
    <w:pPr>
      <w:spacing w:after="0" w:line="240" w:lineRule="auto"/>
    </w:pPr>
    <w:tblPr>
      <w:tblStyleRowBandSize w:val="1"/>
      <w:tblStyleColBandSize w:val="1"/>
    </w:tblPr>
    <w:tblStylePr w:type="firstRow">
      <w:rPr>
        <w:b/>
        <w:bCs/>
      </w:rPr>
      <w:tblPr/>
      <w:tcPr>
        <w:tcBorders>
          <w:bottom w:val="single" w:sz="4" w:space="0" w:color="666666"/>
        </w:tcBorders>
      </w:tcPr>
    </w:tblStylePr>
    <w:tblStylePr w:type="lastRow">
      <w:rPr>
        <w:b/>
        <w:bCs/>
      </w:rPr>
      <w:tblPr/>
      <w:tcPr>
        <w:tcBorders>
          <w:top w:val="single" w:sz="4" w:space="0" w:color="666666"/>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ListTable1Light-Accent123">
    <w:name w:val="List Table 1 Light - Accent 123"/>
    <w:basedOn w:val="TableNormal"/>
    <w:next w:val="ListTable1Light-Accent1"/>
    <w:uiPriority w:val="46"/>
    <w:rsid w:val="00D8293E"/>
    <w:pPr>
      <w:spacing w:after="0" w:line="240" w:lineRule="auto"/>
    </w:pPr>
    <w:tblPr>
      <w:tblStyleRowBandSize w:val="1"/>
      <w:tblStyleColBandSize w:val="1"/>
    </w:tblPr>
    <w:tblStylePr w:type="firstRow">
      <w:rPr>
        <w:b/>
        <w:bCs/>
      </w:rPr>
      <w:tblPr/>
      <w:tcPr>
        <w:tcBorders>
          <w:bottom w:val="single" w:sz="4" w:space="0" w:color="9CC2E5"/>
        </w:tcBorders>
      </w:tcPr>
    </w:tblStylePr>
    <w:tblStylePr w:type="lastRow">
      <w:rPr>
        <w:b/>
        <w:bCs/>
      </w:rPr>
      <w:tblPr/>
      <w:tcPr>
        <w:tcBorders>
          <w:top w:val="single" w:sz="4" w:space="0" w:color="9CC2E5"/>
        </w:tcBorders>
      </w:tc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customStyle="1" w:styleId="ListTable1Light-Accent223">
    <w:name w:val="List Table 1 Light - Accent 223"/>
    <w:basedOn w:val="TableNormal"/>
    <w:next w:val="ListTable1Light-Accent2"/>
    <w:uiPriority w:val="46"/>
    <w:rsid w:val="00D8293E"/>
    <w:pPr>
      <w:spacing w:after="0" w:line="240" w:lineRule="auto"/>
    </w:pPr>
    <w:tblPr>
      <w:tblStyleRowBandSize w:val="1"/>
      <w:tblStyleColBandSize w:val="1"/>
    </w:tblPr>
    <w:tblStylePr w:type="firstRow">
      <w:rPr>
        <w:b/>
        <w:bCs/>
      </w:rPr>
      <w:tblPr/>
      <w:tcPr>
        <w:tcBorders>
          <w:bottom w:val="single" w:sz="4" w:space="0" w:color="F4B083"/>
        </w:tcBorders>
      </w:tcPr>
    </w:tblStylePr>
    <w:tblStylePr w:type="lastRow">
      <w:rPr>
        <w:b/>
        <w:bCs/>
      </w:rPr>
      <w:tblPr/>
      <w:tcPr>
        <w:tcBorders>
          <w:top w:val="single" w:sz="4" w:space="0" w:color="F4B083"/>
        </w:tcBorders>
      </w:tcPr>
    </w:tblStylePr>
    <w:tblStylePr w:type="firstCol">
      <w:rPr>
        <w:b/>
        <w:bCs/>
      </w:rPr>
    </w:tblStylePr>
    <w:tblStylePr w:type="lastCol">
      <w:rPr>
        <w:b/>
        <w:bCs/>
      </w:rPr>
    </w:tblStylePr>
    <w:tblStylePr w:type="band1Vert">
      <w:tblPr/>
      <w:tcPr>
        <w:shd w:val="clear" w:color="auto" w:fill="FBE4D5"/>
      </w:tcPr>
    </w:tblStylePr>
    <w:tblStylePr w:type="band1Horz">
      <w:tblPr/>
      <w:tcPr>
        <w:shd w:val="clear" w:color="auto" w:fill="FBE4D5"/>
      </w:tcPr>
    </w:tblStylePr>
  </w:style>
  <w:style w:type="table" w:customStyle="1" w:styleId="ListTable1Light-Accent323">
    <w:name w:val="List Table 1 Light - Accent 323"/>
    <w:basedOn w:val="TableNormal"/>
    <w:next w:val="ListTable1Light-Accent3"/>
    <w:uiPriority w:val="46"/>
    <w:rsid w:val="00D8293E"/>
    <w:pPr>
      <w:spacing w:after="0" w:line="240" w:lineRule="auto"/>
    </w:pPr>
    <w:tblPr>
      <w:tblStyleRowBandSize w:val="1"/>
      <w:tblStyleColBandSize w:val="1"/>
    </w:tblPr>
    <w:tblStylePr w:type="firstRow">
      <w:rPr>
        <w:b/>
        <w:bCs/>
      </w:rPr>
      <w:tblPr/>
      <w:tcPr>
        <w:tcBorders>
          <w:bottom w:val="single" w:sz="4" w:space="0" w:color="C9C9C9"/>
        </w:tcBorders>
      </w:tcPr>
    </w:tblStylePr>
    <w:tblStylePr w:type="lastRow">
      <w:rPr>
        <w:b/>
        <w:bCs/>
      </w:rPr>
      <w:tblPr/>
      <w:tcPr>
        <w:tcBorders>
          <w:top w:val="single" w:sz="4" w:space="0" w:color="C9C9C9"/>
        </w:tcBorders>
      </w:tcPr>
    </w:tblStylePr>
    <w:tblStylePr w:type="firstCol">
      <w:rPr>
        <w:b/>
        <w:bCs/>
      </w:rPr>
    </w:tblStylePr>
    <w:tblStylePr w:type="lastCol">
      <w:rPr>
        <w:b/>
        <w:bCs/>
      </w:rPr>
    </w:tblStylePr>
    <w:tblStylePr w:type="band1Vert">
      <w:tblPr/>
      <w:tcPr>
        <w:shd w:val="clear" w:color="auto" w:fill="EDEDED"/>
      </w:tcPr>
    </w:tblStylePr>
    <w:tblStylePr w:type="band1Horz">
      <w:tblPr/>
      <w:tcPr>
        <w:shd w:val="clear" w:color="auto" w:fill="EDEDED"/>
      </w:tcPr>
    </w:tblStylePr>
  </w:style>
  <w:style w:type="table" w:customStyle="1" w:styleId="ListTable1Light-Accent423">
    <w:name w:val="List Table 1 Light - Accent 423"/>
    <w:basedOn w:val="TableNormal"/>
    <w:next w:val="ListTable1Light-Accent4"/>
    <w:uiPriority w:val="46"/>
    <w:rsid w:val="00D8293E"/>
    <w:pPr>
      <w:spacing w:after="0" w:line="240" w:lineRule="auto"/>
    </w:pPr>
    <w:tblPr>
      <w:tblStyleRowBandSize w:val="1"/>
      <w:tblStyleColBandSize w:val="1"/>
    </w:tblPr>
    <w:tblStylePr w:type="firstRow">
      <w:rPr>
        <w:b/>
        <w:bCs/>
      </w:rPr>
      <w:tblPr/>
      <w:tcPr>
        <w:tcBorders>
          <w:bottom w:val="single" w:sz="4" w:space="0" w:color="FFD966"/>
        </w:tcBorders>
      </w:tcPr>
    </w:tblStylePr>
    <w:tblStylePr w:type="lastRow">
      <w:rPr>
        <w:b/>
        <w:bCs/>
      </w:rPr>
      <w:tblPr/>
      <w:tcPr>
        <w:tcBorders>
          <w:top w:val="single" w:sz="4" w:space="0" w:color="FFD966"/>
        </w:tcBorders>
      </w:tcPr>
    </w:tblStylePr>
    <w:tblStylePr w:type="firstCol">
      <w:rPr>
        <w:b/>
        <w:bCs/>
      </w:rPr>
    </w:tblStylePr>
    <w:tblStylePr w:type="lastCol">
      <w:rPr>
        <w:b/>
        <w:bCs/>
      </w:rPr>
    </w:tblStylePr>
    <w:tblStylePr w:type="band1Vert">
      <w:tblPr/>
      <w:tcPr>
        <w:shd w:val="clear" w:color="auto" w:fill="FFF2CC"/>
      </w:tcPr>
    </w:tblStylePr>
    <w:tblStylePr w:type="band1Horz">
      <w:tblPr/>
      <w:tcPr>
        <w:shd w:val="clear" w:color="auto" w:fill="FFF2CC"/>
      </w:tcPr>
    </w:tblStylePr>
  </w:style>
  <w:style w:type="table" w:customStyle="1" w:styleId="ListTable1Light-Accent523">
    <w:name w:val="List Table 1 Light - Accent 523"/>
    <w:basedOn w:val="TableNormal"/>
    <w:next w:val="ListTable1Light-Accent5"/>
    <w:uiPriority w:val="46"/>
    <w:rsid w:val="00D8293E"/>
    <w:pPr>
      <w:spacing w:after="0" w:line="240" w:lineRule="auto"/>
    </w:pPr>
    <w:tblPr>
      <w:tblStyleRowBandSize w:val="1"/>
      <w:tblStyleColBandSize w:val="1"/>
    </w:tblPr>
    <w:tblStylePr w:type="firstRow">
      <w:rPr>
        <w:b/>
        <w:bCs/>
      </w:rPr>
      <w:tblPr/>
      <w:tcPr>
        <w:tcBorders>
          <w:bottom w:val="single" w:sz="4" w:space="0" w:color="8EAADB"/>
        </w:tcBorders>
      </w:tcPr>
    </w:tblStylePr>
    <w:tblStylePr w:type="lastRow">
      <w:rPr>
        <w:b/>
        <w:bCs/>
      </w:rPr>
      <w:tblPr/>
      <w:tcPr>
        <w:tcBorders>
          <w:top w:val="single" w:sz="4" w:space="0" w:color="8EAADB"/>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customStyle="1" w:styleId="ListTable1Light-Accent623">
    <w:name w:val="List Table 1 Light - Accent 623"/>
    <w:basedOn w:val="TableNormal"/>
    <w:next w:val="ListTable1Light-Accent6"/>
    <w:uiPriority w:val="46"/>
    <w:rsid w:val="00D8293E"/>
    <w:pPr>
      <w:spacing w:after="0" w:line="240" w:lineRule="auto"/>
    </w:pPr>
    <w:tblPr>
      <w:tblStyleRowBandSize w:val="1"/>
      <w:tblStyleColBandSize w:val="1"/>
    </w:tblPr>
    <w:tblStylePr w:type="firstRow">
      <w:rPr>
        <w:b/>
        <w:bCs/>
      </w:rPr>
      <w:tblPr/>
      <w:tcPr>
        <w:tcBorders>
          <w:bottom w:val="single" w:sz="4" w:space="0" w:color="A8D08D"/>
        </w:tcBorders>
      </w:tcPr>
    </w:tblStylePr>
    <w:tblStylePr w:type="lastRow">
      <w:rPr>
        <w:b/>
        <w:bCs/>
      </w:rPr>
      <w:tblPr/>
      <w:tcPr>
        <w:tcBorders>
          <w:top w:val="single" w:sz="4" w:space="0" w:color="A8D08D"/>
        </w:tcBorders>
      </w:tcPr>
    </w:tblStylePr>
    <w:tblStylePr w:type="firstCol">
      <w:rPr>
        <w:b/>
        <w:bCs/>
      </w:rPr>
    </w:tblStylePr>
    <w:tblStylePr w:type="lastCol">
      <w:rPr>
        <w:b/>
        <w:bCs/>
      </w:rPr>
    </w:tblStylePr>
    <w:tblStylePr w:type="band1Vert">
      <w:tblPr/>
      <w:tcPr>
        <w:shd w:val="clear" w:color="auto" w:fill="E2EFD9"/>
      </w:tcPr>
    </w:tblStylePr>
    <w:tblStylePr w:type="band1Horz">
      <w:tblPr/>
      <w:tcPr>
        <w:shd w:val="clear" w:color="auto" w:fill="E2EFD9"/>
      </w:tcPr>
    </w:tblStylePr>
  </w:style>
  <w:style w:type="table" w:customStyle="1" w:styleId="ListTable223">
    <w:name w:val="List Table 223"/>
    <w:basedOn w:val="TableNormal"/>
    <w:next w:val="ListTable2"/>
    <w:uiPriority w:val="47"/>
    <w:rsid w:val="00D8293E"/>
    <w:pPr>
      <w:spacing w:after="0" w:line="240" w:lineRule="auto"/>
    </w:pPr>
    <w:tblPr>
      <w:tblStyleRowBandSize w:val="1"/>
      <w:tblStyleColBandSize w:val="1"/>
      <w:tblBorders>
        <w:top w:val="single" w:sz="4" w:space="0" w:color="666666"/>
        <w:bottom w:val="single" w:sz="4" w:space="0" w:color="666666"/>
        <w:insideH w:val="single" w:sz="4" w:space="0" w:color="666666"/>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ListTable2-Accent123">
    <w:name w:val="List Table 2 - Accent 123"/>
    <w:basedOn w:val="TableNormal"/>
    <w:next w:val="ListTable2-Accent1"/>
    <w:uiPriority w:val="47"/>
    <w:rsid w:val="00D8293E"/>
    <w:pPr>
      <w:spacing w:after="0" w:line="240" w:lineRule="auto"/>
    </w:pPr>
    <w:tblPr>
      <w:tblStyleRowBandSize w:val="1"/>
      <w:tblStyleColBandSize w:val="1"/>
      <w:tblBorders>
        <w:top w:val="single" w:sz="4" w:space="0" w:color="9CC2E5"/>
        <w:bottom w:val="single" w:sz="4" w:space="0" w:color="9CC2E5"/>
        <w:insideH w:val="single" w:sz="4" w:space="0" w:color="9CC2E5"/>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customStyle="1" w:styleId="ListTable2-Accent223">
    <w:name w:val="List Table 2 - Accent 223"/>
    <w:basedOn w:val="TableNormal"/>
    <w:next w:val="ListTable2-Accent2"/>
    <w:uiPriority w:val="47"/>
    <w:rsid w:val="00D8293E"/>
    <w:pPr>
      <w:spacing w:after="0" w:line="240" w:lineRule="auto"/>
    </w:pPr>
    <w:tblPr>
      <w:tblStyleRowBandSize w:val="1"/>
      <w:tblStyleColBandSize w:val="1"/>
      <w:tblBorders>
        <w:top w:val="single" w:sz="4" w:space="0" w:color="F4B083"/>
        <w:bottom w:val="single" w:sz="4" w:space="0" w:color="F4B083"/>
        <w:insideH w:val="single" w:sz="4" w:space="0" w:color="F4B083"/>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BE4D5"/>
      </w:tcPr>
    </w:tblStylePr>
    <w:tblStylePr w:type="band1Horz">
      <w:tblPr/>
      <w:tcPr>
        <w:shd w:val="clear" w:color="auto" w:fill="FBE4D5"/>
      </w:tcPr>
    </w:tblStylePr>
  </w:style>
  <w:style w:type="table" w:customStyle="1" w:styleId="ListTable2-Accent323">
    <w:name w:val="List Table 2 - Accent 323"/>
    <w:basedOn w:val="TableNormal"/>
    <w:next w:val="ListTable2-Accent3"/>
    <w:uiPriority w:val="47"/>
    <w:rsid w:val="00D8293E"/>
    <w:pPr>
      <w:spacing w:after="0" w:line="240" w:lineRule="auto"/>
    </w:pPr>
    <w:tblPr>
      <w:tblStyleRowBandSize w:val="1"/>
      <w:tblStyleColBandSize w:val="1"/>
      <w:tblBorders>
        <w:top w:val="single" w:sz="4" w:space="0" w:color="C9C9C9"/>
        <w:bottom w:val="single" w:sz="4" w:space="0" w:color="C9C9C9"/>
        <w:insideH w:val="single" w:sz="4" w:space="0" w:color="C9C9C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DEDED"/>
      </w:tcPr>
    </w:tblStylePr>
    <w:tblStylePr w:type="band1Horz">
      <w:tblPr/>
      <w:tcPr>
        <w:shd w:val="clear" w:color="auto" w:fill="EDEDED"/>
      </w:tcPr>
    </w:tblStylePr>
  </w:style>
  <w:style w:type="table" w:customStyle="1" w:styleId="ListTable2-Accent423">
    <w:name w:val="List Table 2 - Accent 423"/>
    <w:basedOn w:val="TableNormal"/>
    <w:next w:val="ListTable2-Accent4"/>
    <w:uiPriority w:val="47"/>
    <w:rsid w:val="00D8293E"/>
    <w:pPr>
      <w:spacing w:after="0" w:line="240" w:lineRule="auto"/>
    </w:pPr>
    <w:tblPr>
      <w:tblStyleRowBandSize w:val="1"/>
      <w:tblStyleColBandSize w:val="1"/>
      <w:tblBorders>
        <w:top w:val="single" w:sz="4" w:space="0" w:color="FFD966"/>
        <w:bottom w:val="single" w:sz="4" w:space="0" w:color="FFD966"/>
        <w:insideH w:val="single" w:sz="4" w:space="0" w:color="FFD966"/>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FF2CC"/>
      </w:tcPr>
    </w:tblStylePr>
    <w:tblStylePr w:type="band1Horz">
      <w:tblPr/>
      <w:tcPr>
        <w:shd w:val="clear" w:color="auto" w:fill="FFF2CC"/>
      </w:tcPr>
    </w:tblStylePr>
  </w:style>
  <w:style w:type="table" w:customStyle="1" w:styleId="ListTable2-Accent523">
    <w:name w:val="List Table 2 - Accent 523"/>
    <w:basedOn w:val="TableNormal"/>
    <w:next w:val="ListTable2-Accent5"/>
    <w:uiPriority w:val="47"/>
    <w:rsid w:val="00D8293E"/>
    <w:pPr>
      <w:spacing w:after="0" w:line="240" w:lineRule="auto"/>
    </w:pPr>
    <w:tblPr>
      <w:tblStyleRowBandSize w:val="1"/>
      <w:tblStyleColBandSize w:val="1"/>
      <w:tblBorders>
        <w:top w:val="single" w:sz="4" w:space="0" w:color="8EAADB"/>
        <w:bottom w:val="single" w:sz="4" w:space="0" w:color="8EAADB"/>
        <w:insideH w:val="single" w:sz="4" w:space="0" w:color="8EAADB"/>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customStyle="1" w:styleId="ListTable2-Accent623">
    <w:name w:val="List Table 2 - Accent 623"/>
    <w:basedOn w:val="TableNormal"/>
    <w:next w:val="ListTable2-Accent6"/>
    <w:uiPriority w:val="47"/>
    <w:rsid w:val="00D8293E"/>
    <w:pPr>
      <w:spacing w:after="0" w:line="240" w:lineRule="auto"/>
    </w:pPr>
    <w:tblPr>
      <w:tblStyleRowBandSize w:val="1"/>
      <w:tblStyleColBandSize w:val="1"/>
      <w:tblBorders>
        <w:top w:val="single" w:sz="4" w:space="0" w:color="A8D08D"/>
        <w:bottom w:val="single" w:sz="4" w:space="0" w:color="A8D08D"/>
        <w:insideH w:val="single" w:sz="4" w:space="0" w:color="A8D08D"/>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2EFD9"/>
      </w:tcPr>
    </w:tblStylePr>
    <w:tblStylePr w:type="band1Horz">
      <w:tblPr/>
      <w:tcPr>
        <w:shd w:val="clear" w:color="auto" w:fill="E2EFD9"/>
      </w:tcPr>
    </w:tblStylePr>
  </w:style>
  <w:style w:type="table" w:customStyle="1" w:styleId="ListTable323">
    <w:name w:val="List Table 323"/>
    <w:basedOn w:val="TableNormal"/>
    <w:next w:val="ListTable3"/>
    <w:uiPriority w:val="48"/>
    <w:rsid w:val="00D8293E"/>
    <w:pPr>
      <w:spacing w:after="0" w:line="240" w:lineRule="auto"/>
    </w:pPr>
    <w:tblPr>
      <w:tblStyleRowBandSize w:val="1"/>
      <w:tblStyleColBandSize w:val="1"/>
      <w:tblBorders>
        <w:top w:val="single" w:sz="4" w:space="0" w:color="000000"/>
        <w:left w:val="single" w:sz="4" w:space="0" w:color="000000"/>
        <w:bottom w:val="single" w:sz="4" w:space="0" w:color="000000"/>
        <w:right w:val="single" w:sz="4" w:space="0" w:color="000000"/>
      </w:tblBorders>
    </w:tblPr>
    <w:tblStylePr w:type="firstRow">
      <w:rPr>
        <w:b/>
        <w:bCs/>
        <w:color w:val="FFFFFF"/>
      </w:rPr>
      <w:tblPr/>
      <w:tcPr>
        <w:shd w:val="clear" w:color="auto" w:fill="000000"/>
      </w:tcPr>
    </w:tblStylePr>
    <w:tblStylePr w:type="lastRow">
      <w:rPr>
        <w:b/>
        <w:bCs/>
      </w:rPr>
      <w:tblPr/>
      <w:tcPr>
        <w:tcBorders>
          <w:top w:val="double" w:sz="4" w:space="0" w:color="000000"/>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000000"/>
          <w:right w:val="single" w:sz="4" w:space="0" w:color="000000"/>
        </w:tcBorders>
      </w:tcPr>
    </w:tblStylePr>
    <w:tblStylePr w:type="band1Horz">
      <w:tblPr/>
      <w:tcPr>
        <w:tcBorders>
          <w:top w:val="single" w:sz="4" w:space="0" w:color="000000"/>
          <w:bottom w:val="single" w:sz="4" w:space="0" w:color="000000"/>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left w:val="nil"/>
        </w:tcBorders>
      </w:tcPr>
    </w:tblStylePr>
    <w:tblStylePr w:type="swCell">
      <w:tblPr/>
      <w:tcPr>
        <w:tcBorders>
          <w:top w:val="double" w:sz="4" w:space="0" w:color="000000"/>
          <w:right w:val="nil"/>
        </w:tcBorders>
      </w:tcPr>
    </w:tblStylePr>
  </w:style>
  <w:style w:type="table" w:customStyle="1" w:styleId="ListTable3-Accent123">
    <w:name w:val="List Table 3 - Accent 123"/>
    <w:basedOn w:val="TableNormal"/>
    <w:next w:val="ListTable3-Accent1"/>
    <w:uiPriority w:val="48"/>
    <w:rsid w:val="00D8293E"/>
    <w:pPr>
      <w:spacing w:after="0" w:line="240" w:lineRule="auto"/>
    </w:pPr>
    <w:tblPr>
      <w:tblStyleRowBandSize w:val="1"/>
      <w:tblStyleColBandSize w:val="1"/>
      <w:tblBorders>
        <w:top w:val="single" w:sz="4" w:space="0" w:color="5B9BD5"/>
        <w:left w:val="single" w:sz="4" w:space="0" w:color="5B9BD5"/>
        <w:bottom w:val="single" w:sz="4" w:space="0" w:color="5B9BD5"/>
        <w:right w:val="single" w:sz="4" w:space="0" w:color="5B9BD5"/>
      </w:tblBorders>
    </w:tblPr>
    <w:tblStylePr w:type="firstRow">
      <w:rPr>
        <w:b/>
        <w:bCs/>
        <w:color w:val="FFFFFF"/>
      </w:rPr>
      <w:tblPr/>
      <w:tcPr>
        <w:shd w:val="clear" w:color="auto" w:fill="5B9BD5"/>
      </w:tcPr>
    </w:tblStylePr>
    <w:tblStylePr w:type="lastRow">
      <w:rPr>
        <w:b/>
        <w:bCs/>
      </w:rPr>
      <w:tblPr/>
      <w:tcPr>
        <w:tcBorders>
          <w:top w:val="double" w:sz="4" w:space="0" w:color="5B9BD5"/>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5B9BD5"/>
          <w:right w:val="single" w:sz="4" w:space="0" w:color="5B9BD5"/>
        </w:tcBorders>
      </w:tcPr>
    </w:tblStylePr>
    <w:tblStylePr w:type="band1Horz">
      <w:tblPr/>
      <w:tcPr>
        <w:tcBorders>
          <w:top w:val="single" w:sz="4" w:space="0" w:color="5B9BD5"/>
          <w:bottom w:val="single" w:sz="4" w:space="0" w:color="5B9BD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5B9BD5"/>
          <w:left w:val="nil"/>
        </w:tcBorders>
      </w:tcPr>
    </w:tblStylePr>
    <w:tblStylePr w:type="swCell">
      <w:tblPr/>
      <w:tcPr>
        <w:tcBorders>
          <w:top w:val="double" w:sz="4" w:space="0" w:color="5B9BD5"/>
          <w:right w:val="nil"/>
        </w:tcBorders>
      </w:tcPr>
    </w:tblStylePr>
  </w:style>
  <w:style w:type="table" w:customStyle="1" w:styleId="ListTable3-Accent223">
    <w:name w:val="List Table 3 - Accent 223"/>
    <w:basedOn w:val="TableNormal"/>
    <w:next w:val="ListTable3-Accent2"/>
    <w:uiPriority w:val="48"/>
    <w:rsid w:val="00D8293E"/>
    <w:pPr>
      <w:spacing w:after="0" w:line="240" w:lineRule="auto"/>
    </w:pPr>
    <w:tblPr>
      <w:tblStyleRowBandSize w:val="1"/>
      <w:tblStyleColBandSize w:val="1"/>
      <w:tblBorders>
        <w:top w:val="single" w:sz="4" w:space="0" w:color="ED7D31"/>
        <w:left w:val="single" w:sz="4" w:space="0" w:color="ED7D31"/>
        <w:bottom w:val="single" w:sz="4" w:space="0" w:color="ED7D31"/>
        <w:right w:val="single" w:sz="4" w:space="0" w:color="ED7D31"/>
      </w:tblBorders>
    </w:tblPr>
    <w:tblStylePr w:type="firstRow">
      <w:rPr>
        <w:b/>
        <w:bCs/>
        <w:color w:val="FFFFFF"/>
      </w:rPr>
      <w:tblPr/>
      <w:tcPr>
        <w:shd w:val="clear" w:color="auto" w:fill="ED7D31"/>
      </w:tcPr>
    </w:tblStylePr>
    <w:tblStylePr w:type="lastRow">
      <w:rPr>
        <w:b/>
        <w:bCs/>
      </w:rPr>
      <w:tblPr/>
      <w:tcPr>
        <w:tcBorders>
          <w:top w:val="double" w:sz="4" w:space="0" w:color="ED7D31"/>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ED7D31"/>
          <w:right w:val="single" w:sz="4" w:space="0" w:color="ED7D31"/>
        </w:tcBorders>
      </w:tcPr>
    </w:tblStylePr>
    <w:tblStylePr w:type="band1Horz">
      <w:tblPr/>
      <w:tcPr>
        <w:tcBorders>
          <w:top w:val="single" w:sz="4" w:space="0" w:color="ED7D31"/>
          <w:bottom w:val="single" w:sz="4" w:space="0" w:color="ED7D3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D7D31"/>
          <w:left w:val="nil"/>
        </w:tcBorders>
      </w:tcPr>
    </w:tblStylePr>
    <w:tblStylePr w:type="swCell">
      <w:tblPr/>
      <w:tcPr>
        <w:tcBorders>
          <w:top w:val="double" w:sz="4" w:space="0" w:color="ED7D31"/>
          <w:right w:val="nil"/>
        </w:tcBorders>
      </w:tcPr>
    </w:tblStylePr>
  </w:style>
  <w:style w:type="table" w:customStyle="1" w:styleId="ListTable3-Accent323">
    <w:name w:val="List Table 3 - Accent 323"/>
    <w:basedOn w:val="TableNormal"/>
    <w:next w:val="ListTable3-Accent3"/>
    <w:uiPriority w:val="48"/>
    <w:rsid w:val="00D8293E"/>
    <w:pPr>
      <w:spacing w:after="0" w:line="240" w:lineRule="auto"/>
    </w:pPr>
    <w:tblPr>
      <w:tblStyleRowBandSize w:val="1"/>
      <w:tblStyleColBandSize w:val="1"/>
      <w:tblBorders>
        <w:top w:val="single" w:sz="4" w:space="0" w:color="A5A5A5"/>
        <w:left w:val="single" w:sz="4" w:space="0" w:color="A5A5A5"/>
        <w:bottom w:val="single" w:sz="4" w:space="0" w:color="A5A5A5"/>
        <w:right w:val="single" w:sz="4" w:space="0" w:color="A5A5A5"/>
      </w:tblBorders>
    </w:tblPr>
    <w:tblStylePr w:type="firstRow">
      <w:rPr>
        <w:b/>
        <w:bCs/>
        <w:color w:val="FFFFFF"/>
      </w:rPr>
      <w:tblPr/>
      <w:tcPr>
        <w:shd w:val="clear" w:color="auto" w:fill="A5A5A5"/>
      </w:tcPr>
    </w:tblStylePr>
    <w:tblStylePr w:type="lastRow">
      <w:rPr>
        <w:b/>
        <w:bCs/>
      </w:rPr>
      <w:tblPr/>
      <w:tcPr>
        <w:tcBorders>
          <w:top w:val="double" w:sz="4" w:space="0" w:color="A5A5A5"/>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A5A5A5"/>
          <w:right w:val="single" w:sz="4" w:space="0" w:color="A5A5A5"/>
        </w:tcBorders>
      </w:tcPr>
    </w:tblStylePr>
    <w:tblStylePr w:type="band1Horz">
      <w:tblPr/>
      <w:tcPr>
        <w:tcBorders>
          <w:top w:val="single" w:sz="4" w:space="0" w:color="A5A5A5"/>
          <w:bottom w:val="single" w:sz="4" w:space="0" w:color="A5A5A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5A5A5"/>
          <w:left w:val="nil"/>
        </w:tcBorders>
      </w:tcPr>
    </w:tblStylePr>
    <w:tblStylePr w:type="swCell">
      <w:tblPr/>
      <w:tcPr>
        <w:tcBorders>
          <w:top w:val="double" w:sz="4" w:space="0" w:color="A5A5A5"/>
          <w:right w:val="nil"/>
        </w:tcBorders>
      </w:tcPr>
    </w:tblStylePr>
  </w:style>
  <w:style w:type="table" w:customStyle="1" w:styleId="ListTable3-Accent423">
    <w:name w:val="List Table 3 - Accent 423"/>
    <w:basedOn w:val="TableNormal"/>
    <w:next w:val="ListTable3-Accent4"/>
    <w:uiPriority w:val="48"/>
    <w:rsid w:val="00D8293E"/>
    <w:pPr>
      <w:spacing w:after="0" w:line="240" w:lineRule="auto"/>
    </w:pPr>
    <w:tblPr>
      <w:tblStyleRowBandSize w:val="1"/>
      <w:tblStyleColBandSize w:val="1"/>
      <w:tblBorders>
        <w:top w:val="single" w:sz="4" w:space="0" w:color="FFC000"/>
        <w:left w:val="single" w:sz="4" w:space="0" w:color="FFC000"/>
        <w:bottom w:val="single" w:sz="4" w:space="0" w:color="FFC000"/>
        <w:right w:val="single" w:sz="4" w:space="0" w:color="FFC000"/>
      </w:tblBorders>
    </w:tblPr>
    <w:tblStylePr w:type="firstRow">
      <w:rPr>
        <w:b/>
        <w:bCs/>
        <w:color w:val="FFFFFF"/>
      </w:rPr>
      <w:tblPr/>
      <w:tcPr>
        <w:shd w:val="clear" w:color="auto" w:fill="FFC000"/>
      </w:tcPr>
    </w:tblStylePr>
    <w:tblStylePr w:type="lastRow">
      <w:rPr>
        <w:b/>
        <w:bCs/>
      </w:rPr>
      <w:tblPr/>
      <w:tcPr>
        <w:tcBorders>
          <w:top w:val="double" w:sz="4" w:space="0" w:color="FFC000"/>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FFC000"/>
          <w:right w:val="single" w:sz="4" w:space="0" w:color="FFC000"/>
        </w:tcBorders>
      </w:tcPr>
    </w:tblStylePr>
    <w:tblStylePr w:type="band1Horz">
      <w:tblPr/>
      <w:tcPr>
        <w:tcBorders>
          <w:top w:val="single" w:sz="4" w:space="0" w:color="FFC000"/>
          <w:bottom w:val="single" w:sz="4" w:space="0" w:color="FFC000"/>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FC000"/>
          <w:left w:val="nil"/>
        </w:tcBorders>
      </w:tcPr>
    </w:tblStylePr>
    <w:tblStylePr w:type="swCell">
      <w:tblPr/>
      <w:tcPr>
        <w:tcBorders>
          <w:top w:val="double" w:sz="4" w:space="0" w:color="FFC000"/>
          <w:right w:val="nil"/>
        </w:tcBorders>
      </w:tcPr>
    </w:tblStylePr>
  </w:style>
  <w:style w:type="table" w:customStyle="1" w:styleId="ListTable3-Accent523">
    <w:name w:val="List Table 3 - Accent 523"/>
    <w:basedOn w:val="TableNormal"/>
    <w:next w:val="ListTable3-Accent5"/>
    <w:uiPriority w:val="48"/>
    <w:rsid w:val="00D8293E"/>
    <w:pPr>
      <w:spacing w:after="0" w:line="240" w:lineRule="auto"/>
    </w:pPr>
    <w:tblPr>
      <w:tblStyleRowBandSize w:val="1"/>
      <w:tblStyleColBandSize w:val="1"/>
      <w:tblBorders>
        <w:top w:val="single" w:sz="4" w:space="0" w:color="4472C4"/>
        <w:left w:val="single" w:sz="4" w:space="0" w:color="4472C4"/>
        <w:bottom w:val="single" w:sz="4" w:space="0" w:color="4472C4"/>
        <w:right w:val="single" w:sz="4" w:space="0" w:color="4472C4"/>
      </w:tblBorders>
    </w:tblPr>
    <w:tblStylePr w:type="firstRow">
      <w:rPr>
        <w:b/>
        <w:bCs/>
        <w:color w:val="FFFFFF"/>
      </w:rPr>
      <w:tblPr/>
      <w:tcPr>
        <w:shd w:val="clear" w:color="auto" w:fill="4472C4"/>
      </w:tcPr>
    </w:tblStylePr>
    <w:tblStylePr w:type="lastRow">
      <w:rPr>
        <w:b/>
        <w:bCs/>
      </w:rPr>
      <w:tblPr/>
      <w:tcPr>
        <w:tcBorders>
          <w:top w:val="double" w:sz="4" w:space="0" w:color="4472C4"/>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4472C4"/>
          <w:right w:val="single" w:sz="4" w:space="0" w:color="4472C4"/>
        </w:tcBorders>
      </w:tcPr>
    </w:tblStylePr>
    <w:tblStylePr w:type="band1Horz">
      <w:tblPr/>
      <w:tcPr>
        <w:tcBorders>
          <w:top w:val="single" w:sz="4" w:space="0" w:color="4472C4"/>
          <w:bottom w:val="single" w:sz="4" w:space="0" w:color="4472C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472C4"/>
          <w:left w:val="nil"/>
        </w:tcBorders>
      </w:tcPr>
    </w:tblStylePr>
    <w:tblStylePr w:type="swCell">
      <w:tblPr/>
      <w:tcPr>
        <w:tcBorders>
          <w:top w:val="double" w:sz="4" w:space="0" w:color="4472C4"/>
          <w:right w:val="nil"/>
        </w:tcBorders>
      </w:tcPr>
    </w:tblStylePr>
  </w:style>
  <w:style w:type="table" w:customStyle="1" w:styleId="ListTable3-Accent623">
    <w:name w:val="List Table 3 - Accent 623"/>
    <w:basedOn w:val="TableNormal"/>
    <w:next w:val="ListTable3-Accent6"/>
    <w:uiPriority w:val="48"/>
    <w:rsid w:val="00D8293E"/>
    <w:pPr>
      <w:spacing w:after="0" w:line="240" w:lineRule="auto"/>
    </w:pPr>
    <w:tblPr>
      <w:tblStyleRowBandSize w:val="1"/>
      <w:tblStyleColBandSize w:val="1"/>
      <w:tblBorders>
        <w:top w:val="single" w:sz="4" w:space="0" w:color="70AD47"/>
        <w:left w:val="single" w:sz="4" w:space="0" w:color="70AD47"/>
        <w:bottom w:val="single" w:sz="4" w:space="0" w:color="70AD47"/>
        <w:right w:val="single" w:sz="4" w:space="0" w:color="70AD47"/>
      </w:tblBorders>
    </w:tblPr>
    <w:tblStylePr w:type="firstRow">
      <w:rPr>
        <w:b/>
        <w:bCs/>
        <w:color w:val="FFFFFF"/>
      </w:rPr>
      <w:tblPr/>
      <w:tcPr>
        <w:shd w:val="clear" w:color="auto" w:fill="70AD47"/>
      </w:tcPr>
    </w:tblStylePr>
    <w:tblStylePr w:type="lastRow">
      <w:rPr>
        <w:b/>
        <w:bCs/>
      </w:rPr>
      <w:tblPr/>
      <w:tcPr>
        <w:tcBorders>
          <w:top w:val="double" w:sz="4" w:space="0" w:color="70AD47"/>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70AD47"/>
          <w:right w:val="single" w:sz="4" w:space="0" w:color="70AD47"/>
        </w:tcBorders>
      </w:tcPr>
    </w:tblStylePr>
    <w:tblStylePr w:type="band1Horz">
      <w:tblPr/>
      <w:tcPr>
        <w:tcBorders>
          <w:top w:val="single" w:sz="4" w:space="0" w:color="70AD47"/>
          <w:bottom w:val="single" w:sz="4" w:space="0" w:color="70AD47"/>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0AD47"/>
          <w:left w:val="nil"/>
        </w:tcBorders>
      </w:tcPr>
    </w:tblStylePr>
    <w:tblStylePr w:type="swCell">
      <w:tblPr/>
      <w:tcPr>
        <w:tcBorders>
          <w:top w:val="double" w:sz="4" w:space="0" w:color="70AD47"/>
          <w:right w:val="nil"/>
        </w:tcBorders>
      </w:tcPr>
    </w:tblStylePr>
  </w:style>
  <w:style w:type="table" w:customStyle="1" w:styleId="ListTable423">
    <w:name w:val="List Table 423"/>
    <w:basedOn w:val="TableNormal"/>
    <w:next w:val="ListTable4"/>
    <w:uiPriority w:val="49"/>
    <w:rsid w:val="00D8293E"/>
    <w:pPr>
      <w:spacing w:after="0" w:line="240" w:lineRule="auto"/>
    </w:p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tblBorders>
    </w:tblPr>
    <w:tblStylePr w:type="firstRow">
      <w:rPr>
        <w:b/>
        <w:bCs/>
        <w:color w:val="FFFFFF"/>
      </w:rPr>
      <w:tblPr/>
      <w:tcPr>
        <w:tcBorders>
          <w:top w:val="single" w:sz="4" w:space="0" w:color="000000"/>
          <w:left w:val="single" w:sz="4" w:space="0" w:color="000000"/>
          <w:bottom w:val="single" w:sz="4" w:space="0" w:color="000000"/>
          <w:right w:val="single" w:sz="4" w:space="0" w:color="000000"/>
          <w:insideH w:val="nil"/>
        </w:tcBorders>
        <w:shd w:val="clear" w:color="auto" w:fill="000000"/>
      </w:tcPr>
    </w:tblStylePr>
    <w:tblStylePr w:type="lastRow">
      <w:rPr>
        <w:b/>
        <w:bCs/>
      </w:rPr>
      <w:tblPr/>
      <w:tcPr>
        <w:tcBorders>
          <w:top w:val="double" w:sz="4" w:space="0" w:color="666666"/>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ListTable4-Accent123">
    <w:name w:val="List Table 4 - Accent 123"/>
    <w:basedOn w:val="TableNormal"/>
    <w:next w:val="ListTable4-Accent1"/>
    <w:uiPriority w:val="49"/>
    <w:rsid w:val="00D8293E"/>
    <w:pPr>
      <w:spacing w:after="0" w:line="240" w:lineRule="auto"/>
    </w:pPr>
    <w:tblPr>
      <w:tblStyleRowBandSize w:val="1"/>
      <w:tblStyleColBandSize w:val="1"/>
      <w:tblBorders>
        <w:top w:val="single" w:sz="4" w:space="0" w:color="9CC2E5"/>
        <w:left w:val="single" w:sz="4" w:space="0" w:color="9CC2E5"/>
        <w:bottom w:val="single" w:sz="4" w:space="0" w:color="9CC2E5"/>
        <w:right w:val="single" w:sz="4" w:space="0" w:color="9CC2E5"/>
        <w:insideH w:val="single" w:sz="4" w:space="0" w:color="9CC2E5"/>
      </w:tblBorders>
    </w:tblPr>
    <w:tblStylePr w:type="firstRow">
      <w:rPr>
        <w:b/>
        <w:bCs/>
        <w:color w:val="FFFFFF"/>
      </w:rPr>
      <w:tblPr/>
      <w:tcPr>
        <w:tcBorders>
          <w:top w:val="single" w:sz="4" w:space="0" w:color="5B9BD5"/>
          <w:left w:val="single" w:sz="4" w:space="0" w:color="5B9BD5"/>
          <w:bottom w:val="single" w:sz="4" w:space="0" w:color="5B9BD5"/>
          <w:right w:val="single" w:sz="4" w:space="0" w:color="5B9BD5"/>
          <w:insideH w:val="nil"/>
        </w:tcBorders>
        <w:shd w:val="clear" w:color="auto" w:fill="5B9BD5"/>
      </w:tcPr>
    </w:tblStylePr>
    <w:tblStylePr w:type="lastRow">
      <w:rPr>
        <w:b/>
        <w:bCs/>
      </w:rPr>
      <w:tblPr/>
      <w:tcPr>
        <w:tcBorders>
          <w:top w:val="double" w:sz="4" w:space="0" w:color="9CC2E5"/>
        </w:tcBorders>
      </w:tc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customStyle="1" w:styleId="ListTable4-Accent223">
    <w:name w:val="List Table 4 - Accent 223"/>
    <w:basedOn w:val="TableNormal"/>
    <w:next w:val="ListTable4-Accent2"/>
    <w:uiPriority w:val="49"/>
    <w:rsid w:val="00D8293E"/>
    <w:pPr>
      <w:spacing w:after="0" w:line="240" w:lineRule="auto"/>
    </w:pPr>
    <w:tblPr>
      <w:tblStyleRowBandSize w:val="1"/>
      <w:tblStyleColBandSize w:val="1"/>
      <w:tblBorders>
        <w:top w:val="single" w:sz="4" w:space="0" w:color="F4B083"/>
        <w:left w:val="single" w:sz="4" w:space="0" w:color="F4B083"/>
        <w:bottom w:val="single" w:sz="4" w:space="0" w:color="F4B083"/>
        <w:right w:val="single" w:sz="4" w:space="0" w:color="F4B083"/>
        <w:insideH w:val="single" w:sz="4" w:space="0" w:color="F4B083"/>
      </w:tblBorders>
    </w:tblPr>
    <w:tblStylePr w:type="firstRow">
      <w:rPr>
        <w:b/>
        <w:bCs/>
        <w:color w:val="FFFFFF"/>
      </w:rPr>
      <w:tblPr/>
      <w:tcPr>
        <w:tcBorders>
          <w:top w:val="single" w:sz="4" w:space="0" w:color="ED7D31"/>
          <w:left w:val="single" w:sz="4" w:space="0" w:color="ED7D31"/>
          <w:bottom w:val="single" w:sz="4" w:space="0" w:color="ED7D31"/>
          <w:right w:val="single" w:sz="4" w:space="0" w:color="ED7D31"/>
          <w:insideH w:val="nil"/>
        </w:tcBorders>
        <w:shd w:val="clear" w:color="auto" w:fill="ED7D31"/>
      </w:tcPr>
    </w:tblStylePr>
    <w:tblStylePr w:type="lastRow">
      <w:rPr>
        <w:b/>
        <w:bCs/>
      </w:rPr>
      <w:tblPr/>
      <w:tcPr>
        <w:tcBorders>
          <w:top w:val="double" w:sz="4" w:space="0" w:color="F4B083"/>
        </w:tcBorders>
      </w:tcPr>
    </w:tblStylePr>
    <w:tblStylePr w:type="firstCol">
      <w:rPr>
        <w:b/>
        <w:bCs/>
      </w:rPr>
    </w:tblStylePr>
    <w:tblStylePr w:type="lastCol">
      <w:rPr>
        <w:b/>
        <w:bCs/>
      </w:rPr>
    </w:tblStylePr>
    <w:tblStylePr w:type="band1Vert">
      <w:tblPr/>
      <w:tcPr>
        <w:shd w:val="clear" w:color="auto" w:fill="FBE4D5"/>
      </w:tcPr>
    </w:tblStylePr>
    <w:tblStylePr w:type="band1Horz">
      <w:tblPr/>
      <w:tcPr>
        <w:shd w:val="clear" w:color="auto" w:fill="FBE4D5"/>
      </w:tcPr>
    </w:tblStylePr>
  </w:style>
  <w:style w:type="table" w:customStyle="1" w:styleId="ListTable4-Accent323">
    <w:name w:val="List Table 4 - Accent 323"/>
    <w:basedOn w:val="TableNormal"/>
    <w:next w:val="ListTable4-Accent3"/>
    <w:uiPriority w:val="49"/>
    <w:rsid w:val="00D8293E"/>
    <w:pPr>
      <w:spacing w:after="0" w:line="240" w:lineRule="auto"/>
    </w:pPr>
    <w:tblPr>
      <w:tblStyleRowBandSize w:val="1"/>
      <w:tblStyleColBandSize w:val="1"/>
      <w:tblBorders>
        <w:top w:val="single" w:sz="4" w:space="0" w:color="C9C9C9"/>
        <w:left w:val="single" w:sz="4" w:space="0" w:color="C9C9C9"/>
        <w:bottom w:val="single" w:sz="4" w:space="0" w:color="C9C9C9"/>
        <w:right w:val="single" w:sz="4" w:space="0" w:color="C9C9C9"/>
        <w:insideH w:val="single" w:sz="4" w:space="0" w:color="C9C9C9"/>
      </w:tblBorders>
    </w:tblPr>
    <w:tblStylePr w:type="firstRow">
      <w:rPr>
        <w:b/>
        <w:bCs/>
        <w:color w:val="FFFFFF"/>
      </w:rPr>
      <w:tblPr/>
      <w:tcPr>
        <w:tcBorders>
          <w:top w:val="single" w:sz="4" w:space="0" w:color="A5A5A5"/>
          <w:left w:val="single" w:sz="4" w:space="0" w:color="A5A5A5"/>
          <w:bottom w:val="single" w:sz="4" w:space="0" w:color="A5A5A5"/>
          <w:right w:val="single" w:sz="4" w:space="0" w:color="A5A5A5"/>
          <w:insideH w:val="nil"/>
        </w:tcBorders>
        <w:shd w:val="clear" w:color="auto" w:fill="A5A5A5"/>
      </w:tcPr>
    </w:tblStylePr>
    <w:tblStylePr w:type="lastRow">
      <w:rPr>
        <w:b/>
        <w:bCs/>
      </w:rPr>
      <w:tblPr/>
      <w:tcPr>
        <w:tcBorders>
          <w:top w:val="double" w:sz="4" w:space="0" w:color="C9C9C9"/>
        </w:tcBorders>
      </w:tcPr>
    </w:tblStylePr>
    <w:tblStylePr w:type="firstCol">
      <w:rPr>
        <w:b/>
        <w:bCs/>
      </w:rPr>
    </w:tblStylePr>
    <w:tblStylePr w:type="lastCol">
      <w:rPr>
        <w:b/>
        <w:bCs/>
      </w:rPr>
    </w:tblStylePr>
    <w:tblStylePr w:type="band1Vert">
      <w:tblPr/>
      <w:tcPr>
        <w:shd w:val="clear" w:color="auto" w:fill="EDEDED"/>
      </w:tcPr>
    </w:tblStylePr>
    <w:tblStylePr w:type="band1Horz">
      <w:tblPr/>
      <w:tcPr>
        <w:shd w:val="clear" w:color="auto" w:fill="EDEDED"/>
      </w:tcPr>
    </w:tblStylePr>
  </w:style>
  <w:style w:type="table" w:customStyle="1" w:styleId="ListTable4-Accent423">
    <w:name w:val="List Table 4 - Accent 423"/>
    <w:basedOn w:val="TableNormal"/>
    <w:next w:val="ListTable4-Accent4"/>
    <w:uiPriority w:val="49"/>
    <w:rsid w:val="00D8293E"/>
    <w:pPr>
      <w:spacing w:after="0" w:line="240" w:lineRule="auto"/>
    </w:pPr>
    <w:tblPr>
      <w:tblStyleRowBandSize w:val="1"/>
      <w:tblStyleColBandSize w:val="1"/>
      <w:tblBorders>
        <w:top w:val="single" w:sz="4" w:space="0" w:color="FFD966"/>
        <w:left w:val="single" w:sz="4" w:space="0" w:color="FFD966"/>
        <w:bottom w:val="single" w:sz="4" w:space="0" w:color="FFD966"/>
        <w:right w:val="single" w:sz="4" w:space="0" w:color="FFD966"/>
        <w:insideH w:val="single" w:sz="4" w:space="0" w:color="FFD966"/>
      </w:tblBorders>
    </w:tblPr>
    <w:tblStylePr w:type="firstRow">
      <w:rPr>
        <w:b/>
        <w:bCs/>
        <w:color w:val="FFFFFF"/>
      </w:rPr>
      <w:tblPr/>
      <w:tcPr>
        <w:tcBorders>
          <w:top w:val="single" w:sz="4" w:space="0" w:color="FFC000"/>
          <w:left w:val="single" w:sz="4" w:space="0" w:color="FFC000"/>
          <w:bottom w:val="single" w:sz="4" w:space="0" w:color="FFC000"/>
          <w:right w:val="single" w:sz="4" w:space="0" w:color="FFC000"/>
          <w:insideH w:val="nil"/>
        </w:tcBorders>
        <w:shd w:val="clear" w:color="auto" w:fill="FFC000"/>
      </w:tcPr>
    </w:tblStylePr>
    <w:tblStylePr w:type="lastRow">
      <w:rPr>
        <w:b/>
        <w:bCs/>
      </w:rPr>
      <w:tblPr/>
      <w:tcPr>
        <w:tcBorders>
          <w:top w:val="double" w:sz="4" w:space="0" w:color="FFD966"/>
        </w:tcBorders>
      </w:tcPr>
    </w:tblStylePr>
    <w:tblStylePr w:type="firstCol">
      <w:rPr>
        <w:b/>
        <w:bCs/>
      </w:rPr>
    </w:tblStylePr>
    <w:tblStylePr w:type="lastCol">
      <w:rPr>
        <w:b/>
        <w:bCs/>
      </w:rPr>
    </w:tblStylePr>
    <w:tblStylePr w:type="band1Vert">
      <w:tblPr/>
      <w:tcPr>
        <w:shd w:val="clear" w:color="auto" w:fill="FFF2CC"/>
      </w:tcPr>
    </w:tblStylePr>
    <w:tblStylePr w:type="band1Horz">
      <w:tblPr/>
      <w:tcPr>
        <w:shd w:val="clear" w:color="auto" w:fill="FFF2CC"/>
      </w:tcPr>
    </w:tblStylePr>
  </w:style>
  <w:style w:type="table" w:customStyle="1" w:styleId="ListTable4-Accent523">
    <w:name w:val="List Table 4 - Accent 523"/>
    <w:basedOn w:val="TableNormal"/>
    <w:next w:val="ListTable4-Accent5"/>
    <w:uiPriority w:val="49"/>
    <w:rsid w:val="00D8293E"/>
    <w:pPr>
      <w:spacing w:after="0" w:line="240" w:lineRule="auto"/>
    </w:pPr>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tblBorders>
    </w:tblPr>
    <w:tblStylePr w:type="firstRow">
      <w:rPr>
        <w:b/>
        <w:bCs/>
        <w:color w:val="FFFFFF"/>
      </w:rPr>
      <w:tblPr/>
      <w:tcPr>
        <w:tcBorders>
          <w:top w:val="single" w:sz="4" w:space="0" w:color="4472C4"/>
          <w:left w:val="single" w:sz="4" w:space="0" w:color="4472C4"/>
          <w:bottom w:val="single" w:sz="4" w:space="0" w:color="4472C4"/>
          <w:right w:val="single" w:sz="4" w:space="0" w:color="4472C4"/>
          <w:insideH w:val="nil"/>
        </w:tcBorders>
        <w:shd w:val="clear" w:color="auto" w:fill="4472C4"/>
      </w:tcPr>
    </w:tblStylePr>
    <w:tblStylePr w:type="lastRow">
      <w:rPr>
        <w:b/>
        <w:bCs/>
      </w:rPr>
      <w:tblPr/>
      <w:tcPr>
        <w:tcBorders>
          <w:top w:val="double" w:sz="4" w:space="0" w:color="8EAADB"/>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customStyle="1" w:styleId="ListTable4-Accent623">
    <w:name w:val="List Table 4 - Accent 623"/>
    <w:basedOn w:val="TableNormal"/>
    <w:next w:val="ListTable4-Accent6"/>
    <w:uiPriority w:val="49"/>
    <w:rsid w:val="00D8293E"/>
    <w:pPr>
      <w:spacing w:after="0" w:line="240" w:lineRule="auto"/>
    </w:pPr>
    <w:tblPr>
      <w:tblStyleRowBandSize w:val="1"/>
      <w:tblStyleColBandSize w:val="1"/>
      <w:tblBorders>
        <w:top w:val="single" w:sz="4" w:space="0" w:color="A8D08D"/>
        <w:left w:val="single" w:sz="4" w:space="0" w:color="A8D08D"/>
        <w:bottom w:val="single" w:sz="4" w:space="0" w:color="A8D08D"/>
        <w:right w:val="single" w:sz="4" w:space="0" w:color="A8D08D"/>
        <w:insideH w:val="single" w:sz="4" w:space="0" w:color="A8D08D"/>
      </w:tblBorders>
    </w:tblPr>
    <w:tblStylePr w:type="firstRow">
      <w:rPr>
        <w:b/>
        <w:bCs/>
        <w:color w:val="FFFFFF"/>
      </w:rPr>
      <w:tblPr/>
      <w:tcPr>
        <w:tcBorders>
          <w:top w:val="single" w:sz="4" w:space="0" w:color="70AD47"/>
          <w:left w:val="single" w:sz="4" w:space="0" w:color="70AD47"/>
          <w:bottom w:val="single" w:sz="4" w:space="0" w:color="70AD47"/>
          <w:right w:val="single" w:sz="4" w:space="0" w:color="70AD47"/>
          <w:insideH w:val="nil"/>
        </w:tcBorders>
        <w:shd w:val="clear" w:color="auto" w:fill="70AD47"/>
      </w:tcPr>
    </w:tblStylePr>
    <w:tblStylePr w:type="lastRow">
      <w:rPr>
        <w:b/>
        <w:bCs/>
      </w:rPr>
      <w:tblPr/>
      <w:tcPr>
        <w:tcBorders>
          <w:top w:val="double" w:sz="4" w:space="0" w:color="A8D08D"/>
        </w:tcBorders>
      </w:tcPr>
    </w:tblStylePr>
    <w:tblStylePr w:type="firstCol">
      <w:rPr>
        <w:b/>
        <w:bCs/>
      </w:rPr>
    </w:tblStylePr>
    <w:tblStylePr w:type="lastCol">
      <w:rPr>
        <w:b/>
        <w:bCs/>
      </w:rPr>
    </w:tblStylePr>
    <w:tblStylePr w:type="band1Vert">
      <w:tblPr/>
      <w:tcPr>
        <w:shd w:val="clear" w:color="auto" w:fill="E2EFD9"/>
      </w:tcPr>
    </w:tblStylePr>
    <w:tblStylePr w:type="band1Horz">
      <w:tblPr/>
      <w:tcPr>
        <w:shd w:val="clear" w:color="auto" w:fill="E2EFD9"/>
      </w:tcPr>
    </w:tblStylePr>
  </w:style>
  <w:style w:type="table" w:customStyle="1" w:styleId="ListTable5Dark23">
    <w:name w:val="List Table 5 Dark23"/>
    <w:basedOn w:val="TableNormal"/>
    <w:next w:val="ListTable5Dark"/>
    <w:uiPriority w:val="50"/>
    <w:rsid w:val="00D8293E"/>
    <w:pPr>
      <w:spacing w:after="0" w:line="240" w:lineRule="auto"/>
    </w:pPr>
    <w:rPr>
      <w:color w:val="FFFFFF"/>
    </w:rPr>
    <w:tblPr>
      <w:tblStyleRowBandSize w:val="1"/>
      <w:tblStyleColBandSize w:val="1"/>
      <w:tblBorders>
        <w:top w:val="single" w:sz="24" w:space="0" w:color="000000"/>
        <w:left w:val="single" w:sz="24" w:space="0" w:color="000000"/>
        <w:bottom w:val="single" w:sz="24" w:space="0" w:color="000000"/>
        <w:right w:val="single" w:sz="24" w:space="0" w:color="000000"/>
      </w:tblBorders>
    </w:tblPr>
    <w:tcPr>
      <w:shd w:val="clear" w:color="auto" w:fill="000000"/>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123">
    <w:name w:val="List Table 5 Dark - Accent 123"/>
    <w:basedOn w:val="TableNormal"/>
    <w:next w:val="ListTable5Dark-Accent1"/>
    <w:uiPriority w:val="50"/>
    <w:rsid w:val="00D8293E"/>
    <w:pPr>
      <w:spacing w:after="0" w:line="240" w:lineRule="auto"/>
    </w:pPr>
    <w:rPr>
      <w:color w:val="FFFFFF"/>
    </w:rPr>
    <w:tblPr>
      <w:tblStyleRowBandSize w:val="1"/>
      <w:tblStyleColBandSize w:val="1"/>
      <w:tblBorders>
        <w:top w:val="single" w:sz="24" w:space="0" w:color="5B9BD5"/>
        <w:left w:val="single" w:sz="24" w:space="0" w:color="5B9BD5"/>
        <w:bottom w:val="single" w:sz="24" w:space="0" w:color="5B9BD5"/>
        <w:right w:val="single" w:sz="24" w:space="0" w:color="5B9BD5"/>
      </w:tblBorders>
    </w:tblPr>
    <w:tcPr>
      <w:shd w:val="clear" w:color="auto" w:fill="5B9BD5"/>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223">
    <w:name w:val="List Table 5 Dark - Accent 223"/>
    <w:basedOn w:val="TableNormal"/>
    <w:next w:val="ListTable5Dark-Accent2"/>
    <w:uiPriority w:val="50"/>
    <w:rsid w:val="00D8293E"/>
    <w:pPr>
      <w:spacing w:after="0" w:line="240" w:lineRule="auto"/>
    </w:pPr>
    <w:rPr>
      <w:color w:val="FFFFFF"/>
    </w:rPr>
    <w:tblPr>
      <w:tblStyleRowBandSize w:val="1"/>
      <w:tblStyleColBandSize w:val="1"/>
      <w:tblBorders>
        <w:top w:val="single" w:sz="24" w:space="0" w:color="ED7D31"/>
        <w:left w:val="single" w:sz="24" w:space="0" w:color="ED7D31"/>
        <w:bottom w:val="single" w:sz="24" w:space="0" w:color="ED7D31"/>
        <w:right w:val="single" w:sz="24" w:space="0" w:color="ED7D31"/>
      </w:tblBorders>
    </w:tblPr>
    <w:tcPr>
      <w:shd w:val="clear" w:color="auto" w:fill="ED7D31"/>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323">
    <w:name w:val="List Table 5 Dark - Accent 323"/>
    <w:basedOn w:val="TableNormal"/>
    <w:next w:val="ListTable5Dark-Accent3"/>
    <w:uiPriority w:val="50"/>
    <w:rsid w:val="00D8293E"/>
    <w:pPr>
      <w:spacing w:after="0" w:line="240" w:lineRule="auto"/>
    </w:pPr>
    <w:rPr>
      <w:color w:val="FFFFFF"/>
    </w:rPr>
    <w:tblPr>
      <w:tblStyleRowBandSize w:val="1"/>
      <w:tblStyleColBandSize w:val="1"/>
      <w:tblBorders>
        <w:top w:val="single" w:sz="24" w:space="0" w:color="A5A5A5"/>
        <w:left w:val="single" w:sz="24" w:space="0" w:color="A5A5A5"/>
        <w:bottom w:val="single" w:sz="24" w:space="0" w:color="A5A5A5"/>
        <w:right w:val="single" w:sz="24" w:space="0" w:color="A5A5A5"/>
      </w:tblBorders>
    </w:tblPr>
    <w:tcPr>
      <w:shd w:val="clear" w:color="auto" w:fill="A5A5A5"/>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423">
    <w:name w:val="List Table 5 Dark - Accent 423"/>
    <w:basedOn w:val="TableNormal"/>
    <w:next w:val="ListTable5Dark-Accent4"/>
    <w:uiPriority w:val="50"/>
    <w:rsid w:val="00D8293E"/>
    <w:pPr>
      <w:spacing w:after="0" w:line="240" w:lineRule="auto"/>
    </w:pPr>
    <w:rPr>
      <w:color w:val="FFFFFF"/>
    </w:rPr>
    <w:tblPr>
      <w:tblStyleRowBandSize w:val="1"/>
      <w:tblStyleColBandSize w:val="1"/>
      <w:tblBorders>
        <w:top w:val="single" w:sz="24" w:space="0" w:color="FFC000"/>
        <w:left w:val="single" w:sz="24" w:space="0" w:color="FFC000"/>
        <w:bottom w:val="single" w:sz="24" w:space="0" w:color="FFC000"/>
        <w:right w:val="single" w:sz="24" w:space="0" w:color="FFC000"/>
      </w:tblBorders>
    </w:tblPr>
    <w:tcPr>
      <w:shd w:val="clear" w:color="auto" w:fill="FFC000"/>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523">
    <w:name w:val="List Table 5 Dark - Accent 523"/>
    <w:basedOn w:val="TableNormal"/>
    <w:next w:val="ListTable5Dark-Accent5"/>
    <w:uiPriority w:val="50"/>
    <w:rsid w:val="00D8293E"/>
    <w:pPr>
      <w:spacing w:after="0" w:line="240" w:lineRule="auto"/>
    </w:pPr>
    <w:rPr>
      <w:color w:val="FFFFFF"/>
    </w:rPr>
    <w:tblPr>
      <w:tblStyleRowBandSize w:val="1"/>
      <w:tblStyleColBandSize w:val="1"/>
      <w:tblBorders>
        <w:top w:val="single" w:sz="24" w:space="0" w:color="4472C4"/>
        <w:left w:val="single" w:sz="24" w:space="0" w:color="4472C4"/>
        <w:bottom w:val="single" w:sz="24" w:space="0" w:color="4472C4"/>
        <w:right w:val="single" w:sz="24" w:space="0" w:color="4472C4"/>
      </w:tblBorders>
    </w:tblPr>
    <w:tcPr>
      <w:shd w:val="clear" w:color="auto" w:fill="4472C4"/>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623">
    <w:name w:val="List Table 5 Dark - Accent 623"/>
    <w:basedOn w:val="TableNormal"/>
    <w:next w:val="ListTable5Dark-Accent6"/>
    <w:uiPriority w:val="50"/>
    <w:rsid w:val="00D8293E"/>
    <w:pPr>
      <w:spacing w:after="0" w:line="240" w:lineRule="auto"/>
    </w:pPr>
    <w:rPr>
      <w:color w:val="FFFFFF"/>
    </w:rPr>
    <w:tblPr>
      <w:tblStyleRowBandSize w:val="1"/>
      <w:tblStyleColBandSize w:val="1"/>
      <w:tblBorders>
        <w:top w:val="single" w:sz="24" w:space="0" w:color="70AD47"/>
        <w:left w:val="single" w:sz="24" w:space="0" w:color="70AD47"/>
        <w:bottom w:val="single" w:sz="24" w:space="0" w:color="70AD47"/>
        <w:right w:val="single" w:sz="24" w:space="0" w:color="70AD47"/>
      </w:tblBorders>
    </w:tblPr>
    <w:tcPr>
      <w:shd w:val="clear" w:color="auto" w:fill="70AD47"/>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6Colourful23">
    <w:name w:val="List Table 6 Colourful23"/>
    <w:basedOn w:val="TableNormal"/>
    <w:next w:val="ListTable6Colorful"/>
    <w:uiPriority w:val="51"/>
    <w:rsid w:val="00D8293E"/>
    <w:pPr>
      <w:spacing w:after="0" w:line="240" w:lineRule="auto"/>
    </w:pPr>
    <w:rPr>
      <w:color w:val="000000"/>
    </w:rPr>
    <w:tblPr>
      <w:tblStyleRowBandSize w:val="1"/>
      <w:tblStyleColBandSize w:val="1"/>
      <w:tblBorders>
        <w:top w:val="single" w:sz="4" w:space="0" w:color="000000"/>
        <w:bottom w:val="single" w:sz="4" w:space="0" w:color="000000"/>
      </w:tblBorders>
    </w:tblPr>
    <w:tblStylePr w:type="firstRow">
      <w:rPr>
        <w:b/>
        <w:bCs/>
      </w:rPr>
      <w:tblPr/>
      <w:tcPr>
        <w:tcBorders>
          <w:bottom w:val="single" w:sz="4" w:space="0" w:color="000000"/>
        </w:tcBorders>
      </w:tcPr>
    </w:tblStylePr>
    <w:tblStylePr w:type="lastRow">
      <w:rPr>
        <w:b/>
        <w:bCs/>
      </w:rPr>
      <w:tblPr/>
      <w:tcPr>
        <w:tcBorders>
          <w:top w:val="double" w:sz="4" w:space="0" w:color="000000"/>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ListTable6ColourfulAccent123">
    <w:name w:val="List Table 6 Colourful – Accent 123"/>
    <w:basedOn w:val="TableNormal"/>
    <w:next w:val="ListTable6Colorful-Accent1"/>
    <w:uiPriority w:val="51"/>
    <w:rsid w:val="00D8293E"/>
    <w:pPr>
      <w:spacing w:after="0" w:line="240" w:lineRule="auto"/>
    </w:pPr>
    <w:rPr>
      <w:color w:val="2E74B5"/>
    </w:rPr>
    <w:tblPr>
      <w:tblStyleRowBandSize w:val="1"/>
      <w:tblStyleColBandSize w:val="1"/>
      <w:tblBorders>
        <w:top w:val="single" w:sz="4" w:space="0" w:color="5B9BD5"/>
        <w:bottom w:val="single" w:sz="4" w:space="0" w:color="5B9BD5"/>
      </w:tblBorders>
    </w:tblPr>
    <w:tblStylePr w:type="firstRow">
      <w:rPr>
        <w:b/>
        <w:bCs/>
      </w:rPr>
      <w:tblPr/>
      <w:tcPr>
        <w:tcBorders>
          <w:bottom w:val="single" w:sz="4" w:space="0" w:color="5B9BD5"/>
        </w:tcBorders>
      </w:tcPr>
    </w:tblStylePr>
    <w:tblStylePr w:type="lastRow">
      <w:rPr>
        <w:b/>
        <w:bCs/>
      </w:rPr>
      <w:tblPr/>
      <w:tcPr>
        <w:tcBorders>
          <w:top w:val="double" w:sz="4" w:space="0" w:color="5B9BD5"/>
        </w:tcBorders>
      </w:tc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customStyle="1" w:styleId="ListTable6ColourfulAccent223">
    <w:name w:val="List Table 6 Colourful – Accent 223"/>
    <w:basedOn w:val="TableNormal"/>
    <w:next w:val="ListTable6Colorful-Accent2"/>
    <w:uiPriority w:val="51"/>
    <w:rsid w:val="00D8293E"/>
    <w:pPr>
      <w:spacing w:after="0" w:line="240" w:lineRule="auto"/>
    </w:pPr>
    <w:rPr>
      <w:color w:val="C45911"/>
    </w:rPr>
    <w:tblPr>
      <w:tblStyleRowBandSize w:val="1"/>
      <w:tblStyleColBandSize w:val="1"/>
      <w:tblBorders>
        <w:top w:val="single" w:sz="4" w:space="0" w:color="ED7D31"/>
        <w:bottom w:val="single" w:sz="4" w:space="0" w:color="ED7D31"/>
      </w:tblBorders>
    </w:tblPr>
    <w:tblStylePr w:type="firstRow">
      <w:rPr>
        <w:b/>
        <w:bCs/>
      </w:rPr>
      <w:tblPr/>
      <w:tcPr>
        <w:tcBorders>
          <w:bottom w:val="single" w:sz="4" w:space="0" w:color="ED7D31"/>
        </w:tcBorders>
      </w:tcPr>
    </w:tblStylePr>
    <w:tblStylePr w:type="lastRow">
      <w:rPr>
        <w:b/>
        <w:bCs/>
      </w:rPr>
      <w:tblPr/>
      <w:tcPr>
        <w:tcBorders>
          <w:top w:val="double" w:sz="4" w:space="0" w:color="ED7D31"/>
        </w:tcBorders>
      </w:tcPr>
    </w:tblStylePr>
    <w:tblStylePr w:type="firstCol">
      <w:rPr>
        <w:b/>
        <w:bCs/>
      </w:rPr>
    </w:tblStylePr>
    <w:tblStylePr w:type="lastCol">
      <w:rPr>
        <w:b/>
        <w:bCs/>
      </w:rPr>
    </w:tblStylePr>
    <w:tblStylePr w:type="band1Vert">
      <w:tblPr/>
      <w:tcPr>
        <w:shd w:val="clear" w:color="auto" w:fill="FBE4D5"/>
      </w:tcPr>
    </w:tblStylePr>
    <w:tblStylePr w:type="band1Horz">
      <w:tblPr/>
      <w:tcPr>
        <w:shd w:val="clear" w:color="auto" w:fill="FBE4D5"/>
      </w:tcPr>
    </w:tblStylePr>
  </w:style>
  <w:style w:type="table" w:customStyle="1" w:styleId="ListTable6ColourfulAccent323">
    <w:name w:val="List Table 6 Colourful – Accent 323"/>
    <w:basedOn w:val="TableNormal"/>
    <w:next w:val="ListTable6Colorful-Accent3"/>
    <w:uiPriority w:val="51"/>
    <w:rsid w:val="00D8293E"/>
    <w:pPr>
      <w:spacing w:after="0" w:line="240" w:lineRule="auto"/>
    </w:pPr>
    <w:rPr>
      <w:color w:val="7B7B7B"/>
    </w:rPr>
    <w:tblPr>
      <w:tblStyleRowBandSize w:val="1"/>
      <w:tblStyleColBandSize w:val="1"/>
      <w:tblBorders>
        <w:top w:val="single" w:sz="4" w:space="0" w:color="A5A5A5"/>
        <w:bottom w:val="single" w:sz="4" w:space="0" w:color="A5A5A5"/>
      </w:tblBorders>
    </w:tblPr>
    <w:tblStylePr w:type="firstRow">
      <w:rPr>
        <w:b/>
        <w:bCs/>
      </w:rPr>
      <w:tblPr/>
      <w:tcPr>
        <w:tcBorders>
          <w:bottom w:val="single" w:sz="4" w:space="0" w:color="A5A5A5"/>
        </w:tcBorders>
      </w:tcPr>
    </w:tblStylePr>
    <w:tblStylePr w:type="lastRow">
      <w:rPr>
        <w:b/>
        <w:bCs/>
      </w:rPr>
      <w:tblPr/>
      <w:tcPr>
        <w:tcBorders>
          <w:top w:val="double" w:sz="4" w:space="0" w:color="A5A5A5"/>
        </w:tcBorders>
      </w:tcPr>
    </w:tblStylePr>
    <w:tblStylePr w:type="firstCol">
      <w:rPr>
        <w:b/>
        <w:bCs/>
      </w:rPr>
    </w:tblStylePr>
    <w:tblStylePr w:type="lastCol">
      <w:rPr>
        <w:b/>
        <w:bCs/>
      </w:rPr>
    </w:tblStylePr>
    <w:tblStylePr w:type="band1Vert">
      <w:tblPr/>
      <w:tcPr>
        <w:shd w:val="clear" w:color="auto" w:fill="EDEDED"/>
      </w:tcPr>
    </w:tblStylePr>
    <w:tblStylePr w:type="band1Horz">
      <w:tblPr/>
      <w:tcPr>
        <w:shd w:val="clear" w:color="auto" w:fill="EDEDED"/>
      </w:tcPr>
    </w:tblStylePr>
  </w:style>
  <w:style w:type="table" w:customStyle="1" w:styleId="ListTable6ColourfulAccent423">
    <w:name w:val="List Table 6 Colourful – Accent 423"/>
    <w:basedOn w:val="TableNormal"/>
    <w:next w:val="ListTable6Colorful-Accent4"/>
    <w:uiPriority w:val="51"/>
    <w:rsid w:val="00D8293E"/>
    <w:pPr>
      <w:spacing w:after="0" w:line="240" w:lineRule="auto"/>
    </w:pPr>
    <w:rPr>
      <w:color w:val="BF8F00"/>
    </w:rPr>
    <w:tblPr>
      <w:tblStyleRowBandSize w:val="1"/>
      <w:tblStyleColBandSize w:val="1"/>
      <w:tblBorders>
        <w:top w:val="single" w:sz="4" w:space="0" w:color="FFC000"/>
        <w:bottom w:val="single" w:sz="4" w:space="0" w:color="FFC000"/>
      </w:tblBorders>
    </w:tblPr>
    <w:tblStylePr w:type="firstRow">
      <w:rPr>
        <w:b/>
        <w:bCs/>
      </w:rPr>
      <w:tblPr/>
      <w:tcPr>
        <w:tcBorders>
          <w:bottom w:val="single" w:sz="4" w:space="0" w:color="FFC000"/>
        </w:tcBorders>
      </w:tcPr>
    </w:tblStylePr>
    <w:tblStylePr w:type="lastRow">
      <w:rPr>
        <w:b/>
        <w:bCs/>
      </w:rPr>
      <w:tblPr/>
      <w:tcPr>
        <w:tcBorders>
          <w:top w:val="double" w:sz="4" w:space="0" w:color="FFC000"/>
        </w:tcBorders>
      </w:tcPr>
    </w:tblStylePr>
    <w:tblStylePr w:type="firstCol">
      <w:rPr>
        <w:b/>
        <w:bCs/>
      </w:rPr>
    </w:tblStylePr>
    <w:tblStylePr w:type="lastCol">
      <w:rPr>
        <w:b/>
        <w:bCs/>
      </w:rPr>
    </w:tblStylePr>
    <w:tblStylePr w:type="band1Vert">
      <w:tblPr/>
      <w:tcPr>
        <w:shd w:val="clear" w:color="auto" w:fill="FFF2CC"/>
      </w:tcPr>
    </w:tblStylePr>
    <w:tblStylePr w:type="band1Horz">
      <w:tblPr/>
      <w:tcPr>
        <w:shd w:val="clear" w:color="auto" w:fill="FFF2CC"/>
      </w:tcPr>
    </w:tblStylePr>
  </w:style>
  <w:style w:type="table" w:customStyle="1" w:styleId="ListTable6ColourfulAccent523">
    <w:name w:val="List Table 6 Colourful – Accent 523"/>
    <w:basedOn w:val="TableNormal"/>
    <w:next w:val="ListTable6Colorful-Accent5"/>
    <w:uiPriority w:val="51"/>
    <w:rsid w:val="00D8293E"/>
    <w:pPr>
      <w:spacing w:after="0" w:line="240" w:lineRule="auto"/>
    </w:pPr>
    <w:rPr>
      <w:color w:val="2F5496"/>
    </w:rPr>
    <w:tblPr>
      <w:tblStyleRowBandSize w:val="1"/>
      <w:tblStyleColBandSize w:val="1"/>
      <w:tblBorders>
        <w:top w:val="single" w:sz="4" w:space="0" w:color="4472C4"/>
        <w:bottom w:val="single" w:sz="4" w:space="0" w:color="4472C4"/>
      </w:tblBorders>
    </w:tblPr>
    <w:tblStylePr w:type="firstRow">
      <w:rPr>
        <w:b/>
        <w:bCs/>
      </w:rPr>
      <w:tblPr/>
      <w:tcPr>
        <w:tcBorders>
          <w:bottom w:val="single" w:sz="4" w:space="0" w:color="4472C4"/>
        </w:tcBorders>
      </w:tcPr>
    </w:tblStylePr>
    <w:tblStylePr w:type="lastRow">
      <w:rPr>
        <w:b/>
        <w:bCs/>
      </w:rPr>
      <w:tblPr/>
      <w:tcPr>
        <w:tcBorders>
          <w:top w:val="double" w:sz="4" w:space="0" w:color="4472C4"/>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customStyle="1" w:styleId="ListTable6ColourfulAccent623">
    <w:name w:val="List Table 6 Colourful – Accent 623"/>
    <w:basedOn w:val="TableNormal"/>
    <w:next w:val="ListTable6Colorful-Accent6"/>
    <w:uiPriority w:val="51"/>
    <w:rsid w:val="00D8293E"/>
    <w:pPr>
      <w:spacing w:after="0" w:line="240" w:lineRule="auto"/>
    </w:pPr>
    <w:rPr>
      <w:color w:val="538135"/>
    </w:rPr>
    <w:tblPr>
      <w:tblStyleRowBandSize w:val="1"/>
      <w:tblStyleColBandSize w:val="1"/>
      <w:tblBorders>
        <w:top w:val="single" w:sz="4" w:space="0" w:color="70AD47"/>
        <w:bottom w:val="single" w:sz="4" w:space="0" w:color="70AD47"/>
      </w:tblBorders>
    </w:tblPr>
    <w:tblStylePr w:type="firstRow">
      <w:rPr>
        <w:b/>
        <w:bCs/>
      </w:rPr>
      <w:tblPr/>
      <w:tcPr>
        <w:tcBorders>
          <w:bottom w:val="single" w:sz="4" w:space="0" w:color="70AD47"/>
        </w:tcBorders>
      </w:tcPr>
    </w:tblStylePr>
    <w:tblStylePr w:type="lastRow">
      <w:rPr>
        <w:b/>
        <w:bCs/>
      </w:rPr>
      <w:tblPr/>
      <w:tcPr>
        <w:tcBorders>
          <w:top w:val="double" w:sz="4" w:space="0" w:color="70AD47"/>
        </w:tcBorders>
      </w:tcPr>
    </w:tblStylePr>
    <w:tblStylePr w:type="firstCol">
      <w:rPr>
        <w:b/>
        <w:bCs/>
      </w:rPr>
    </w:tblStylePr>
    <w:tblStylePr w:type="lastCol">
      <w:rPr>
        <w:b/>
        <w:bCs/>
      </w:rPr>
    </w:tblStylePr>
    <w:tblStylePr w:type="band1Vert">
      <w:tblPr/>
      <w:tcPr>
        <w:shd w:val="clear" w:color="auto" w:fill="E2EFD9"/>
      </w:tcPr>
    </w:tblStylePr>
    <w:tblStylePr w:type="band1Horz">
      <w:tblPr/>
      <w:tcPr>
        <w:shd w:val="clear" w:color="auto" w:fill="E2EFD9"/>
      </w:tcPr>
    </w:tblStylePr>
  </w:style>
  <w:style w:type="table" w:customStyle="1" w:styleId="ListTable7Colourful23">
    <w:name w:val="List Table 7 Colourful23"/>
    <w:basedOn w:val="TableNormal"/>
    <w:next w:val="ListTable7Colorful"/>
    <w:uiPriority w:val="52"/>
    <w:rsid w:val="00D8293E"/>
    <w:pPr>
      <w:spacing w:after="0" w:line="240" w:lineRule="auto"/>
    </w:pPr>
    <w:rPr>
      <w:color w:val="000000"/>
    </w:rPr>
    <w:tblPr>
      <w:tblStyleRowBandSize w:val="1"/>
      <w:tblStyleColBandSize w:val="1"/>
    </w:tblPr>
    <w:tblStylePr w:type="firstRow">
      <w:rPr>
        <w:rFonts w:ascii="Calibri Light" w:eastAsia="Times New Roman" w:hAnsi="Calibri Light" w:cs="Times New Roman"/>
        <w:i/>
        <w:iCs/>
        <w:sz w:val="26"/>
      </w:rPr>
      <w:tblPr/>
      <w:tcPr>
        <w:tcBorders>
          <w:bottom w:val="single" w:sz="4" w:space="0" w:color="000000"/>
        </w:tcBorders>
        <w:shd w:val="clear" w:color="auto" w:fill="FFFFFF"/>
      </w:tcPr>
    </w:tblStylePr>
    <w:tblStylePr w:type="lastRow">
      <w:rPr>
        <w:rFonts w:ascii="Calibri Light" w:eastAsia="Times New Roman" w:hAnsi="Calibri Light" w:cs="Times New Roman"/>
        <w:i/>
        <w:iCs/>
        <w:sz w:val="26"/>
      </w:rPr>
      <w:tblPr/>
      <w:tcPr>
        <w:tcBorders>
          <w:top w:val="single" w:sz="4" w:space="0" w:color="000000"/>
        </w:tcBorders>
        <w:shd w:val="clear" w:color="auto" w:fill="FFFFFF"/>
      </w:tcPr>
    </w:tblStylePr>
    <w:tblStylePr w:type="firstCol">
      <w:pPr>
        <w:jc w:val="right"/>
      </w:pPr>
      <w:rPr>
        <w:rFonts w:ascii="Calibri Light" w:eastAsia="Times New Roman" w:hAnsi="Calibri Light" w:cs="Times New Roman"/>
        <w:i/>
        <w:iCs/>
        <w:sz w:val="26"/>
      </w:rPr>
      <w:tblPr/>
      <w:tcPr>
        <w:tcBorders>
          <w:right w:val="single" w:sz="4" w:space="0" w:color="000000"/>
        </w:tcBorders>
        <w:shd w:val="clear" w:color="auto" w:fill="FFFFFF"/>
      </w:tcPr>
    </w:tblStylePr>
    <w:tblStylePr w:type="lastCol">
      <w:rPr>
        <w:rFonts w:ascii="Calibri Light" w:eastAsia="Times New Roman" w:hAnsi="Calibri Light" w:cs="Times New Roman"/>
        <w:i/>
        <w:iCs/>
        <w:sz w:val="26"/>
      </w:rPr>
      <w:tblPr/>
      <w:tcPr>
        <w:tcBorders>
          <w:left w:val="single" w:sz="4" w:space="0" w:color="000000"/>
        </w:tcBorders>
        <w:shd w:val="clear" w:color="auto" w:fill="FFFFFF"/>
      </w:tcPr>
    </w:tblStylePr>
    <w:tblStylePr w:type="band1Vert">
      <w:tblPr/>
      <w:tcPr>
        <w:shd w:val="clear" w:color="auto" w:fill="CCCCCC"/>
      </w:tcPr>
    </w:tblStylePr>
    <w:tblStylePr w:type="band1Horz">
      <w:tblPr/>
      <w:tcPr>
        <w:shd w:val="clear" w:color="auto" w:fill="CCCCCC"/>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123">
    <w:name w:val="List Table 7 Colourful – Accent 123"/>
    <w:basedOn w:val="TableNormal"/>
    <w:next w:val="ListTable7Colorful-Accent1"/>
    <w:uiPriority w:val="52"/>
    <w:rsid w:val="00D8293E"/>
    <w:pPr>
      <w:spacing w:after="0" w:line="240" w:lineRule="auto"/>
    </w:pPr>
    <w:rPr>
      <w:color w:val="2E74B5"/>
    </w:rPr>
    <w:tblPr>
      <w:tblStyleRowBandSize w:val="1"/>
      <w:tblStyleColBandSize w:val="1"/>
    </w:tblPr>
    <w:tblStylePr w:type="firstRow">
      <w:rPr>
        <w:rFonts w:ascii="Calibri Light" w:eastAsia="Times New Roman" w:hAnsi="Calibri Light" w:cs="Times New Roman"/>
        <w:i/>
        <w:iCs/>
        <w:sz w:val="26"/>
      </w:rPr>
      <w:tblPr/>
      <w:tcPr>
        <w:tcBorders>
          <w:bottom w:val="single" w:sz="4" w:space="0" w:color="5B9BD5"/>
        </w:tcBorders>
        <w:shd w:val="clear" w:color="auto" w:fill="FFFFFF"/>
      </w:tcPr>
    </w:tblStylePr>
    <w:tblStylePr w:type="lastRow">
      <w:rPr>
        <w:rFonts w:ascii="Calibri Light" w:eastAsia="Times New Roman" w:hAnsi="Calibri Light" w:cs="Times New Roman"/>
        <w:i/>
        <w:iCs/>
        <w:sz w:val="26"/>
      </w:rPr>
      <w:tblPr/>
      <w:tcPr>
        <w:tcBorders>
          <w:top w:val="single" w:sz="4" w:space="0" w:color="5B9BD5"/>
        </w:tcBorders>
        <w:shd w:val="clear" w:color="auto" w:fill="FFFFFF"/>
      </w:tcPr>
    </w:tblStylePr>
    <w:tblStylePr w:type="firstCol">
      <w:pPr>
        <w:jc w:val="right"/>
      </w:pPr>
      <w:rPr>
        <w:rFonts w:ascii="Calibri Light" w:eastAsia="Times New Roman" w:hAnsi="Calibri Light" w:cs="Times New Roman"/>
        <w:i/>
        <w:iCs/>
        <w:sz w:val="26"/>
      </w:rPr>
      <w:tblPr/>
      <w:tcPr>
        <w:tcBorders>
          <w:right w:val="single" w:sz="4" w:space="0" w:color="5B9BD5"/>
        </w:tcBorders>
        <w:shd w:val="clear" w:color="auto" w:fill="FFFFFF"/>
      </w:tcPr>
    </w:tblStylePr>
    <w:tblStylePr w:type="lastCol">
      <w:rPr>
        <w:rFonts w:ascii="Calibri Light" w:eastAsia="Times New Roman" w:hAnsi="Calibri Light" w:cs="Times New Roman"/>
        <w:i/>
        <w:iCs/>
        <w:sz w:val="26"/>
      </w:rPr>
      <w:tblPr/>
      <w:tcPr>
        <w:tcBorders>
          <w:left w:val="single" w:sz="4" w:space="0" w:color="5B9BD5"/>
        </w:tcBorders>
        <w:shd w:val="clear" w:color="auto" w:fill="FFFFFF"/>
      </w:tcPr>
    </w:tblStylePr>
    <w:tblStylePr w:type="band1Vert">
      <w:tblPr/>
      <w:tcPr>
        <w:shd w:val="clear" w:color="auto" w:fill="DEEAF6"/>
      </w:tcPr>
    </w:tblStylePr>
    <w:tblStylePr w:type="band1Horz">
      <w:tblPr/>
      <w:tcPr>
        <w:shd w:val="clear" w:color="auto" w:fill="DEEAF6"/>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223">
    <w:name w:val="List Table 7 Colourful – Accent 223"/>
    <w:basedOn w:val="TableNormal"/>
    <w:next w:val="ListTable7Colorful-Accent2"/>
    <w:uiPriority w:val="52"/>
    <w:rsid w:val="00D8293E"/>
    <w:pPr>
      <w:spacing w:after="0" w:line="240" w:lineRule="auto"/>
    </w:pPr>
    <w:rPr>
      <w:color w:val="C45911"/>
    </w:rPr>
    <w:tblPr>
      <w:tblStyleRowBandSize w:val="1"/>
      <w:tblStyleColBandSize w:val="1"/>
    </w:tblPr>
    <w:tblStylePr w:type="firstRow">
      <w:rPr>
        <w:rFonts w:ascii="Calibri Light" w:eastAsia="Times New Roman" w:hAnsi="Calibri Light" w:cs="Times New Roman"/>
        <w:i/>
        <w:iCs/>
        <w:sz w:val="26"/>
      </w:rPr>
      <w:tblPr/>
      <w:tcPr>
        <w:tcBorders>
          <w:bottom w:val="single" w:sz="4" w:space="0" w:color="ED7D31"/>
        </w:tcBorders>
        <w:shd w:val="clear" w:color="auto" w:fill="FFFFFF"/>
      </w:tcPr>
    </w:tblStylePr>
    <w:tblStylePr w:type="lastRow">
      <w:rPr>
        <w:rFonts w:ascii="Calibri Light" w:eastAsia="Times New Roman" w:hAnsi="Calibri Light" w:cs="Times New Roman"/>
        <w:i/>
        <w:iCs/>
        <w:sz w:val="26"/>
      </w:rPr>
      <w:tblPr/>
      <w:tcPr>
        <w:tcBorders>
          <w:top w:val="single" w:sz="4" w:space="0" w:color="ED7D31"/>
        </w:tcBorders>
        <w:shd w:val="clear" w:color="auto" w:fill="FFFFFF"/>
      </w:tcPr>
    </w:tblStylePr>
    <w:tblStylePr w:type="firstCol">
      <w:pPr>
        <w:jc w:val="right"/>
      </w:pPr>
      <w:rPr>
        <w:rFonts w:ascii="Calibri Light" w:eastAsia="Times New Roman" w:hAnsi="Calibri Light" w:cs="Times New Roman"/>
        <w:i/>
        <w:iCs/>
        <w:sz w:val="26"/>
      </w:rPr>
      <w:tblPr/>
      <w:tcPr>
        <w:tcBorders>
          <w:right w:val="single" w:sz="4" w:space="0" w:color="ED7D31"/>
        </w:tcBorders>
        <w:shd w:val="clear" w:color="auto" w:fill="FFFFFF"/>
      </w:tcPr>
    </w:tblStylePr>
    <w:tblStylePr w:type="lastCol">
      <w:rPr>
        <w:rFonts w:ascii="Calibri Light" w:eastAsia="Times New Roman" w:hAnsi="Calibri Light" w:cs="Times New Roman"/>
        <w:i/>
        <w:iCs/>
        <w:sz w:val="26"/>
      </w:rPr>
      <w:tblPr/>
      <w:tcPr>
        <w:tcBorders>
          <w:left w:val="single" w:sz="4" w:space="0" w:color="ED7D31"/>
        </w:tcBorders>
        <w:shd w:val="clear" w:color="auto" w:fill="FFFFFF"/>
      </w:tcPr>
    </w:tblStylePr>
    <w:tblStylePr w:type="band1Vert">
      <w:tblPr/>
      <w:tcPr>
        <w:shd w:val="clear" w:color="auto" w:fill="FBE4D5"/>
      </w:tcPr>
    </w:tblStylePr>
    <w:tblStylePr w:type="band1Horz">
      <w:tblPr/>
      <w:tcPr>
        <w:shd w:val="clear" w:color="auto" w:fill="FBE4D5"/>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323">
    <w:name w:val="List Table 7 Colourful – Accent 323"/>
    <w:basedOn w:val="TableNormal"/>
    <w:next w:val="ListTable7Colorful-Accent3"/>
    <w:uiPriority w:val="52"/>
    <w:rsid w:val="00D8293E"/>
    <w:pPr>
      <w:spacing w:after="0" w:line="240" w:lineRule="auto"/>
    </w:pPr>
    <w:rPr>
      <w:color w:val="7B7B7B"/>
    </w:rPr>
    <w:tblPr>
      <w:tblStyleRowBandSize w:val="1"/>
      <w:tblStyleColBandSize w:val="1"/>
    </w:tblPr>
    <w:tblStylePr w:type="firstRow">
      <w:rPr>
        <w:rFonts w:ascii="Calibri Light" w:eastAsia="Times New Roman" w:hAnsi="Calibri Light" w:cs="Times New Roman"/>
        <w:i/>
        <w:iCs/>
        <w:sz w:val="26"/>
      </w:rPr>
      <w:tblPr/>
      <w:tcPr>
        <w:tcBorders>
          <w:bottom w:val="single" w:sz="4" w:space="0" w:color="A5A5A5"/>
        </w:tcBorders>
        <w:shd w:val="clear" w:color="auto" w:fill="FFFFFF"/>
      </w:tcPr>
    </w:tblStylePr>
    <w:tblStylePr w:type="lastRow">
      <w:rPr>
        <w:rFonts w:ascii="Calibri Light" w:eastAsia="Times New Roman" w:hAnsi="Calibri Light" w:cs="Times New Roman"/>
        <w:i/>
        <w:iCs/>
        <w:sz w:val="26"/>
      </w:rPr>
      <w:tblPr/>
      <w:tcPr>
        <w:tcBorders>
          <w:top w:val="single" w:sz="4" w:space="0" w:color="A5A5A5"/>
        </w:tcBorders>
        <w:shd w:val="clear" w:color="auto" w:fill="FFFFFF"/>
      </w:tcPr>
    </w:tblStylePr>
    <w:tblStylePr w:type="firstCol">
      <w:pPr>
        <w:jc w:val="right"/>
      </w:pPr>
      <w:rPr>
        <w:rFonts w:ascii="Calibri Light" w:eastAsia="Times New Roman" w:hAnsi="Calibri Light" w:cs="Times New Roman"/>
        <w:i/>
        <w:iCs/>
        <w:sz w:val="26"/>
      </w:rPr>
      <w:tblPr/>
      <w:tcPr>
        <w:tcBorders>
          <w:right w:val="single" w:sz="4" w:space="0" w:color="A5A5A5"/>
        </w:tcBorders>
        <w:shd w:val="clear" w:color="auto" w:fill="FFFFFF"/>
      </w:tcPr>
    </w:tblStylePr>
    <w:tblStylePr w:type="lastCol">
      <w:rPr>
        <w:rFonts w:ascii="Calibri Light" w:eastAsia="Times New Roman" w:hAnsi="Calibri Light" w:cs="Times New Roman"/>
        <w:i/>
        <w:iCs/>
        <w:sz w:val="26"/>
      </w:rPr>
      <w:tblPr/>
      <w:tcPr>
        <w:tcBorders>
          <w:left w:val="single" w:sz="4" w:space="0" w:color="A5A5A5"/>
        </w:tcBorders>
        <w:shd w:val="clear" w:color="auto" w:fill="FFFFFF"/>
      </w:tcPr>
    </w:tblStylePr>
    <w:tblStylePr w:type="band1Vert">
      <w:tblPr/>
      <w:tcPr>
        <w:shd w:val="clear" w:color="auto" w:fill="EDEDED"/>
      </w:tcPr>
    </w:tblStylePr>
    <w:tblStylePr w:type="band1Horz">
      <w:tblPr/>
      <w:tcPr>
        <w:shd w:val="clear" w:color="auto" w:fill="EDEDED"/>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423">
    <w:name w:val="List Table 7 Colourful – Accent 423"/>
    <w:basedOn w:val="TableNormal"/>
    <w:next w:val="ListTable7Colorful-Accent4"/>
    <w:uiPriority w:val="52"/>
    <w:rsid w:val="00D8293E"/>
    <w:pPr>
      <w:spacing w:after="0" w:line="240" w:lineRule="auto"/>
    </w:pPr>
    <w:rPr>
      <w:color w:val="BF8F00"/>
    </w:rPr>
    <w:tblPr>
      <w:tblStyleRowBandSize w:val="1"/>
      <w:tblStyleColBandSize w:val="1"/>
    </w:tblPr>
    <w:tblStylePr w:type="firstRow">
      <w:rPr>
        <w:rFonts w:ascii="Calibri Light" w:eastAsia="Times New Roman" w:hAnsi="Calibri Light" w:cs="Times New Roman"/>
        <w:i/>
        <w:iCs/>
        <w:sz w:val="26"/>
      </w:rPr>
      <w:tblPr/>
      <w:tcPr>
        <w:tcBorders>
          <w:bottom w:val="single" w:sz="4" w:space="0" w:color="FFC000"/>
        </w:tcBorders>
        <w:shd w:val="clear" w:color="auto" w:fill="FFFFFF"/>
      </w:tcPr>
    </w:tblStylePr>
    <w:tblStylePr w:type="lastRow">
      <w:rPr>
        <w:rFonts w:ascii="Calibri Light" w:eastAsia="Times New Roman" w:hAnsi="Calibri Light" w:cs="Times New Roman"/>
        <w:i/>
        <w:iCs/>
        <w:sz w:val="26"/>
      </w:rPr>
      <w:tblPr/>
      <w:tcPr>
        <w:tcBorders>
          <w:top w:val="single" w:sz="4" w:space="0" w:color="FFC000"/>
        </w:tcBorders>
        <w:shd w:val="clear" w:color="auto" w:fill="FFFFFF"/>
      </w:tcPr>
    </w:tblStylePr>
    <w:tblStylePr w:type="firstCol">
      <w:pPr>
        <w:jc w:val="right"/>
      </w:pPr>
      <w:rPr>
        <w:rFonts w:ascii="Calibri Light" w:eastAsia="Times New Roman" w:hAnsi="Calibri Light" w:cs="Times New Roman"/>
        <w:i/>
        <w:iCs/>
        <w:sz w:val="26"/>
      </w:rPr>
      <w:tblPr/>
      <w:tcPr>
        <w:tcBorders>
          <w:right w:val="single" w:sz="4" w:space="0" w:color="FFC000"/>
        </w:tcBorders>
        <w:shd w:val="clear" w:color="auto" w:fill="FFFFFF"/>
      </w:tcPr>
    </w:tblStylePr>
    <w:tblStylePr w:type="lastCol">
      <w:rPr>
        <w:rFonts w:ascii="Calibri Light" w:eastAsia="Times New Roman" w:hAnsi="Calibri Light" w:cs="Times New Roman"/>
        <w:i/>
        <w:iCs/>
        <w:sz w:val="26"/>
      </w:rPr>
      <w:tblPr/>
      <w:tcPr>
        <w:tcBorders>
          <w:left w:val="single" w:sz="4" w:space="0" w:color="FFC000"/>
        </w:tcBorders>
        <w:shd w:val="clear" w:color="auto" w:fill="FFFFFF"/>
      </w:tcPr>
    </w:tblStylePr>
    <w:tblStylePr w:type="band1Vert">
      <w:tblPr/>
      <w:tcPr>
        <w:shd w:val="clear" w:color="auto" w:fill="FFF2CC"/>
      </w:tcPr>
    </w:tblStylePr>
    <w:tblStylePr w:type="band1Horz">
      <w:tblPr/>
      <w:tcPr>
        <w:shd w:val="clear" w:color="auto" w:fill="FFF2CC"/>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523">
    <w:name w:val="List Table 7 Colourful – Accent 523"/>
    <w:basedOn w:val="TableNormal"/>
    <w:next w:val="ListTable7Colorful-Accent5"/>
    <w:uiPriority w:val="52"/>
    <w:rsid w:val="00D8293E"/>
    <w:pPr>
      <w:spacing w:after="0" w:line="240" w:lineRule="auto"/>
    </w:pPr>
    <w:rPr>
      <w:color w:val="2F5496"/>
    </w:rPr>
    <w:tblPr>
      <w:tblStyleRowBandSize w:val="1"/>
      <w:tblStyleColBandSize w:val="1"/>
    </w:tblPr>
    <w:tblStylePr w:type="firstRow">
      <w:rPr>
        <w:rFonts w:ascii="Calibri Light" w:eastAsia="Times New Roman" w:hAnsi="Calibri Light" w:cs="Times New Roman"/>
        <w:i/>
        <w:iCs/>
        <w:sz w:val="26"/>
      </w:rPr>
      <w:tblPr/>
      <w:tcPr>
        <w:tcBorders>
          <w:bottom w:val="single" w:sz="4" w:space="0" w:color="4472C4"/>
        </w:tcBorders>
        <w:shd w:val="clear" w:color="auto" w:fill="FFFFFF"/>
      </w:tcPr>
    </w:tblStylePr>
    <w:tblStylePr w:type="lastRow">
      <w:rPr>
        <w:rFonts w:ascii="Calibri Light" w:eastAsia="Times New Roman" w:hAnsi="Calibri Light" w:cs="Times New Roman"/>
        <w:i/>
        <w:iCs/>
        <w:sz w:val="26"/>
      </w:rPr>
      <w:tblPr/>
      <w:tcPr>
        <w:tcBorders>
          <w:top w:val="single" w:sz="4" w:space="0" w:color="4472C4"/>
        </w:tcBorders>
        <w:shd w:val="clear" w:color="auto" w:fill="FFFFFF"/>
      </w:tcPr>
    </w:tblStylePr>
    <w:tblStylePr w:type="firstCol">
      <w:pPr>
        <w:jc w:val="right"/>
      </w:pPr>
      <w:rPr>
        <w:rFonts w:ascii="Calibri Light" w:eastAsia="Times New Roman" w:hAnsi="Calibri Light" w:cs="Times New Roman"/>
        <w:i/>
        <w:iCs/>
        <w:sz w:val="26"/>
      </w:rPr>
      <w:tblPr/>
      <w:tcPr>
        <w:tcBorders>
          <w:right w:val="single" w:sz="4" w:space="0" w:color="4472C4"/>
        </w:tcBorders>
        <w:shd w:val="clear" w:color="auto" w:fill="FFFFFF"/>
      </w:tcPr>
    </w:tblStylePr>
    <w:tblStylePr w:type="lastCol">
      <w:rPr>
        <w:rFonts w:ascii="Calibri Light" w:eastAsia="Times New Roman" w:hAnsi="Calibri Light" w:cs="Times New Roman"/>
        <w:i/>
        <w:iCs/>
        <w:sz w:val="26"/>
      </w:rPr>
      <w:tblPr/>
      <w:tcPr>
        <w:tcBorders>
          <w:left w:val="single" w:sz="4" w:space="0" w:color="4472C4"/>
        </w:tcBorders>
        <w:shd w:val="clear" w:color="auto" w:fill="FFFFFF"/>
      </w:tcPr>
    </w:tblStylePr>
    <w:tblStylePr w:type="band1Vert">
      <w:tblPr/>
      <w:tcPr>
        <w:shd w:val="clear" w:color="auto" w:fill="D9E2F3"/>
      </w:tcPr>
    </w:tblStylePr>
    <w:tblStylePr w:type="band1Horz">
      <w:tblPr/>
      <w:tcPr>
        <w:shd w:val="clear" w:color="auto" w:fill="D9E2F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623">
    <w:name w:val="List Table 7 Colourful – Accent 623"/>
    <w:basedOn w:val="TableNormal"/>
    <w:next w:val="ListTable7Colorful-Accent6"/>
    <w:uiPriority w:val="52"/>
    <w:rsid w:val="00D8293E"/>
    <w:pPr>
      <w:spacing w:after="0" w:line="240" w:lineRule="auto"/>
    </w:pPr>
    <w:rPr>
      <w:color w:val="538135"/>
    </w:rPr>
    <w:tblPr>
      <w:tblStyleRowBandSize w:val="1"/>
      <w:tblStyleColBandSize w:val="1"/>
    </w:tblPr>
    <w:tblStylePr w:type="firstRow">
      <w:rPr>
        <w:rFonts w:ascii="Calibri Light" w:eastAsia="Times New Roman" w:hAnsi="Calibri Light" w:cs="Times New Roman"/>
        <w:i/>
        <w:iCs/>
        <w:sz w:val="26"/>
      </w:rPr>
      <w:tblPr/>
      <w:tcPr>
        <w:tcBorders>
          <w:bottom w:val="single" w:sz="4" w:space="0" w:color="70AD47"/>
        </w:tcBorders>
        <w:shd w:val="clear" w:color="auto" w:fill="FFFFFF"/>
      </w:tcPr>
    </w:tblStylePr>
    <w:tblStylePr w:type="lastRow">
      <w:rPr>
        <w:rFonts w:ascii="Calibri Light" w:eastAsia="Times New Roman" w:hAnsi="Calibri Light" w:cs="Times New Roman"/>
        <w:i/>
        <w:iCs/>
        <w:sz w:val="26"/>
      </w:rPr>
      <w:tblPr/>
      <w:tcPr>
        <w:tcBorders>
          <w:top w:val="single" w:sz="4" w:space="0" w:color="70AD47"/>
        </w:tcBorders>
        <w:shd w:val="clear" w:color="auto" w:fill="FFFFFF"/>
      </w:tcPr>
    </w:tblStylePr>
    <w:tblStylePr w:type="firstCol">
      <w:pPr>
        <w:jc w:val="right"/>
      </w:pPr>
      <w:rPr>
        <w:rFonts w:ascii="Calibri Light" w:eastAsia="Times New Roman" w:hAnsi="Calibri Light" w:cs="Times New Roman"/>
        <w:i/>
        <w:iCs/>
        <w:sz w:val="26"/>
      </w:rPr>
      <w:tblPr/>
      <w:tcPr>
        <w:tcBorders>
          <w:right w:val="single" w:sz="4" w:space="0" w:color="70AD47"/>
        </w:tcBorders>
        <w:shd w:val="clear" w:color="auto" w:fill="FFFFFF"/>
      </w:tcPr>
    </w:tblStylePr>
    <w:tblStylePr w:type="lastCol">
      <w:rPr>
        <w:rFonts w:ascii="Calibri Light" w:eastAsia="Times New Roman" w:hAnsi="Calibri Light" w:cs="Times New Roman"/>
        <w:i/>
        <w:iCs/>
        <w:sz w:val="26"/>
      </w:rPr>
      <w:tblPr/>
      <w:tcPr>
        <w:tcBorders>
          <w:left w:val="single" w:sz="4" w:space="0" w:color="70AD47"/>
        </w:tcBorders>
        <w:shd w:val="clear" w:color="auto" w:fill="FFFFFF"/>
      </w:tcPr>
    </w:tblStylePr>
    <w:tblStylePr w:type="band1Vert">
      <w:tblPr/>
      <w:tcPr>
        <w:shd w:val="clear" w:color="auto" w:fill="E2EFD9"/>
      </w:tcPr>
    </w:tblStylePr>
    <w:tblStylePr w:type="band1Horz">
      <w:tblPr/>
      <w:tcPr>
        <w:shd w:val="clear" w:color="auto" w:fill="E2EFD9"/>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MediumGrid123">
    <w:name w:val="Medium Grid 123"/>
    <w:basedOn w:val="TableNormal"/>
    <w:next w:val="MediumGrid1"/>
    <w:uiPriority w:val="67"/>
    <w:semiHidden/>
    <w:unhideWhenUsed/>
    <w:rsid w:val="00D8293E"/>
    <w:pPr>
      <w:spacing w:after="0" w:line="240" w:lineRule="auto"/>
    </w:pPr>
    <w:tblPr>
      <w:tblStyleRowBandSize w:val="1"/>
      <w:tblStyleColBandSize w:val="1"/>
      <w:tblBorders>
        <w:top w:val="single" w:sz="8" w:space="0" w:color="404040"/>
        <w:left w:val="single" w:sz="8" w:space="0" w:color="404040"/>
        <w:bottom w:val="single" w:sz="8" w:space="0" w:color="404040"/>
        <w:right w:val="single" w:sz="8" w:space="0" w:color="404040"/>
        <w:insideH w:val="single" w:sz="8" w:space="0" w:color="404040"/>
        <w:insideV w:val="single" w:sz="8" w:space="0" w:color="404040"/>
      </w:tblBorders>
    </w:tblPr>
    <w:tcPr>
      <w:shd w:val="clear" w:color="auto" w:fill="C0C0C0"/>
    </w:tcPr>
    <w:tblStylePr w:type="firstRow">
      <w:rPr>
        <w:b/>
        <w:bCs/>
      </w:rPr>
    </w:tblStylePr>
    <w:tblStylePr w:type="lastRow">
      <w:rPr>
        <w:b/>
        <w:bCs/>
      </w:rPr>
      <w:tblPr/>
      <w:tcPr>
        <w:tcBorders>
          <w:top w:val="single" w:sz="18" w:space="0" w:color="404040"/>
        </w:tcBorders>
      </w:tcPr>
    </w:tblStylePr>
    <w:tblStylePr w:type="firstCol">
      <w:rPr>
        <w:b/>
        <w:bCs/>
      </w:rPr>
    </w:tblStylePr>
    <w:tblStylePr w:type="lastCol">
      <w:rPr>
        <w:b/>
        <w:bCs/>
      </w:rPr>
    </w:tblStylePr>
    <w:tblStylePr w:type="band1Vert">
      <w:tblPr/>
      <w:tcPr>
        <w:shd w:val="clear" w:color="auto" w:fill="808080"/>
      </w:tcPr>
    </w:tblStylePr>
    <w:tblStylePr w:type="band1Horz">
      <w:tblPr/>
      <w:tcPr>
        <w:shd w:val="clear" w:color="auto" w:fill="808080"/>
      </w:tcPr>
    </w:tblStylePr>
  </w:style>
  <w:style w:type="table" w:customStyle="1" w:styleId="MediumGrid1-Accent123">
    <w:name w:val="Medium Grid 1 - Accent 123"/>
    <w:basedOn w:val="TableNormal"/>
    <w:next w:val="MediumGrid1-Accent1"/>
    <w:uiPriority w:val="67"/>
    <w:semiHidden/>
    <w:unhideWhenUsed/>
    <w:rsid w:val="00D8293E"/>
    <w:pPr>
      <w:spacing w:after="0" w:line="240" w:lineRule="auto"/>
    </w:pPr>
    <w:tblPr>
      <w:tblStyleRowBandSize w:val="1"/>
      <w:tblStyleColBandSize w:val="1"/>
      <w:tblBorders>
        <w:top w:val="single" w:sz="8" w:space="0" w:color="84B3DF"/>
        <w:left w:val="single" w:sz="8" w:space="0" w:color="84B3DF"/>
        <w:bottom w:val="single" w:sz="8" w:space="0" w:color="84B3DF"/>
        <w:right w:val="single" w:sz="8" w:space="0" w:color="84B3DF"/>
        <w:insideH w:val="single" w:sz="8" w:space="0" w:color="84B3DF"/>
        <w:insideV w:val="single" w:sz="8" w:space="0" w:color="84B3DF"/>
      </w:tblBorders>
    </w:tblPr>
    <w:tcPr>
      <w:shd w:val="clear" w:color="auto" w:fill="D6E6F4"/>
    </w:tcPr>
    <w:tblStylePr w:type="firstRow">
      <w:rPr>
        <w:b/>
        <w:bCs/>
      </w:rPr>
    </w:tblStylePr>
    <w:tblStylePr w:type="lastRow">
      <w:rPr>
        <w:b/>
        <w:bCs/>
      </w:rPr>
      <w:tblPr/>
      <w:tcPr>
        <w:tcBorders>
          <w:top w:val="single" w:sz="18" w:space="0" w:color="84B3DF"/>
        </w:tcBorders>
      </w:tcPr>
    </w:tblStylePr>
    <w:tblStylePr w:type="firstCol">
      <w:rPr>
        <w:b/>
        <w:bCs/>
      </w:rPr>
    </w:tblStylePr>
    <w:tblStylePr w:type="lastCol">
      <w:rPr>
        <w:b/>
        <w:bCs/>
      </w:rPr>
    </w:tblStylePr>
    <w:tblStylePr w:type="band1Vert">
      <w:tblPr/>
      <w:tcPr>
        <w:shd w:val="clear" w:color="auto" w:fill="ADCCEA"/>
      </w:tcPr>
    </w:tblStylePr>
    <w:tblStylePr w:type="band1Horz">
      <w:tblPr/>
      <w:tcPr>
        <w:shd w:val="clear" w:color="auto" w:fill="ADCCEA"/>
      </w:tcPr>
    </w:tblStylePr>
  </w:style>
  <w:style w:type="table" w:customStyle="1" w:styleId="MediumGrid1-Accent223">
    <w:name w:val="Medium Grid 1 - Accent 223"/>
    <w:basedOn w:val="TableNormal"/>
    <w:next w:val="MediumGrid1-Accent2"/>
    <w:uiPriority w:val="67"/>
    <w:semiHidden/>
    <w:unhideWhenUsed/>
    <w:rsid w:val="00D8293E"/>
    <w:pPr>
      <w:spacing w:after="0" w:line="240" w:lineRule="auto"/>
    </w:pPr>
    <w:tblPr>
      <w:tblStyleRowBandSize w:val="1"/>
      <w:tblStyleColBandSize w:val="1"/>
      <w:tblBorders>
        <w:top w:val="single" w:sz="8" w:space="0" w:color="F19D64"/>
        <w:left w:val="single" w:sz="8" w:space="0" w:color="F19D64"/>
        <w:bottom w:val="single" w:sz="8" w:space="0" w:color="F19D64"/>
        <w:right w:val="single" w:sz="8" w:space="0" w:color="F19D64"/>
        <w:insideH w:val="single" w:sz="8" w:space="0" w:color="F19D64"/>
        <w:insideV w:val="single" w:sz="8" w:space="0" w:color="F19D64"/>
      </w:tblBorders>
    </w:tblPr>
    <w:tcPr>
      <w:shd w:val="clear" w:color="auto" w:fill="FADECB"/>
    </w:tcPr>
    <w:tblStylePr w:type="firstRow">
      <w:rPr>
        <w:b/>
        <w:bCs/>
      </w:rPr>
    </w:tblStylePr>
    <w:tblStylePr w:type="lastRow">
      <w:rPr>
        <w:b/>
        <w:bCs/>
      </w:rPr>
      <w:tblPr/>
      <w:tcPr>
        <w:tcBorders>
          <w:top w:val="single" w:sz="18" w:space="0" w:color="F19D64"/>
        </w:tcBorders>
      </w:tcPr>
    </w:tblStylePr>
    <w:tblStylePr w:type="firstCol">
      <w:rPr>
        <w:b/>
        <w:bCs/>
      </w:rPr>
    </w:tblStylePr>
    <w:tblStylePr w:type="lastCol">
      <w:rPr>
        <w:b/>
        <w:bCs/>
      </w:rPr>
    </w:tblStylePr>
    <w:tblStylePr w:type="band1Vert">
      <w:tblPr/>
      <w:tcPr>
        <w:shd w:val="clear" w:color="auto" w:fill="F6BE98"/>
      </w:tcPr>
    </w:tblStylePr>
    <w:tblStylePr w:type="band1Horz">
      <w:tblPr/>
      <w:tcPr>
        <w:shd w:val="clear" w:color="auto" w:fill="F6BE98"/>
      </w:tcPr>
    </w:tblStylePr>
  </w:style>
  <w:style w:type="table" w:customStyle="1" w:styleId="MediumGrid1-Accent323">
    <w:name w:val="Medium Grid 1 - Accent 323"/>
    <w:basedOn w:val="TableNormal"/>
    <w:next w:val="MediumGrid1-Accent3"/>
    <w:uiPriority w:val="67"/>
    <w:semiHidden/>
    <w:unhideWhenUsed/>
    <w:rsid w:val="00D8293E"/>
    <w:pPr>
      <w:spacing w:after="0" w:line="240" w:lineRule="auto"/>
    </w:pPr>
    <w:tblPr>
      <w:tblStyleRowBandSize w:val="1"/>
      <w:tblStyleColBandSize w:val="1"/>
      <w:tblBorders>
        <w:top w:val="single" w:sz="8" w:space="0" w:color="BBBBBB"/>
        <w:left w:val="single" w:sz="8" w:space="0" w:color="BBBBBB"/>
        <w:bottom w:val="single" w:sz="8" w:space="0" w:color="BBBBBB"/>
        <w:right w:val="single" w:sz="8" w:space="0" w:color="BBBBBB"/>
        <w:insideH w:val="single" w:sz="8" w:space="0" w:color="BBBBBB"/>
        <w:insideV w:val="single" w:sz="8" w:space="0" w:color="BBBBBB"/>
      </w:tblBorders>
    </w:tblPr>
    <w:tcPr>
      <w:shd w:val="clear" w:color="auto" w:fill="E8E8E8"/>
    </w:tcPr>
    <w:tblStylePr w:type="firstRow">
      <w:rPr>
        <w:b/>
        <w:bCs/>
      </w:rPr>
    </w:tblStylePr>
    <w:tblStylePr w:type="lastRow">
      <w:rPr>
        <w:b/>
        <w:bCs/>
      </w:rPr>
      <w:tblPr/>
      <w:tcPr>
        <w:tcBorders>
          <w:top w:val="single" w:sz="18" w:space="0" w:color="BBBBBB"/>
        </w:tcBorders>
      </w:tcPr>
    </w:tblStylePr>
    <w:tblStylePr w:type="firstCol">
      <w:rPr>
        <w:b/>
        <w:bCs/>
      </w:rPr>
    </w:tblStylePr>
    <w:tblStylePr w:type="lastCol">
      <w:rPr>
        <w:b/>
        <w:bCs/>
      </w:rPr>
    </w:tblStylePr>
    <w:tblStylePr w:type="band1Vert">
      <w:tblPr/>
      <w:tcPr>
        <w:shd w:val="clear" w:color="auto" w:fill="D2D2D2"/>
      </w:tcPr>
    </w:tblStylePr>
    <w:tblStylePr w:type="band1Horz">
      <w:tblPr/>
      <w:tcPr>
        <w:shd w:val="clear" w:color="auto" w:fill="D2D2D2"/>
      </w:tcPr>
    </w:tblStylePr>
  </w:style>
  <w:style w:type="table" w:customStyle="1" w:styleId="MediumGrid1-Accent423">
    <w:name w:val="Medium Grid 1 - Accent 423"/>
    <w:basedOn w:val="TableNormal"/>
    <w:next w:val="MediumGrid1-Accent4"/>
    <w:uiPriority w:val="67"/>
    <w:semiHidden/>
    <w:unhideWhenUsed/>
    <w:rsid w:val="00D8293E"/>
    <w:pPr>
      <w:spacing w:after="0" w:line="240" w:lineRule="auto"/>
    </w:pPr>
    <w:tblPr>
      <w:tblStyleRowBandSize w:val="1"/>
      <w:tblStyleColBandSize w:val="1"/>
      <w:tblBorders>
        <w:top w:val="single" w:sz="8" w:space="0" w:color="FFCF40"/>
        <w:left w:val="single" w:sz="8" w:space="0" w:color="FFCF40"/>
        <w:bottom w:val="single" w:sz="8" w:space="0" w:color="FFCF40"/>
        <w:right w:val="single" w:sz="8" w:space="0" w:color="FFCF40"/>
        <w:insideH w:val="single" w:sz="8" w:space="0" w:color="FFCF40"/>
        <w:insideV w:val="single" w:sz="8" w:space="0" w:color="FFCF40"/>
      </w:tblBorders>
    </w:tblPr>
    <w:tcPr>
      <w:shd w:val="clear" w:color="auto" w:fill="FFEFC0"/>
    </w:tcPr>
    <w:tblStylePr w:type="firstRow">
      <w:rPr>
        <w:b/>
        <w:bCs/>
      </w:rPr>
    </w:tblStylePr>
    <w:tblStylePr w:type="lastRow">
      <w:rPr>
        <w:b/>
        <w:bCs/>
      </w:rPr>
      <w:tblPr/>
      <w:tcPr>
        <w:tcBorders>
          <w:top w:val="single" w:sz="18" w:space="0" w:color="FFCF40"/>
        </w:tcBorders>
      </w:tcPr>
    </w:tblStylePr>
    <w:tblStylePr w:type="firstCol">
      <w:rPr>
        <w:b/>
        <w:bCs/>
      </w:rPr>
    </w:tblStylePr>
    <w:tblStylePr w:type="lastCol">
      <w:rPr>
        <w:b/>
        <w:bCs/>
      </w:rPr>
    </w:tblStylePr>
    <w:tblStylePr w:type="band1Vert">
      <w:tblPr/>
      <w:tcPr>
        <w:shd w:val="clear" w:color="auto" w:fill="FFDF80"/>
      </w:tcPr>
    </w:tblStylePr>
    <w:tblStylePr w:type="band1Horz">
      <w:tblPr/>
      <w:tcPr>
        <w:shd w:val="clear" w:color="auto" w:fill="FFDF80"/>
      </w:tcPr>
    </w:tblStylePr>
  </w:style>
  <w:style w:type="table" w:customStyle="1" w:styleId="MediumGrid1-Accent523">
    <w:name w:val="Medium Grid 1 - Accent 523"/>
    <w:basedOn w:val="TableNormal"/>
    <w:next w:val="MediumGrid1-Accent5"/>
    <w:uiPriority w:val="67"/>
    <w:semiHidden/>
    <w:unhideWhenUsed/>
    <w:rsid w:val="00D8293E"/>
    <w:pPr>
      <w:spacing w:after="0" w:line="240" w:lineRule="auto"/>
    </w:pPr>
    <w:tblPr>
      <w:tblStyleRowBandSize w:val="1"/>
      <w:tblStyleColBandSize w:val="1"/>
      <w:tblBorders>
        <w:top w:val="single" w:sz="8" w:space="0" w:color="7295D2"/>
        <w:left w:val="single" w:sz="8" w:space="0" w:color="7295D2"/>
        <w:bottom w:val="single" w:sz="8" w:space="0" w:color="7295D2"/>
        <w:right w:val="single" w:sz="8" w:space="0" w:color="7295D2"/>
        <w:insideH w:val="single" w:sz="8" w:space="0" w:color="7295D2"/>
        <w:insideV w:val="single" w:sz="8" w:space="0" w:color="7295D2"/>
      </w:tblBorders>
    </w:tblPr>
    <w:tcPr>
      <w:shd w:val="clear" w:color="auto" w:fill="D0DBF0"/>
    </w:tcPr>
    <w:tblStylePr w:type="firstRow">
      <w:rPr>
        <w:b/>
        <w:bCs/>
      </w:rPr>
    </w:tblStylePr>
    <w:tblStylePr w:type="lastRow">
      <w:rPr>
        <w:b/>
        <w:bCs/>
      </w:rPr>
      <w:tblPr/>
      <w:tcPr>
        <w:tcBorders>
          <w:top w:val="single" w:sz="18" w:space="0" w:color="7295D2"/>
        </w:tcBorders>
      </w:tcPr>
    </w:tblStylePr>
    <w:tblStylePr w:type="firstCol">
      <w:rPr>
        <w:b/>
        <w:bCs/>
      </w:rPr>
    </w:tblStylePr>
    <w:tblStylePr w:type="lastCol">
      <w:rPr>
        <w:b/>
        <w:bCs/>
      </w:rPr>
    </w:tblStylePr>
    <w:tblStylePr w:type="band1Vert">
      <w:tblPr/>
      <w:tcPr>
        <w:shd w:val="clear" w:color="auto" w:fill="A1B8E1"/>
      </w:tcPr>
    </w:tblStylePr>
    <w:tblStylePr w:type="band1Horz">
      <w:tblPr/>
      <w:tcPr>
        <w:shd w:val="clear" w:color="auto" w:fill="A1B8E1"/>
      </w:tcPr>
    </w:tblStylePr>
  </w:style>
  <w:style w:type="table" w:customStyle="1" w:styleId="MediumGrid1-Accent623">
    <w:name w:val="Medium Grid 1 - Accent 623"/>
    <w:basedOn w:val="TableNormal"/>
    <w:next w:val="MediumGrid1-Accent6"/>
    <w:uiPriority w:val="67"/>
    <w:semiHidden/>
    <w:unhideWhenUsed/>
    <w:rsid w:val="00D8293E"/>
    <w:pPr>
      <w:spacing w:after="0" w:line="240" w:lineRule="auto"/>
    </w:pPr>
    <w:tblPr>
      <w:tblStyleRowBandSize w:val="1"/>
      <w:tblStyleColBandSize w:val="1"/>
      <w:tblBorders>
        <w:top w:val="single" w:sz="8" w:space="0" w:color="93C571"/>
        <w:left w:val="single" w:sz="8" w:space="0" w:color="93C571"/>
        <w:bottom w:val="single" w:sz="8" w:space="0" w:color="93C571"/>
        <w:right w:val="single" w:sz="8" w:space="0" w:color="93C571"/>
        <w:insideH w:val="single" w:sz="8" w:space="0" w:color="93C571"/>
        <w:insideV w:val="single" w:sz="8" w:space="0" w:color="93C571"/>
      </w:tblBorders>
    </w:tblPr>
    <w:tcPr>
      <w:shd w:val="clear" w:color="auto" w:fill="DBEBD0"/>
    </w:tcPr>
    <w:tblStylePr w:type="firstRow">
      <w:rPr>
        <w:b/>
        <w:bCs/>
      </w:rPr>
    </w:tblStylePr>
    <w:tblStylePr w:type="lastRow">
      <w:rPr>
        <w:b/>
        <w:bCs/>
      </w:rPr>
      <w:tblPr/>
      <w:tcPr>
        <w:tcBorders>
          <w:top w:val="single" w:sz="18" w:space="0" w:color="93C571"/>
        </w:tcBorders>
      </w:tcPr>
    </w:tblStylePr>
    <w:tblStylePr w:type="firstCol">
      <w:rPr>
        <w:b/>
        <w:bCs/>
      </w:rPr>
    </w:tblStylePr>
    <w:tblStylePr w:type="lastCol">
      <w:rPr>
        <w:b/>
        <w:bCs/>
      </w:rPr>
    </w:tblStylePr>
    <w:tblStylePr w:type="band1Vert">
      <w:tblPr/>
      <w:tcPr>
        <w:shd w:val="clear" w:color="auto" w:fill="B7D8A0"/>
      </w:tcPr>
    </w:tblStylePr>
    <w:tblStylePr w:type="band1Horz">
      <w:tblPr/>
      <w:tcPr>
        <w:shd w:val="clear" w:color="auto" w:fill="B7D8A0"/>
      </w:tcPr>
    </w:tblStylePr>
  </w:style>
  <w:style w:type="table" w:customStyle="1" w:styleId="MediumGrid223">
    <w:name w:val="Medium Grid 223"/>
    <w:basedOn w:val="TableNormal"/>
    <w:next w:val="MediumGrid2"/>
    <w:uiPriority w:val="68"/>
    <w:semiHidden/>
    <w:unhideWhenUsed/>
    <w:rsid w:val="00D8293E"/>
    <w:pPr>
      <w:spacing w:after="0" w:line="240" w:lineRule="auto"/>
    </w:pPr>
    <w:rPr>
      <w:rFonts w:ascii="Calibri Light" w:eastAsia="Times New Roman" w:hAnsi="Calibri Light" w:cs="Times New Roman"/>
      <w:color w:val="000000"/>
    </w:rPr>
    <w:tblPr>
      <w:tblStyleRowBandSize w:val="1"/>
      <w:tblStyleColBandSize w:val="1"/>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Pr>
    <w:tcPr>
      <w:shd w:val="clear" w:color="auto" w:fill="C0C0C0"/>
    </w:tcPr>
    <w:tblStylePr w:type="firstRow">
      <w:rPr>
        <w:b/>
        <w:bCs/>
        <w:color w:val="000000"/>
      </w:rPr>
      <w:tblPr/>
      <w:tcPr>
        <w:shd w:val="clear" w:color="auto" w:fill="E6E6E6"/>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CCCCCC"/>
      </w:tcPr>
    </w:tblStylePr>
    <w:tblStylePr w:type="band1Vert">
      <w:tblPr/>
      <w:tcPr>
        <w:shd w:val="clear" w:color="auto" w:fill="808080"/>
      </w:tcPr>
    </w:tblStylePr>
    <w:tblStylePr w:type="band1Horz">
      <w:tblPr/>
      <w:tcPr>
        <w:tcBorders>
          <w:insideH w:val="single" w:sz="6" w:space="0" w:color="000000"/>
          <w:insideV w:val="single" w:sz="6" w:space="0" w:color="000000"/>
        </w:tcBorders>
        <w:shd w:val="clear" w:color="auto" w:fill="808080"/>
      </w:tcPr>
    </w:tblStylePr>
    <w:tblStylePr w:type="nwCell">
      <w:tblPr/>
      <w:tcPr>
        <w:shd w:val="clear" w:color="auto" w:fill="FFFFFF"/>
      </w:tcPr>
    </w:tblStylePr>
  </w:style>
  <w:style w:type="table" w:customStyle="1" w:styleId="MediumGrid2-Accent123">
    <w:name w:val="Medium Grid 2 - Accent 123"/>
    <w:basedOn w:val="TableNormal"/>
    <w:next w:val="MediumGrid2-Accent1"/>
    <w:uiPriority w:val="68"/>
    <w:semiHidden/>
    <w:unhideWhenUsed/>
    <w:rsid w:val="00D8293E"/>
    <w:pPr>
      <w:spacing w:after="0" w:line="240" w:lineRule="auto"/>
    </w:pPr>
    <w:rPr>
      <w:rFonts w:ascii="Calibri Light" w:eastAsia="Times New Roman" w:hAnsi="Calibri Light" w:cs="Times New Roman"/>
      <w:color w:val="000000"/>
    </w:rPr>
    <w:tblPr>
      <w:tblStyleRowBandSize w:val="1"/>
      <w:tblStyleColBandSize w:val="1"/>
      <w:tblBorders>
        <w:top w:val="single" w:sz="8" w:space="0" w:color="5B9BD5"/>
        <w:left w:val="single" w:sz="8" w:space="0" w:color="5B9BD5"/>
        <w:bottom w:val="single" w:sz="8" w:space="0" w:color="5B9BD5"/>
        <w:right w:val="single" w:sz="8" w:space="0" w:color="5B9BD5"/>
        <w:insideH w:val="single" w:sz="8" w:space="0" w:color="5B9BD5"/>
        <w:insideV w:val="single" w:sz="8" w:space="0" w:color="5B9BD5"/>
      </w:tblBorders>
    </w:tblPr>
    <w:tcPr>
      <w:shd w:val="clear" w:color="auto" w:fill="D6E6F4"/>
    </w:tcPr>
    <w:tblStylePr w:type="firstRow">
      <w:rPr>
        <w:b/>
        <w:bCs/>
        <w:color w:val="000000"/>
      </w:rPr>
      <w:tblPr/>
      <w:tcPr>
        <w:shd w:val="clear" w:color="auto" w:fill="EEF5FB"/>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DEEAF6"/>
      </w:tcPr>
    </w:tblStylePr>
    <w:tblStylePr w:type="band1Vert">
      <w:tblPr/>
      <w:tcPr>
        <w:shd w:val="clear" w:color="auto" w:fill="ADCCEA"/>
      </w:tcPr>
    </w:tblStylePr>
    <w:tblStylePr w:type="band1Horz">
      <w:tblPr/>
      <w:tcPr>
        <w:tcBorders>
          <w:insideH w:val="single" w:sz="6" w:space="0" w:color="5B9BD5"/>
          <w:insideV w:val="single" w:sz="6" w:space="0" w:color="5B9BD5"/>
        </w:tcBorders>
        <w:shd w:val="clear" w:color="auto" w:fill="ADCCEA"/>
      </w:tcPr>
    </w:tblStylePr>
    <w:tblStylePr w:type="nwCell">
      <w:tblPr/>
      <w:tcPr>
        <w:shd w:val="clear" w:color="auto" w:fill="FFFFFF"/>
      </w:tcPr>
    </w:tblStylePr>
  </w:style>
  <w:style w:type="table" w:customStyle="1" w:styleId="MediumGrid2-Accent223">
    <w:name w:val="Medium Grid 2 - Accent 223"/>
    <w:basedOn w:val="TableNormal"/>
    <w:next w:val="MediumGrid2-Accent2"/>
    <w:uiPriority w:val="68"/>
    <w:semiHidden/>
    <w:unhideWhenUsed/>
    <w:rsid w:val="00D8293E"/>
    <w:pPr>
      <w:spacing w:after="0" w:line="240" w:lineRule="auto"/>
    </w:pPr>
    <w:rPr>
      <w:rFonts w:ascii="Calibri Light" w:eastAsia="Times New Roman" w:hAnsi="Calibri Light" w:cs="Times New Roman"/>
      <w:color w:val="000000"/>
    </w:rPr>
    <w:tblPr>
      <w:tblStyleRowBandSize w:val="1"/>
      <w:tblStyleColBandSize w:val="1"/>
      <w:tblBorders>
        <w:top w:val="single" w:sz="8" w:space="0" w:color="ED7D31"/>
        <w:left w:val="single" w:sz="8" w:space="0" w:color="ED7D31"/>
        <w:bottom w:val="single" w:sz="8" w:space="0" w:color="ED7D31"/>
        <w:right w:val="single" w:sz="8" w:space="0" w:color="ED7D31"/>
        <w:insideH w:val="single" w:sz="8" w:space="0" w:color="ED7D31"/>
        <w:insideV w:val="single" w:sz="8" w:space="0" w:color="ED7D31"/>
      </w:tblBorders>
    </w:tblPr>
    <w:tcPr>
      <w:shd w:val="clear" w:color="auto" w:fill="FADECB"/>
    </w:tcPr>
    <w:tblStylePr w:type="firstRow">
      <w:rPr>
        <w:b/>
        <w:bCs/>
        <w:color w:val="000000"/>
      </w:rPr>
      <w:tblPr/>
      <w:tcPr>
        <w:shd w:val="clear" w:color="auto" w:fill="FDF2EA"/>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FBE4D5"/>
      </w:tcPr>
    </w:tblStylePr>
    <w:tblStylePr w:type="band1Vert">
      <w:tblPr/>
      <w:tcPr>
        <w:shd w:val="clear" w:color="auto" w:fill="F6BE98"/>
      </w:tcPr>
    </w:tblStylePr>
    <w:tblStylePr w:type="band1Horz">
      <w:tblPr/>
      <w:tcPr>
        <w:tcBorders>
          <w:insideH w:val="single" w:sz="6" w:space="0" w:color="ED7D31"/>
          <w:insideV w:val="single" w:sz="6" w:space="0" w:color="ED7D31"/>
        </w:tcBorders>
        <w:shd w:val="clear" w:color="auto" w:fill="F6BE98"/>
      </w:tcPr>
    </w:tblStylePr>
    <w:tblStylePr w:type="nwCell">
      <w:tblPr/>
      <w:tcPr>
        <w:shd w:val="clear" w:color="auto" w:fill="FFFFFF"/>
      </w:tcPr>
    </w:tblStylePr>
  </w:style>
  <w:style w:type="table" w:customStyle="1" w:styleId="MediumGrid2-Accent323">
    <w:name w:val="Medium Grid 2 - Accent 323"/>
    <w:basedOn w:val="TableNormal"/>
    <w:next w:val="MediumGrid2-Accent3"/>
    <w:uiPriority w:val="68"/>
    <w:semiHidden/>
    <w:unhideWhenUsed/>
    <w:rsid w:val="00D8293E"/>
    <w:pPr>
      <w:spacing w:after="0" w:line="240" w:lineRule="auto"/>
    </w:pPr>
    <w:rPr>
      <w:rFonts w:ascii="Calibri Light" w:eastAsia="Times New Roman" w:hAnsi="Calibri Light" w:cs="Times New Roman"/>
      <w:color w:val="000000"/>
    </w:rPr>
    <w:tblPr>
      <w:tblStyleRowBandSize w:val="1"/>
      <w:tblStyleColBandSize w:val="1"/>
      <w:tblBorders>
        <w:top w:val="single" w:sz="8" w:space="0" w:color="A5A5A5"/>
        <w:left w:val="single" w:sz="8" w:space="0" w:color="A5A5A5"/>
        <w:bottom w:val="single" w:sz="8" w:space="0" w:color="A5A5A5"/>
        <w:right w:val="single" w:sz="8" w:space="0" w:color="A5A5A5"/>
        <w:insideH w:val="single" w:sz="8" w:space="0" w:color="A5A5A5"/>
        <w:insideV w:val="single" w:sz="8" w:space="0" w:color="A5A5A5"/>
      </w:tblBorders>
    </w:tblPr>
    <w:tcPr>
      <w:shd w:val="clear" w:color="auto" w:fill="E8E8E8"/>
    </w:tcPr>
    <w:tblStylePr w:type="firstRow">
      <w:rPr>
        <w:b/>
        <w:bCs/>
        <w:color w:val="000000"/>
      </w:rPr>
      <w:tblPr/>
      <w:tcPr>
        <w:shd w:val="clear" w:color="auto" w:fill="F6F6F6"/>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EDEDED"/>
      </w:tcPr>
    </w:tblStylePr>
    <w:tblStylePr w:type="band1Vert">
      <w:tblPr/>
      <w:tcPr>
        <w:shd w:val="clear" w:color="auto" w:fill="D2D2D2"/>
      </w:tcPr>
    </w:tblStylePr>
    <w:tblStylePr w:type="band1Horz">
      <w:tblPr/>
      <w:tcPr>
        <w:tcBorders>
          <w:insideH w:val="single" w:sz="6" w:space="0" w:color="A5A5A5"/>
          <w:insideV w:val="single" w:sz="6" w:space="0" w:color="A5A5A5"/>
        </w:tcBorders>
        <w:shd w:val="clear" w:color="auto" w:fill="D2D2D2"/>
      </w:tcPr>
    </w:tblStylePr>
    <w:tblStylePr w:type="nwCell">
      <w:tblPr/>
      <w:tcPr>
        <w:shd w:val="clear" w:color="auto" w:fill="FFFFFF"/>
      </w:tcPr>
    </w:tblStylePr>
  </w:style>
  <w:style w:type="table" w:customStyle="1" w:styleId="MediumGrid2-Accent423">
    <w:name w:val="Medium Grid 2 - Accent 423"/>
    <w:basedOn w:val="TableNormal"/>
    <w:next w:val="MediumGrid2-Accent4"/>
    <w:uiPriority w:val="68"/>
    <w:semiHidden/>
    <w:unhideWhenUsed/>
    <w:rsid w:val="00D8293E"/>
    <w:pPr>
      <w:spacing w:after="0" w:line="240" w:lineRule="auto"/>
    </w:pPr>
    <w:rPr>
      <w:rFonts w:ascii="Calibri Light" w:eastAsia="Times New Roman" w:hAnsi="Calibri Light" w:cs="Times New Roman"/>
      <w:color w:val="000000"/>
    </w:rPr>
    <w:tblPr>
      <w:tblStyleRowBandSize w:val="1"/>
      <w:tblStyleColBandSize w:val="1"/>
      <w:tblBorders>
        <w:top w:val="single" w:sz="8" w:space="0" w:color="FFC000"/>
        <w:left w:val="single" w:sz="8" w:space="0" w:color="FFC000"/>
        <w:bottom w:val="single" w:sz="8" w:space="0" w:color="FFC000"/>
        <w:right w:val="single" w:sz="8" w:space="0" w:color="FFC000"/>
        <w:insideH w:val="single" w:sz="8" w:space="0" w:color="FFC000"/>
        <w:insideV w:val="single" w:sz="8" w:space="0" w:color="FFC000"/>
      </w:tblBorders>
    </w:tblPr>
    <w:tcPr>
      <w:shd w:val="clear" w:color="auto" w:fill="FFEFC0"/>
    </w:tcPr>
    <w:tblStylePr w:type="firstRow">
      <w:rPr>
        <w:b/>
        <w:bCs/>
        <w:color w:val="000000"/>
      </w:rPr>
      <w:tblPr/>
      <w:tcPr>
        <w:shd w:val="clear" w:color="auto" w:fill="FFF8E6"/>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FFF2CC"/>
      </w:tcPr>
    </w:tblStylePr>
    <w:tblStylePr w:type="band1Vert">
      <w:tblPr/>
      <w:tcPr>
        <w:shd w:val="clear" w:color="auto" w:fill="FFDF80"/>
      </w:tcPr>
    </w:tblStylePr>
    <w:tblStylePr w:type="band1Horz">
      <w:tblPr/>
      <w:tcPr>
        <w:tcBorders>
          <w:insideH w:val="single" w:sz="6" w:space="0" w:color="FFC000"/>
          <w:insideV w:val="single" w:sz="6" w:space="0" w:color="FFC000"/>
        </w:tcBorders>
        <w:shd w:val="clear" w:color="auto" w:fill="FFDF80"/>
      </w:tcPr>
    </w:tblStylePr>
    <w:tblStylePr w:type="nwCell">
      <w:tblPr/>
      <w:tcPr>
        <w:shd w:val="clear" w:color="auto" w:fill="FFFFFF"/>
      </w:tcPr>
    </w:tblStylePr>
  </w:style>
  <w:style w:type="table" w:customStyle="1" w:styleId="MediumGrid2-Accent523">
    <w:name w:val="Medium Grid 2 - Accent 523"/>
    <w:basedOn w:val="TableNormal"/>
    <w:next w:val="MediumGrid2-Accent5"/>
    <w:uiPriority w:val="68"/>
    <w:semiHidden/>
    <w:unhideWhenUsed/>
    <w:rsid w:val="00D8293E"/>
    <w:pPr>
      <w:spacing w:after="0" w:line="240" w:lineRule="auto"/>
    </w:pPr>
    <w:rPr>
      <w:rFonts w:ascii="Calibri Light" w:eastAsia="Times New Roman" w:hAnsi="Calibri Light" w:cs="Times New Roman"/>
      <w:color w:val="000000"/>
    </w:rPr>
    <w:tblPr>
      <w:tblStyleRowBandSize w:val="1"/>
      <w:tblStyleColBandSize w:val="1"/>
      <w:tblBorders>
        <w:top w:val="single" w:sz="8" w:space="0" w:color="4472C4"/>
        <w:left w:val="single" w:sz="8" w:space="0" w:color="4472C4"/>
        <w:bottom w:val="single" w:sz="8" w:space="0" w:color="4472C4"/>
        <w:right w:val="single" w:sz="8" w:space="0" w:color="4472C4"/>
        <w:insideH w:val="single" w:sz="8" w:space="0" w:color="4472C4"/>
        <w:insideV w:val="single" w:sz="8" w:space="0" w:color="4472C4"/>
      </w:tblBorders>
    </w:tblPr>
    <w:tcPr>
      <w:shd w:val="clear" w:color="auto" w:fill="D0DBF0"/>
    </w:tcPr>
    <w:tblStylePr w:type="firstRow">
      <w:rPr>
        <w:b/>
        <w:bCs/>
        <w:color w:val="000000"/>
      </w:rPr>
      <w:tblPr/>
      <w:tcPr>
        <w:shd w:val="clear" w:color="auto" w:fill="ECF1F9"/>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D9E2F3"/>
      </w:tcPr>
    </w:tblStylePr>
    <w:tblStylePr w:type="band1Vert">
      <w:tblPr/>
      <w:tcPr>
        <w:shd w:val="clear" w:color="auto" w:fill="A1B8E1"/>
      </w:tcPr>
    </w:tblStylePr>
    <w:tblStylePr w:type="band1Horz">
      <w:tblPr/>
      <w:tcPr>
        <w:tcBorders>
          <w:insideH w:val="single" w:sz="6" w:space="0" w:color="4472C4"/>
          <w:insideV w:val="single" w:sz="6" w:space="0" w:color="4472C4"/>
        </w:tcBorders>
        <w:shd w:val="clear" w:color="auto" w:fill="A1B8E1"/>
      </w:tcPr>
    </w:tblStylePr>
    <w:tblStylePr w:type="nwCell">
      <w:tblPr/>
      <w:tcPr>
        <w:shd w:val="clear" w:color="auto" w:fill="FFFFFF"/>
      </w:tcPr>
    </w:tblStylePr>
  </w:style>
  <w:style w:type="table" w:customStyle="1" w:styleId="MediumGrid2-Accent623">
    <w:name w:val="Medium Grid 2 - Accent 623"/>
    <w:basedOn w:val="TableNormal"/>
    <w:next w:val="MediumGrid2-Accent6"/>
    <w:uiPriority w:val="68"/>
    <w:semiHidden/>
    <w:unhideWhenUsed/>
    <w:rsid w:val="00D8293E"/>
    <w:pPr>
      <w:spacing w:after="0" w:line="240" w:lineRule="auto"/>
    </w:pPr>
    <w:rPr>
      <w:rFonts w:ascii="Calibri Light" w:eastAsia="Times New Roman" w:hAnsi="Calibri Light" w:cs="Times New Roman"/>
      <w:color w:val="000000"/>
    </w:rPr>
    <w:tblPr>
      <w:tblStyleRowBandSize w:val="1"/>
      <w:tblStyleColBandSize w:val="1"/>
      <w:tblBorders>
        <w:top w:val="single" w:sz="8" w:space="0" w:color="70AD47"/>
        <w:left w:val="single" w:sz="8" w:space="0" w:color="70AD47"/>
        <w:bottom w:val="single" w:sz="8" w:space="0" w:color="70AD47"/>
        <w:right w:val="single" w:sz="8" w:space="0" w:color="70AD47"/>
        <w:insideH w:val="single" w:sz="8" w:space="0" w:color="70AD47"/>
        <w:insideV w:val="single" w:sz="8" w:space="0" w:color="70AD47"/>
      </w:tblBorders>
    </w:tblPr>
    <w:tcPr>
      <w:shd w:val="clear" w:color="auto" w:fill="DBEBD0"/>
    </w:tcPr>
    <w:tblStylePr w:type="firstRow">
      <w:rPr>
        <w:b/>
        <w:bCs/>
        <w:color w:val="000000"/>
      </w:rPr>
      <w:tblPr/>
      <w:tcPr>
        <w:shd w:val="clear" w:color="auto" w:fill="F0F7EC"/>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E2EFD9"/>
      </w:tcPr>
    </w:tblStylePr>
    <w:tblStylePr w:type="band1Vert">
      <w:tblPr/>
      <w:tcPr>
        <w:shd w:val="clear" w:color="auto" w:fill="B7D8A0"/>
      </w:tcPr>
    </w:tblStylePr>
    <w:tblStylePr w:type="band1Horz">
      <w:tblPr/>
      <w:tcPr>
        <w:tcBorders>
          <w:insideH w:val="single" w:sz="6" w:space="0" w:color="70AD47"/>
          <w:insideV w:val="single" w:sz="6" w:space="0" w:color="70AD47"/>
        </w:tcBorders>
        <w:shd w:val="clear" w:color="auto" w:fill="B7D8A0"/>
      </w:tcPr>
    </w:tblStylePr>
    <w:tblStylePr w:type="nwCell">
      <w:tblPr/>
      <w:tcPr>
        <w:shd w:val="clear" w:color="auto" w:fill="FFFFFF"/>
      </w:tcPr>
    </w:tblStylePr>
  </w:style>
  <w:style w:type="table" w:customStyle="1" w:styleId="MediumGrid323">
    <w:name w:val="Medium Grid 323"/>
    <w:basedOn w:val="TableNormal"/>
    <w:next w:val="MediumGrid3"/>
    <w:uiPriority w:val="69"/>
    <w:semiHidden/>
    <w:unhideWhenUsed/>
    <w:rsid w:val="00D8293E"/>
    <w:pPr>
      <w:spacing w:after="0" w:line="240" w:lineRule="auto"/>
    </w:p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C0C0C0"/>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000000"/>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000000"/>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000000"/>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000000"/>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808080"/>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808080"/>
      </w:tcPr>
    </w:tblStylePr>
  </w:style>
  <w:style w:type="table" w:customStyle="1" w:styleId="MediumGrid3-Accent123">
    <w:name w:val="Medium Grid 3 - Accent 123"/>
    <w:basedOn w:val="TableNormal"/>
    <w:next w:val="MediumGrid3-Accent1"/>
    <w:uiPriority w:val="69"/>
    <w:semiHidden/>
    <w:unhideWhenUsed/>
    <w:rsid w:val="00D8293E"/>
    <w:pPr>
      <w:spacing w:after="0" w:line="240" w:lineRule="auto"/>
    </w:p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6E6F4"/>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5B9BD5"/>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5B9BD5"/>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5B9BD5"/>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5B9BD5"/>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DCCEA"/>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DCCEA"/>
      </w:tcPr>
    </w:tblStylePr>
  </w:style>
  <w:style w:type="table" w:customStyle="1" w:styleId="MediumGrid3-Accent223">
    <w:name w:val="Medium Grid 3 - Accent 223"/>
    <w:basedOn w:val="TableNormal"/>
    <w:next w:val="MediumGrid3-Accent2"/>
    <w:uiPriority w:val="69"/>
    <w:semiHidden/>
    <w:unhideWhenUsed/>
    <w:rsid w:val="00D8293E"/>
    <w:pPr>
      <w:spacing w:after="0" w:line="240" w:lineRule="auto"/>
    </w:p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FADECB"/>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ED7D31"/>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ED7D31"/>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ED7D31"/>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ED7D31"/>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F6BE98"/>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F6BE98"/>
      </w:tcPr>
    </w:tblStylePr>
  </w:style>
  <w:style w:type="table" w:customStyle="1" w:styleId="MediumGrid3-Accent323">
    <w:name w:val="Medium Grid 3 - Accent 323"/>
    <w:basedOn w:val="TableNormal"/>
    <w:next w:val="MediumGrid3-Accent3"/>
    <w:uiPriority w:val="69"/>
    <w:semiHidden/>
    <w:unhideWhenUsed/>
    <w:rsid w:val="00D8293E"/>
    <w:pPr>
      <w:spacing w:after="0" w:line="240" w:lineRule="auto"/>
    </w:p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E8E8E8"/>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A5A5A5"/>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A5A5A5"/>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A5A5A5"/>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A5A5A5"/>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D2D2D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D2D2D2"/>
      </w:tcPr>
    </w:tblStylePr>
  </w:style>
  <w:style w:type="table" w:customStyle="1" w:styleId="MediumGrid3-Accent423">
    <w:name w:val="Medium Grid 3 - Accent 423"/>
    <w:basedOn w:val="TableNormal"/>
    <w:next w:val="MediumGrid3-Accent4"/>
    <w:uiPriority w:val="69"/>
    <w:semiHidden/>
    <w:unhideWhenUsed/>
    <w:rsid w:val="00D8293E"/>
    <w:pPr>
      <w:spacing w:after="0" w:line="240" w:lineRule="auto"/>
    </w:p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FFEFC0"/>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FFC000"/>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FFC000"/>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FFC000"/>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FFC000"/>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FFDF80"/>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FFDF80"/>
      </w:tcPr>
    </w:tblStylePr>
  </w:style>
  <w:style w:type="table" w:customStyle="1" w:styleId="MediumGrid3-Accent523">
    <w:name w:val="Medium Grid 3 - Accent 523"/>
    <w:basedOn w:val="TableNormal"/>
    <w:next w:val="MediumGrid3-Accent5"/>
    <w:uiPriority w:val="69"/>
    <w:semiHidden/>
    <w:unhideWhenUsed/>
    <w:rsid w:val="00D8293E"/>
    <w:pPr>
      <w:spacing w:after="0" w:line="240" w:lineRule="auto"/>
    </w:p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0DBF0"/>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472C4"/>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472C4"/>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472C4"/>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472C4"/>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1B8E1"/>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1B8E1"/>
      </w:tcPr>
    </w:tblStylePr>
  </w:style>
  <w:style w:type="table" w:customStyle="1" w:styleId="MediumGrid3-Accent623">
    <w:name w:val="Medium Grid 3 - Accent 623"/>
    <w:basedOn w:val="TableNormal"/>
    <w:next w:val="MediumGrid3-Accent6"/>
    <w:uiPriority w:val="69"/>
    <w:semiHidden/>
    <w:unhideWhenUsed/>
    <w:rsid w:val="00D8293E"/>
    <w:pPr>
      <w:spacing w:after="0" w:line="240" w:lineRule="auto"/>
    </w:p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BEBD0"/>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70AD47"/>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70AD47"/>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70AD47"/>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70AD47"/>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B7D8A0"/>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B7D8A0"/>
      </w:tcPr>
    </w:tblStylePr>
  </w:style>
  <w:style w:type="table" w:customStyle="1" w:styleId="MediumList123">
    <w:name w:val="Medium List 123"/>
    <w:basedOn w:val="TableNormal"/>
    <w:next w:val="MediumList1"/>
    <w:uiPriority w:val="65"/>
    <w:semiHidden/>
    <w:unhideWhenUsed/>
    <w:rsid w:val="00D8293E"/>
    <w:pPr>
      <w:spacing w:after="0" w:line="240" w:lineRule="auto"/>
    </w:pPr>
    <w:rPr>
      <w:color w:val="000000"/>
    </w:rPr>
    <w:tblPr>
      <w:tblStyleRowBandSize w:val="1"/>
      <w:tblStyleColBandSize w:val="1"/>
      <w:tblBorders>
        <w:top w:val="single" w:sz="8" w:space="0" w:color="000000"/>
        <w:bottom w:val="single" w:sz="8" w:space="0" w:color="000000"/>
      </w:tblBorders>
    </w:tblPr>
    <w:tblStylePr w:type="firstRow">
      <w:rPr>
        <w:rFonts w:ascii="Calibri Light" w:eastAsia="Times New Roman" w:hAnsi="Calibri Light" w:cs="Times New Roman"/>
      </w:rPr>
      <w:tblPr/>
      <w:tcPr>
        <w:tcBorders>
          <w:top w:val="nil"/>
          <w:bottom w:val="single" w:sz="8" w:space="0" w:color="000000"/>
        </w:tcBorders>
      </w:tcPr>
    </w:tblStylePr>
    <w:tblStylePr w:type="lastRow">
      <w:rPr>
        <w:b/>
        <w:bCs/>
        <w:color w:val="44546A"/>
      </w:rPr>
      <w:tblPr/>
      <w:tcPr>
        <w:tcBorders>
          <w:top w:val="single" w:sz="8" w:space="0" w:color="000000"/>
          <w:bottom w:val="single" w:sz="8" w:space="0" w:color="000000"/>
        </w:tcBorders>
      </w:tcPr>
    </w:tblStylePr>
    <w:tblStylePr w:type="firstCol">
      <w:rPr>
        <w:b/>
        <w:bCs/>
      </w:rPr>
    </w:tblStylePr>
    <w:tblStylePr w:type="lastCol">
      <w:rPr>
        <w:b/>
        <w:bCs/>
      </w:rPr>
      <w:tblPr/>
      <w:tcPr>
        <w:tcBorders>
          <w:top w:val="single" w:sz="8" w:space="0" w:color="000000"/>
          <w:bottom w:val="single" w:sz="8" w:space="0" w:color="000000"/>
        </w:tcBorders>
      </w:tcPr>
    </w:tblStylePr>
    <w:tblStylePr w:type="band1Vert">
      <w:tblPr/>
      <w:tcPr>
        <w:shd w:val="clear" w:color="auto" w:fill="C0C0C0"/>
      </w:tcPr>
    </w:tblStylePr>
    <w:tblStylePr w:type="band1Horz">
      <w:tblPr/>
      <w:tcPr>
        <w:shd w:val="clear" w:color="auto" w:fill="C0C0C0"/>
      </w:tcPr>
    </w:tblStylePr>
  </w:style>
  <w:style w:type="table" w:customStyle="1" w:styleId="MediumList1-Accent123">
    <w:name w:val="Medium List 1 - Accent 123"/>
    <w:basedOn w:val="TableNormal"/>
    <w:next w:val="MediumList1-Accent1"/>
    <w:uiPriority w:val="65"/>
    <w:semiHidden/>
    <w:unhideWhenUsed/>
    <w:rsid w:val="00D8293E"/>
    <w:pPr>
      <w:spacing w:after="0" w:line="240" w:lineRule="auto"/>
    </w:pPr>
    <w:rPr>
      <w:color w:val="000000"/>
    </w:rPr>
    <w:tblPr>
      <w:tblStyleRowBandSize w:val="1"/>
      <w:tblStyleColBandSize w:val="1"/>
      <w:tblBorders>
        <w:top w:val="single" w:sz="8" w:space="0" w:color="5B9BD5"/>
        <w:bottom w:val="single" w:sz="8" w:space="0" w:color="5B9BD5"/>
      </w:tblBorders>
    </w:tblPr>
    <w:tblStylePr w:type="firstRow">
      <w:rPr>
        <w:rFonts w:ascii="Calibri Light" w:eastAsia="Times New Roman" w:hAnsi="Calibri Light" w:cs="Times New Roman"/>
      </w:rPr>
      <w:tblPr/>
      <w:tcPr>
        <w:tcBorders>
          <w:top w:val="nil"/>
          <w:bottom w:val="single" w:sz="8" w:space="0" w:color="5B9BD5"/>
        </w:tcBorders>
      </w:tcPr>
    </w:tblStylePr>
    <w:tblStylePr w:type="lastRow">
      <w:rPr>
        <w:b/>
        <w:bCs/>
        <w:color w:val="44546A"/>
      </w:rPr>
      <w:tblPr/>
      <w:tcPr>
        <w:tcBorders>
          <w:top w:val="single" w:sz="8" w:space="0" w:color="5B9BD5"/>
          <w:bottom w:val="single" w:sz="8" w:space="0" w:color="5B9BD5"/>
        </w:tcBorders>
      </w:tcPr>
    </w:tblStylePr>
    <w:tblStylePr w:type="firstCol">
      <w:rPr>
        <w:b/>
        <w:bCs/>
      </w:rPr>
    </w:tblStylePr>
    <w:tblStylePr w:type="lastCol">
      <w:rPr>
        <w:b/>
        <w:bCs/>
      </w:rPr>
      <w:tblPr/>
      <w:tcPr>
        <w:tcBorders>
          <w:top w:val="single" w:sz="8" w:space="0" w:color="5B9BD5"/>
          <w:bottom w:val="single" w:sz="8" w:space="0" w:color="5B9BD5"/>
        </w:tcBorders>
      </w:tcPr>
    </w:tblStylePr>
    <w:tblStylePr w:type="band1Vert">
      <w:tblPr/>
      <w:tcPr>
        <w:shd w:val="clear" w:color="auto" w:fill="D6E6F4"/>
      </w:tcPr>
    </w:tblStylePr>
    <w:tblStylePr w:type="band1Horz">
      <w:tblPr/>
      <w:tcPr>
        <w:shd w:val="clear" w:color="auto" w:fill="D6E6F4"/>
      </w:tcPr>
    </w:tblStylePr>
  </w:style>
  <w:style w:type="table" w:customStyle="1" w:styleId="MediumList1-Accent223">
    <w:name w:val="Medium List 1 - Accent 223"/>
    <w:basedOn w:val="TableNormal"/>
    <w:next w:val="MediumList1-Accent2"/>
    <w:uiPriority w:val="65"/>
    <w:semiHidden/>
    <w:unhideWhenUsed/>
    <w:rsid w:val="00D8293E"/>
    <w:pPr>
      <w:spacing w:after="0" w:line="240" w:lineRule="auto"/>
    </w:pPr>
    <w:rPr>
      <w:color w:val="000000"/>
    </w:rPr>
    <w:tblPr>
      <w:tblStyleRowBandSize w:val="1"/>
      <w:tblStyleColBandSize w:val="1"/>
      <w:tblBorders>
        <w:top w:val="single" w:sz="8" w:space="0" w:color="ED7D31"/>
        <w:bottom w:val="single" w:sz="8" w:space="0" w:color="ED7D31"/>
      </w:tblBorders>
    </w:tblPr>
    <w:tblStylePr w:type="firstRow">
      <w:rPr>
        <w:rFonts w:ascii="Calibri Light" w:eastAsia="Times New Roman" w:hAnsi="Calibri Light" w:cs="Times New Roman"/>
      </w:rPr>
      <w:tblPr/>
      <w:tcPr>
        <w:tcBorders>
          <w:top w:val="nil"/>
          <w:bottom w:val="single" w:sz="8" w:space="0" w:color="ED7D31"/>
        </w:tcBorders>
      </w:tcPr>
    </w:tblStylePr>
    <w:tblStylePr w:type="lastRow">
      <w:rPr>
        <w:b/>
        <w:bCs/>
        <w:color w:val="44546A"/>
      </w:rPr>
      <w:tblPr/>
      <w:tcPr>
        <w:tcBorders>
          <w:top w:val="single" w:sz="8" w:space="0" w:color="ED7D31"/>
          <w:bottom w:val="single" w:sz="8" w:space="0" w:color="ED7D31"/>
        </w:tcBorders>
      </w:tcPr>
    </w:tblStylePr>
    <w:tblStylePr w:type="firstCol">
      <w:rPr>
        <w:b/>
        <w:bCs/>
      </w:rPr>
    </w:tblStylePr>
    <w:tblStylePr w:type="lastCol">
      <w:rPr>
        <w:b/>
        <w:bCs/>
      </w:rPr>
      <w:tblPr/>
      <w:tcPr>
        <w:tcBorders>
          <w:top w:val="single" w:sz="8" w:space="0" w:color="ED7D31"/>
          <w:bottom w:val="single" w:sz="8" w:space="0" w:color="ED7D31"/>
        </w:tcBorders>
      </w:tcPr>
    </w:tblStylePr>
    <w:tblStylePr w:type="band1Vert">
      <w:tblPr/>
      <w:tcPr>
        <w:shd w:val="clear" w:color="auto" w:fill="FADECB"/>
      </w:tcPr>
    </w:tblStylePr>
    <w:tblStylePr w:type="band1Horz">
      <w:tblPr/>
      <w:tcPr>
        <w:shd w:val="clear" w:color="auto" w:fill="FADECB"/>
      </w:tcPr>
    </w:tblStylePr>
  </w:style>
  <w:style w:type="table" w:customStyle="1" w:styleId="MediumList1-Accent323">
    <w:name w:val="Medium List 1 - Accent 323"/>
    <w:basedOn w:val="TableNormal"/>
    <w:next w:val="MediumList1-Accent3"/>
    <w:uiPriority w:val="65"/>
    <w:semiHidden/>
    <w:unhideWhenUsed/>
    <w:rsid w:val="00D8293E"/>
    <w:pPr>
      <w:spacing w:after="0" w:line="240" w:lineRule="auto"/>
    </w:pPr>
    <w:rPr>
      <w:color w:val="000000"/>
    </w:rPr>
    <w:tblPr>
      <w:tblStyleRowBandSize w:val="1"/>
      <w:tblStyleColBandSize w:val="1"/>
      <w:tblBorders>
        <w:top w:val="single" w:sz="8" w:space="0" w:color="A5A5A5"/>
        <w:bottom w:val="single" w:sz="8" w:space="0" w:color="A5A5A5"/>
      </w:tblBorders>
    </w:tblPr>
    <w:tblStylePr w:type="firstRow">
      <w:rPr>
        <w:rFonts w:ascii="Calibri Light" w:eastAsia="Times New Roman" w:hAnsi="Calibri Light" w:cs="Times New Roman"/>
      </w:rPr>
      <w:tblPr/>
      <w:tcPr>
        <w:tcBorders>
          <w:top w:val="nil"/>
          <w:bottom w:val="single" w:sz="8" w:space="0" w:color="A5A5A5"/>
        </w:tcBorders>
      </w:tcPr>
    </w:tblStylePr>
    <w:tblStylePr w:type="lastRow">
      <w:rPr>
        <w:b/>
        <w:bCs/>
        <w:color w:val="44546A"/>
      </w:rPr>
      <w:tblPr/>
      <w:tcPr>
        <w:tcBorders>
          <w:top w:val="single" w:sz="8" w:space="0" w:color="A5A5A5"/>
          <w:bottom w:val="single" w:sz="8" w:space="0" w:color="A5A5A5"/>
        </w:tcBorders>
      </w:tcPr>
    </w:tblStylePr>
    <w:tblStylePr w:type="firstCol">
      <w:rPr>
        <w:b/>
        <w:bCs/>
      </w:rPr>
    </w:tblStylePr>
    <w:tblStylePr w:type="lastCol">
      <w:rPr>
        <w:b/>
        <w:bCs/>
      </w:rPr>
      <w:tblPr/>
      <w:tcPr>
        <w:tcBorders>
          <w:top w:val="single" w:sz="8" w:space="0" w:color="A5A5A5"/>
          <w:bottom w:val="single" w:sz="8" w:space="0" w:color="A5A5A5"/>
        </w:tcBorders>
      </w:tcPr>
    </w:tblStylePr>
    <w:tblStylePr w:type="band1Vert">
      <w:tblPr/>
      <w:tcPr>
        <w:shd w:val="clear" w:color="auto" w:fill="E8E8E8"/>
      </w:tcPr>
    </w:tblStylePr>
    <w:tblStylePr w:type="band1Horz">
      <w:tblPr/>
      <w:tcPr>
        <w:shd w:val="clear" w:color="auto" w:fill="E8E8E8"/>
      </w:tcPr>
    </w:tblStylePr>
  </w:style>
  <w:style w:type="table" w:customStyle="1" w:styleId="MediumList1-Accent423">
    <w:name w:val="Medium List 1 - Accent 423"/>
    <w:basedOn w:val="TableNormal"/>
    <w:next w:val="MediumList1-Accent4"/>
    <w:uiPriority w:val="65"/>
    <w:semiHidden/>
    <w:unhideWhenUsed/>
    <w:rsid w:val="00D8293E"/>
    <w:pPr>
      <w:spacing w:after="0" w:line="240" w:lineRule="auto"/>
    </w:pPr>
    <w:rPr>
      <w:color w:val="000000"/>
    </w:rPr>
    <w:tblPr>
      <w:tblStyleRowBandSize w:val="1"/>
      <w:tblStyleColBandSize w:val="1"/>
      <w:tblBorders>
        <w:top w:val="single" w:sz="8" w:space="0" w:color="FFC000"/>
        <w:bottom w:val="single" w:sz="8" w:space="0" w:color="FFC000"/>
      </w:tblBorders>
    </w:tblPr>
    <w:tblStylePr w:type="firstRow">
      <w:rPr>
        <w:rFonts w:ascii="Calibri Light" w:eastAsia="Times New Roman" w:hAnsi="Calibri Light" w:cs="Times New Roman"/>
      </w:rPr>
      <w:tblPr/>
      <w:tcPr>
        <w:tcBorders>
          <w:top w:val="nil"/>
          <w:bottom w:val="single" w:sz="8" w:space="0" w:color="FFC000"/>
        </w:tcBorders>
      </w:tcPr>
    </w:tblStylePr>
    <w:tblStylePr w:type="lastRow">
      <w:rPr>
        <w:b/>
        <w:bCs/>
        <w:color w:val="44546A"/>
      </w:rPr>
      <w:tblPr/>
      <w:tcPr>
        <w:tcBorders>
          <w:top w:val="single" w:sz="8" w:space="0" w:color="FFC000"/>
          <w:bottom w:val="single" w:sz="8" w:space="0" w:color="FFC000"/>
        </w:tcBorders>
      </w:tcPr>
    </w:tblStylePr>
    <w:tblStylePr w:type="firstCol">
      <w:rPr>
        <w:b/>
        <w:bCs/>
      </w:rPr>
    </w:tblStylePr>
    <w:tblStylePr w:type="lastCol">
      <w:rPr>
        <w:b/>
        <w:bCs/>
      </w:rPr>
      <w:tblPr/>
      <w:tcPr>
        <w:tcBorders>
          <w:top w:val="single" w:sz="8" w:space="0" w:color="FFC000"/>
          <w:bottom w:val="single" w:sz="8" w:space="0" w:color="FFC000"/>
        </w:tcBorders>
      </w:tcPr>
    </w:tblStylePr>
    <w:tblStylePr w:type="band1Vert">
      <w:tblPr/>
      <w:tcPr>
        <w:shd w:val="clear" w:color="auto" w:fill="FFEFC0"/>
      </w:tcPr>
    </w:tblStylePr>
    <w:tblStylePr w:type="band1Horz">
      <w:tblPr/>
      <w:tcPr>
        <w:shd w:val="clear" w:color="auto" w:fill="FFEFC0"/>
      </w:tcPr>
    </w:tblStylePr>
  </w:style>
  <w:style w:type="table" w:customStyle="1" w:styleId="MediumList1-Accent523">
    <w:name w:val="Medium List 1 - Accent 523"/>
    <w:basedOn w:val="TableNormal"/>
    <w:next w:val="MediumList1-Accent5"/>
    <w:uiPriority w:val="65"/>
    <w:semiHidden/>
    <w:unhideWhenUsed/>
    <w:rsid w:val="00D8293E"/>
    <w:pPr>
      <w:spacing w:after="0" w:line="240" w:lineRule="auto"/>
    </w:pPr>
    <w:rPr>
      <w:color w:val="000000"/>
    </w:rPr>
    <w:tblPr>
      <w:tblStyleRowBandSize w:val="1"/>
      <w:tblStyleColBandSize w:val="1"/>
      <w:tblBorders>
        <w:top w:val="single" w:sz="8" w:space="0" w:color="4472C4"/>
        <w:bottom w:val="single" w:sz="8" w:space="0" w:color="4472C4"/>
      </w:tblBorders>
    </w:tblPr>
    <w:tblStylePr w:type="firstRow">
      <w:rPr>
        <w:rFonts w:ascii="Calibri Light" w:eastAsia="Times New Roman" w:hAnsi="Calibri Light" w:cs="Times New Roman"/>
      </w:rPr>
      <w:tblPr/>
      <w:tcPr>
        <w:tcBorders>
          <w:top w:val="nil"/>
          <w:bottom w:val="single" w:sz="8" w:space="0" w:color="4472C4"/>
        </w:tcBorders>
      </w:tcPr>
    </w:tblStylePr>
    <w:tblStylePr w:type="lastRow">
      <w:rPr>
        <w:b/>
        <w:bCs/>
        <w:color w:val="44546A"/>
      </w:rPr>
      <w:tblPr/>
      <w:tcPr>
        <w:tcBorders>
          <w:top w:val="single" w:sz="8" w:space="0" w:color="4472C4"/>
          <w:bottom w:val="single" w:sz="8" w:space="0" w:color="4472C4"/>
        </w:tcBorders>
      </w:tcPr>
    </w:tblStylePr>
    <w:tblStylePr w:type="firstCol">
      <w:rPr>
        <w:b/>
        <w:bCs/>
      </w:rPr>
    </w:tblStylePr>
    <w:tblStylePr w:type="lastCol">
      <w:rPr>
        <w:b/>
        <w:bCs/>
      </w:rPr>
      <w:tblPr/>
      <w:tcPr>
        <w:tcBorders>
          <w:top w:val="single" w:sz="8" w:space="0" w:color="4472C4"/>
          <w:bottom w:val="single" w:sz="8" w:space="0" w:color="4472C4"/>
        </w:tcBorders>
      </w:tcPr>
    </w:tblStylePr>
    <w:tblStylePr w:type="band1Vert">
      <w:tblPr/>
      <w:tcPr>
        <w:shd w:val="clear" w:color="auto" w:fill="D0DBF0"/>
      </w:tcPr>
    </w:tblStylePr>
    <w:tblStylePr w:type="band1Horz">
      <w:tblPr/>
      <w:tcPr>
        <w:shd w:val="clear" w:color="auto" w:fill="D0DBF0"/>
      </w:tcPr>
    </w:tblStylePr>
  </w:style>
  <w:style w:type="table" w:customStyle="1" w:styleId="MediumList1-Accent623">
    <w:name w:val="Medium List 1 - Accent 623"/>
    <w:basedOn w:val="TableNormal"/>
    <w:next w:val="MediumList1-Accent6"/>
    <w:uiPriority w:val="65"/>
    <w:semiHidden/>
    <w:unhideWhenUsed/>
    <w:rsid w:val="00D8293E"/>
    <w:pPr>
      <w:spacing w:after="0" w:line="240" w:lineRule="auto"/>
    </w:pPr>
    <w:rPr>
      <w:color w:val="000000"/>
    </w:rPr>
    <w:tblPr>
      <w:tblStyleRowBandSize w:val="1"/>
      <w:tblStyleColBandSize w:val="1"/>
      <w:tblBorders>
        <w:top w:val="single" w:sz="8" w:space="0" w:color="70AD47"/>
        <w:bottom w:val="single" w:sz="8" w:space="0" w:color="70AD47"/>
      </w:tblBorders>
    </w:tblPr>
    <w:tblStylePr w:type="firstRow">
      <w:rPr>
        <w:rFonts w:ascii="Calibri Light" w:eastAsia="Times New Roman" w:hAnsi="Calibri Light" w:cs="Times New Roman"/>
      </w:rPr>
      <w:tblPr/>
      <w:tcPr>
        <w:tcBorders>
          <w:top w:val="nil"/>
          <w:bottom w:val="single" w:sz="8" w:space="0" w:color="70AD47"/>
        </w:tcBorders>
      </w:tcPr>
    </w:tblStylePr>
    <w:tblStylePr w:type="lastRow">
      <w:rPr>
        <w:b/>
        <w:bCs/>
        <w:color w:val="44546A"/>
      </w:rPr>
      <w:tblPr/>
      <w:tcPr>
        <w:tcBorders>
          <w:top w:val="single" w:sz="8" w:space="0" w:color="70AD47"/>
          <w:bottom w:val="single" w:sz="8" w:space="0" w:color="70AD47"/>
        </w:tcBorders>
      </w:tcPr>
    </w:tblStylePr>
    <w:tblStylePr w:type="firstCol">
      <w:rPr>
        <w:b/>
        <w:bCs/>
      </w:rPr>
    </w:tblStylePr>
    <w:tblStylePr w:type="lastCol">
      <w:rPr>
        <w:b/>
        <w:bCs/>
      </w:rPr>
      <w:tblPr/>
      <w:tcPr>
        <w:tcBorders>
          <w:top w:val="single" w:sz="8" w:space="0" w:color="70AD47"/>
          <w:bottom w:val="single" w:sz="8" w:space="0" w:color="70AD47"/>
        </w:tcBorders>
      </w:tcPr>
    </w:tblStylePr>
    <w:tblStylePr w:type="band1Vert">
      <w:tblPr/>
      <w:tcPr>
        <w:shd w:val="clear" w:color="auto" w:fill="DBEBD0"/>
      </w:tcPr>
    </w:tblStylePr>
    <w:tblStylePr w:type="band1Horz">
      <w:tblPr/>
      <w:tcPr>
        <w:shd w:val="clear" w:color="auto" w:fill="DBEBD0"/>
      </w:tcPr>
    </w:tblStylePr>
  </w:style>
  <w:style w:type="table" w:customStyle="1" w:styleId="MediumList223">
    <w:name w:val="Medium List 223"/>
    <w:basedOn w:val="TableNormal"/>
    <w:next w:val="MediumList2"/>
    <w:uiPriority w:val="66"/>
    <w:semiHidden/>
    <w:unhideWhenUsed/>
    <w:rsid w:val="00D8293E"/>
    <w:pPr>
      <w:spacing w:after="0" w:line="240" w:lineRule="auto"/>
    </w:pPr>
    <w:rPr>
      <w:rFonts w:ascii="Calibri Light" w:eastAsia="Times New Roman" w:hAnsi="Calibri Light" w:cs="Times New Roman"/>
      <w:color w:val="000000"/>
    </w:rPr>
    <w:tblPr>
      <w:tblStyleRowBandSize w:val="1"/>
      <w:tblStyleColBandSize w:val="1"/>
      <w:tblBorders>
        <w:top w:val="single" w:sz="8" w:space="0" w:color="000000"/>
        <w:left w:val="single" w:sz="8" w:space="0" w:color="000000"/>
        <w:bottom w:val="single" w:sz="8" w:space="0" w:color="000000"/>
        <w:right w:val="single" w:sz="8" w:space="0" w:color="000000"/>
      </w:tblBorders>
    </w:tblPr>
    <w:tblStylePr w:type="firstRow">
      <w:rPr>
        <w:sz w:val="24"/>
        <w:szCs w:val="24"/>
      </w:rPr>
      <w:tblPr/>
      <w:tcPr>
        <w:tcBorders>
          <w:top w:val="nil"/>
          <w:left w:val="nil"/>
          <w:bottom w:val="single" w:sz="24" w:space="0" w:color="000000"/>
          <w:right w:val="nil"/>
          <w:insideH w:val="nil"/>
          <w:insideV w:val="nil"/>
        </w:tcBorders>
        <w:shd w:val="clear" w:color="auto" w:fill="FFFFFF"/>
      </w:tcPr>
    </w:tblStylePr>
    <w:tblStylePr w:type="lastRow">
      <w:tblPr/>
      <w:tcPr>
        <w:tcBorders>
          <w:top w:val="single" w:sz="8" w:space="0" w:color="000000"/>
          <w:left w:val="nil"/>
          <w:bottom w:val="nil"/>
          <w:right w:val="nil"/>
          <w:insideH w:val="nil"/>
          <w:insideV w:val="nil"/>
        </w:tcBorders>
        <w:shd w:val="clear" w:color="auto" w:fill="FFFFFF"/>
      </w:tcPr>
    </w:tblStylePr>
    <w:tblStylePr w:type="firstCol">
      <w:tblPr/>
      <w:tcPr>
        <w:tcBorders>
          <w:top w:val="nil"/>
          <w:left w:val="nil"/>
          <w:bottom w:val="nil"/>
          <w:right w:val="single" w:sz="8" w:space="0" w:color="000000"/>
          <w:insideH w:val="nil"/>
          <w:insideV w:val="nil"/>
        </w:tcBorders>
        <w:shd w:val="clear" w:color="auto" w:fill="FFFFFF"/>
      </w:tcPr>
    </w:tblStylePr>
    <w:tblStylePr w:type="lastCol">
      <w:tblPr/>
      <w:tcPr>
        <w:tcBorders>
          <w:top w:val="nil"/>
          <w:left w:val="single" w:sz="8" w:space="0" w:color="000000"/>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C0C0C0"/>
      </w:tcPr>
    </w:tblStylePr>
    <w:tblStylePr w:type="band1Horz">
      <w:tblPr/>
      <w:tcPr>
        <w:tcBorders>
          <w:top w:val="nil"/>
          <w:bottom w:val="nil"/>
          <w:insideH w:val="nil"/>
          <w:insideV w:val="nil"/>
        </w:tcBorders>
        <w:shd w:val="clear" w:color="auto" w:fill="C0C0C0"/>
      </w:tcPr>
    </w:tblStylePr>
    <w:tblStylePr w:type="nwCell">
      <w:tblPr/>
      <w:tcPr>
        <w:shd w:val="clear" w:color="auto" w:fill="FFFFFF"/>
      </w:tcPr>
    </w:tblStylePr>
    <w:tblStylePr w:type="swCell">
      <w:tblPr/>
      <w:tcPr>
        <w:tcBorders>
          <w:top w:val="nil"/>
        </w:tcBorders>
      </w:tcPr>
    </w:tblStylePr>
  </w:style>
  <w:style w:type="table" w:customStyle="1" w:styleId="MediumList2-Accent123">
    <w:name w:val="Medium List 2 - Accent 123"/>
    <w:basedOn w:val="TableNormal"/>
    <w:next w:val="MediumList2-Accent1"/>
    <w:uiPriority w:val="66"/>
    <w:semiHidden/>
    <w:unhideWhenUsed/>
    <w:rsid w:val="00D8293E"/>
    <w:pPr>
      <w:spacing w:after="0" w:line="240" w:lineRule="auto"/>
    </w:pPr>
    <w:rPr>
      <w:rFonts w:ascii="Calibri Light" w:eastAsia="Times New Roman" w:hAnsi="Calibri Light" w:cs="Times New Roman"/>
      <w:color w:val="000000"/>
    </w:rPr>
    <w:tblPr>
      <w:tblStyleRowBandSize w:val="1"/>
      <w:tblStyleColBandSize w:val="1"/>
      <w:tblBorders>
        <w:top w:val="single" w:sz="8" w:space="0" w:color="5B9BD5"/>
        <w:left w:val="single" w:sz="8" w:space="0" w:color="5B9BD5"/>
        <w:bottom w:val="single" w:sz="8" w:space="0" w:color="5B9BD5"/>
        <w:right w:val="single" w:sz="8" w:space="0" w:color="5B9BD5"/>
      </w:tblBorders>
    </w:tblPr>
    <w:tblStylePr w:type="firstRow">
      <w:rPr>
        <w:sz w:val="24"/>
        <w:szCs w:val="24"/>
      </w:rPr>
      <w:tblPr/>
      <w:tcPr>
        <w:tcBorders>
          <w:top w:val="nil"/>
          <w:left w:val="nil"/>
          <w:bottom w:val="single" w:sz="24" w:space="0" w:color="5B9BD5"/>
          <w:right w:val="nil"/>
          <w:insideH w:val="nil"/>
          <w:insideV w:val="nil"/>
        </w:tcBorders>
        <w:shd w:val="clear" w:color="auto" w:fill="FFFFFF"/>
      </w:tcPr>
    </w:tblStylePr>
    <w:tblStylePr w:type="lastRow">
      <w:tblPr/>
      <w:tcPr>
        <w:tcBorders>
          <w:top w:val="single" w:sz="8" w:space="0" w:color="5B9BD5"/>
          <w:left w:val="nil"/>
          <w:bottom w:val="nil"/>
          <w:right w:val="nil"/>
          <w:insideH w:val="nil"/>
          <w:insideV w:val="nil"/>
        </w:tcBorders>
        <w:shd w:val="clear" w:color="auto" w:fill="FFFFFF"/>
      </w:tcPr>
    </w:tblStylePr>
    <w:tblStylePr w:type="firstCol">
      <w:tblPr/>
      <w:tcPr>
        <w:tcBorders>
          <w:top w:val="nil"/>
          <w:left w:val="nil"/>
          <w:bottom w:val="nil"/>
          <w:right w:val="single" w:sz="8" w:space="0" w:color="5B9BD5"/>
          <w:insideH w:val="nil"/>
          <w:insideV w:val="nil"/>
        </w:tcBorders>
        <w:shd w:val="clear" w:color="auto" w:fill="FFFFFF"/>
      </w:tcPr>
    </w:tblStylePr>
    <w:tblStylePr w:type="lastCol">
      <w:tblPr/>
      <w:tcPr>
        <w:tcBorders>
          <w:top w:val="nil"/>
          <w:left w:val="single" w:sz="8" w:space="0" w:color="5B9BD5"/>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D6E6F4"/>
      </w:tcPr>
    </w:tblStylePr>
    <w:tblStylePr w:type="band1Horz">
      <w:tblPr/>
      <w:tcPr>
        <w:tcBorders>
          <w:top w:val="nil"/>
          <w:bottom w:val="nil"/>
          <w:insideH w:val="nil"/>
          <w:insideV w:val="nil"/>
        </w:tcBorders>
        <w:shd w:val="clear" w:color="auto" w:fill="D6E6F4"/>
      </w:tcPr>
    </w:tblStylePr>
    <w:tblStylePr w:type="nwCell">
      <w:tblPr/>
      <w:tcPr>
        <w:shd w:val="clear" w:color="auto" w:fill="FFFFFF"/>
      </w:tcPr>
    </w:tblStylePr>
    <w:tblStylePr w:type="swCell">
      <w:tblPr/>
      <w:tcPr>
        <w:tcBorders>
          <w:top w:val="nil"/>
        </w:tcBorders>
      </w:tcPr>
    </w:tblStylePr>
  </w:style>
  <w:style w:type="table" w:customStyle="1" w:styleId="MediumList2-Accent223">
    <w:name w:val="Medium List 2 - Accent 223"/>
    <w:basedOn w:val="TableNormal"/>
    <w:next w:val="MediumList2-Accent2"/>
    <w:uiPriority w:val="66"/>
    <w:semiHidden/>
    <w:unhideWhenUsed/>
    <w:rsid w:val="00D8293E"/>
    <w:pPr>
      <w:spacing w:after="0" w:line="240" w:lineRule="auto"/>
    </w:pPr>
    <w:rPr>
      <w:rFonts w:ascii="Calibri Light" w:eastAsia="Times New Roman" w:hAnsi="Calibri Light" w:cs="Times New Roman"/>
      <w:color w:val="000000"/>
    </w:rPr>
    <w:tblPr>
      <w:tblStyleRowBandSize w:val="1"/>
      <w:tblStyleColBandSize w:val="1"/>
      <w:tblBorders>
        <w:top w:val="single" w:sz="8" w:space="0" w:color="ED7D31"/>
        <w:left w:val="single" w:sz="8" w:space="0" w:color="ED7D31"/>
        <w:bottom w:val="single" w:sz="8" w:space="0" w:color="ED7D31"/>
        <w:right w:val="single" w:sz="8" w:space="0" w:color="ED7D31"/>
      </w:tblBorders>
    </w:tblPr>
    <w:tblStylePr w:type="firstRow">
      <w:rPr>
        <w:sz w:val="24"/>
        <w:szCs w:val="24"/>
      </w:rPr>
      <w:tblPr/>
      <w:tcPr>
        <w:tcBorders>
          <w:top w:val="nil"/>
          <w:left w:val="nil"/>
          <w:bottom w:val="single" w:sz="24" w:space="0" w:color="ED7D31"/>
          <w:right w:val="nil"/>
          <w:insideH w:val="nil"/>
          <w:insideV w:val="nil"/>
        </w:tcBorders>
        <w:shd w:val="clear" w:color="auto" w:fill="FFFFFF"/>
      </w:tcPr>
    </w:tblStylePr>
    <w:tblStylePr w:type="lastRow">
      <w:tblPr/>
      <w:tcPr>
        <w:tcBorders>
          <w:top w:val="single" w:sz="8" w:space="0" w:color="ED7D31"/>
          <w:left w:val="nil"/>
          <w:right w:val="nil"/>
          <w:insideH w:val="nil"/>
          <w:insideV w:val="nil"/>
        </w:tcBorders>
        <w:shd w:val="clear" w:color="auto" w:fill="FFFFFF"/>
      </w:tcPr>
    </w:tblStylePr>
    <w:tblStylePr w:type="firstCol">
      <w:tblPr/>
      <w:tcPr>
        <w:tcBorders>
          <w:top w:val="nil"/>
          <w:left w:val="nil"/>
          <w:bottom w:val="nil"/>
          <w:right w:val="single" w:sz="8" w:space="0" w:color="ED7D31"/>
          <w:insideH w:val="nil"/>
          <w:insideV w:val="nil"/>
        </w:tcBorders>
        <w:shd w:val="clear" w:color="auto" w:fill="FFFFFF"/>
      </w:tcPr>
    </w:tblStylePr>
    <w:tblStylePr w:type="lastCol">
      <w:tblPr/>
      <w:tcPr>
        <w:tcBorders>
          <w:top w:val="nil"/>
          <w:left w:val="single" w:sz="8" w:space="0" w:color="ED7D31"/>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FADECB"/>
      </w:tcPr>
    </w:tblStylePr>
    <w:tblStylePr w:type="band1Horz">
      <w:tblPr/>
      <w:tcPr>
        <w:tcBorders>
          <w:top w:val="nil"/>
          <w:bottom w:val="nil"/>
          <w:insideH w:val="nil"/>
          <w:insideV w:val="nil"/>
        </w:tcBorders>
        <w:shd w:val="clear" w:color="auto" w:fill="FADECB"/>
      </w:tcPr>
    </w:tblStylePr>
    <w:tblStylePr w:type="nwCell">
      <w:tblPr/>
      <w:tcPr>
        <w:shd w:val="clear" w:color="auto" w:fill="FFFFFF"/>
      </w:tcPr>
    </w:tblStylePr>
    <w:tblStylePr w:type="swCell">
      <w:tblPr/>
      <w:tcPr>
        <w:tcBorders>
          <w:top w:val="nil"/>
        </w:tcBorders>
      </w:tcPr>
    </w:tblStylePr>
  </w:style>
  <w:style w:type="table" w:customStyle="1" w:styleId="MediumList2-Accent323">
    <w:name w:val="Medium List 2 - Accent 323"/>
    <w:basedOn w:val="TableNormal"/>
    <w:next w:val="MediumList2-Accent3"/>
    <w:uiPriority w:val="66"/>
    <w:semiHidden/>
    <w:unhideWhenUsed/>
    <w:rsid w:val="00D8293E"/>
    <w:pPr>
      <w:spacing w:after="0" w:line="240" w:lineRule="auto"/>
    </w:pPr>
    <w:rPr>
      <w:rFonts w:ascii="Calibri Light" w:eastAsia="Times New Roman" w:hAnsi="Calibri Light" w:cs="Times New Roman"/>
      <w:color w:val="000000"/>
    </w:rPr>
    <w:tblPr>
      <w:tblStyleRowBandSize w:val="1"/>
      <w:tblStyleColBandSize w:val="1"/>
      <w:tblBorders>
        <w:top w:val="single" w:sz="8" w:space="0" w:color="A5A5A5"/>
        <w:left w:val="single" w:sz="8" w:space="0" w:color="A5A5A5"/>
        <w:bottom w:val="single" w:sz="8" w:space="0" w:color="A5A5A5"/>
        <w:right w:val="single" w:sz="8" w:space="0" w:color="A5A5A5"/>
      </w:tblBorders>
    </w:tblPr>
    <w:tblStylePr w:type="firstRow">
      <w:rPr>
        <w:sz w:val="24"/>
        <w:szCs w:val="24"/>
      </w:rPr>
      <w:tblPr/>
      <w:tcPr>
        <w:tcBorders>
          <w:top w:val="nil"/>
          <w:left w:val="nil"/>
          <w:bottom w:val="single" w:sz="24" w:space="0" w:color="A5A5A5"/>
          <w:right w:val="nil"/>
          <w:insideH w:val="nil"/>
          <w:insideV w:val="nil"/>
        </w:tcBorders>
        <w:shd w:val="clear" w:color="auto" w:fill="FFFFFF"/>
      </w:tcPr>
    </w:tblStylePr>
    <w:tblStylePr w:type="lastRow">
      <w:tblPr/>
      <w:tcPr>
        <w:tcBorders>
          <w:top w:val="single" w:sz="8" w:space="0" w:color="A5A5A5"/>
          <w:left w:val="nil"/>
          <w:bottom w:val="nil"/>
          <w:right w:val="nil"/>
          <w:insideH w:val="nil"/>
          <w:insideV w:val="nil"/>
        </w:tcBorders>
        <w:shd w:val="clear" w:color="auto" w:fill="FFFFFF"/>
      </w:tcPr>
    </w:tblStylePr>
    <w:tblStylePr w:type="firstCol">
      <w:tblPr/>
      <w:tcPr>
        <w:tcBorders>
          <w:top w:val="nil"/>
          <w:left w:val="nil"/>
          <w:bottom w:val="nil"/>
          <w:right w:val="single" w:sz="8" w:space="0" w:color="A5A5A5"/>
          <w:insideH w:val="nil"/>
          <w:insideV w:val="nil"/>
        </w:tcBorders>
        <w:shd w:val="clear" w:color="auto" w:fill="FFFFFF"/>
      </w:tcPr>
    </w:tblStylePr>
    <w:tblStylePr w:type="lastCol">
      <w:tblPr/>
      <w:tcPr>
        <w:tcBorders>
          <w:top w:val="nil"/>
          <w:left w:val="single" w:sz="8" w:space="0" w:color="A5A5A5"/>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E8E8E8"/>
      </w:tcPr>
    </w:tblStylePr>
    <w:tblStylePr w:type="band1Horz">
      <w:tblPr/>
      <w:tcPr>
        <w:tcBorders>
          <w:top w:val="nil"/>
          <w:bottom w:val="nil"/>
          <w:insideH w:val="nil"/>
          <w:insideV w:val="nil"/>
        </w:tcBorders>
        <w:shd w:val="clear" w:color="auto" w:fill="E8E8E8"/>
      </w:tcPr>
    </w:tblStylePr>
    <w:tblStylePr w:type="nwCell">
      <w:tblPr/>
      <w:tcPr>
        <w:shd w:val="clear" w:color="auto" w:fill="FFFFFF"/>
      </w:tcPr>
    </w:tblStylePr>
    <w:tblStylePr w:type="swCell">
      <w:tblPr/>
      <w:tcPr>
        <w:tcBorders>
          <w:top w:val="nil"/>
        </w:tcBorders>
      </w:tcPr>
    </w:tblStylePr>
  </w:style>
  <w:style w:type="table" w:customStyle="1" w:styleId="MediumList2-Accent423">
    <w:name w:val="Medium List 2 - Accent 423"/>
    <w:basedOn w:val="TableNormal"/>
    <w:next w:val="MediumList2-Accent4"/>
    <w:uiPriority w:val="66"/>
    <w:semiHidden/>
    <w:unhideWhenUsed/>
    <w:rsid w:val="00D8293E"/>
    <w:pPr>
      <w:spacing w:after="0" w:line="240" w:lineRule="auto"/>
    </w:pPr>
    <w:rPr>
      <w:rFonts w:ascii="Calibri Light" w:eastAsia="Times New Roman" w:hAnsi="Calibri Light" w:cs="Times New Roman"/>
      <w:color w:val="000000"/>
    </w:rPr>
    <w:tblPr>
      <w:tblStyleRowBandSize w:val="1"/>
      <w:tblStyleColBandSize w:val="1"/>
      <w:tblBorders>
        <w:top w:val="single" w:sz="8" w:space="0" w:color="FFC000"/>
        <w:left w:val="single" w:sz="8" w:space="0" w:color="FFC000"/>
        <w:bottom w:val="single" w:sz="8" w:space="0" w:color="FFC000"/>
        <w:right w:val="single" w:sz="8" w:space="0" w:color="FFC000"/>
      </w:tblBorders>
    </w:tblPr>
    <w:tblStylePr w:type="firstRow">
      <w:rPr>
        <w:sz w:val="24"/>
        <w:szCs w:val="24"/>
      </w:rPr>
      <w:tblPr/>
      <w:tcPr>
        <w:tcBorders>
          <w:top w:val="nil"/>
          <w:left w:val="nil"/>
          <w:bottom w:val="single" w:sz="24" w:space="0" w:color="FFC000"/>
          <w:right w:val="nil"/>
          <w:insideH w:val="nil"/>
          <w:insideV w:val="nil"/>
        </w:tcBorders>
        <w:shd w:val="clear" w:color="auto" w:fill="FFFFFF"/>
      </w:tcPr>
    </w:tblStylePr>
    <w:tblStylePr w:type="lastRow">
      <w:tblPr/>
      <w:tcPr>
        <w:tcBorders>
          <w:top w:val="single" w:sz="8" w:space="0" w:color="FFC000"/>
          <w:left w:val="nil"/>
          <w:bottom w:val="nil"/>
          <w:right w:val="nil"/>
          <w:insideH w:val="nil"/>
          <w:insideV w:val="nil"/>
        </w:tcBorders>
        <w:shd w:val="clear" w:color="auto" w:fill="FFFFFF"/>
      </w:tcPr>
    </w:tblStylePr>
    <w:tblStylePr w:type="firstCol">
      <w:tblPr/>
      <w:tcPr>
        <w:tcBorders>
          <w:top w:val="nil"/>
          <w:left w:val="nil"/>
          <w:bottom w:val="nil"/>
          <w:right w:val="single" w:sz="8" w:space="0" w:color="FFC000"/>
          <w:insideH w:val="nil"/>
          <w:insideV w:val="nil"/>
        </w:tcBorders>
        <w:shd w:val="clear" w:color="auto" w:fill="FFFFFF"/>
      </w:tcPr>
    </w:tblStylePr>
    <w:tblStylePr w:type="lastCol">
      <w:tblPr/>
      <w:tcPr>
        <w:tcBorders>
          <w:top w:val="nil"/>
          <w:left w:val="single" w:sz="8" w:space="0" w:color="FFC000"/>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FFEFC0"/>
      </w:tcPr>
    </w:tblStylePr>
    <w:tblStylePr w:type="band1Horz">
      <w:tblPr/>
      <w:tcPr>
        <w:tcBorders>
          <w:top w:val="nil"/>
          <w:bottom w:val="nil"/>
          <w:insideH w:val="nil"/>
          <w:insideV w:val="nil"/>
        </w:tcBorders>
        <w:shd w:val="clear" w:color="auto" w:fill="FFEFC0"/>
      </w:tcPr>
    </w:tblStylePr>
    <w:tblStylePr w:type="nwCell">
      <w:tblPr/>
      <w:tcPr>
        <w:shd w:val="clear" w:color="auto" w:fill="FFFFFF"/>
      </w:tcPr>
    </w:tblStylePr>
    <w:tblStylePr w:type="swCell">
      <w:tblPr/>
      <w:tcPr>
        <w:tcBorders>
          <w:top w:val="nil"/>
        </w:tcBorders>
      </w:tcPr>
    </w:tblStylePr>
  </w:style>
  <w:style w:type="table" w:customStyle="1" w:styleId="MediumList2-Accent523">
    <w:name w:val="Medium List 2 - Accent 523"/>
    <w:basedOn w:val="TableNormal"/>
    <w:next w:val="MediumList2-Accent5"/>
    <w:uiPriority w:val="66"/>
    <w:semiHidden/>
    <w:unhideWhenUsed/>
    <w:rsid w:val="00D8293E"/>
    <w:pPr>
      <w:spacing w:after="0" w:line="240" w:lineRule="auto"/>
    </w:pPr>
    <w:rPr>
      <w:rFonts w:ascii="Calibri Light" w:eastAsia="Times New Roman" w:hAnsi="Calibri Light" w:cs="Times New Roman"/>
      <w:color w:val="000000"/>
    </w:rPr>
    <w:tblPr>
      <w:tblStyleRowBandSize w:val="1"/>
      <w:tblStyleColBandSize w:val="1"/>
      <w:tblBorders>
        <w:top w:val="single" w:sz="8" w:space="0" w:color="4472C4"/>
        <w:left w:val="single" w:sz="8" w:space="0" w:color="4472C4"/>
        <w:bottom w:val="single" w:sz="8" w:space="0" w:color="4472C4"/>
        <w:right w:val="single" w:sz="8" w:space="0" w:color="4472C4"/>
      </w:tblBorders>
    </w:tblPr>
    <w:tblStylePr w:type="firstRow">
      <w:rPr>
        <w:sz w:val="24"/>
        <w:szCs w:val="24"/>
      </w:rPr>
      <w:tblPr/>
      <w:tcPr>
        <w:tcBorders>
          <w:top w:val="nil"/>
          <w:left w:val="nil"/>
          <w:bottom w:val="single" w:sz="24" w:space="0" w:color="4472C4"/>
          <w:right w:val="nil"/>
          <w:insideH w:val="nil"/>
          <w:insideV w:val="nil"/>
        </w:tcBorders>
        <w:shd w:val="clear" w:color="auto" w:fill="FFFFFF"/>
      </w:tcPr>
    </w:tblStylePr>
    <w:tblStylePr w:type="lastRow">
      <w:tblPr/>
      <w:tcPr>
        <w:tcBorders>
          <w:top w:val="single" w:sz="8" w:space="0" w:color="4472C4"/>
          <w:left w:val="nil"/>
          <w:bottom w:val="nil"/>
          <w:right w:val="nil"/>
          <w:insideH w:val="nil"/>
          <w:insideV w:val="nil"/>
        </w:tcBorders>
        <w:shd w:val="clear" w:color="auto" w:fill="FFFFFF"/>
      </w:tcPr>
    </w:tblStylePr>
    <w:tblStylePr w:type="firstCol">
      <w:tblPr/>
      <w:tcPr>
        <w:tcBorders>
          <w:top w:val="nil"/>
          <w:left w:val="nil"/>
          <w:bottom w:val="nil"/>
          <w:right w:val="single" w:sz="8" w:space="0" w:color="4472C4"/>
          <w:insideH w:val="nil"/>
          <w:insideV w:val="nil"/>
        </w:tcBorders>
        <w:shd w:val="clear" w:color="auto" w:fill="FFFFFF"/>
      </w:tcPr>
    </w:tblStylePr>
    <w:tblStylePr w:type="lastCol">
      <w:tblPr/>
      <w:tcPr>
        <w:tcBorders>
          <w:top w:val="nil"/>
          <w:left w:val="single" w:sz="8" w:space="0" w:color="4472C4"/>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D0DBF0"/>
      </w:tcPr>
    </w:tblStylePr>
    <w:tblStylePr w:type="band1Horz">
      <w:tblPr/>
      <w:tcPr>
        <w:tcBorders>
          <w:top w:val="nil"/>
          <w:bottom w:val="nil"/>
          <w:insideH w:val="nil"/>
          <w:insideV w:val="nil"/>
        </w:tcBorders>
        <w:shd w:val="clear" w:color="auto" w:fill="D0DBF0"/>
      </w:tcPr>
    </w:tblStylePr>
    <w:tblStylePr w:type="nwCell">
      <w:tblPr/>
      <w:tcPr>
        <w:shd w:val="clear" w:color="auto" w:fill="FFFFFF"/>
      </w:tcPr>
    </w:tblStylePr>
    <w:tblStylePr w:type="swCell">
      <w:tblPr/>
      <w:tcPr>
        <w:tcBorders>
          <w:top w:val="nil"/>
        </w:tcBorders>
      </w:tcPr>
    </w:tblStylePr>
  </w:style>
  <w:style w:type="table" w:customStyle="1" w:styleId="MediumList2-Accent623">
    <w:name w:val="Medium List 2 - Accent 623"/>
    <w:basedOn w:val="TableNormal"/>
    <w:next w:val="MediumList2-Accent6"/>
    <w:uiPriority w:val="66"/>
    <w:semiHidden/>
    <w:unhideWhenUsed/>
    <w:rsid w:val="00D8293E"/>
    <w:pPr>
      <w:spacing w:after="0" w:line="240" w:lineRule="auto"/>
    </w:pPr>
    <w:rPr>
      <w:rFonts w:ascii="Calibri Light" w:eastAsia="Times New Roman" w:hAnsi="Calibri Light" w:cs="Times New Roman"/>
      <w:color w:val="000000"/>
    </w:rPr>
    <w:tblPr>
      <w:tblStyleRowBandSize w:val="1"/>
      <w:tblStyleColBandSize w:val="1"/>
      <w:tblBorders>
        <w:top w:val="single" w:sz="8" w:space="0" w:color="70AD47"/>
        <w:left w:val="single" w:sz="8" w:space="0" w:color="70AD47"/>
        <w:bottom w:val="single" w:sz="8" w:space="0" w:color="70AD47"/>
        <w:right w:val="single" w:sz="8" w:space="0" w:color="70AD47"/>
      </w:tblBorders>
    </w:tblPr>
    <w:tblStylePr w:type="firstRow">
      <w:rPr>
        <w:sz w:val="24"/>
        <w:szCs w:val="24"/>
      </w:rPr>
      <w:tblPr/>
      <w:tcPr>
        <w:tcBorders>
          <w:top w:val="nil"/>
          <w:left w:val="nil"/>
          <w:bottom w:val="single" w:sz="24" w:space="0" w:color="70AD47"/>
          <w:right w:val="nil"/>
          <w:insideH w:val="nil"/>
          <w:insideV w:val="nil"/>
        </w:tcBorders>
        <w:shd w:val="clear" w:color="auto" w:fill="FFFFFF"/>
      </w:tcPr>
    </w:tblStylePr>
    <w:tblStylePr w:type="lastRow">
      <w:tblPr/>
      <w:tcPr>
        <w:tcBorders>
          <w:top w:val="single" w:sz="8" w:space="0" w:color="70AD47"/>
          <w:left w:val="nil"/>
          <w:bottom w:val="nil"/>
          <w:right w:val="nil"/>
          <w:insideH w:val="nil"/>
          <w:insideV w:val="nil"/>
        </w:tcBorders>
        <w:shd w:val="clear" w:color="auto" w:fill="FFFFFF"/>
      </w:tcPr>
    </w:tblStylePr>
    <w:tblStylePr w:type="firstCol">
      <w:tblPr/>
      <w:tcPr>
        <w:tcBorders>
          <w:top w:val="nil"/>
          <w:left w:val="nil"/>
          <w:bottom w:val="nil"/>
          <w:right w:val="single" w:sz="8" w:space="0" w:color="70AD47"/>
          <w:insideH w:val="nil"/>
          <w:insideV w:val="nil"/>
        </w:tcBorders>
        <w:shd w:val="clear" w:color="auto" w:fill="FFFFFF"/>
      </w:tcPr>
    </w:tblStylePr>
    <w:tblStylePr w:type="lastCol">
      <w:tblPr/>
      <w:tcPr>
        <w:tcBorders>
          <w:top w:val="nil"/>
          <w:left w:val="single" w:sz="8" w:space="0" w:color="70AD47"/>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DBEBD0"/>
      </w:tcPr>
    </w:tblStylePr>
    <w:tblStylePr w:type="band1Horz">
      <w:tblPr/>
      <w:tcPr>
        <w:tcBorders>
          <w:top w:val="nil"/>
          <w:bottom w:val="nil"/>
          <w:insideH w:val="nil"/>
          <w:insideV w:val="nil"/>
        </w:tcBorders>
        <w:shd w:val="clear" w:color="auto" w:fill="DBEBD0"/>
      </w:tcPr>
    </w:tblStylePr>
    <w:tblStylePr w:type="nwCell">
      <w:tblPr/>
      <w:tcPr>
        <w:shd w:val="clear" w:color="auto" w:fill="FFFFFF"/>
      </w:tcPr>
    </w:tblStylePr>
    <w:tblStylePr w:type="swCell">
      <w:tblPr/>
      <w:tcPr>
        <w:tcBorders>
          <w:top w:val="nil"/>
        </w:tcBorders>
      </w:tcPr>
    </w:tblStylePr>
  </w:style>
  <w:style w:type="table" w:customStyle="1" w:styleId="MediumShading123">
    <w:name w:val="Medium Shading 123"/>
    <w:basedOn w:val="TableNormal"/>
    <w:next w:val="MediumShading1"/>
    <w:uiPriority w:val="63"/>
    <w:semiHidden/>
    <w:unhideWhenUsed/>
    <w:rsid w:val="00D8293E"/>
    <w:pPr>
      <w:spacing w:after="0" w:line="240" w:lineRule="auto"/>
    </w:pPr>
    <w:tblPr>
      <w:tblStyleRowBandSize w:val="1"/>
      <w:tblStyleColBandSize w:val="1"/>
      <w:tblBorders>
        <w:top w:val="single" w:sz="8" w:space="0" w:color="404040"/>
        <w:left w:val="single" w:sz="8" w:space="0" w:color="404040"/>
        <w:bottom w:val="single" w:sz="8" w:space="0" w:color="404040"/>
        <w:right w:val="single" w:sz="8" w:space="0" w:color="404040"/>
        <w:insideH w:val="single" w:sz="8" w:space="0" w:color="404040"/>
      </w:tblBorders>
    </w:tblPr>
    <w:tblStylePr w:type="firstRow">
      <w:pPr>
        <w:spacing w:before="0" w:after="0" w:line="240" w:lineRule="auto"/>
      </w:pPr>
      <w:rPr>
        <w:b/>
        <w:bCs/>
        <w:color w:val="FFFFFF"/>
      </w:rPr>
      <w:tblPr/>
      <w:tcPr>
        <w:tcBorders>
          <w:top w:val="single" w:sz="8" w:space="0" w:color="404040"/>
          <w:left w:val="single" w:sz="8" w:space="0" w:color="404040"/>
          <w:bottom w:val="single" w:sz="8" w:space="0" w:color="404040"/>
          <w:right w:val="single" w:sz="8" w:space="0" w:color="404040"/>
          <w:insideH w:val="nil"/>
          <w:insideV w:val="nil"/>
        </w:tcBorders>
        <w:shd w:val="clear" w:color="auto" w:fill="000000"/>
      </w:tcPr>
    </w:tblStylePr>
    <w:tblStylePr w:type="lastRow">
      <w:pPr>
        <w:spacing w:before="0" w:after="0" w:line="240" w:lineRule="auto"/>
      </w:pPr>
      <w:rPr>
        <w:b/>
        <w:bCs/>
      </w:rPr>
      <w:tblPr/>
      <w:tcPr>
        <w:tcBorders>
          <w:top w:val="double" w:sz="6" w:space="0" w:color="404040"/>
          <w:left w:val="single" w:sz="8" w:space="0" w:color="404040"/>
          <w:bottom w:val="single" w:sz="8" w:space="0" w:color="404040"/>
          <w:right w:val="single" w:sz="8" w:space="0" w:color="404040"/>
          <w:insideH w:val="nil"/>
          <w:insideV w:val="nil"/>
        </w:tcBorders>
      </w:tcPr>
    </w:tblStylePr>
    <w:tblStylePr w:type="firstCol">
      <w:rPr>
        <w:b/>
        <w:bCs/>
      </w:rPr>
    </w:tblStylePr>
    <w:tblStylePr w:type="lastCol">
      <w:rPr>
        <w:b/>
        <w:bCs/>
      </w:rPr>
    </w:tblStylePr>
    <w:tblStylePr w:type="band1Vert">
      <w:tblPr/>
      <w:tcPr>
        <w:shd w:val="clear" w:color="auto" w:fill="C0C0C0"/>
      </w:tcPr>
    </w:tblStylePr>
    <w:tblStylePr w:type="band1Horz">
      <w:tblPr/>
      <w:tcPr>
        <w:tcBorders>
          <w:insideH w:val="nil"/>
          <w:insideV w:val="nil"/>
        </w:tcBorders>
        <w:shd w:val="clear" w:color="auto" w:fill="C0C0C0"/>
      </w:tcPr>
    </w:tblStylePr>
    <w:tblStylePr w:type="band2Horz">
      <w:tblPr/>
      <w:tcPr>
        <w:tcBorders>
          <w:insideH w:val="nil"/>
          <w:insideV w:val="nil"/>
        </w:tcBorders>
      </w:tcPr>
    </w:tblStylePr>
  </w:style>
  <w:style w:type="table" w:customStyle="1" w:styleId="MediumShading1-Accent123">
    <w:name w:val="Medium Shading 1 - Accent 123"/>
    <w:basedOn w:val="TableNormal"/>
    <w:next w:val="MediumShading1-Accent1"/>
    <w:uiPriority w:val="63"/>
    <w:semiHidden/>
    <w:unhideWhenUsed/>
    <w:rsid w:val="00D8293E"/>
    <w:pPr>
      <w:spacing w:after="0" w:line="240" w:lineRule="auto"/>
    </w:pPr>
    <w:tblPr>
      <w:tblStyleRowBandSize w:val="1"/>
      <w:tblStyleColBandSize w:val="1"/>
      <w:tblBorders>
        <w:top w:val="single" w:sz="8" w:space="0" w:color="84B3DF"/>
        <w:left w:val="single" w:sz="8" w:space="0" w:color="84B3DF"/>
        <w:bottom w:val="single" w:sz="8" w:space="0" w:color="84B3DF"/>
        <w:right w:val="single" w:sz="8" w:space="0" w:color="84B3DF"/>
        <w:insideH w:val="single" w:sz="8" w:space="0" w:color="84B3DF"/>
      </w:tblBorders>
    </w:tblPr>
    <w:tblStylePr w:type="firstRow">
      <w:pPr>
        <w:spacing w:before="0" w:after="0" w:line="240" w:lineRule="auto"/>
      </w:pPr>
      <w:rPr>
        <w:b/>
        <w:bCs/>
        <w:color w:val="FFFFFF"/>
      </w:rPr>
      <w:tblPr/>
      <w:tcPr>
        <w:tcBorders>
          <w:top w:val="single" w:sz="8" w:space="0" w:color="84B3DF"/>
          <w:left w:val="single" w:sz="8" w:space="0" w:color="84B3DF"/>
          <w:bottom w:val="single" w:sz="8" w:space="0" w:color="84B3DF"/>
          <w:right w:val="single" w:sz="8" w:space="0" w:color="84B3DF"/>
          <w:insideH w:val="nil"/>
          <w:insideV w:val="nil"/>
        </w:tcBorders>
        <w:shd w:val="clear" w:color="auto" w:fill="5B9BD5"/>
      </w:tcPr>
    </w:tblStylePr>
    <w:tblStylePr w:type="lastRow">
      <w:pPr>
        <w:spacing w:before="0" w:after="0" w:line="240" w:lineRule="auto"/>
      </w:pPr>
      <w:rPr>
        <w:b/>
        <w:bCs/>
      </w:rPr>
      <w:tblPr/>
      <w:tcPr>
        <w:tcBorders>
          <w:top w:val="double" w:sz="6" w:space="0" w:color="84B3DF"/>
          <w:left w:val="single" w:sz="8" w:space="0" w:color="84B3DF"/>
          <w:bottom w:val="single" w:sz="8" w:space="0" w:color="84B3DF"/>
          <w:right w:val="single" w:sz="8" w:space="0" w:color="84B3DF"/>
          <w:insideH w:val="nil"/>
          <w:insideV w:val="nil"/>
        </w:tcBorders>
      </w:tcPr>
    </w:tblStylePr>
    <w:tblStylePr w:type="firstCol">
      <w:rPr>
        <w:b/>
        <w:bCs/>
      </w:rPr>
    </w:tblStylePr>
    <w:tblStylePr w:type="lastCol">
      <w:rPr>
        <w:b/>
        <w:bCs/>
      </w:rPr>
    </w:tblStylePr>
    <w:tblStylePr w:type="band1Vert">
      <w:tblPr/>
      <w:tcPr>
        <w:shd w:val="clear" w:color="auto" w:fill="D6E6F4"/>
      </w:tcPr>
    </w:tblStylePr>
    <w:tblStylePr w:type="band1Horz">
      <w:tblPr/>
      <w:tcPr>
        <w:tcBorders>
          <w:insideH w:val="nil"/>
          <w:insideV w:val="nil"/>
        </w:tcBorders>
        <w:shd w:val="clear" w:color="auto" w:fill="D6E6F4"/>
      </w:tcPr>
    </w:tblStylePr>
    <w:tblStylePr w:type="band2Horz">
      <w:tblPr/>
      <w:tcPr>
        <w:tcBorders>
          <w:insideH w:val="nil"/>
          <w:insideV w:val="nil"/>
        </w:tcBorders>
      </w:tcPr>
    </w:tblStylePr>
  </w:style>
  <w:style w:type="table" w:customStyle="1" w:styleId="MediumShading1-Accent223">
    <w:name w:val="Medium Shading 1 - Accent 223"/>
    <w:basedOn w:val="TableNormal"/>
    <w:next w:val="MediumShading1-Accent2"/>
    <w:uiPriority w:val="63"/>
    <w:semiHidden/>
    <w:unhideWhenUsed/>
    <w:rsid w:val="00D8293E"/>
    <w:pPr>
      <w:spacing w:after="0" w:line="240" w:lineRule="auto"/>
    </w:pPr>
    <w:tblPr>
      <w:tblStyleRowBandSize w:val="1"/>
      <w:tblStyleColBandSize w:val="1"/>
      <w:tblBorders>
        <w:top w:val="single" w:sz="8" w:space="0" w:color="F19D64"/>
        <w:left w:val="single" w:sz="8" w:space="0" w:color="F19D64"/>
        <w:bottom w:val="single" w:sz="8" w:space="0" w:color="F19D64"/>
        <w:right w:val="single" w:sz="8" w:space="0" w:color="F19D64"/>
        <w:insideH w:val="single" w:sz="8" w:space="0" w:color="F19D64"/>
      </w:tblBorders>
    </w:tblPr>
    <w:tblStylePr w:type="firstRow">
      <w:pPr>
        <w:spacing w:before="0" w:after="0" w:line="240" w:lineRule="auto"/>
      </w:pPr>
      <w:rPr>
        <w:b/>
        <w:bCs/>
        <w:color w:val="FFFFFF"/>
      </w:rPr>
      <w:tblPr/>
      <w:tcPr>
        <w:tcBorders>
          <w:top w:val="single" w:sz="8" w:space="0" w:color="F19D64"/>
          <w:left w:val="single" w:sz="8" w:space="0" w:color="F19D64"/>
          <w:bottom w:val="single" w:sz="8" w:space="0" w:color="F19D64"/>
          <w:right w:val="single" w:sz="8" w:space="0" w:color="F19D64"/>
          <w:insideH w:val="nil"/>
          <w:insideV w:val="nil"/>
        </w:tcBorders>
        <w:shd w:val="clear" w:color="auto" w:fill="ED7D31"/>
      </w:tcPr>
    </w:tblStylePr>
    <w:tblStylePr w:type="lastRow">
      <w:pPr>
        <w:spacing w:before="0" w:after="0" w:line="240" w:lineRule="auto"/>
      </w:pPr>
      <w:rPr>
        <w:b/>
        <w:bCs/>
      </w:rPr>
      <w:tblPr/>
      <w:tcPr>
        <w:tcBorders>
          <w:top w:val="double" w:sz="6" w:space="0" w:color="F19D64"/>
          <w:left w:val="single" w:sz="8" w:space="0" w:color="F19D64"/>
          <w:bottom w:val="single" w:sz="8" w:space="0" w:color="F19D64"/>
          <w:right w:val="single" w:sz="8" w:space="0" w:color="F19D64"/>
          <w:insideH w:val="nil"/>
          <w:insideV w:val="nil"/>
        </w:tcBorders>
      </w:tcPr>
    </w:tblStylePr>
    <w:tblStylePr w:type="firstCol">
      <w:rPr>
        <w:b/>
        <w:bCs/>
      </w:rPr>
    </w:tblStylePr>
    <w:tblStylePr w:type="lastCol">
      <w:rPr>
        <w:b/>
        <w:bCs/>
      </w:rPr>
    </w:tblStylePr>
    <w:tblStylePr w:type="band1Vert">
      <w:tblPr/>
      <w:tcPr>
        <w:shd w:val="clear" w:color="auto" w:fill="FADECB"/>
      </w:tcPr>
    </w:tblStylePr>
    <w:tblStylePr w:type="band1Horz">
      <w:tblPr/>
      <w:tcPr>
        <w:tcBorders>
          <w:insideH w:val="nil"/>
          <w:insideV w:val="nil"/>
        </w:tcBorders>
        <w:shd w:val="clear" w:color="auto" w:fill="FADECB"/>
      </w:tcPr>
    </w:tblStylePr>
    <w:tblStylePr w:type="band2Horz">
      <w:tblPr/>
      <w:tcPr>
        <w:tcBorders>
          <w:insideH w:val="nil"/>
          <w:insideV w:val="nil"/>
        </w:tcBorders>
      </w:tcPr>
    </w:tblStylePr>
  </w:style>
  <w:style w:type="table" w:customStyle="1" w:styleId="MediumShading1-Accent323">
    <w:name w:val="Medium Shading 1 - Accent 323"/>
    <w:basedOn w:val="TableNormal"/>
    <w:next w:val="MediumShading1-Accent3"/>
    <w:uiPriority w:val="63"/>
    <w:semiHidden/>
    <w:unhideWhenUsed/>
    <w:rsid w:val="00D8293E"/>
    <w:pPr>
      <w:spacing w:after="0" w:line="240" w:lineRule="auto"/>
    </w:pPr>
    <w:tblPr>
      <w:tblStyleRowBandSize w:val="1"/>
      <w:tblStyleColBandSize w:val="1"/>
      <w:tblBorders>
        <w:top w:val="single" w:sz="8" w:space="0" w:color="BBBBBB"/>
        <w:left w:val="single" w:sz="8" w:space="0" w:color="BBBBBB"/>
        <w:bottom w:val="single" w:sz="8" w:space="0" w:color="BBBBBB"/>
        <w:right w:val="single" w:sz="8" w:space="0" w:color="BBBBBB"/>
        <w:insideH w:val="single" w:sz="8" w:space="0" w:color="BBBBBB"/>
      </w:tblBorders>
    </w:tblPr>
    <w:tblStylePr w:type="firstRow">
      <w:pPr>
        <w:spacing w:before="0" w:after="0" w:line="240" w:lineRule="auto"/>
      </w:pPr>
      <w:rPr>
        <w:b/>
        <w:bCs/>
        <w:color w:val="FFFFFF"/>
      </w:rPr>
      <w:tblPr/>
      <w:tcPr>
        <w:tcBorders>
          <w:top w:val="single" w:sz="8" w:space="0" w:color="BBBBBB"/>
          <w:left w:val="single" w:sz="8" w:space="0" w:color="BBBBBB"/>
          <w:bottom w:val="single" w:sz="8" w:space="0" w:color="BBBBBB"/>
          <w:right w:val="single" w:sz="8" w:space="0" w:color="BBBBBB"/>
          <w:insideH w:val="nil"/>
          <w:insideV w:val="nil"/>
        </w:tcBorders>
        <w:shd w:val="clear" w:color="auto" w:fill="A5A5A5"/>
      </w:tcPr>
    </w:tblStylePr>
    <w:tblStylePr w:type="lastRow">
      <w:pPr>
        <w:spacing w:before="0" w:after="0" w:line="240" w:lineRule="auto"/>
      </w:pPr>
      <w:rPr>
        <w:b/>
        <w:bCs/>
      </w:rPr>
      <w:tblPr/>
      <w:tcPr>
        <w:tcBorders>
          <w:top w:val="double" w:sz="6" w:space="0" w:color="BBBBBB"/>
          <w:left w:val="single" w:sz="8" w:space="0" w:color="BBBBBB"/>
          <w:bottom w:val="single" w:sz="8" w:space="0" w:color="BBBBBB"/>
          <w:right w:val="single" w:sz="8" w:space="0" w:color="BBBBBB"/>
          <w:insideH w:val="nil"/>
          <w:insideV w:val="nil"/>
        </w:tcBorders>
      </w:tcPr>
    </w:tblStylePr>
    <w:tblStylePr w:type="firstCol">
      <w:rPr>
        <w:b/>
        <w:bCs/>
      </w:rPr>
    </w:tblStylePr>
    <w:tblStylePr w:type="lastCol">
      <w:rPr>
        <w:b/>
        <w:bCs/>
      </w:rPr>
    </w:tblStylePr>
    <w:tblStylePr w:type="band1Vert">
      <w:tblPr/>
      <w:tcPr>
        <w:shd w:val="clear" w:color="auto" w:fill="E8E8E8"/>
      </w:tcPr>
    </w:tblStylePr>
    <w:tblStylePr w:type="band1Horz">
      <w:tblPr/>
      <w:tcPr>
        <w:tcBorders>
          <w:insideH w:val="nil"/>
          <w:insideV w:val="nil"/>
        </w:tcBorders>
        <w:shd w:val="clear" w:color="auto" w:fill="E8E8E8"/>
      </w:tcPr>
    </w:tblStylePr>
    <w:tblStylePr w:type="band2Horz">
      <w:tblPr/>
      <w:tcPr>
        <w:tcBorders>
          <w:insideH w:val="nil"/>
          <w:insideV w:val="nil"/>
        </w:tcBorders>
      </w:tcPr>
    </w:tblStylePr>
  </w:style>
  <w:style w:type="table" w:customStyle="1" w:styleId="MediumShading1-Accent423">
    <w:name w:val="Medium Shading 1 - Accent 423"/>
    <w:basedOn w:val="TableNormal"/>
    <w:next w:val="MediumShading1-Accent4"/>
    <w:uiPriority w:val="63"/>
    <w:semiHidden/>
    <w:unhideWhenUsed/>
    <w:rsid w:val="00D8293E"/>
    <w:pPr>
      <w:spacing w:after="0" w:line="240" w:lineRule="auto"/>
    </w:pPr>
    <w:tblPr>
      <w:tblStyleRowBandSize w:val="1"/>
      <w:tblStyleColBandSize w:val="1"/>
      <w:tblBorders>
        <w:top w:val="single" w:sz="8" w:space="0" w:color="FFCF40"/>
        <w:left w:val="single" w:sz="8" w:space="0" w:color="FFCF40"/>
        <w:bottom w:val="single" w:sz="8" w:space="0" w:color="FFCF40"/>
        <w:right w:val="single" w:sz="8" w:space="0" w:color="FFCF40"/>
        <w:insideH w:val="single" w:sz="8" w:space="0" w:color="FFCF40"/>
      </w:tblBorders>
    </w:tblPr>
    <w:tblStylePr w:type="firstRow">
      <w:pPr>
        <w:spacing w:before="0" w:after="0" w:line="240" w:lineRule="auto"/>
      </w:pPr>
      <w:rPr>
        <w:b/>
        <w:bCs/>
        <w:color w:val="FFFFFF"/>
      </w:rPr>
      <w:tblPr/>
      <w:tcPr>
        <w:tcBorders>
          <w:top w:val="single" w:sz="8" w:space="0" w:color="FFCF40"/>
          <w:left w:val="single" w:sz="8" w:space="0" w:color="FFCF40"/>
          <w:bottom w:val="single" w:sz="8" w:space="0" w:color="FFCF40"/>
          <w:right w:val="single" w:sz="8" w:space="0" w:color="FFCF40"/>
          <w:insideH w:val="nil"/>
          <w:insideV w:val="nil"/>
        </w:tcBorders>
        <w:shd w:val="clear" w:color="auto" w:fill="FFC000"/>
      </w:tcPr>
    </w:tblStylePr>
    <w:tblStylePr w:type="lastRow">
      <w:pPr>
        <w:spacing w:before="0" w:after="0" w:line="240" w:lineRule="auto"/>
      </w:pPr>
      <w:rPr>
        <w:b/>
        <w:bCs/>
      </w:rPr>
      <w:tblPr/>
      <w:tcPr>
        <w:tcBorders>
          <w:top w:val="double" w:sz="6" w:space="0" w:color="FFCF40"/>
          <w:left w:val="single" w:sz="8" w:space="0" w:color="FFCF40"/>
          <w:bottom w:val="single" w:sz="8" w:space="0" w:color="FFCF40"/>
          <w:right w:val="single" w:sz="8" w:space="0" w:color="FFCF40"/>
          <w:insideH w:val="nil"/>
          <w:insideV w:val="nil"/>
        </w:tcBorders>
      </w:tcPr>
    </w:tblStylePr>
    <w:tblStylePr w:type="firstCol">
      <w:rPr>
        <w:b/>
        <w:bCs/>
      </w:rPr>
    </w:tblStylePr>
    <w:tblStylePr w:type="lastCol">
      <w:rPr>
        <w:b/>
        <w:bCs/>
      </w:rPr>
    </w:tblStylePr>
    <w:tblStylePr w:type="band1Vert">
      <w:tblPr/>
      <w:tcPr>
        <w:shd w:val="clear" w:color="auto" w:fill="FFEFC0"/>
      </w:tcPr>
    </w:tblStylePr>
    <w:tblStylePr w:type="band1Horz">
      <w:tblPr/>
      <w:tcPr>
        <w:tcBorders>
          <w:insideH w:val="nil"/>
          <w:insideV w:val="nil"/>
        </w:tcBorders>
        <w:shd w:val="clear" w:color="auto" w:fill="FFEFC0"/>
      </w:tcPr>
    </w:tblStylePr>
    <w:tblStylePr w:type="band2Horz">
      <w:tblPr/>
      <w:tcPr>
        <w:tcBorders>
          <w:insideH w:val="nil"/>
          <w:insideV w:val="nil"/>
        </w:tcBorders>
      </w:tcPr>
    </w:tblStylePr>
  </w:style>
  <w:style w:type="table" w:customStyle="1" w:styleId="MediumShading1-Accent523">
    <w:name w:val="Medium Shading 1 - Accent 523"/>
    <w:basedOn w:val="TableNormal"/>
    <w:next w:val="MediumShading1-Accent5"/>
    <w:uiPriority w:val="63"/>
    <w:semiHidden/>
    <w:unhideWhenUsed/>
    <w:rsid w:val="00D8293E"/>
    <w:pPr>
      <w:spacing w:after="0" w:line="240" w:lineRule="auto"/>
    </w:pPr>
    <w:tblPr>
      <w:tblStyleRowBandSize w:val="1"/>
      <w:tblStyleColBandSize w:val="1"/>
      <w:tblBorders>
        <w:top w:val="single" w:sz="8" w:space="0" w:color="7295D2"/>
        <w:left w:val="single" w:sz="8" w:space="0" w:color="7295D2"/>
        <w:bottom w:val="single" w:sz="8" w:space="0" w:color="7295D2"/>
        <w:right w:val="single" w:sz="8" w:space="0" w:color="7295D2"/>
        <w:insideH w:val="single" w:sz="8" w:space="0" w:color="7295D2"/>
      </w:tblBorders>
    </w:tblPr>
    <w:tblStylePr w:type="firstRow">
      <w:pPr>
        <w:spacing w:before="0" w:after="0" w:line="240" w:lineRule="auto"/>
      </w:pPr>
      <w:rPr>
        <w:b/>
        <w:bCs/>
        <w:color w:val="FFFFFF"/>
      </w:rPr>
      <w:tblPr/>
      <w:tcPr>
        <w:tcBorders>
          <w:top w:val="single" w:sz="8" w:space="0" w:color="7295D2"/>
          <w:left w:val="single" w:sz="8" w:space="0" w:color="7295D2"/>
          <w:bottom w:val="single" w:sz="8" w:space="0" w:color="7295D2"/>
          <w:right w:val="single" w:sz="8" w:space="0" w:color="7295D2"/>
          <w:insideH w:val="nil"/>
          <w:insideV w:val="nil"/>
        </w:tcBorders>
        <w:shd w:val="clear" w:color="auto" w:fill="4472C4"/>
      </w:tcPr>
    </w:tblStylePr>
    <w:tblStylePr w:type="lastRow">
      <w:pPr>
        <w:spacing w:before="0" w:after="0" w:line="240" w:lineRule="auto"/>
      </w:pPr>
      <w:rPr>
        <w:b/>
        <w:bCs/>
      </w:rPr>
      <w:tblPr/>
      <w:tcPr>
        <w:tcBorders>
          <w:top w:val="double" w:sz="6" w:space="0" w:color="7295D2"/>
          <w:left w:val="single" w:sz="8" w:space="0" w:color="7295D2"/>
          <w:bottom w:val="single" w:sz="8" w:space="0" w:color="7295D2"/>
          <w:right w:val="single" w:sz="8" w:space="0" w:color="7295D2"/>
          <w:insideH w:val="nil"/>
          <w:insideV w:val="nil"/>
        </w:tcBorders>
      </w:tcPr>
    </w:tblStylePr>
    <w:tblStylePr w:type="firstCol">
      <w:rPr>
        <w:b/>
        <w:bCs/>
      </w:rPr>
    </w:tblStylePr>
    <w:tblStylePr w:type="lastCol">
      <w:rPr>
        <w:b/>
        <w:bCs/>
      </w:rPr>
    </w:tblStylePr>
    <w:tblStylePr w:type="band1Vert">
      <w:tblPr/>
      <w:tcPr>
        <w:shd w:val="clear" w:color="auto" w:fill="D0DBF0"/>
      </w:tcPr>
    </w:tblStylePr>
    <w:tblStylePr w:type="band1Horz">
      <w:tblPr/>
      <w:tcPr>
        <w:tcBorders>
          <w:insideH w:val="nil"/>
          <w:insideV w:val="nil"/>
        </w:tcBorders>
        <w:shd w:val="clear" w:color="auto" w:fill="D0DBF0"/>
      </w:tcPr>
    </w:tblStylePr>
    <w:tblStylePr w:type="band2Horz">
      <w:tblPr/>
      <w:tcPr>
        <w:tcBorders>
          <w:insideH w:val="nil"/>
          <w:insideV w:val="nil"/>
        </w:tcBorders>
      </w:tcPr>
    </w:tblStylePr>
  </w:style>
  <w:style w:type="table" w:customStyle="1" w:styleId="MediumShading1-Accent623">
    <w:name w:val="Medium Shading 1 - Accent 623"/>
    <w:basedOn w:val="TableNormal"/>
    <w:next w:val="MediumShading1-Accent6"/>
    <w:uiPriority w:val="63"/>
    <w:semiHidden/>
    <w:unhideWhenUsed/>
    <w:rsid w:val="00D8293E"/>
    <w:pPr>
      <w:spacing w:after="0" w:line="240" w:lineRule="auto"/>
    </w:pPr>
    <w:tblPr>
      <w:tblStyleRowBandSize w:val="1"/>
      <w:tblStyleColBandSize w:val="1"/>
      <w:tblBorders>
        <w:top w:val="single" w:sz="8" w:space="0" w:color="93C571"/>
        <w:left w:val="single" w:sz="8" w:space="0" w:color="93C571"/>
        <w:bottom w:val="single" w:sz="8" w:space="0" w:color="93C571"/>
        <w:right w:val="single" w:sz="8" w:space="0" w:color="93C571"/>
        <w:insideH w:val="single" w:sz="8" w:space="0" w:color="93C571"/>
      </w:tblBorders>
    </w:tblPr>
    <w:tblStylePr w:type="firstRow">
      <w:pPr>
        <w:spacing w:before="0" w:after="0" w:line="240" w:lineRule="auto"/>
      </w:pPr>
      <w:rPr>
        <w:b/>
        <w:bCs/>
        <w:color w:val="FFFFFF"/>
      </w:rPr>
      <w:tblPr/>
      <w:tcPr>
        <w:tcBorders>
          <w:top w:val="single" w:sz="8" w:space="0" w:color="93C571"/>
          <w:left w:val="single" w:sz="8" w:space="0" w:color="93C571"/>
          <w:bottom w:val="single" w:sz="8" w:space="0" w:color="93C571"/>
          <w:right w:val="single" w:sz="8" w:space="0" w:color="93C571"/>
          <w:insideH w:val="nil"/>
          <w:insideV w:val="nil"/>
        </w:tcBorders>
        <w:shd w:val="clear" w:color="auto" w:fill="70AD47"/>
      </w:tcPr>
    </w:tblStylePr>
    <w:tblStylePr w:type="lastRow">
      <w:pPr>
        <w:spacing w:before="0" w:after="0" w:line="240" w:lineRule="auto"/>
      </w:pPr>
      <w:rPr>
        <w:b/>
        <w:bCs/>
      </w:rPr>
      <w:tblPr/>
      <w:tcPr>
        <w:tcBorders>
          <w:top w:val="double" w:sz="6" w:space="0" w:color="93C571"/>
          <w:left w:val="single" w:sz="8" w:space="0" w:color="93C571"/>
          <w:bottom w:val="single" w:sz="8" w:space="0" w:color="93C571"/>
          <w:right w:val="single" w:sz="8" w:space="0" w:color="93C571"/>
          <w:insideH w:val="nil"/>
          <w:insideV w:val="nil"/>
        </w:tcBorders>
      </w:tcPr>
    </w:tblStylePr>
    <w:tblStylePr w:type="firstCol">
      <w:rPr>
        <w:b/>
        <w:bCs/>
      </w:rPr>
    </w:tblStylePr>
    <w:tblStylePr w:type="lastCol">
      <w:rPr>
        <w:b/>
        <w:bCs/>
      </w:rPr>
    </w:tblStylePr>
    <w:tblStylePr w:type="band1Vert">
      <w:tblPr/>
      <w:tcPr>
        <w:shd w:val="clear" w:color="auto" w:fill="DBEBD0"/>
      </w:tcPr>
    </w:tblStylePr>
    <w:tblStylePr w:type="band1Horz">
      <w:tblPr/>
      <w:tcPr>
        <w:tcBorders>
          <w:insideH w:val="nil"/>
          <w:insideV w:val="nil"/>
        </w:tcBorders>
        <w:shd w:val="clear" w:color="auto" w:fill="DBEBD0"/>
      </w:tcPr>
    </w:tblStylePr>
    <w:tblStylePr w:type="band2Horz">
      <w:tblPr/>
      <w:tcPr>
        <w:tcBorders>
          <w:insideH w:val="nil"/>
          <w:insideV w:val="nil"/>
        </w:tcBorders>
      </w:tcPr>
    </w:tblStylePr>
  </w:style>
  <w:style w:type="table" w:customStyle="1" w:styleId="MediumShading223">
    <w:name w:val="Medium Shading 223"/>
    <w:basedOn w:val="TableNormal"/>
    <w:next w:val="MediumShading2"/>
    <w:uiPriority w:val="64"/>
    <w:semiHidden/>
    <w:unhideWhenUsed/>
    <w:rsid w:val="00D8293E"/>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000000"/>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000000"/>
      </w:tcPr>
    </w:tblStylePr>
    <w:tblStylePr w:type="lastCol">
      <w:rPr>
        <w:b/>
        <w:bCs/>
        <w:color w:val="FFFFFF"/>
      </w:rPr>
      <w:tblPr/>
      <w:tcPr>
        <w:tcBorders>
          <w:left w:val="nil"/>
          <w:right w:val="nil"/>
          <w:insideH w:val="nil"/>
          <w:insideV w:val="nil"/>
        </w:tcBorders>
        <w:shd w:val="clear" w:color="auto" w:fill="000000"/>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123">
    <w:name w:val="Medium Shading 2 - Accent 123"/>
    <w:basedOn w:val="TableNormal"/>
    <w:next w:val="MediumShading2-Accent1"/>
    <w:uiPriority w:val="64"/>
    <w:semiHidden/>
    <w:unhideWhenUsed/>
    <w:rsid w:val="00D8293E"/>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5B9BD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5B9BD5"/>
      </w:tcPr>
    </w:tblStylePr>
    <w:tblStylePr w:type="lastCol">
      <w:rPr>
        <w:b/>
        <w:bCs/>
        <w:color w:val="FFFFFF"/>
      </w:rPr>
      <w:tblPr/>
      <w:tcPr>
        <w:tcBorders>
          <w:left w:val="nil"/>
          <w:right w:val="nil"/>
          <w:insideH w:val="nil"/>
          <w:insideV w:val="nil"/>
        </w:tcBorders>
        <w:shd w:val="clear" w:color="auto" w:fill="5B9BD5"/>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223">
    <w:name w:val="Medium Shading 2 - Accent 223"/>
    <w:basedOn w:val="TableNormal"/>
    <w:next w:val="MediumShading2-Accent2"/>
    <w:uiPriority w:val="64"/>
    <w:semiHidden/>
    <w:unhideWhenUsed/>
    <w:rsid w:val="00D8293E"/>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ED7D3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ED7D31"/>
      </w:tcPr>
    </w:tblStylePr>
    <w:tblStylePr w:type="lastCol">
      <w:rPr>
        <w:b/>
        <w:bCs/>
        <w:color w:val="FFFFFF"/>
      </w:rPr>
      <w:tblPr/>
      <w:tcPr>
        <w:tcBorders>
          <w:left w:val="nil"/>
          <w:right w:val="nil"/>
          <w:insideH w:val="nil"/>
          <w:insideV w:val="nil"/>
        </w:tcBorders>
        <w:shd w:val="clear" w:color="auto" w:fill="ED7D31"/>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323">
    <w:name w:val="Medium Shading 2 - Accent 323"/>
    <w:basedOn w:val="TableNormal"/>
    <w:next w:val="MediumShading2-Accent3"/>
    <w:uiPriority w:val="64"/>
    <w:semiHidden/>
    <w:unhideWhenUsed/>
    <w:rsid w:val="00D8293E"/>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A5A5A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A5A5A5"/>
      </w:tcPr>
    </w:tblStylePr>
    <w:tblStylePr w:type="lastCol">
      <w:rPr>
        <w:b/>
        <w:bCs/>
        <w:color w:val="FFFFFF"/>
      </w:rPr>
      <w:tblPr/>
      <w:tcPr>
        <w:tcBorders>
          <w:left w:val="nil"/>
          <w:right w:val="nil"/>
          <w:insideH w:val="nil"/>
          <w:insideV w:val="nil"/>
        </w:tcBorders>
        <w:shd w:val="clear" w:color="auto" w:fill="A5A5A5"/>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423">
    <w:name w:val="Medium Shading 2 - Accent 423"/>
    <w:basedOn w:val="TableNormal"/>
    <w:next w:val="MediumShading2-Accent4"/>
    <w:uiPriority w:val="64"/>
    <w:semiHidden/>
    <w:unhideWhenUsed/>
    <w:rsid w:val="00D8293E"/>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FFC000"/>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FFC000"/>
      </w:tcPr>
    </w:tblStylePr>
    <w:tblStylePr w:type="lastCol">
      <w:rPr>
        <w:b/>
        <w:bCs/>
        <w:color w:val="FFFFFF"/>
      </w:rPr>
      <w:tblPr/>
      <w:tcPr>
        <w:tcBorders>
          <w:left w:val="nil"/>
          <w:right w:val="nil"/>
          <w:insideH w:val="nil"/>
          <w:insideV w:val="nil"/>
        </w:tcBorders>
        <w:shd w:val="clear" w:color="auto" w:fill="FFC000"/>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523">
    <w:name w:val="Medium Shading 2 - Accent 523"/>
    <w:basedOn w:val="TableNormal"/>
    <w:next w:val="MediumShading2-Accent5"/>
    <w:uiPriority w:val="64"/>
    <w:semiHidden/>
    <w:unhideWhenUsed/>
    <w:rsid w:val="00D8293E"/>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4472C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4472C4"/>
      </w:tcPr>
    </w:tblStylePr>
    <w:tblStylePr w:type="lastCol">
      <w:rPr>
        <w:b/>
        <w:bCs/>
        <w:color w:val="FFFFFF"/>
      </w:rPr>
      <w:tblPr/>
      <w:tcPr>
        <w:tcBorders>
          <w:left w:val="nil"/>
          <w:right w:val="nil"/>
          <w:insideH w:val="nil"/>
          <w:insideV w:val="nil"/>
        </w:tcBorders>
        <w:shd w:val="clear" w:color="auto" w:fill="4472C4"/>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623">
    <w:name w:val="Medium Shading 2 - Accent 623"/>
    <w:basedOn w:val="TableNormal"/>
    <w:next w:val="MediumShading2-Accent6"/>
    <w:uiPriority w:val="64"/>
    <w:semiHidden/>
    <w:unhideWhenUsed/>
    <w:rsid w:val="00D8293E"/>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70AD47"/>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70AD47"/>
      </w:tcPr>
    </w:tblStylePr>
    <w:tblStylePr w:type="lastCol">
      <w:rPr>
        <w:b/>
        <w:bCs/>
        <w:color w:val="FFFFFF"/>
      </w:rPr>
      <w:tblPr/>
      <w:tcPr>
        <w:tcBorders>
          <w:left w:val="nil"/>
          <w:right w:val="nil"/>
          <w:insideH w:val="nil"/>
          <w:insideV w:val="nil"/>
        </w:tcBorders>
        <w:shd w:val="clear" w:color="auto" w:fill="70AD47"/>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PlainTable123">
    <w:name w:val="Plain Table 123"/>
    <w:basedOn w:val="TableNormal"/>
    <w:next w:val="PlainTable1"/>
    <w:uiPriority w:val="41"/>
    <w:rsid w:val="00D8293E"/>
    <w:pPr>
      <w:spacing w:after="0" w:line="240" w:lineRule="auto"/>
    </w:pPr>
    <w:tblPr>
      <w:tblStyleRowBandSize w:val="1"/>
      <w:tblStyleColBandSize w:val="1"/>
      <w:tblBorders>
        <w:top w:val="single" w:sz="4" w:space="0" w:color="BFBFBF"/>
        <w:left w:val="single" w:sz="4" w:space="0" w:color="BFBFBF"/>
        <w:bottom w:val="single" w:sz="4" w:space="0" w:color="BFBFBF"/>
        <w:right w:val="single" w:sz="4" w:space="0" w:color="BFBFBF"/>
        <w:insideH w:val="single" w:sz="4" w:space="0" w:color="BFBFBF"/>
        <w:insideV w:val="single" w:sz="4" w:space="0" w:color="BFBFBF"/>
      </w:tblBorders>
    </w:tblPr>
    <w:tblStylePr w:type="firstRow">
      <w:rPr>
        <w:b/>
        <w:bCs/>
      </w:rPr>
    </w:tblStylePr>
    <w:tblStylePr w:type="lastRow">
      <w:rPr>
        <w:b/>
        <w:bCs/>
      </w:rPr>
      <w:tblPr/>
      <w:tcPr>
        <w:tcBorders>
          <w:top w:val="double" w:sz="4" w:space="0" w:color="BFBFBF"/>
        </w:tcBorders>
      </w:tcPr>
    </w:tblStylePr>
    <w:tblStylePr w:type="firstCol">
      <w:rPr>
        <w:b/>
        <w:bCs/>
      </w:rPr>
    </w:tblStylePr>
    <w:tblStylePr w:type="lastCol">
      <w:rPr>
        <w:b/>
        <w:bCs/>
      </w:rPr>
    </w:tblStylePr>
    <w:tblStylePr w:type="band1Vert">
      <w:tblPr/>
      <w:tcPr>
        <w:shd w:val="clear" w:color="auto" w:fill="F2F2F2"/>
      </w:tcPr>
    </w:tblStylePr>
    <w:tblStylePr w:type="band1Horz">
      <w:tblPr/>
      <w:tcPr>
        <w:shd w:val="clear" w:color="auto" w:fill="F2F2F2"/>
      </w:tcPr>
    </w:tblStylePr>
  </w:style>
  <w:style w:type="table" w:customStyle="1" w:styleId="PlainTable223">
    <w:name w:val="Plain Table 223"/>
    <w:basedOn w:val="TableNormal"/>
    <w:next w:val="PlainTable2"/>
    <w:uiPriority w:val="42"/>
    <w:rsid w:val="00D8293E"/>
    <w:pPr>
      <w:spacing w:after="0" w:line="240" w:lineRule="auto"/>
    </w:pPr>
    <w:tblPr>
      <w:tblStyleRowBandSize w:val="1"/>
      <w:tblStyleColBandSize w:val="1"/>
      <w:tblBorders>
        <w:top w:val="single" w:sz="4" w:space="0" w:color="7F7F7F"/>
        <w:bottom w:val="single" w:sz="4" w:space="0" w:color="7F7F7F"/>
      </w:tblBorders>
    </w:tblPr>
    <w:tblStylePr w:type="firstRow">
      <w:rPr>
        <w:b/>
        <w:bCs/>
      </w:rPr>
      <w:tblPr/>
      <w:tcPr>
        <w:tcBorders>
          <w:bottom w:val="single" w:sz="4" w:space="0" w:color="7F7F7F"/>
        </w:tcBorders>
      </w:tcPr>
    </w:tblStylePr>
    <w:tblStylePr w:type="lastRow">
      <w:rPr>
        <w:b/>
        <w:bCs/>
      </w:rPr>
      <w:tblPr/>
      <w:tcPr>
        <w:tcBorders>
          <w:top w:val="single" w:sz="4" w:space="0" w:color="7F7F7F"/>
        </w:tcBorders>
      </w:tcPr>
    </w:tblStylePr>
    <w:tblStylePr w:type="firstCol">
      <w:rPr>
        <w:b/>
        <w:bCs/>
      </w:rPr>
    </w:tblStylePr>
    <w:tblStylePr w:type="lastCol">
      <w:rPr>
        <w:b/>
        <w:bCs/>
      </w:rPr>
    </w:tblStylePr>
    <w:tblStylePr w:type="band1Vert">
      <w:tblPr/>
      <w:tcPr>
        <w:tcBorders>
          <w:left w:val="single" w:sz="4" w:space="0" w:color="7F7F7F"/>
          <w:right w:val="single" w:sz="4" w:space="0" w:color="7F7F7F"/>
        </w:tcBorders>
      </w:tcPr>
    </w:tblStylePr>
    <w:tblStylePr w:type="band2Vert">
      <w:tblPr/>
      <w:tcPr>
        <w:tcBorders>
          <w:left w:val="single" w:sz="4" w:space="0" w:color="7F7F7F"/>
          <w:right w:val="single" w:sz="4" w:space="0" w:color="7F7F7F"/>
        </w:tcBorders>
      </w:tcPr>
    </w:tblStylePr>
    <w:tblStylePr w:type="band1Horz">
      <w:tblPr/>
      <w:tcPr>
        <w:tcBorders>
          <w:top w:val="single" w:sz="4" w:space="0" w:color="7F7F7F"/>
          <w:bottom w:val="single" w:sz="4" w:space="0" w:color="7F7F7F"/>
        </w:tcBorders>
      </w:tcPr>
    </w:tblStylePr>
  </w:style>
  <w:style w:type="table" w:customStyle="1" w:styleId="PlainTable323">
    <w:name w:val="Plain Table 323"/>
    <w:basedOn w:val="TableNormal"/>
    <w:next w:val="PlainTable3"/>
    <w:uiPriority w:val="43"/>
    <w:rsid w:val="00D8293E"/>
    <w:pPr>
      <w:spacing w:after="0" w:line="240" w:lineRule="auto"/>
    </w:pPr>
    <w:tblPr>
      <w:tblStyleRowBandSize w:val="1"/>
      <w:tblStyleColBandSize w:val="1"/>
    </w:tblPr>
    <w:tblStylePr w:type="firstRow">
      <w:rPr>
        <w:b/>
        <w:bCs/>
        <w:caps/>
      </w:rPr>
      <w:tblPr/>
      <w:tcPr>
        <w:tcBorders>
          <w:bottom w:val="single" w:sz="4" w:space="0" w:color="7F7F7F"/>
        </w:tcBorders>
      </w:tcPr>
    </w:tblStylePr>
    <w:tblStylePr w:type="lastRow">
      <w:rPr>
        <w:b/>
        <w:bCs/>
        <w:caps/>
      </w:rPr>
      <w:tblPr/>
      <w:tcPr>
        <w:tcBorders>
          <w:top w:val="nil"/>
        </w:tcBorders>
      </w:tcPr>
    </w:tblStylePr>
    <w:tblStylePr w:type="firstCol">
      <w:rPr>
        <w:b/>
        <w:bCs/>
        <w:caps/>
      </w:rPr>
      <w:tblPr/>
      <w:tcPr>
        <w:tcBorders>
          <w:right w:val="single" w:sz="4" w:space="0" w:color="7F7F7F"/>
        </w:tcBorders>
      </w:tcPr>
    </w:tblStylePr>
    <w:tblStylePr w:type="lastCol">
      <w:rPr>
        <w:b/>
        <w:bCs/>
        <w:caps/>
      </w:rPr>
      <w:tblPr/>
      <w:tcPr>
        <w:tcBorders>
          <w:left w:val="nil"/>
        </w:tcBorders>
      </w:tcPr>
    </w:tblStylePr>
    <w:tblStylePr w:type="band1Vert">
      <w:tblPr/>
      <w:tcPr>
        <w:shd w:val="clear" w:color="auto" w:fill="F2F2F2"/>
      </w:tcPr>
    </w:tblStylePr>
    <w:tblStylePr w:type="band1Horz">
      <w:tblPr/>
      <w:tcPr>
        <w:shd w:val="clear" w:color="auto" w:fill="F2F2F2"/>
      </w:tcPr>
    </w:tblStylePr>
    <w:tblStylePr w:type="neCell">
      <w:tblPr/>
      <w:tcPr>
        <w:tcBorders>
          <w:left w:val="nil"/>
        </w:tcBorders>
      </w:tcPr>
    </w:tblStylePr>
    <w:tblStylePr w:type="nwCell">
      <w:tblPr/>
      <w:tcPr>
        <w:tcBorders>
          <w:right w:val="nil"/>
        </w:tcBorders>
      </w:tcPr>
    </w:tblStylePr>
  </w:style>
  <w:style w:type="table" w:customStyle="1" w:styleId="PlainTable423">
    <w:name w:val="Plain Table 423"/>
    <w:basedOn w:val="TableNormal"/>
    <w:next w:val="PlainTable4"/>
    <w:uiPriority w:val="44"/>
    <w:rsid w:val="00D8293E"/>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cPr>
    </w:tblStylePr>
    <w:tblStylePr w:type="band1Horz">
      <w:tblPr/>
      <w:tcPr>
        <w:shd w:val="clear" w:color="auto" w:fill="F2F2F2"/>
      </w:tcPr>
    </w:tblStylePr>
  </w:style>
  <w:style w:type="table" w:customStyle="1" w:styleId="PlainTable523">
    <w:name w:val="Plain Table 523"/>
    <w:basedOn w:val="TableNormal"/>
    <w:next w:val="PlainTable5"/>
    <w:uiPriority w:val="45"/>
    <w:rsid w:val="00D8293E"/>
    <w:pPr>
      <w:spacing w:after="0" w:line="240" w:lineRule="auto"/>
    </w:pPr>
    <w:tblPr>
      <w:tblStyleRowBandSize w:val="1"/>
      <w:tblStyleColBandSize w:val="1"/>
    </w:tblPr>
    <w:tblStylePr w:type="firstRow">
      <w:rPr>
        <w:rFonts w:ascii="Calibri Light" w:eastAsia="Times New Roman" w:hAnsi="Calibri Light" w:cs="Times New Roman"/>
        <w:i/>
        <w:iCs/>
        <w:sz w:val="26"/>
      </w:rPr>
      <w:tblPr/>
      <w:tcPr>
        <w:tcBorders>
          <w:bottom w:val="single" w:sz="4" w:space="0" w:color="7F7F7F"/>
        </w:tcBorders>
        <w:shd w:val="clear" w:color="auto" w:fill="FFFFFF"/>
      </w:tcPr>
    </w:tblStylePr>
    <w:tblStylePr w:type="lastRow">
      <w:rPr>
        <w:rFonts w:ascii="Calibri Light" w:eastAsia="Times New Roman" w:hAnsi="Calibri Light" w:cs="Times New Roman"/>
        <w:i/>
        <w:iCs/>
        <w:sz w:val="26"/>
      </w:rPr>
      <w:tblPr/>
      <w:tcPr>
        <w:tcBorders>
          <w:top w:val="single" w:sz="4" w:space="0" w:color="7F7F7F"/>
        </w:tcBorders>
        <w:shd w:val="clear" w:color="auto" w:fill="FFFFFF"/>
      </w:tcPr>
    </w:tblStylePr>
    <w:tblStylePr w:type="firstCol">
      <w:pPr>
        <w:jc w:val="right"/>
      </w:pPr>
      <w:rPr>
        <w:rFonts w:ascii="Calibri Light" w:eastAsia="Times New Roman" w:hAnsi="Calibri Light" w:cs="Times New Roman"/>
        <w:i/>
        <w:iCs/>
        <w:sz w:val="26"/>
      </w:rPr>
      <w:tblPr/>
      <w:tcPr>
        <w:tcBorders>
          <w:right w:val="single" w:sz="4" w:space="0" w:color="7F7F7F"/>
        </w:tcBorders>
        <w:shd w:val="clear" w:color="auto" w:fill="FFFFFF"/>
      </w:tcPr>
    </w:tblStylePr>
    <w:tblStylePr w:type="lastCol">
      <w:rPr>
        <w:rFonts w:ascii="Calibri Light" w:eastAsia="Times New Roman" w:hAnsi="Calibri Light" w:cs="Times New Roman"/>
        <w:i/>
        <w:iCs/>
        <w:sz w:val="26"/>
      </w:rPr>
      <w:tblPr/>
      <w:tcPr>
        <w:tcBorders>
          <w:left w:val="single" w:sz="4" w:space="0" w:color="7F7F7F"/>
        </w:tcBorders>
        <w:shd w:val="clear" w:color="auto" w:fill="FFFFFF"/>
      </w:tcPr>
    </w:tblStylePr>
    <w:tblStylePr w:type="band1Vert">
      <w:tblPr/>
      <w:tcPr>
        <w:shd w:val="clear" w:color="auto" w:fill="F2F2F2"/>
      </w:tcPr>
    </w:tblStylePr>
    <w:tblStylePr w:type="band1Horz">
      <w:tblPr/>
      <w:tcPr>
        <w:shd w:val="clear" w:color="auto" w:fill="F2F2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Table3Deffects123">
    <w:name w:val="Table 3D effects 123"/>
    <w:basedOn w:val="TableNormal"/>
    <w:next w:val="Table3Deffects1"/>
    <w:uiPriority w:val="99"/>
    <w:semiHidden/>
    <w:unhideWhenUsed/>
    <w:rsid w:val="00D8293E"/>
    <w:pPr>
      <w:spacing w:after="120" w:line="276" w:lineRule="auto"/>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customStyle="1" w:styleId="Table3Deffects223">
    <w:name w:val="Table 3D effects 223"/>
    <w:basedOn w:val="TableNormal"/>
    <w:next w:val="Table3Deffects2"/>
    <w:uiPriority w:val="99"/>
    <w:semiHidden/>
    <w:unhideWhenUsed/>
    <w:rsid w:val="00D8293E"/>
    <w:pPr>
      <w:spacing w:after="120" w:line="276" w:lineRule="auto"/>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3Deffects323">
    <w:name w:val="Table 3D effects 323"/>
    <w:basedOn w:val="TableNormal"/>
    <w:next w:val="Table3Deffects3"/>
    <w:uiPriority w:val="99"/>
    <w:semiHidden/>
    <w:unhideWhenUsed/>
    <w:rsid w:val="00D8293E"/>
    <w:pPr>
      <w:spacing w:after="120" w:line="276" w:lineRule="auto"/>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lassic123">
    <w:name w:val="Table Classic 123"/>
    <w:basedOn w:val="TableNormal"/>
    <w:next w:val="TableClassic1"/>
    <w:uiPriority w:val="99"/>
    <w:semiHidden/>
    <w:unhideWhenUsed/>
    <w:rsid w:val="00D8293E"/>
    <w:pPr>
      <w:spacing w:after="120" w:line="276" w:lineRule="auto"/>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lassic223">
    <w:name w:val="Table Classic 223"/>
    <w:basedOn w:val="TableNormal"/>
    <w:next w:val="TableClassic2"/>
    <w:uiPriority w:val="99"/>
    <w:semiHidden/>
    <w:unhideWhenUsed/>
    <w:rsid w:val="00D8293E"/>
    <w:pPr>
      <w:spacing w:after="120" w:line="276" w:lineRule="auto"/>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customStyle="1" w:styleId="TableClassic323">
    <w:name w:val="Table Classic 323"/>
    <w:basedOn w:val="TableNormal"/>
    <w:next w:val="TableClassic3"/>
    <w:uiPriority w:val="99"/>
    <w:semiHidden/>
    <w:unhideWhenUsed/>
    <w:rsid w:val="00D8293E"/>
    <w:pPr>
      <w:spacing w:after="120" w:line="276" w:lineRule="auto"/>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customStyle="1" w:styleId="TableClassic423">
    <w:name w:val="Table Classic 423"/>
    <w:basedOn w:val="TableNormal"/>
    <w:next w:val="TableClassic4"/>
    <w:uiPriority w:val="99"/>
    <w:semiHidden/>
    <w:unhideWhenUsed/>
    <w:rsid w:val="00D8293E"/>
    <w:pPr>
      <w:spacing w:after="120" w:line="276" w:lineRule="auto"/>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customStyle="1" w:styleId="TableColourful123">
    <w:name w:val="Table Colourful 123"/>
    <w:basedOn w:val="TableNormal"/>
    <w:next w:val="TableColorful1"/>
    <w:uiPriority w:val="99"/>
    <w:semiHidden/>
    <w:unhideWhenUsed/>
    <w:rsid w:val="00D8293E"/>
    <w:pPr>
      <w:spacing w:after="120" w:line="276" w:lineRule="auto"/>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customStyle="1" w:styleId="TableColourful223">
    <w:name w:val="Table Colourful 223"/>
    <w:basedOn w:val="TableNormal"/>
    <w:next w:val="TableColorful2"/>
    <w:uiPriority w:val="99"/>
    <w:semiHidden/>
    <w:unhideWhenUsed/>
    <w:rsid w:val="00D8293E"/>
    <w:pPr>
      <w:spacing w:after="120" w:line="276" w:lineRule="auto"/>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customStyle="1" w:styleId="TableColourful323">
    <w:name w:val="Table Colourful 323"/>
    <w:basedOn w:val="TableNormal"/>
    <w:next w:val="TableColorful3"/>
    <w:uiPriority w:val="99"/>
    <w:semiHidden/>
    <w:unhideWhenUsed/>
    <w:rsid w:val="00D8293E"/>
    <w:pPr>
      <w:spacing w:after="120" w:line="276" w:lineRule="auto"/>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customStyle="1" w:styleId="TableColumns123">
    <w:name w:val="Table Columns 123"/>
    <w:basedOn w:val="TableNormal"/>
    <w:next w:val="TableColumns1"/>
    <w:uiPriority w:val="99"/>
    <w:semiHidden/>
    <w:unhideWhenUsed/>
    <w:rsid w:val="00D8293E"/>
    <w:pPr>
      <w:spacing w:after="120" w:line="276" w:lineRule="auto"/>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olumns223">
    <w:name w:val="Table Columns 223"/>
    <w:basedOn w:val="TableNormal"/>
    <w:next w:val="TableColumns2"/>
    <w:uiPriority w:val="99"/>
    <w:semiHidden/>
    <w:unhideWhenUsed/>
    <w:rsid w:val="00D8293E"/>
    <w:pPr>
      <w:spacing w:after="120" w:line="276" w:lineRule="auto"/>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olumns323">
    <w:name w:val="Table Columns 323"/>
    <w:basedOn w:val="TableNormal"/>
    <w:next w:val="TableColumns3"/>
    <w:uiPriority w:val="99"/>
    <w:semiHidden/>
    <w:unhideWhenUsed/>
    <w:rsid w:val="00D8293E"/>
    <w:pPr>
      <w:spacing w:after="120" w:line="276" w:lineRule="auto"/>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customStyle="1" w:styleId="TableColumns423">
    <w:name w:val="Table Columns 423"/>
    <w:basedOn w:val="TableNormal"/>
    <w:next w:val="TableColumns4"/>
    <w:uiPriority w:val="99"/>
    <w:semiHidden/>
    <w:unhideWhenUsed/>
    <w:rsid w:val="00D8293E"/>
    <w:pPr>
      <w:spacing w:after="120" w:line="276" w:lineRule="auto"/>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customStyle="1" w:styleId="TableColumns523">
    <w:name w:val="Table Columns 523"/>
    <w:basedOn w:val="TableNormal"/>
    <w:next w:val="TableColumns5"/>
    <w:uiPriority w:val="99"/>
    <w:semiHidden/>
    <w:unhideWhenUsed/>
    <w:rsid w:val="00D8293E"/>
    <w:pPr>
      <w:spacing w:after="120" w:line="276" w:lineRule="auto"/>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customStyle="1" w:styleId="TableContemporary23">
    <w:name w:val="Table Contemporary23"/>
    <w:basedOn w:val="TableNormal"/>
    <w:next w:val="TableContemporary"/>
    <w:uiPriority w:val="99"/>
    <w:semiHidden/>
    <w:unhideWhenUsed/>
    <w:rsid w:val="00D8293E"/>
    <w:pPr>
      <w:spacing w:after="120" w:line="276" w:lineRule="auto"/>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customStyle="1" w:styleId="TableElegant23">
    <w:name w:val="Table Elegant23"/>
    <w:basedOn w:val="TableNormal"/>
    <w:next w:val="TableElegant"/>
    <w:uiPriority w:val="99"/>
    <w:semiHidden/>
    <w:unhideWhenUsed/>
    <w:rsid w:val="00D8293E"/>
    <w:pPr>
      <w:spacing w:after="120" w:line="276" w:lineRule="auto"/>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customStyle="1" w:styleId="TableGrid123">
    <w:name w:val="Table Grid 123"/>
    <w:basedOn w:val="TableNormal"/>
    <w:next w:val="TableGrid12"/>
    <w:uiPriority w:val="99"/>
    <w:semiHidden/>
    <w:unhideWhenUsed/>
    <w:rsid w:val="00D8293E"/>
    <w:pPr>
      <w:spacing w:after="120" w:line="276" w:lineRule="auto"/>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customStyle="1" w:styleId="TableGrid223">
    <w:name w:val="Table Grid 223"/>
    <w:basedOn w:val="TableNormal"/>
    <w:next w:val="TableGrid2"/>
    <w:uiPriority w:val="99"/>
    <w:semiHidden/>
    <w:unhideWhenUsed/>
    <w:rsid w:val="00D8293E"/>
    <w:pPr>
      <w:spacing w:after="120" w:line="276" w:lineRule="auto"/>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customStyle="1" w:styleId="TableGrid323">
    <w:name w:val="Table Grid 323"/>
    <w:basedOn w:val="TableNormal"/>
    <w:next w:val="TableGrid3"/>
    <w:uiPriority w:val="99"/>
    <w:semiHidden/>
    <w:unhideWhenUsed/>
    <w:rsid w:val="00D8293E"/>
    <w:pPr>
      <w:spacing w:after="120" w:line="276" w:lineRule="auto"/>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customStyle="1" w:styleId="TableGrid423">
    <w:name w:val="Table Grid 423"/>
    <w:basedOn w:val="TableNormal"/>
    <w:next w:val="TableGrid4"/>
    <w:uiPriority w:val="99"/>
    <w:semiHidden/>
    <w:unhideWhenUsed/>
    <w:rsid w:val="00D8293E"/>
    <w:pPr>
      <w:spacing w:after="120" w:line="276" w:lineRule="auto"/>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customStyle="1" w:styleId="TableGrid523">
    <w:name w:val="Table Grid 523"/>
    <w:basedOn w:val="TableNormal"/>
    <w:next w:val="TableGrid5"/>
    <w:uiPriority w:val="99"/>
    <w:semiHidden/>
    <w:unhideWhenUsed/>
    <w:rsid w:val="00D8293E"/>
    <w:pPr>
      <w:spacing w:after="120" w:line="276" w:lineRule="auto"/>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customStyle="1" w:styleId="TableGrid623">
    <w:name w:val="Table Grid 623"/>
    <w:basedOn w:val="TableNormal"/>
    <w:next w:val="TableGrid6"/>
    <w:uiPriority w:val="99"/>
    <w:semiHidden/>
    <w:unhideWhenUsed/>
    <w:rsid w:val="00D8293E"/>
    <w:pPr>
      <w:spacing w:after="120" w:line="276" w:lineRule="auto"/>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customStyle="1" w:styleId="TableGrid723">
    <w:name w:val="Table Grid 723"/>
    <w:basedOn w:val="TableNormal"/>
    <w:next w:val="TableGrid7"/>
    <w:uiPriority w:val="99"/>
    <w:semiHidden/>
    <w:unhideWhenUsed/>
    <w:rsid w:val="00D8293E"/>
    <w:pPr>
      <w:spacing w:after="120" w:line="276" w:lineRule="auto"/>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customStyle="1" w:styleId="TableGrid823">
    <w:name w:val="Table Grid 823"/>
    <w:basedOn w:val="TableNormal"/>
    <w:next w:val="TableGrid8"/>
    <w:uiPriority w:val="99"/>
    <w:semiHidden/>
    <w:unhideWhenUsed/>
    <w:rsid w:val="00D8293E"/>
    <w:pPr>
      <w:spacing w:after="120" w:line="276" w:lineRule="auto"/>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TableGridLight23">
    <w:name w:val="Table Grid Light23"/>
    <w:basedOn w:val="TableNormal"/>
    <w:next w:val="TableGridLight"/>
    <w:uiPriority w:val="40"/>
    <w:rsid w:val="00D8293E"/>
    <w:pPr>
      <w:spacing w:after="0" w:line="240" w:lineRule="auto"/>
    </w:pPr>
    <w:tblPr>
      <w:tblBorders>
        <w:top w:val="single" w:sz="4" w:space="0" w:color="BFBFBF"/>
        <w:left w:val="single" w:sz="4" w:space="0" w:color="BFBFBF"/>
        <w:bottom w:val="single" w:sz="4" w:space="0" w:color="BFBFBF"/>
        <w:right w:val="single" w:sz="4" w:space="0" w:color="BFBFBF"/>
        <w:insideH w:val="single" w:sz="4" w:space="0" w:color="BFBFBF"/>
        <w:insideV w:val="single" w:sz="4" w:space="0" w:color="BFBFBF"/>
      </w:tblBorders>
    </w:tblPr>
  </w:style>
  <w:style w:type="table" w:customStyle="1" w:styleId="TableList123">
    <w:name w:val="Table List 123"/>
    <w:basedOn w:val="TableNormal"/>
    <w:next w:val="TableList1"/>
    <w:uiPriority w:val="99"/>
    <w:semiHidden/>
    <w:unhideWhenUsed/>
    <w:rsid w:val="00D8293E"/>
    <w:pPr>
      <w:spacing w:after="120" w:line="276" w:lineRule="auto"/>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List223">
    <w:name w:val="Table List 223"/>
    <w:basedOn w:val="TableNormal"/>
    <w:next w:val="TableList2"/>
    <w:uiPriority w:val="99"/>
    <w:semiHidden/>
    <w:unhideWhenUsed/>
    <w:rsid w:val="00D8293E"/>
    <w:pPr>
      <w:spacing w:after="120" w:line="276" w:lineRule="auto"/>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List323">
    <w:name w:val="Table List 323"/>
    <w:basedOn w:val="TableNormal"/>
    <w:next w:val="TableList3"/>
    <w:uiPriority w:val="99"/>
    <w:semiHidden/>
    <w:unhideWhenUsed/>
    <w:rsid w:val="00D8293E"/>
    <w:pPr>
      <w:spacing w:after="120" w:line="276" w:lineRule="auto"/>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TableList423">
    <w:name w:val="Table List 423"/>
    <w:basedOn w:val="TableNormal"/>
    <w:next w:val="TableList4"/>
    <w:uiPriority w:val="99"/>
    <w:semiHidden/>
    <w:unhideWhenUsed/>
    <w:rsid w:val="00D8293E"/>
    <w:pPr>
      <w:spacing w:after="120" w:line="276" w:lineRule="auto"/>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customStyle="1" w:styleId="TableList523">
    <w:name w:val="Table List 523"/>
    <w:basedOn w:val="TableNormal"/>
    <w:next w:val="TableList5"/>
    <w:uiPriority w:val="99"/>
    <w:semiHidden/>
    <w:unhideWhenUsed/>
    <w:rsid w:val="00D8293E"/>
    <w:pPr>
      <w:spacing w:after="120" w:line="276" w:lineRule="auto"/>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customStyle="1" w:styleId="TableList623">
    <w:name w:val="Table List 623"/>
    <w:basedOn w:val="TableNormal"/>
    <w:next w:val="TableList6"/>
    <w:uiPriority w:val="99"/>
    <w:semiHidden/>
    <w:unhideWhenUsed/>
    <w:rsid w:val="00D8293E"/>
    <w:pPr>
      <w:spacing w:after="120" w:line="276" w:lineRule="auto"/>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customStyle="1" w:styleId="TableList723">
    <w:name w:val="Table List 723"/>
    <w:basedOn w:val="TableNormal"/>
    <w:next w:val="TableList7"/>
    <w:uiPriority w:val="99"/>
    <w:semiHidden/>
    <w:unhideWhenUsed/>
    <w:rsid w:val="00D8293E"/>
    <w:pPr>
      <w:spacing w:after="120" w:line="276" w:lineRule="auto"/>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customStyle="1" w:styleId="TableList823">
    <w:name w:val="Table List 823"/>
    <w:basedOn w:val="TableNormal"/>
    <w:next w:val="TableList8"/>
    <w:uiPriority w:val="99"/>
    <w:semiHidden/>
    <w:unhideWhenUsed/>
    <w:rsid w:val="00D8293E"/>
    <w:pPr>
      <w:spacing w:after="120" w:line="276" w:lineRule="auto"/>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customStyle="1" w:styleId="TableProfessional23">
    <w:name w:val="Table Professional23"/>
    <w:basedOn w:val="TableNormal"/>
    <w:next w:val="TableProfessional"/>
    <w:uiPriority w:val="99"/>
    <w:semiHidden/>
    <w:unhideWhenUsed/>
    <w:rsid w:val="00D8293E"/>
    <w:pPr>
      <w:spacing w:after="120" w:line="276" w:lineRule="auto"/>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customStyle="1" w:styleId="TableSimple123">
    <w:name w:val="Table Simple 123"/>
    <w:basedOn w:val="TableNormal"/>
    <w:next w:val="TableSimple1"/>
    <w:uiPriority w:val="99"/>
    <w:semiHidden/>
    <w:unhideWhenUsed/>
    <w:rsid w:val="00D8293E"/>
    <w:pPr>
      <w:spacing w:after="120" w:line="276" w:lineRule="auto"/>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TableSimple223">
    <w:name w:val="Table Simple 223"/>
    <w:basedOn w:val="TableNormal"/>
    <w:next w:val="TableSimple2"/>
    <w:uiPriority w:val="99"/>
    <w:semiHidden/>
    <w:unhideWhenUsed/>
    <w:rsid w:val="00D8293E"/>
    <w:pPr>
      <w:spacing w:after="120" w:line="276" w:lineRule="auto"/>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customStyle="1" w:styleId="TableSimple323">
    <w:name w:val="Table Simple 323"/>
    <w:basedOn w:val="TableNormal"/>
    <w:next w:val="TableSimple3"/>
    <w:uiPriority w:val="99"/>
    <w:semiHidden/>
    <w:unhideWhenUsed/>
    <w:rsid w:val="00D8293E"/>
    <w:pPr>
      <w:spacing w:after="120" w:line="276" w:lineRule="auto"/>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customStyle="1" w:styleId="TableSubtle123">
    <w:name w:val="Table Subtle 123"/>
    <w:basedOn w:val="TableNormal"/>
    <w:next w:val="TableSubtle1"/>
    <w:uiPriority w:val="99"/>
    <w:semiHidden/>
    <w:unhideWhenUsed/>
    <w:rsid w:val="00D8293E"/>
    <w:pPr>
      <w:spacing w:after="120" w:line="276" w:lineRule="auto"/>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Subtle223">
    <w:name w:val="Table Subtle 223"/>
    <w:basedOn w:val="TableNormal"/>
    <w:next w:val="TableSubtle2"/>
    <w:uiPriority w:val="99"/>
    <w:semiHidden/>
    <w:unhideWhenUsed/>
    <w:rsid w:val="00D8293E"/>
    <w:pPr>
      <w:spacing w:after="120" w:line="276" w:lineRule="auto"/>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Theme23">
    <w:name w:val="Table Theme23"/>
    <w:basedOn w:val="TableNormal"/>
    <w:next w:val="TableTheme"/>
    <w:uiPriority w:val="99"/>
    <w:semiHidden/>
    <w:unhideWhenUsed/>
    <w:rsid w:val="00D8293E"/>
    <w:pPr>
      <w:spacing w:after="120" w:line="276"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Web123">
    <w:name w:val="Table Web 123"/>
    <w:basedOn w:val="TableNormal"/>
    <w:next w:val="TableWeb1"/>
    <w:uiPriority w:val="99"/>
    <w:semiHidden/>
    <w:unhideWhenUsed/>
    <w:rsid w:val="00D8293E"/>
    <w:pPr>
      <w:spacing w:after="120" w:line="276" w:lineRule="auto"/>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customStyle="1" w:styleId="TableWeb223">
    <w:name w:val="Table Web 223"/>
    <w:basedOn w:val="TableNormal"/>
    <w:next w:val="TableWeb2"/>
    <w:uiPriority w:val="99"/>
    <w:semiHidden/>
    <w:unhideWhenUsed/>
    <w:rsid w:val="00D8293E"/>
    <w:pPr>
      <w:spacing w:after="120" w:line="276" w:lineRule="auto"/>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customStyle="1" w:styleId="TableWeb323">
    <w:name w:val="Table Web 323"/>
    <w:basedOn w:val="TableNormal"/>
    <w:next w:val="TableWeb3"/>
    <w:uiPriority w:val="99"/>
    <w:semiHidden/>
    <w:unhideWhenUsed/>
    <w:rsid w:val="00D8293E"/>
    <w:pPr>
      <w:spacing w:after="120" w:line="276" w:lineRule="auto"/>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numbering" w:customStyle="1" w:styleId="NoList23">
    <w:name w:val="No List23"/>
    <w:next w:val="NoList"/>
    <w:uiPriority w:val="99"/>
    <w:semiHidden/>
    <w:unhideWhenUsed/>
    <w:rsid w:val="00D8293E"/>
  </w:style>
  <w:style w:type="table" w:customStyle="1" w:styleId="ColourfulGrid213">
    <w:name w:val="Colourful Grid213"/>
    <w:basedOn w:val="TableNormal"/>
    <w:next w:val="ColorfulGrid"/>
    <w:uiPriority w:val="73"/>
    <w:semiHidden/>
    <w:unhideWhenUsed/>
    <w:rsid w:val="00D8293E"/>
    <w:pPr>
      <w:spacing w:after="0" w:line="240" w:lineRule="auto"/>
    </w:pPr>
    <w:rPr>
      <w:color w:val="000000"/>
      <w:kern w:val="2"/>
      <w:sz w:val="24"/>
      <w:szCs w:val="24"/>
      <w:lang w:val="en-IE"/>
      <w14:ligatures w14:val="standardContextual"/>
    </w:rPr>
    <w:tblPr>
      <w:tblStyleRowBandSize w:val="1"/>
      <w:tblStyleColBandSize w:val="1"/>
      <w:tblBorders>
        <w:insideH w:val="single" w:sz="4" w:space="0" w:color="FFFFFF"/>
      </w:tblBorders>
    </w:tblPr>
    <w:tcPr>
      <w:shd w:val="clear" w:color="auto" w:fill="CCCCCC"/>
    </w:tcPr>
    <w:tblStylePr w:type="firstRow">
      <w:rPr>
        <w:b/>
        <w:bCs/>
      </w:rPr>
      <w:tblPr/>
      <w:tcPr>
        <w:shd w:val="clear" w:color="auto" w:fill="999999"/>
      </w:tcPr>
    </w:tblStylePr>
    <w:tblStylePr w:type="lastRow">
      <w:rPr>
        <w:b/>
        <w:bCs/>
        <w:color w:val="000000"/>
      </w:rPr>
      <w:tblPr/>
      <w:tcPr>
        <w:shd w:val="clear" w:color="auto" w:fill="999999"/>
      </w:tcPr>
    </w:tblStylePr>
    <w:tblStylePr w:type="firstCol">
      <w:rPr>
        <w:color w:val="FFFFFF"/>
      </w:rPr>
      <w:tblPr/>
      <w:tcPr>
        <w:shd w:val="clear" w:color="auto" w:fill="000000"/>
      </w:tcPr>
    </w:tblStylePr>
    <w:tblStylePr w:type="lastCol">
      <w:rPr>
        <w:color w:val="FFFFFF"/>
      </w:rPr>
      <w:tblPr/>
      <w:tcPr>
        <w:shd w:val="clear" w:color="auto" w:fill="000000"/>
      </w:tcPr>
    </w:tblStylePr>
    <w:tblStylePr w:type="band1Vert">
      <w:tblPr/>
      <w:tcPr>
        <w:shd w:val="clear" w:color="auto" w:fill="808080"/>
      </w:tcPr>
    </w:tblStylePr>
    <w:tblStylePr w:type="band1Horz">
      <w:tblPr/>
      <w:tcPr>
        <w:shd w:val="clear" w:color="auto" w:fill="808080"/>
      </w:tcPr>
    </w:tblStylePr>
  </w:style>
  <w:style w:type="table" w:customStyle="1" w:styleId="ColourfulGridAccent1213">
    <w:name w:val="Colourful Grid – Accent 1213"/>
    <w:basedOn w:val="TableNormal"/>
    <w:next w:val="ColorfulGrid-Accent1"/>
    <w:uiPriority w:val="73"/>
    <w:semiHidden/>
    <w:unhideWhenUsed/>
    <w:rsid w:val="00D8293E"/>
    <w:pPr>
      <w:spacing w:after="0" w:line="240" w:lineRule="auto"/>
    </w:pPr>
    <w:rPr>
      <w:color w:val="000000"/>
      <w:kern w:val="2"/>
      <w:sz w:val="24"/>
      <w:szCs w:val="24"/>
      <w:lang w:val="en-IE"/>
      <w14:ligatures w14:val="standardContextual"/>
    </w:rPr>
    <w:tblPr>
      <w:tblStyleRowBandSize w:val="1"/>
      <w:tblStyleColBandSize w:val="1"/>
      <w:tblBorders>
        <w:insideH w:val="single" w:sz="4" w:space="0" w:color="FFFFFF"/>
      </w:tblBorders>
    </w:tblPr>
    <w:tcPr>
      <w:shd w:val="clear" w:color="auto" w:fill="C1E4F5"/>
    </w:tcPr>
    <w:tblStylePr w:type="firstRow">
      <w:rPr>
        <w:b/>
        <w:bCs/>
      </w:rPr>
      <w:tblPr/>
      <w:tcPr>
        <w:shd w:val="clear" w:color="auto" w:fill="83CAEB"/>
      </w:tcPr>
    </w:tblStylePr>
    <w:tblStylePr w:type="lastRow">
      <w:rPr>
        <w:b/>
        <w:bCs/>
        <w:color w:val="000000"/>
      </w:rPr>
      <w:tblPr/>
      <w:tcPr>
        <w:shd w:val="clear" w:color="auto" w:fill="83CAEB"/>
      </w:tcPr>
    </w:tblStylePr>
    <w:tblStylePr w:type="firstCol">
      <w:rPr>
        <w:color w:val="FFFFFF"/>
      </w:rPr>
      <w:tblPr/>
      <w:tcPr>
        <w:shd w:val="clear" w:color="auto" w:fill="0F4761"/>
      </w:tcPr>
    </w:tblStylePr>
    <w:tblStylePr w:type="lastCol">
      <w:rPr>
        <w:color w:val="FFFFFF"/>
      </w:rPr>
      <w:tblPr/>
      <w:tcPr>
        <w:shd w:val="clear" w:color="auto" w:fill="0F4761"/>
      </w:tcPr>
    </w:tblStylePr>
    <w:tblStylePr w:type="band1Vert">
      <w:tblPr/>
      <w:tcPr>
        <w:shd w:val="clear" w:color="auto" w:fill="64BDE6"/>
      </w:tcPr>
    </w:tblStylePr>
    <w:tblStylePr w:type="band1Horz">
      <w:tblPr/>
      <w:tcPr>
        <w:shd w:val="clear" w:color="auto" w:fill="64BDE6"/>
      </w:tcPr>
    </w:tblStylePr>
  </w:style>
  <w:style w:type="table" w:customStyle="1" w:styleId="ColourfulGridAccent2213">
    <w:name w:val="Colourful Grid – Accent 2213"/>
    <w:basedOn w:val="TableNormal"/>
    <w:next w:val="ColorfulGrid-Accent2"/>
    <w:uiPriority w:val="73"/>
    <w:semiHidden/>
    <w:unhideWhenUsed/>
    <w:rsid w:val="00D8293E"/>
    <w:pPr>
      <w:spacing w:after="0" w:line="240" w:lineRule="auto"/>
    </w:pPr>
    <w:rPr>
      <w:color w:val="000000"/>
      <w:kern w:val="2"/>
      <w:sz w:val="24"/>
      <w:szCs w:val="24"/>
      <w:lang w:val="en-IE"/>
      <w14:ligatures w14:val="standardContextual"/>
    </w:rPr>
    <w:tblPr>
      <w:tblStyleRowBandSize w:val="1"/>
      <w:tblStyleColBandSize w:val="1"/>
      <w:tblBorders>
        <w:insideH w:val="single" w:sz="4" w:space="0" w:color="FFFFFF"/>
      </w:tblBorders>
    </w:tblPr>
    <w:tcPr>
      <w:shd w:val="clear" w:color="auto" w:fill="FAE2D5"/>
    </w:tcPr>
    <w:tblStylePr w:type="firstRow">
      <w:rPr>
        <w:b/>
        <w:bCs/>
      </w:rPr>
      <w:tblPr/>
      <w:tcPr>
        <w:shd w:val="clear" w:color="auto" w:fill="F6C5AC"/>
      </w:tcPr>
    </w:tblStylePr>
    <w:tblStylePr w:type="lastRow">
      <w:rPr>
        <w:b/>
        <w:bCs/>
        <w:color w:val="000000"/>
      </w:rPr>
      <w:tblPr/>
      <w:tcPr>
        <w:shd w:val="clear" w:color="auto" w:fill="F6C5AC"/>
      </w:tcPr>
    </w:tblStylePr>
    <w:tblStylePr w:type="firstCol">
      <w:rPr>
        <w:color w:val="FFFFFF"/>
      </w:rPr>
      <w:tblPr/>
      <w:tcPr>
        <w:shd w:val="clear" w:color="auto" w:fill="BF4E14"/>
      </w:tcPr>
    </w:tblStylePr>
    <w:tblStylePr w:type="lastCol">
      <w:rPr>
        <w:color w:val="FFFFFF"/>
      </w:rPr>
      <w:tblPr/>
      <w:tcPr>
        <w:shd w:val="clear" w:color="auto" w:fill="BF4E14"/>
      </w:tcPr>
    </w:tblStylePr>
    <w:tblStylePr w:type="band1Vert">
      <w:tblPr/>
      <w:tcPr>
        <w:shd w:val="clear" w:color="auto" w:fill="F4B798"/>
      </w:tcPr>
    </w:tblStylePr>
    <w:tblStylePr w:type="band1Horz">
      <w:tblPr/>
      <w:tcPr>
        <w:shd w:val="clear" w:color="auto" w:fill="F4B798"/>
      </w:tcPr>
    </w:tblStylePr>
  </w:style>
  <w:style w:type="table" w:customStyle="1" w:styleId="ColourfulGridAccent3213">
    <w:name w:val="Colourful Grid – Accent 3213"/>
    <w:basedOn w:val="TableNormal"/>
    <w:next w:val="ColorfulGrid-Accent3"/>
    <w:uiPriority w:val="73"/>
    <w:semiHidden/>
    <w:unhideWhenUsed/>
    <w:rsid w:val="00D8293E"/>
    <w:pPr>
      <w:spacing w:after="0" w:line="240" w:lineRule="auto"/>
    </w:pPr>
    <w:rPr>
      <w:color w:val="000000"/>
      <w:kern w:val="2"/>
      <w:sz w:val="24"/>
      <w:szCs w:val="24"/>
      <w:lang w:val="en-IE"/>
      <w14:ligatures w14:val="standardContextual"/>
    </w:rPr>
    <w:tblPr>
      <w:tblStyleRowBandSize w:val="1"/>
      <w:tblStyleColBandSize w:val="1"/>
      <w:tblBorders>
        <w:insideH w:val="single" w:sz="4" w:space="0" w:color="FFFFFF"/>
      </w:tblBorders>
    </w:tblPr>
    <w:tcPr>
      <w:shd w:val="clear" w:color="auto" w:fill="C1F0C7"/>
    </w:tcPr>
    <w:tblStylePr w:type="firstRow">
      <w:rPr>
        <w:b/>
        <w:bCs/>
      </w:rPr>
      <w:tblPr/>
      <w:tcPr>
        <w:shd w:val="clear" w:color="auto" w:fill="84E290"/>
      </w:tcPr>
    </w:tblStylePr>
    <w:tblStylePr w:type="lastRow">
      <w:rPr>
        <w:b/>
        <w:bCs/>
        <w:color w:val="000000"/>
      </w:rPr>
      <w:tblPr/>
      <w:tcPr>
        <w:shd w:val="clear" w:color="auto" w:fill="84E290"/>
      </w:tcPr>
    </w:tblStylePr>
    <w:tblStylePr w:type="firstCol">
      <w:rPr>
        <w:color w:val="FFFFFF"/>
      </w:rPr>
      <w:tblPr/>
      <w:tcPr>
        <w:shd w:val="clear" w:color="auto" w:fill="124F1A"/>
      </w:tcPr>
    </w:tblStylePr>
    <w:tblStylePr w:type="lastCol">
      <w:rPr>
        <w:color w:val="FFFFFF"/>
      </w:rPr>
      <w:tblPr/>
      <w:tcPr>
        <w:shd w:val="clear" w:color="auto" w:fill="124F1A"/>
      </w:tcPr>
    </w:tblStylePr>
    <w:tblStylePr w:type="band1Vert">
      <w:tblPr/>
      <w:tcPr>
        <w:shd w:val="clear" w:color="auto" w:fill="66DB75"/>
      </w:tcPr>
    </w:tblStylePr>
    <w:tblStylePr w:type="band1Horz">
      <w:tblPr/>
      <w:tcPr>
        <w:shd w:val="clear" w:color="auto" w:fill="66DB75"/>
      </w:tcPr>
    </w:tblStylePr>
  </w:style>
  <w:style w:type="table" w:customStyle="1" w:styleId="ColourfulGridAccent4213">
    <w:name w:val="Colourful Grid – Accent 4213"/>
    <w:basedOn w:val="TableNormal"/>
    <w:next w:val="ColorfulGrid-Accent4"/>
    <w:uiPriority w:val="73"/>
    <w:semiHidden/>
    <w:unhideWhenUsed/>
    <w:rsid w:val="00D8293E"/>
    <w:pPr>
      <w:spacing w:after="0" w:line="240" w:lineRule="auto"/>
    </w:pPr>
    <w:rPr>
      <w:color w:val="000000"/>
      <w:kern w:val="2"/>
      <w:sz w:val="24"/>
      <w:szCs w:val="24"/>
      <w:lang w:val="en-IE"/>
      <w14:ligatures w14:val="standardContextual"/>
    </w:rPr>
    <w:tblPr>
      <w:tblStyleRowBandSize w:val="1"/>
      <w:tblStyleColBandSize w:val="1"/>
      <w:tblBorders>
        <w:insideH w:val="single" w:sz="4" w:space="0" w:color="FFFFFF"/>
      </w:tblBorders>
    </w:tblPr>
    <w:tcPr>
      <w:shd w:val="clear" w:color="auto" w:fill="CAEDFB"/>
    </w:tcPr>
    <w:tblStylePr w:type="firstRow">
      <w:rPr>
        <w:b/>
        <w:bCs/>
      </w:rPr>
      <w:tblPr/>
      <w:tcPr>
        <w:shd w:val="clear" w:color="auto" w:fill="95DCF7"/>
      </w:tcPr>
    </w:tblStylePr>
    <w:tblStylePr w:type="lastRow">
      <w:rPr>
        <w:b/>
        <w:bCs/>
        <w:color w:val="000000"/>
      </w:rPr>
      <w:tblPr/>
      <w:tcPr>
        <w:shd w:val="clear" w:color="auto" w:fill="95DCF7"/>
      </w:tcPr>
    </w:tblStylePr>
    <w:tblStylePr w:type="firstCol">
      <w:rPr>
        <w:color w:val="FFFFFF"/>
      </w:rPr>
      <w:tblPr/>
      <w:tcPr>
        <w:shd w:val="clear" w:color="auto" w:fill="0B769F"/>
      </w:tcPr>
    </w:tblStylePr>
    <w:tblStylePr w:type="lastCol">
      <w:rPr>
        <w:color w:val="FFFFFF"/>
      </w:rPr>
      <w:tblPr/>
      <w:tcPr>
        <w:shd w:val="clear" w:color="auto" w:fill="0B769F"/>
      </w:tcPr>
    </w:tblStylePr>
    <w:tblStylePr w:type="band1Vert">
      <w:tblPr/>
      <w:tcPr>
        <w:shd w:val="clear" w:color="auto" w:fill="7BD3F5"/>
      </w:tcPr>
    </w:tblStylePr>
    <w:tblStylePr w:type="band1Horz">
      <w:tblPr/>
      <w:tcPr>
        <w:shd w:val="clear" w:color="auto" w:fill="7BD3F5"/>
      </w:tcPr>
    </w:tblStylePr>
  </w:style>
  <w:style w:type="table" w:customStyle="1" w:styleId="ColourfulGridAccent5213">
    <w:name w:val="Colourful Grid – Accent 5213"/>
    <w:basedOn w:val="TableNormal"/>
    <w:next w:val="ColorfulGrid-Accent5"/>
    <w:uiPriority w:val="73"/>
    <w:semiHidden/>
    <w:unhideWhenUsed/>
    <w:rsid w:val="00D8293E"/>
    <w:pPr>
      <w:spacing w:after="0" w:line="240" w:lineRule="auto"/>
    </w:pPr>
    <w:rPr>
      <w:color w:val="000000"/>
      <w:kern w:val="2"/>
      <w:sz w:val="24"/>
      <w:szCs w:val="24"/>
      <w:lang w:val="en-IE"/>
      <w14:ligatures w14:val="standardContextual"/>
    </w:rPr>
    <w:tblPr>
      <w:tblStyleRowBandSize w:val="1"/>
      <w:tblStyleColBandSize w:val="1"/>
      <w:tblBorders>
        <w:insideH w:val="single" w:sz="4" w:space="0" w:color="FFFFFF"/>
      </w:tblBorders>
    </w:tblPr>
    <w:tcPr>
      <w:shd w:val="clear" w:color="auto" w:fill="F2CEED"/>
    </w:tcPr>
    <w:tblStylePr w:type="firstRow">
      <w:rPr>
        <w:b/>
        <w:bCs/>
      </w:rPr>
      <w:tblPr/>
      <w:tcPr>
        <w:shd w:val="clear" w:color="auto" w:fill="E59EDC"/>
      </w:tcPr>
    </w:tblStylePr>
    <w:tblStylePr w:type="lastRow">
      <w:rPr>
        <w:b/>
        <w:bCs/>
        <w:color w:val="000000"/>
      </w:rPr>
      <w:tblPr/>
      <w:tcPr>
        <w:shd w:val="clear" w:color="auto" w:fill="E59EDC"/>
      </w:tcPr>
    </w:tblStylePr>
    <w:tblStylePr w:type="firstCol">
      <w:rPr>
        <w:color w:val="FFFFFF"/>
      </w:rPr>
      <w:tblPr/>
      <w:tcPr>
        <w:shd w:val="clear" w:color="auto" w:fill="77206D"/>
      </w:tcPr>
    </w:tblStylePr>
    <w:tblStylePr w:type="lastCol">
      <w:rPr>
        <w:color w:val="FFFFFF"/>
      </w:rPr>
      <w:tblPr/>
      <w:tcPr>
        <w:shd w:val="clear" w:color="auto" w:fill="77206D"/>
      </w:tcPr>
    </w:tblStylePr>
    <w:tblStylePr w:type="band1Vert">
      <w:tblPr/>
      <w:tcPr>
        <w:shd w:val="clear" w:color="auto" w:fill="DE86D4"/>
      </w:tcPr>
    </w:tblStylePr>
    <w:tblStylePr w:type="band1Horz">
      <w:tblPr/>
      <w:tcPr>
        <w:shd w:val="clear" w:color="auto" w:fill="DE86D4"/>
      </w:tcPr>
    </w:tblStylePr>
  </w:style>
  <w:style w:type="table" w:customStyle="1" w:styleId="ColourfulGridAccent6213">
    <w:name w:val="Colourful Grid – Accent 6213"/>
    <w:basedOn w:val="TableNormal"/>
    <w:next w:val="ColorfulGrid-Accent6"/>
    <w:uiPriority w:val="73"/>
    <w:semiHidden/>
    <w:unhideWhenUsed/>
    <w:rsid w:val="00D8293E"/>
    <w:pPr>
      <w:spacing w:after="0" w:line="240" w:lineRule="auto"/>
    </w:pPr>
    <w:rPr>
      <w:color w:val="000000"/>
      <w:kern w:val="2"/>
      <w:sz w:val="24"/>
      <w:szCs w:val="24"/>
      <w:lang w:val="en-IE"/>
      <w14:ligatures w14:val="standardContextual"/>
    </w:rPr>
    <w:tblPr>
      <w:tblStyleRowBandSize w:val="1"/>
      <w:tblStyleColBandSize w:val="1"/>
      <w:tblBorders>
        <w:insideH w:val="single" w:sz="4" w:space="0" w:color="FFFFFF"/>
      </w:tblBorders>
    </w:tblPr>
    <w:tcPr>
      <w:shd w:val="clear" w:color="auto" w:fill="D9F2D0"/>
    </w:tcPr>
    <w:tblStylePr w:type="firstRow">
      <w:rPr>
        <w:b/>
        <w:bCs/>
      </w:rPr>
      <w:tblPr/>
      <w:tcPr>
        <w:shd w:val="clear" w:color="auto" w:fill="B3E5A1"/>
      </w:tcPr>
    </w:tblStylePr>
    <w:tblStylePr w:type="lastRow">
      <w:rPr>
        <w:b/>
        <w:bCs/>
        <w:color w:val="000000"/>
      </w:rPr>
      <w:tblPr/>
      <w:tcPr>
        <w:shd w:val="clear" w:color="auto" w:fill="B3E5A1"/>
      </w:tcPr>
    </w:tblStylePr>
    <w:tblStylePr w:type="firstCol">
      <w:rPr>
        <w:color w:val="FFFFFF"/>
      </w:rPr>
      <w:tblPr/>
      <w:tcPr>
        <w:shd w:val="clear" w:color="auto" w:fill="3A7C22"/>
      </w:tcPr>
    </w:tblStylePr>
    <w:tblStylePr w:type="lastCol">
      <w:rPr>
        <w:color w:val="FFFFFF"/>
      </w:rPr>
      <w:tblPr/>
      <w:tcPr>
        <w:shd w:val="clear" w:color="auto" w:fill="3A7C22"/>
      </w:tcPr>
    </w:tblStylePr>
    <w:tblStylePr w:type="band1Vert">
      <w:tblPr/>
      <w:tcPr>
        <w:shd w:val="clear" w:color="auto" w:fill="A0DF8A"/>
      </w:tcPr>
    </w:tblStylePr>
    <w:tblStylePr w:type="band1Horz">
      <w:tblPr/>
      <w:tcPr>
        <w:shd w:val="clear" w:color="auto" w:fill="A0DF8A"/>
      </w:tcPr>
    </w:tblStylePr>
  </w:style>
  <w:style w:type="table" w:customStyle="1" w:styleId="ColourfulList213">
    <w:name w:val="Colourful List213"/>
    <w:basedOn w:val="TableNormal"/>
    <w:next w:val="ColorfulList"/>
    <w:uiPriority w:val="72"/>
    <w:semiHidden/>
    <w:unhideWhenUsed/>
    <w:rsid w:val="00D8293E"/>
    <w:pPr>
      <w:spacing w:after="0" w:line="240" w:lineRule="auto"/>
    </w:pPr>
    <w:rPr>
      <w:color w:val="000000"/>
      <w:kern w:val="2"/>
      <w:sz w:val="24"/>
      <w:szCs w:val="24"/>
      <w:lang w:val="en-IE"/>
      <w14:ligatures w14:val="standardContextual"/>
    </w:rPr>
    <w:tblPr>
      <w:tblStyleRowBandSize w:val="1"/>
      <w:tblStyleColBandSize w:val="1"/>
    </w:tblPr>
    <w:tcPr>
      <w:shd w:val="clear" w:color="auto" w:fill="E6E6E6"/>
    </w:tcPr>
    <w:tblStylePr w:type="firstRow">
      <w:rPr>
        <w:b/>
        <w:bCs/>
        <w:color w:val="FFFFFF"/>
      </w:rPr>
      <w:tblPr/>
      <w:tcPr>
        <w:tcBorders>
          <w:bottom w:val="single" w:sz="12" w:space="0" w:color="FFFFFF"/>
        </w:tcBorders>
        <w:shd w:val="clear" w:color="auto" w:fill="CC5416"/>
      </w:tcPr>
    </w:tblStylePr>
    <w:tblStylePr w:type="lastRow">
      <w:rPr>
        <w:b/>
        <w:bCs/>
        <w:color w:val="CC5416"/>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cPr>
    </w:tblStylePr>
    <w:tblStylePr w:type="band1Horz">
      <w:tblPr/>
      <w:tcPr>
        <w:shd w:val="clear" w:color="auto" w:fill="CCCCCC"/>
      </w:tcPr>
    </w:tblStylePr>
  </w:style>
  <w:style w:type="table" w:customStyle="1" w:styleId="ColourfulListAccent1213">
    <w:name w:val="Colourful List – Accent 1213"/>
    <w:basedOn w:val="TableNormal"/>
    <w:next w:val="ColorfulList-Accent1"/>
    <w:uiPriority w:val="72"/>
    <w:semiHidden/>
    <w:unhideWhenUsed/>
    <w:rsid w:val="00D8293E"/>
    <w:pPr>
      <w:spacing w:after="0" w:line="240" w:lineRule="auto"/>
    </w:pPr>
    <w:rPr>
      <w:color w:val="000000"/>
      <w:kern w:val="2"/>
      <w:sz w:val="24"/>
      <w:szCs w:val="24"/>
      <w:lang w:val="en-IE"/>
      <w14:ligatures w14:val="standardContextual"/>
    </w:rPr>
    <w:tblPr>
      <w:tblStyleRowBandSize w:val="1"/>
      <w:tblStyleColBandSize w:val="1"/>
    </w:tblPr>
    <w:tcPr>
      <w:shd w:val="clear" w:color="auto" w:fill="E0F2FA"/>
    </w:tcPr>
    <w:tblStylePr w:type="firstRow">
      <w:rPr>
        <w:b/>
        <w:bCs/>
        <w:color w:val="FFFFFF"/>
      </w:rPr>
      <w:tblPr/>
      <w:tcPr>
        <w:tcBorders>
          <w:bottom w:val="single" w:sz="12" w:space="0" w:color="FFFFFF"/>
        </w:tcBorders>
        <w:shd w:val="clear" w:color="auto" w:fill="CC5416"/>
      </w:tcPr>
    </w:tblStylePr>
    <w:tblStylePr w:type="lastRow">
      <w:rPr>
        <w:b/>
        <w:bCs/>
        <w:color w:val="CC5416"/>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2DEF2"/>
      </w:tcPr>
    </w:tblStylePr>
    <w:tblStylePr w:type="band1Horz">
      <w:tblPr/>
      <w:tcPr>
        <w:shd w:val="clear" w:color="auto" w:fill="C1E4F5"/>
      </w:tcPr>
    </w:tblStylePr>
  </w:style>
  <w:style w:type="table" w:customStyle="1" w:styleId="ColourfulListAccent2213">
    <w:name w:val="Colourful List – Accent 2213"/>
    <w:basedOn w:val="TableNormal"/>
    <w:next w:val="ColorfulList-Accent2"/>
    <w:uiPriority w:val="72"/>
    <w:semiHidden/>
    <w:unhideWhenUsed/>
    <w:rsid w:val="00D8293E"/>
    <w:pPr>
      <w:spacing w:after="0" w:line="240" w:lineRule="auto"/>
    </w:pPr>
    <w:rPr>
      <w:color w:val="000000"/>
      <w:kern w:val="2"/>
      <w:sz w:val="24"/>
      <w:szCs w:val="24"/>
      <w:lang w:val="en-IE"/>
      <w14:ligatures w14:val="standardContextual"/>
    </w:rPr>
    <w:tblPr>
      <w:tblStyleRowBandSize w:val="1"/>
      <w:tblStyleColBandSize w:val="1"/>
    </w:tblPr>
    <w:tcPr>
      <w:shd w:val="clear" w:color="auto" w:fill="FCF0EA"/>
    </w:tcPr>
    <w:tblStylePr w:type="firstRow">
      <w:rPr>
        <w:b/>
        <w:bCs/>
        <w:color w:val="FFFFFF"/>
      </w:rPr>
      <w:tblPr/>
      <w:tcPr>
        <w:tcBorders>
          <w:bottom w:val="single" w:sz="12" w:space="0" w:color="FFFFFF"/>
        </w:tcBorders>
        <w:shd w:val="clear" w:color="auto" w:fill="CC5416"/>
      </w:tcPr>
    </w:tblStylePr>
    <w:tblStylePr w:type="lastRow">
      <w:rPr>
        <w:b/>
        <w:bCs/>
        <w:color w:val="CC5416"/>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9DBCC"/>
      </w:tcPr>
    </w:tblStylePr>
    <w:tblStylePr w:type="band1Horz">
      <w:tblPr/>
      <w:tcPr>
        <w:shd w:val="clear" w:color="auto" w:fill="FAE2D5"/>
      </w:tcPr>
    </w:tblStylePr>
  </w:style>
  <w:style w:type="table" w:customStyle="1" w:styleId="ColourfulListAccent3213">
    <w:name w:val="Colourful List – Accent 3213"/>
    <w:basedOn w:val="TableNormal"/>
    <w:next w:val="ColorfulList-Accent3"/>
    <w:uiPriority w:val="72"/>
    <w:semiHidden/>
    <w:unhideWhenUsed/>
    <w:rsid w:val="00D8293E"/>
    <w:pPr>
      <w:spacing w:after="0" w:line="240" w:lineRule="auto"/>
    </w:pPr>
    <w:rPr>
      <w:color w:val="000000"/>
      <w:kern w:val="2"/>
      <w:sz w:val="24"/>
      <w:szCs w:val="24"/>
      <w:lang w:val="en-IE"/>
      <w14:ligatures w14:val="standardContextual"/>
    </w:rPr>
    <w:tblPr>
      <w:tblStyleRowBandSize w:val="1"/>
      <w:tblStyleColBandSize w:val="1"/>
    </w:tblPr>
    <w:tcPr>
      <w:shd w:val="clear" w:color="auto" w:fill="E0F8E3"/>
    </w:tcPr>
    <w:tblStylePr w:type="firstRow">
      <w:rPr>
        <w:b/>
        <w:bCs/>
        <w:color w:val="FFFFFF"/>
      </w:rPr>
      <w:tblPr/>
      <w:tcPr>
        <w:tcBorders>
          <w:bottom w:val="single" w:sz="12" w:space="0" w:color="FFFFFF"/>
        </w:tcBorders>
        <w:shd w:val="clear" w:color="auto" w:fill="0C7EAA"/>
      </w:tcPr>
    </w:tblStylePr>
    <w:tblStylePr w:type="lastRow">
      <w:rPr>
        <w:b/>
        <w:bCs/>
        <w:color w:val="0C7EAA"/>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EDBA"/>
      </w:tcPr>
    </w:tblStylePr>
    <w:tblStylePr w:type="band1Horz">
      <w:tblPr/>
      <w:tcPr>
        <w:shd w:val="clear" w:color="auto" w:fill="C1F0C7"/>
      </w:tcPr>
    </w:tblStylePr>
  </w:style>
  <w:style w:type="table" w:customStyle="1" w:styleId="ColourfulListAccent4213">
    <w:name w:val="Colourful List – Accent 4213"/>
    <w:basedOn w:val="TableNormal"/>
    <w:next w:val="ColorfulList-Accent4"/>
    <w:uiPriority w:val="72"/>
    <w:semiHidden/>
    <w:unhideWhenUsed/>
    <w:rsid w:val="00D8293E"/>
    <w:pPr>
      <w:spacing w:after="0" w:line="240" w:lineRule="auto"/>
    </w:pPr>
    <w:rPr>
      <w:color w:val="000000"/>
      <w:kern w:val="2"/>
      <w:sz w:val="24"/>
      <w:szCs w:val="24"/>
      <w:lang w:val="en-IE"/>
      <w14:ligatures w14:val="standardContextual"/>
    </w:rPr>
    <w:tblPr>
      <w:tblStyleRowBandSize w:val="1"/>
      <w:tblStyleColBandSize w:val="1"/>
    </w:tblPr>
    <w:tcPr>
      <w:shd w:val="clear" w:color="auto" w:fill="E5F6FD"/>
    </w:tcPr>
    <w:tblStylePr w:type="firstRow">
      <w:rPr>
        <w:b/>
        <w:bCs/>
        <w:color w:val="FFFFFF"/>
      </w:rPr>
      <w:tblPr/>
      <w:tcPr>
        <w:tcBorders>
          <w:bottom w:val="single" w:sz="12" w:space="0" w:color="FFFFFF"/>
        </w:tcBorders>
        <w:shd w:val="clear" w:color="auto" w:fill="14551C"/>
      </w:tcPr>
    </w:tblStylePr>
    <w:tblStylePr w:type="lastRow">
      <w:rPr>
        <w:b/>
        <w:bCs/>
        <w:color w:val="14551C"/>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DE9FA"/>
      </w:tcPr>
    </w:tblStylePr>
    <w:tblStylePr w:type="band1Horz">
      <w:tblPr/>
      <w:tcPr>
        <w:shd w:val="clear" w:color="auto" w:fill="CAEDFB"/>
      </w:tcPr>
    </w:tblStylePr>
  </w:style>
  <w:style w:type="table" w:customStyle="1" w:styleId="ColourfulListAccent5213">
    <w:name w:val="Colourful List – Accent 5213"/>
    <w:basedOn w:val="TableNormal"/>
    <w:next w:val="ColorfulList-Accent5"/>
    <w:uiPriority w:val="72"/>
    <w:semiHidden/>
    <w:unhideWhenUsed/>
    <w:rsid w:val="00D8293E"/>
    <w:pPr>
      <w:spacing w:after="0" w:line="240" w:lineRule="auto"/>
    </w:pPr>
    <w:rPr>
      <w:color w:val="000000"/>
      <w:kern w:val="2"/>
      <w:sz w:val="24"/>
      <w:szCs w:val="24"/>
      <w:lang w:val="en-IE"/>
      <w14:ligatures w14:val="standardContextual"/>
    </w:rPr>
    <w:tblPr>
      <w:tblStyleRowBandSize w:val="1"/>
      <w:tblStyleColBandSize w:val="1"/>
    </w:tblPr>
    <w:tcPr>
      <w:shd w:val="clear" w:color="auto" w:fill="F8E7F6"/>
    </w:tcPr>
    <w:tblStylePr w:type="firstRow">
      <w:rPr>
        <w:b/>
        <w:bCs/>
        <w:color w:val="FFFFFF"/>
      </w:rPr>
      <w:tblPr/>
      <w:tcPr>
        <w:tcBorders>
          <w:bottom w:val="single" w:sz="12" w:space="0" w:color="FFFFFF"/>
        </w:tcBorders>
        <w:shd w:val="clear" w:color="auto" w:fill="3E8524"/>
      </w:tcPr>
    </w:tblStylePr>
    <w:tblStylePr w:type="lastRow">
      <w:rPr>
        <w:b/>
        <w:bCs/>
        <w:color w:val="3E8524"/>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C3E9"/>
      </w:tcPr>
    </w:tblStylePr>
    <w:tblStylePr w:type="band1Horz">
      <w:tblPr/>
      <w:tcPr>
        <w:shd w:val="clear" w:color="auto" w:fill="F2CEED"/>
      </w:tcPr>
    </w:tblStylePr>
  </w:style>
  <w:style w:type="table" w:customStyle="1" w:styleId="ColourfulListAccent6213">
    <w:name w:val="Colourful List – Accent 6213"/>
    <w:basedOn w:val="TableNormal"/>
    <w:next w:val="ColorfulList-Accent6"/>
    <w:uiPriority w:val="72"/>
    <w:semiHidden/>
    <w:unhideWhenUsed/>
    <w:rsid w:val="00D8293E"/>
    <w:pPr>
      <w:spacing w:after="0" w:line="240" w:lineRule="auto"/>
    </w:pPr>
    <w:rPr>
      <w:color w:val="000000"/>
      <w:kern w:val="2"/>
      <w:sz w:val="24"/>
      <w:szCs w:val="24"/>
      <w:lang w:val="en-IE"/>
      <w14:ligatures w14:val="standardContextual"/>
    </w:rPr>
    <w:tblPr>
      <w:tblStyleRowBandSize w:val="1"/>
      <w:tblStyleColBandSize w:val="1"/>
    </w:tblPr>
    <w:tcPr>
      <w:shd w:val="clear" w:color="auto" w:fill="ECF8E8"/>
    </w:tcPr>
    <w:tblStylePr w:type="firstRow">
      <w:rPr>
        <w:b/>
        <w:bCs/>
        <w:color w:val="FFFFFF"/>
      </w:rPr>
      <w:tblPr/>
      <w:tcPr>
        <w:tcBorders>
          <w:bottom w:val="single" w:sz="12" w:space="0" w:color="FFFFFF"/>
        </w:tcBorders>
        <w:shd w:val="clear" w:color="auto" w:fill="7F2275"/>
      </w:tcPr>
    </w:tblStylePr>
    <w:tblStylePr w:type="lastRow">
      <w:rPr>
        <w:b/>
        <w:bCs/>
        <w:color w:val="7F2275"/>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0EFC5"/>
      </w:tcPr>
    </w:tblStylePr>
    <w:tblStylePr w:type="band1Horz">
      <w:tblPr/>
      <w:tcPr>
        <w:shd w:val="clear" w:color="auto" w:fill="D9F2D0"/>
      </w:tcPr>
    </w:tblStylePr>
  </w:style>
  <w:style w:type="table" w:customStyle="1" w:styleId="ColourfulShading213">
    <w:name w:val="Colourful Shading213"/>
    <w:basedOn w:val="TableNormal"/>
    <w:next w:val="ColorfulShading"/>
    <w:uiPriority w:val="71"/>
    <w:semiHidden/>
    <w:unhideWhenUsed/>
    <w:rsid w:val="00D8293E"/>
    <w:pPr>
      <w:spacing w:after="0" w:line="240" w:lineRule="auto"/>
    </w:pPr>
    <w:rPr>
      <w:color w:val="000000"/>
      <w:kern w:val="2"/>
      <w:sz w:val="24"/>
      <w:szCs w:val="24"/>
      <w:lang w:val="en-IE"/>
      <w14:ligatures w14:val="standardContextual"/>
    </w:rPr>
    <w:tblPr>
      <w:tblStyleRowBandSize w:val="1"/>
      <w:tblStyleColBandSize w:val="1"/>
      <w:tblBorders>
        <w:top w:val="single" w:sz="24" w:space="0" w:color="E97132"/>
        <w:left w:val="single" w:sz="4" w:space="0" w:color="000000"/>
        <w:bottom w:val="single" w:sz="4" w:space="0" w:color="000000"/>
        <w:right w:val="single" w:sz="4" w:space="0" w:color="000000"/>
        <w:insideH w:val="single" w:sz="4" w:space="0" w:color="FFFFFF"/>
        <w:insideV w:val="single" w:sz="4" w:space="0" w:color="FFFFFF"/>
      </w:tblBorders>
    </w:tblPr>
    <w:tcPr>
      <w:shd w:val="clear" w:color="auto" w:fill="E6E6E6"/>
    </w:tcPr>
    <w:tblStylePr w:type="firstRow">
      <w:rPr>
        <w:b/>
        <w:bCs/>
      </w:rPr>
      <w:tblPr/>
      <w:tcPr>
        <w:tcBorders>
          <w:top w:val="nil"/>
          <w:left w:val="nil"/>
          <w:bottom w:val="single" w:sz="24" w:space="0" w:color="E97132"/>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000000"/>
      </w:tcPr>
    </w:tblStylePr>
    <w:tblStylePr w:type="firstCol">
      <w:rPr>
        <w:color w:val="FFFFFF"/>
      </w:rPr>
      <w:tblPr/>
      <w:tcPr>
        <w:tcBorders>
          <w:top w:val="nil"/>
          <w:left w:val="nil"/>
          <w:bottom w:val="nil"/>
          <w:right w:val="nil"/>
          <w:insideH w:val="single" w:sz="4" w:space="0" w:color="000000"/>
          <w:insideV w:val="nil"/>
        </w:tcBorders>
        <w:shd w:val="clear" w:color="auto" w:fill="000000"/>
      </w:tcPr>
    </w:tblStylePr>
    <w:tblStylePr w:type="lastCol">
      <w:rPr>
        <w:color w:val="FFFFFF"/>
      </w:rPr>
      <w:tblPr/>
      <w:tcPr>
        <w:tcBorders>
          <w:top w:val="nil"/>
          <w:left w:val="nil"/>
          <w:bottom w:val="nil"/>
          <w:right w:val="nil"/>
          <w:insideH w:val="nil"/>
          <w:insideV w:val="nil"/>
        </w:tcBorders>
        <w:shd w:val="clear" w:color="auto" w:fill="000000"/>
      </w:tcPr>
    </w:tblStylePr>
    <w:tblStylePr w:type="band1Vert">
      <w:tblPr/>
      <w:tcPr>
        <w:shd w:val="clear" w:color="auto" w:fill="999999"/>
      </w:tcPr>
    </w:tblStylePr>
    <w:tblStylePr w:type="band1Horz">
      <w:tblPr/>
      <w:tcPr>
        <w:shd w:val="clear" w:color="auto" w:fill="808080"/>
      </w:tcPr>
    </w:tblStylePr>
    <w:tblStylePr w:type="neCell">
      <w:rPr>
        <w:color w:val="000000"/>
      </w:rPr>
    </w:tblStylePr>
    <w:tblStylePr w:type="nwCell">
      <w:rPr>
        <w:color w:val="000000"/>
      </w:rPr>
    </w:tblStylePr>
  </w:style>
  <w:style w:type="table" w:customStyle="1" w:styleId="ColourfulShadingAccent1213">
    <w:name w:val="Colourful Shading – Accent 1213"/>
    <w:basedOn w:val="TableNormal"/>
    <w:next w:val="ColorfulShading-Accent1"/>
    <w:uiPriority w:val="71"/>
    <w:semiHidden/>
    <w:unhideWhenUsed/>
    <w:rsid w:val="00D8293E"/>
    <w:pPr>
      <w:spacing w:after="0" w:line="240" w:lineRule="auto"/>
    </w:pPr>
    <w:rPr>
      <w:color w:val="000000"/>
      <w:kern w:val="2"/>
      <w:sz w:val="24"/>
      <w:szCs w:val="24"/>
      <w:lang w:val="en-IE"/>
      <w14:ligatures w14:val="standardContextual"/>
    </w:rPr>
    <w:tblPr>
      <w:tblStyleRowBandSize w:val="1"/>
      <w:tblStyleColBandSize w:val="1"/>
      <w:tblBorders>
        <w:top w:val="single" w:sz="24" w:space="0" w:color="E97132"/>
        <w:left w:val="single" w:sz="4" w:space="0" w:color="156082"/>
        <w:bottom w:val="single" w:sz="4" w:space="0" w:color="156082"/>
        <w:right w:val="single" w:sz="4" w:space="0" w:color="156082"/>
        <w:insideH w:val="single" w:sz="4" w:space="0" w:color="FFFFFF"/>
        <w:insideV w:val="single" w:sz="4" w:space="0" w:color="FFFFFF"/>
      </w:tblBorders>
    </w:tblPr>
    <w:tcPr>
      <w:shd w:val="clear" w:color="auto" w:fill="E0F2FA"/>
    </w:tcPr>
    <w:tblStylePr w:type="firstRow">
      <w:rPr>
        <w:b/>
        <w:bCs/>
      </w:rPr>
      <w:tblPr/>
      <w:tcPr>
        <w:tcBorders>
          <w:top w:val="nil"/>
          <w:left w:val="nil"/>
          <w:bottom w:val="single" w:sz="24" w:space="0" w:color="E97132"/>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0C394D"/>
      </w:tcPr>
    </w:tblStylePr>
    <w:tblStylePr w:type="firstCol">
      <w:rPr>
        <w:color w:val="FFFFFF"/>
      </w:rPr>
      <w:tblPr/>
      <w:tcPr>
        <w:tcBorders>
          <w:top w:val="nil"/>
          <w:left w:val="nil"/>
          <w:bottom w:val="nil"/>
          <w:right w:val="nil"/>
          <w:insideH w:val="single" w:sz="4" w:space="0" w:color="0C394D"/>
          <w:insideV w:val="nil"/>
        </w:tcBorders>
        <w:shd w:val="clear" w:color="auto" w:fill="0C394D"/>
      </w:tcPr>
    </w:tblStylePr>
    <w:tblStylePr w:type="lastCol">
      <w:rPr>
        <w:color w:val="FFFFFF"/>
      </w:rPr>
      <w:tblPr/>
      <w:tcPr>
        <w:tcBorders>
          <w:top w:val="nil"/>
          <w:left w:val="nil"/>
          <w:bottom w:val="nil"/>
          <w:right w:val="nil"/>
          <w:insideH w:val="nil"/>
          <w:insideV w:val="nil"/>
        </w:tcBorders>
        <w:shd w:val="clear" w:color="auto" w:fill="0C394D"/>
      </w:tcPr>
    </w:tblStylePr>
    <w:tblStylePr w:type="band1Vert">
      <w:tblPr/>
      <w:tcPr>
        <w:shd w:val="clear" w:color="auto" w:fill="83CAEB"/>
      </w:tcPr>
    </w:tblStylePr>
    <w:tblStylePr w:type="band1Horz">
      <w:tblPr/>
      <w:tcPr>
        <w:shd w:val="clear" w:color="auto" w:fill="64BDE6"/>
      </w:tcPr>
    </w:tblStylePr>
    <w:tblStylePr w:type="neCell">
      <w:rPr>
        <w:color w:val="000000"/>
      </w:rPr>
    </w:tblStylePr>
    <w:tblStylePr w:type="nwCell">
      <w:rPr>
        <w:color w:val="000000"/>
      </w:rPr>
    </w:tblStylePr>
  </w:style>
  <w:style w:type="table" w:customStyle="1" w:styleId="ColourfulShadingAccent2213">
    <w:name w:val="Colourful Shading – Accent 2213"/>
    <w:basedOn w:val="TableNormal"/>
    <w:next w:val="ColorfulShading-Accent2"/>
    <w:uiPriority w:val="71"/>
    <w:semiHidden/>
    <w:unhideWhenUsed/>
    <w:rsid w:val="00D8293E"/>
    <w:pPr>
      <w:spacing w:after="0" w:line="240" w:lineRule="auto"/>
    </w:pPr>
    <w:rPr>
      <w:color w:val="000000"/>
      <w:kern w:val="2"/>
      <w:sz w:val="24"/>
      <w:szCs w:val="24"/>
      <w:lang w:val="en-IE"/>
      <w14:ligatures w14:val="standardContextual"/>
    </w:rPr>
    <w:tblPr>
      <w:tblStyleRowBandSize w:val="1"/>
      <w:tblStyleColBandSize w:val="1"/>
      <w:tblBorders>
        <w:top w:val="single" w:sz="24" w:space="0" w:color="E97132"/>
        <w:left w:val="single" w:sz="4" w:space="0" w:color="E97132"/>
        <w:bottom w:val="single" w:sz="4" w:space="0" w:color="E97132"/>
        <w:right w:val="single" w:sz="4" w:space="0" w:color="E97132"/>
        <w:insideH w:val="single" w:sz="4" w:space="0" w:color="FFFFFF"/>
        <w:insideV w:val="single" w:sz="4" w:space="0" w:color="FFFFFF"/>
      </w:tblBorders>
    </w:tblPr>
    <w:tcPr>
      <w:shd w:val="clear" w:color="auto" w:fill="FCF0EA"/>
    </w:tcPr>
    <w:tblStylePr w:type="firstRow">
      <w:rPr>
        <w:b/>
        <w:bCs/>
      </w:rPr>
      <w:tblPr/>
      <w:tcPr>
        <w:tcBorders>
          <w:top w:val="nil"/>
          <w:left w:val="nil"/>
          <w:bottom w:val="single" w:sz="24" w:space="0" w:color="E97132"/>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993F10"/>
      </w:tcPr>
    </w:tblStylePr>
    <w:tblStylePr w:type="firstCol">
      <w:rPr>
        <w:color w:val="FFFFFF"/>
      </w:rPr>
      <w:tblPr/>
      <w:tcPr>
        <w:tcBorders>
          <w:top w:val="nil"/>
          <w:left w:val="nil"/>
          <w:bottom w:val="nil"/>
          <w:right w:val="nil"/>
          <w:insideH w:val="single" w:sz="4" w:space="0" w:color="993F10"/>
          <w:insideV w:val="nil"/>
        </w:tcBorders>
        <w:shd w:val="clear" w:color="auto" w:fill="993F10"/>
      </w:tcPr>
    </w:tblStylePr>
    <w:tblStylePr w:type="lastCol">
      <w:rPr>
        <w:color w:val="FFFFFF"/>
      </w:rPr>
      <w:tblPr/>
      <w:tcPr>
        <w:tcBorders>
          <w:top w:val="nil"/>
          <w:left w:val="nil"/>
          <w:bottom w:val="nil"/>
          <w:right w:val="nil"/>
          <w:insideH w:val="nil"/>
          <w:insideV w:val="nil"/>
        </w:tcBorders>
        <w:shd w:val="clear" w:color="auto" w:fill="993F10"/>
      </w:tcPr>
    </w:tblStylePr>
    <w:tblStylePr w:type="band1Vert">
      <w:tblPr/>
      <w:tcPr>
        <w:shd w:val="clear" w:color="auto" w:fill="F6C5AC"/>
      </w:tcPr>
    </w:tblStylePr>
    <w:tblStylePr w:type="band1Horz">
      <w:tblPr/>
      <w:tcPr>
        <w:shd w:val="clear" w:color="auto" w:fill="F4B798"/>
      </w:tcPr>
    </w:tblStylePr>
    <w:tblStylePr w:type="neCell">
      <w:rPr>
        <w:color w:val="000000"/>
      </w:rPr>
    </w:tblStylePr>
    <w:tblStylePr w:type="nwCell">
      <w:rPr>
        <w:color w:val="000000"/>
      </w:rPr>
    </w:tblStylePr>
  </w:style>
  <w:style w:type="table" w:customStyle="1" w:styleId="ColourfulShadingAccent3213">
    <w:name w:val="Colourful Shading – Accent 3213"/>
    <w:basedOn w:val="TableNormal"/>
    <w:next w:val="ColorfulShading-Accent3"/>
    <w:uiPriority w:val="71"/>
    <w:semiHidden/>
    <w:unhideWhenUsed/>
    <w:rsid w:val="00D8293E"/>
    <w:pPr>
      <w:spacing w:after="0" w:line="240" w:lineRule="auto"/>
    </w:pPr>
    <w:rPr>
      <w:color w:val="000000"/>
      <w:kern w:val="2"/>
      <w:sz w:val="24"/>
      <w:szCs w:val="24"/>
      <w:lang w:val="en-IE"/>
      <w14:ligatures w14:val="standardContextual"/>
    </w:rPr>
    <w:tblPr>
      <w:tblStyleRowBandSize w:val="1"/>
      <w:tblStyleColBandSize w:val="1"/>
      <w:tblBorders>
        <w:top w:val="single" w:sz="24" w:space="0" w:color="0F9ED5"/>
        <w:left w:val="single" w:sz="4" w:space="0" w:color="196B24"/>
        <w:bottom w:val="single" w:sz="4" w:space="0" w:color="196B24"/>
        <w:right w:val="single" w:sz="4" w:space="0" w:color="196B24"/>
        <w:insideH w:val="single" w:sz="4" w:space="0" w:color="FFFFFF"/>
        <w:insideV w:val="single" w:sz="4" w:space="0" w:color="FFFFFF"/>
      </w:tblBorders>
    </w:tblPr>
    <w:tcPr>
      <w:shd w:val="clear" w:color="auto" w:fill="E0F8E3"/>
    </w:tcPr>
    <w:tblStylePr w:type="firstRow">
      <w:rPr>
        <w:b/>
        <w:bCs/>
      </w:rPr>
      <w:tblPr/>
      <w:tcPr>
        <w:tcBorders>
          <w:top w:val="nil"/>
          <w:left w:val="nil"/>
          <w:bottom w:val="single" w:sz="24" w:space="0" w:color="0F9ED5"/>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0F4015"/>
      </w:tcPr>
    </w:tblStylePr>
    <w:tblStylePr w:type="firstCol">
      <w:rPr>
        <w:color w:val="FFFFFF"/>
      </w:rPr>
      <w:tblPr/>
      <w:tcPr>
        <w:tcBorders>
          <w:top w:val="nil"/>
          <w:left w:val="nil"/>
          <w:bottom w:val="nil"/>
          <w:right w:val="nil"/>
          <w:insideH w:val="single" w:sz="4" w:space="0" w:color="0F4015"/>
          <w:insideV w:val="nil"/>
        </w:tcBorders>
        <w:shd w:val="clear" w:color="auto" w:fill="0F4015"/>
      </w:tcPr>
    </w:tblStylePr>
    <w:tblStylePr w:type="lastCol">
      <w:rPr>
        <w:color w:val="FFFFFF"/>
      </w:rPr>
      <w:tblPr/>
      <w:tcPr>
        <w:tcBorders>
          <w:top w:val="nil"/>
          <w:left w:val="nil"/>
          <w:bottom w:val="nil"/>
          <w:right w:val="nil"/>
          <w:insideH w:val="nil"/>
          <w:insideV w:val="nil"/>
        </w:tcBorders>
        <w:shd w:val="clear" w:color="auto" w:fill="0F4015"/>
      </w:tcPr>
    </w:tblStylePr>
    <w:tblStylePr w:type="band1Vert">
      <w:tblPr/>
      <w:tcPr>
        <w:shd w:val="clear" w:color="auto" w:fill="84E290"/>
      </w:tcPr>
    </w:tblStylePr>
    <w:tblStylePr w:type="band1Horz">
      <w:tblPr/>
      <w:tcPr>
        <w:shd w:val="clear" w:color="auto" w:fill="66DB75"/>
      </w:tcPr>
    </w:tblStylePr>
  </w:style>
  <w:style w:type="table" w:customStyle="1" w:styleId="ColourfulShadingAccent4213">
    <w:name w:val="Colourful Shading – Accent 4213"/>
    <w:basedOn w:val="TableNormal"/>
    <w:next w:val="ColorfulShading-Accent4"/>
    <w:uiPriority w:val="71"/>
    <w:semiHidden/>
    <w:unhideWhenUsed/>
    <w:rsid w:val="00D8293E"/>
    <w:pPr>
      <w:spacing w:after="0" w:line="240" w:lineRule="auto"/>
    </w:pPr>
    <w:rPr>
      <w:color w:val="000000"/>
      <w:kern w:val="2"/>
      <w:sz w:val="24"/>
      <w:szCs w:val="24"/>
      <w:lang w:val="en-IE"/>
      <w14:ligatures w14:val="standardContextual"/>
    </w:rPr>
    <w:tblPr>
      <w:tblStyleRowBandSize w:val="1"/>
      <w:tblStyleColBandSize w:val="1"/>
      <w:tblBorders>
        <w:top w:val="single" w:sz="24" w:space="0" w:color="196B24"/>
        <w:left w:val="single" w:sz="4" w:space="0" w:color="0F9ED5"/>
        <w:bottom w:val="single" w:sz="4" w:space="0" w:color="0F9ED5"/>
        <w:right w:val="single" w:sz="4" w:space="0" w:color="0F9ED5"/>
        <w:insideH w:val="single" w:sz="4" w:space="0" w:color="FFFFFF"/>
        <w:insideV w:val="single" w:sz="4" w:space="0" w:color="FFFFFF"/>
      </w:tblBorders>
    </w:tblPr>
    <w:tcPr>
      <w:shd w:val="clear" w:color="auto" w:fill="E5F6FD"/>
    </w:tcPr>
    <w:tblStylePr w:type="firstRow">
      <w:rPr>
        <w:b/>
        <w:bCs/>
      </w:rPr>
      <w:tblPr/>
      <w:tcPr>
        <w:tcBorders>
          <w:top w:val="nil"/>
          <w:left w:val="nil"/>
          <w:bottom w:val="single" w:sz="24" w:space="0" w:color="196B24"/>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095E7F"/>
      </w:tcPr>
    </w:tblStylePr>
    <w:tblStylePr w:type="firstCol">
      <w:rPr>
        <w:color w:val="FFFFFF"/>
      </w:rPr>
      <w:tblPr/>
      <w:tcPr>
        <w:tcBorders>
          <w:top w:val="nil"/>
          <w:left w:val="nil"/>
          <w:bottom w:val="nil"/>
          <w:right w:val="nil"/>
          <w:insideH w:val="single" w:sz="4" w:space="0" w:color="095E7F"/>
          <w:insideV w:val="nil"/>
        </w:tcBorders>
        <w:shd w:val="clear" w:color="auto" w:fill="095E7F"/>
      </w:tcPr>
    </w:tblStylePr>
    <w:tblStylePr w:type="lastCol">
      <w:rPr>
        <w:color w:val="FFFFFF"/>
      </w:rPr>
      <w:tblPr/>
      <w:tcPr>
        <w:tcBorders>
          <w:top w:val="nil"/>
          <w:left w:val="nil"/>
          <w:bottom w:val="nil"/>
          <w:right w:val="nil"/>
          <w:insideH w:val="nil"/>
          <w:insideV w:val="nil"/>
        </w:tcBorders>
        <w:shd w:val="clear" w:color="auto" w:fill="095E7F"/>
      </w:tcPr>
    </w:tblStylePr>
    <w:tblStylePr w:type="band1Vert">
      <w:tblPr/>
      <w:tcPr>
        <w:shd w:val="clear" w:color="auto" w:fill="95DCF7"/>
      </w:tcPr>
    </w:tblStylePr>
    <w:tblStylePr w:type="band1Horz">
      <w:tblPr/>
      <w:tcPr>
        <w:shd w:val="clear" w:color="auto" w:fill="7BD3F5"/>
      </w:tcPr>
    </w:tblStylePr>
    <w:tblStylePr w:type="neCell">
      <w:rPr>
        <w:color w:val="000000"/>
      </w:rPr>
    </w:tblStylePr>
    <w:tblStylePr w:type="nwCell">
      <w:rPr>
        <w:color w:val="000000"/>
      </w:rPr>
    </w:tblStylePr>
  </w:style>
  <w:style w:type="table" w:customStyle="1" w:styleId="ColourfulShadingAccent5213">
    <w:name w:val="Colourful Shading – Accent 5213"/>
    <w:basedOn w:val="TableNormal"/>
    <w:next w:val="ColorfulShading-Accent5"/>
    <w:uiPriority w:val="71"/>
    <w:semiHidden/>
    <w:unhideWhenUsed/>
    <w:rsid w:val="00D8293E"/>
    <w:pPr>
      <w:spacing w:after="0" w:line="240" w:lineRule="auto"/>
    </w:pPr>
    <w:rPr>
      <w:color w:val="000000"/>
      <w:kern w:val="2"/>
      <w:sz w:val="24"/>
      <w:szCs w:val="24"/>
      <w:lang w:val="en-IE"/>
      <w14:ligatures w14:val="standardContextual"/>
    </w:rPr>
    <w:tblPr>
      <w:tblStyleRowBandSize w:val="1"/>
      <w:tblStyleColBandSize w:val="1"/>
      <w:tblBorders>
        <w:top w:val="single" w:sz="24" w:space="0" w:color="4EA72E"/>
        <w:left w:val="single" w:sz="4" w:space="0" w:color="A02B93"/>
        <w:bottom w:val="single" w:sz="4" w:space="0" w:color="A02B93"/>
        <w:right w:val="single" w:sz="4" w:space="0" w:color="A02B93"/>
        <w:insideH w:val="single" w:sz="4" w:space="0" w:color="FFFFFF"/>
        <w:insideV w:val="single" w:sz="4" w:space="0" w:color="FFFFFF"/>
      </w:tblBorders>
    </w:tblPr>
    <w:tcPr>
      <w:shd w:val="clear" w:color="auto" w:fill="F8E7F6"/>
    </w:tcPr>
    <w:tblStylePr w:type="firstRow">
      <w:rPr>
        <w:b/>
        <w:bCs/>
      </w:rPr>
      <w:tblPr/>
      <w:tcPr>
        <w:tcBorders>
          <w:top w:val="nil"/>
          <w:left w:val="nil"/>
          <w:bottom w:val="single" w:sz="24" w:space="0" w:color="4EA72E"/>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5F1957"/>
      </w:tcPr>
    </w:tblStylePr>
    <w:tblStylePr w:type="firstCol">
      <w:rPr>
        <w:color w:val="FFFFFF"/>
      </w:rPr>
      <w:tblPr/>
      <w:tcPr>
        <w:tcBorders>
          <w:top w:val="nil"/>
          <w:left w:val="nil"/>
          <w:bottom w:val="nil"/>
          <w:right w:val="nil"/>
          <w:insideH w:val="single" w:sz="4" w:space="0" w:color="5F1957"/>
          <w:insideV w:val="nil"/>
        </w:tcBorders>
        <w:shd w:val="clear" w:color="auto" w:fill="5F1957"/>
      </w:tcPr>
    </w:tblStylePr>
    <w:tblStylePr w:type="lastCol">
      <w:rPr>
        <w:color w:val="FFFFFF"/>
      </w:rPr>
      <w:tblPr/>
      <w:tcPr>
        <w:tcBorders>
          <w:top w:val="nil"/>
          <w:left w:val="nil"/>
          <w:bottom w:val="nil"/>
          <w:right w:val="nil"/>
          <w:insideH w:val="nil"/>
          <w:insideV w:val="nil"/>
        </w:tcBorders>
        <w:shd w:val="clear" w:color="auto" w:fill="5F1957"/>
      </w:tcPr>
    </w:tblStylePr>
    <w:tblStylePr w:type="band1Vert">
      <w:tblPr/>
      <w:tcPr>
        <w:shd w:val="clear" w:color="auto" w:fill="E59EDC"/>
      </w:tcPr>
    </w:tblStylePr>
    <w:tblStylePr w:type="band1Horz">
      <w:tblPr/>
      <w:tcPr>
        <w:shd w:val="clear" w:color="auto" w:fill="DE86D4"/>
      </w:tcPr>
    </w:tblStylePr>
    <w:tblStylePr w:type="neCell">
      <w:rPr>
        <w:color w:val="000000"/>
      </w:rPr>
    </w:tblStylePr>
    <w:tblStylePr w:type="nwCell">
      <w:rPr>
        <w:color w:val="000000"/>
      </w:rPr>
    </w:tblStylePr>
  </w:style>
  <w:style w:type="table" w:customStyle="1" w:styleId="ColourfulShadingAccent6213">
    <w:name w:val="Colourful Shading – Accent 6213"/>
    <w:basedOn w:val="TableNormal"/>
    <w:next w:val="ColorfulShading-Accent6"/>
    <w:uiPriority w:val="71"/>
    <w:semiHidden/>
    <w:unhideWhenUsed/>
    <w:rsid w:val="00D8293E"/>
    <w:pPr>
      <w:spacing w:after="0" w:line="240" w:lineRule="auto"/>
    </w:pPr>
    <w:rPr>
      <w:color w:val="000000"/>
      <w:kern w:val="2"/>
      <w:sz w:val="24"/>
      <w:szCs w:val="24"/>
      <w:lang w:val="en-IE"/>
      <w14:ligatures w14:val="standardContextual"/>
    </w:rPr>
    <w:tblPr>
      <w:tblStyleRowBandSize w:val="1"/>
      <w:tblStyleColBandSize w:val="1"/>
      <w:tblBorders>
        <w:top w:val="single" w:sz="24" w:space="0" w:color="A02B93"/>
        <w:left w:val="single" w:sz="4" w:space="0" w:color="4EA72E"/>
        <w:bottom w:val="single" w:sz="4" w:space="0" w:color="4EA72E"/>
        <w:right w:val="single" w:sz="4" w:space="0" w:color="4EA72E"/>
        <w:insideH w:val="single" w:sz="4" w:space="0" w:color="FFFFFF"/>
        <w:insideV w:val="single" w:sz="4" w:space="0" w:color="FFFFFF"/>
      </w:tblBorders>
    </w:tblPr>
    <w:tcPr>
      <w:shd w:val="clear" w:color="auto" w:fill="ECF8E8"/>
    </w:tcPr>
    <w:tblStylePr w:type="firstRow">
      <w:rPr>
        <w:b/>
        <w:bCs/>
      </w:rPr>
      <w:tblPr/>
      <w:tcPr>
        <w:tcBorders>
          <w:top w:val="nil"/>
          <w:left w:val="nil"/>
          <w:bottom w:val="single" w:sz="24" w:space="0" w:color="A02B93"/>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E641B"/>
      </w:tcPr>
    </w:tblStylePr>
    <w:tblStylePr w:type="firstCol">
      <w:rPr>
        <w:color w:val="FFFFFF"/>
      </w:rPr>
      <w:tblPr/>
      <w:tcPr>
        <w:tcBorders>
          <w:top w:val="nil"/>
          <w:left w:val="nil"/>
          <w:bottom w:val="nil"/>
          <w:right w:val="nil"/>
          <w:insideH w:val="single" w:sz="4" w:space="0" w:color="2E641B"/>
          <w:insideV w:val="nil"/>
        </w:tcBorders>
        <w:shd w:val="clear" w:color="auto" w:fill="2E641B"/>
      </w:tcPr>
    </w:tblStylePr>
    <w:tblStylePr w:type="lastCol">
      <w:rPr>
        <w:color w:val="FFFFFF"/>
      </w:rPr>
      <w:tblPr/>
      <w:tcPr>
        <w:tcBorders>
          <w:top w:val="nil"/>
          <w:left w:val="nil"/>
          <w:bottom w:val="nil"/>
          <w:right w:val="nil"/>
          <w:insideH w:val="nil"/>
          <w:insideV w:val="nil"/>
        </w:tcBorders>
        <w:shd w:val="clear" w:color="auto" w:fill="2E641B"/>
      </w:tcPr>
    </w:tblStylePr>
    <w:tblStylePr w:type="band1Vert">
      <w:tblPr/>
      <w:tcPr>
        <w:shd w:val="clear" w:color="auto" w:fill="B3E5A1"/>
      </w:tcPr>
    </w:tblStylePr>
    <w:tblStylePr w:type="band1Horz">
      <w:tblPr/>
      <w:tcPr>
        <w:shd w:val="clear" w:color="auto" w:fill="A0DF8A"/>
      </w:tcPr>
    </w:tblStylePr>
    <w:tblStylePr w:type="neCell">
      <w:rPr>
        <w:color w:val="000000"/>
      </w:rPr>
    </w:tblStylePr>
    <w:tblStylePr w:type="nwCell">
      <w:rPr>
        <w:color w:val="000000"/>
      </w:rPr>
    </w:tblStylePr>
  </w:style>
  <w:style w:type="table" w:customStyle="1" w:styleId="DarkList213">
    <w:name w:val="Dark List213"/>
    <w:basedOn w:val="TableNormal"/>
    <w:next w:val="DarkList"/>
    <w:uiPriority w:val="70"/>
    <w:semiHidden/>
    <w:unhideWhenUsed/>
    <w:rsid w:val="00D8293E"/>
    <w:pPr>
      <w:spacing w:after="0" w:line="240" w:lineRule="auto"/>
    </w:pPr>
    <w:rPr>
      <w:color w:val="FFFFFF"/>
      <w:kern w:val="2"/>
      <w:sz w:val="24"/>
      <w:szCs w:val="24"/>
      <w:lang w:val="en-IE"/>
      <w14:ligatures w14:val="standardContextual"/>
    </w:rPr>
    <w:tblPr>
      <w:tblStyleRowBandSize w:val="1"/>
      <w:tblStyleColBandSize w:val="1"/>
    </w:tblPr>
    <w:tcPr>
      <w:shd w:val="clear" w:color="auto" w:fill="000000"/>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000000"/>
      </w:tcPr>
    </w:tblStylePr>
    <w:tblStylePr w:type="firstCol">
      <w:tblPr/>
      <w:tcPr>
        <w:tcBorders>
          <w:top w:val="nil"/>
          <w:left w:val="nil"/>
          <w:bottom w:val="nil"/>
          <w:right w:val="single" w:sz="18" w:space="0" w:color="FFFFFF"/>
          <w:insideH w:val="nil"/>
          <w:insideV w:val="nil"/>
        </w:tcBorders>
        <w:shd w:val="clear" w:color="auto" w:fill="000000"/>
      </w:tcPr>
    </w:tblStylePr>
    <w:tblStylePr w:type="lastCol">
      <w:tblPr/>
      <w:tcPr>
        <w:tcBorders>
          <w:top w:val="nil"/>
          <w:left w:val="single" w:sz="18" w:space="0" w:color="FFFFFF"/>
          <w:bottom w:val="nil"/>
          <w:right w:val="nil"/>
          <w:insideH w:val="nil"/>
          <w:insideV w:val="nil"/>
        </w:tcBorders>
        <w:shd w:val="clear" w:color="auto" w:fill="000000"/>
      </w:tcPr>
    </w:tblStylePr>
    <w:tblStylePr w:type="band1Vert">
      <w:tblPr/>
      <w:tcPr>
        <w:tcBorders>
          <w:top w:val="nil"/>
          <w:left w:val="nil"/>
          <w:bottom w:val="nil"/>
          <w:right w:val="nil"/>
          <w:insideH w:val="nil"/>
          <w:insideV w:val="nil"/>
        </w:tcBorders>
        <w:shd w:val="clear" w:color="auto" w:fill="000000"/>
      </w:tcPr>
    </w:tblStylePr>
    <w:tblStylePr w:type="band1Horz">
      <w:tblPr/>
      <w:tcPr>
        <w:tcBorders>
          <w:top w:val="nil"/>
          <w:left w:val="nil"/>
          <w:bottom w:val="nil"/>
          <w:right w:val="nil"/>
          <w:insideH w:val="nil"/>
          <w:insideV w:val="nil"/>
        </w:tcBorders>
        <w:shd w:val="clear" w:color="auto" w:fill="000000"/>
      </w:tcPr>
    </w:tblStylePr>
  </w:style>
  <w:style w:type="table" w:customStyle="1" w:styleId="DarkList-Accent1213">
    <w:name w:val="Dark List - Accent 1213"/>
    <w:basedOn w:val="TableNormal"/>
    <w:next w:val="DarkList-Accent1"/>
    <w:uiPriority w:val="70"/>
    <w:semiHidden/>
    <w:unhideWhenUsed/>
    <w:rsid w:val="00D8293E"/>
    <w:pPr>
      <w:spacing w:after="0" w:line="240" w:lineRule="auto"/>
    </w:pPr>
    <w:rPr>
      <w:color w:val="FFFFFF"/>
      <w:kern w:val="2"/>
      <w:sz w:val="24"/>
      <w:szCs w:val="24"/>
      <w:lang w:val="en-IE"/>
      <w14:ligatures w14:val="standardContextual"/>
    </w:rPr>
    <w:tblPr>
      <w:tblStyleRowBandSize w:val="1"/>
      <w:tblStyleColBandSize w:val="1"/>
    </w:tblPr>
    <w:tcPr>
      <w:shd w:val="clear" w:color="auto" w:fill="156082"/>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0A2F40"/>
      </w:tcPr>
    </w:tblStylePr>
    <w:tblStylePr w:type="firstCol">
      <w:tblPr/>
      <w:tcPr>
        <w:tcBorders>
          <w:top w:val="nil"/>
          <w:left w:val="nil"/>
          <w:bottom w:val="nil"/>
          <w:right w:val="single" w:sz="18" w:space="0" w:color="FFFFFF"/>
          <w:insideH w:val="nil"/>
          <w:insideV w:val="nil"/>
        </w:tcBorders>
        <w:shd w:val="clear" w:color="auto" w:fill="0F4761"/>
      </w:tcPr>
    </w:tblStylePr>
    <w:tblStylePr w:type="lastCol">
      <w:tblPr/>
      <w:tcPr>
        <w:tcBorders>
          <w:top w:val="nil"/>
          <w:left w:val="single" w:sz="18" w:space="0" w:color="FFFFFF"/>
          <w:bottom w:val="nil"/>
          <w:right w:val="nil"/>
          <w:insideH w:val="nil"/>
          <w:insideV w:val="nil"/>
        </w:tcBorders>
        <w:shd w:val="clear" w:color="auto" w:fill="0F4761"/>
      </w:tcPr>
    </w:tblStylePr>
    <w:tblStylePr w:type="band1Vert">
      <w:tblPr/>
      <w:tcPr>
        <w:tcBorders>
          <w:top w:val="nil"/>
          <w:left w:val="nil"/>
          <w:bottom w:val="nil"/>
          <w:right w:val="nil"/>
          <w:insideH w:val="nil"/>
          <w:insideV w:val="nil"/>
        </w:tcBorders>
        <w:shd w:val="clear" w:color="auto" w:fill="0F4761"/>
      </w:tcPr>
    </w:tblStylePr>
    <w:tblStylePr w:type="band1Horz">
      <w:tblPr/>
      <w:tcPr>
        <w:tcBorders>
          <w:top w:val="nil"/>
          <w:left w:val="nil"/>
          <w:bottom w:val="nil"/>
          <w:right w:val="nil"/>
          <w:insideH w:val="nil"/>
          <w:insideV w:val="nil"/>
        </w:tcBorders>
        <w:shd w:val="clear" w:color="auto" w:fill="0F4761"/>
      </w:tcPr>
    </w:tblStylePr>
  </w:style>
  <w:style w:type="table" w:customStyle="1" w:styleId="DarkList-Accent2213">
    <w:name w:val="Dark List - Accent 2213"/>
    <w:basedOn w:val="TableNormal"/>
    <w:next w:val="DarkList-Accent2"/>
    <w:uiPriority w:val="70"/>
    <w:semiHidden/>
    <w:unhideWhenUsed/>
    <w:rsid w:val="00D8293E"/>
    <w:pPr>
      <w:spacing w:after="0" w:line="240" w:lineRule="auto"/>
    </w:pPr>
    <w:rPr>
      <w:color w:val="FFFFFF"/>
      <w:kern w:val="2"/>
      <w:sz w:val="24"/>
      <w:szCs w:val="24"/>
      <w:lang w:val="en-IE"/>
      <w14:ligatures w14:val="standardContextual"/>
    </w:rPr>
    <w:tblPr>
      <w:tblStyleRowBandSize w:val="1"/>
      <w:tblStyleColBandSize w:val="1"/>
    </w:tblPr>
    <w:tcPr>
      <w:shd w:val="clear" w:color="auto" w:fill="E97132"/>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7F340D"/>
      </w:tcPr>
    </w:tblStylePr>
    <w:tblStylePr w:type="firstCol">
      <w:tblPr/>
      <w:tcPr>
        <w:tcBorders>
          <w:top w:val="nil"/>
          <w:left w:val="nil"/>
          <w:bottom w:val="nil"/>
          <w:right w:val="single" w:sz="18" w:space="0" w:color="FFFFFF"/>
          <w:insideH w:val="nil"/>
          <w:insideV w:val="nil"/>
        </w:tcBorders>
        <w:shd w:val="clear" w:color="auto" w:fill="BF4E14"/>
      </w:tcPr>
    </w:tblStylePr>
    <w:tblStylePr w:type="lastCol">
      <w:tblPr/>
      <w:tcPr>
        <w:tcBorders>
          <w:top w:val="nil"/>
          <w:left w:val="single" w:sz="18" w:space="0" w:color="FFFFFF"/>
          <w:bottom w:val="nil"/>
          <w:right w:val="nil"/>
          <w:insideH w:val="nil"/>
          <w:insideV w:val="nil"/>
        </w:tcBorders>
        <w:shd w:val="clear" w:color="auto" w:fill="BF4E14"/>
      </w:tcPr>
    </w:tblStylePr>
    <w:tblStylePr w:type="band1Vert">
      <w:tblPr/>
      <w:tcPr>
        <w:tcBorders>
          <w:top w:val="nil"/>
          <w:left w:val="nil"/>
          <w:bottom w:val="nil"/>
          <w:right w:val="nil"/>
          <w:insideH w:val="nil"/>
          <w:insideV w:val="nil"/>
        </w:tcBorders>
        <w:shd w:val="clear" w:color="auto" w:fill="BF4E14"/>
      </w:tcPr>
    </w:tblStylePr>
    <w:tblStylePr w:type="band1Horz">
      <w:tblPr/>
      <w:tcPr>
        <w:tcBorders>
          <w:top w:val="nil"/>
          <w:left w:val="nil"/>
          <w:bottom w:val="nil"/>
          <w:right w:val="nil"/>
          <w:insideH w:val="nil"/>
          <w:insideV w:val="nil"/>
        </w:tcBorders>
        <w:shd w:val="clear" w:color="auto" w:fill="BF4E14"/>
      </w:tcPr>
    </w:tblStylePr>
  </w:style>
  <w:style w:type="table" w:customStyle="1" w:styleId="DarkList-Accent3213">
    <w:name w:val="Dark List - Accent 3213"/>
    <w:basedOn w:val="TableNormal"/>
    <w:next w:val="DarkList-Accent3"/>
    <w:uiPriority w:val="70"/>
    <w:semiHidden/>
    <w:unhideWhenUsed/>
    <w:rsid w:val="00D8293E"/>
    <w:pPr>
      <w:spacing w:after="0" w:line="240" w:lineRule="auto"/>
    </w:pPr>
    <w:rPr>
      <w:color w:val="FFFFFF"/>
      <w:kern w:val="2"/>
      <w:sz w:val="24"/>
      <w:szCs w:val="24"/>
      <w:lang w:val="en-IE"/>
      <w14:ligatures w14:val="standardContextual"/>
    </w:rPr>
    <w:tblPr>
      <w:tblStyleRowBandSize w:val="1"/>
      <w:tblStyleColBandSize w:val="1"/>
    </w:tblPr>
    <w:tcPr>
      <w:shd w:val="clear" w:color="auto" w:fill="196B24"/>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0C3511"/>
      </w:tcPr>
    </w:tblStylePr>
    <w:tblStylePr w:type="firstCol">
      <w:tblPr/>
      <w:tcPr>
        <w:tcBorders>
          <w:top w:val="nil"/>
          <w:left w:val="nil"/>
          <w:bottom w:val="nil"/>
          <w:right w:val="single" w:sz="18" w:space="0" w:color="FFFFFF"/>
          <w:insideH w:val="nil"/>
          <w:insideV w:val="nil"/>
        </w:tcBorders>
        <w:shd w:val="clear" w:color="auto" w:fill="124F1A"/>
      </w:tcPr>
    </w:tblStylePr>
    <w:tblStylePr w:type="lastCol">
      <w:tblPr/>
      <w:tcPr>
        <w:tcBorders>
          <w:top w:val="nil"/>
          <w:left w:val="single" w:sz="18" w:space="0" w:color="FFFFFF"/>
          <w:bottom w:val="nil"/>
          <w:right w:val="nil"/>
          <w:insideH w:val="nil"/>
          <w:insideV w:val="nil"/>
        </w:tcBorders>
        <w:shd w:val="clear" w:color="auto" w:fill="124F1A"/>
      </w:tcPr>
    </w:tblStylePr>
    <w:tblStylePr w:type="band1Vert">
      <w:tblPr/>
      <w:tcPr>
        <w:tcBorders>
          <w:top w:val="nil"/>
          <w:left w:val="nil"/>
          <w:bottom w:val="nil"/>
          <w:right w:val="nil"/>
          <w:insideH w:val="nil"/>
          <w:insideV w:val="nil"/>
        </w:tcBorders>
        <w:shd w:val="clear" w:color="auto" w:fill="124F1A"/>
      </w:tcPr>
    </w:tblStylePr>
    <w:tblStylePr w:type="band1Horz">
      <w:tblPr/>
      <w:tcPr>
        <w:tcBorders>
          <w:top w:val="nil"/>
          <w:left w:val="nil"/>
          <w:bottom w:val="nil"/>
          <w:right w:val="nil"/>
          <w:insideH w:val="nil"/>
          <w:insideV w:val="nil"/>
        </w:tcBorders>
        <w:shd w:val="clear" w:color="auto" w:fill="124F1A"/>
      </w:tcPr>
    </w:tblStylePr>
  </w:style>
  <w:style w:type="table" w:customStyle="1" w:styleId="DarkList-Accent4213">
    <w:name w:val="Dark List - Accent 4213"/>
    <w:basedOn w:val="TableNormal"/>
    <w:next w:val="DarkList-Accent4"/>
    <w:uiPriority w:val="70"/>
    <w:semiHidden/>
    <w:unhideWhenUsed/>
    <w:rsid w:val="00D8293E"/>
    <w:pPr>
      <w:spacing w:after="0" w:line="240" w:lineRule="auto"/>
    </w:pPr>
    <w:rPr>
      <w:color w:val="FFFFFF"/>
      <w:kern w:val="2"/>
      <w:sz w:val="24"/>
      <w:szCs w:val="24"/>
      <w:lang w:val="en-IE"/>
      <w14:ligatures w14:val="standardContextual"/>
    </w:rPr>
    <w:tblPr>
      <w:tblStyleRowBandSize w:val="1"/>
      <w:tblStyleColBandSize w:val="1"/>
    </w:tblPr>
    <w:tcPr>
      <w:shd w:val="clear" w:color="auto" w:fill="0F9ED5"/>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074E69"/>
      </w:tcPr>
    </w:tblStylePr>
    <w:tblStylePr w:type="firstCol">
      <w:tblPr/>
      <w:tcPr>
        <w:tcBorders>
          <w:top w:val="nil"/>
          <w:left w:val="nil"/>
          <w:bottom w:val="nil"/>
          <w:right w:val="single" w:sz="18" w:space="0" w:color="FFFFFF"/>
          <w:insideH w:val="nil"/>
          <w:insideV w:val="nil"/>
        </w:tcBorders>
        <w:shd w:val="clear" w:color="auto" w:fill="0B769F"/>
      </w:tcPr>
    </w:tblStylePr>
    <w:tblStylePr w:type="lastCol">
      <w:tblPr/>
      <w:tcPr>
        <w:tcBorders>
          <w:top w:val="nil"/>
          <w:left w:val="single" w:sz="18" w:space="0" w:color="FFFFFF"/>
          <w:bottom w:val="nil"/>
          <w:right w:val="nil"/>
          <w:insideH w:val="nil"/>
          <w:insideV w:val="nil"/>
        </w:tcBorders>
        <w:shd w:val="clear" w:color="auto" w:fill="0B769F"/>
      </w:tcPr>
    </w:tblStylePr>
    <w:tblStylePr w:type="band1Vert">
      <w:tblPr/>
      <w:tcPr>
        <w:tcBorders>
          <w:top w:val="nil"/>
          <w:left w:val="nil"/>
          <w:bottom w:val="nil"/>
          <w:right w:val="nil"/>
          <w:insideH w:val="nil"/>
          <w:insideV w:val="nil"/>
        </w:tcBorders>
        <w:shd w:val="clear" w:color="auto" w:fill="0B769F"/>
      </w:tcPr>
    </w:tblStylePr>
    <w:tblStylePr w:type="band1Horz">
      <w:tblPr/>
      <w:tcPr>
        <w:tcBorders>
          <w:top w:val="nil"/>
          <w:left w:val="nil"/>
          <w:bottom w:val="nil"/>
          <w:right w:val="nil"/>
          <w:insideH w:val="nil"/>
          <w:insideV w:val="nil"/>
        </w:tcBorders>
        <w:shd w:val="clear" w:color="auto" w:fill="0B769F"/>
      </w:tcPr>
    </w:tblStylePr>
  </w:style>
  <w:style w:type="table" w:customStyle="1" w:styleId="DarkList-Accent5213">
    <w:name w:val="Dark List - Accent 5213"/>
    <w:basedOn w:val="TableNormal"/>
    <w:next w:val="DarkList-Accent5"/>
    <w:uiPriority w:val="70"/>
    <w:semiHidden/>
    <w:unhideWhenUsed/>
    <w:rsid w:val="00D8293E"/>
    <w:pPr>
      <w:spacing w:after="0" w:line="240" w:lineRule="auto"/>
    </w:pPr>
    <w:rPr>
      <w:color w:val="FFFFFF"/>
      <w:kern w:val="2"/>
      <w:sz w:val="24"/>
      <w:szCs w:val="24"/>
      <w:lang w:val="en-IE"/>
      <w14:ligatures w14:val="standardContextual"/>
    </w:rPr>
    <w:tblPr>
      <w:tblStyleRowBandSize w:val="1"/>
      <w:tblStyleColBandSize w:val="1"/>
    </w:tblPr>
    <w:tcPr>
      <w:shd w:val="clear" w:color="auto" w:fill="A02B93"/>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4F1548"/>
      </w:tcPr>
    </w:tblStylePr>
    <w:tblStylePr w:type="firstCol">
      <w:tblPr/>
      <w:tcPr>
        <w:tcBorders>
          <w:top w:val="nil"/>
          <w:left w:val="nil"/>
          <w:bottom w:val="nil"/>
          <w:right w:val="single" w:sz="18" w:space="0" w:color="FFFFFF"/>
          <w:insideH w:val="nil"/>
          <w:insideV w:val="nil"/>
        </w:tcBorders>
        <w:shd w:val="clear" w:color="auto" w:fill="77206D"/>
      </w:tcPr>
    </w:tblStylePr>
    <w:tblStylePr w:type="lastCol">
      <w:tblPr/>
      <w:tcPr>
        <w:tcBorders>
          <w:top w:val="nil"/>
          <w:left w:val="single" w:sz="18" w:space="0" w:color="FFFFFF"/>
          <w:bottom w:val="nil"/>
          <w:right w:val="nil"/>
          <w:insideH w:val="nil"/>
          <w:insideV w:val="nil"/>
        </w:tcBorders>
        <w:shd w:val="clear" w:color="auto" w:fill="77206D"/>
      </w:tcPr>
    </w:tblStylePr>
    <w:tblStylePr w:type="band1Vert">
      <w:tblPr/>
      <w:tcPr>
        <w:tcBorders>
          <w:top w:val="nil"/>
          <w:left w:val="nil"/>
          <w:bottom w:val="nil"/>
          <w:right w:val="nil"/>
          <w:insideH w:val="nil"/>
          <w:insideV w:val="nil"/>
        </w:tcBorders>
        <w:shd w:val="clear" w:color="auto" w:fill="77206D"/>
      </w:tcPr>
    </w:tblStylePr>
    <w:tblStylePr w:type="band1Horz">
      <w:tblPr/>
      <w:tcPr>
        <w:tcBorders>
          <w:top w:val="nil"/>
          <w:left w:val="nil"/>
          <w:bottom w:val="nil"/>
          <w:right w:val="nil"/>
          <w:insideH w:val="nil"/>
          <w:insideV w:val="nil"/>
        </w:tcBorders>
        <w:shd w:val="clear" w:color="auto" w:fill="77206D"/>
      </w:tcPr>
    </w:tblStylePr>
  </w:style>
  <w:style w:type="table" w:customStyle="1" w:styleId="DarkList-Accent6213">
    <w:name w:val="Dark List - Accent 6213"/>
    <w:basedOn w:val="TableNormal"/>
    <w:next w:val="DarkList-Accent6"/>
    <w:uiPriority w:val="70"/>
    <w:semiHidden/>
    <w:unhideWhenUsed/>
    <w:rsid w:val="00D8293E"/>
    <w:pPr>
      <w:spacing w:after="0" w:line="240" w:lineRule="auto"/>
    </w:pPr>
    <w:rPr>
      <w:color w:val="FFFFFF"/>
      <w:kern w:val="2"/>
      <w:sz w:val="24"/>
      <w:szCs w:val="24"/>
      <w:lang w:val="en-IE"/>
      <w14:ligatures w14:val="standardContextual"/>
    </w:rPr>
    <w:tblPr>
      <w:tblStyleRowBandSize w:val="1"/>
      <w:tblStyleColBandSize w:val="1"/>
    </w:tblPr>
    <w:tcPr>
      <w:shd w:val="clear" w:color="auto" w:fill="4EA72E"/>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265317"/>
      </w:tcPr>
    </w:tblStylePr>
    <w:tblStylePr w:type="firstCol">
      <w:tblPr/>
      <w:tcPr>
        <w:tcBorders>
          <w:top w:val="nil"/>
          <w:left w:val="nil"/>
          <w:bottom w:val="nil"/>
          <w:right w:val="single" w:sz="18" w:space="0" w:color="FFFFFF"/>
          <w:insideH w:val="nil"/>
          <w:insideV w:val="nil"/>
        </w:tcBorders>
        <w:shd w:val="clear" w:color="auto" w:fill="3A7C22"/>
      </w:tcPr>
    </w:tblStylePr>
    <w:tblStylePr w:type="lastCol">
      <w:tblPr/>
      <w:tcPr>
        <w:tcBorders>
          <w:top w:val="nil"/>
          <w:left w:val="single" w:sz="18" w:space="0" w:color="FFFFFF"/>
          <w:bottom w:val="nil"/>
          <w:right w:val="nil"/>
          <w:insideH w:val="nil"/>
          <w:insideV w:val="nil"/>
        </w:tcBorders>
        <w:shd w:val="clear" w:color="auto" w:fill="3A7C22"/>
      </w:tcPr>
    </w:tblStylePr>
    <w:tblStylePr w:type="band1Vert">
      <w:tblPr/>
      <w:tcPr>
        <w:tcBorders>
          <w:top w:val="nil"/>
          <w:left w:val="nil"/>
          <w:bottom w:val="nil"/>
          <w:right w:val="nil"/>
          <w:insideH w:val="nil"/>
          <w:insideV w:val="nil"/>
        </w:tcBorders>
        <w:shd w:val="clear" w:color="auto" w:fill="3A7C22"/>
      </w:tcPr>
    </w:tblStylePr>
    <w:tblStylePr w:type="band1Horz">
      <w:tblPr/>
      <w:tcPr>
        <w:tcBorders>
          <w:top w:val="nil"/>
          <w:left w:val="nil"/>
          <w:bottom w:val="nil"/>
          <w:right w:val="nil"/>
          <w:insideH w:val="nil"/>
          <w:insideV w:val="nil"/>
        </w:tcBorders>
        <w:shd w:val="clear" w:color="auto" w:fill="3A7C22"/>
      </w:tcPr>
    </w:tblStylePr>
  </w:style>
  <w:style w:type="table" w:customStyle="1" w:styleId="GridTable1Light213">
    <w:name w:val="Grid Table 1 Light213"/>
    <w:basedOn w:val="TableNormal"/>
    <w:next w:val="GridTable1Light"/>
    <w:uiPriority w:val="46"/>
    <w:rsid w:val="00D8293E"/>
    <w:pPr>
      <w:spacing w:after="0" w:line="240" w:lineRule="auto"/>
    </w:pPr>
    <w:rPr>
      <w:kern w:val="2"/>
      <w:sz w:val="24"/>
      <w:szCs w:val="24"/>
      <w:lang w:val="en-IE"/>
      <w14:ligatures w14:val="standardContextual"/>
    </w:rPr>
    <w:tblPr>
      <w:tblStyleRowBandSize w:val="1"/>
      <w:tblStyleColBandSize w:val="1"/>
      <w:tblBorders>
        <w:top w:val="single" w:sz="4" w:space="0" w:color="999999"/>
        <w:left w:val="single" w:sz="4" w:space="0" w:color="999999"/>
        <w:bottom w:val="single" w:sz="4" w:space="0" w:color="999999"/>
        <w:right w:val="single" w:sz="4" w:space="0" w:color="999999"/>
        <w:insideH w:val="single" w:sz="4" w:space="0" w:color="999999"/>
        <w:insideV w:val="single" w:sz="4" w:space="0" w:color="999999"/>
      </w:tblBorders>
    </w:tblPr>
    <w:tblStylePr w:type="firstRow">
      <w:rPr>
        <w:b/>
        <w:bCs/>
      </w:rPr>
      <w:tblPr/>
      <w:tcPr>
        <w:tcBorders>
          <w:bottom w:val="single" w:sz="12" w:space="0" w:color="666666"/>
        </w:tcBorders>
      </w:tcPr>
    </w:tblStylePr>
    <w:tblStylePr w:type="lastRow">
      <w:rPr>
        <w:b/>
        <w:bCs/>
      </w:rPr>
      <w:tblPr/>
      <w:tcPr>
        <w:tcBorders>
          <w:top w:val="double" w:sz="2" w:space="0" w:color="666666"/>
        </w:tcBorders>
      </w:tcPr>
    </w:tblStylePr>
    <w:tblStylePr w:type="firstCol">
      <w:rPr>
        <w:b/>
        <w:bCs/>
      </w:rPr>
    </w:tblStylePr>
    <w:tblStylePr w:type="lastCol">
      <w:rPr>
        <w:b/>
        <w:bCs/>
      </w:rPr>
    </w:tblStylePr>
  </w:style>
  <w:style w:type="table" w:customStyle="1" w:styleId="GridTable1Light-Accent1213">
    <w:name w:val="Grid Table 1 Light - Accent 1213"/>
    <w:basedOn w:val="TableNormal"/>
    <w:next w:val="GridTable1Light-Accent1"/>
    <w:uiPriority w:val="46"/>
    <w:rsid w:val="00D8293E"/>
    <w:pPr>
      <w:spacing w:after="0" w:line="240" w:lineRule="auto"/>
    </w:pPr>
    <w:rPr>
      <w:kern w:val="2"/>
      <w:sz w:val="24"/>
      <w:szCs w:val="24"/>
      <w:lang w:val="en-IE"/>
      <w14:ligatures w14:val="standardContextual"/>
    </w:rPr>
    <w:tblPr>
      <w:tblStyleRowBandSize w:val="1"/>
      <w:tblStyleColBandSize w:val="1"/>
      <w:tblBorders>
        <w:top w:val="single" w:sz="4" w:space="0" w:color="83CAEB"/>
        <w:left w:val="single" w:sz="4" w:space="0" w:color="83CAEB"/>
        <w:bottom w:val="single" w:sz="4" w:space="0" w:color="83CAEB"/>
        <w:right w:val="single" w:sz="4" w:space="0" w:color="83CAEB"/>
        <w:insideH w:val="single" w:sz="4" w:space="0" w:color="83CAEB"/>
        <w:insideV w:val="single" w:sz="4" w:space="0" w:color="83CAEB"/>
      </w:tblBorders>
    </w:tblPr>
    <w:tblStylePr w:type="firstRow">
      <w:rPr>
        <w:b/>
        <w:bCs/>
      </w:rPr>
      <w:tblPr/>
      <w:tcPr>
        <w:tcBorders>
          <w:bottom w:val="single" w:sz="12" w:space="0" w:color="45B0E1"/>
        </w:tcBorders>
      </w:tcPr>
    </w:tblStylePr>
    <w:tblStylePr w:type="lastRow">
      <w:rPr>
        <w:b/>
        <w:bCs/>
      </w:rPr>
      <w:tblPr/>
      <w:tcPr>
        <w:tcBorders>
          <w:top w:val="double" w:sz="2" w:space="0" w:color="45B0E1"/>
        </w:tcBorders>
      </w:tcPr>
    </w:tblStylePr>
    <w:tblStylePr w:type="firstCol">
      <w:rPr>
        <w:b/>
        <w:bCs/>
      </w:rPr>
    </w:tblStylePr>
    <w:tblStylePr w:type="lastCol">
      <w:rPr>
        <w:b/>
        <w:bCs/>
      </w:rPr>
    </w:tblStylePr>
  </w:style>
  <w:style w:type="table" w:customStyle="1" w:styleId="GridTable1LightAccent2213">
    <w:name w:val="Grid Table 1 Light – Accent 2213"/>
    <w:basedOn w:val="TableNormal"/>
    <w:next w:val="GridTable1Light-Accent2"/>
    <w:uiPriority w:val="46"/>
    <w:rsid w:val="00D8293E"/>
    <w:pPr>
      <w:spacing w:after="0" w:line="240" w:lineRule="auto"/>
    </w:pPr>
    <w:rPr>
      <w:kern w:val="2"/>
      <w:sz w:val="24"/>
      <w:szCs w:val="24"/>
      <w:lang w:val="en-IE"/>
      <w14:ligatures w14:val="standardContextual"/>
    </w:rPr>
    <w:tblPr>
      <w:tblStyleRowBandSize w:val="1"/>
      <w:tblStyleColBandSize w:val="1"/>
      <w:tblBorders>
        <w:top w:val="single" w:sz="4" w:space="0" w:color="F6C5AC"/>
        <w:left w:val="single" w:sz="4" w:space="0" w:color="F6C5AC"/>
        <w:bottom w:val="single" w:sz="4" w:space="0" w:color="F6C5AC"/>
        <w:right w:val="single" w:sz="4" w:space="0" w:color="F6C5AC"/>
        <w:insideH w:val="single" w:sz="4" w:space="0" w:color="F6C5AC"/>
        <w:insideV w:val="single" w:sz="4" w:space="0" w:color="F6C5AC"/>
      </w:tblBorders>
    </w:tblPr>
    <w:tblStylePr w:type="firstRow">
      <w:rPr>
        <w:b/>
        <w:bCs/>
      </w:rPr>
      <w:tblPr/>
      <w:tcPr>
        <w:tcBorders>
          <w:bottom w:val="single" w:sz="12" w:space="0" w:color="F1A983"/>
        </w:tcBorders>
      </w:tcPr>
    </w:tblStylePr>
    <w:tblStylePr w:type="lastRow">
      <w:rPr>
        <w:b/>
        <w:bCs/>
      </w:rPr>
      <w:tblPr/>
      <w:tcPr>
        <w:tcBorders>
          <w:top w:val="double" w:sz="2" w:space="0" w:color="F1A983"/>
        </w:tcBorders>
      </w:tcPr>
    </w:tblStylePr>
    <w:tblStylePr w:type="firstCol">
      <w:rPr>
        <w:b/>
        <w:bCs/>
      </w:rPr>
    </w:tblStylePr>
    <w:tblStylePr w:type="lastCol">
      <w:rPr>
        <w:b/>
        <w:bCs/>
      </w:rPr>
    </w:tblStylePr>
  </w:style>
  <w:style w:type="table" w:customStyle="1" w:styleId="GridTable1Light-Accent3213">
    <w:name w:val="Grid Table 1 Light - Accent 3213"/>
    <w:basedOn w:val="TableNormal"/>
    <w:next w:val="GridTable1Light-Accent3"/>
    <w:uiPriority w:val="46"/>
    <w:rsid w:val="00D8293E"/>
    <w:pPr>
      <w:spacing w:after="0" w:line="240" w:lineRule="auto"/>
    </w:pPr>
    <w:rPr>
      <w:kern w:val="2"/>
      <w:sz w:val="24"/>
      <w:szCs w:val="24"/>
      <w:lang w:val="en-IE"/>
      <w14:ligatures w14:val="standardContextual"/>
    </w:rPr>
    <w:tblPr>
      <w:tblStyleRowBandSize w:val="1"/>
      <w:tblStyleColBandSize w:val="1"/>
      <w:tblBorders>
        <w:top w:val="single" w:sz="4" w:space="0" w:color="84E290"/>
        <w:left w:val="single" w:sz="4" w:space="0" w:color="84E290"/>
        <w:bottom w:val="single" w:sz="4" w:space="0" w:color="84E290"/>
        <w:right w:val="single" w:sz="4" w:space="0" w:color="84E290"/>
        <w:insideH w:val="single" w:sz="4" w:space="0" w:color="84E290"/>
        <w:insideV w:val="single" w:sz="4" w:space="0" w:color="84E290"/>
      </w:tblBorders>
    </w:tblPr>
    <w:tblStylePr w:type="firstRow">
      <w:rPr>
        <w:b/>
        <w:bCs/>
      </w:rPr>
      <w:tblPr/>
      <w:tcPr>
        <w:tcBorders>
          <w:bottom w:val="single" w:sz="12" w:space="0" w:color="47D459"/>
        </w:tcBorders>
      </w:tcPr>
    </w:tblStylePr>
    <w:tblStylePr w:type="lastRow">
      <w:rPr>
        <w:b/>
        <w:bCs/>
      </w:rPr>
      <w:tblPr/>
      <w:tcPr>
        <w:tcBorders>
          <w:top w:val="double" w:sz="2" w:space="0" w:color="47D459"/>
        </w:tcBorders>
      </w:tcPr>
    </w:tblStylePr>
    <w:tblStylePr w:type="firstCol">
      <w:rPr>
        <w:b/>
        <w:bCs/>
      </w:rPr>
    </w:tblStylePr>
    <w:tblStylePr w:type="lastCol">
      <w:rPr>
        <w:b/>
        <w:bCs/>
      </w:rPr>
    </w:tblStylePr>
  </w:style>
  <w:style w:type="table" w:customStyle="1" w:styleId="GridTable1Light-Accent4213">
    <w:name w:val="Grid Table 1 Light - Accent 4213"/>
    <w:basedOn w:val="TableNormal"/>
    <w:next w:val="GridTable1Light-Accent4"/>
    <w:uiPriority w:val="46"/>
    <w:rsid w:val="00D8293E"/>
    <w:pPr>
      <w:spacing w:after="0" w:line="240" w:lineRule="auto"/>
    </w:pPr>
    <w:rPr>
      <w:kern w:val="2"/>
      <w:sz w:val="24"/>
      <w:szCs w:val="24"/>
      <w:lang w:val="en-IE"/>
      <w14:ligatures w14:val="standardContextual"/>
    </w:rPr>
    <w:tblPr>
      <w:tblStyleRowBandSize w:val="1"/>
      <w:tblStyleColBandSize w:val="1"/>
      <w:tblBorders>
        <w:top w:val="single" w:sz="4" w:space="0" w:color="95DCF7"/>
        <w:left w:val="single" w:sz="4" w:space="0" w:color="95DCF7"/>
        <w:bottom w:val="single" w:sz="4" w:space="0" w:color="95DCF7"/>
        <w:right w:val="single" w:sz="4" w:space="0" w:color="95DCF7"/>
        <w:insideH w:val="single" w:sz="4" w:space="0" w:color="95DCF7"/>
        <w:insideV w:val="single" w:sz="4" w:space="0" w:color="95DCF7"/>
      </w:tblBorders>
    </w:tblPr>
    <w:tblStylePr w:type="firstRow">
      <w:rPr>
        <w:b/>
        <w:bCs/>
      </w:rPr>
      <w:tblPr/>
      <w:tcPr>
        <w:tcBorders>
          <w:bottom w:val="single" w:sz="12" w:space="0" w:color="60CAF3"/>
        </w:tcBorders>
      </w:tcPr>
    </w:tblStylePr>
    <w:tblStylePr w:type="lastRow">
      <w:rPr>
        <w:b/>
        <w:bCs/>
      </w:rPr>
      <w:tblPr/>
      <w:tcPr>
        <w:tcBorders>
          <w:top w:val="double" w:sz="2" w:space="0" w:color="60CAF3"/>
        </w:tcBorders>
      </w:tcPr>
    </w:tblStylePr>
    <w:tblStylePr w:type="firstCol">
      <w:rPr>
        <w:b/>
        <w:bCs/>
      </w:rPr>
    </w:tblStylePr>
    <w:tblStylePr w:type="lastCol">
      <w:rPr>
        <w:b/>
        <w:bCs/>
      </w:rPr>
    </w:tblStylePr>
  </w:style>
  <w:style w:type="table" w:customStyle="1" w:styleId="GridTable1Light-Accent5213">
    <w:name w:val="Grid Table 1 Light - Accent 5213"/>
    <w:basedOn w:val="TableNormal"/>
    <w:next w:val="GridTable1Light-Accent5"/>
    <w:uiPriority w:val="46"/>
    <w:rsid w:val="00D8293E"/>
    <w:pPr>
      <w:spacing w:after="0" w:line="240" w:lineRule="auto"/>
    </w:pPr>
    <w:rPr>
      <w:kern w:val="2"/>
      <w:sz w:val="24"/>
      <w:szCs w:val="24"/>
      <w:lang w:val="en-IE"/>
      <w14:ligatures w14:val="standardContextual"/>
    </w:rPr>
    <w:tblPr>
      <w:tblStyleRowBandSize w:val="1"/>
      <w:tblStyleColBandSize w:val="1"/>
      <w:tblBorders>
        <w:top w:val="single" w:sz="4" w:space="0" w:color="E59EDC"/>
        <w:left w:val="single" w:sz="4" w:space="0" w:color="E59EDC"/>
        <w:bottom w:val="single" w:sz="4" w:space="0" w:color="E59EDC"/>
        <w:right w:val="single" w:sz="4" w:space="0" w:color="E59EDC"/>
        <w:insideH w:val="single" w:sz="4" w:space="0" w:color="E59EDC"/>
        <w:insideV w:val="single" w:sz="4" w:space="0" w:color="E59EDC"/>
      </w:tblBorders>
    </w:tblPr>
    <w:tblStylePr w:type="firstRow">
      <w:rPr>
        <w:b/>
        <w:bCs/>
      </w:rPr>
      <w:tblPr/>
      <w:tcPr>
        <w:tcBorders>
          <w:bottom w:val="single" w:sz="12" w:space="0" w:color="D86DCB"/>
        </w:tcBorders>
      </w:tcPr>
    </w:tblStylePr>
    <w:tblStylePr w:type="lastRow">
      <w:rPr>
        <w:b/>
        <w:bCs/>
      </w:rPr>
      <w:tblPr/>
      <w:tcPr>
        <w:tcBorders>
          <w:top w:val="double" w:sz="2" w:space="0" w:color="D86DCB"/>
        </w:tcBorders>
      </w:tcPr>
    </w:tblStylePr>
    <w:tblStylePr w:type="firstCol">
      <w:rPr>
        <w:b/>
        <w:bCs/>
      </w:rPr>
    </w:tblStylePr>
    <w:tblStylePr w:type="lastCol">
      <w:rPr>
        <w:b/>
        <w:bCs/>
      </w:rPr>
    </w:tblStylePr>
  </w:style>
  <w:style w:type="table" w:customStyle="1" w:styleId="GridTable1Light-Accent6213">
    <w:name w:val="Grid Table 1 Light - Accent 6213"/>
    <w:basedOn w:val="TableNormal"/>
    <w:next w:val="GridTable1Light-Accent6"/>
    <w:uiPriority w:val="46"/>
    <w:rsid w:val="00D8293E"/>
    <w:pPr>
      <w:spacing w:after="0" w:line="240" w:lineRule="auto"/>
    </w:pPr>
    <w:rPr>
      <w:kern w:val="2"/>
      <w:sz w:val="24"/>
      <w:szCs w:val="24"/>
      <w:lang w:val="en-IE"/>
      <w14:ligatures w14:val="standardContextual"/>
    </w:rPr>
    <w:tblPr>
      <w:tblStyleRowBandSize w:val="1"/>
      <w:tblStyleColBandSize w:val="1"/>
      <w:tblBorders>
        <w:top w:val="single" w:sz="4" w:space="0" w:color="B3E5A1"/>
        <w:left w:val="single" w:sz="4" w:space="0" w:color="B3E5A1"/>
        <w:bottom w:val="single" w:sz="4" w:space="0" w:color="B3E5A1"/>
        <w:right w:val="single" w:sz="4" w:space="0" w:color="B3E5A1"/>
        <w:insideH w:val="single" w:sz="4" w:space="0" w:color="B3E5A1"/>
        <w:insideV w:val="single" w:sz="4" w:space="0" w:color="B3E5A1"/>
      </w:tblBorders>
    </w:tblPr>
    <w:tblStylePr w:type="firstRow">
      <w:rPr>
        <w:b/>
        <w:bCs/>
      </w:rPr>
      <w:tblPr/>
      <w:tcPr>
        <w:tcBorders>
          <w:bottom w:val="single" w:sz="12" w:space="0" w:color="8DD873"/>
        </w:tcBorders>
      </w:tcPr>
    </w:tblStylePr>
    <w:tblStylePr w:type="lastRow">
      <w:rPr>
        <w:b/>
        <w:bCs/>
      </w:rPr>
      <w:tblPr/>
      <w:tcPr>
        <w:tcBorders>
          <w:top w:val="double" w:sz="2" w:space="0" w:color="8DD873"/>
        </w:tcBorders>
      </w:tcPr>
    </w:tblStylePr>
    <w:tblStylePr w:type="firstCol">
      <w:rPr>
        <w:b/>
        <w:bCs/>
      </w:rPr>
    </w:tblStylePr>
    <w:tblStylePr w:type="lastCol">
      <w:rPr>
        <w:b/>
        <w:bCs/>
      </w:rPr>
    </w:tblStylePr>
  </w:style>
  <w:style w:type="table" w:customStyle="1" w:styleId="GridTable2213">
    <w:name w:val="Grid Table 2213"/>
    <w:basedOn w:val="TableNormal"/>
    <w:next w:val="GridTable2"/>
    <w:uiPriority w:val="47"/>
    <w:rsid w:val="00D8293E"/>
    <w:pPr>
      <w:spacing w:after="0" w:line="240" w:lineRule="auto"/>
    </w:pPr>
    <w:rPr>
      <w:kern w:val="2"/>
      <w:sz w:val="24"/>
      <w:szCs w:val="24"/>
      <w:lang w:val="en-IE"/>
      <w14:ligatures w14:val="standardContextual"/>
    </w:rPr>
    <w:tblPr>
      <w:tblStyleRowBandSize w:val="1"/>
      <w:tblStyleColBandSize w:val="1"/>
      <w:tblBorders>
        <w:top w:val="single" w:sz="2" w:space="0" w:color="666666"/>
        <w:bottom w:val="single" w:sz="2" w:space="0" w:color="666666"/>
        <w:insideH w:val="single" w:sz="2" w:space="0" w:color="666666"/>
        <w:insideV w:val="single" w:sz="2" w:space="0" w:color="666666"/>
      </w:tblBorders>
    </w:tblPr>
    <w:tblStylePr w:type="firstRow">
      <w:rPr>
        <w:b/>
        <w:bCs/>
      </w:rPr>
      <w:tblPr/>
      <w:tcPr>
        <w:tcBorders>
          <w:top w:val="nil"/>
          <w:bottom w:val="single" w:sz="12" w:space="0" w:color="666666"/>
          <w:insideH w:val="nil"/>
          <w:insideV w:val="nil"/>
        </w:tcBorders>
        <w:shd w:val="clear" w:color="auto" w:fill="FFFFFF"/>
      </w:tcPr>
    </w:tblStylePr>
    <w:tblStylePr w:type="lastRow">
      <w:rPr>
        <w:b/>
        <w:bCs/>
      </w:rPr>
      <w:tblPr/>
      <w:tcPr>
        <w:tcBorders>
          <w:top w:val="double" w:sz="2" w:space="0" w:color="666666"/>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GridTable2-Accent1213">
    <w:name w:val="Grid Table 2 - Accent 1213"/>
    <w:basedOn w:val="TableNormal"/>
    <w:next w:val="GridTable2-Accent1"/>
    <w:uiPriority w:val="47"/>
    <w:rsid w:val="00D8293E"/>
    <w:pPr>
      <w:spacing w:after="0" w:line="240" w:lineRule="auto"/>
    </w:pPr>
    <w:rPr>
      <w:kern w:val="2"/>
      <w:sz w:val="24"/>
      <w:szCs w:val="24"/>
      <w:lang w:val="en-IE"/>
      <w14:ligatures w14:val="standardContextual"/>
    </w:rPr>
    <w:tblPr>
      <w:tblStyleRowBandSize w:val="1"/>
      <w:tblStyleColBandSize w:val="1"/>
      <w:tblBorders>
        <w:top w:val="single" w:sz="2" w:space="0" w:color="45B0E1"/>
        <w:bottom w:val="single" w:sz="2" w:space="0" w:color="45B0E1"/>
        <w:insideH w:val="single" w:sz="2" w:space="0" w:color="45B0E1"/>
        <w:insideV w:val="single" w:sz="2" w:space="0" w:color="45B0E1"/>
      </w:tblBorders>
    </w:tblPr>
    <w:tblStylePr w:type="firstRow">
      <w:rPr>
        <w:b/>
        <w:bCs/>
      </w:rPr>
      <w:tblPr/>
      <w:tcPr>
        <w:tcBorders>
          <w:top w:val="nil"/>
          <w:bottom w:val="single" w:sz="12" w:space="0" w:color="45B0E1"/>
          <w:insideH w:val="nil"/>
          <w:insideV w:val="nil"/>
        </w:tcBorders>
        <w:shd w:val="clear" w:color="auto" w:fill="FFFFFF"/>
      </w:tcPr>
    </w:tblStylePr>
    <w:tblStylePr w:type="lastRow">
      <w:rPr>
        <w:b/>
        <w:bCs/>
      </w:rPr>
      <w:tblPr/>
      <w:tcPr>
        <w:tcBorders>
          <w:top w:val="double" w:sz="2" w:space="0" w:color="45B0E1"/>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C1E4F5"/>
      </w:tcPr>
    </w:tblStylePr>
    <w:tblStylePr w:type="band1Horz">
      <w:tblPr/>
      <w:tcPr>
        <w:shd w:val="clear" w:color="auto" w:fill="C1E4F5"/>
      </w:tcPr>
    </w:tblStylePr>
  </w:style>
  <w:style w:type="table" w:customStyle="1" w:styleId="GridTable2-Accent2213">
    <w:name w:val="Grid Table 2 - Accent 2213"/>
    <w:basedOn w:val="TableNormal"/>
    <w:next w:val="GridTable2-Accent2"/>
    <w:uiPriority w:val="47"/>
    <w:rsid w:val="00D8293E"/>
    <w:pPr>
      <w:spacing w:after="0" w:line="240" w:lineRule="auto"/>
    </w:pPr>
    <w:rPr>
      <w:kern w:val="2"/>
      <w:sz w:val="24"/>
      <w:szCs w:val="24"/>
      <w:lang w:val="en-IE"/>
      <w14:ligatures w14:val="standardContextual"/>
    </w:rPr>
    <w:tblPr>
      <w:tblStyleRowBandSize w:val="1"/>
      <w:tblStyleColBandSize w:val="1"/>
      <w:tblBorders>
        <w:top w:val="single" w:sz="2" w:space="0" w:color="F1A983"/>
        <w:bottom w:val="single" w:sz="2" w:space="0" w:color="F1A983"/>
        <w:insideH w:val="single" w:sz="2" w:space="0" w:color="F1A983"/>
        <w:insideV w:val="single" w:sz="2" w:space="0" w:color="F1A983"/>
      </w:tblBorders>
    </w:tblPr>
    <w:tblStylePr w:type="firstRow">
      <w:rPr>
        <w:b/>
        <w:bCs/>
      </w:rPr>
      <w:tblPr/>
      <w:tcPr>
        <w:tcBorders>
          <w:top w:val="nil"/>
          <w:bottom w:val="single" w:sz="12" w:space="0" w:color="F1A983"/>
          <w:insideH w:val="nil"/>
          <w:insideV w:val="nil"/>
        </w:tcBorders>
        <w:shd w:val="clear" w:color="auto" w:fill="FFFFFF"/>
      </w:tcPr>
    </w:tblStylePr>
    <w:tblStylePr w:type="lastRow">
      <w:rPr>
        <w:b/>
        <w:bCs/>
      </w:rPr>
      <w:tblPr/>
      <w:tcPr>
        <w:tcBorders>
          <w:top w:val="double" w:sz="2" w:space="0" w:color="F1A983"/>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FAE2D5"/>
      </w:tcPr>
    </w:tblStylePr>
    <w:tblStylePr w:type="band1Horz">
      <w:tblPr/>
      <w:tcPr>
        <w:shd w:val="clear" w:color="auto" w:fill="FAE2D5"/>
      </w:tcPr>
    </w:tblStylePr>
  </w:style>
  <w:style w:type="table" w:customStyle="1" w:styleId="GridTable2-Accent3213">
    <w:name w:val="Grid Table 2 - Accent 3213"/>
    <w:basedOn w:val="TableNormal"/>
    <w:next w:val="GridTable2-Accent3"/>
    <w:uiPriority w:val="47"/>
    <w:rsid w:val="00D8293E"/>
    <w:pPr>
      <w:spacing w:after="0" w:line="240" w:lineRule="auto"/>
    </w:pPr>
    <w:rPr>
      <w:kern w:val="2"/>
      <w:sz w:val="24"/>
      <w:szCs w:val="24"/>
      <w:lang w:val="en-IE"/>
      <w14:ligatures w14:val="standardContextual"/>
    </w:rPr>
    <w:tblPr>
      <w:tblStyleRowBandSize w:val="1"/>
      <w:tblStyleColBandSize w:val="1"/>
      <w:tblBorders>
        <w:top w:val="single" w:sz="2" w:space="0" w:color="47D459"/>
        <w:bottom w:val="single" w:sz="2" w:space="0" w:color="47D459"/>
        <w:insideH w:val="single" w:sz="2" w:space="0" w:color="47D459"/>
        <w:insideV w:val="single" w:sz="2" w:space="0" w:color="47D459"/>
      </w:tblBorders>
    </w:tblPr>
    <w:tblStylePr w:type="firstRow">
      <w:rPr>
        <w:b/>
        <w:bCs/>
      </w:rPr>
      <w:tblPr/>
      <w:tcPr>
        <w:tcBorders>
          <w:top w:val="nil"/>
          <w:bottom w:val="single" w:sz="12" w:space="0" w:color="47D459"/>
          <w:insideH w:val="nil"/>
          <w:insideV w:val="nil"/>
        </w:tcBorders>
        <w:shd w:val="clear" w:color="auto" w:fill="FFFFFF"/>
      </w:tcPr>
    </w:tblStylePr>
    <w:tblStylePr w:type="lastRow">
      <w:rPr>
        <w:b/>
        <w:bCs/>
      </w:rPr>
      <w:tblPr/>
      <w:tcPr>
        <w:tcBorders>
          <w:top w:val="double" w:sz="2" w:space="0" w:color="47D459"/>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C1F0C7"/>
      </w:tcPr>
    </w:tblStylePr>
    <w:tblStylePr w:type="band1Horz">
      <w:tblPr/>
      <w:tcPr>
        <w:shd w:val="clear" w:color="auto" w:fill="C1F0C7"/>
      </w:tcPr>
    </w:tblStylePr>
  </w:style>
  <w:style w:type="table" w:customStyle="1" w:styleId="GridTable2-Accent4213">
    <w:name w:val="Grid Table 2 - Accent 4213"/>
    <w:basedOn w:val="TableNormal"/>
    <w:next w:val="GridTable2-Accent4"/>
    <w:uiPriority w:val="47"/>
    <w:rsid w:val="00D8293E"/>
    <w:pPr>
      <w:spacing w:after="0" w:line="240" w:lineRule="auto"/>
    </w:pPr>
    <w:rPr>
      <w:kern w:val="2"/>
      <w:sz w:val="24"/>
      <w:szCs w:val="24"/>
      <w:lang w:val="en-IE"/>
      <w14:ligatures w14:val="standardContextual"/>
    </w:rPr>
    <w:tblPr>
      <w:tblStyleRowBandSize w:val="1"/>
      <w:tblStyleColBandSize w:val="1"/>
      <w:tblBorders>
        <w:top w:val="single" w:sz="2" w:space="0" w:color="60CAF3"/>
        <w:bottom w:val="single" w:sz="2" w:space="0" w:color="60CAF3"/>
        <w:insideH w:val="single" w:sz="2" w:space="0" w:color="60CAF3"/>
        <w:insideV w:val="single" w:sz="2" w:space="0" w:color="60CAF3"/>
      </w:tblBorders>
    </w:tblPr>
    <w:tblStylePr w:type="firstRow">
      <w:rPr>
        <w:b/>
        <w:bCs/>
      </w:rPr>
      <w:tblPr/>
      <w:tcPr>
        <w:tcBorders>
          <w:top w:val="nil"/>
          <w:bottom w:val="single" w:sz="12" w:space="0" w:color="60CAF3"/>
          <w:insideH w:val="nil"/>
          <w:insideV w:val="nil"/>
        </w:tcBorders>
        <w:shd w:val="clear" w:color="auto" w:fill="FFFFFF"/>
      </w:tcPr>
    </w:tblStylePr>
    <w:tblStylePr w:type="lastRow">
      <w:rPr>
        <w:b/>
        <w:bCs/>
      </w:rPr>
      <w:tblPr/>
      <w:tcPr>
        <w:tcBorders>
          <w:top w:val="double" w:sz="2" w:space="0" w:color="60CAF3"/>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CAEDFB"/>
      </w:tcPr>
    </w:tblStylePr>
    <w:tblStylePr w:type="band1Horz">
      <w:tblPr/>
      <w:tcPr>
        <w:shd w:val="clear" w:color="auto" w:fill="CAEDFB"/>
      </w:tcPr>
    </w:tblStylePr>
  </w:style>
  <w:style w:type="table" w:customStyle="1" w:styleId="GridTable2-Accent5213">
    <w:name w:val="Grid Table 2 - Accent 5213"/>
    <w:basedOn w:val="TableNormal"/>
    <w:next w:val="GridTable2-Accent5"/>
    <w:uiPriority w:val="47"/>
    <w:rsid w:val="00D8293E"/>
    <w:pPr>
      <w:spacing w:after="0" w:line="240" w:lineRule="auto"/>
    </w:pPr>
    <w:rPr>
      <w:kern w:val="2"/>
      <w:sz w:val="24"/>
      <w:szCs w:val="24"/>
      <w:lang w:val="en-IE"/>
      <w14:ligatures w14:val="standardContextual"/>
    </w:rPr>
    <w:tblPr>
      <w:tblStyleRowBandSize w:val="1"/>
      <w:tblStyleColBandSize w:val="1"/>
      <w:tblBorders>
        <w:top w:val="single" w:sz="2" w:space="0" w:color="D86DCB"/>
        <w:bottom w:val="single" w:sz="2" w:space="0" w:color="D86DCB"/>
        <w:insideH w:val="single" w:sz="2" w:space="0" w:color="D86DCB"/>
        <w:insideV w:val="single" w:sz="2" w:space="0" w:color="D86DCB"/>
      </w:tblBorders>
    </w:tblPr>
    <w:tblStylePr w:type="firstRow">
      <w:rPr>
        <w:b/>
        <w:bCs/>
      </w:rPr>
      <w:tblPr/>
      <w:tcPr>
        <w:tcBorders>
          <w:top w:val="nil"/>
          <w:bottom w:val="single" w:sz="12" w:space="0" w:color="D86DCB"/>
          <w:insideH w:val="nil"/>
          <w:insideV w:val="nil"/>
        </w:tcBorders>
        <w:shd w:val="clear" w:color="auto" w:fill="FFFFFF"/>
      </w:tcPr>
    </w:tblStylePr>
    <w:tblStylePr w:type="lastRow">
      <w:rPr>
        <w:b/>
        <w:bCs/>
      </w:rPr>
      <w:tblPr/>
      <w:tcPr>
        <w:tcBorders>
          <w:top w:val="double" w:sz="2" w:space="0" w:color="D86DCB"/>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F2CEED"/>
      </w:tcPr>
    </w:tblStylePr>
    <w:tblStylePr w:type="band1Horz">
      <w:tblPr/>
      <w:tcPr>
        <w:shd w:val="clear" w:color="auto" w:fill="F2CEED"/>
      </w:tcPr>
    </w:tblStylePr>
  </w:style>
  <w:style w:type="table" w:customStyle="1" w:styleId="GridTable2-Accent6213">
    <w:name w:val="Grid Table 2 - Accent 6213"/>
    <w:basedOn w:val="TableNormal"/>
    <w:next w:val="GridTable2-Accent6"/>
    <w:uiPriority w:val="47"/>
    <w:rsid w:val="00D8293E"/>
    <w:pPr>
      <w:spacing w:after="0" w:line="240" w:lineRule="auto"/>
    </w:pPr>
    <w:rPr>
      <w:kern w:val="2"/>
      <w:sz w:val="24"/>
      <w:szCs w:val="24"/>
      <w:lang w:val="en-IE"/>
      <w14:ligatures w14:val="standardContextual"/>
    </w:rPr>
    <w:tblPr>
      <w:tblStyleRowBandSize w:val="1"/>
      <w:tblStyleColBandSize w:val="1"/>
      <w:tblBorders>
        <w:top w:val="single" w:sz="2" w:space="0" w:color="8DD873"/>
        <w:bottom w:val="single" w:sz="2" w:space="0" w:color="8DD873"/>
        <w:insideH w:val="single" w:sz="2" w:space="0" w:color="8DD873"/>
        <w:insideV w:val="single" w:sz="2" w:space="0" w:color="8DD873"/>
      </w:tblBorders>
    </w:tblPr>
    <w:tblStylePr w:type="firstRow">
      <w:rPr>
        <w:b/>
        <w:bCs/>
      </w:rPr>
      <w:tblPr/>
      <w:tcPr>
        <w:tcBorders>
          <w:top w:val="nil"/>
          <w:bottom w:val="single" w:sz="12" w:space="0" w:color="8DD873"/>
          <w:insideH w:val="nil"/>
          <w:insideV w:val="nil"/>
        </w:tcBorders>
        <w:shd w:val="clear" w:color="auto" w:fill="FFFFFF"/>
      </w:tcPr>
    </w:tblStylePr>
    <w:tblStylePr w:type="lastRow">
      <w:rPr>
        <w:b/>
        <w:bCs/>
      </w:rPr>
      <w:tblPr/>
      <w:tcPr>
        <w:tcBorders>
          <w:top w:val="double" w:sz="2" w:space="0" w:color="8DD873"/>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D9F2D0"/>
      </w:tcPr>
    </w:tblStylePr>
    <w:tblStylePr w:type="band1Horz">
      <w:tblPr/>
      <w:tcPr>
        <w:shd w:val="clear" w:color="auto" w:fill="D9F2D0"/>
      </w:tcPr>
    </w:tblStylePr>
  </w:style>
  <w:style w:type="table" w:customStyle="1" w:styleId="GridTable3213">
    <w:name w:val="Grid Table 3213"/>
    <w:basedOn w:val="TableNormal"/>
    <w:next w:val="GridTable3"/>
    <w:uiPriority w:val="48"/>
    <w:rsid w:val="00D8293E"/>
    <w:pPr>
      <w:spacing w:after="0" w:line="240" w:lineRule="auto"/>
    </w:pPr>
    <w:rPr>
      <w:kern w:val="2"/>
      <w:sz w:val="24"/>
      <w:szCs w:val="24"/>
      <w:lang w:val="en-IE"/>
      <w14:ligatures w14:val="standardContextual"/>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CCCCC"/>
      </w:tcPr>
    </w:tblStylePr>
    <w:tblStylePr w:type="band1Horz">
      <w:tblPr/>
      <w:tcPr>
        <w:shd w:val="clear" w:color="auto" w:fill="CCCCCC"/>
      </w:tcPr>
    </w:tblStylePr>
    <w:tblStylePr w:type="neCell">
      <w:tblPr/>
      <w:tcPr>
        <w:tcBorders>
          <w:bottom w:val="single" w:sz="4" w:space="0" w:color="666666"/>
        </w:tcBorders>
      </w:tcPr>
    </w:tblStylePr>
    <w:tblStylePr w:type="nwCell">
      <w:tblPr/>
      <w:tcPr>
        <w:tcBorders>
          <w:bottom w:val="single" w:sz="4" w:space="0" w:color="666666"/>
        </w:tcBorders>
      </w:tcPr>
    </w:tblStylePr>
    <w:tblStylePr w:type="seCell">
      <w:tblPr/>
      <w:tcPr>
        <w:tcBorders>
          <w:top w:val="single" w:sz="4" w:space="0" w:color="666666"/>
        </w:tcBorders>
      </w:tcPr>
    </w:tblStylePr>
    <w:tblStylePr w:type="swCell">
      <w:tblPr/>
      <w:tcPr>
        <w:tcBorders>
          <w:top w:val="single" w:sz="4" w:space="0" w:color="666666"/>
        </w:tcBorders>
      </w:tcPr>
    </w:tblStylePr>
  </w:style>
  <w:style w:type="table" w:customStyle="1" w:styleId="GridTable3-Accent1213">
    <w:name w:val="Grid Table 3 - Accent 1213"/>
    <w:basedOn w:val="TableNormal"/>
    <w:next w:val="GridTable3-Accent1"/>
    <w:uiPriority w:val="48"/>
    <w:rsid w:val="00D8293E"/>
    <w:pPr>
      <w:spacing w:after="0" w:line="240" w:lineRule="auto"/>
    </w:pPr>
    <w:rPr>
      <w:kern w:val="2"/>
      <w:sz w:val="24"/>
      <w:szCs w:val="24"/>
      <w:lang w:val="en-IE"/>
      <w14:ligatures w14:val="standardContextual"/>
    </w:rPr>
    <w:tblPr>
      <w:tblStyleRowBandSize w:val="1"/>
      <w:tblStyleColBandSize w:val="1"/>
      <w:tblBorders>
        <w:top w:val="single" w:sz="4" w:space="0" w:color="45B0E1"/>
        <w:left w:val="single" w:sz="4" w:space="0" w:color="45B0E1"/>
        <w:bottom w:val="single" w:sz="4" w:space="0" w:color="45B0E1"/>
        <w:right w:val="single" w:sz="4" w:space="0" w:color="45B0E1"/>
        <w:insideH w:val="single" w:sz="4" w:space="0" w:color="45B0E1"/>
        <w:insideV w:val="single" w:sz="4" w:space="0" w:color="45B0E1"/>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1E4F5"/>
      </w:tcPr>
    </w:tblStylePr>
    <w:tblStylePr w:type="band1Horz">
      <w:tblPr/>
      <w:tcPr>
        <w:shd w:val="clear" w:color="auto" w:fill="C1E4F5"/>
      </w:tcPr>
    </w:tblStylePr>
    <w:tblStylePr w:type="neCell">
      <w:tblPr/>
      <w:tcPr>
        <w:tcBorders>
          <w:bottom w:val="single" w:sz="4" w:space="0" w:color="45B0E1"/>
        </w:tcBorders>
      </w:tcPr>
    </w:tblStylePr>
    <w:tblStylePr w:type="nwCell">
      <w:tblPr/>
      <w:tcPr>
        <w:tcBorders>
          <w:bottom w:val="single" w:sz="4" w:space="0" w:color="45B0E1"/>
        </w:tcBorders>
      </w:tcPr>
    </w:tblStylePr>
    <w:tblStylePr w:type="seCell">
      <w:tblPr/>
      <w:tcPr>
        <w:tcBorders>
          <w:top w:val="single" w:sz="4" w:space="0" w:color="45B0E1"/>
        </w:tcBorders>
      </w:tcPr>
    </w:tblStylePr>
    <w:tblStylePr w:type="swCell">
      <w:tblPr/>
      <w:tcPr>
        <w:tcBorders>
          <w:top w:val="single" w:sz="4" w:space="0" w:color="45B0E1"/>
        </w:tcBorders>
      </w:tcPr>
    </w:tblStylePr>
  </w:style>
  <w:style w:type="table" w:customStyle="1" w:styleId="GridTable3-Accent2213">
    <w:name w:val="Grid Table 3 - Accent 2213"/>
    <w:basedOn w:val="TableNormal"/>
    <w:next w:val="GridTable3-Accent2"/>
    <w:uiPriority w:val="48"/>
    <w:rsid w:val="00D8293E"/>
    <w:pPr>
      <w:spacing w:after="0" w:line="240" w:lineRule="auto"/>
    </w:pPr>
    <w:rPr>
      <w:kern w:val="2"/>
      <w:sz w:val="24"/>
      <w:szCs w:val="24"/>
      <w:lang w:val="en-IE"/>
      <w14:ligatures w14:val="standardContextual"/>
    </w:rPr>
    <w:tblPr>
      <w:tblStyleRowBandSize w:val="1"/>
      <w:tblStyleColBandSize w:val="1"/>
      <w:tblBorders>
        <w:top w:val="single" w:sz="4" w:space="0" w:color="F1A983"/>
        <w:left w:val="single" w:sz="4" w:space="0" w:color="F1A983"/>
        <w:bottom w:val="single" w:sz="4" w:space="0" w:color="F1A983"/>
        <w:right w:val="single" w:sz="4" w:space="0" w:color="F1A983"/>
        <w:insideH w:val="single" w:sz="4" w:space="0" w:color="F1A983"/>
        <w:insideV w:val="single" w:sz="4" w:space="0" w:color="F1A98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AE2D5"/>
      </w:tcPr>
    </w:tblStylePr>
    <w:tblStylePr w:type="band1Horz">
      <w:tblPr/>
      <w:tcPr>
        <w:shd w:val="clear" w:color="auto" w:fill="FAE2D5"/>
      </w:tcPr>
    </w:tblStylePr>
    <w:tblStylePr w:type="neCell">
      <w:tblPr/>
      <w:tcPr>
        <w:tcBorders>
          <w:bottom w:val="single" w:sz="4" w:space="0" w:color="F1A983"/>
        </w:tcBorders>
      </w:tcPr>
    </w:tblStylePr>
    <w:tblStylePr w:type="nwCell">
      <w:tblPr/>
      <w:tcPr>
        <w:tcBorders>
          <w:bottom w:val="single" w:sz="4" w:space="0" w:color="F1A983"/>
        </w:tcBorders>
      </w:tcPr>
    </w:tblStylePr>
    <w:tblStylePr w:type="seCell">
      <w:tblPr/>
      <w:tcPr>
        <w:tcBorders>
          <w:top w:val="single" w:sz="4" w:space="0" w:color="F1A983"/>
        </w:tcBorders>
      </w:tcPr>
    </w:tblStylePr>
    <w:tblStylePr w:type="swCell">
      <w:tblPr/>
      <w:tcPr>
        <w:tcBorders>
          <w:top w:val="single" w:sz="4" w:space="0" w:color="F1A983"/>
        </w:tcBorders>
      </w:tcPr>
    </w:tblStylePr>
  </w:style>
  <w:style w:type="table" w:customStyle="1" w:styleId="GridTable3-Accent3213">
    <w:name w:val="Grid Table 3 - Accent 3213"/>
    <w:basedOn w:val="TableNormal"/>
    <w:next w:val="GridTable3-Accent3"/>
    <w:uiPriority w:val="48"/>
    <w:rsid w:val="00D8293E"/>
    <w:pPr>
      <w:spacing w:after="0" w:line="240" w:lineRule="auto"/>
    </w:pPr>
    <w:rPr>
      <w:kern w:val="2"/>
      <w:sz w:val="24"/>
      <w:szCs w:val="24"/>
      <w:lang w:val="en-IE"/>
      <w14:ligatures w14:val="standardContextual"/>
    </w:rPr>
    <w:tblPr>
      <w:tblStyleRowBandSize w:val="1"/>
      <w:tblStyleColBandSize w:val="1"/>
      <w:tblBorders>
        <w:top w:val="single" w:sz="4" w:space="0" w:color="47D459"/>
        <w:left w:val="single" w:sz="4" w:space="0" w:color="47D459"/>
        <w:bottom w:val="single" w:sz="4" w:space="0" w:color="47D459"/>
        <w:right w:val="single" w:sz="4" w:space="0" w:color="47D459"/>
        <w:insideH w:val="single" w:sz="4" w:space="0" w:color="47D459"/>
        <w:insideV w:val="single" w:sz="4" w:space="0" w:color="47D459"/>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1F0C7"/>
      </w:tcPr>
    </w:tblStylePr>
    <w:tblStylePr w:type="band1Horz">
      <w:tblPr/>
      <w:tcPr>
        <w:shd w:val="clear" w:color="auto" w:fill="C1F0C7"/>
      </w:tcPr>
    </w:tblStylePr>
    <w:tblStylePr w:type="neCell">
      <w:tblPr/>
      <w:tcPr>
        <w:tcBorders>
          <w:bottom w:val="single" w:sz="4" w:space="0" w:color="47D459"/>
        </w:tcBorders>
      </w:tcPr>
    </w:tblStylePr>
    <w:tblStylePr w:type="nwCell">
      <w:tblPr/>
      <w:tcPr>
        <w:tcBorders>
          <w:bottom w:val="single" w:sz="4" w:space="0" w:color="47D459"/>
        </w:tcBorders>
      </w:tcPr>
    </w:tblStylePr>
    <w:tblStylePr w:type="seCell">
      <w:tblPr/>
      <w:tcPr>
        <w:tcBorders>
          <w:top w:val="single" w:sz="4" w:space="0" w:color="47D459"/>
        </w:tcBorders>
      </w:tcPr>
    </w:tblStylePr>
    <w:tblStylePr w:type="swCell">
      <w:tblPr/>
      <w:tcPr>
        <w:tcBorders>
          <w:top w:val="single" w:sz="4" w:space="0" w:color="47D459"/>
        </w:tcBorders>
      </w:tcPr>
    </w:tblStylePr>
  </w:style>
  <w:style w:type="table" w:customStyle="1" w:styleId="GridTable3-Accent4213">
    <w:name w:val="Grid Table 3 - Accent 4213"/>
    <w:basedOn w:val="TableNormal"/>
    <w:next w:val="GridTable3-Accent4"/>
    <w:uiPriority w:val="48"/>
    <w:rsid w:val="00D8293E"/>
    <w:pPr>
      <w:spacing w:after="0" w:line="240" w:lineRule="auto"/>
    </w:pPr>
    <w:rPr>
      <w:kern w:val="2"/>
      <w:sz w:val="24"/>
      <w:szCs w:val="24"/>
      <w:lang w:val="en-IE"/>
      <w14:ligatures w14:val="standardContextual"/>
    </w:rPr>
    <w:tblPr>
      <w:tblStyleRowBandSize w:val="1"/>
      <w:tblStyleColBandSize w:val="1"/>
      <w:tblBorders>
        <w:top w:val="single" w:sz="4" w:space="0" w:color="60CAF3"/>
        <w:left w:val="single" w:sz="4" w:space="0" w:color="60CAF3"/>
        <w:bottom w:val="single" w:sz="4" w:space="0" w:color="60CAF3"/>
        <w:right w:val="single" w:sz="4" w:space="0" w:color="60CAF3"/>
        <w:insideH w:val="single" w:sz="4" w:space="0" w:color="60CAF3"/>
        <w:insideV w:val="single" w:sz="4" w:space="0" w:color="60CAF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AEDFB"/>
      </w:tcPr>
    </w:tblStylePr>
    <w:tblStylePr w:type="band1Horz">
      <w:tblPr/>
      <w:tcPr>
        <w:shd w:val="clear" w:color="auto" w:fill="CAEDFB"/>
      </w:tcPr>
    </w:tblStylePr>
    <w:tblStylePr w:type="neCell">
      <w:tblPr/>
      <w:tcPr>
        <w:tcBorders>
          <w:bottom w:val="single" w:sz="4" w:space="0" w:color="60CAF3"/>
        </w:tcBorders>
      </w:tcPr>
    </w:tblStylePr>
    <w:tblStylePr w:type="nwCell">
      <w:tblPr/>
      <w:tcPr>
        <w:tcBorders>
          <w:bottom w:val="single" w:sz="4" w:space="0" w:color="60CAF3"/>
        </w:tcBorders>
      </w:tcPr>
    </w:tblStylePr>
    <w:tblStylePr w:type="seCell">
      <w:tblPr/>
      <w:tcPr>
        <w:tcBorders>
          <w:top w:val="single" w:sz="4" w:space="0" w:color="60CAF3"/>
        </w:tcBorders>
      </w:tcPr>
    </w:tblStylePr>
    <w:tblStylePr w:type="swCell">
      <w:tblPr/>
      <w:tcPr>
        <w:tcBorders>
          <w:top w:val="single" w:sz="4" w:space="0" w:color="60CAF3"/>
        </w:tcBorders>
      </w:tcPr>
    </w:tblStylePr>
  </w:style>
  <w:style w:type="table" w:customStyle="1" w:styleId="GridTable3-Accent5213">
    <w:name w:val="Grid Table 3 - Accent 5213"/>
    <w:basedOn w:val="TableNormal"/>
    <w:next w:val="GridTable3-Accent5"/>
    <w:uiPriority w:val="48"/>
    <w:rsid w:val="00D8293E"/>
    <w:pPr>
      <w:spacing w:after="0" w:line="240" w:lineRule="auto"/>
    </w:pPr>
    <w:rPr>
      <w:kern w:val="2"/>
      <w:sz w:val="24"/>
      <w:szCs w:val="24"/>
      <w:lang w:val="en-IE"/>
      <w14:ligatures w14:val="standardContextual"/>
    </w:rPr>
    <w:tblPr>
      <w:tblStyleRowBandSize w:val="1"/>
      <w:tblStyleColBandSize w:val="1"/>
      <w:tblBorders>
        <w:top w:val="single" w:sz="4" w:space="0" w:color="D86DCB"/>
        <w:left w:val="single" w:sz="4" w:space="0" w:color="D86DCB"/>
        <w:bottom w:val="single" w:sz="4" w:space="0" w:color="D86DCB"/>
        <w:right w:val="single" w:sz="4" w:space="0" w:color="D86DCB"/>
        <w:insideH w:val="single" w:sz="4" w:space="0" w:color="D86DCB"/>
        <w:insideV w:val="single" w:sz="4" w:space="0" w:color="D86DCB"/>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2CEED"/>
      </w:tcPr>
    </w:tblStylePr>
    <w:tblStylePr w:type="band1Horz">
      <w:tblPr/>
      <w:tcPr>
        <w:shd w:val="clear" w:color="auto" w:fill="F2CEED"/>
      </w:tcPr>
    </w:tblStylePr>
    <w:tblStylePr w:type="neCell">
      <w:tblPr/>
      <w:tcPr>
        <w:tcBorders>
          <w:bottom w:val="single" w:sz="4" w:space="0" w:color="D86DCB"/>
        </w:tcBorders>
      </w:tcPr>
    </w:tblStylePr>
    <w:tblStylePr w:type="nwCell">
      <w:tblPr/>
      <w:tcPr>
        <w:tcBorders>
          <w:bottom w:val="single" w:sz="4" w:space="0" w:color="D86DCB"/>
        </w:tcBorders>
      </w:tcPr>
    </w:tblStylePr>
    <w:tblStylePr w:type="seCell">
      <w:tblPr/>
      <w:tcPr>
        <w:tcBorders>
          <w:top w:val="single" w:sz="4" w:space="0" w:color="D86DCB"/>
        </w:tcBorders>
      </w:tcPr>
    </w:tblStylePr>
    <w:tblStylePr w:type="swCell">
      <w:tblPr/>
      <w:tcPr>
        <w:tcBorders>
          <w:top w:val="single" w:sz="4" w:space="0" w:color="D86DCB"/>
        </w:tcBorders>
      </w:tcPr>
    </w:tblStylePr>
  </w:style>
  <w:style w:type="table" w:customStyle="1" w:styleId="GridTable3-Accent6213">
    <w:name w:val="Grid Table 3 - Accent 6213"/>
    <w:basedOn w:val="TableNormal"/>
    <w:next w:val="GridTable3-Accent6"/>
    <w:uiPriority w:val="48"/>
    <w:rsid w:val="00D8293E"/>
    <w:pPr>
      <w:spacing w:after="0" w:line="240" w:lineRule="auto"/>
    </w:pPr>
    <w:rPr>
      <w:kern w:val="2"/>
      <w:sz w:val="24"/>
      <w:szCs w:val="24"/>
      <w:lang w:val="en-IE"/>
      <w14:ligatures w14:val="standardContextual"/>
    </w:rPr>
    <w:tblPr>
      <w:tblStyleRowBandSize w:val="1"/>
      <w:tblStyleColBandSize w:val="1"/>
      <w:tblBorders>
        <w:top w:val="single" w:sz="4" w:space="0" w:color="8DD873"/>
        <w:left w:val="single" w:sz="4" w:space="0" w:color="8DD873"/>
        <w:bottom w:val="single" w:sz="4" w:space="0" w:color="8DD873"/>
        <w:right w:val="single" w:sz="4" w:space="0" w:color="8DD873"/>
        <w:insideH w:val="single" w:sz="4" w:space="0" w:color="8DD873"/>
        <w:insideV w:val="single" w:sz="4" w:space="0" w:color="8DD87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D9F2D0"/>
      </w:tcPr>
    </w:tblStylePr>
    <w:tblStylePr w:type="band1Horz">
      <w:tblPr/>
      <w:tcPr>
        <w:shd w:val="clear" w:color="auto" w:fill="D9F2D0"/>
      </w:tcPr>
    </w:tblStylePr>
    <w:tblStylePr w:type="neCell">
      <w:tblPr/>
      <w:tcPr>
        <w:tcBorders>
          <w:bottom w:val="single" w:sz="4" w:space="0" w:color="8DD873"/>
        </w:tcBorders>
      </w:tcPr>
    </w:tblStylePr>
    <w:tblStylePr w:type="nwCell">
      <w:tblPr/>
      <w:tcPr>
        <w:tcBorders>
          <w:bottom w:val="single" w:sz="4" w:space="0" w:color="8DD873"/>
        </w:tcBorders>
      </w:tcPr>
    </w:tblStylePr>
    <w:tblStylePr w:type="seCell">
      <w:tblPr/>
      <w:tcPr>
        <w:tcBorders>
          <w:top w:val="single" w:sz="4" w:space="0" w:color="8DD873"/>
        </w:tcBorders>
      </w:tcPr>
    </w:tblStylePr>
    <w:tblStylePr w:type="swCell">
      <w:tblPr/>
      <w:tcPr>
        <w:tcBorders>
          <w:top w:val="single" w:sz="4" w:space="0" w:color="8DD873"/>
        </w:tcBorders>
      </w:tcPr>
    </w:tblStylePr>
  </w:style>
  <w:style w:type="table" w:customStyle="1" w:styleId="GridTable4213">
    <w:name w:val="Grid Table 4213"/>
    <w:basedOn w:val="TableNormal"/>
    <w:next w:val="GridTable4"/>
    <w:uiPriority w:val="49"/>
    <w:rsid w:val="00D8293E"/>
    <w:pPr>
      <w:spacing w:after="0" w:line="240" w:lineRule="auto"/>
    </w:pPr>
    <w:rPr>
      <w:kern w:val="2"/>
      <w:sz w:val="24"/>
      <w:szCs w:val="24"/>
      <w:lang w:val="en-IE"/>
      <w14:ligatures w14:val="standardContextual"/>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color w:val="FFFFFF"/>
      </w:rPr>
      <w:tblPr/>
      <w:tcPr>
        <w:tcBorders>
          <w:top w:val="single" w:sz="4" w:space="0" w:color="000000"/>
          <w:left w:val="single" w:sz="4" w:space="0" w:color="000000"/>
          <w:bottom w:val="single" w:sz="4" w:space="0" w:color="000000"/>
          <w:right w:val="single" w:sz="4" w:space="0" w:color="000000"/>
          <w:insideH w:val="nil"/>
          <w:insideV w:val="nil"/>
        </w:tcBorders>
        <w:shd w:val="clear" w:color="auto" w:fill="000000"/>
      </w:tcPr>
    </w:tblStylePr>
    <w:tblStylePr w:type="lastRow">
      <w:rPr>
        <w:b/>
        <w:bCs/>
      </w:rPr>
      <w:tblPr/>
      <w:tcPr>
        <w:tcBorders>
          <w:top w:val="double" w:sz="4" w:space="0" w:color="000000"/>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GridTable4-Accent2213">
    <w:name w:val="Grid Table 4 - Accent 2213"/>
    <w:basedOn w:val="TableNormal"/>
    <w:next w:val="GridTable4-Accent2"/>
    <w:uiPriority w:val="49"/>
    <w:rsid w:val="00D8293E"/>
    <w:pPr>
      <w:spacing w:after="0" w:line="240" w:lineRule="auto"/>
    </w:pPr>
    <w:rPr>
      <w:kern w:val="2"/>
      <w:sz w:val="24"/>
      <w:szCs w:val="24"/>
      <w:lang w:val="en-IE"/>
      <w14:ligatures w14:val="standardContextual"/>
    </w:rPr>
    <w:tblPr>
      <w:tblStyleRowBandSize w:val="1"/>
      <w:tblStyleColBandSize w:val="1"/>
      <w:tblBorders>
        <w:top w:val="single" w:sz="4" w:space="0" w:color="F1A983"/>
        <w:left w:val="single" w:sz="4" w:space="0" w:color="F1A983"/>
        <w:bottom w:val="single" w:sz="4" w:space="0" w:color="F1A983"/>
        <w:right w:val="single" w:sz="4" w:space="0" w:color="F1A983"/>
        <w:insideH w:val="single" w:sz="4" w:space="0" w:color="F1A983"/>
        <w:insideV w:val="single" w:sz="4" w:space="0" w:color="F1A983"/>
      </w:tblBorders>
    </w:tblPr>
    <w:tblStylePr w:type="firstRow">
      <w:rPr>
        <w:b/>
        <w:bCs/>
        <w:color w:val="FFFFFF"/>
      </w:rPr>
      <w:tblPr/>
      <w:tcPr>
        <w:tcBorders>
          <w:top w:val="single" w:sz="4" w:space="0" w:color="E97132"/>
          <w:left w:val="single" w:sz="4" w:space="0" w:color="E97132"/>
          <w:bottom w:val="single" w:sz="4" w:space="0" w:color="E97132"/>
          <w:right w:val="single" w:sz="4" w:space="0" w:color="E97132"/>
          <w:insideH w:val="nil"/>
          <w:insideV w:val="nil"/>
        </w:tcBorders>
        <w:shd w:val="clear" w:color="auto" w:fill="E97132"/>
      </w:tcPr>
    </w:tblStylePr>
    <w:tblStylePr w:type="lastRow">
      <w:rPr>
        <w:b/>
        <w:bCs/>
      </w:rPr>
      <w:tblPr/>
      <w:tcPr>
        <w:tcBorders>
          <w:top w:val="double" w:sz="4" w:space="0" w:color="E97132"/>
        </w:tcBorders>
      </w:tcPr>
    </w:tblStylePr>
    <w:tblStylePr w:type="firstCol">
      <w:rPr>
        <w:b/>
        <w:bCs/>
      </w:rPr>
    </w:tblStylePr>
    <w:tblStylePr w:type="lastCol">
      <w:rPr>
        <w:b/>
        <w:bCs/>
      </w:rPr>
    </w:tblStylePr>
    <w:tblStylePr w:type="band1Vert">
      <w:tblPr/>
      <w:tcPr>
        <w:shd w:val="clear" w:color="auto" w:fill="FAE2D5"/>
      </w:tcPr>
    </w:tblStylePr>
    <w:tblStylePr w:type="band1Horz">
      <w:tblPr/>
      <w:tcPr>
        <w:shd w:val="clear" w:color="auto" w:fill="FAE2D5"/>
      </w:tcPr>
    </w:tblStylePr>
  </w:style>
  <w:style w:type="table" w:customStyle="1" w:styleId="GridTable4-Accent3213">
    <w:name w:val="Grid Table 4 - Accent 3213"/>
    <w:basedOn w:val="TableNormal"/>
    <w:next w:val="GridTable4-Accent3"/>
    <w:uiPriority w:val="49"/>
    <w:rsid w:val="00D8293E"/>
    <w:pPr>
      <w:spacing w:after="0" w:line="240" w:lineRule="auto"/>
    </w:pPr>
    <w:rPr>
      <w:kern w:val="2"/>
      <w:sz w:val="24"/>
      <w:szCs w:val="24"/>
      <w:lang w:val="en-IE"/>
      <w14:ligatures w14:val="standardContextual"/>
    </w:rPr>
    <w:tblPr>
      <w:tblStyleRowBandSize w:val="1"/>
      <w:tblStyleColBandSize w:val="1"/>
      <w:tblBorders>
        <w:top w:val="single" w:sz="4" w:space="0" w:color="47D459"/>
        <w:left w:val="single" w:sz="4" w:space="0" w:color="47D459"/>
        <w:bottom w:val="single" w:sz="4" w:space="0" w:color="47D459"/>
        <w:right w:val="single" w:sz="4" w:space="0" w:color="47D459"/>
        <w:insideH w:val="single" w:sz="4" w:space="0" w:color="47D459"/>
        <w:insideV w:val="single" w:sz="4" w:space="0" w:color="47D459"/>
      </w:tblBorders>
    </w:tblPr>
    <w:tblStylePr w:type="firstRow">
      <w:rPr>
        <w:b/>
        <w:bCs/>
        <w:color w:val="FFFFFF"/>
      </w:rPr>
      <w:tblPr/>
      <w:tcPr>
        <w:tcBorders>
          <w:top w:val="single" w:sz="4" w:space="0" w:color="196B24"/>
          <w:left w:val="single" w:sz="4" w:space="0" w:color="196B24"/>
          <w:bottom w:val="single" w:sz="4" w:space="0" w:color="196B24"/>
          <w:right w:val="single" w:sz="4" w:space="0" w:color="196B24"/>
          <w:insideH w:val="nil"/>
          <w:insideV w:val="nil"/>
        </w:tcBorders>
        <w:shd w:val="clear" w:color="auto" w:fill="196B24"/>
      </w:tcPr>
    </w:tblStylePr>
    <w:tblStylePr w:type="lastRow">
      <w:rPr>
        <w:b/>
        <w:bCs/>
      </w:rPr>
      <w:tblPr/>
      <w:tcPr>
        <w:tcBorders>
          <w:top w:val="double" w:sz="4" w:space="0" w:color="196B24"/>
        </w:tcBorders>
      </w:tcPr>
    </w:tblStylePr>
    <w:tblStylePr w:type="firstCol">
      <w:rPr>
        <w:b/>
        <w:bCs/>
      </w:rPr>
    </w:tblStylePr>
    <w:tblStylePr w:type="lastCol">
      <w:rPr>
        <w:b/>
        <w:bCs/>
      </w:rPr>
    </w:tblStylePr>
    <w:tblStylePr w:type="band1Vert">
      <w:tblPr/>
      <w:tcPr>
        <w:shd w:val="clear" w:color="auto" w:fill="C1F0C7"/>
      </w:tcPr>
    </w:tblStylePr>
    <w:tblStylePr w:type="band1Horz">
      <w:tblPr/>
      <w:tcPr>
        <w:shd w:val="clear" w:color="auto" w:fill="C1F0C7"/>
      </w:tcPr>
    </w:tblStylePr>
  </w:style>
  <w:style w:type="table" w:customStyle="1" w:styleId="GridTable4-Accent4213">
    <w:name w:val="Grid Table 4 - Accent 4213"/>
    <w:basedOn w:val="TableNormal"/>
    <w:next w:val="GridTable4-Accent4"/>
    <w:uiPriority w:val="49"/>
    <w:rsid w:val="00D8293E"/>
    <w:pPr>
      <w:spacing w:after="0" w:line="240" w:lineRule="auto"/>
    </w:pPr>
    <w:rPr>
      <w:kern w:val="2"/>
      <w:sz w:val="24"/>
      <w:szCs w:val="24"/>
      <w:lang w:val="en-IE"/>
      <w14:ligatures w14:val="standardContextual"/>
    </w:rPr>
    <w:tblPr>
      <w:tblStyleRowBandSize w:val="1"/>
      <w:tblStyleColBandSize w:val="1"/>
      <w:tblBorders>
        <w:top w:val="single" w:sz="4" w:space="0" w:color="60CAF3"/>
        <w:left w:val="single" w:sz="4" w:space="0" w:color="60CAF3"/>
        <w:bottom w:val="single" w:sz="4" w:space="0" w:color="60CAF3"/>
        <w:right w:val="single" w:sz="4" w:space="0" w:color="60CAF3"/>
        <w:insideH w:val="single" w:sz="4" w:space="0" w:color="60CAF3"/>
        <w:insideV w:val="single" w:sz="4" w:space="0" w:color="60CAF3"/>
      </w:tblBorders>
    </w:tblPr>
    <w:tblStylePr w:type="firstRow">
      <w:rPr>
        <w:b/>
        <w:bCs/>
        <w:color w:val="FFFFFF"/>
      </w:rPr>
      <w:tblPr/>
      <w:tcPr>
        <w:tcBorders>
          <w:top w:val="single" w:sz="4" w:space="0" w:color="0F9ED5"/>
          <w:left w:val="single" w:sz="4" w:space="0" w:color="0F9ED5"/>
          <w:bottom w:val="single" w:sz="4" w:space="0" w:color="0F9ED5"/>
          <w:right w:val="single" w:sz="4" w:space="0" w:color="0F9ED5"/>
          <w:insideH w:val="nil"/>
          <w:insideV w:val="nil"/>
        </w:tcBorders>
        <w:shd w:val="clear" w:color="auto" w:fill="0F9ED5"/>
      </w:tcPr>
    </w:tblStylePr>
    <w:tblStylePr w:type="lastRow">
      <w:rPr>
        <w:b/>
        <w:bCs/>
      </w:rPr>
      <w:tblPr/>
      <w:tcPr>
        <w:tcBorders>
          <w:top w:val="double" w:sz="4" w:space="0" w:color="0F9ED5"/>
        </w:tcBorders>
      </w:tcPr>
    </w:tblStylePr>
    <w:tblStylePr w:type="firstCol">
      <w:rPr>
        <w:b/>
        <w:bCs/>
      </w:rPr>
    </w:tblStylePr>
    <w:tblStylePr w:type="lastCol">
      <w:rPr>
        <w:b/>
        <w:bCs/>
      </w:rPr>
    </w:tblStylePr>
    <w:tblStylePr w:type="band1Vert">
      <w:tblPr/>
      <w:tcPr>
        <w:shd w:val="clear" w:color="auto" w:fill="CAEDFB"/>
      </w:tcPr>
    </w:tblStylePr>
    <w:tblStylePr w:type="band1Horz">
      <w:tblPr/>
      <w:tcPr>
        <w:shd w:val="clear" w:color="auto" w:fill="CAEDFB"/>
      </w:tcPr>
    </w:tblStylePr>
  </w:style>
  <w:style w:type="table" w:customStyle="1" w:styleId="GridTable4-Accent6213">
    <w:name w:val="Grid Table 4 - Accent 6213"/>
    <w:basedOn w:val="TableNormal"/>
    <w:next w:val="GridTable4-Accent6"/>
    <w:uiPriority w:val="49"/>
    <w:rsid w:val="00D8293E"/>
    <w:pPr>
      <w:spacing w:after="0" w:line="240" w:lineRule="auto"/>
    </w:pPr>
    <w:rPr>
      <w:kern w:val="2"/>
      <w:sz w:val="24"/>
      <w:szCs w:val="24"/>
      <w:lang w:val="en-IE"/>
      <w14:ligatures w14:val="standardContextual"/>
    </w:rPr>
    <w:tblPr>
      <w:tblStyleRowBandSize w:val="1"/>
      <w:tblStyleColBandSize w:val="1"/>
      <w:tblBorders>
        <w:top w:val="single" w:sz="4" w:space="0" w:color="8DD873"/>
        <w:left w:val="single" w:sz="4" w:space="0" w:color="8DD873"/>
        <w:bottom w:val="single" w:sz="4" w:space="0" w:color="8DD873"/>
        <w:right w:val="single" w:sz="4" w:space="0" w:color="8DD873"/>
        <w:insideH w:val="single" w:sz="4" w:space="0" w:color="8DD873"/>
        <w:insideV w:val="single" w:sz="4" w:space="0" w:color="8DD873"/>
      </w:tblBorders>
    </w:tblPr>
    <w:tblStylePr w:type="firstRow">
      <w:rPr>
        <w:b/>
        <w:bCs/>
        <w:color w:val="FFFFFF"/>
      </w:rPr>
      <w:tblPr/>
      <w:tcPr>
        <w:tcBorders>
          <w:top w:val="single" w:sz="4" w:space="0" w:color="4EA72E"/>
          <w:left w:val="single" w:sz="4" w:space="0" w:color="4EA72E"/>
          <w:bottom w:val="single" w:sz="4" w:space="0" w:color="4EA72E"/>
          <w:right w:val="single" w:sz="4" w:space="0" w:color="4EA72E"/>
          <w:insideH w:val="nil"/>
          <w:insideV w:val="nil"/>
        </w:tcBorders>
        <w:shd w:val="clear" w:color="auto" w:fill="4EA72E"/>
      </w:tcPr>
    </w:tblStylePr>
    <w:tblStylePr w:type="lastRow">
      <w:rPr>
        <w:b/>
        <w:bCs/>
      </w:rPr>
      <w:tblPr/>
      <w:tcPr>
        <w:tcBorders>
          <w:top w:val="double" w:sz="4" w:space="0" w:color="4EA72E"/>
        </w:tcBorders>
      </w:tcPr>
    </w:tblStylePr>
    <w:tblStylePr w:type="firstCol">
      <w:rPr>
        <w:b/>
        <w:bCs/>
      </w:rPr>
    </w:tblStylePr>
    <w:tblStylePr w:type="lastCol">
      <w:rPr>
        <w:b/>
        <w:bCs/>
      </w:rPr>
    </w:tblStylePr>
    <w:tblStylePr w:type="band1Vert">
      <w:tblPr/>
      <w:tcPr>
        <w:shd w:val="clear" w:color="auto" w:fill="D9F2D0"/>
      </w:tcPr>
    </w:tblStylePr>
    <w:tblStylePr w:type="band1Horz">
      <w:tblPr/>
      <w:tcPr>
        <w:shd w:val="clear" w:color="auto" w:fill="D9F2D0"/>
      </w:tcPr>
    </w:tblStylePr>
  </w:style>
  <w:style w:type="table" w:customStyle="1" w:styleId="GridTable5Dark213">
    <w:name w:val="Grid Table 5 Dark213"/>
    <w:basedOn w:val="TableNormal"/>
    <w:next w:val="GridTable5Dark"/>
    <w:uiPriority w:val="50"/>
    <w:rsid w:val="00D8293E"/>
    <w:pPr>
      <w:spacing w:after="0" w:line="240" w:lineRule="auto"/>
    </w:pPr>
    <w:rPr>
      <w:kern w:val="2"/>
      <w:sz w:val="24"/>
      <w:szCs w:val="24"/>
      <w:lang w:val="en-IE"/>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CCCCCC"/>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000000"/>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000000"/>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000000"/>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000000"/>
      </w:tcPr>
    </w:tblStylePr>
    <w:tblStylePr w:type="band1Vert">
      <w:tblPr/>
      <w:tcPr>
        <w:shd w:val="clear" w:color="auto" w:fill="999999"/>
      </w:tcPr>
    </w:tblStylePr>
    <w:tblStylePr w:type="band1Horz">
      <w:tblPr/>
      <w:tcPr>
        <w:shd w:val="clear" w:color="auto" w:fill="999999"/>
      </w:tcPr>
    </w:tblStylePr>
  </w:style>
  <w:style w:type="table" w:customStyle="1" w:styleId="GridTable5Dark-Accent1213">
    <w:name w:val="Grid Table 5 Dark - Accent 1213"/>
    <w:basedOn w:val="TableNormal"/>
    <w:next w:val="GridTable5Dark-Accent1"/>
    <w:uiPriority w:val="50"/>
    <w:rsid w:val="00D8293E"/>
    <w:pPr>
      <w:spacing w:after="0" w:line="240" w:lineRule="auto"/>
    </w:pPr>
    <w:rPr>
      <w:kern w:val="2"/>
      <w:sz w:val="24"/>
      <w:szCs w:val="24"/>
      <w:lang w:val="en-IE"/>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C1E4F5"/>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156082"/>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156082"/>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156082"/>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156082"/>
      </w:tcPr>
    </w:tblStylePr>
    <w:tblStylePr w:type="band1Vert">
      <w:tblPr/>
      <w:tcPr>
        <w:shd w:val="clear" w:color="auto" w:fill="83CAEB"/>
      </w:tcPr>
    </w:tblStylePr>
    <w:tblStylePr w:type="band1Horz">
      <w:tblPr/>
      <w:tcPr>
        <w:shd w:val="clear" w:color="auto" w:fill="83CAEB"/>
      </w:tcPr>
    </w:tblStylePr>
  </w:style>
  <w:style w:type="table" w:customStyle="1" w:styleId="GridTable5Dark-Accent2213">
    <w:name w:val="Grid Table 5 Dark - Accent 2213"/>
    <w:basedOn w:val="TableNormal"/>
    <w:next w:val="GridTable5Dark-Accent2"/>
    <w:uiPriority w:val="50"/>
    <w:rsid w:val="00D8293E"/>
    <w:pPr>
      <w:spacing w:after="0" w:line="240" w:lineRule="auto"/>
    </w:pPr>
    <w:rPr>
      <w:kern w:val="2"/>
      <w:sz w:val="24"/>
      <w:szCs w:val="24"/>
      <w:lang w:val="en-IE"/>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FAE2D5"/>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E97132"/>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E97132"/>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E97132"/>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E97132"/>
      </w:tcPr>
    </w:tblStylePr>
    <w:tblStylePr w:type="band1Vert">
      <w:tblPr/>
      <w:tcPr>
        <w:shd w:val="clear" w:color="auto" w:fill="F6C5AC"/>
      </w:tcPr>
    </w:tblStylePr>
    <w:tblStylePr w:type="band1Horz">
      <w:tblPr/>
      <w:tcPr>
        <w:shd w:val="clear" w:color="auto" w:fill="F6C5AC"/>
      </w:tcPr>
    </w:tblStylePr>
  </w:style>
  <w:style w:type="table" w:customStyle="1" w:styleId="GridTable5Dark-Accent3213">
    <w:name w:val="Grid Table 5 Dark - Accent 3213"/>
    <w:basedOn w:val="TableNormal"/>
    <w:next w:val="GridTable5Dark-Accent3"/>
    <w:uiPriority w:val="50"/>
    <w:rsid w:val="00D8293E"/>
    <w:pPr>
      <w:spacing w:after="0" w:line="240" w:lineRule="auto"/>
    </w:pPr>
    <w:rPr>
      <w:kern w:val="2"/>
      <w:sz w:val="24"/>
      <w:szCs w:val="24"/>
      <w:lang w:val="en-IE"/>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C1F0C7"/>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196B24"/>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196B24"/>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196B24"/>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196B24"/>
      </w:tcPr>
    </w:tblStylePr>
    <w:tblStylePr w:type="band1Vert">
      <w:tblPr/>
      <w:tcPr>
        <w:shd w:val="clear" w:color="auto" w:fill="84E290"/>
      </w:tcPr>
    </w:tblStylePr>
    <w:tblStylePr w:type="band1Horz">
      <w:tblPr/>
      <w:tcPr>
        <w:shd w:val="clear" w:color="auto" w:fill="84E290"/>
      </w:tcPr>
    </w:tblStylePr>
  </w:style>
  <w:style w:type="table" w:customStyle="1" w:styleId="GridTable5Dark-Accent4213">
    <w:name w:val="Grid Table 5 Dark - Accent 4213"/>
    <w:basedOn w:val="TableNormal"/>
    <w:next w:val="GridTable5Dark-Accent4"/>
    <w:uiPriority w:val="50"/>
    <w:rsid w:val="00D8293E"/>
    <w:pPr>
      <w:spacing w:after="0" w:line="240" w:lineRule="auto"/>
    </w:pPr>
    <w:rPr>
      <w:kern w:val="2"/>
      <w:sz w:val="24"/>
      <w:szCs w:val="24"/>
      <w:lang w:val="en-IE"/>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CAEDFB"/>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0F9ED5"/>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0F9ED5"/>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0F9ED5"/>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0F9ED5"/>
      </w:tcPr>
    </w:tblStylePr>
    <w:tblStylePr w:type="band1Vert">
      <w:tblPr/>
      <w:tcPr>
        <w:shd w:val="clear" w:color="auto" w:fill="95DCF7"/>
      </w:tcPr>
    </w:tblStylePr>
    <w:tblStylePr w:type="band1Horz">
      <w:tblPr/>
      <w:tcPr>
        <w:shd w:val="clear" w:color="auto" w:fill="95DCF7"/>
      </w:tcPr>
    </w:tblStylePr>
  </w:style>
  <w:style w:type="table" w:customStyle="1" w:styleId="GridTable5Dark-Accent5213">
    <w:name w:val="Grid Table 5 Dark - Accent 5213"/>
    <w:basedOn w:val="TableNormal"/>
    <w:next w:val="GridTable5Dark-Accent5"/>
    <w:uiPriority w:val="50"/>
    <w:rsid w:val="00D8293E"/>
    <w:pPr>
      <w:spacing w:after="0" w:line="240" w:lineRule="auto"/>
    </w:pPr>
    <w:rPr>
      <w:kern w:val="2"/>
      <w:sz w:val="24"/>
      <w:szCs w:val="24"/>
      <w:lang w:val="en-IE"/>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F2CEED"/>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A02B93"/>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A02B93"/>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A02B93"/>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A02B93"/>
      </w:tcPr>
    </w:tblStylePr>
    <w:tblStylePr w:type="band1Vert">
      <w:tblPr/>
      <w:tcPr>
        <w:shd w:val="clear" w:color="auto" w:fill="E59EDC"/>
      </w:tcPr>
    </w:tblStylePr>
    <w:tblStylePr w:type="band1Horz">
      <w:tblPr/>
      <w:tcPr>
        <w:shd w:val="clear" w:color="auto" w:fill="E59EDC"/>
      </w:tcPr>
    </w:tblStylePr>
  </w:style>
  <w:style w:type="table" w:customStyle="1" w:styleId="GridTable5Dark-Accent6213">
    <w:name w:val="Grid Table 5 Dark - Accent 6213"/>
    <w:basedOn w:val="TableNormal"/>
    <w:next w:val="GridTable5Dark-Accent6"/>
    <w:uiPriority w:val="50"/>
    <w:rsid w:val="00D8293E"/>
    <w:pPr>
      <w:spacing w:after="0" w:line="240" w:lineRule="auto"/>
    </w:pPr>
    <w:rPr>
      <w:kern w:val="2"/>
      <w:sz w:val="24"/>
      <w:szCs w:val="24"/>
      <w:lang w:val="en-IE"/>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9F2D0"/>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EA72E"/>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EA72E"/>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EA72E"/>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EA72E"/>
      </w:tcPr>
    </w:tblStylePr>
    <w:tblStylePr w:type="band1Vert">
      <w:tblPr/>
      <w:tcPr>
        <w:shd w:val="clear" w:color="auto" w:fill="B3E5A1"/>
      </w:tcPr>
    </w:tblStylePr>
    <w:tblStylePr w:type="band1Horz">
      <w:tblPr/>
      <w:tcPr>
        <w:shd w:val="clear" w:color="auto" w:fill="B3E5A1"/>
      </w:tcPr>
    </w:tblStylePr>
  </w:style>
  <w:style w:type="table" w:customStyle="1" w:styleId="GridTable6Colourful213">
    <w:name w:val="Grid Table 6 Colourful213"/>
    <w:basedOn w:val="TableNormal"/>
    <w:next w:val="GridTable6Colorful"/>
    <w:uiPriority w:val="51"/>
    <w:rsid w:val="00D8293E"/>
    <w:pPr>
      <w:spacing w:after="0" w:line="240" w:lineRule="auto"/>
    </w:pPr>
    <w:rPr>
      <w:color w:val="000000"/>
      <w:kern w:val="2"/>
      <w:sz w:val="24"/>
      <w:szCs w:val="24"/>
      <w:lang w:val="en-IE"/>
      <w14:ligatures w14:val="standardContextual"/>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rPr>
      <w:tblPr/>
      <w:tcPr>
        <w:tcBorders>
          <w:bottom w:val="single" w:sz="12" w:space="0" w:color="666666"/>
        </w:tcBorders>
      </w:tcPr>
    </w:tblStylePr>
    <w:tblStylePr w:type="lastRow">
      <w:rPr>
        <w:b/>
        <w:bCs/>
      </w:rPr>
      <w:tblPr/>
      <w:tcPr>
        <w:tcBorders>
          <w:top w:val="double" w:sz="4" w:space="0" w:color="666666"/>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GridTable6ColourfulAccent1213">
    <w:name w:val="Grid Table 6 Colourful – Accent 1213"/>
    <w:basedOn w:val="TableNormal"/>
    <w:next w:val="GridTable6Colorful-Accent1"/>
    <w:uiPriority w:val="51"/>
    <w:rsid w:val="00D8293E"/>
    <w:pPr>
      <w:spacing w:after="0" w:line="240" w:lineRule="auto"/>
    </w:pPr>
    <w:rPr>
      <w:color w:val="0F4761"/>
      <w:kern w:val="2"/>
      <w:sz w:val="24"/>
      <w:szCs w:val="24"/>
      <w:lang w:val="en-IE"/>
      <w14:ligatures w14:val="standardContextual"/>
    </w:rPr>
    <w:tblPr>
      <w:tblStyleRowBandSize w:val="1"/>
      <w:tblStyleColBandSize w:val="1"/>
      <w:tblBorders>
        <w:top w:val="single" w:sz="4" w:space="0" w:color="45B0E1"/>
        <w:left w:val="single" w:sz="4" w:space="0" w:color="45B0E1"/>
        <w:bottom w:val="single" w:sz="4" w:space="0" w:color="45B0E1"/>
        <w:right w:val="single" w:sz="4" w:space="0" w:color="45B0E1"/>
        <w:insideH w:val="single" w:sz="4" w:space="0" w:color="45B0E1"/>
        <w:insideV w:val="single" w:sz="4" w:space="0" w:color="45B0E1"/>
      </w:tblBorders>
    </w:tblPr>
    <w:tblStylePr w:type="firstRow">
      <w:rPr>
        <w:b/>
        <w:bCs/>
      </w:rPr>
      <w:tblPr/>
      <w:tcPr>
        <w:tcBorders>
          <w:bottom w:val="single" w:sz="12" w:space="0" w:color="45B0E1"/>
        </w:tcBorders>
      </w:tcPr>
    </w:tblStylePr>
    <w:tblStylePr w:type="lastRow">
      <w:rPr>
        <w:b/>
        <w:bCs/>
      </w:rPr>
      <w:tblPr/>
      <w:tcPr>
        <w:tcBorders>
          <w:top w:val="double" w:sz="4" w:space="0" w:color="45B0E1"/>
        </w:tcBorders>
      </w:tcPr>
    </w:tblStylePr>
    <w:tblStylePr w:type="firstCol">
      <w:rPr>
        <w:b/>
        <w:bCs/>
      </w:rPr>
    </w:tblStylePr>
    <w:tblStylePr w:type="lastCol">
      <w:rPr>
        <w:b/>
        <w:bCs/>
      </w:rPr>
    </w:tblStylePr>
    <w:tblStylePr w:type="band1Vert">
      <w:tblPr/>
      <w:tcPr>
        <w:shd w:val="clear" w:color="auto" w:fill="C1E4F5"/>
      </w:tcPr>
    </w:tblStylePr>
    <w:tblStylePr w:type="band1Horz">
      <w:tblPr/>
      <w:tcPr>
        <w:shd w:val="clear" w:color="auto" w:fill="C1E4F5"/>
      </w:tcPr>
    </w:tblStylePr>
  </w:style>
  <w:style w:type="table" w:customStyle="1" w:styleId="GridTable6ColourfulAccent2213">
    <w:name w:val="Grid Table 6 Colourful – Accent 2213"/>
    <w:basedOn w:val="TableNormal"/>
    <w:next w:val="GridTable6Colorful-Accent2"/>
    <w:uiPriority w:val="51"/>
    <w:rsid w:val="00D8293E"/>
    <w:pPr>
      <w:spacing w:after="0" w:line="240" w:lineRule="auto"/>
    </w:pPr>
    <w:rPr>
      <w:color w:val="BF4E14"/>
      <w:kern w:val="2"/>
      <w:sz w:val="24"/>
      <w:szCs w:val="24"/>
      <w:lang w:val="en-IE"/>
      <w14:ligatures w14:val="standardContextual"/>
    </w:rPr>
    <w:tblPr>
      <w:tblStyleRowBandSize w:val="1"/>
      <w:tblStyleColBandSize w:val="1"/>
      <w:tblBorders>
        <w:top w:val="single" w:sz="4" w:space="0" w:color="F1A983"/>
        <w:left w:val="single" w:sz="4" w:space="0" w:color="F1A983"/>
        <w:bottom w:val="single" w:sz="4" w:space="0" w:color="F1A983"/>
        <w:right w:val="single" w:sz="4" w:space="0" w:color="F1A983"/>
        <w:insideH w:val="single" w:sz="4" w:space="0" w:color="F1A983"/>
        <w:insideV w:val="single" w:sz="4" w:space="0" w:color="F1A983"/>
      </w:tblBorders>
    </w:tblPr>
    <w:tblStylePr w:type="firstRow">
      <w:rPr>
        <w:b/>
        <w:bCs/>
      </w:rPr>
      <w:tblPr/>
      <w:tcPr>
        <w:tcBorders>
          <w:bottom w:val="single" w:sz="12" w:space="0" w:color="F1A983"/>
        </w:tcBorders>
      </w:tcPr>
    </w:tblStylePr>
    <w:tblStylePr w:type="lastRow">
      <w:rPr>
        <w:b/>
        <w:bCs/>
      </w:rPr>
      <w:tblPr/>
      <w:tcPr>
        <w:tcBorders>
          <w:top w:val="double" w:sz="4" w:space="0" w:color="F1A983"/>
        </w:tcBorders>
      </w:tcPr>
    </w:tblStylePr>
    <w:tblStylePr w:type="firstCol">
      <w:rPr>
        <w:b/>
        <w:bCs/>
      </w:rPr>
    </w:tblStylePr>
    <w:tblStylePr w:type="lastCol">
      <w:rPr>
        <w:b/>
        <w:bCs/>
      </w:rPr>
    </w:tblStylePr>
    <w:tblStylePr w:type="band1Vert">
      <w:tblPr/>
      <w:tcPr>
        <w:shd w:val="clear" w:color="auto" w:fill="FAE2D5"/>
      </w:tcPr>
    </w:tblStylePr>
    <w:tblStylePr w:type="band1Horz">
      <w:tblPr/>
      <w:tcPr>
        <w:shd w:val="clear" w:color="auto" w:fill="FAE2D5"/>
      </w:tcPr>
    </w:tblStylePr>
  </w:style>
  <w:style w:type="table" w:customStyle="1" w:styleId="GridTable6ColourfulAccent3213">
    <w:name w:val="Grid Table 6 Colourful – Accent 3213"/>
    <w:basedOn w:val="TableNormal"/>
    <w:next w:val="GridTable6Colorful-Accent3"/>
    <w:uiPriority w:val="51"/>
    <w:rsid w:val="00D8293E"/>
    <w:pPr>
      <w:spacing w:after="0" w:line="240" w:lineRule="auto"/>
    </w:pPr>
    <w:rPr>
      <w:color w:val="124F1A"/>
      <w:kern w:val="2"/>
      <w:sz w:val="24"/>
      <w:szCs w:val="24"/>
      <w:lang w:val="en-IE"/>
      <w14:ligatures w14:val="standardContextual"/>
    </w:rPr>
    <w:tblPr>
      <w:tblStyleRowBandSize w:val="1"/>
      <w:tblStyleColBandSize w:val="1"/>
      <w:tblBorders>
        <w:top w:val="single" w:sz="4" w:space="0" w:color="47D459"/>
        <w:left w:val="single" w:sz="4" w:space="0" w:color="47D459"/>
        <w:bottom w:val="single" w:sz="4" w:space="0" w:color="47D459"/>
        <w:right w:val="single" w:sz="4" w:space="0" w:color="47D459"/>
        <w:insideH w:val="single" w:sz="4" w:space="0" w:color="47D459"/>
        <w:insideV w:val="single" w:sz="4" w:space="0" w:color="47D459"/>
      </w:tblBorders>
    </w:tblPr>
    <w:tblStylePr w:type="firstRow">
      <w:rPr>
        <w:b/>
        <w:bCs/>
      </w:rPr>
      <w:tblPr/>
      <w:tcPr>
        <w:tcBorders>
          <w:bottom w:val="single" w:sz="12" w:space="0" w:color="47D459"/>
        </w:tcBorders>
      </w:tcPr>
    </w:tblStylePr>
    <w:tblStylePr w:type="lastRow">
      <w:rPr>
        <w:b/>
        <w:bCs/>
      </w:rPr>
      <w:tblPr/>
      <w:tcPr>
        <w:tcBorders>
          <w:top w:val="double" w:sz="4" w:space="0" w:color="47D459"/>
        </w:tcBorders>
      </w:tcPr>
    </w:tblStylePr>
    <w:tblStylePr w:type="firstCol">
      <w:rPr>
        <w:b/>
        <w:bCs/>
      </w:rPr>
    </w:tblStylePr>
    <w:tblStylePr w:type="lastCol">
      <w:rPr>
        <w:b/>
        <w:bCs/>
      </w:rPr>
    </w:tblStylePr>
    <w:tblStylePr w:type="band1Vert">
      <w:tblPr/>
      <w:tcPr>
        <w:shd w:val="clear" w:color="auto" w:fill="C1F0C7"/>
      </w:tcPr>
    </w:tblStylePr>
    <w:tblStylePr w:type="band1Horz">
      <w:tblPr/>
      <w:tcPr>
        <w:shd w:val="clear" w:color="auto" w:fill="C1F0C7"/>
      </w:tcPr>
    </w:tblStylePr>
  </w:style>
  <w:style w:type="table" w:customStyle="1" w:styleId="GridTable6ColourfulAccent4213">
    <w:name w:val="Grid Table 6 Colourful – Accent 4213"/>
    <w:basedOn w:val="TableNormal"/>
    <w:next w:val="GridTable6Colorful-Accent4"/>
    <w:uiPriority w:val="51"/>
    <w:rsid w:val="00D8293E"/>
    <w:pPr>
      <w:spacing w:after="0" w:line="240" w:lineRule="auto"/>
    </w:pPr>
    <w:rPr>
      <w:color w:val="0B769F"/>
      <w:kern w:val="2"/>
      <w:sz w:val="24"/>
      <w:szCs w:val="24"/>
      <w:lang w:val="en-IE"/>
      <w14:ligatures w14:val="standardContextual"/>
    </w:rPr>
    <w:tblPr>
      <w:tblStyleRowBandSize w:val="1"/>
      <w:tblStyleColBandSize w:val="1"/>
      <w:tblBorders>
        <w:top w:val="single" w:sz="4" w:space="0" w:color="60CAF3"/>
        <w:left w:val="single" w:sz="4" w:space="0" w:color="60CAF3"/>
        <w:bottom w:val="single" w:sz="4" w:space="0" w:color="60CAF3"/>
        <w:right w:val="single" w:sz="4" w:space="0" w:color="60CAF3"/>
        <w:insideH w:val="single" w:sz="4" w:space="0" w:color="60CAF3"/>
        <w:insideV w:val="single" w:sz="4" w:space="0" w:color="60CAF3"/>
      </w:tblBorders>
    </w:tblPr>
    <w:tblStylePr w:type="firstRow">
      <w:rPr>
        <w:b/>
        <w:bCs/>
      </w:rPr>
      <w:tblPr/>
      <w:tcPr>
        <w:tcBorders>
          <w:bottom w:val="single" w:sz="12" w:space="0" w:color="60CAF3"/>
        </w:tcBorders>
      </w:tcPr>
    </w:tblStylePr>
    <w:tblStylePr w:type="lastRow">
      <w:rPr>
        <w:b/>
        <w:bCs/>
      </w:rPr>
      <w:tblPr/>
      <w:tcPr>
        <w:tcBorders>
          <w:top w:val="double" w:sz="4" w:space="0" w:color="60CAF3"/>
        </w:tcBorders>
      </w:tcPr>
    </w:tblStylePr>
    <w:tblStylePr w:type="firstCol">
      <w:rPr>
        <w:b/>
        <w:bCs/>
      </w:rPr>
    </w:tblStylePr>
    <w:tblStylePr w:type="lastCol">
      <w:rPr>
        <w:b/>
        <w:bCs/>
      </w:rPr>
    </w:tblStylePr>
    <w:tblStylePr w:type="band1Vert">
      <w:tblPr/>
      <w:tcPr>
        <w:shd w:val="clear" w:color="auto" w:fill="CAEDFB"/>
      </w:tcPr>
    </w:tblStylePr>
    <w:tblStylePr w:type="band1Horz">
      <w:tblPr/>
      <w:tcPr>
        <w:shd w:val="clear" w:color="auto" w:fill="CAEDFB"/>
      </w:tcPr>
    </w:tblStylePr>
  </w:style>
  <w:style w:type="table" w:customStyle="1" w:styleId="GridTable6ColourfulAccent5213">
    <w:name w:val="Grid Table 6 Colourful – Accent 5213"/>
    <w:basedOn w:val="TableNormal"/>
    <w:next w:val="GridTable6Colorful-Accent5"/>
    <w:uiPriority w:val="51"/>
    <w:rsid w:val="00D8293E"/>
    <w:pPr>
      <w:spacing w:after="0" w:line="240" w:lineRule="auto"/>
    </w:pPr>
    <w:rPr>
      <w:color w:val="77206D"/>
      <w:kern w:val="2"/>
      <w:sz w:val="24"/>
      <w:szCs w:val="24"/>
      <w:lang w:val="en-IE"/>
      <w14:ligatures w14:val="standardContextual"/>
    </w:rPr>
    <w:tblPr>
      <w:tblStyleRowBandSize w:val="1"/>
      <w:tblStyleColBandSize w:val="1"/>
      <w:tblBorders>
        <w:top w:val="single" w:sz="4" w:space="0" w:color="D86DCB"/>
        <w:left w:val="single" w:sz="4" w:space="0" w:color="D86DCB"/>
        <w:bottom w:val="single" w:sz="4" w:space="0" w:color="D86DCB"/>
        <w:right w:val="single" w:sz="4" w:space="0" w:color="D86DCB"/>
        <w:insideH w:val="single" w:sz="4" w:space="0" w:color="D86DCB"/>
        <w:insideV w:val="single" w:sz="4" w:space="0" w:color="D86DCB"/>
      </w:tblBorders>
    </w:tblPr>
    <w:tblStylePr w:type="firstRow">
      <w:rPr>
        <w:b/>
        <w:bCs/>
      </w:rPr>
      <w:tblPr/>
      <w:tcPr>
        <w:tcBorders>
          <w:bottom w:val="single" w:sz="12" w:space="0" w:color="D86DCB"/>
        </w:tcBorders>
      </w:tcPr>
    </w:tblStylePr>
    <w:tblStylePr w:type="lastRow">
      <w:rPr>
        <w:b/>
        <w:bCs/>
      </w:rPr>
      <w:tblPr/>
      <w:tcPr>
        <w:tcBorders>
          <w:top w:val="double" w:sz="4" w:space="0" w:color="D86DCB"/>
        </w:tcBorders>
      </w:tcPr>
    </w:tblStylePr>
    <w:tblStylePr w:type="firstCol">
      <w:rPr>
        <w:b/>
        <w:bCs/>
      </w:rPr>
    </w:tblStylePr>
    <w:tblStylePr w:type="lastCol">
      <w:rPr>
        <w:b/>
        <w:bCs/>
      </w:rPr>
    </w:tblStylePr>
    <w:tblStylePr w:type="band1Vert">
      <w:tblPr/>
      <w:tcPr>
        <w:shd w:val="clear" w:color="auto" w:fill="F2CEED"/>
      </w:tcPr>
    </w:tblStylePr>
    <w:tblStylePr w:type="band1Horz">
      <w:tblPr/>
      <w:tcPr>
        <w:shd w:val="clear" w:color="auto" w:fill="F2CEED"/>
      </w:tcPr>
    </w:tblStylePr>
  </w:style>
  <w:style w:type="table" w:customStyle="1" w:styleId="GridTable6ColourfulAccent6213">
    <w:name w:val="Grid Table 6 Colourful – Accent 6213"/>
    <w:basedOn w:val="TableNormal"/>
    <w:next w:val="GridTable6Colorful-Accent6"/>
    <w:uiPriority w:val="51"/>
    <w:rsid w:val="00D8293E"/>
    <w:pPr>
      <w:spacing w:after="0" w:line="240" w:lineRule="auto"/>
    </w:pPr>
    <w:rPr>
      <w:color w:val="3A7C22"/>
      <w:kern w:val="2"/>
      <w:sz w:val="24"/>
      <w:szCs w:val="24"/>
      <w:lang w:val="en-IE"/>
      <w14:ligatures w14:val="standardContextual"/>
    </w:rPr>
    <w:tblPr>
      <w:tblStyleRowBandSize w:val="1"/>
      <w:tblStyleColBandSize w:val="1"/>
      <w:tblBorders>
        <w:top w:val="single" w:sz="4" w:space="0" w:color="8DD873"/>
        <w:left w:val="single" w:sz="4" w:space="0" w:color="8DD873"/>
        <w:bottom w:val="single" w:sz="4" w:space="0" w:color="8DD873"/>
        <w:right w:val="single" w:sz="4" w:space="0" w:color="8DD873"/>
        <w:insideH w:val="single" w:sz="4" w:space="0" w:color="8DD873"/>
        <w:insideV w:val="single" w:sz="4" w:space="0" w:color="8DD873"/>
      </w:tblBorders>
    </w:tblPr>
    <w:tblStylePr w:type="firstRow">
      <w:rPr>
        <w:b/>
        <w:bCs/>
      </w:rPr>
      <w:tblPr/>
      <w:tcPr>
        <w:tcBorders>
          <w:bottom w:val="single" w:sz="12" w:space="0" w:color="8DD873"/>
        </w:tcBorders>
      </w:tcPr>
    </w:tblStylePr>
    <w:tblStylePr w:type="lastRow">
      <w:rPr>
        <w:b/>
        <w:bCs/>
      </w:rPr>
      <w:tblPr/>
      <w:tcPr>
        <w:tcBorders>
          <w:top w:val="double" w:sz="4" w:space="0" w:color="8DD873"/>
        </w:tcBorders>
      </w:tcPr>
    </w:tblStylePr>
    <w:tblStylePr w:type="firstCol">
      <w:rPr>
        <w:b/>
        <w:bCs/>
      </w:rPr>
    </w:tblStylePr>
    <w:tblStylePr w:type="lastCol">
      <w:rPr>
        <w:b/>
        <w:bCs/>
      </w:rPr>
    </w:tblStylePr>
    <w:tblStylePr w:type="band1Vert">
      <w:tblPr/>
      <w:tcPr>
        <w:shd w:val="clear" w:color="auto" w:fill="D9F2D0"/>
      </w:tcPr>
    </w:tblStylePr>
    <w:tblStylePr w:type="band1Horz">
      <w:tblPr/>
      <w:tcPr>
        <w:shd w:val="clear" w:color="auto" w:fill="D9F2D0"/>
      </w:tcPr>
    </w:tblStylePr>
  </w:style>
  <w:style w:type="table" w:customStyle="1" w:styleId="GridTable7Colourful213">
    <w:name w:val="Grid Table 7 Colourful213"/>
    <w:basedOn w:val="TableNormal"/>
    <w:next w:val="GridTable7Colorful"/>
    <w:uiPriority w:val="52"/>
    <w:rsid w:val="00D8293E"/>
    <w:pPr>
      <w:spacing w:after="0" w:line="240" w:lineRule="auto"/>
    </w:pPr>
    <w:rPr>
      <w:color w:val="000000"/>
      <w:kern w:val="2"/>
      <w:sz w:val="24"/>
      <w:szCs w:val="24"/>
      <w:lang w:val="en-IE"/>
      <w14:ligatures w14:val="standardContextual"/>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CCCCC"/>
      </w:tcPr>
    </w:tblStylePr>
    <w:tblStylePr w:type="band1Horz">
      <w:tblPr/>
      <w:tcPr>
        <w:shd w:val="clear" w:color="auto" w:fill="CCCCCC"/>
      </w:tcPr>
    </w:tblStylePr>
    <w:tblStylePr w:type="neCell">
      <w:tblPr/>
      <w:tcPr>
        <w:tcBorders>
          <w:bottom w:val="single" w:sz="4" w:space="0" w:color="666666"/>
        </w:tcBorders>
      </w:tcPr>
    </w:tblStylePr>
    <w:tblStylePr w:type="nwCell">
      <w:tblPr/>
      <w:tcPr>
        <w:tcBorders>
          <w:bottom w:val="single" w:sz="4" w:space="0" w:color="666666"/>
        </w:tcBorders>
      </w:tcPr>
    </w:tblStylePr>
    <w:tblStylePr w:type="seCell">
      <w:tblPr/>
      <w:tcPr>
        <w:tcBorders>
          <w:top w:val="single" w:sz="4" w:space="0" w:color="666666"/>
        </w:tcBorders>
      </w:tcPr>
    </w:tblStylePr>
    <w:tblStylePr w:type="swCell">
      <w:tblPr/>
      <w:tcPr>
        <w:tcBorders>
          <w:top w:val="single" w:sz="4" w:space="0" w:color="666666"/>
        </w:tcBorders>
      </w:tcPr>
    </w:tblStylePr>
  </w:style>
  <w:style w:type="table" w:customStyle="1" w:styleId="GridTable7ColourfulAccent1213">
    <w:name w:val="Grid Table 7 Colourful – Accent 1213"/>
    <w:basedOn w:val="TableNormal"/>
    <w:next w:val="GridTable7Colorful-Accent1"/>
    <w:uiPriority w:val="52"/>
    <w:rsid w:val="00D8293E"/>
    <w:pPr>
      <w:spacing w:after="0" w:line="240" w:lineRule="auto"/>
    </w:pPr>
    <w:rPr>
      <w:color w:val="0F4761"/>
      <w:kern w:val="2"/>
      <w:sz w:val="24"/>
      <w:szCs w:val="24"/>
      <w:lang w:val="en-IE"/>
      <w14:ligatures w14:val="standardContextual"/>
    </w:rPr>
    <w:tblPr>
      <w:tblStyleRowBandSize w:val="1"/>
      <w:tblStyleColBandSize w:val="1"/>
      <w:tblBorders>
        <w:top w:val="single" w:sz="4" w:space="0" w:color="45B0E1"/>
        <w:left w:val="single" w:sz="4" w:space="0" w:color="45B0E1"/>
        <w:bottom w:val="single" w:sz="4" w:space="0" w:color="45B0E1"/>
        <w:right w:val="single" w:sz="4" w:space="0" w:color="45B0E1"/>
        <w:insideH w:val="single" w:sz="4" w:space="0" w:color="45B0E1"/>
        <w:insideV w:val="single" w:sz="4" w:space="0" w:color="45B0E1"/>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1E4F5"/>
      </w:tcPr>
    </w:tblStylePr>
    <w:tblStylePr w:type="band1Horz">
      <w:tblPr/>
      <w:tcPr>
        <w:shd w:val="clear" w:color="auto" w:fill="C1E4F5"/>
      </w:tcPr>
    </w:tblStylePr>
    <w:tblStylePr w:type="neCell">
      <w:tblPr/>
      <w:tcPr>
        <w:tcBorders>
          <w:bottom w:val="single" w:sz="4" w:space="0" w:color="45B0E1"/>
        </w:tcBorders>
      </w:tcPr>
    </w:tblStylePr>
    <w:tblStylePr w:type="nwCell">
      <w:tblPr/>
      <w:tcPr>
        <w:tcBorders>
          <w:bottom w:val="single" w:sz="4" w:space="0" w:color="45B0E1"/>
        </w:tcBorders>
      </w:tcPr>
    </w:tblStylePr>
    <w:tblStylePr w:type="seCell">
      <w:tblPr/>
      <w:tcPr>
        <w:tcBorders>
          <w:top w:val="single" w:sz="4" w:space="0" w:color="45B0E1"/>
        </w:tcBorders>
      </w:tcPr>
    </w:tblStylePr>
    <w:tblStylePr w:type="swCell">
      <w:tblPr/>
      <w:tcPr>
        <w:tcBorders>
          <w:top w:val="single" w:sz="4" w:space="0" w:color="45B0E1"/>
        </w:tcBorders>
      </w:tcPr>
    </w:tblStylePr>
  </w:style>
  <w:style w:type="table" w:customStyle="1" w:styleId="GridTable7ColourfulAccent2213">
    <w:name w:val="Grid Table 7 Colourful – Accent 2213"/>
    <w:basedOn w:val="TableNormal"/>
    <w:next w:val="GridTable7Colorful-Accent2"/>
    <w:uiPriority w:val="52"/>
    <w:rsid w:val="00D8293E"/>
    <w:pPr>
      <w:spacing w:after="0" w:line="240" w:lineRule="auto"/>
    </w:pPr>
    <w:rPr>
      <w:color w:val="BF4E14"/>
      <w:kern w:val="2"/>
      <w:sz w:val="24"/>
      <w:szCs w:val="24"/>
      <w:lang w:val="en-IE"/>
      <w14:ligatures w14:val="standardContextual"/>
    </w:rPr>
    <w:tblPr>
      <w:tblStyleRowBandSize w:val="1"/>
      <w:tblStyleColBandSize w:val="1"/>
      <w:tblBorders>
        <w:top w:val="single" w:sz="4" w:space="0" w:color="F1A983"/>
        <w:left w:val="single" w:sz="4" w:space="0" w:color="F1A983"/>
        <w:bottom w:val="single" w:sz="4" w:space="0" w:color="F1A983"/>
        <w:right w:val="single" w:sz="4" w:space="0" w:color="F1A983"/>
        <w:insideH w:val="single" w:sz="4" w:space="0" w:color="F1A983"/>
        <w:insideV w:val="single" w:sz="4" w:space="0" w:color="F1A98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AE2D5"/>
      </w:tcPr>
    </w:tblStylePr>
    <w:tblStylePr w:type="band1Horz">
      <w:tblPr/>
      <w:tcPr>
        <w:shd w:val="clear" w:color="auto" w:fill="FAE2D5"/>
      </w:tcPr>
    </w:tblStylePr>
    <w:tblStylePr w:type="neCell">
      <w:tblPr/>
      <w:tcPr>
        <w:tcBorders>
          <w:bottom w:val="single" w:sz="4" w:space="0" w:color="F1A983"/>
        </w:tcBorders>
      </w:tcPr>
    </w:tblStylePr>
    <w:tblStylePr w:type="nwCell">
      <w:tblPr/>
      <w:tcPr>
        <w:tcBorders>
          <w:bottom w:val="single" w:sz="4" w:space="0" w:color="F1A983"/>
        </w:tcBorders>
      </w:tcPr>
    </w:tblStylePr>
    <w:tblStylePr w:type="seCell">
      <w:tblPr/>
      <w:tcPr>
        <w:tcBorders>
          <w:top w:val="single" w:sz="4" w:space="0" w:color="F1A983"/>
        </w:tcBorders>
      </w:tcPr>
    </w:tblStylePr>
    <w:tblStylePr w:type="swCell">
      <w:tblPr/>
      <w:tcPr>
        <w:tcBorders>
          <w:top w:val="single" w:sz="4" w:space="0" w:color="F1A983"/>
        </w:tcBorders>
      </w:tcPr>
    </w:tblStylePr>
  </w:style>
  <w:style w:type="table" w:customStyle="1" w:styleId="GridTable7ColourfulAccent3213">
    <w:name w:val="Grid Table 7 Colourful – Accent 3213"/>
    <w:basedOn w:val="TableNormal"/>
    <w:next w:val="GridTable7Colorful-Accent3"/>
    <w:uiPriority w:val="52"/>
    <w:rsid w:val="00D8293E"/>
    <w:pPr>
      <w:spacing w:after="0" w:line="240" w:lineRule="auto"/>
    </w:pPr>
    <w:rPr>
      <w:color w:val="124F1A"/>
      <w:kern w:val="2"/>
      <w:sz w:val="24"/>
      <w:szCs w:val="24"/>
      <w:lang w:val="en-IE"/>
      <w14:ligatures w14:val="standardContextual"/>
    </w:rPr>
    <w:tblPr>
      <w:tblStyleRowBandSize w:val="1"/>
      <w:tblStyleColBandSize w:val="1"/>
      <w:tblBorders>
        <w:top w:val="single" w:sz="4" w:space="0" w:color="47D459"/>
        <w:left w:val="single" w:sz="4" w:space="0" w:color="47D459"/>
        <w:bottom w:val="single" w:sz="4" w:space="0" w:color="47D459"/>
        <w:right w:val="single" w:sz="4" w:space="0" w:color="47D459"/>
        <w:insideH w:val="single" w:sz="4" w:space="0" w:color="47D459"/>
        <w:insideV w:val="single" w:sz="4" w:space="0" w:color="47D459"/>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1F0C7"/>
      </w:tcPr>
    </w:tblStylePr>
    <w:tblStylePr w:type="band1Horz">
      <w:tblPr/>
      <w:tcPr>
        <w:shd w:val="clear" w:color="auto" w:fill="C1F0C7"/>
      </w:tcPr>
    </w:tblStylePr>
    <w:tblStylePr w:type="neCell">
      <w:tblPr/>
      <w:tcPr>
        <w:tcBorders>
          <w:bottom w:val="single" w:sz="4" w:space="0" w:color="47D459"/>
        </w:tcBorders>
      </w:tcPr>
    </w:tblStylePr>
    <w:tblStylePr w:type="nwCell">
      <w:tblPr/>
      <w:tcPr>
        <w:tcBorders>
          <w:bottom w:val="single" w:sz="4" w:space="0" w:color="47D459"/>
        </w:tcBorders>
      </w:tcPr>
    </w:tblStylePr>
    <w:tblStylePr w:type="seCell">
      <w:tblPr/>
      <w:tcPr>
        <w:tcBorders>
          <w:top w:val="single" w:sz="4" w:space="0" w:color="47D459"/>
        </w:tcBorders>
      </w:tcPr>
    </w:tblStylePr>
    <w:tblStylePr w:type="swCell">
      <w:tblPr/>
      <w:tcPr>
        <w:tcBorders>
          <w:top w:val="single" w:sz="4" w:space="0" w:color="47D459"/>
        </w:tcBorders>
      </w:tcPr>
    </w:tblStylePr>
  </w:style>
  <w:style w:type="table" w:customStyle="1" w:styleId="GridTable7ColourfulAccent4213">
    <w:name w:val="Grid Table 7 Colourful – Accent 4213"/>
    <w:basedOn w:val="TableNormal"/>
    <w:next w:val="GridTable7Colorful-Accent4"/>
    <w:uiPriority w:val="52"/>
    <w:rsid w:val="00D8293E"/>
    <w:pPr>
      <w:spacing w:after="0" w:line="240" w:lineRule="auto"/>
    </w:pPr>
    <w:rPr>
      <w:color w:val="0B769F"/>
      <w:kern w:val="2"/>
      <w:sz w:val="24"/>
      <w:szCs w:val="24"/>
      <w:lang w:val="en-IE"/>
      <w14:ligatures w14:val="standardContextual"/>
    </w:rPr>
    <w:tblPr>
      <w:tblStyleRowBandSize w:val="1"/>
      <w:tblStyleColBandSize w:val="1"/>
      <w:tblBorders>
        <w:top w:val="single" w:sz="4" w:space="0" w:color="60CAF3"/>
        <w:left w:val="single" w:sz="4" w:space="0" w:color="60CAF3"/>
        <w:bottom w:val="single" w:sz="4" w:space="0" w:color="60CAF3"/>
        <w:right w:val="single" w:sz="4" w:space="0" w:color="60CAF3"/>
        <w:insideH w:val="single" w:sz="4" w:space="0" w:color="60CAF3"/>
        <w:insideV w:val="single" w:sz="4" w:space="0" w:color="60CAF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AEDFB"/>
      </w:tcPr>
    </w:tblStylePr>
    <w:tblStylePr w:type="band1Horz">
      <w:tblPr/>
      <w:tcPr>
        <w:shd w:val="clear" w:color="auto" w:fill="CAEDFB"/>
      </w:tcPr>
    </w:tblStylePr>
    <w:tblStylePr w:type="neCell">
      <w:tblPr/>
      <w:tcPr>
        <w:tcBorders>
          <w:bottom w:val="single" w:sz="4" w:space="0" w:color="60CAF3"/>
        </w:tcBorders>
      </w:tcPr>
    </w:tblStylePr>
    <w:tblStylePr w:type="nwCell">
      <w:tblPr/>
      <w:tcPr>
        <w:tcBorders>
          <w:bottom w:val="single" w:sz="4" w:space="0" w:color="60CAF3"/>
        </w:tcBorders>
      </w:tcPr>
    </w:tblStylePr>
    <w:tblStylePr w:type="seCell">
      <w:tblPr/>
      <w:tcPr>
        <w:tcBorders>
          <w:top w:val="single" w:sz="4" w:space="0" w:color="60CAF3"/>
        </w:tcBorders>
      </w:tcPr>
    </w:tblStylePr>
    <w:tblStylePr w:type="swCell">
      <w:tblPr/>
      <w:tcPr>
        <w:tcBorders>
          <w:top w:val="single" w:sz="4" w:space="0" w:color="60CAF3"/>
        </w:tcBorders>
      </w:tcPr>
    </w:tblStylePr>
  </w:style>
  <w:style w:type="table" w:customStyle="1" w:styleId="GridTable7ColourfulAccent5213">
    <w:name w:val="Grid Table 7 Colourful – Accent 5213"/>
    <w:basedOn w:val="TableNormal"/>
    <w:next w:val="GridTable7Colorful-Accent5"/>
    <w:uiPriority w:val="52"/>
    <w:rsid w:val="00D8293E"/>
    <w:pPr>
      <w:spacing w:after="0" w:line="240" w:lineRule="auto"/>
    </w:pPr>
    <w:rPr>
      <w:color w:val="77206D"/>
      <w:kern w:val="2"/>
      <w:sz w:val="24"/>
      <w:szCs w:val="24"/>
      <w:lang w:val="en-IE"/>
      <w14:ligatures w14:val="standardContextual"/>
    </w:rPr>
    <w:tblPr>
      <w:tblStyleRowBandSize w:val="1"/>
      <w:tblStyleColBandSize w:val="1"/>
      <w:tblBorders>
        <w:top w:val="single" w:sz="4" w:space="0" w:color="D86DCB"/>
        <w:left w:val="single" w:sz="4" w:space="0" w:color="D86DCB"/>
        <w:bottom w:val="single" w:sz="4" w:space="0" w:color="D86DCB"/>
        <w:right w:val="single" w:sz="4" w:space="0" w:color="D86DCB"/>
        <w:insideH w:val="single" w:sz="4" w:space="0" w:color="D86DCB"/>
        <w:insideV w:val="single" w:sz="4" w:space="0" w:color="D86DCB"/>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2CEED"/>
      </w:tcPr>
    </w:tblStylePr>
    <w:tblStylePr w:type="band1Horz">
      <w:tblPr/>
      <w:tcPr>
        <w:shd w:val="clear" w:color="auto" w:fill="F2CEED"/>
      </w:tcPr>
    </w:tblStylePr>
    <w:tblStylePr w:type="neCell">
      <w:tblPr/>
      <w:tcPr>
        <w:tcBorders>
          <w:bottom w:val="single" w:sz="4" w:space="0" w:color="D86DCB"/>
        </w:tcBorders>
      </w:tcPr>
    </w:tblStylePr>
    <w:tblStylePr w:type="nwCell">
      <w:tblPr/>
      <w:tcPr>
        <w:tcBorders>
          <w:bottom w:val="single" w:sz="4" w:space="0" w:color="D86DCB"/>
        </w:tcBorders>
      </w:tcPr>
    </w:tblStylePr>
    <w:tblStylePr w:type="seCell">
      <w:tblPr/>
      <w:tcPr>
        <w:tcBorders>
          <w:top w:val="single" w:sz="4" w:space="0" w:color="D86DCB"/>
        </w:tcBorders>
      </w:tcPr>
    </w:tblStylePr>
    <w:tblStylePr w:type="swCell">
      <w:tblPr/>
      <w:tcPr>
        <w:tcBorders>
          <w:top w:val="single" w:sz="4" w:space="0" w:color="D86DCB"/>
        </w:tcBorders>
      </w:tcPr>
    </w:tblStylePr>
  </w:style>
  <w:style w:type="table" w:customStyle="1" w:styleId="GridTable7ColourfulAccent6213">
    <w:name w:val="Grid Table 7 Colourful – Accent 6213"/>
    <w:basedOn w:val="TableNormal"/>
    <w:next w:val="GridTable7Colorful-Accent6"/>
    <w:uiPriority w:val="52"/>
    <w:rsid w:val="00D8293E"/>
    <w:pPr>
      <w:spacing w:after="0" w:line="240" w:lineRule="auto"/>
    </w:pPr>
    <w:rPr>
      <w:color w:val="3A7C22"/>
      <w:kern w:val="2"/>
      <w:sz w:val="24"/>
      <w:szCs w:val="24"/>
      <w:lang w:val="en-IE"/>
      <w14:ligatures w14:val="standardContextual"/>
    </w:rPr>
    <w:tblPr>
      <w:tblStyleRowBandSize w:val="1"/>
      <w:tblStyleColBandSize w:val="1"/>
      <w:tblBorders>
        <w:top w:val="single" w:sz="4" w:space="0" w:color="8DD873"/>
        <w:left w:val="single" w:sz="4" w:space="0" w:color="8DD873"/>
        <w:bottom w:val="single" w:sz="4" w:space="0" w:color="8DD873"/>
        <w:right w:val="single" w:sz="4" w:space="0" w:color="8DD873"/>
        <w:insideH w:val="single" w:sz="4" w:space="0" w:color="8DD873"/>
        <w:insideV w:val="single" w:sz="4" w:space="0" w:color="8DD87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D9F2D0"/>
      </w:tcPr>
    </w:tblStylePr>
    <w:tblStylePr w:type="band1Horz">
      <w:tblPr/>
      <w:tcPr>
        <w:shd w:val="clear" w:color="auto" w:fill="D9F2D0"/>
      </w:tcPr>
    </w:tblStylePr>
    <w:tblStylePr w:type="neCell">
      <w:tblPr/>
      <w:tcPr>
        <w:tcBorders>
          <w:bottom w:val="single" w:sz="4" w:space="0" w:color="8DD873"/>
        </w:tcBorders>
      </w:tcPr>
    </w:tblStylePr>
    <w:tblStylePr w:type="nwCell">
      <w:tblPr/>
      <w:tcPr>
        <w:tcBorders>
          <w:bottom w:val="single" w:sz="4" w:space="0" w:color="8DD873"/>
        </w:tcBorders>
      </w:tcPr>
    </w:tblStylePr>
    <w:tblStylePr w:type="seCell">
      <w:tblPr/>
      <w:tcPr>
        <w:tcBorders>
          <w:top w:val="single" w:sz="4" w:space="0" w:color="8DD873"/>
        </w:tcBorders>
      </w:tcPr>
    </w:tblStylePr>
    <w:tblStylePr w:type="swCell">
      <w:tblPr/>
      <w:tcPr>
        <w:tcBorders>
          <w:top w:val="single" w:sz="4" w:space="0" w:color="8DD873"/>
        </w:tcBorders>
      </w:tcPr>
    </w:tblStylePr>
  </w:style>
  <w:style w:type="table" w:customStyle="1" w:styleId="LightGrid213">
    <w:name w:val="Light Grid213"/>
    <w:basedOn w:val="TableNormal"/>
    <w:next w:val="LightGrid"/>
    <w:uiPriority w:val="62"/>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Pr>
    <w:tblStylePr w:type="firstRow">
      <w:pPr>
        <w:spacing w:before="0" w:after="0" w:line="240" w:lineRule="auto"/>
      </w:pPr>
      <w:rPr>
        <w:rFonts w:ascii="Aptos Display" w:eastAsia="Yu Gothic Light" w:hAnsi="Aptos Display" w:cs="Times New Roman"/>
        <w:b/>
        <w:bCs/>
      </w:rPr>
      <w:tblPr/>
      <w:tcPr>
        <w:tcBorders>
          <w:top w:val="single" w:sz="8" w:space="0" w:color="000000"/>
          <w:left w:val="single" w:sz="8" w:space="0" w:color="000000"/>
          <w:bottom w:val="single" w:sz="18" w:space="0" w:color="000000"/>
          <w:right w:val="single" w:sz="8" w:space="0" w:color="000000"/>
          <w:insideH w:val="nil"/>
          <w:insideV w:val="single" w:sz="8" w:space="0" w:color="000000"/>
        </w:tcBorders>
      </w:tcPr>
    </w:tblStylePr>
    <w:tblStylePr w:type="lastRow">
      <w:pPr>
        <w:spacing w:before="0" w:after="0" w:line="240" w:lineRule="auto"/>
      </w:pPr>
      <w:rPr>
        <w:rFonts w:ascii="Aptos Display" w:eastAsia="Yu Gothic Light" w:hAnsi="Aptos Display" w:cs="Times New Roman"/>
        <w:b/>
        <w:bCs/>
      </w:rPr>
      <w:tblPr/>
      <w:tcPr>
        <w:tcBorders>
          <w:top w:val="double" w:sz="6" w:space="0" w:color="000000"/>
          <w:left w:val="single" w:sz="8" w:space="0" w:color="000000"/>
          <w:bottom w:val="single" w:sz="8" w:space="0" w:color="000000"/>
          <w:right w:val="single" w:sz="8" w:space="0" w:color="000000"/>
          <w:insideH w:val="nil"/>
          <w:insideV w:val="single" w:sz="8" w:space="0" w:color="000000"/>
        </w:tcBorders>
      </w:tcPr>
    </w:tblStylePr>
    <w:tblStylePr w:type="firstCol">
      <w:rPr>
        <w:rFonts w:ascii="Aptos Display" w:eastAsia="Yu Gothic Light" w:hAnsi="Aptos Display" w:cs="Times New Roman"/>
        <w:b/>
        <w:bCs/>
      </w:rPr>
    </w:tblStylePr>
    <w:tblStylePr w:type="lastCol">
      <w:rPr>
        <w:rFonts w:ascii="Aptos Display" w:eastAsia="Yu Gothic Light" w:hAnsi="Aptos Display" w:cs="Times New Roman"/>
        <w:b/>
        <w:bCs/>
      </w:rPr>
      <w:tblPr/>
      <w:tcPr>
        <w:tcBorders>
          <w:top w:val="single" w:sz="8" w:space="0" w:color="000000"/>
          <w:left w:val="single" w:sz="8" w:space="0" w:color="000000"/>
          <w:bottom w:val="single" w:sz="8" w:space="0" w:color="000000"/>
          <w:right w:val="single" w:sz="8" w:space="0" w:color="000000"/>
        </w:tcBorders>
      </w:tcPr>
    </w:tblStylePr>
    <w:tblStylePr w:type="band1Vert">
      <w:tblPr/>
      <w:tcPr>
        <w:tcBorders>
          <w:top w:val="single" w:sz="8" w:space="0" w:color="000000"/>
          <w:left w:val="single" w:sz="8" w:space="0" w:color="000000"/>
          <w:bottom w:val="single" w:sz="8" w:space="0" w:color="000000"/>
          <w:right w:val="single" w:sz="8" w:space="0" w:color="000000"/>
        </w:tcBorders>
        <w:shd w:val="clear" w:color="auto" w:fill="C0C0C0"/>
      </w:tcPr>
    </w:tblStylePr>
    <w:tblStylePr w:type="band1Horz">
      <w:tblPr/>
      <w:tcPr>
        <w:tcBorders>
          <w:top w:val="single" w:sz="8" w:space="0" w:color="000000"/>
          <w:left w:val="single" w:sz="8" w:space="0" w:color="000000"/>
          <w:bottom w:val="single" w:sz="8" w:space="0" w:color="000000"/>
          <w:right w:val="single" w:sz="8" w:space="0" w:color="000000"/>
          <w:insideV w:val="single" w:sz="8" w:space="0" w:color="000000"/>
        </w:tcBorders>
        <w:shd w:val="clear" w:color="auto" w:fill="C0C0C0"/>
      </w:tcPr>
    </w:tblStylePr>
    <w:tblStylePr w:type="band2Horz">
      <w:tblPr/>
      <w:tcPr>
        <w:tcBorders>
          <w:top w:val="single" w:sz="8" w:space="0" w:color="000000"/>
          <w:left w:val="single" w:sz="8" w:space="0" w:color="000000"/>
          <w:bottom w:val="single" w:sz="8" w:space="0" w:color="000000"/>
          <w:right w:val="single" w:sz="8" w:space="0" w:color="000000"/>
          <w:insideV w:val="single" w:sz="8" w:space="0" w:color="000000"/>
        </w:tcBorders>
      </w:tcPr>
    </w:tblStylePr>
  </w:style>
  <w:style w:type="table" w:customStyle="1" w:styleId="LightGrid-Accent1213">
    <w:name w:val="Light Grid - Accent 1213"/>
    <w:basedOn w:val="TableNormal"/>
    <w:next w:val="LightGrid-Accent1"/>
    <w:uiPriority w:val="62"/>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8" w:space="0" w:color="156082"/>
        <w:left w:val="single" w:sz="8" w:space="0" w:color="156082"/>
        <w:bottom w:val="single" w:sz="8" w:space="0" w:color="156082"/>
        <w:right w:val="single" w:sz="8" w:space="0" w:color="156082"/>
        <w:insideH w:val="single" w:sz="8" w:space="0" w:color="156082"/>
        <w:insideV w:val="single" w:sz="8" w:space="0" w:color="156082"/>
      </w:tblBorders>
    </w:tblPr>
    <w:tblStylePr w:type="firstRow">
      <w:pPr>
        <w:spacing w:before="0" w:after="0" w:line="240" w:lineRule="auto"/>
      </w:pPr>
      <w:rPr>
        <w:rFonts w:ascii="Aptos Display" w:eastAsia="Yu Gothic Light" w:hAnsi="Aptos Display" w:cs="Times New Roman"/>
        <w:b/>
        <w:bCs/>
      </w:rPr>
      <w:tblPr/>
      <w:tcPr>
        <w:tcBorders>
          <w:top w:val="single" w:sz="8" w:space="0" w:color="156082"/>
          <w:left w:val="single" w:sz="8" w:space="0" w:color="156082"/>
          <w:bottom w:val="single" w:sz="18" w:space="0" w:color="156082"/>
          <w:right w:val="single" w:sz="8" w:space="0" w:color="156082"/>
          <w:insideH w:val="nil"/>
          <w:insideV w:val="single" w:sz="8" w:space="0" w:color="156082"/>
        </w:tcBorders>
      </w:tcPr>
    </w:tblStylePr>
    <w:tblStylePr w:type="lastRow">
      <w:pPr>
        <w:spacing w:before="0" w:after="0" w:line="240" w:lineRule="auto"/>
      </w:pPr>
      <w:rPr>
        <w:rFonts w:ascii="Aptos Display" w:eastAsia="Yu Gothic Light" w:hAnsi="Aptos Display" w:cs="Times New Roman"/>
        <w:b/>
        <w:bCs/>
      </w:rPr>
      <w:tblPr/>
      <w:tcPr>
        <w:tcBorders>
          <w:top w:val="double" w:sz="6" w:space="0" w:color="156082"/>
          <w:left w:val="single" w:sz="8" w:space="0" w:color="156082"/>
          <w:bottom w:val="single" w:sz="8" w:space="0" w:color="156082"/>
          <w:right w:val="single" w:sz="8" w:space="0" w:color="156082"/>
          <w:insideH w:val="nil"/>
          <w:insideV w:val="single" w:sz="8" w:space="0" w:color="156082"/>
        </w:tcBorders>
      </w:tcPr>
    </w:tblStylePr>
    <w:tblStylePr w:type="firstCol">
      <w:rPr>
        <w:rFonts w:ascii="Aptos Display" w:eastAsia="Yu Gothic Light" w:hAnsi="Aptos Display" w:cs="Times New Roman"/>
        <w:b/>
        <w:bCs/>
      </w:rPr>
    </w:tblStylePr>
    <w:tblStylePr w:type="lastCol">
      <w:rPr>
        <w:rFonts w:ascii="Aptos Display" w:eastAsia="Yu Gothic Light" w:hAnsi="Aptos Display" w:cs="Times New Roman"/>
        <w:b/>
        <w:bCs/>
      </w:rPr>
      <w:tblPr/>
      <w:tcPr>
        <w:tcBorders>
          <w:top w:val="single" w:sz="8" w:space="0" w:color="156082"/>
          <w:left w:val="single" w:sz="8" w:space="0" w:color="156082"/>
          <w:bottom w:val="single" w:sz="8" w:space="0" w:color="156082"/>
          <w:right w:val="single" w:sz="8" w:space="0" w:color="156082"/>
        </w:tcBorders>
      </w:tcPr>
    </w:tblStylePr>
    <w:tblStylePr w:type="band1Vert">
      <w:tblPr/>
      <w:tcPr>
        <w:tcBorders>
          <w:top w:val="single" w:sz="8" w:space="0" w:color="156082"/>
          <w:left w:val="single" w:sz="8" w:space="0" w:color="156082"/>
          <w:bottom w:val="single" w:sz="8" w:space="0" w:color="156082"/>
          <w:right w:val="single" w:sz="8" w:space="0" w:color="156082"/>
        </w:tcBorders>
        <w:shd w:val="clear" w:color="auto" w:fill="B2DEF2"/>
      </w:tcPr>
    </w:tblStylePr>
    <w:tblStylePr w:type="band1Horz">
      <w:tblPr/>
      <w:tcPr>
        <w:tcBorders>
          <w:top w:val="single" w:sz="8" w:space="0" w:color="156082"/>
          <w:left w:val="single" w:sz="8" w:space="0" w:color="156082"/>
          <w:bottom w:val="single" w:sz="8" w:space="0" w:color="156082"/>
          <w:right w:val="single" w:sz="8" w:space="0" w:color="156082"/>
          <w:insideV w:val="single" w:sz="8" w:space="0" w:color="156082"/>
        </w:tcBorders>
        <w:shd w:val="clear" w:color="auto" w:fill="B2DEF2"/>
      </w:tcPr>
    </w:tblStylePr>
    <w:tblStylePr w:type="band2Horz">
      <w:tblPr/>
      <w:tcPr>
        <w:tcBorders>
          <w:top w:val="single" w:sz="8" w:space="0" w:color="156082"/>
          <w:left w:val="single" w:sz="8" w:space="0" w:color="156082"/>
          <w:bottom w:val="single" w:sz="8" w:space="0" w:color="156082"/>
          <w:right w:val="single" w:sz="8" w:space="0" w:color="156082"/>
          <w:insideV w:val="single" w:sz="8" w:space="0" w:color="156082"/>
        </w:tcBorders>
      </w:tcPr>
    </w:tblStylePr>
  </w:style>
  <w:style w:type="table" w:customStyle="1" w:styleId="LightGrid-Accent2213">
    <w:name w:val="Light Grid - Accent 2213"/>
    <w:basedOn w:val="TableNormal"/>
    <w:next w:val="LightGrid-Accent2"/>
    <w:uiPriority w:val="62"/>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8" w:space="0" w:color="E97132"/>
        <w:left w:val="single" w:sz="8" w:space="0" w:color="E97132"/>
        <w:bottom w:val="single" w:sz="8" w:space="0" w:color="E97132"/>
        <w:right w:val="single" w:sz="8" w:space="0" w:color="E97132"/>
        <w:insideH w:val="single" w:sz="8" w:space="0" w:color="E97132"/>
        <w:insideV w:val="single" w:sz="8" w:space="0" w:color="E97132"/>
      </w:tblBorders>
    </w:tblPr>
    <w:tblStylePr w:type="firstRow">
      <w:pPr>
        <w:spacing w:before="0" w:after="0" w:line="240" w:lineRule="auto"/>
      </w:pPr>
      <w:rPr>
        <w:rFonts w:ascii="Aptos Display" w:eastAsia="Yu Gothic Light" w:hAnsi="Aptos Display" w:cs="Times New Roman"/>
        <w:b/>
        <w:bCs/>
      </w:rPr>
      <w:tblPr/>
      <w:tcPr>
        <w:tcBorders>
          <w:top w:val="single" w:sz="8" w:space="0" w:color="E97132"/>
          <w:left w:val="single" w:sz="8" w:space="0" w:color="E97132"/>
          <w:bottom w:val="single" w:sz="18" w:space="0" w:color="E97132"/>
          <w:right w:val="single" w:sz="8" w:space="0" w:color="E97132"/>
          <w:insideH w:val="nil"/>
          <w:insideV w:val="single" w:sz="8" w:space="0" w:color="E97132"/>
        </w:tcBorders>
      </w:tcPr>
    </w:tblStylePr>
    <w:tblStylePr w:type="lastRow">
      <w:pPr>
        <w:spacing w:before="0" w:after="0" w:line="240" w:lineRule="auto"/>
      </w:pPr>
      <w:rPr>
        <w:rFonts w:ascii="Aptos Display" w:eastAsia="Yu Gothic Light" w:hAnsi="Aptos Display" w:cs="Times New Roman"/>
        <w:b/>
        <w:bCs/>
      </w:rPr>
      <w:tblPr/>
      <w:tcPr>
        <w:tcBorders>
          <w:top w:val="double" w:sz="6" w:space="0" w:color="E97132"/>
          <w:left w:val="single" w:sz="8" w:space="0" w:color="E97132"/>
          <w:bottom w:val="single" w:sz="8" w:space="0" w:color="E97132"/>
          <w:right w:val="single" w:sz="8" w:space="0" w:color="E97132"/>
          <w:insideH w:val="nil"/>
          <w:insideV w:val="single" w:sz="8" w:space="0" w:color="E97132"/>
        </w:tcBorders>
      </w:tcPr>
    </w:tblStylePr>
    <w:tblStylePr w:type="firstCol">
      <w:rPr>
        <w:rFonts w:ascii="Aptos Display" w:eastAsia="Yu Gothic Light" w:hAnsi="Aptos Display" w:cs="Times New Roman"/>
        <w:b/>
        <w:bCs/>
      </w:rPr>
    </w:tblStylePr>
    <w:tblStylePr w:type="lastCol">
      <w:rPr>
        <w:rFonts w:ascii="Aptos Display" w:eastAsia="Yu Gothic Light" w:hAnsi="Aptos Display" w:cs="Times New Roman"/>
        <w:b/>
        <w:bCs/>
      </w:rPr>
      <w:tblPr/>
      <w:tcPr>
        <w:tcBorders>
          <w:top w:val="single" w:sz="8" w:space="0" w:color="E97132"/>
          <w:left w:val="single" w:sz="8" w:space="0" w:color="E97132"/>
          <w:bottom w:val="single" w:sz="8" w:space="0" w:color="E97132"/>
          <w:right w:val="single" w:sz="8" w:space="0" w:color="E97132"/>
        </w:tcBorders>
      </w:tcPr>
    </w:tblStylePr>
    <w:tblStylePr w:type="band1Vert">
      <w:tblPr/>
      <w:tcPr>
        <w:tcBorders>
          <w:top w:val="single" w:sz="8" w:space="0" w:color="E97132"/>
          <w:left w:val="single" w:sz="8" w:space="0" w:color="E97132"/>
          <w:bottom w:val="single" w:sz="8" w:space="0" w:color="E97132"/>
          <w:right w:val="single" w:sz="8" w:space="0" w:color="E97132"/>
        </w:tcBorders>
        <w:shd w:val="clear" w:color="auto" w:fill="F9DBCC"/>
      </w:tcPr>
    </w:tblStylePr>
    <w:tblStylePr w:type="band1Horz">
      <w:tblPr/>
      <w:tcPr>
        <w:tcBorders>
          <w:top w:val="single" w:sz="8" w:space="0" w:color="E97132"/>
          <w:left w:val="single" w:sz="8" w:space="0" w:color="E97132"/>
          <w:bottom w:val="single" w:sz="8" w:space="0" w:color="E97132"/>
          <w:right w:val="single" w:sz="8" w:space="0" w:color="E97132"/>
          <w:insideV w:val="single" w:sz="8" w:space="0" w:color="E97132"/>
        </w:tcBorders>
        <w:shd w:val="clear" w:color="auto" w:fill="F9DBCC"/>
      </w:tcPr>
    </w:tblStylePr>
    <w:tblStylePr w:type="band2Horz">
      <w:tblPr/>
      <w:tcPr>
        <w:tcBorders>
          <w:top w:val="single" w:sz="8" w:space="0" w:color="E97132"/>
          <w:left w:val="single" w:sz="8" w:space="0" w:color="E97132"/>
          <w:bottom w:val="single" w:sz="8" w:space="0" w:color="E97132"/>
          <w:right w:val="single" w:sz="8" w:space="0" w:color="E97132"/>
          <w:insideV w:val="single" w:sz="8" w:space="0" w:color="E97132"/>
        </w:tcBorders>
      </w:tcPr>
    </w:tblStylePr>
  </w:style>
  <w:style w:type="table" w:customStyle="1" w:styleId="LightGrid-Accent3213">
    <w:name w:val="Light Grid - Accent 3213"/>
    <w:basedOn w:val="TableNormal"/>
    <w:next w:val="LightGrid-Accent3"/>
    <w:uiPriority w:val="62"/>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8" w:space="0" w:color="196B24"/>
        <w:left w:val="single" w:sz="8" w:space="0" w:color="196B24"/>
        <w:bottom w:val="single" w:sz="8" w:space="0" w:color="196B24"/>
        <w:right w:val="single" w:sz="8" w:space="0" w:color="196B24"/>
        <w:insideH w:val="single" w:sz="8" w:space="0" w:color="196B24"/>
        <w:insideV w:val="single" w:sz="8" w:space="0" w:color="196B24"/>
      </w:tblBorders>
    </w:tblPr>
    <w:tblStylePr w:type="firstRow">
      <w:pPr>
        <w:spacing w:before="0" w:after="0" w:line="240" w:lineRule="auto"/>
      </w:pPr>
      <w:rPr>
        <w:rFonts w:ascii="Aptos Display" w:eastAsia="Yu Gothic Light" w:hAnsi="Aptos Display" w:cs="Times New Roman"/>
        <w:b/>
        <w:bCs/>
      </w:rPr>
      <w:tblPr/>
      <w:tcPr>
        <w:tcBorders>
          <w:top w:val="single" w:sz="8" w:space="0" w:color="196B24"/>
          <w:left w:val="single" w:sz="8" w:space="0" w:color="196B24"/>
          <w:bottom w:val="single" w:sz="18" w:space="0" w:color="196B24"/>
          <w:right w:val="single" w:sz="8" w:space="0" w:color="196B24"/>
          <w:insideH w:val="nil"/>
          <w:insideV w:val="single" w:sz="8" w:space="0" w:color="196B24"/>
        </w:tcBorders>
      </w:tcPr>
    </w:tblStylePr>
    <w:tblStylePr w:type="lastRow">
      <w:pPr>
        <w:spacing w:before="0" w:after="0" w:line="240" w:lineRule="auto"/>
      </w:pPr>
      <w:rPr>
        <w:rFonts w:ascii="Aptos Display" w:eastAsia="Yu Gothic Light" w:hAnsi="Aptos Display" w:cs="Times New Roman"/>
        <w:b/>
        <w:bCs/>
      </w:rPr>
      <w:tblPr/>
      <w:tcPr>
        <w:tcBorders>
          <w:top w:val="double" w:sz="6" w:space="0" w:color="196B24"/>
          <w:left w:val="single" w:sz="8" w:space="0" w:color="196B24"/>
          <w:bottom w:val="single" w:sz="8" w:space="0" w:color="196B24"/>
          <w:right w:val="single" w:sz="8" w:space="0" w:color="196B24"/>
          <w:insideH w:val="nil"/>
          <w:insideV w:val="single" w:sz="8" w:space="0" w:color="196B24"/>
        </w:tcBorders>
      </w:tcPr>
    </w:tblStylePr>
    <w:tblStylePr w:type="firstCol">
      <w:rPr>
        <w:rFonts w:ascii="Aptos Display" w:eastAsia="Yu Gothic Light" w:hAnsi="Aptos Display" w:cs="Times New Roman"/>
        <w:b/>
        <w:bCs/>
      </w:rPr>
    </w:tblStylePr>
    <w:tblStylePr w:type="lastCol">
      <w:rPr>
        <w:rFonts w:ascii="Aptos Display" w:eastAsia="Yu Gothic Light" w:hAnsi="Aptos Display" w:cs="Times New Roman"/>
        <w:b/>
        <w:bCs/>
      </w:rPr>
      <w:tblPr/>
      <w:tcPr>
        <w:tcBorders>
          <w:top w:val="single" w:sz="8" w:space="0" w:color="196B24"/>
          <w:left w:val="single" w:sz="8" w:space="0" w:color="196B24"/>
          <w:bottom w:val="single" w:sz="8" w:space="0" w:color="196B24"/>
          <w:right w:val="single" w:sz="8" w:space="0" w:color="196B24"/>
        </w:tcBorders>
      </w:tcPr>
    </w:tblStylePr>
    <w:tblStylePr w:type="band1Vert">
      <w:tblPr/>
      <w:tcPr>
        <w:tcBorders>
          <w:top w:val="single" w:sz="8" w:space="0" w:color="196B24"/>
          <w:left w:val="single" w:sz="8" w:space="0" w:color="196B24"/>
          <w:bottom w:val="single" w:sz="8" w:space="0" w:color="196B24"/>
          <w:right w:val="single" w:sz="8" w:space="0" w:color="196B24"/>
        </w:tcBorders>
        <w:shd w:val="clear" w:color="auto" w:fill="B3EDBA"/>
      </w:tcPr>
    </w:tblStylePr>
    <w:tblStylePr w:type="band1Horz">
      <w:tblPr/>
      <w:tcPr>
        <w:tcBorders>
          <w:top w:val="single" w:sz="8" w:space="0" w:color="196B24"/>
          <w:left w:val="single" w:sz="8" w:space="0" w:color="196B24"/>
          <w:bottom w:val="single" w:sz="8" w:space="0" w:color="196B24"/>
          <w:right w:val="single" w:sz="8" w:space="0" w:color="196B24"/>
          <w:insideV w:val="single" w:sz="8" w:space="0" w:color="196B24"/>
        </w:tcBorders>
        <w:shd w:val="clear" w:color="auto" w:fill="B3EDBA"/>
      </w:tcPr>
    </w:tblStylePr>
    <w:tblStylePr w:type="band2Horz">
      <w:tblPr/>
      <w:tcPr>
        <w:tcBorders>
          <w:top w:val="single" w:sz="8" w:space="0" w:color="196B24"/>
          <w:left w:val="single" w:sz="8" w:space="0" w:color="196B24"/>
          <w:bottom w:val="single" w:sz="8" w:space="0" w:color="196B24"/>
          <w:right w:val="single" w:sz="8" w:space="0" w:color="196B24"/>
          <w:insideV w:val="single" w:sz="8" w:space="0" w:color="196B24"/>
        </w:tcBorders>
      </w:tcPr>
    </w:tblStylePr>
  </w:style>
  <w:style w:type="table" w:customStyle="1" w:styleId="LightGrid-Accent4213">
    <w:name w:val="Light Grid - Accent 4213"/>
    <w:basedOn w:val="TableNormal"/>
    <w:next w:val="LightGrid-Accent4"/>
    <w:uiPriority w:val="62"/>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8" w:space="0" w:color="0F9ED5"/>
        <w:left w:val="single" w:sz="8" w:space="0" w:color="0F9ED5"/>
        <w:bottom w:val="single" w:sz="8" w:space="0" w:color="0F9ED5"/>
        <w:right w:val="single" w:sz="8" w:space="0" w:color="0F9ED5"/>
        <w:insideH w:val="single" w:sz="8" w:space="0" w:color="0F9ED5"/>
        <w:insideV w:val="single" w:sz="8" w:space="0" w:color="0F9ED5"/>
      </w:tblBorders>
    </w:tblPr>
    <w:tblStylePr w:type="firstRow">
      <w:pPr>
        <w:spacing w:before="0" w:after="0" w:line="240" w:lineRule="auto"/>
      </w:pPr>
      <w:rPr>
        <w:rFonts w:ascii="Aptos Display" w:eastAsia="Yu Gothic Light" w:hAnsi="Aptos Display" w:cs="Times New Roman"/>
        <w:b/>
        <w:bCs/>
      </w:rPr>
      <w:tblPr/>
      <w:tcPr>
        <w:tcBorders>
          <w:top w:val="single" w:sz="8" w:space="0" w:color="0F9ED5"/>
          <w:left w:val="single" w:sz="8" w:space="0" w:color="0F9ED5"/>
          <w:bottom w:val="single" w:sz="18" w:space="0" w:color="0F9ED5"/>
          <w:right w:val="single" w:sz="8" w:space="0" w:color="0F9ED5"/>
          <w:insideH w:val="nil"/>
          <w:insideV w:val="single" w:sz="8" w:space="0" w:color="0F9ED5"/>
        </w:tcBorders>
      </w:tcPr>
    </w:tblStylePr>
    <w:tblStylePr w:type="lastRow">
      <w:pPr>
        <w:spacing w:before="0" w:after="0" w:line="240" w:lineRule="auto"/>
      </w:pPr>
      <w:rPr>
        <w:rFonts w:ascii="Aptos Display" w:eastAsia="Yu Gothic Light" w:hAnsi="Aptos Display" w:cs="Times New Roman"/>
        <w:b/>
        <w:bCs/>
      </w:rPr>
      <w:tblPr/>
      <w:tcPr>
        <w:tcBorders>
          <w:top w:val="double" w:sz="6" w:space="0" w:color="0F9ED5"/>
          <w:left w:val="single" w:sz="8" w:space="0" w:color="0F9ED5"/>
          <w:bottom w:val="single" w:sz="8" w:space="0" w:color="0F9ED5"/>
          <w:right w:val="single" w:sz="8" w:space="0" w:color="0F9ED5"/>
          <w:insideH w:val="nil"/>
          <w:insideV w:val="single" w:sz="8" w:space="0" w:color="0F9ED5"/>
        </w:tcBorders>
      </w:tcPr>
    </w:tblStylePr>
    <w:tblStylePr w:type="firstCol">
      <w:rPr>
        <w:rFonts w:ascii="Aptos Display" w:eastAsia="Yu Gothic Light" w:hAnsi="Aptos Display" w:cs="Times New Roman"/>
        <w:b/>
        <w:bCs/>
      </w:rPr>
    </w:tblStylePr>
    <w:tblStylePr w:type="lastCol">
      <w:rPr>
        <w:rFonts w:ascii="Aptos Display" w:eastAsia="Yu Gothic Light" w:hAnsi="Aptos Display" w:cs="Times New Roman"/>
        <w:b/>
        <w:bCs/>
      </w:rPr>
      <w:tblPr/>
      <w:tcPr>
        <w:tcBorders>
          <w:top w:val="single" w:sz="8" w:space="0" w:color="0F9ED5"/>
          <w:left w:val="single" w:sz="8" w:space="0" w:color="0F9ED5"/>
          <w:bottom w:val="single" w:sz="8" w:space="0" w:color="0F9ED5"/>
          <w:right w:val="single" w:sz="8" w:space="0" w:color="0F9ED5"/>
        </w:tcBorders>
      </w:tcPr>
    </w:tblStylePr>
    <w:tblStylePr w:type="band1Vert">
      <w:tblPr/>
      <w:tcPr>
        <w:tcBorders>
          <w:top w:val="single" w:sz="8" w:space="0" w:color="0F9ED5"/>
          <w:left w:val="single" w:sz="8" w:space="0" w:color="0F9ED5"/>
          <w:bottom w:val="single" w:sz="8" w:space="0" w:color="0F9ED5"/>
          <w:right w:val="single" w:sz="8" w:space="0" w:color="0F9ED5"/>
        </w:tcBorders>
        <w:shd w:val="clear" w:color="auto" w:fill="BDE9FA"/>
      </w:tcPr>
    </w:tblStylePr>
    <w:tblStylePr w:type="band1Horz">
      <w:tblPr/>
      <w:tcPr>
        <w:tcBorders>
          <w:top w:val="single" w:sz="8" w:space="0" w:color="0F9ED5"/>
          <w:left w:val="single" w:sz="8" w:space="0" w:color="0F9ED5"/>
          <w:bottom w:val="single" w:sz="8" w:space="0" w:color="0F9ED5"/>
          <w:right w:val="single" w:sz="8" w:space="0" w:color="0F9ED5"/>
          <w:insideV w:val="single" w:sz="8" w:space="0" w:color="0F9ED5"/>
        </w:tcBorders>
        <w:shd w:val="clear" w:color="auto" w:fill="BDE9FA"/>
      </w:tcPr>
    </w:tblStylePr>
    <w:tblStylePr w:type="band2Horz">
      <w:tblPr/>
      <w:tcPr>
        <w:tcBorders>
          <w:top w:val="single" w:sz="8" w:space="0" w:color="0F9ED5"/>
          <w:left w:val="single" w:sz="8" w:space="0" w:color="0F9ED5"/>
          <w:bottom w:val="single" w:sz="8" w:space="0" w:color="0F9ED5"/>
          <w:right w:val="single" w:sz="8" w:space="0" w:color="0F9ED5"/>
          <w:insideV w:val="single" w:sz="8" w:space="0" w:color="0F9ED5"/>
        </w:tcBorders>
      </w:tcPr>
    </w:tblStylePr>
  </w:style>
  <w:style w:type="table" w:customStyle="1" w:styleId="LightGrid-Accent5213">
    <w:name w:val="Light Grid - Accent 5213"/>
    <w:basedOn w:val="TableNormal"/>
    <w:next w:val="LightGrid-Accent5"/>
    <w:uiPriority w:val="62"/>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8" w:space="0" w:color="A02B93"/>
        <w:left w:val="single" w:sz="8" w:space="0" w:color="A02B93"/>
        <w:bottom w:val="single" w:sz="8" w:space="0" w:color="A02B93"/>
        <w:right w:val="single" w:sz="8" w:space="0" w:color="A02B93"/>
        <w:insideH w:val="single" w:sz="8" w:space="0" w:color="A02B93"/>
        <w:insideV w:val="single" w:sz="8" w:space="0" w:color="A02B93"/>
      </w:tblBorders>
    </w:tblPr>
    <w:tblStylePr w:type="firstRow">
      <w:pPr>
        <w:spacing w:before="0" w:after="0" w:line="240" w:lineRule="auto"/>
      </w:pPr>
      <w:rPr>
        <w:rFonts w:ascii="Aptos Display" w:eastAsia="Yu Gothic Light" w:hAnsi="Aptos Display" w:cs="Times New Roman"/>
        <w:b/>
        <w:bCs/>
      </w:rPr>
      <w:tblPr/>
      <w:tcPr>
        <w:tcBorders>
          <w:top w:val="single" w:sz="8" w:space="0" w:color="A02B93"/>
          <w:left w:val="single" w:sz="8" w:space="0" w:color="A02B93"/>
          <w:bottom w:val="single" w:sz="18" w:space="0" w:color="A02B93"/>
          <w:right w:val="single" w:sz="8" w:space="0" w:color="A02B93"/>
          <w:insideH w:val="nil"/>
          <w:insideV w:val="single" w:sz="8" w:space="0" w:color="A02B93"/>
        </w:tcBorders>
      </w:tcPr>
    </w:tblStylePr>
    <w:tblStylePr w:type="lastRow">
      <w:pPr>
        <w:spacing w:before="0" w:after="0" w:line="240" w:lineRule="auto"/>
      </w:pPr>
      <w:rPr>
        <w:rFonts w:ascii="Aptos Display" w:eastAsia="Yu Gothic Light" w:hAnsi="Aptos Display" w:cs="Times New Roman"/>
        <w:b/>
        <w:bCs/>
      </w:rPr>
      <w:tblPr/>
      <w:tcPr>
        <w:tcBorders>
          <w:top w:val="double" w:sz="6" w:space="0" w:color="A02B93"/>
          <w:left w:val="single" w:sz="8" w:space="0" w:color="A02B93"/>
          <w:bottom w:val="single" w:sz="8" w:space="0" w:color="A02B93"/>
          <w:right w:val="single" w:sz="8" w:space="0" w:color="A02B93"/>
          <w:insideH w:val="nil"/>
          <w:insideV w:val="single" w:sz="8" w:space="0" w:color="A02B93"/>
        </w:tcBorders>
      </w:tcPr>
    </w:tblStylePr>
    <w:tblStylePr w:type="firstCol">
      <w:rPr>
        <w:rFonts w:ascii="Aptos Display" w:eastAsia="Yu Gothic Light" w:hAnsi="Aptos Display" w:cs="Times New Roman"/>
        <w:b/>
        <w:bCs/>
      </w:rPr>
    </w:tblStylePr>
    <w:tblStylePr w:type="lastCol">
      <w:rPr>
        <w:rFonts w:ascii="Aptos Display" w:eastAsia="Yu Gothic Light" w:hAnsi="Aptos Display" w:cs="Times New Roman"/>
        <w:b/>
        <w:bCs/>
      </w:rPr>
      <w:tblPr/>
      <w:tcPr>
        <w:tcBorders>
          <w:top w:val="single" w:sz="8" w:space="0" w:color="A02B93"/>
          <w:left w:val="single" w:sz="8" w:space="0" w:color="A02B93"/>
          <w:bottom w:val="single" w:sz="8" w:space="0" w:color="A02B93"/>
          <w:right w:val="single" w:sz="8" w:space="0" w:color="A02B93"/>
        </w:tcBorders>
      </w:tcPr>
    </w:tblStylePr>
    <w:tblStylePr w:type="band1Vert">
      <w:tblPr/>
      <w:tcPr>
        <w:tcBorders>
          <w:top w:val="single" w:sz="8" w:space="0" w:color="A02B93"/>
          <w:left w:val="single" w:sz="8" w:space="0" w:color="A02B93"/>
          <w:bottom w:val="single" w:sz="8" w:space="0" w:color="A02B93"/>
          <w:right w:val="single" w:sz="8" w:space="0" w:color="A02B93"/>
        </w:tcBorders>
        <w:shd w:val="clear" w:color="auto" w:fill="EFC3E9"/>
      </w:tcPr>
    </w:tblStylePr>
    <w:tblStylePr w:type="band1Horz">
      <w:tblPr/>
      <w:tcPr>
        <w:tcBorders>
          <w:top w:val="single" w:sz="8" w:space="0" w:color="A02B93"/>
          <w:left w:val="single" w:sz="8" w:space="0" w:color="A02B93"/>
          <w:bottom w:val="single" w:sz="8" w:space="0" w:color="A02B93"/>
          <w:right w:val="single" w:sz="8" w:space="0" w:color="A02B93"/>
          <w:insideV w:val="single" w:sz="8" w:space="0" w:color="A02B93"/>
        </w:tcBorders>
        <w:shd w:val="clear" w:color="auto" w:fill="EFC3E9"/>
      </w:tcPr>
    </w:tblStylePr>
    <w:tblStylePr w:type="band2Horz">
      <w:tblPr/>
      <w:tcPr>
        <w:tcBorders>
          <w:top w:val="single" w:sz="8" w:space="0" w:color="A02B93"/>
          <w:left w:val="single" w:sz="8" w:space="0" w:color="A02B93"/>
          <w:bottom w:val="single" w:sz="8" w:space="0" w:color="A02B93"/>
          <w:right w:val="single" w:sz="8" w:space="0" w:color="A02B93"/>
          <w:insideV w:val="single" w:sz="8" w:space="0" w:color="A02B93"/>
        </w:tcBorders>
      </w:tcPr>
    </w:tblStylePr>
  </w:style>
  <w:style w:type="table" w:customStyle="1" w:styleId="LightGrid-Accent6213">
    <w:name w:val="Light Grid - Accent 6213"/>
    <w:basedOn w:val="TableNormal"/>
    <w:next w:val="LightGrid-Accent6"/>
    <w:uiPriority w:val="62"/>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8" w:space="0" w:color="4EA72E"/>
        <w:left w:val="single" w:sz="8" w:space="0" w:color="4EA72E"/>
        <w:bottom w:val="single" w:sz="8" w:space="0" w:color="4EA72E"/>
        <w:right w:val="single" w:sz="8" w:space="0" w:color="4EA72E"/>
        <w:insideH w:val="single" w:sz="8" w:space="0" w:color="4EA72E"/>
        <w:insideV w:val="single" w:sz="8" w:space="0" w:color="4EA72E"/>
      </w:tblBorders>
    </w:tblPr>
    <w:tblStylePr w:type="firstRow">
      <w:pPr>
        <w:spacing w:before="0" w:after="0" w:line="240" w:lineRule="auto"/>
      </w:pPr>
      <w:rPr>
        <w:rFonts w:ascii="Aptos Display" w:eastAsia="Yu Gothic Light" w:hAnsi="Aptos Display" w:cs="Times New Roman"/>
        <w:b/>
        <w:bCs/>
      </w:rPr>
      <w:tblPr/>
      <w:tcPr>
        <w:tcBorders>
          <w:top w:val="single" w:sz="8" w:space="0" w:color="4EA72E"/>
          <w:left w:val="single" w:sz="8" w:space="0" w:color="4EA72E"/>
          <w:bottom w:val="single" w:sz="18" w:space="0" w:color="4EA72E"/>
          <w:right w:val="single" w:sz="8" w:space="0" w:color="4EA72E"/>
          <w:insideH w:val="nil"/>
          <w:insideV w:val="single" w:sz="8" w:space="0" w:color="4EA72E"/>
        </w:tcBorders>
      </w:tcPr>
    </w:tblStylePr>
    <w:tblStylePr w:type="lastRow">
      <w:pPr>
        <w:spacing w:before="0" w:after="0" w:line="240" w:lineRule="auto"/>
      </w:pPr>
      <w:rPr>
        <w:rFonts w:ascii="Aptos Display" w:eastAsia="Yu Gothic Light" w:hAnsi="Aptos Display" w:cs="Times New Roman"/>
        <w:b/>
        <w:bCs/>
      </w:rPr>
      <w:tblPr/>
      <w:tcPr>
        <w:tcBorders>
          <w:top w:val="double" w:sz="6" w:space="0" w:color="4EA72E"/>
          <w:left w:val="single" w:sz="8" w:space="0" w:color="4EA72E"/>
          <w:bottom w:val="single" w:sz="8" w:space="0" w:color="4EA72E"/>
          <w:right w:val="single" w:sz="8" w:space="0" w:color="4EA72E"/>
          <w:insideH w:val="nil"/>
          <w:insideV w:val="single" w:sz="8" w:space="0" w:color="4EA72E"/>
        </w:tcBorders>
      </w:tcPr>
    </w:tblStylePr>
    <w:tblStylePr w:type="firstCol">
      <w:rPr>
        <w:rFonts w:ascii="Aptos Display" w:eastAsia="Yu Gothic Light" w:hAnsi="Aptos Display" w:cs="Times New Roman"/>
        <w:b/>
        <w:bCs/>
      </w:rPr>
    </w:tblStylePr>
    <w:tblStylePr w:type="lastCol">
      <w:rPr>
        <w:rFonts w:ascii="Aptos Display" w:eastAsia="Yu Gothic Light" w:hAnsi="Aptos Display" w:cs="Times New Roman"/>
        <w:b/>
        <w:bCs/>
      </w:rPr>
      <w:tblPr/>
      <w:tcPr>
        <w:tcBorders>
          <w:top w:val="single" w:sz="8" w:space="0" w:color="4EA72E"/>
          <w:left w:val="single" w:sz="8" w:space="0" w:color="4EA72E"/>
          <w:bottom w:val="single" w:sz="8" w:space="0" w:color="4EA72E"/>
          <w:right w:val="single" w:sz="8" w:space="0" w:color="4EA72E"/>
        </w:tcBorders>
      </w:tcPr>
    </w:tblStylePr>
    <w:tblStylePr w:type="band1Vert">
      <w:tblPr/>
      <w:tcPr>
        <w:tcBorders>
          <w:top w:val="single" w:sz="8" w:space="0" w:color="4EA72E"/>
          <w:left w:val="single" w:sz="8" w:space="0" w:color="4EA72E"/>
          <w:bottom w:val="single" w:sz="8" w:space="0" w:color="4EA72E"/>
          <w:right w:val="single" w:sz="8" w:space="0" w:color="4EA72E"/>
        </w:tcBorders>
        <w:shd w:val="clear" w:color="auto" w:fill="D0EFC5"/>
      </w:tcPr>
    </w:tblStylePr>
    <w:tblStylePr w:type="band1Horz">
      <w:tblPr/>
      <w:tcPr>
        <w:tcBorders>
          <w:top w:val="single" w:sz="8" w:space="0" w:color="4EA72E"/>
          <w:left w:val="single" w:sz="8" w:space="0" w:color="4EA72E"/>
          <w:bottom w:val="single" w:sz="8" w:space="0" w:color="4EA72E"/>
          <w:right w:val="single" w:sz="8" w:space="0" w:color="4EA72E"/>
          <w:insideV w:val="single" w:sz="8" w:space="0" w:color="4EA72E"/>
        </w:tcBorders>
        <w:shd w:val="clear" w:color="auto" w:fill="D0EFC5"/>
      </w:tcPr>
    </w:tblStylePr>
    <w:tblStylePr w:type="band2Horz">
      <w:tblPr/>
      <w:tcPr>
        <w:tcBorders>
          <w:top w:val="single" w:sz="8" w:space="0" w:color="4EA72E"/>
          <w:left w:val="single" w:sz="8" w:space="0" w:color="4EA72E"/>
          <w:bottom w:val="single" w:sz="8" w:space="0" w:color="4EA72E"/>
          <w:right w:val="single" w:sz="8" w:space="0" w:color="4EA72E"/>
          <w:insideV w:val="single" w:sz="8" w:space="0" w:color="4EA72E"/>
        </w:tcBorders>
      </w:tcPr>
    </w:tblStylePr>
  </w:style>
  <w:style w:type="table" w:customStyle="1" w:styleId="LightList213">
    <w:name w:val="Light List213"/>
    <w:basedOn w:val="TableNormal"/>
    <w:next w:val="LightList"/>
    <w:uiPriority w:val="61"/>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8" w:space="0" w:color="000000"/>
        <w:left w:val="single" w:sz="8" w:space="0" w:color="000000"/>
        <w:bottom w:val="single" w:sz="8" w:space="0" w:color="000000"/>
        <w:right w:val="single" w:sz="8" w:space="0" w:color="000000"/>
      </w:tblBorders>
    </w:tblPr>
    <w:tblStylePr w:type="firstRow">
      <w:pPr>
        <w:spacing w:before="0" w:after="0" w:line="240" w:lineRule="auto"/>
      </w:pPr>
      <w:rPr>
        <w:b/>
        <w:bCs/>
        <w:color w:val="FFFFFF"/>
      </w:rPr>
      <w:tblPr/>
      <w:tcPr>
        <w:shd w:val="clear" w:color="auto" w:fill="000000"/>
      </w:tcPr>
    </w:tblStylePr>
    <w:tblStylePr w:type="lastRow">
      <w:pPr>
        <w:spacing w:before="0" w:after="0" w:line="240" w:lineRule="auto"/>
      </w:pPr>
      <w:rPr>
        <w:b/>
        <w:bCs/>
      </w:rPr>
      <w:tblPr/>
      <w:tcPr>
        <w:tcBorders>
          <w:top w:val="double" w:sz="6" w:space="0" w:color="000000"/>
          <w:left w:val="single" w:sz="8" w:space="0" w:color="000000"/>
          <w:bottom w:val="single" w:sz="8" w:space="0" w:color="000000"/>
          <w:right w:val="single" w:sz="8" w:space="0" w:color="000000"/>
        </w:tcBorders>
      </w:tcPr>
    </w:tblStylePr>
    <w:tblStylePr w:type="firstCol">
      <w:rPr>
        <w:b/>
        <w:bCs/>
      </w:rPr>
    </w:tblStylePr>
    <w:tblStylePr w:type="lastCol">
      <w:rPr>
        <w:b/>
        <w:bCs/>
      </w:rPr>
    </w:tblStylePr>
    <w:tblStylePr w:type="band1Vert">
      <w:tblPr/>
      <w:tcPr>
        <w:tcBorders>
          <w:top w:val="single" w:sz="8" w:space="0" w:color="000000"/>
          <w:left w:val="single" w:sz="8" w:space="0" w:color="000000"/>
          <w:bottom w:val="single" w:sz="8" w:space="0" w:color="000000"/>
          <w:right w:val="single" w:sz="8" w:space="0" w:color="000000"/>
        </w:tcBorders>
      </w:tcPr>
    </w:tblStylePr>
    <w:tblStylePr w:type="band1Horz">
      <w:tblPr/>
      <w:tcPr>
        <w:tcBorders>
          <w:top w:val="single" w:sz="8" w:space="0" w:color="000000"/>
          <w:left w:val="single" w:sz="8" w:space="0" w:color="000000"/>
          <w:bottom w:val="single" w:sz="8" w:space="0" w:color="000000"/>
          <w:right w:val="single" w:sz="8" w:space="0" w:color="000000"/>
        </w:tcBorders>
      </w:tcPr>
    </w:tblStylePr>
  </w:style>
  <w:style w:type="table" w:customStyle="1" w:styleId="LightList-Accent1213">
    <w:name w:val="Light List - Accent 1213"/>
    <w:basedOn w:val="TableNormal"/>
    <w:next w:val="LightList-Accent1"/>
    <w:uiPriority w:val="61"/>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8" w:space="0" w:color="156082"/>
        <w:left w:val="single" w:sz="8" w:space="0" w:color="156082"/>
        <w:bottom w:val="single" w:sz="8" w:space="0" w:color="156082"/>
        <w:right w:val="single" w:sz="8" w:space="0" w:color="156082"/>
      </w:tblBorders>
    </w:tblPr>
    <w:tblStylePr w:type="firstRow">
      <w:pPr>
        <w:spacing w:before="0" w:after="0" w:line="240" w:lineRule="auto"/>
      </w:pPr>
      <w:rPr>
        <w:b/>
        <w:bCs/>
        <w:color w:val="FFFFFF"/>
      </w:rPr>
      <w:tblPr/>
      <w:tcPr>
        <w:shd w:val="clear" w:color="auto" w:fill="156082"/>
      </w:tcPr>
    </w:tblStylePr>
    <w:tblStylePr w:type="lastRow">
      <w:pPr>
        <w:spacing w:before="0" w:after="0" w:line="240" w:lineRule="auto"/>
      </w:pPr>
      <w:rPr>
        <w:b/>
        <w:bCs/>
      </w:rPr>
      <w:tblPr/>
      <w:tcPr>
        <w:tcBorders>
          <w:top w:val="double" w:sz="6" w:space="0" w:color="156082"/>
          <w:left w:val="single" w:sz="8" w:space="0" w:color="156082"/>
          <w:bottom w:val="single" w:sz="8" w:space="0" w:color="156082"/>
          <w:right w:val="single" w:sz="8" w:space="0" w:color="156082"/>
        </w:tcBorders>
      </w:tcPr>
    </w:tblStylePr>
    <w:tblStylePr w:type="firstCol">
      <w:rPr>
        <w:b/>
        <w:bCs/>
      </w:rPr>
    </w:tblStylePr>
    <w:tblStylePr w:type="lastCol">
      <w:rPr>
        <w:b/>
        <w:bCs/>
      </w:rPr>
    </w:tblStylePr>
    <w:tblStylePr w:type="band1Vert">
      <w:tblPr/>
      <w:tcPr>
        <w:tcBorders>
          <w:top w:val="single" w:sz="8" w:space="0" w:color="156082"/>
          <w:left w:val="single" w:sz="8" w:space="0" w:color="156082"/>
          <w:bottom w:val="single" w:sz="8" w:space="0" w:color="156082"/>
          <w:right w:val="single" w:sz="8" w:space="0" w:color="156082"/>
        </w:tcBorders>
      </w:tcPr>
    </w:tblStylePr>
    <w:tblStylePr w:type="band1Horz">
      <w:tblPr/>
      <w:tcPr>
        <w:tcBorders>
          <w:top w:val="single" w:sz="8" w:space="0" w:color="156082"/>
          <w:left w:val="single" w:sz="8" w:space="0" w:color="156082"/>
          <w:bottom w:val="single" w:sz="8" w:space="0" w:color="156082"/>
          <w:right w:val="single" w:sz="8" w:space="0" w:color="156082"/>
        </w:tcBorders>
      </w:tcPr>
    </w:tblStylePr>
  </w:style>
  <w:style w:type="table" w:customStyle="1" w:styleId="LightList-Accent2213">
    <w:name w:val="Light List - Accent 2213"/>
    <w:basedOn w:val="TableNormal"/>
    <w:next w:val="LightList-Accent2"/>
    <w:uiPriority w:val="61"/>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8" w:space="0" w:color="E97132"/>
        <w:left w:val="single" w:sz="8" w:space="0" w:color="E97132"/>
        <w:bottom w:val="single" w:sz="8" w:space="0" w:color="E97132"/>
        <w:right w:val="single" w:sz="8" w:space="0" w:color="E97132"/>
      </w:tblBorders>
    </w:tblPr>
    <w:tblStylePr w:type="firstRow">
      <w:pPr>
        <w:spacing w:before="0" w:after="0" w:line="240" w:lineRule="auto"/>
      </w:pPr>
      <w:rPr>
        <w:b/>
        <w:bCs/>
        <w:color w:val="FFFFFF"/>
      </w:rPr>
      <w:tblPr/>
      <w:tcPr>
        <w:shd w:val="clear" w:color="auto" w:fill="E97132"/>
      </w:tcPr>
    </w:tblStylePr>
    <w:tblStylePr w:type="lastRow">
      <w:pPr>
        <w:spacing w:before="0" w:after="0" w:line="240" w:lineRule="auto"/>
      </w:pPr>
      <w:rPr>
        <w:b/>
        <w:bCs/>
      </w:rPr>
      <w:tblPr/>
      <w:tcPr>
        <w:tcBorders>
          <w:top w:val="double" w:sz="6" w:space="0" w:color="E97132"/>
          <w:left w:val="single" w:sz="8" w:space="0" w:color="E97132"/>
          <w:bottom w:val="single" w:sz="8" w:space="0" w:color="E97132"/>
          <w:right w:val="single" w:sz="8" w:space="0" w:color="E97132"/>
        </w:tcBorders>
      </w:tcPr>
    </w:tblStylePr>
    <w:tblStylePr w:type="firstCol">
      <w:rPr>
        <w:b/>
        <w:bCs/>
      </w:rPr>
    </w:tblStylePr>
    <w:tblStylePr w:type="lastCol">
      <w:rPr>
        <w:b/>
        <w:bCs/>
      </w:rPr>
    </w:tblStylePr>
    <w:tblStylePr w:type="band1Vert">
      <w:tblPr/>
      <w:tcPr>
        <w:tcBorders>
          <w:top w:val="single" w:sz="8" w:space="0" w:color="E97132"/>
          <w:left w:val="single" w:sz="8" w:space="0" w:color="E97132"/>
          <w:bottom w:val="single" w:sz="8" w:space="0" w:color="E97132"/>
          <w:right w:val="single" w:sz="8" w:space="0" w:color="E97132"/>
        </w:tcBorders>
      </w:tcPr>
    </w:tblStylePr>
    <w:tblStylePr w:type="band1Horz">
      <w:tblPr/>
      <w:tcPr>
        <w:tcBorders>
          <w:top w:val="single" w:sz="8" w:space="0" w:color="E97132"/>
          <w:left w:val="single" w:sz="8" w:space="0" w:color="E97132"/>
          <w:bottom w:val="single" w:sz="8" w:space="0" w:color="E97132"/>
          <w:right w:val="single" w:sz="8" w:space="0" w:color="E97132"/>
        </w:tcBorders>
      </w:tcPr>
    </w:tblStylePr>
  </w:style>
  <w:style w:type="table" w:customStyle="1" w:styleId="LightList-Accent3213">
    <w:name w:val="Light List - Accent 3213"/>
    <w:basedOn w:val="TableNormal"/>
    <w:next w:val="LightList-Accent3"/>
    <w:uiPriority w:val="61"/>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8" w:space="0" w:color="196B24"/>
        <w:left w:val="single" w:sz="8" w:space="0" w:color="196B24"/>
        <w:bottom w:val="single" w:sz="8" w:space="0" w:color="196B24"/>
        <w:right w:val="single" w:sz="8" w:space="0" w:color="196B24"/>
      </w:tblBorders>
    </w:tblPr>
    <w:tblStylePr w:type="firstRow">
      <w:pPr>
        <w:spacing w:before="0" w:after="0" w:line="240" w:lineRule="auto"/>
      </w:pPr>
      <w:rPr>
        <w:b/>
        <w:bCs/>
        <w:color w:val="FFFFFF"/>
      </w:rPr>
      <w:tblPr/>
      <w:tcPr>
        <w:shd w:val="clear" w:color="auto" w:fill="196B24"/>
      </w:tcPr>
    </w:tblStylePr>
    <w:tblStylePr w:type="lastRow">
      <w:pPr>
        <w:spacing w:before="0" w:after="0" w:line="240" w:lineRule="auto"/>
      </w:pPr>
      <w:rPr>
        <w:b/>
        <w:bCs/>
      </w:rPr>
      <w:tblPr/>
      <w:tcPr>
        <w:tcBorders>
          <w:top w:val="double" w:sz="6" w:space="0" w:color="196B24"/>
          <w:left w:val="single" w:sz="8" w:space="0" w:color="196B24"/>
          <w:bottom w:val="single" w:sz="8" w:space="0" w:color="196B24"/>
          <w:right w:val="single" w:sz="8" w:space="0" w:color="196B24"/>
        </w:tcBorders>
      </w:tcPr>
    </w:tblStylePr>
    <w:tblStylePr w:type="firstCol">
      <w:rPr>
        <w:b/>
        <w:bCs/>
      </w:rPr>
    </w:tblStylePr>
    <w:tblStylePr w:type="lastCol">
      <w:rPr>
        <w:b/>
        <w:bCs/>
      </w:rPr>
    </w:tblStylePr>
    <w:tblStylePr w:type="band1Vert">
      <w:tblPr/>
      <w:tcPr>
        <w:tcBorders>
          <w:top w:val="single" w:sz="8" w:space="0" w:color="196B24"/>
          <w:left w:val="single" w:sz="8" w:space="0" w:color="196B24"/>
          <w:bottom w:val="single" w:sz="8" w:space="0" w:color="196B24"/>
          <w:right w:val="single" w:sz="8" w:space="0" w:color="196B24"/>
        </w:tcBorders>
      </w:tcPr>
    </w:tblStylePr>
    <w:tblStylePr w:type="band1Horz">
      <w:tblPr/>
      <w:tcPr>
        <w:tcBorders>
          <w:top w:val="single" w:sz="8" w:space="0" w:color="196B24"/>
          <w:left w:val="single" w:sz="8" w:space="0" w:color="196B24"/>
          <w:bottom w:val="single" w:sz="8" w:space="0" w:color="196B24"/>
          <w:right w:val="single" w:sz="8" w:space="0" w:color="196B24"/>
        </w:tcBorders>
      </w:tcPr>
    </w:tblStylePr>
  </w:style>
  <w:style w:type="table" w:customStyle="1" w:styleId="LightList-Accent4213">
    <w:name w:val="Light List - Accent 4213"/>
    <w:basedOn w:val="TableNormal"/>
    <w:next w:val="LightList-Accent4"/>
    <w:uiPriority w:val="61"/>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8" w:space="0" w:color="0F9ED5"/>
        <w:left w:val="single" w:sz="8" w:space="0" w:color="0F9ED5"/>
        <w:bottom w:val="single" w:sz="8" w:space="0" w:color="0F9ED5"/>
        <w:right w:val="single" w:sz="8" w:space="0" w:color="0F9ED5"/>
      </w:tblBorders>
    </w:tblPr>
    <w:tblStylePr w:type="firstRow">
      <w:pPr>
        <w:spacing w:before="0" w:after="0" w:line="240" w:lineRule="auto"/>
      </w:pPr>
      <w:rPr>
        <w:b/>
        <w:bCs/>
        <w:color w:val="FFFFFF"/>
      </w:rPr>
      <w:tblPr/>
      <w:tcPr>
        <w:shd w:val="clear" w:color="auto" w:fill="0F9ED5"/>
      </w:tcPr>
    </w:tblStylePr>
    <w:tblStylePr w:type="lastRow">
      <w:pPr>
        <w:spacing w:before="0" w:after="0" w:line="240" w:lineRule="auto"/>
      </w:pPr>
      <w:rPr>
        <w:b/>
        <w:bCs/>
      </w:rPr>
      <w:tblPr/>
      <w:tcPr>
        <w:tcBorders>
          <w:top w:val="double" w:sz="6" w:space="0" w:color="0F9ED5"/>
          <w:left w:val="single" w:sz="8" w:space="0" w:color="0F9ED5"/>
          <w:bottom w:val="single" w:sz="8" w:space="0" w:color="0F9ED5"/>
          <w:right w:val="single" w:sz="8" w:space="0" w:color="0F9ED5"/>
        </w:tcBorders>
      </w:tcPr>
    </w:tblStylePr>
    <w:tblStylePr w:type="firstCol">
      <w:rPr>
        <w:b/>
        <w:bCs/>
      </w:rPr>
    </w:tblStylePr>
    <w:tblStylePr w:type="lastCol">
      <w:rPr>
        <w:b/>
        <w:bCs/>
      </w:rPr>
    </w:tblStylePr>
    <w:tblStylePr w:type="band1Vert">
      <w:tblPr/>
      <w:tcPr>
        <w:tcBorders>
          <w:top w:val="single" w:sz="8" w:space="0" w:color="0F9ED5"/>
          <w:left w:val="single" w:sz="8" w:space="0" w:color="0F9ED5"/>
          <w:bottom w:val="single" w:sz="8" w:space="0" w:color="0F9ED5"/>
          <w:right w:val="single" w:sz="8" w:space="0" w:color="0F9ED5"/>
        </w:tcBorders>
      </w:tcPr>
    </w:tblStylePr>
    <w:tblStylePr w:type="band1Horz">
      <w:tblPr/>
      <w:tcPr>
        <w:tcBorders>
          <w:top w:val="single" w:sz="8" w:space="0" w:color="0F9ED5"/>
          <w:left w:val="single" w:sz="8" w:space="0" w:color="0F9ED5"/>
          <w:bottom w:val="single" w:sz="8" w:space="0" w:color="0F9ED5"/>
          <w:right w:val="single" w:sz="8" w:space="0" w:color="0F9ED5"/>
        </w:tcBorders>
      </w:tcPr>
    </w:tblStylePr>
  </w:style>
  <w:style w:type="table" w:customStyle="1" w:styleId="LightList-Accent5213">
    <w:name w:val="Light List - Accent 5213"/>
    <w:basedOn w:val="TableNormal"/>
    <w:next w:val="LightList-Accent5"/>
    <w:uiPriority w:val="61"/>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8" w:space="0" w:color="A02B93"/>
        <w:left w:val="single" w:sz="8" w:space="0" w:color="A02B93"/>
        <w:bottom w:val="single" w:sz="8" w:space="0" w:color="A02B93"/>
        <w:right w:val="single" w:sz="8" w:space="0" w:color="A02B93"/>
      </w:tblBorders>
    </w:tblPr>
    <w:tblStylePr w:type="firstRow">
      <w:pPr>
        <w:spacing w:before="0" w:after="0" w:line="240" w:lineRule="auto"/>
      </w:pPr>
      <w:rPr>
        <w:b/>
        <w:bCs/>
        <w:color w:val="FFFFFF"/>
      </w:rPr>
      <w:tblPr/>
      <w:tcPr>
        <w:shd w:val="clear" w:color="auto" w:fill="A02B93"/>
      </w:tcPr>
    </w:tblStylePr>
    <w:tblStylePr w:type="lastRow">
      <w:pPr>
        <w:spacing w:before="0" w:after="0" w:line="240" w:lineRule="auto"/>
      </w:pPr>
      <w:rPr>
        <w:b/>
        <w:bCs/>
      </w:rPr>
      <w:tblPr/>
      <w:tcPr>
        <w:tcBorders>
          <w:top w:val="double" w:sz="6" w:space="0" w:color="A02B93"/>
          <w:left w:val="single" w:sz="8" w:space="0" w:color="A02B93"/>
          <w:bottom w:val="single" w:sz="8" w:space="0" w:color="A02B93"/>
          <w:right w:val="single" w:sz="8" w:space="0" w:color="A02B93"/>
        </w:tcBorders>
      </w:tcPr>
    </w:tblStylePr>
    <w:tblStylePr w:type="firstCol">
      <w:rPr>
        <w:b/>
        <w:bCs/>
      </w:rPr>
    </w:tblStylePr>
    <w:tblStylePr w:type="lastCol">
      <w:rPr>
        <w:b/>
        <w:bCs/>
      </w:rPr>
    </w:tblStylePr>
    <w:tblStylePr w:type="band1Vert">
      <w:tblPr/>
      <w:tcPr>
        <w:tcBorders>
          <w:top w:val="single" w:sz="8" w:space="0" w:color="A02B93"/>
          <w:left w:val="single" w:sz="8" w:space="0" w:color="A02B93"/>
          <w:bottom w:val="single" w:sz="8" w:space="0" w:color="A02B93"/>
          <w:right w:val="single" w:sz="8" w:space="0" w:color="A02B93"/>
        </w:tcBorders>
      </w:tcPr>
    </w:tblStylePr>
    <w:tblStylePr w:type="band1Horz">
      <w:tblPr/>
      <w:tcPr>
        <w:tcBorders>
          <w:top w:val="single" w:sz="8" w:space="0" w:color="A02B93"/>
          <w:left w:val="single" w:sz="8" w:space="0" w:color="A02B93"/>
          <w:bottom w:val="single" w:sz="8" w:space="0" w:color="A02B93"/>
          <w:right w:val="single" w:sz="8" w:space="0" w:color="A02B93"/>
        </w:tcBorders>
      </w:tcPr>
    </w:tblStylePr>
  </w:style>
  <w:style w:type="table" w:customStyle="1" w:styleId="LightList-Accent6213">
    <w:name w:val="Light List - Accent 6213"/>
    <w:basedOn w:val="TableNormal"/>
    <w:next w:val="LightList-Accent6"/>
    <w:uiPriority w:val="61"/>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8" w:space="0" w:color="4EA72E"/>
        <w:left w:val="single" w:sz="8" w:space="0" w:color="4EA72E"/>
        <w:bottom w:val="single" w:sz="8" w:space="0" w:color="4EA72E"/>
        <w:right w:val="single" w:sz="8" w:space="0" w:color="4EA72E"/>
      </w:tblBorders>
    </w:tblPr>
    <w:tblStylePr w:type="firstRow">
      <w:pPr>
        <w:spacing w:before="0" w:after="0" w:line="240" w:lineRule="auto"/>
      </w:pPr>
      <w:rPr>
        <w:b/>
        <w:bCs/>
        <w:color w:val="FFFFFF"/>
      </w:rPr>
      <w:tblPr/>
      <w:tcPr>
        <w:shd w:val="clear" w:color="auto" w:fill="4EA72E"/>
      </w:tcPr>
    </w:tblStylePr>
    <w:tblStylePr w:type="lastRow">
      <w:pPr>
        <w:spacing w:before="0" w:after="0" w:line="240" w:lineRule="auto"/>
      </w:pPr>
      <w:rPr>
        <w:b/>
        <w:bCs/>
      </w:rPr>
      <w:tblPr/>
      <w:tcPr>
        <w:tcBorders>
          <w:top w:val="double" w:sz="6" w:space="0" w:color="4EA72E"/>
          <w:left w:val="single" w:sz="8" w:space="0" w:color="4EA72E"/>
          <w:bottom w:val="single" w:sz="8" w:space="0" w:color="4EA72E"/>
          <w:right w:val="single" w:sz="8" w:space="0" w:color="4EA72E"/>
        </w:tcBorders>
      </w:tcPr>
    </w:tblStylePr>
    <w:tblStylePr w:type="firstCol">
      <w:rPr>
        <w:b/>
        <w:bCs/>
      </w:rPr>
    </w:tblStylePr>
    <w:tblStylePr w:type="lastCol">
      <w:rPr>
        <w:b/>
        <w:bCs/>
      </w:rPr>
    </w:tblStylePr>
    <w:tblStylePr w:type="band1Vert">
      <w:tblPr/>
      <w:tcPr>
        <w:tcBorders>
          <w:top w:val="single" w:sz="8" w:space="0" w:color="4EA72E"/>
          <w:left w:val="single" w:sz="8" w:space="0" w:color="4EA72E"/>
          <w:bottom w:val="single" w:sz="8" w:space="0" w:color="4EA72E"/>
          <w:right w:val="single" w:sz="8" w:space="0" w:color="4EA72E"/>
        </w:tcBorders>
      </w:tcPr>
    </w:tblStylePr>
    <w:tblStylePr w:type="band1Horz">
      <w:tblPr/>
      <w:tcPr>
        <w:tcBorders>
          <w:top w:val="single" w:sz="8" w:space="0" w:color="4EA72E"/>
          <w:left w:val="single" w:sz="8" w:space="0" w:color="4EA72E"/>
          <w:bottom w:val="single" w:sz="8" w:space="0" w:color="4EA72E"/>
          <w:right w:val="single" w:sz="8" w:space="0" w:color="4EA72E"/>
        </w:tcBorders>
      </w:tcPr>
    </w:tblStylePr>
  </w:style>
  <w:style w:type="table" w:customStyle="1" w:styleId="LightShading213">
    <w:name w:val="Light Shading213"/>
    <w:basedOn w:val="TableNormal"/>
    <w:next w:val="LightShading"/>
    <w:uiPriority w:val="60"/>
    <w:semiHidden/>
    <w:unhideWhenUsed/>
    <w:rsid w:val="00D8293E"/>
    <w:pPr>
      <w:spacing w:after="0" w:line="240" w:lineRule="auto"/>
    </w:pPr>
    <w:rPr>
      <w:color w:val="000000"/>
      <w:kern w:val="2"/>
      <w:sz w:val="24"/>
      <w:szCs w:val="24"/>
      <w:lang w:val="en-IE"/>
      <w14:ligatures w14:val="standardContextual"/>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LightShading-Accent1213">
    <w:name w:val="Light Shading - Accent 1213"/>
    <w:basedOn w:val="TableNormal"/>
    <w:next w:val="LightShading-Accent1"/>
    <w:uiPriority w:val="60"/>
    <w:semiHidden/>
    <w:unhideWhenUsed/>
    <w:rsid w:val="00D8293E"/>
    <w:pPr>
      <w:spacing w:after="0" w:line="240" w:lineRule="auto"/>
    </w:pPr>
    <w:rPr>
      <w:color w:val="0F4761"/>
      <w:kern w:val="2"/>
      <w:sz w:val="24"/>
      <w:szCs w:val="24"/>
      <w:lang w:val="en-IE"/>
      <w14:ligatures w14:val="standardContextual"/>
    </w:rPr>
    <w:tblPr>
      <w:tblStyleRowBandSize w:val="1"/>
      <w:tblStyleColBandSize w:val="1"/>
      <w:tblBorders>
        <w:top w:val="single" w:sz="8" w:space="0" w:color="156082"/>
        <w:bottom w:val="single" w:sz="8" w:space="0" w:color="156082"/>
      </w:tblBorders>
    </w:tblPr>
    <w:tblStylePr w:type="firstRow">
      <w:pPr>
        <w:spacing w:before="0" w:after="0" w:line="240" w:lineRule="auto"/>
      </w:pPr>
      <w:rPr>
        <w:b/>
        <w:bCs/>
      </w:rPr>
      <w:tblPr/>
      <w:tcPr>
        <w:tcBorders>
          <w:top w:val="single" w:sz="8" w:space="0" w:color="156082"/>
          <w:left w:val="nil"/>
          <w:bottom w:val="single" w:sz="8" w:space="0" w:color="156082"/>
          <w:right w:val="nil"/>
          <w:insideH w:val="nil"/>
          <w:insideV w:val="nil"/>
        </w:tcBorders>
      </w:tcPr>
    </w:tblStylePr>
    <w:tblStylePr w:type="lastRow">
      <w:pPr>
        <w:spacing w:before="0" w:after="0" w:line="240" w:lineRule="auto"/>
      </w:pPr>
      <w:rPr>
        <w:b/>
        <w:bCs/>
      </w:rPr>
      <w:tblPr/>
      <w:tcPr>
        <w:tcBorders>
          <w:top w:val="single" w:sz="8" w:space="0" w:color="156082"/>
          <w:left w:val="nil"/>
          <w:bottom w:val="single" w:sz="8" w:space="0" w:color="15608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2DEF2"/>
      </w:tcPr>
    </w:tblStylePr>
    <w:tblStylePr w:type="band1Horz">
      <w:tblPr/>
      <w:tcPr>
        <w:tcBorders>
          <w:left w:val="nil"/>
          <w:right w:val="nil"/>
          <w:insideH w:val="nil"/>
          <w:insideV w:val="nil"/>
        </w:tcBorders>
        <w:shd w:val="clear" w:color="auto" w:fill="B2DEF2"/>
      </w:tcPr>
    </w:tblStylePr>
  </w:style>
  <w:style w:type="table" w:customStyle="1" w:styleId="LightShading-Accent2213">
    <w:name w:val="Light Shading - Accent 2213"/>
    <w:basedOn w:val="TableNormal"/>
    <w:next w:val="LightShading-Accent2"/>
    <w:uiPriority w:val="60"/>
    <w:semiHidden/>
    <w:unhideWhenUsed/>
    <w:rsid w:val="00D8293E"/>
    <w:pPr>
      <w:spacing w:after="0" w:line="240" w:lineRule="auto"/>
    </w:pPr>
    <w:rPr>
      <w:color w:val="BF4E14"/>
      <w:kern w:val="2"/>
      <w:sz w:val="24"/>
      <w:szCs w:val="24"/>
      <w:lang w:val="en-IE"/>
      <w14:ligatures w14:val="standardContextual"/>
    </w:rPr>
    <w:tblPr>
      <w:tblStyleRowBandSize w:val="1"/>
      <w:tblStyleColBandSize w:val="1"/>
      <w:tblBorders>
        <w:top w:val="single" w:sz="8" w:space="0" w:color="E97132"/>
        <w:bottom w:val="single" w:sz="8" w:space="0" w:color="E97132"/>
      </w:tblBorders>
    </w:tblPr>
    <w:tblStylePr w:type="firstRow">
      <w:pPr>
        <w:spacing w:before="0" w:after="0" w:line="240" w:lineRule="auto"/>
      </w:pPr>
      <w:rPr>
        <w:b/>
        <w:bCs/>
      </w:rPr>
      <w:tblPr/>
      <w:tcPr>
        <w:tcBorders>
          <w:top w:val="single" w:sz="8" w:space="0" w:color="E97132"/>
          <w:left w:val="nil"/>
          <w:bottom w:val="single" w:sz="8" w:space="0" w:color="E97132"/>
          <w:right w:val="nil"/>
          <w:insideH w:val="nil"/>
          <w:insideV w:val="nil"/>
        </w:tcBorders>
      </w:tcPr>
    </w:tblStylePr>
    <w:tblStylePr w:type="lastRow">
      <w:pPr>
        <w:spacing w:before="0" w:after="0" w:line="240" w:lineRule="auto"/>
      </w:pPr>
      <w:rPr>
        <w:b/>
        <w:bCs/>
      </w:rPr>
      <w:tblPr/>
      <w:tcPr>
        <w:tcBorders>
          <w:top w:val="single" w:sz="8" w:space="0" w:color="E97132"/>
          <w:left w:val="nil"/>
          <w:bottom w:val="single" w:sz="8" w:space="0" w:color="E9713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9DBCC"/>
      </w:tcPr>
    </w:tblStylePr>
    <w:tblStylePr w:type="band1Horz">
      <w:tblPr/>
      <w:tcPr>
        <w:tcBorders>
          <w:left w:val="nil"/>
          <w:right w:val="nil"/>
          <w:insideH w:val="nil"/>
          <w:insideV w:val="nil"/>
        </w:tcBorders>
        <w:shd w:val="clear" w:color="auto" w:fill="F9DBCC"/>
      </w:tcPr>
    </w:tblStylePr>
  </w:style>
  <w:style w:type="table" w:customStyle="1" w:styleId="LightShading-Accent3213">
    <w:name w:val="Light Shading - Accent 3213"/>
    <w:basedOn w:val="TableNormal"/>
    <w:next w:val="LightShading-Accent3"/>
    <w:uiPriority w:val="60"/>
    <w:semiHidden/>
    <w:unhideWhenUsed/>
    <w:rsid w:val="00D8293E"/>
    <w:pPr>
      <w:spacing w:after="0" w:line="240" w:lineRule="auto"/>
    </w:pPr>
    <w:rPr>
      <w:color w:val="124F1A"/>
      <w:kern w:val="2"/>
      <w:sz w:val="24"/>
      <w:szCs w:val="24"/>
      <w:lang w:val="en-IE"/>
      <w14:ligatures w14:val="standardContextual"/>
    </w:rPr>
    <w:tblPr>
      <w:tblStyleRowBandSize w:val="1"/>
      <w:tblStyleColBandSize w:val="1"/>
      <w:tblBorders>
        <w:top w:val="single" w:sz="8" w:space="0" w:color="196B24"/>
        <w:bottom w:val="single" w:sz="8" w:space="0" w:color="196B24"/>
      </w:tblBorders>
    </w:tblPr>
    <w:tblStylePr w:type="firstRow">
      <w:pPr>
        <w:spacing w:before="0" w:after="0" w:line="240" w:lineRule="auto"/>
      </w:pPr>
      <w:rPr>
        <w:b/>
        <w:bCs/>
      </w:rPr>
      <w:tblPr/>
      <w:tcPr>
        <w:tcBorders>
          <w:top w:val="single" w:sz="8" w:space="0" w:color="196B24"/>
          <w:left w:val="nil"/>
          <w:bottom w:val="single" w:sz="8" w:space="0" w:color="196B24"/>
          <w:right w:val="nil"/>
          <w:insideH w:val="nil"/>
          <w:insideV w:val="nil"/>
        </w:tcBorders>
      </w:tcPr>
    </w:tblStylePr>
    <w:tblStylePr w:type="lastRow">
      <w:pPr>
        <w:spacing w:before="0" w:after="0" w:line="240" w:lineRule="auto"/>
      </w:pPr>
      <w:rPr>
        <w:b/>
        <w:bCs/>
      </w:rPr>
      <w:tblPr/>
      <w:tcPr>
        <w:tcBorders>
          <w:top w:val="single" w:sz="8" w:space="0" w:color="196B24"/>
          <w:left w:val="nil"/>
          <w:bottom w:val="single" w:sz="8" w:space="0" w:color="196B2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EDBA"/>
      </w:tcPr>
    </w:tblStylePr>
    <w:tblStylePr w:type="band1Horz">
      <w:tblPr/>
      <w:tcPr>
        <w:tcBorders>
          <w:left w:val="nil"/>
          <w:right w:val="nil"/>
          <w:insideH w:val="nil"/>
          <w:insideV w:val="nil"/>
        </w:tcBorders>
        <w:shd w:val="clear" w:color="auto" w:fill="B3EDBA"/>
      </w:tcPr>
    </w:tblStylePr>
  </w:style>
  <w:style w:type="table" w:customStyle="1" w:styleId="LightShading-Accent4213">
    <w:name w:val="Light Shading - Accent 4213"/>
    <w:basedOn w:val="TableNormal"/>
    <w:next w:val="LightShading-Accent4"/>
    <w:uiPriority w:val="60"/>
    <w:semiHidden/>
    <w:unhideWhenUsed/>
    <w:rsid w:val="00D8293E"/>
    <w:pPr>
      <w:spacing w:after="0" w:line="240" w:lineRule="auto"/>
    </w:pPr>
    <w:rPr>
      <w:color w:val="0B769F"/>
      <w:kern w:val="2"/>
      <w:sz w:val="24"/>
      <w:szCs w:val="24"/>
      <w:lang w:val="en-IE"/>
      <w14:ligatures w14:val="standardContextual"/>
    </w:rPr>
    <w:tblPr>
      <w:tblStyleRowBandSize w:val="1"/>
      <w:tblStyleColBandSize w:val="1"/>
      <w:tblBorders>
        <w:top w:val="single" w:sz="8" w:space="0" w:color="0F9ED5"/>
        <w:bottom w:val="single" w:sz="8" w:space="0" w:color="0F9ED5"/>
      </w:tblBorders>
    </w:tblPr>
    <w:tblStylePr w:type="firstRow">
      <w:pPr>
        <w:spacing w:before="0" w:after="0" w:line="240" w:lineRule="auto"/>
      </w:pPr>
      <w:rPr>
        <w:b/>
        <w:bCs/>
      </w:rPr>
      <w:tblPr/>
      <w:tcPr>
        <w:tcBorders>
          <w:top w:val="single" w:sz="8" w:space="0" w:color="0F9ED5"/>
          <w:left w:val="nil"/>
          <w:bottom w:val="single" w:sz="8" w:space="0" w:color="0F9ED5"/>
          <w:right w:val="nil"/>
          <w:insideH w:val="nil"/>
          <w:insideV w:val="nil"/>
        </w:tcBorders>
      </w:tcPr>
    </w:tblStylePr>
    <w:tblStylePr w:type="lastRow">
      <w:pPr>
        <w:spacing w:before="0" w:after="0" w:line="240" w:lineRule="auto"/>
      </w:pPr>
      <w:rPr>
        <w:b/>
        <w:bCs/>
      </w:rPr>
      <w:tblPr/>
      <w:tcPr>
        <w:tcBorders>
          <w:top w:val="single" w:sz="8" w:space="0" w:color="0F9ED5"/>
          <w:left w:val="nil"/>
          <w:bottom w:val="single" w:sz="8" w:space="0" w:color="0F9ED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DE9FA"/>
      </w:tcPr>
    </w:tblStylePr>
    <w:tblStylePr w:type="band1Horz">
      <w:tblPr/>
      <w:tcPr>
        <w:tcBorders>
          <w:left w:val="nil"/>
          <w:right w:val="nil"/>
          <w:insideH w:val="nil"/>
          <w:insideV w:val="nil"/>
        </w:tcBorders>
        <w:shd w:val="clear" w:color="auto" w:fill="BDE9FA"/>
      </w:tcPr>
    </w:tblStylePr>
  </w:style>
  <w:style w:type="table" w:customStyle="1" w:styleId="LightShading-Accent5213">
    <w:name w:val="Light Shading - Accent 5213"/>
    <w:basedOn w:val="TableNormal"/>
    <w:next w:val="LightShading-Accent5"/>
    <w:uiPriority w:val="60"/>
    <w:semiHidden/>
    <w:unhideWhenUsed/>
    <w:rsid w:val="00D8293E"/>
    <w:pPr>
      <w:spacing w:after="0" w:line="240" w:lineRule="auto"/>
    </w:pPr>
    <w:rPr>
      <w:color w:val="77206D"/>
      <w:kern w:val="2"/>
      <w:sz w:val="24"/>
      <w:szCs w:val="24"/>
      <w:lang w:val="en-IE"/>
      <w14:ligatures w14:val="standardContextual"/>
    </w:rPr>
    <w:tblPr>
      <w:tblStyleRowBandSize w:val="1"/>
      <w:tblStyleColBandSize w:val="1"/>
      <w:tblBorders>
        <w:top w:val="single" w:sz="8" w:space="0" w:color="A02B93"/>
        <w:bottom w:val="single" w:sz="8" w:space="0" w:color="A02B93"/>
      </w:tblBorders>
    </w:tblPr>
    <w:tblStylePr w:type="firstRow">
      <w:pPr>
        <w:spacing w:before="0" w:after="0" w:line="240" w:lineRule="auto"/>
      </w:pPr>
      <w:rPr>
        <w:b/>
        <w:bCs/>
      </w:rPr>
      <w:tblPr/>
      <w:tcPr>
        <w:tcBorders>
          <w:top w:val="single" w:sz="8" w:space="0" w:color="A02B93"/>
          <w:left w:val="nil"/>
          <w:bottom w:val="single" w:sz="8" w:space="0" w:color="A02B93"/>
          <w:right w:val="nil"/>
          <w:insideH w:val="nil"/>
          <w:insideV w:val="nil"/>
        </w:tcBorders>
      </w:tcPr>
    </w:tblStylePr>
    <w:tblStylePr w:type="lastRow">
      <w:pPr>
        <w:spacing w:before="0" w:after="0" w:line="240" w:lineRule="auto"/>
      </w:pPr>
      <w:rPr>
        <w:b/>
        <w:bCs/>
      </w:rPr>
      <w:tblPr/>
      <w:tcPr>
        <w:tcBorders>
          <w:top w:val="single" w:sz="8" w:space="0" w:color="A02B93"/>
          <w:left w:val="nil"/>
          <w:bottom w:val="single" w:sz="8" w:space="0" w:color="A02B9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C3E9"/>
      </w:tcPr>
    </w:tblStylePr>
    <w:tblStylePr w:type="band1Horz">
      <w:tblPr/>
      <w:tcPr>
        <w:tcBorders>
          <w:left w:val="nil"/>
          <w:right w:val="nil"/>
          <w:insideH w:val="nil"/>
          <w:insideV w:val="nil"/>
        </w:tcBorders>
        <w:shd w:val="clear" w:color="auto" w:fill="EFC3E9"/>
      </w:tcPr>
    </w:tblStylePr>
  </w:style>
  <w:style w:type="table" w:customStyle="1" w:styleId="LightShading-Accent6213">
    <w:name w:val="Light Shading - Accent 6213"/>
    <w:basedOn w:val="TableNormal"/>
    <w:next w:val="LightShading-Accent6"/>
    <w:uiPriority w:val="60"/>
    <w:semiHidden/>
    <w:unhideWhenUsed/>
    <w:rsid w:val="00D8293E"/>
    <w:pPr>
      <w:spacing w:after="0" w:line="240" w:lineRule="auto"/>
    </w:pPr>
    <w:rPr>
      <w:color w:val="3A7C22"/>
      <w:kern w:val="2"/>
      <w:sz w:val="24"/>
      <w:szCs w:val="24"/>
      <w:lang w:val="en-IE"/>
      <w14:ligatures w14:val="standardContextual"/>
    </w:rPr>
    <w:tblPr>
      <w:tblStyleRowBandSize w:val="1"/>
      <w:tblStyleColBandSize w:val="1"/>
      <w:tblBorders>
        <w:top w:val="single" w:sz="8" w:space="0" w:color="4EA72E"/>
        <w:bottom w:val="single" w:sz="8" w:space="0" w:color="4EA72E"/>
      </w:tblBorders>
    </w:tblPr>
    <w:tblStylePr w:type="firstRow">
      <w:pPr>
        <w:spacing w:before="0" w:after="0" w:line="240" w:lineRule="auto"/>
      </w:pPr>
      <w:rPr>
        <w:b/>
        <w:bCs/>
      </w:rPr>
      <w:tblPr/>
      <w:tcPr>
        <w:tcBorders>
          <w:top w:val="single" w:sz="8" w:space="0" w:color="4EA72E"/>
          <w:left w:val="nil"/>
          <w:bottom w:val="single" w:sz="8" w:space="0" w:color="4EA72E"/>
          <w:right w:val="nil"/>
          <w:insideH w:val="nil"/>
          <w:insideV w:val="nil"/>
        </w:tcBorders>
      </w:tcPr>
    </w:tblStylePr>
    <w:tblStylePr w:type="lastRow">
      <w:pPr>
        <w:spacing w:before="0" w:after="0" w:line="240" w:lineRule="auto"/>
      </w:pPr>
      <w:rPr>
        <w:b/>
        <w:bCs/>
      </w:rPr>
      <w:tblPr/>
      <w:tcPr>
        <w:tcBorders>
          <w:top w:val="single" w:sz="8" w:space="0" w:color="4EA72E"/>
          <w:left w:val="nil"/>
          <w:bottom w:val="single" w:sz="8" w:space="0" w:color="4EA72E"/>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EFC5"/>
      </w:tcPr>
    </w:tblStylePr>
    <w:tblStylePr w:type="band1Horz">
      <w:tblPr/>
      <w:tcPr>
        <w:tcBorders>
          <w:left w:val="nil"/>
          <w:right w:val="nil"/>
          <w:insideH w:val="nil"/>
          <w:insideV w:val="nil"/>
        </w:tcBorders>
        <w:shd w:val="clear" w:color="auto" w:fill="D0EFC5"/>
      </w:tcPr>
    </w:tblStylePr>
  </w:style>
  <w:style w:type="table" w:customStyle="1" w:styleId="ListTable1Light213">
    <w:name w:val="List Table 1 Light213"/>
    <w:basedOn w:val="TableNormal"/>
    <w:next w:val="ListTable1Light"/>
    <w:uiPriority w:val="46"/>
    <w:rsid w:val="00D8293E"/>
    <w:pPr>
      <w:spacing w:after="0" w:line="240" w:lineRule="auto"/>
    </w:pPr>
    <w:rPr>
      <w:kern w:val="2"/>
      <w:sz w:val="24"/>
      <w:szCs w:val="24"/>
      <w:lang w:val="en-IE"/>
      <w14:ligatures w14:val="standardContextual"/>
    </w:rPr>
    <w:tblPr>
      <w:tblStyleRowBandSize w:val="1"/>
      <w:tblStyleColBandSize w:val="1"/>
    </w:tblPr>
    <w:tblStylePr w:type="firstRow">
      <w:rPr>
        <w:b/>
        <w:bCs/>
      </w:rPr>
      <w:tblPr/>
      <w:tcPr>
        <w:tcBorders>
          <w:bottom w:val="single" w:sz="4" w:space="0" w:color="666666"/>
        </w:tcBorders>
      </w:tcPr>
    </w:tblStylePr>
    <w:tblStylePr w:type="lastRow">
      <w:rPr>
        <w:b/>
        <w:bCs/>
      </w:rPr>
      <w:tblPr/>
      <w:tcPr>
        <w:tcBorders>
          <w:top w:val="single" w:sz="4" w:space="0" w:color="666666"/>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ListTable1Light-Accent1213">
    <w:name w:val="List Table 1 Light - Accent 1213"/>
    <w:basedOn w:val="TableNormal"/>
    <w:next w:val="ListTable1Light-Accent1"/>
    <w:uiPriority w:val="46"/>
    <w:rsid w:val="00D8293E"/>
    <w:pPr>
      <w:spacing w:after="0" w:line="240" w:lineRule="auto"/>
    </w:pPr>
    <w:rPr>
      <w:kern w:val="2"/>
      <w:sz w:val="24"/>
      <w:szCs w:val="24"/>
      <w:lang w:val="en-IE"/>
      <w14:ligatures w14:val="standardContextual"/>
    </w:rPr>
    <w:tblPr>
      <w:tblStyleRowBandSize w:val="1"/>
      <w:tblStyleColBandSize w:val="1"/>
    </w:tblPr>
    <w:tblStylePr w:type="firstRow">
      <w:rPr>
        <w:b/>
        <w:bCs/>
      </w:rPr>
      <w:tblPr/>
      <w:tcPr>
        <w:tcBorders>
          <w:bottom w:val="single" w:sz="4" w:space="0" w:color="45B0E1"/>
        </w:tcBorders>
      </w:tcPr>
    </w:tblStylePr>
    <w:tblStylePr w:type="lastRow">
      <w:rPr>
        <w:b/>
        <w:bCs/>
      </w:rPr>
      <w:tblPr/>
      <w:tcPr>
        <w:tcBorders>
          <w:top w:val="single" w:sz="4" w:space="0" w:color="45B0E1"/>
        </w:tcBorders>
      </w:tcPr>
    </w:tblStylePr>
    <w:tblStylePr w:type="firstCol">
      <w:rPr>
        <w:b/>
        <w:bCs/>
      </w:rPr>
    </w:tblStylePr>
    <w:tblStylePr w:type="lastCol">
      <w:rPr>
        <w:b/>
        <w:bCs/>
      </w:rPr>
    </w:tblStylePr>
    <w:tblStylePr w:type="band1Vert">
      <w:tblPr/>
      <w:tcPr>
        <w:shd w:val="clear" w:color="auto" w:fill="C1E4F5"/>
      </w:tcPr>
    </w:tblStylePr>
    <w:tblStylePr w:type="band1Horz">
      <w:tblPr/>
      <w:tcPr>
        <w:shd w:val="clear" w:color="auto" w:fill="C1E4F5"/>
      </w:tcPr>
    </w:tblStylePr>
  </w:style>
  <w:style w:type="table" w:customStyle="1" w:styleId="ListTable1Light-Accent2213">
    <w:name w:val="List Table 1 Light - Accent 2213"/>
    <w:basedOn w:val="TableNormal"/>
    <w:next w:val="ListTable1Light-Accent2"/>
    <w:uiPriority w:val="46"/>
    <w:rsid w:val="00D8293E"/>
    <w:pPr>
      <w:spacing w:after="0" w:line="240" w:lineRule="auto"/>
    </w:pPr>
    <w:rPr>
      <w:kern w:val="2"/>
      <w:sz w:val="24"/>
      <w:szCs w:val="24"/>
      <w:lang w:val="en-IE"/>
      <w14:ligatures w14:val="standardContextual"/>
    </w:rPr>
    <w:tblPr>
      <w:tblStyleRowBandSize w:val="1"/>
      <w:tblStyleColBandSize w:val="1"/>
    </w:tblPr>
    <w:tblStylePr w:type="firstRow">
      <w:rPr>
        <w:b/>
        <w:bCs/>
      </w:rPr>
      <w:tblPr/>
      <w:tcPr>
        <w:tcBorders>
          <w:bottom w:val="single" w:sz="4" w:space="0" w:color="F1A983"/>
        </w:tcBorders>
      </w:tcPr>
    </w:tblStylePr>
    <w:tblStylePr w:type="lastRow">
      <w:rPr>
        <w:b/>
        <w:bCs/>
      </w:rPr>
      <w:tblPr/>
      <w:tcPr>
        <w:tcBorders>
          <w:top w:val="single" w:sz="4" w:space="0" w:color="F1A983"/>
        </w:tcBorders>
      </w:tcPr>
    </w:tblStylePr>
    <w:tblStylePr w:type="firstCol">
      <w:rPr>
        <w:b/>
        <w:bCs/>
      </w:rPr>
    </w:tblStylePr>
    <w:tblStylePr w:type="lastCol">
      <w:rPr>
        <w:b/>
        <w:bCs/>
      </w:rPr>
    </w:tblStylePr>
    <w:tblStylePr w:type="band1Vert">
      <w:tblPr/>
      <w:tcPr>
        <w:shd w:val="clear" w:color="auto" w:fill="FAE2D5"/>
      </w:tcPr>
    </w:tblStylePr>
    <w:tblStylePr w:type="band1Horz">
      <w:tblPr/>
      <w:tcPr>
        <w:shd w:val="clear" w:color="auto" w:fill="FAE2D5"/>
      </w:tcPr>
    </w:tblStylePr>
  </w:style>
  <w:style w:type="table" w:customStyle="1" w:styleId="ListTable1Light-Accent3213">
    <w:name w:val="List Table 1 Light - Accent 3213"/>
    <w:basedOn w:val="TableNormal"/>
    <w:next w:val="ListTable1Light-Accent3"/>
    <w:uiPriority w:val="46"/>
    <w:rsid w:val="00D8293E"/>
    <w:pPr>
      <w:spacing w:after="0" w:line="240" w:lineRule="auto"/>
    </w:pPr>
    <w:rPr>
      <w:kern w:val="2"/>
      <w:sz w:val="24"/>
      <w:szCs w:val="24"/>
      <w:lang w:val="en-IE"/>
      <w14:ligatures w14:val="standardContextual"/>
    </w:rPr>
    <w:tblPr>
      <w:tblStyleRowBandSize w:val="1"/>
      <w:tblStyleColBandSize w:val="1"/>
    </w:tblPr>
    <w:tblStylePr w:type="firstRow">
      <w:rPr>
        <w:b/>
        <w:bCs/>
      </w:rPr>
      <w:tblPr/>
      <w:tcPr>
        <w:tcBorders>
          <w:bottom w:val="single" w:sz="4" w:space="0" w:color="47D459"/>
        </w:tcBorders>
      </w:tcPr>
    </w:tblStylePr>
    <w:tblStylePr w:type="lastRow">
      <w:rPr>
        <w:b/>
        <w:bCs/>
      </w:rPr>
      <w:tblPr/>
      <w:tcPr>
        <w:tcBorders>
          <w:top w:val="single" w:sz="4" w:space="0" w:color="47D459"/>
        </w:tcBorders>
      </w:tcPr>
    </w:tblStylePr>
    <w:tblStylePr w:type="firstCol">
      <w:rPr>
        <w:b/>
        <w:bCs/>
      </w:rPr>
    </w:tblStylePr>
    <w:tblStylePr w:type="lastCol">
      <w:rPr>
        <w:b/>
        <w:bCs/>
      </w:rPr>
    </w:tblStylePr>
    <w:tblStylePr w:type="band1Vert">
      <w:tblPr/>
      <w:tcPr>
        <w:shd w:val="clear" w:color="auto" w:fill="C1F0C7"/>
      </w:tcPr>
    </w:tblStylePr>
    <w:tblStylePr w:type="band1Horz">
      <w:tblPr/>
      <w:tcPr>
        <w:shd w:val="clear" w:color="auto" w:fill="C1F0C7"/>
      </w:tcPr>
    </w:tblStylePr>
  </w:style>
  <w:style w:type="table" w:customStyle="1" w:styleId="ListTable1Light-Accent4213">
    <w:name w:val="List Table 1 Light - Accent 4213"/>
    <w:basedOn w:val="TableNormal"/>
    <w:next w:val="ListTable1Light-Accent4"/>
    <w:uiPriority w:val="46"/>
    <w:rsid w:val="00D8293E"/>
    <w:pPr>
      <w:spacing w:after="0" w:line="240" w:lineRule="auto"/>
    </w:pPr>
    <w:rPr>
      <w:kern w:val="2"/>
      <w:sz w:val="24"/>
      <w:szCs w:val="24"/>
      <w:lang w:val="en-IE"/>
      <w14:ligatures w14:val="standardContextual"/>
    </w:rPr>
    <w:tblPr>
      <w:tblStyleRowBandSize w:val="1"/>
      <w:tblStyleColBandSize w:val="1"/>
    </w:tblPr>
    <w:tblStylePr w:type="firstRow">
      <w:rPr>
        <w:b/>
        <w:bCs/>
      </w:rPr>
      <w:tblPr/>
      <w:tcPr>
        <w:tcBorders>
          <w:bottom w:val="single" w:sz="4" w:space="0" w:color="60CAF3"/>
        </w:tcBorders>
      </w:tcPr>
    </w:tblStylePr>
    <w:tblStylePr w:type="lastRow">
      <w:rPr>
        <w:b/>
        <w:bCs/>
      </w:rPr>
      <w:tblPr/>
      <w:tcPr>
        <w:tcBorders>
          <w:top w:val="single" w:sz="4" w:space="0" w:color="60CAF3"/>
        </w:tcBorders>
      </w:tcPr>
    </w:tblStylePr>
    <w:tblStylePr w:type="firstCol">
      <w:rPr>
        <w:b/>
        <w:bCs/>
      </w:rPr>
    </w:tblStylePr>
    <w:tblStylePr w:type="lastCol">
      <w:rPr>
        <w:b/>
        <w:bCs/>
      </w:rPr>
    </w:tblStylePr>
    <w:tblStylePr w:type="band1Vert">
      <w:tblPr/>
      <w:tcPr>
        <w:shd w:val="clear" w:color="auto" w:fill="CAEDFB"/>
      </w:tcPr>
    </w:tblStylePr>
    <w:tblStylePr w:type="band1Horz">
      <w:tblPr/>
      <w:tcPr>
        <w:shd w:val="clear" w:color="auto" w:fill="CAEDFB"/>
      </w:tcPr>
    </w:tblStylePr>
  </w:style>
  <w:style w:type="table" w:customStyle="1" w:styleId="ListTable1Light-Accent5213">
    <w:name w:val="List Table 1 Light - Accent 5213"/>
    <w:basedOn w:val="TableNormal"/>
    <w:next w:val="ListTable1Light-Accent5"/>
    <w:uiPriority w:val="46"/>
    <w:rsid w:val="00D8293E"/>
    <w:pPr>
      <w:spacing w:after="0" w:line="240" w:lineRule="auto"/>
    </w:pPr>
    <w:rPr>
      <w:kern w:val="2"/>
      <w:sz w:val="24"/>
      <w:szCs w:val="24"/>
      <w:lang w:val="en-IE"/>
      <w14:ligatures w14:val="standardContextual"/>
    </w:rPr>
    <w:tblPr>
      <w:tblStyleRowBandSize w:val="1"/>
      <w:tblStyleColBandSize w:val="1"/>
    </w:tblPr>
    <w:tblStylePr w:type="firstRow">
      <w:rPr>
        <w:b/>
        <w:bCs/>
      </w:rPr>
      <w:tblPr/>
      <w:tcPr>
        <w:tcBorders>
          <w:bottom w:val="single" w:sz="4" w:space="0" w:color="D86DCB"/>
        </w:tcBorders>
      </w:tcPr>
    </w:tblStylePr>
    <w:tblStylePr w:type="lastRow">
      <w:rPr>
        <w:b/>
        <w:bCs/>
      </w:rPr>
      <w:tblPr/>
      <w:tcPr>
        <w:tcBorders>
          <w:top w:val="single" w:sz="4" w:space="0" w:color="D86DCB"/>
        </w:tcBorders>
      </w:tcPr>
    </w:tblStylePr>
    <w:tblStylePr w:type="firstCol">
      <w:rPr>
        <w:b/>
        <w:bCs/>
      </w:rPr>
    </w:tblStylePr>
    <w:tblStylePr w:type="lastCol">
      <w:rPr>
        <w:b/>
        <w:bCs/>
      </w:rPr>
    </w:tblStylePr>
    <w:tblStylePr w:type="band1Vert">
      <w:tblPr/>
      <w:tcPr>
        <w:shd w:val="clear" w:color="auto" w:fill="F2CEED"/>
      </w:tcPr>
    </w:tblStylePr>
    <w:tblStylePr w:type="band1Horz">
      <w:tblPr/>
      <w:tcPr>
        <w:shd w:val="clear" w:color="auto" w:fill="F2CEED"/>
      </w:tcPr>
    </w:tblStylePr>
  </w:style>
  <w:style w:type="table" w:customStyle="1" w:styleId="ListTable1Light-Accent6213">
    <w:name w:val="List Table 1 Light - Accent 6213"/>
    <w:basedOn w:val="TableNormal"/>
    <w:next w:val="ListTable1Light-Accent6"/>
    <w:uiPriority w:val="46"/>
    <w:rsid w:val="00D8293E"/>
    <w:pPr>
      <w:spacing w:after="0" w:line="240" w:lineRule="auto"/>
    </w:pPr>
    <w:rPr>
      <w:kern w:val="2"/>
      <w:sz w:val="24"/>
      <w:szCs w:val="24"/>
      <w:lang w:val="en-IE"/>
      <w14:ligatures w14:val="standardContextual"/>
    </w:rPr>
    <w:tblPr>
      <w:tblStyleRowBandSize w:val="1"/>
      <w:tblStyleColBandSize w:val="1"/>
    </w:tblPr>
    <w:tblStylePr w:type="firstRow">
      <w:rPr>
        <w:b/>
        <w:bCs/>
      </w:rPr>
      <w:tblPr/>
      <w:tcPr>
        <w:tcBorders>
          <w:bottom w:val="single" w:sz="4" w:space="0" w:color="8DD873"/>
        </w:tcBorders>
      </w:tcPr>
    </w:tblStylePr>
    <w:tblStylePr w:type="lastRow">
      <w:rPr>
        <w:b/>
        <w:bCs/>
      </w:rPr>
      <w:tblPr/>
      <w:tcPr>
        <w:tcBorders>
          <w:top w:val="single" w:sz="4" w:space="0" w:color="8DD873"/>
        </w:tcBorders>
      </w:tcPr>
    </w:tblStylePr>
    <w:tblStylePr w:type="firstCol">
      <w:rPr>
        <w:b/>
        <w:bCs/>
      </w:rPr>
    </w:tblStylePr>
    <w:tblStylePr w:type="lastCol">
      <w:rPr>
        <w:b/>
        <w:bCs/>
      </w:rPr>
    </w:tblStylePr>
    <w:tblStylePr w:type="band1Vert">
      <w:tblPr/>
      <w:tcPr>
        <w:shd w:val="clear" w:color="auto" w:fill="D9F2D0"/>
      </w:tcPr>
    </w:tblStylePr>
    <w:tblStylePr w:type="band1Horz">
      <w:tblPr/>
      <w:tcPr>
        <w:shd w:val="clear" w:color="auto" w:fill="D9F2D0"/>
      </w:tcPr>
    </w:tblStylePr>
  </w:style>
  <w:style w:type="table" w:customStyle="1" w:styleId="ListTable2213">
    <w:name w:val="List Table 2213"/>
    <w:basedOn w:val="TableNormal"/>
    <w:next w:val="ListTable2"/>
    <w:uiPriority w:val="47"/>
    <w:rsid w:val="00D8293E"/>
    <w:pPr>
      <w:spacing w:after="0" w:line="240" w:lineRule="auto"/>
    </w:pPr>
    <w:rPr>
      <w:kern w:val="2"/>
      <w:sz w:val="24"/>
      <w:szCs w:val="24"/>
      <w:lang w:val="en-IE"/>
      <w14:ligatures w14:val="standardContextual"/>
    </w:rPr>
    <w:tblPr>
      <w:tblStyleRowBandSize w:val="1"/>
      <w:tblStyleColBandSize w:val="1"/>
      <w:tblBorders>
        <w:top w:val="single" w:sz="4" w:space="0" w:color="666666"/>
        <w:bottom w:val="single" w:sz="4" w:space="0" w:color="666666"/>
        <w:insideH w:val="single" w:sz="4" w:space="0" w:color="666666"/>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ListTable2-Accent1213">
    <w:name w:val="List Table 2 - Accent 1213"/>
    <w:basedOn w:val="TableNormal"/>
    <w:next w:val="ListTable2-Accent1"/>
    <w:uiPriority w:val="47"/>
    <w:rsid w:val="00D8293E"/>
    <w:pPr>
      <w:spacing w:after="0" w:line="240" w:lineRule="auto"/>
    </w:pPr>
    <w:rPr>
      <w:kern w:val="2"/>
      <w:sz w:val="24"/>
      <w:szCs w:val="24"/>
      <w:lang w:val="en-IE"/>
      <w14:ligatures w14:val="standardContextual"/>
    </w:rPr>
    <w:tblPr>
      <w:tblStyleRowBandSize w:val="1"/>
      <w:tblStyleColBandSize w:val="1"/>
      <w:tblBorders>
        <w:top w:val="single" w:sz="4" w:space="0" w:color="45B0E1"/>
        <w:bottom w:val="single" w:sz="4" w:space="0" w:color="45B0E1"/>
        <w:insideH w:val="single" w:sz="4" w:space="0" w:color="45B0E1"/>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E4F5"/>
      </w:tcPr>
    </w:tblStylePr>
    <w:tblStylePr w:type="band1Horz">
      <w:tblPr/>
      <w:tcPr>
        <w:shd w:val="clear" w:color="auto" w:fill="C1E4F5"/>
      </w:tcPr>
    </w:tblStylePr>
  </w:style>
  <w:style w:type="table" w:customStyle="1" w:styleId="ListTable2-Accent2213">
    <w:name w:val="List Table 2 - Accent 2213"/>
    <w:basedOn w:val="TableNormal"/>
    <w:next w:val="ListTable2-Accent2"/>
    <w:uiPriority w:val="47"/>
    <w:rsid w:val="00D8293E"/>
    <w:pPr>
      <w:spacing w:after="0" w:line="240" w:lineRule="auto"/>
    </w:pPr>
    <w:rPr>
      <w:kern w:val="2"/>
      <w:sz w:val="24"/>
      <w:szCs w:val="24"/>
      <w:lang w:val="en-IE"/>
      <w14:ligatures w14:val="standardContextual"/>
    </w:rPr>
    <w:tblPr>
      <w:tblStyleRowBandSize w:val="1"/>
      <w:tblStyleColBandSize w:val="1"/>
      <w:tblBorders>
        <w:top w:val="single" w:sz="4" w:space="0" w:color="F1A983"/>
        <w:bottom w:val="single" w:sz="4" w:space="0" w:color="F1A983"/>
        <w:insideH w:val="single" w:sz="4" w:space="0" w:color="F1A983"/>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AE2D5"/>
      </w:tcPr>
    </w:tblStylePr>
    <w:tblStylePr w:type="band1Horz">
      <w:tblPr/>
      <w:tcPr>
        <w:shd w:val="clear" w:color="auto" w:fill="FAE2D5"/>
      </w:tcPr>
    </w:tblStylePr>
  </w:style>
  <w:style w:type="table" w:customStyle="1" w:styleId="ListTable2-Accent3213">
    <w:name w:val="List Table 2 - Accent 3213"/>
    <w:basedOn w:val="TableNormal"/>
    <w:next w:val="ListTable2-Accent3"/>
    <w:uiPriority w:val="47"/>
    <w:rsid w:val="00D8293E"/>
    <w:pPr>
      <w:spacing w:after="0" w:line="240" w:lineRule="auto"/>
    </w:pPr>
    <w:rPr>
      <w:kern w:val="2"/>
      <w:sz w:val="24"/>
      <w:szCs w:val="24"/>
      <w:lang w:val="en-IE"/>
      <w14:ligatures w14:val="standardContextual"/>
    </w:rPr>
    <w:tblPr>
      <w:tblStyleRowBandSize w:val="1"/>
      <w:tblStyleColBandSize w:val="1"/>
      <w:tblBorders>
        <w:top w:val="single" w:sz="4" w:space="0" w:color="47D459"/>
        <w:bottom w:val="single" w:sz="4" w:space="0" w:color="47D459"/>
        <w:insideH w:val="single" w:sz="4" w:space="0" w:color="47D45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F0C7"/>
      </w:tcPr>
    </w:tblStylePr>
    <w:tblStylePr w:type="band1Horz">
      <w:tblPr/>
      <w:tcPr>
        <w:shd w:val="clear" w:color="auto" w:fill="C1F0C7"/>
      </w:tcPr>
    </w:tblStylePr>
  </w:style>
  <w:style w:type="table" w:customStyle="1" w:styleId="ListTable2-Accent4213">
    <w:name w:val="List Table 2 - Accent 4213"/>
    <w:basedOn w:val="TableNormal"/>
    <w:next w:val="ListTable2-Accent4"/>
    <w:uiPriority w:val="47"/>
    <w:rsid w:val="00D8293E"/>
    <w:pPr>
      <w:spacing w:after="0" w:line="240" w:lineRule="auto"/>
    </w:pPr>
    <w:rPr>
      <w:kern w:val="2"/>
      <w:sz w:val="24"/>
      <w:szCs w:val="24"/>
      <w:lang w:val="en-IE"/>
      <w14:ligatures w14:val="standardContextual"/>
    </w:rPr>
    <w:tblPr>
      <w:tblStyleRowBandSize w:val="1"/>
      <w:tblStyleColBandSize w:val="1"/>
      <w:tblBorders>
        <w:top w:val="single" w:sz="4" w:space="0" w:color="60CAF3"/>
        <w:bottom w:val="single" w:sz="4" w:space="0" w:color="60CAF3"/>
        <w:insideH w:val="single" w:sz="4" w:space="0" w:color="60CAF3"/>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AEDFB"/>
      </w:tcPr>
    </w:tblStylePr>
    <w:tblStylePr w:type="band1Horz">
      <w:tblPr/>
      <w:tcPr>
        <w:shd w:val="clear" w:color="auto" w:fill="CAEDFB"/>
      </w:tcPr>
    </w:tblStylePr>
  </w:style>
  <w:style w:type="table" w:customStyle="1" w:styleId="ListTable2-Accent5213">
    <w:name w:val="List Table 2 - Accent 5213"/>
    <w:basedOn w:val="TableNormal"/>
    <w:next w:val="ListTable2-Accent5"/>
    <w:uiPriority w:val="47"/>
    <w:rsid w:val="00D8293E"/>
    <w:pPr>
      <w:spacing w:after="0" w:line="240" w:lineRule="auto"/>
    </w:pPr>
    <w:rPr>
      <w:kern w:val="2"/>
      <w:sz w:val="24"/>
      <w:szCs w:val="24"/>
      <w:lang w:val="en-IE"/>
      <w14:ligatures w14:val="standardContextual"/>
    </w:rPr>
    <w:tblPr>
      <w:tblStyleRowBandSize w:val="1"/>
      <w:tblStyleColBandSize w:val="1"/>
      <w:tblBorders>
        <w:top w:val="single" w:sz="4" w:space="0" w:color="D86DCB"/>
        <w:bottom w:val="single" w:sz="4" w:space="0" w:color="D86DCB"/>
        <w:insideH w:val="single" w:sz="4" w:space="0" w:color="D86DCB"/>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CEED"/>
      </w:tcPr>
    </w:tblStylePr>
    <w:tblStylePr w:type="band1Horz">
      <w:tblPr/>
      <w:tcPr>
        <w:shd w:val="clear" w:color="auto" w:fill="F2CEED"/>
      </w:tcPr>
    </w:tblStylePr>
  </w:style>
  <w:style w:type="table" w:customStyle="1" w:styleId="ListTable2-Accent6213">
    <w:name w:val="List Table 2 - Accent 6213"/>
    <w:basedOn w:val="TableNormal"/>
    <w:next w:val="ListTable2-Accent6"/>
    <w:uiPriority w:val="47"/>
    <w:rsid w:val="00D8293E"/>
    <w:pPr>
      <w:spacing w:after="0" w:line="240" w:lineRule="auto"/>
    </w:pPr>
    <w:rPr>
      <w:kern w:val="2"/>
      <w:sz w:val="24"/>
      <w:szCs w:val="24"/>
      <w:lang w:val="en-IE"/>
      <w14:ligatures w14:val="standardContextual"/>
    </w:rPr>
    <w:tblPr>
      <w:tblStyleRowBandSize w:val="1"/>
      <w:tblStyleColBandSize w:val="1"/>
      <w:tblBorders>
        <w:top w:val="single" w:sz="4" w:space="0" w:color="8DD873"/>
        <w:bottom w:val="single" w:sz="4" w:space="0" w:color="8DD873"/>
        <w:insideH w:val="single" w:sz="4" w:space="0" w:color="8DD873"/>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9F2D0"/>
      </w:tcPr>
    </w:tblStylePr>
    <w:tblStylePr w:type="band1Horz">
      <w:tblPr/>
      <w:tcPr>
        <w:shd w:val="clear" w:color="auto" w:fill="D9F2D0"/>
      </w:tcPr>
    </w:tblStylePr>
  </w:style>
  <w:style w:type="table" w:customStyle="1" w:styleId="ListTable3213">
    <w:name w:val="List Table 3213"/>
    <w:basedOn w:val="TableNormal"/>
    <w:next w:val="ListTable3"/>
    <w:uiPriority w:val="48"/>
    <w:rsid w:val="00D8293E"/>
    <w:pPr>
      <w:spacing w:after="0" w:line="240" w:lineRule="auto"/>
    </w:pPr>
    <w:rPr>
      <w:kern w:val="2"/>
      <w:sz w:val="24"/>
      <w:szCs w:val="24"/>
      <w:lang w:val="en-IE"/>
      <w14:ligatures w14:val="standardContextual"/>
    </w:rPr>
    <w:tblPr>
      <w:tblStyleRowBandSize w:val="1"/>
      <w:tblStyleColBandSize w:val="1"/>
      <w:tblBorders>
        <w:top w:val="single" w:sz="4" w:space="0" w:color="000000"/>
        <w:left w:val="single" w:sz="4" w:space="0" w:color="000000"/>
        <w:bottom w:val="single" w:sz="4" w:space="0" w:color="000000"/>
        <w:right w:val="single" w:sz="4" w:space="0" w:color="000000"/>
      </w:tblBorders>
    </w:tblPr>
    <w:tblStylePr w:type="firstRow">
      <w:rPr>
        <w:b/>
        <w:bCs/>
        <w:color w:val="FFFFFF"/>
      </w:rPr>
      <w:tblPr/>
      <w:tcPr>
        <w:shd w:val="clear" w:color="auto" w:fill="000000"/>
      </w:tcPr>
    </w:tblStylePr>
    <w:tblStylePr w:type="lastRow">
      <w:rPr>
        <w:b/>
        <w:bCs/>
      </w:rPr>
      <w:tblPr/>
      <w:tcPr>
        <w:tcBorders>
          <w:top w:val="double" w:sz="4" w:space="0" w:color="000000"/>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000000"/>
          <w:right w:val="single" w:sz="4" w:space="0" w:color="000000"/>
        </w:tcBorders>
      </w:tcPr>
    </w:tblStylePr>
    <w:tblStylePr w:type="band1Horz">
      <w:tblPr/>
      <w:tcPr>
        <w:tcBorders>
          <w:top w:val="single" w:sz="4" w:space="0" w:color="000000"/>
          <w:bottom w:val="single" w:sz="4" w:space="0" w:color="000000"/>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left w:val="nil"/>
        </w:tcBorders>
      </w:tcPr>
    </w:tblStylePr>
    <w:tblStylePr w:type="swCell">
      <w:tblPr/>
      <w:tcPr>
        <w:tcBorders>
          <w:top w:val="double" w:sz="4" w:space="0" w:color="000000"/>
          <w:right w:val="nil"/>
        </w:tcBorders>
      </w:tcPr>
    </w:tblStylePr>
  </w:style>
  <w:style w:type="table" w:customStyle="1" w:styleId="ListTable3-Accent1213">
    <w:name w:val="List Table 3 - Accent 1213"/>
    <w:basedOn w:val="TableNormal"/>
    <w:next w:val="ListTable3-Accent1"/>
    <w:uiPriority w:val="48"/>
    <w:rsid w:val="00D8293E"/>
    <w:pPr>
      <w:spacing w:after="0" w:line="240" w:lineRule="auto"/>
    </w:pPr>
    <w:rPr>
      <w:kern w:val="2"/>
      <w:sz w:val="24"/>
      <w:szCs w:val="24"/>
      <w:lang w:val="en-IE"/>
      <w14:ligatures w14:val="standardContextual"/>
    </w:rPr>
    <w:tblPr>
      <w:tblStyleRowBandSize w:val="1"/>
      <w:tblStyleColBandSize w:val="1"/>
      <w:tblBorders>
        <w:top w:val="single" w:sz="4" w:space="0" w:color="156082"/>
        <w:left w:val="single" w:sz="4" w:space="0" w:color="156082"/>
        <w:bottom w:val="single" w:sz="4" w:space="0" w:color="156082"/>
        <w:right w:val="single" w:sz="4" w:space="0" w:color="156082"/>
      </w:tblBorders>
    </w:tblPr>
    <w:tblStylePr w:type="firstRow">
      <w:rPr>
        <w:b/>
        <w:bCs/>
        <w:color w:val="FFFFFF"/>
      </w:rPr>
      <w:tblPr/>
      <w:tcPr>
        <w:shd w:val="clear" w:color="auto" w:fill="156082"/>
      </w:tcPr>
    </w:tblStylePr>
    <w:tblStylePr w:type="lastRow">
      <w:rPr>
        <w:b/>
        <w:bCs/>
      </w:rPr>
      <w:tblPr/>
      <w:tcPr>
        <w:tcBorders>
          <w:top w:val="double" w:sz="4" w:space="0" w:color="156082"/>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156082"/>
          <w:right w:val="single" w:sz="4" w:space="0" w:color="156082"/>
        </w:tcBorders>
      </w:tcPr>
    </w:tblStylePr>
    <w:tblStylePr w:type="band1Horz">
      <w:tblPr/>
      <w:tcPr>
        <w:tcBorders>
          <w:top w:val="single" w:sz="4" w:space="0" w:color="156082"/>
          <w:bottom w:val="single" w:sz="4" w:space="0" w:color="15608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56082"/>
          <w:left w:val="nil"/>
        </w:tcBorders>
      </w:tcPr>
    </w:tblStylePr>
    <w:tblStylePr w:type="swCell">
      <w:tblPr/>
      <w:tcPr>
        <w:tcBorders>
          <w:top w:val="double" w:sz="4" w:space="0" w:color="156082"/>
          <w:right w:val="nil"/>
        </w:tcBorders>
      </w:tcPr>
    </w:tblStylePr>
  </w:style>
  <w:style w:type="table" w:customStyle="1" w:styleId="ListTable3-Accent2213">
    <w:name w:val="List Table 3 - Accent 2213"/>
    <w:basedOn w:val="TableNormal"/>
    <w:next w:val="ListTable3-Accent2"/>
    <w:uiPriority w:val="48"/>
    <w:rsid w:val="00D8293E"/>
    <w:pPr>
      <w:spacing w:after="0" w:line="240" w:lineRule="auto"/>
    </w:pPr>
    <w:rPr>
      <w:kern w:val="2"/>
      <w:sz w:val="24"/>
      <w:szCs w:val="24"/>
      <w:lang w:val="en-IE"/>
      <w14:ligatures w14:val="standardContextual"/>
    </w:rPr>
    <w:tblPr>
      <w:tblStyleRowBandSize w:val="1"/>
      <w:tblStyleColBandSize w:val="1"/>
      <w:tblBorders>
        <w:top w:val="single" w:sz="4" w:space="0" w:color="E97132"/>
        <w:left w:val="single" w:sz="4" w:space="0" w:color="E97132"/>
        <w:bottom w:val="single" w:sz="4" w:space="0" w:color="E97132"/>
        <w:right w:val="single" w:sz="4" w:space="0" w:color="E97132"/>
      </w:tblBorders>
    </w:tblPr>
    <w:tblStylePr w:type="firstRow">
      <w:rPr>
        <w:b/>
        <w:bCs/>
        <w:color w:val="FFFFFF"/>
      </w:rPr>
      <w:tblPr/>
      <w:tcPr>
        <w:shd w:val="clear" w:color="auto" w:fill="E97132"/>
      </w:tcPr>
    </w:tblStylePr>
    <w:tblStylePr w:type="lastRow">
      <w:rPr>
        <w:b/>
        <w:bCs/>
      </w:rPr>
      <w:tblPr/>
      <w:tcPr>
        <w:tcBorders>
          <w:top w:val="double" w:sz="4" w:space="0" w:color="E97132"/>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E97132"/>
          <w:right w:val="single" w:sz="4" w:space="0" w:color="E97132"/>
        </w:tcBorders>
      </w:tcPr>
    </w:tblStylePr>
    <w:tblStylePr w:type="band1Horz">
      <w:tblPr/>
      <w:tcPr>
        <w:tcBorders>
          <w:top w:val="single" w:sz="4" w:space="0" w:color="E97132"/>
          <w:bottom w:val="single" w:sz="4" w:space="0" w:color="E9713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97132"/>
          <w:left w:val="nil"/>
        </w:tcBorders>
      </w:tcPr>
    </w:tblStylePr>
    <w:tblStylePr w:type="swCell">
      <w:tblPr/>
      <w:tcPr>
        <w:tcBorders>
          <w:top w:val="double" w:sz="4" w:space="0" w:color="E97132"/>
          <w:right w:val="nil"/>
        </w:tcBorders>
      </w:tcPr>
    </w:tblStylePr>
  </w:style>
  <w:style w:type="table" w:customStyle="1" w:styleId="ListTable3-Accent3213">
    <w:name w:val="List Table 3 - Accent 3213"/>
    <w:basedOn w:val="TableNormal"/>
    <w:next w:val="ListTable3-Accent3"/>
    <w:uiPriority w:val="48"/>
    <w:rsid w:val="00D8293E"/>
    <w:pPr>
      <w:spacing w:after="0" w:line="240" w:lineRule="auto"/>
    </w:pPr>
    <w:rPr>
      <w:kern w:val="2"/>
      <w:sz w:val="24"/>
      <w:szCs w:val="24"/>
      <w:lang w:val="en-IE"/>
      <w14:ligatures w14:val="standardContextual"/>
    </w:rPr>
    <w:tblPr>
      <w:tblStyleRowBandSize w:val="1"/>
      <w:tblStyleColBandSize w:val="1"/>
      <w:tblBorders>
        <w:top w:val="single" w:sz="4" w:space="0" w:color="196B24"/>
        <w:left w:val="single" w:sz="4" w:space="0" w:color="196B24"/>
        <w:bottom w:val="single" w:sz="4" w:space="0" w:color="196B24"/>
        <w:right w:val="single" w:sz="4" w:space="0" w:color="196B24"/>
      </w:tblBorders>
    </w:tblPr>
    <w:tblStylePr w:type="firstRow">
      <w:rPr>
        <w:b/>
        <w:bCs/>
        <w:color w:val="FFFFFF"/>
      </w:rPr>
      <w:tblPr/>
      <w:tcPr>
        <w:shd w:val="clear" w:color="auto" w:fill="196B24"/>
      </w:tcPr>
    </w:tblStylePr>
    <w:tblStylePr w:type="lastRow">
      <w:rPr>
        <w:b/>
        <w:bCs/>
      </w:rPr>
      <w:tblPr/>
      <w:tcPr>
        <w:tcBorders>
          <w:top w:val="double" w:sz="4" w:space="0" w:color="196B24"/>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196B24"/>
          <w:right w:val="single" w:sz="4" w:space="0" w:color="196B24"/>
        </w:tcBorders>
      </w:tcPr>
    </w:tblStylePr>
    <w:tblStylePr w:type="band1Horz">
      <w:tblPr/>
      <w:tcPr>
        <w:tcBorders>
          <w:top w:val="single" w:sz="4" w:space="0" w:color="196B24"/>
          <w:bottom w:val="single" w:sz="4" w:space="0" w:color="196B2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96B24"/>
          <w:left w:val="nil"/>
        </w:tcBorders>
      </w:tcPr>
    </w:tblStylePr>
    <w:tblStylePr w:type="swCell">
      <w:tblPr/>
      <w:tcPr>
        <w:tcBorders>
          <w:top w:val="double" w:sz="4" w:space="0" w:color="196B24"/>
          <w:right w:val="nil"/>
        </w:tcBorders>
      </w:tcPr>
    </w:tblStylePr>
  </w:style>
  <w:style w:type="table" w:customStyle="1" w:styleId="ListTable3-Accent4213">
    <w:name w:val="List Table 3 - Accent 4213"/>
    <w:basedOn w:val="TableNormal"/>
    <w:next w:val="ListTable3-Accent4"/>
    <w:uiPriority w:val="48"/>
    <w:rsid w:val="00D8293E"/>
    <w:pPr>
      <w:spacing w:after="0" w:line="240" w:lineRule="auto"/>
    </w:pPr>
    <w:rPr>
      <w:kern w:val="2"/>
      <w:sz w:val="24"/>
      <w:szCs w:val="24"/>
      <w:lang w:val="en-IE"/>
      <w14:ligatures w14:val="standardContextual"/>
    </w:rPr>
    <w:tblPr>
      <w:tblStyleRowBandSize w:val="1"/>
      <w:tblStyleColBandSize w:val="1"/>
      <w:tblBorders>
        <w:top w:val="single" w:sz="4" w:space="0" w:color="0F9ED5"/>
        <w:left w:val="single" w:sz="4" w:space="0" w:color="0F9ED5"/>
        <w:bottom w:val="single" w:sz="4" w:space="0" w:color="0F9ED5"/>
        <w:right w:val="single" w:sz="4" w:space="0" w:color="0F9ED5"/>
      </w:tblBorders>
    </w:tblPr>
    <w:tblStylePr w:type="firstRow">
      <w:rPr>
        <w:b/>
        <w:bCs/>
        <w:color w:val="FFFFFF"/>
      </w:rPr>
      <w:tblPr/>
      <w:tcPr>
        <w:shd w:val="clear" w:color="auto" w:fill="0F9ED5"/>
      </w:tcPr>
    </w:tblStylePr>
    <w:tblStylePr w:type="lastRow">
      <w:rPr>
        <w:b/>
        <w:bCs/>
      </w:rPr>
      <w:tblPr/>
      <w:tcPr>
        <w:tcBorders>
          <w:top w:val="double" w:sz="4" w:space="0" w:color="0F9ED5"/>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0F9ED5"/>
          <w:right w:val="single" w:sz="4" w:space="0" w:color="0F9ED5"/>
        </w:tcBorders>
      </w:tcPr>
    </w:tblStylePr>
    <w:tblStylePr w:type="band1Horz">
      <w:tblPr/>
      <w:tcPr>
        <w:tcBorders>
          <w:top w:val="single" w:sz="4" w:space="0" w:color="0F9ED5"/>
          <w:bottom w:val="single" w:sz="4" w:space="0" w:color="0F9ED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F9ED5"/>
          <w:left w:val="nil"/>
        </w:tcBorders>
      </w:tcPr>
    </w:tblStylePr>
    <w:tblStylePr w:type="swCell">
      <w:tblPr/>
      <w:tcPr>
        <w:tcBorders>
          <w:top w:val="double" w:sz="4" w:space="0" w:color="0F9ED5"/>
          <w:right w:val="nil"/>
        </w:tcBorders>
      </w:tcPr>
    </w:tblStylePr>
  </w:style>
  <w:style w:type="table" w:customStyle="1" w:styleId="ListTable3-Accent5213">
    <w:name w:val="List Table 3 - Accent 5213"/>
    <w:basedOn w:val="TableNormal"/>
    <w:next w:val="ListTable3-Accent5"/>
    <w:uiPriority w:val="48"/>
    <w:rsid w:val="00D8293E"/>
    <w:pPr>
      <w:spacing w:after="0" w:line="240" w:lineRule="auto"/>
    </w:pPr>
    <w:rPr>
      <w:kern w:val="2"/>
      <w:sz w:val="24"/>
      <w:szCs w:val="24"/>
      <w:lang w:val="en-IE"/>
      <w14:ligatures w14:val="standardContextual"/>
    </w:rPr>
    <w:tblPr>
      <w:tblStyleRowBandSize w:val="1"/>
      <w:tblStyleColBandSize w:val="1"/>
      <w:tblBorders>
        <w:top w:val="single" w:sz="4" w:space="0" w:color="A02B93"/>
        <w:left w:val="single" w:sz="4" w:space="0" w:color="A02B93"/>
        <w:bottom w:val="single" w:sz="4" w:space="0" w:color="A02B93"/>
        <w:right w:val="single" w:sz="4" w:space="0" w:color="A02B93"/>
      </w:tblBorders>
    </w:tblPr>
    <w:tblStylePr w:type="firstRow">
      <w:rPr>
        <w:b/>
        <w:bCs/>
        <w:color w:val="FFFFFF"/>
      </w:rPr>
      <w:tblPr/>
      <w:tcPr>
        <w:shd w:val="clear" w:color="auto" w:fill="A02B93"/>
      </w:tcPr>
    </w:tblStylePr>
    <w:tblStylePr w:type="lastRow">
      <w:rPr>
        <w:b/>
        <w:bCs/>
      </w:rPr>
      <w:tblPr/>
      <w:tcPr>
        <w:tcBorders>
          <w:top w:val="double" w:sz="4" w:space="0" w:color="A02B93"/>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A02B93"/>
          <w:right w:val="single" w:sz="4" w:space="0" w:color="A02B93"/>
        </w:tcBorders>
      </w:tcPr>
    </w:tblStylePr>
    <w:tblStylePr w:type="band1Horz">
      <w:tblPr/>
      <w:tcPr>
        <w:tcBorders>
          <w:top w:val="single" w:sz="4" w:space="0" w:color="A02B93"/>
          <w:bottom w:val="single" w:sz="4" w:space="0" w:color="A02B9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2B93"/>
          <w:left w:val="nil"/>
        </w:tcBorders>
      </w:tcPr>
    </w:tblStylePr>
    <w:tblStylePr w:type="swCell">
      <w:tblPr/>
      <w:tcPr>
        <w:tcBorders>
          <w:top w:val="double" w:sz="4" w:space="0" w:color="A02B93"/>
          <w:right w:val="nil"/>
        </w:tcBorders>
      </w:tcPr>
    </w:tblStylePr>
  </w:style>
  <w:style w:type="table" w:customStyle="1" w:styleId="ListTable3-Accent6213">
    <w:name w:val="List Table 3 - Accent 6213"/>
    <w:basedOn w:val="TableNormal"/>
    <w:next w:val="ListTable3-Accent6"/>
    <w:uiPriority w:val="48"/>
    <w:rsid w:val="00D8293E"/>
    <w:pPr>
      <w:spacing w:after="0" w:line="240" w:lineRule="auto"/>
    </w:pPr>
    <w:rPr>
      <w:kern w:val="2"/>
      <w:sz w:val="24"/>
      <w:szCs w:val="24"/>
      <w:lang w:val="en-IE"/>
      <w14:ligatures w14:val="standardContextual"/>
    </w:rPr>
    <w:tblPr>
      <w:tblStyleRowBandSize w:val="1"/>
      <w:tblStyleColBandSize w:val="1"/>
      <w:tblBorders>
        <w:top w:val="single" w:sz="4" w:space="0" w:color="4EA72E"/>
        <w:left w:val="single" w:sz="4" w:space="0" w:color="4EA72E"/>
        <w:bottom w:val="single" w:sz="4" w:space="0" w:color="4EA72E"/>
        <w:right w:val="single" w:sz="4" w:space="0" w:color="4EA72E"/>
      </w:tblBorders>
    </w:tblPr>
    <w:tblStylePr w:type="firstRow">
      <w:rPr>
        <w:b/>
        <w:bCs/>
        <w:color w:val="FFFFFF"/>
      </w:rPr>
      <w:tblPr/>
      <w:tcPr>
        <w:shd w:val="clear" w:color="auto" w:fill="4EA72E"/>
      </w:tcPr>
    </w:tblStylePr>
    <w:tblStylePr w:type="lastRow">
      <w:rPr>
        <w:b/>
        <w:bCs/>
      </w:rPr>
      <w:tblPr/>
      <w:tcPr>
        <w:tcBorders>
          <w:top w:val="double" w:sz="4" w:space="0" w:color="4EA72E"/>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4EA72E"/>
          <w:right w:val="single" w:sz="4" w:space="0" w:color="4EA72E"/>
        </w:tcBorders>
      </w:tcPr>
    </w:tblStylePr>
    <w:tblStylePr w:type="band1Horz">
      <w:tblPr/>
      <w:tcPr>
        <w:tcBorders>
          <w:top w:val="single" w:sz="4" w:space="0" w:color="4EA72E"/>
          <w:bottom w:val="single" w:sz="4" w:space="0" w:color="4EA72E"/>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EA72E"/>
          <w:left w:val="nil"/>
        </w:tcBorders>
      </w:tcPr>
    </w:tblStylePr>
    <w:tblStylePr w:type="swCell">
      <w:tblPr/>
      <w:tcPr>
        <w:tcBorders>
          <w:top w:val="double" w:sz="4" w:space="0" w:color="4EA72E"/>
          <w:right w:val="nil"/>
        </w:tcBorders>
      </w:tcPr>
    </w:tblStylePr>
  </w:style>
  <w:style w:type="table" w:customStyle="1" w:styleId="ListTable4213">
    <w:name w:val="List Table 4213"/>
    <w:basedOn w:val="TableNormal"/>
    <w:next w:val="ListTable4"/>
    <w:uiPriority w:val="49"/>
    <w:rsid w:val="00D8293E"/>
    <w:pPr>
      <w:spacing w:after="0" w:line="240" w:lineRule="auto"/>
    </w:pPr>
    <w:rPr>
      <w:kern w:val="2"/>
      <w:sz w:val="24"/>
      <w:szCs w:val="24"/>
      <w:lang w:val="en-IE"/>
      <w14:ligatures w14:val="standardContextual"/>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tblBorders>
    </w:tblPr>
    <w:tblStylePr w:type="firstRow">
      <w:rPr>
        <w:b/>
        <w:bCs/>
        <w:color w:val="FFFFFF"/>
      </w:rPr>
      <w:tblPr/>
      <w:tcPr>
        <w:tcBorders>
          <w:top w:val="single" w:sz="4" w:space="0" w:color="000000"/>
          <w:left w:val="single" w:sz="4" w:space="0" w:color="000000"/>
          <w:bottom w:val="single" w:sz="4" w:space="0" w:color="000000"/>
          <w:right w:val="single" w:sz="4" w:space="0" w:color="000000"/>
          <w:insideH w:val="nil"/>
        </w:tcBorders>
        <w:shd w:val="clear" w:color="auto" w:fill="000000"/>
      </w:tcPr>
    </w:tblStylePr>
    <w:tblStylePr w:type="lastRow">
      <w:rPr>
        <w:b/>
        <w:bCs/>
      </w:rPr>
      <w:tblPr/>
      <w:tcPr>
        <w:tcBorders>
          <w:top w:val="double" w:sz="4" w:space="0" w:color="666666"/>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ListTable4-Accent1213">
    <w:name w:val="List Table 4 - Accent 1213"/>
    <w:basedOn w:val="TableNormal"/>
    <w:next w:val="ListTable4-Accent1"/>
    <w:uiPriority w:val="49"/>
    <w:rsid w:val="00D8293E"/>
    <w:pPr>
      <w:spacing w:after="0" w:line="240" w:lineRule="auto"/>
    </w:pPr>
    <w:rPr>
      <w:kern w:val="2"/>
      <w:sz w:val="24"/>
      <w:szCs w:val="24"/>
      <w:lang w:val="en-IE"/>
      <w14:ligatures w14:val="standardContextual"/>
    </w:rPr>
    <w:tblPr>
      <w:tblStyleRowBandSize w:val="1"/>
      <w:tblStyleColBandSize w:val="1"/>
      <w:tblBorders>
        <w:top w:val="single" w:sz="4" w:space="0" w:color="45B0E1"/>
        <w:left w:val="single" w:sz="4" w:space="0" w:color="45B0E1"/>
        <w:bottom w:val="single" w:sz="4" w:space="0" w:color="45B0E1"/>
        <w:right w:val="single" w:sz="4" w:space="0" w:color="45B0E1"/>
        <w:insideH w:val="single" w:sz="4" w:space="0" w:color="45B0E1"/>
      </w:tblBorders>
    </w:tblPr>
    <w:tblStylePr w:type="firstRow">
      <w:rPr>
        <w:b/>
        <w:bCs/>
        <w:color w:val="FFFFFF"/>
      </w:rPr>
      <w:tblPr/>
      <w:tcPr>
        <w:tcBorders>
          <w:top w:val="single" w:sz="4" w:space="0" w:color="156082"/>
          <w:left w:val="single" w:sz="4" w:space="0" w:color="156082"/>
          <w:bottom w:val="single" w:sz="4" w:space="0" w:color="156082"/>
          <w:right w:val="single" w:sz="4" w:space="0" w:color="156082"/>
          <w:insideH w:val="nil"/>
        </w:tcBorders>
        <w:shd w:val="clear" w:color="auto" w:fill="156082"/>
      </w:tcPr>
    </w:tblStylePr>
    <w:tblStylePr w:type="lastRow">
      <w:rPr>
        <w:b/>
        <w:bCs/>
      </w:rPr>
      <w:tblPr/>
      <w:tcPr>
        <w:tcBorders>
          <w:top w:val="double" w:sz="4" w:space="0" w:color="45B0E1"/>
        </w:tcBorders>
      </w:tcPr>
    </w:tblStylePr>
    <w:tblStylePr w:type="firstCol">
      <w:rPr>
        <w:b/>
        <w:bCs/>
      </w:rPr>
    </w:tblStylePr>
    <w:tblStylePr w:type="lastCol">
      <w:rPr>
        <w:b/>
        <w:bCs/>
      </w:rPr>
    </w:tblStylePr>
    <w:tblStylePr w:type="band1Vert">
      <w:tblPr/>
      <w:tcPr>
        <w:shd w:val="clear" w:color="auto" w:fill="C1E4F5"/>
      </w:tcPr>
    </w:tblStylePr>
    <w:tblStylePr w:type="band1Horz">
      <w:tblPr/>
      <w:tcPr>
        <w:shd w:val="clear" w:color="auto" w:fill="C1E4F5"/>
      </w:tcPr>
    </w:tblStylePr>
  </w:style>
  <w:style w:type="table" w:customStyle="1" w:styleId="ListTable4-Accent2213">
    <w:name w:val="List Table 4 - Accent 2213"/>
    <w:basedOn w:val="TableNormal"/>
    <w:next w:val="ListTable4-Accent2"/>
    <w:uiPriority w:val="49"/>
    <w:rsid w:val="00D8293E"/>
    <w:pPr>
      <w:spacing w:after="0" w:line="240" w:lineRule="auto"/>
    </w:pPr>
    <w:rPr>
      <w:kern w:val="2"/>
      <w:sz w:val="24"/>
      <w:szCs w:val="24"/>
      <w:lang w:val="en-IE"/>
      <w14:ligatures w14:val="standardContextual"/>
    </w:rPr>
    <w:tblPr>
      <w:tblStyleRowBandSize w:val="1"/>
      <w:tblStyleColBandSize w:val="1"/>
      <w:tblBorders>
        <w:top w:val="single" w:sz="4" w:space="0" w:color="F1A983"/>
        <w:left w:val="single" w:sz="4" w:space="0" w:color="F1A983"/>
        <w:bottom w:val="single" w:sz="4" w:space="0" w:color="F1A983"/>
        <w:right w:val="single" w:sz="4" w:space="0" w:color="F1A983"/>
        <w:insideH w:val="single" w:sz="4" w:space="0" w:color="F1A983"/>
      </w:tblBorders>
    </w:tblPr>
    <w:tblStylePr w:type="firstRow">
      <w:rPr>
        <w:b/>
        <w:bCs/>
        <w:color w:val="FFFFFF"/>
      </w:rPr>
      <w:tblPr/>
      <w:tcPr>
        <w:tcBorders>
          <w:top w:val="single" w:sz="4" w:space="0" w:color="E97132"/>
          <w:left w:val="single" w:sz="4" w:space="0" w:color="E97132"/>
          <w:bottom w:val="single" w:sz="4" w:space="0" w:color="E97132"/>
          <w:right w:val="single" w:sz="4" w:space="0" w:color="E97132"/>
          <w:insideH w:val="nil"/>
        </w:tcBorders>
        <w:shd w:val="clear" w:color="auto" w:fill="E97132"/>
      </w:tcPr>
    </w:tblStylePr>
    <w:tblStylePr w:type="lastRow">
      <w:rPr>
        <w:b/>
        <w:bCs/>
      </w:rPr>
      <w:tblPr/>
      <w:tcPr>
        <w:tcBorders>
          <w:top w:val="double" w:sz="4" w:space="0" w:color="F1A983"/>
        </w:tcBorders>
      </w:tcPr>
    </w:tblStylePr>
    <w:tblStylePr w:type="firstCol">
      <w:rPr>
        <w:b/>
        <w:bCs/>
      </w:rPr>
    </w:tblStylePr>
    <w:tblStylePr w:type="lastCol">
      <w:rPr>
        <w:b/>
        <w:bCs/>
      </w:rPr>
    </w:tblStylePr>
    <w:tblStylePr w:type="band1Vert">
      <w:tblPr/>
      <w:tcPr>
        <w:shd w:val="clear" w:color="auto" w:fill="FAE2D5"/>
      </w:tcPr>
    </w:tblStylePr>
    <w:tblStylePr w:type="band1Horz">
      <w:tblPr/>
      <w:tcPr>
        <w:shd w:val="clear" w:color="auto" w:fill="FAE2D5"/>
      </w:tcPr>
    </w:tblStylePr>
  </w:style>
  <w:style w:type="table" w:customStyle="1" w:styleId="ListTable4-Accent3213">
    <w:name w:val="List Table 4 - Accent 3213"/>
    <w:basedOn w:val="TableNormal"/>
    <w:next w:val="ListTable4-Accent3"/>
    <w:uiPriority w:val="49"/>
    <w:rsid w:val="00D8293E"/>
    <w:pPr>
      <w:spacing w:after="0" w:line="240" w:lineRule="auto"/>
    </w:pPr>
    <w:rPr>
      <w:kern w:val="2"/>
      <w:sz w:val="24"/>
      <w:szCs w:val="24"/>
      <w:lang w:val="en-IE"/>
      <w14:ligatures w14:val="standardContextual"/>
    </w:rPr>
    <w:tblPr>
      <w:tblStyleRowBandSize w:val="1"/>
      <w:tblStyleColBandSize w:val="1"/>
      <w:tblBorders>
        <w:top w:val="single" w:sz="4" w:space="0" w:color="47D459"/>
        <w:left w:val="single" w:sz="4" w:space="0" w:color="47D459"/>
        <w:bottom w:val="single" w:sz="4" w:space="0" w:color="47D459"/>
        <w:right w:val="single" w:sz="4" w:space="0" w:color="47D459"/>
        <w:insideH w:val="single" w:sz="4" w:space="0" w:color="47D459"/>
      </w:tblBorders>
    </w:tblPr>
    <w:tblStylePr w:type="firstRow">
      <w:rPr>
        <w:b/>
        <w:bCs/>
        <w:color w:val="FFFFFF"/>
      </w:rPr>
      <w:tblPr/>
      <w:tcPr>
        <w:tcBorders>
          <w:top w:val="single" w:sz="4" w:space="0" w:color="196B24"/>
          <w:left w:val="single" w:sz="4" w:space="0" w:color="196B24"/>
          <w:bottom w:val="single" w:sz="4" w:space="0" w:color="196B24"/>
          <w:right w:val="single" w:sz="4" w:space="0" w:color="196B24"/>
          <w:insideH w:val="nil"/>
        </w:tcBorders>
        <w:shd w:val="clear" w:color="auto" w:fill="196B24"/>
      </w:tcPr>
    </w:tblStylePr>
    <w:tblStylePr w:type="lastRow">
      <w:rPr>
        <w:b/>
        <w:bCs/>
      </w:rPr>
      <w:tblPr/>
      <w:tcPr>
        <w:tcBorders>
          <w:top w:val="double" w:sz="4" w:space="0" w:color="47D459"/>
        </w:tcBorders>
      </w:tcPr>
    </w:tblStylePr>
    <w:tblStylePr w:type="firstCol">
      <w:rPr>
        <w:b/>
        <w:bCs/>
      </w:rPr>
    </w:tblStylePr>
    <w:tblStylePr w:type="lastCol">
      <w:rPr>
        <w:b/>
        <w:bCs/>
      </w:rPr>
    </w:tblStylePr>
    <w:tblStylePr w:type="band1Vert">
      <w:tblPr/>
      <w:tcPr>
        <w:shd w:val="clear" w:color="auto" w:fill="C1F0C7"/>
      </w:tcPr>
    </w:tblStylePr>
    <w:tblStylePr w:type="band1Horz">
      <w:tblPr/>
      <w:tcPr>
        <w:shd w:val="clear" w:color="auto" w:fill="C1F0C7"/>
      </w:tcPr>
    </w:tblStylePr>
  </w:style>
  <w:style w:type="table" w:customStyle="1" w:styleId="ListTable4-Accent4213">
    <w:name w:val="List Table 4 - Accent 4213"/>
    <w:basedOn w:val="TableNormal"/>
    <w:next w:val="ListTable4-Accent4"/>
    <w:uiPriority w:val="49"/>
    <w:rsid w:val="00D8293E"/>
    <w:pPr>
      <w:spacing w:after="0" w:line="240" w:lineRule="auto"/>
    </w:pPr>
    <w:rPr>
      <w:kern w:val="2"/>
      <w:sz w:val="24"/>
      <w:szCs w:val="24"/>
      <w:lang w:val="en-IE"/>
      <w14:ligatures w14:val="standardContextual"/>
    </w:rPr>
    <w:tblPr>
      <w:tblStyleRowBandSize w:val="1"/>
      <w:tblStyleColBandSize w:val="1"/>
      <w:tblBorders>
        <w:top w:val="single" w:sz="4" w:space="0" w:color="60CAF3"/>
        <w:left w:val="single" w:sz="4" w:space="0" w:color="60CAF3"/>
        <w:bottom w:val="single" w:sz="4" w:space="0" w:color="60CAF3"/>
        <w:right w:val="single" w:sz="4" w:space="0" w:color="60CAF3"/>
        <w:insideH w:val="single" w:sz="4" w:space="0" w:color="60CAF3"/>
      </w:tblBorders>
    </w:tblPr>
    <w:tblStylePr w:type="firstRow">
      <w:rPr>
        <w:b/>
        <w:bCs/>
        <w:color w:val="FFFFFF"/>
      </w:rPr>
      <w:tblPr/>
      <w:tcPr>
        <w:tcBorders>
          <w:top w:val="single" w:sz="4" w:space="0" w:color="0F9ED5"/>
          <w:left w:val="single" w:sz="4" w:space="0" w:color="0F9ED5"/>
          <w:bottom w:val="single" w:sz="4" w:space="0" w:color="0F9ED5"/>
          <w:right w:val="single" w:sz="4" w:space="0" w:color="0F9ED5"/>
          <w:insideH w:val="nil"/>
        </w:tcBorders>
        <w:shd w:val="clear" w:color="auto" w:fill="0F9ED5"/>
      </w:tcPr>
    </w:tblStylePr>
    <w:tblStylePr w:type="lastRow">
      <w:rPr>
        <w:b/>
        <w:bCs/>
      </w:rPr>
      <w:tblPr/>
      <w:tcPr>
        <w:tcBorders>
          <w:top w:val="double" w:sz="4" w:space="0" w:color="60CAF3"/>
        </w:tcBorders>
      </w:tcPr>
    </w:tblStylePr>
    <w:tblStylePr w:type="firstCol">
      <w:rPr>
        <w:b/>
        <w:bCs/>
      </w:rPr>
    </w:tblStylePr>
    <w:tblStylePr w:type="lastCol">
      <w:rPr>
        <w:b/>
        <w:bCs/>
      </w:rPr>
    </w:tblStylePr>
    <w:tblStylePr w:type="band1Vert">
      <w:tblPr/>
      <w:tcPr>
        <w:shd w:val="clear" w:color="auto" w:fill="CAEDFB"/>
      </w:tcPr>
    </w:tblStylePr>
    <w:tblStylePr w:type="band1Horz">
      <w:tblPr/>
      <w:tcPr>
        <w:shd w:val="clear" w:color="auto" w:fill="CAEDFB"/>
      </w:tcPr>
    </w:tblStylePr>
  </w:style>
  <w:style w:type="table" w:customStyle="1" w:styleId="ListTable4-Accent5213">
    <w:name w:val="List Table 4 - Accent 5213"/>
    <w:basedOn w:val="TableNormal"/>
    <w:next w:val="ListTable4-Accent5"/>
    <w:uiPriority w:val="49"/>
    <w:rsid w:val="00D8293E"/>
    <w:pPr>
      <w:spacing w:after="0" w:line="240" w:lineRule="auto"/>
    </w:pPr>
    <w:rPr>
      <w:kern w:val="2"/>
      <w:sz w:val="24"/>
      <w:szCs w:val="24"/>
      <w:lang w:val="en-IE"/>
      <w14:ligatures w14:val="standardContextual"/>
    </w:rPr>
    <w:tblPr>
      <w:tblStyleRowBandSize w:val="1"/>
      <w:tblStyleColBandSize w:val="1"/>
      <w:tblBorders>
        <w:top w:val="single" w:sz="4" w:space="0" w:color="D86DCB"/>
        <w:left w:val="single" w:sz="4" w:space="0" w:color="D86DCB"/>
        <w:bottom w:val="single" w:sz="4" w:space="0" w:color="D86DCB"/>
        <w:right w:val="single" w:sz="4" w:space="0" w:color="D86DCB"/>
        <w:insideH w:val="single" w:sz="4" w:space="0" w:color="D86DCB"/>
      </w:tblBorders>
    </w:tblPr>
    <w:tblStylePr w:type="firstRow">
      <w:rPr>
        <w:b/>
        <w:bCs/>
        <w:color w:val="FFFFFF"/>
      </w:rPr>
      <w:tblPr/>
      <w:tcPr>
        <w:tcBorders>
          <w:top w:val="single" w:sz="4" w:space="0" w:color="A02B93"/>
          <w:left w:val="single" w:sz="4" w:space="0" w:color="A02B93"/>
          <w:bottom w:val="single" w:sz="4" w:space="0" w:color="A02B93"/>
          <w:right w:val="single" w:sz="4" w:space="0" w:color="A02B93"/>
          <w:insideH w:val="nil"/>
        </w:tcBorders>
        <w:shd w:val="clear" w:color="auto" w:fill="A02B93"/>
      </w:tcPr>
    </w:tblStylePr>
    <w:tblStylePr w:type="lastRow">
      <w:rPr>
        <w:b/>
        <w:bCs/>
      </w:rPr>
      <w:tblPr/>
      <w:tcPr>
        <w:tcBorders>
          <w:top w:val="double" w:sz="4" w:space="0" w:color="D86DCB"/>
        </w:tcBorders>
      </w:tcPr>
    </w:tblStylePr>
    <w:tblStylePr w:type="firstCol">
      <w:rPr>
        <w:b/>
        <w:bCs/>
      </w:rPr>
    </w:tblStylePr>
    <w:tblStylePr w:type="lastCol">
      <w:rPr>
        <w:b/>
        <w:bCs/>
      </w:rPr>
    </w:tblStylePr>
    <w:tblStylePr w:type="band1Vert">
      <w:tblPr/>
      <w:tcPr>
        <w:shd w:val="clear" w:color="auto" w:fill="F2CEED"/>
      </w:tcPr>
    </w:tblStylePr>
    <w:tblStylePr w:type="band1Horz">
      <w:tblPr/>
      <w:tcPr>
        <w:shd w:val="clear" w:color="auto" w:fill="F2CEED"/>
      </w:tcPr>
    </w:tblStylePr>
  </w:style>
  <w:style w:type="table" w:customStyle="1" w:styleId="ListTable4-Accent6213">
    <w:name w:val="List Table 4 - Accent 6213"/>
    <w:basedOn w:val="TableNormal"/>
    <w:next w:val="ListTable4-Accent6"/>
    <w:uiPriority w:val="49"/>
    <w:rsid w:val="00D8293E"/>
    <w:pPr>
      <w:spacing w:after="0" w:line="240" w:lineRule="auto"/>
    </w:pPr>
    <w:rPr>
      <w:kern w:val="2"/>
      <w:sz w:val="24"/>
      <w:szCs w:val="24"/>
      <w:lang w:val="en-IE"/>
      <w14:ligatures w14:val="standardContextual"/>
    </w:rPr>
    <w:tblPr>
      <w:tblStyleRowBandSize w:val="1"/>
      <w:tblStyleColBandSize w:val="1"/>
      <w:tblBorders>
        <w:top w:val="single" w:sz="4" w:space="0" w:color="8DD873"/>
        <w:left w:val="single" w:sz="4" w:space="0" w:color="8DD873"/>
        <w:bottom w:val="single" w:sz="4" w:space="0" w:color="8DD873"/>
        <w:right w:val="single" w:sz="4" w:space="0" w:color="8DD873"/>
        <w:insideH w:val="single" w:sz="4" w:space="0" w:color="8DD873"/>
      </w:tblBorders>
    </w:tblPr>
    <w:tblStylePr w:type="firstRow">
      <w:rPr>
        <w:b/>
        <w:bCs/>
        <w:color w:val="FFFFFF"/>
      </w:rPr>
      <w:tblPr/>
      <w:tcPr>
        <w:tcBorders>
          <w:top w:val="single" w:sz="4" w:space="0" w:color="4EA72E"/>
          <w:left w:val="single" w:sz="4" w:space="0" w:color="4EA72E"/>
          <w:bottom w:val="single" w:sz="4" w:space="0" w:color="4EA72E"/>
          <w:right w:val="single" w:sz="4" w:space="0" w:color="4EA72E"/>
          <w:insideH w:val="nil"/>
        </w:tcBorders>
        <w:shd w:val="clear" w:color="auto" w:fill="4EA72E"/>
      </w:tcPr>
    </w:tblStylePr>
    <w:tblStylePr w:type="lastRow">
      <w:rPr>
        <w:b/>
        <w:bCs/>
      </w:rPr>
      <w:tblPr/>
      <w:tcPr>
        <w:tcBorders>
          <w:top w:val="double" w:sz="4" w:space="0" w:color="8DD873"/>
        </w:tcBorders>
      </w:tcPr>
    </w:tblStylePr>
    <w:tblStylePr w:type="firstCol">
      <w:rPr>
        <w:b/>
        <w:bCs/>
      </w:rPr>
    </w:tblStylePr>
    <w:tblStylePr w:type="lastCol">
      <w:rPr>
        <w:b/>
        <w:bCs/>
      </w:rPr>
    </w:tblStylePr>
    <w:tblStylePr w:type="band1Vert">
      <w:tblPr/>
      <w:tcPr>
        <w:shd w:val="clear" w:color="auto" w:fill="D9F2D0"/>
      </w:tcPr>
    </w:tblStylePr>
    <w:tblStylePr w:type="band1Horz">
      <w:tblPr/>
      <w:tcPr>
        <w:shd w:val="clear" w:color="auto" w:fill="D9F2D0"/>
      </w:tcPr>
    </w:tblStylePr>
  </w:style>
  <w:style w:type="table" w:customStyle="1" w:styleId="ListTable5Dark213">
    <w:name w:val="List Table 5 Dark213"/>
    <w:basedOn w:val="TableNormal"/>
    <w:next w:val="ListTable5Dark"/>
    <w:uiPriority w:val="50"/>
    <w:rsid w:val="00D8293E"/>
    <w:pPr>
      <w:spacing w:after="0" w:line="240" w:lineRule="auto"/>
    </w:pPr>
    <w:rPr>
      <w:color w:val="FFFFFF"/>
      <w:kern w:val="2"/>
      <w:sz w:val="24"/>
      <w:szCs w:val="24"/>
      <w:lang w:val="en-IE"/>
      <w14:ligatures w14:val="standardContextual"/>
    </w:rPr>
    <w:tblPr>
      <w:tblStyleRowBandSize w:val="1"/>
      <w:tblStyleColBandSize w:val="1"/>
      <w:tblBorders>
        <w:top w:val="single" w:sz="24" w:space="0" w:color="000000"/>
        <w:left w:val="single" w:sz="24" w:space="0" w:color="000000"/>
        <w:bottom w:val="single" w:sz="24" w:space="0" w:color="000000"/>
        <w:right w:val="single" w:sz="24" w:space="0" w:color="000000"/>
      </w:tblBorders>
    </w:tblPr>
    <w:tcPr>
      <w:shd w:val="clear" w:color="auto" w:fill="000000"/>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1213">
    <w:name w:val="List Table 5 Dark - Accent 1213"/>
    <w:basedOn w:val="TableNormal"/>
    <w:next w:val="ListTable5Dark-Accent1"/>
    <w:uiPriority w:val="50"/>
    <w:rsid w:val="00D8293E"/>
    <w:pPr>
      <w:spacing w:after="0" w:line="240" w:lineRule="auto"/>
    </w:pPr>
    <w:rPr>
      <w:color w:val="FFFFFF"/>
      <w:kern w:val="2"/>
      <w:sz w:val="24"/>
      <w:szCs w:val="24"/>
      <w:lang w:val="en-IE"/>
      <w14:ligatures w14:val="standardContextual"/>
    </w:rPr>
    <w:tblPr>
      <w:tblStyleRowBandSize w:val="1"/>
      <w:tblStyleColBandSize w:val="1"/>
      <w:tblBorders>
        <w:top w:val="single" w:sz="24" w:space="0" w:color="156082"/>
        <w:left w:val="single" w:sz="24" w:space="0" w:color="156082"/>
        <w:bottom w:val="single" w:sz="24" w:space="0" w:color="156082"/>
        <w:right w:val="single" w:sz="24" w:space="0" w:color="156082"/>
      </w:tblBorders>
    </w:tblPr>
    <w:tcPr>
      <w:shd w:val="clear" w:color="auto" w:fill="156082"/>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2213">
    <w:name w:val="List Table 5 Dark - Accent 2213"/>
    <w:basedOn w:val="TableNormal"/>
    <w:next w:val="ListTable5Dark-Accent2"/>
    <w:uiPriority w:val="50"/>
    <w:rsid w:val="00D8293E"/>
    <w:pPr>
      <w:spacing w:after="0" w:line="240" w:lineRule="auto"/>
    </w:pPr>
    <w:rPr>
      <w:color w:val="FFFFFF"/>
      <w:kern w:val="2"/>
      <w:sz w:val="24"/>
      <w:szCs w:val="24"/>
      <w:lang w:val="en-IE"/>
      <w14:ligatures w14:val="standardContextual"/>
    </w:rPr>
    <w:tblPr>
      <w:tblStyleRowBandSize w:val="1"/>
      <w:tblStyleColBandSize w:val="1"/>
      <w:tblBorders>
        <w:top w:val="single" w:sz="24" w:space="0" w:color="E97132"/>
        <w:left w:val="single" w:sz="24" w:space="0" w:color="E97132"/>
        <w:bottom w:val="single" w:sz="24" w:space="0" w:color="E97132"/>
        <w:right w:val="single" w:sz="24" w:space="0" w:color="E97132"/>
      </w:tblBorders>
    </w:tblPr>
    <w:tcPr>
      <w:shd w:val="clear" w:color="auto" w:fill="E97132"/>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3213">
    <w:name w:val="List Table 5 Dark - Accent 3213"/>
    <w:basedOn w:val="TableNormal"/>
    <w:next w:val="ListTable5Dark-Accent3"/>
    <w:uiPriority w:val="50"/>
    <w:rsid w:val="00D8293E"/>
    <w:pPr>
      <w:spacing w:after="0" w:line="240" w:lineRule="auto"/>
    </w:pPr>
    <w:rPr>
      <w:color w:val="FFFFFF"/>
      <w:kern w:val="2"/>
      <w:sz w:val="24"/>
      <w:szCs w:val="24"/>
      <w:lang w:val="en-IE"/>
      <w14:ligatures w14:val="standardContextual"/>
    </w:rPr>
    <w:tblPr>
      <w:tblStyleRowBandSize w:val="1"/>
      <w:tblStyleColBandSize w:val="1"/>
      <w:tblBorders>
        <w:top w:val="single" w:sz="24" w:space="0" w:color="196B24"/>
        <w:left w:val="single" w:sz="24" w:space="0" w:color="196B24"/>
        <w:bottom w:val="single" w:sz="24" w:space="0" w:color="196B24"/>
        <w:right w:val="single" w:sz="24" w:space="0" w:color="196B24"/>
      </w:tblBorders>
    </w:tblPr>
    <w:tcPr>
      <w:shd w:val="clear" w:color="auto" w:fill="196B24"/>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4213">
    <w:name w:val="List Table 5 Dark - Accent 4213"/>
    <w:basedOn w:val="TableNormal"/>
    <w:next w:val="ListTable5Dark-Accent4"/>
    <w:uiPriority w:val="50"/>
    <w:rsid w:val="00D8293E"/>
    <w:pPr>
      <w:spacing w:after="0" w:line="240" w:lineRule="auto"/>
    </w:pPr>
    <w:rPr>
      <w:color w:val="FFFFFF"/>
      <w:kern w:val="2"/>
      <w:sz w:val="24"/>
      <w:szCs w:val="24"/>
      <w:lang w:val="en-IE"/>
      <w14:ligatures w14:val="standardContextual"/>
    </w:rPr>
    <w:tblPr>
      <w:tblStyleRowBandSize w:val="1"/>
      <w:tblStyleColBandSize w:val="1"/>
      <w:tblBorders>
        <w:top w:val="single" w:sz="24" w:space="0" w:color="0F9ED5"/>
        <w:left w:val="single" w:sz="24" w:space="0" w:color="0F9ED5"/>
        <w:bottom w:val="single" w:sz="24" w:space="0" w:color="0F9ED5"/>
        <w:right w:val="single" w:sz="24" w:space="0" w:color="0F9ED5"/>
      </w:tblBorders>
    </w:tblPr>
    <w:tcPr>
      <w:shd w:val="clear" w:color="auto" w:fill="0F9ED5"/>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5213">
    <w:name w:val="List Table 5 Dark - Accent 5213"/>
    <w:basedOn w:val="TableNormal"/>
    <w:next w:val="ListTable5Dark-Accent5"/>
    <w:uiPriority w:val="50"/>
    <w:rsid w:val="00D8293E"/>
    <w:pPr>
      <w:spacing w:after="0" w:line="240" w:lineRule="auto"/>
    </w:pPr>
    <w:rPr>
      <w:color w:val="FFFFFF"/>
      <w:kern w:val="2"/>
      <w:sz w:val="24"/>
      <w:szCs w:val="24"/>
      <w:lang w:val="en-IE"/>
      <w14:ligatures w14:val="standardContextual"/>
    </w:rPr>
    <w:tblPr>
      <w:tblStyleRowBandSize w:val="1"/>
      <w:tblStyleColBandSize w:val="1"/>
      <w:tblBorders>
        <w:top w:val="single" w:sz="24" w:space="0" w:color="A02B93"/>
        <w:left w:val="single" w:sz="24" w:space="0" w:color="A02B93"/>
        <w:bottom w:val="single" w:sz="24" w:space="0" w:color="A02B93"/>
        <w:right w:val="single" w:sz="24" w:space="0" w:color="A02B93"/>
      </w:tblBorders>
    </w:tblPr>
    <w:tcPr>
      <w:shd w:val="clear" w:color="auto" w:fill="A02B93"/>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6213">
    <w:name w:val="List Table 5 Dark - Accent 6213"/>
    <w:basedOn w:val="TableNormal"/>
    <w:next w:val="ListTable5Dark-Accent6"/>
    <w:uiPriority w:val="50"/>
    <w:rsid w:val="00D8293E"/>
    <w:pPr>
      <w:spacing w:after="0" w:line="240" w:lineRule="auto"/>
    </w:pPr>
    <w:rPr>
      <w:color w:val="FFFFFF"/>
      <w:kern w:val="2"/>
      <w:sz w:val="24"/>
      <w:szCs w:val="24"/>
      <w:lang w:val="en-IE"/>
      <w14:ligatures w14:val="standardContextual"/>
    </w:rPr>
    <w:tblPr>
      <w:tblStyleRowBandSize w:val="1"/>
      <w:tblStyleColBandSize w:val="1"/>
      <w:tblBorders>
        <w:top w:val="single" w:sz="24" w:space="0" w:color="4EA72E"/>
        <w:left w:val="single" w:sz="24" w:space="0" w:color="4EA72E"/>
        <w:bottom w:val="single" w:sz="24" w:space="0" w:color="4EA72E"/>
        <w:right w:val="single" w:sz="24" w:space="0" w:color="4EA72E"/>
      </w:tblBorders>
    </w:tblPr>
    <w:tcPr>
      <w:shd w:val="clear" w:color="auto" w:fill="4EA72E"/>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6Colourful213">
    <w:name w:val="List Table 6 Colourful213"/>
    <w:basedOn w:val="TableNormal"/>
    <w:next w:val="ListTable6Colorful"/>
    <w:uiPriority w:val="51"/>
    <w:rsid w:val="00D8293E"/>
    <w:pPr>
      <w:spacing w:after="0" w:line="240" w:lineRule="auto"/>
    </w:pPr>
    <w:rPr>
      <w:color w:val="000000"/>
      <w:kern w:val="2"/>
      <w:sz w:val="24"/>
      <w:szCs w:val="24"/>
      <w:lang w:val="en-IE"/>
      <w14:ligatures w14:val="standardContextual"/>
    </w:rPr>
    <w:tblPr>
      <w:tblStyleRowBandSize w:val="1"/>
      <w:tblStyleColBandSize w:val="1"/>
      <w:tblBorders>
        <w:top w:val="single" w:sz="4" w:space="0" w:color="000000"/>
        <w:bottom w:val="single" w:sz="4" w:space="0" w:color="000000"/>
      </w:tblBorders>
    </w:tblPr>
    <w:tblStylePr w:type="firstRow">
      <w:rPr>
        <w:b/>
        <w:bCs/>
      </w:rPr>
      <w:tblPr/>
      <w:tcPr>
        <w:tcBorders>
          <w:bottom w:val="single" w:sz="4" w:space="0" w:color="000000"/>
        </w:tcBorders>
      </w:tcPr>
    </w:tblStylePr>
    <w:tblStylePr w:type="lastRow">
      <w:rPr>
        <w:b/>
        <w:bCs/>
      </w:rPr>
      <w:tblPr/>
      <w:tcPr>
        <w:tcBorders>
          <w:top w:val="double" w:sz="4" w:space="0" w:color="000000"/>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ListTable6ColourfulAccent1213">
    <w:name w:val="List Table 6 Colourful – Accent 1213"/>
    <w:basedOn w:val="TableNormal"/>
    <w:next w:val="ListTable6Colorful-Accent1"/>
    <w:uiPriority w:val="51"/>
    <w:rsid w:val="00D8293E"/>
    <w:pPr>
      <w:spacing w:after="0" w:line="240" w:lineRule="auto"/>
    </w:pPr>
    <w:rPr>
      <w:color w:val="0F4761"/>
      <w:kern w:val="2"/>
      <w:sz w:val="24"/>
      <w:szCs w:val="24"/>
      <w:lang w:val="en-IE"/>
      <w14:ligatures w14:val="standardContextual"/>
    </w:rPr>
    <w:tblPr>
      <w:tblStyleRowBandSize w:val="1"/>
      <w:tblStyleColBandSize w:val="1"/>
      <w:tblBorders>
        <w:top w:val="single" w:sz="4" w:space="0" w:color="156082"/>
        <w:bottom w:val="single" w:sz="4" w:space="0" w:color="156082"/>
      </w:tblBorders>
    </w:tblPr>
    <w:tblStylePr w:type="firstRow">
      <w:rPr>
        <w:b/>
        <w:bCs/>
      </w:rPr>
      <w:tblPr/>
      <w:tcPr>
        <w:tcBorders>
          <w:bottom w:val="single" w:sz="4" w:space="0" w:color="156082"/>
        </w:tcBorders>
      </w:tcPr>
    </w:tblStylePr>
    <w:tblStylePr w:type="lastRow">
      <w:rPr>
        <w:b/>
        <w:bCs/>
      </w:rPr>
      <w:tblPr/>
      <w:tcPr>
        <w:tcBorders>
          <w:top w:val="double" w:sz="4" w:space="0" w:color="156082"/>
        </w:tcBorders>
      </w:tcPr>
    </w:tblStylePr>
    <w:tblStylePr w:type="firstCol">
      <w:rPr>
        <w:b/>
        <w:bCs/>
      </w:rPr>
    </w:tblStylePr>
    <w:tblStylePr w:type="lastCol">
      <w:rPr>
        <w:b/>
        <w:bCs/>
      </w:rPr>
    </w:tblStylePr>
    <w:tblStylePr w:type="band1Vert">
      <w:tblPr/>
      <w:tcPr>
        <w:shd w:val="clear" w:color="auto" w:fill="C1E4F5"/>
      </w:tcPr>
    </w:tblStylePr>
    <w:tblStylePr w:type="band1Horz">
      <w:tblPr/>
      <w:tcPr>
        <w:shd w:val="clear" w:color="auto" w:fill="C1E4F5"/>
      </w:tcPr>
    </w:tblStylePr>
  </w:style>
  <w:style w:type="table" w:customStyle="1" w:styleId="ListTable6ColourfulAccent2213">
    <w:name w:val="List Table 6 Colourful – Accent 2213"/>
    <w:basedOn w:val="TableNormal"/>
    <w:next w:val="ListTable6Colorful-Accent2"/>
    <w:uiPriority w:val="51"/>
    <w:rsid w:val="00D8293E"/>
    <w:pPr>
      <w:spacing w:after="0" w:line="240" w:lineRule="auto"/>
    </w:pPr>
    <w:rPr>
      <w:color w:val="BF4E14"/>
      <w:kern w:val="2"/>
      <w:sz w:val="24"/>
      <w:szCs w:val="24"/>
      <w:lang w:val="en-IE"/>
      <w14:ligatures w14:val="standardContextual"/>
    </w:rPr>
    <w:tblPr>
      <w:tblStyleRowBandSize w:val="1"/>
      <w:tblStyleColBandSize w:val="1"/>
      <w:tblBorders>
        <w:top w:val="single" w:sz="4" w:space="0" w:color="E97132"/>
        <w:bottom w:val="single" w:sz="4" w:space="0" w:color="E97132"/>
      </w:tblBorders>
    </w:tblPr>
    <w:tblStylePr w:type="firstRow">
      <w:rPr>
        <w:b/>
        <w:bCs/>
      </w:rPr>
      <w:tblPr/>
      <w:tcPr>
        <w:tcBorders>
          <w:bottom w:val="single" w:sz="4" w:space="0" w:color="E97132"/>
        </w:tcBorders>
      </w:tcPr>
    </w:tblStylePr>
    <w:tblStylePr w:type="lastRow">
      <w:rPr>
        <w:b/>
        <w:bCs/>
      </w:rPr>
      <w:tblPr/>
      <w:tcPr>
        <w:tcBorders>
          <w:top w:val="double" w:sz="4" w:space="0" w:color="E97132"/>
        </w:tcBorders>
      </w:tcPr>
    </w:tblStylePr>
    <w:tblStylePr w:type="firstCol">
      <w:rPr>
        <w:b/>
        <w:bCs/>
      </w:rPr>
    </w:tblStylePr>
    <w:tblStylePr w:type="lastCol">
      <w:rPr>
        <w:b/>
        <w:bCs/>
      </w:rPr>
    </w:tblStylePr>
    <w:tblStylePr w:type="band1Vert">
      <w:tblPr/>
      <w:tcPr>
        <w:shd w:val="clear" w:color="auto" w:fill="FAE2D5"/>
      </w:tcPr>
    </w:tblStylePr>
    <w:tblStylePr w:type="band1Horz">
      <w:tblPr/>
      <w:tcPr>
        <w:shd w:val="clear" w:color="auto" w:fill="FAE2D5"/>
      </w:tcPr>
    </w:tblStylePr>
  </w:style>
  <w:style w:type="table" w:customStyle="1" w:styleId="ListTable6ColourfulAccent3213">
    <w:name w:val="List Table 6 Colourful – Accent 3213"/>
    <w:basedOn w:val="TableNormal"/>
    <w:next w:val="ListTable6Colorful-Accent3"/>
    <w:uiPriority w:val="51"/>
    <w:rsid w:val="00D8293E"/>
    <w:pPr>
      <w:spacing w:after="0" w:line="240" w:lineRule="auto"/>
    </w:pPr>
    <w:rPr>
      <w:color w:val="124F1A"/>
      <w:kern w:val="2"/>
      <w:sz w:val="24"/>
      <w:szCs w:val="24"/>
      <w:lang w:val="en-IE"/>
      <w14:ligatures w14:val="standardContextual"/>
    </w:rPr>
    <w:tblPr>
      <w:tblStyleRowBandSize w:val="1"/>
      <w:tblStyleColBandSize w:val="1"/>
      <w:tblBorders>
        <w:top w:val="single" w:sz="4" w:space="0" w:color="196B24"/>
        <w:bottom w:val="single" w:sz="4" w:space="0" w:color="196B24"/>
      </w:tblBorders>
    </w:tblPr>
    <w:tblStylePr w:type="firstRow">
      <w:rPr>
        <w:b/>
        <w:bCs/>
      </w:rPr>
      <w:tblPr/>
      <w:tcPr>
        <w:tcBorders>
          <w:bottom w:val="single" w:sz="4" w:space="0" w:color="196B24"/>
        </w:tcBorders>
      </w:tcPr>
    </w:tblStylePr>
    <w:tblStylePr w:type="lastRow">
      <w:rPr>
        <w:b/>
        <w:bCs/>
      </w:rPr>
      <w:tblPr/>
      <w:tcPr>
        <w:tcBorders>
          <w:top w:val="double" w:sz="4" w:space="0" w:color="196B24"/>
        </w:tcBorders>
      </w:tcPr>
    </w:tblStylePr>
    <w:tblStylePr w:type="firstCol">
      <w:rPr>
        <w:b/>
        <w:bCs/>
      </w:rPr>
    </w:tblStylePr>
    <w:tblStylePr w:type="lastCol">
      <w:rPr>
        <w:b/>
        <w:bCs/>
      </w:rPr>
    </w:tblStylePr>
    <w:tblStylePr w:type="band1Vert">
      <w:tblPr/>
      <w:tcPr>
        <w:shd w:val="clear" w:color="auto" w:fill="C1F0C7"/>
      </w:tcPr>
    </w:tblStylePr>
    <w:tblStylePr w:type="band1Horz">
      <w:tblPr/>
      <w:tcPr>
        <w:shd w:val="clear" w:color="auto" w:fill="C1F0C7"/>
      </w:tcPr>
    </w:tblStylePr>
  </w:style>
  <w:style w:type="table" w:customStyle="1" w:styleId="ListTable6ColourfulAccent4213">
    <w:name w:val="List Table 6 Colourful – Accent 4213"/>
    <w:basedOn w:val="TableNormal"/>
    <w:next w:val="ListTable6Colorful-Accent4"/>
    <w:uiPriority w:val="51"/>
    <w:rsid w:val="00D8293E"/>
    <w:pPr>
      <w:spacing w:after="0" w:line="240" w:lineRule="auto"/>
    </w:pPr>
    <w:rPr>
      <w:color w:val="0B769F"/>
      <w:kern w:val="2"/>
      <w:sz w:val="24"/>
      <w:szCs w:val="24"/>
      <w:lang w:val="en-IE"/>
      <w14:ligatures w14:val="standardContextual"/>
    </w:rPr>
    <w:tblPr>
      <w:tblStyleRowBandSize w:val="1"/>
      <w:tblStyleColBandSize w:val="1"/>
      <w:tblBorders>
        <w:top w:val="single" w:sz="4" w:space="0" w:color="0F9ED5"/>
        <w:bottom w:val="single" w:sz="4" w:space="0" w:color="0F9ED5"/>
      </w:tblBorders>
    </w:tblPr>
    <w:tblStylePr w:type="firstRow">
      <w:rPr>
        <w:b/>
        <w:bCs/>
      </w:rPr>
      <w:tblPr/>
      <w:tcPr>
        <w:tcBorders>
          <w:bottom w:val="single" w:sz="4" w:space="0" w:color="0F9ED5"/>
        </w:tcBorders>
      </w:tcPr>
    </w:tblStylePr>
    <w:tblStylePr w:type="lastRow">
      <w:rPr>
        <w:b/>
        <w:bCs/>
      </w:rPr>
      <w:tblPr/>
      <w:tcPr>
        <w:tcBorders>
          <w:top w:val="double" w:sz="4" w:space="0" w:color="0F9ED5"/>
        </w:tcBorders>
      </w:tcPr>
    </w:tblStylePr>
    <w:tblStylePr w:type="firstCol">
      <w:rPr>
        <w:b/>
        <w:bCs/>
      </w:rPr>
    </w:tblStylePr>
    <w:tblStylePr w:type="lastCol">
      <w:rPr>
        <w:b/>
        <w:bCs/>
      </w:rPr>
    </w:tblStylePr>
    <w:tblStylePr w:type="band1Vert">
      <w:tblPr/>
      <w:tcPr>
        <w:shd w:val="clear" w:color="auto" w:fill="CAEDFB"/>
      </w:tcPr>
    </w:tblStylePr>
    <w:tblStylePr w:type="band1Horz">
      <w:tblPr/>
      <w:tcPr>
        <w:shd w:val="clear" w:color="auto" w:fill="CAEDFB"/>
      </w:tcPr>
    </w:tblStylePr>
  </w:style>
  <w:style w:type="table" w:customStyle="1" w:styleId="ListTable6ColourfulAccent5213">
    <w:name w:val="List Table 6 Colourful – Accent 5213"/>
    <w:basedOn w:val="TableNormal"/>
    <w:next w:val="ListTable6Colorful-Accent5"/>
    <w:uiPriority w:val="51"/>
    <w:rsid w:val="00D8293E"/>
    <w:pPr>
      <w:spacing w:after="0" w:line="240" w:lineRule="auto"/>
    </w:pPr>
    <w:rPr>
      <w:color w:val="77206D"/>
      <w:kern w:val="2"/>
      <w:sz w:val="24"/>
      <w:szCs w:val="24"/>
      <w:lang w:val="en-IE"/>
      <w14:ligatures w14:val="standardContextual"/>
    </w:rPr>
    <w:tblPr>
      <w:tblStyleRowBandSize w:val="1"/>
      <w:tblStyleColBandSize w:val="1"/>
      <w:tblBorders>
        <w:top w:val="single" w:sz="4" w:space="0" w:color="A02B93"/>
        <w:bottom w:val="single" w:sz="4" w:space="0" w:color="A02B93"/>
      </w:tblBorders>
    </w:tblPr>
    <w:tblStylePr w:type="firstRow">
      <w:rPr>
        <w:b/>
        <w:bCs/>
      </w:rPr>
      <w:tblPr/>
      <w:tcPr>
        <w:tcBorders>
          <w:bottom w:val="single" w:sz="4" w:space="0" w:color="A02B93"/>
        </w:tcBorders>
      </w:tcPr>
    </w:tblStylePr>
    <w:tblStylePr w:type="lastRow">
      <w:rPr>
        <w:b/>
        <w:bCs/>
      </w:rPr>
      <w:tblPr/>
      <w:tcPr>
        <w:tcBorders>
          <w:top w:val="double" w:sz="4" w:space="0" w:color="A02B93"/>
        </w:tcBorders>
      </w:tcPr>
    </w:tblStylePr>
    <w:tblStylePr w:type="firstCol">
      <w:rPr>
        <w:b/>
        <w:bCs/>
      </w:rPr>
    </w:tblStylePr>
    <w:tblStylePr w:type="lastCol">
      <w:rPr>
        <w:b/>
        <w:bCs/>
      </w:rPr>
    </w:tblStylePr>
    <w:tblStylePr w:type="band1Vert">
      <w:tblPr/>
      <w:tcPr>
        <w:shd w:val="clear" w:color="auto" w:fill="F2CEED"/>
      </w:tcPr>
    </w:tblStylePr>
    <w:tblStylePr w:type="band1Horz">
      <w:tblPr/>
      <w:tcPr>
        <w:shd w:val="clear" w:color="auto" w:fill="F2CEED"/>
      </w:tcPr>
    </w:tblStylePr>
  </w:style>
  <w:style w:type="table" w:customStyle="1" w:styleId="ListTable6ColourfulAccent6213">
    <w:name w:val="List Table 6 Colourful – Accent 6213"/>
    <w:basedOn w:val="TableNormal"/>
    <w:next w:val="ListTable6Colorful-Accent6"/>
    <w:uiPriority w:val="51"/>
    <w:rsid w:val="00D8293E"/>
    <w:pPr>
      <w:spacing w:after="0" w:line="240" w:lineRule="auto"/>
    </w:pPr>
    <w:rPr>
      <w:color w:val="3A7C22"/>
      <w:kern w:val="2"/>
      <w:sz w:val="24"/>
      <w:szCs w:val="24"/>
      <w:lang w:val="en-IE"/>
      <w14:ligatures w14:val="standardContextual"/>
    </w:rPr>
    <w:tblPr>
      <w:tblStyleRowBandSize w:val="1"/>
      <w:tblStyleColBandSize w:val="1"/>
      <w:tblBorders>
        <w:top w:val="single" w:sz="4" w:space="0" w:color="4EA72E"/>
        <w:bottom w:val="single" w:sz="4" w:space="0" w:color="4EA72E"/>
      </w:tblBorders>
    </w:tblPr>
    <w:tblStylePr w:type="firstRow">
      <w:rPr>
        <w:b/>
        <w:bCs/>
      </w:rPr>
      <w:tblPr/>
      <w:tcPr>
        <w:tcBorders>
          <w:bottom w:val="single" w:sz="4" w:space="0" w:color="4EA72E"/>
        </w:tcBorders>
      </w:tcPr>
    </w:tblStylePr>
    <w:tblStylePr w:type="lastRow">
      <w:rPr>
        <w:b/>
        <w:bCs/>
      </w:rPr>
      <w:tblPr/>
      <w:tcPr>
        <w:tcBorders>
          <w:top w:val="double" w:sz="4" w:space="0" w:color="4EA72E"/>
        </w:tcBorders>
      </w:tcPr>
    </w:tblStylePr>
    <w:tblStylePr w:type="firstCol">
      <w:rPr>
        <w:b/>
        <w:bCs/>
      </w:rPr>
    </w:tblStylePr>
    <w:tblStylePr w:type="lastCol">
      <w:rPr>
        <w:b/>
        <w:bCs/>
      </w:rPr>
    </w:tblStylePr>
    <w:tblStylePr w:type="band1Vert">
      <w:tblPr/>
      <w:tcPr>
        <w:shd w:val="clear" w:color="auto" w:fill="D9F2D0"/>
      </w:tcPr>
    </w:tblStylePr>
    <w:tblStylePr w:type="band1Horz">
      <w:tblPr/>
      <w:tcPr>
        <w:shd w:val="clear" w:color="auto" w:fill="D9F2D0"/>
      </w:tcPr>
    </w:tblStylePr>
  </w:style>
  <w:style w:type="table" w:customStyle="1" w:styleId="ListTable7Colourful213">
    <w:name w:val="List Table 7 Colourful213"/>
    <w:basedOn w:val="TableNormal"/>
    <w:next w:val="ListTable7Colorful"/>
    <w:uiPriority w:val="52"/>
    <w:rsid w:val="00D8293E"/>
    <w:pPr>
      <w:spacing w:after="0" w:line="240" w:lineRule="auto"/>
    </w:pPr>
    <w:rPr>
      <w:color w:val="000000"/>
      <w:kern w:val="2"/>
      <w:sz w:val="24"/>
      <w:szCs w:val="24"/>
      <w:lang w:val="en-IE"/>
      <w14:ligatures w14:val="standardContextual"/>
    </w:rPr>
    <w:tblPr>
      <w:tblStyleRowBandSize w:val="1"/>
      <w:tblStyleColBandSize w:val="1"/>
    </w:tblPr>
    <w:tblStylePr w:type="firstRow">
      <w:rPr>
        <w:rFonts w:ascii="Aptos Display" w:eastAsia="Yu Gothic Light" w:hAnsi="Aptos Display" w:cs="Times New Roman"/>
        <w:i/>
        <w:iCs/>
        <w:sz w:val="26"/>
      </w:rPr>
      <w:tblPr/>
      <w:tcPr>
        <w:tcBorders>
          <w:bottom w:val="single" w:sz="4" w:space="0" w:color="000000"/>
        </w:tcBorders>
        <w:shd w:val="clear" w:color="auto" w:fill="FFFFFF"/>
      </w:tcPr>
    </w:tblStylePr>
    <w:tblStylePr w:type="lastRow">
      <w:rPr>
        <w:rFonts w:ascii="Aptos Display" w:eastAsia="Yu Gothic Light" w:hAnsi="Aptos Display" w:cs="Times New Roman"/>
        <w:i/>
        <w:iCs/>
        <w:sz w:val="26"/>
      </w:rPr>
      <w:tblPr/>
      <w:tcPr>
        <w:tcBorders>
          <w:top w:val="single" w:sz="4" w:space="0" w:color="000000"/>
        </w:tcBorders>
        <w:shd w:val="clear" w:color="auto" w:fill="FFFFFF"/>
      </w:tcPr>
    </w:tblStylePr>
    <w:tblStylePr w:type="firstCol">
      <w:pPr>
        <w:jc w:val="right"/>
      </w:pPr>
      <w:rPr>
        <w:rFonts w:ascii="Aptos Display" w:eastAsia="Yu Gothic Light" w:hAnsi="Aptos Display" w:cs="Times New Roman"/>
        <w:i/>
        <w:iCs/>
        <w:sz w:val="26"/>
      </w:rPr>
      <w:tblPr/>
      <w:tcPr>
        <w:tcBorders>
          <w:right w:val="single" w:sz="4" w:space="0" w:color="000000"/>
        </w:tcBorders>
        <w:shd w:val="clear" w:color="auto" w:fill="FFFFFF"/>
      </w:tcPr>
    </w:tblStylePr>
    <w:tblStylePr w:type="lastCol">
      <w:rPr>
        <w:rFonts w:ascii="Aptos Display" w:eastAsia="Yu Gothic Light" w:hAnsi="Aptos Display" w:cs="Times New Roman"/>
        <w:i/>
        <w:iCs/>
        <w:sz w:val="26"/>
      </w:rPr>
      <w:tblPr/>
      <w:tcPr>
        <w:tcBorders>
          <w:left w:val="single" w:sz="4" w:space="0" w:color="000000"/>
        </w:tcBorders>
        <w:shd w:val="clear" w:color="auto" w:fill="FFFFFF"/>
      </w:tcPr>
    </w:tblStylePr>
    <w:tblStylePr w:type="band1Vert">
      <w:tblPr/>
      <w:tcPr>
        <w:shd w:val="clear" w:color="auto" w:fill="CCCCCC"/>
      </w:tcPr>
    </w:tblStylePr>
    <w:tblStylePr w:type="band1Horz">
      <w:tblPr/>
      <w:tcPr>
        <w:shd w:val="clear" w:color="auto" w:fill="CCCCCC"/>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1213">
    <w:name w:val="List Table 7 Colourful – Accent 1213"/>
    <w:basedOn w:val="TableNormal"/>
    <w:next w:val="ListTable7Colorful-Accent1"/>
    <w:uiPriority w:val="52"/>
    <w:rsid w:val="00D8293E"/>
    <w:pPr>
      <w:spacing w:after="0" w:line="240" w:lineRule="auto"/>
    </w:pPr>
    <w:rPr>
      <w:color w:val="0F4761"/>
      <w:kern w:val="2"/>
      <w:sz w:val="24"/>
      <w:szCs w:val="24"/>
      <w:lang w:val="en-IE"/>
      <w14:ligatures w14:val="standardContextual"/>
    </w:rPr>
    <w:tblPr>
      <w:tblStyleRowBandSize w:val="1"/>
      <w:tblStyleColBandSize w:val="1"/>
    </w:tblPr>
    <w:tblStylePr w:type="firstRow">
      <w:rPr>
        <w:rFonts w:ascii="Aptos Display" w:eastAsia="Yu Gothic Light" w:hAnsi="Aptos Display" w:cs="Times New Roman"/>
        <w:i/>
        <w:iCs/>
        <w:sz w:val="26"/>
      </w:rPr>
      <w:tblPr/>
      <w:tcPr>
        <w:tcBorders>
          <w:bottom w:val="single" w:sz="4" w:space="0" w:color="156082"/>
        </w:tcBorders>
        <w:shd w:val="clear" w:color="auto" w:fill="FFFFFF"/>
      </w:tcPr>
    </w:tblStylePr>
    <w:tblStylePr w:type="lastRow">
      <w:rPr>
        <w:rFonts w:ascii="Aptos Display" w:eastAsia="Yu Gothic Light" w:hAnsi="Aptos Display" w:cs="Times New Roman"/>
        <w:i/>
        <w:iCs/>
        <w:sz w:val="26"/>
      </w:rPr>
      <w:tblPr/>
      <w:tcPr>
        <w:tcBorders>
          <w:top w:val="single" w:sz="4" w:space="0" w:color="156082"/>
        </w:tcBorders>
        <w:shd w:val="clear" w:color="auto" w:fill="FFFFFF"/>
      </w:tcPr>
    </w:tblStylePr>
    <w:tblStylePr w:type="firstCol">
      <w:pPr>
        <w:jc w:val="right"/>
      </w:pPr>
      <w:rPr>
        <w:rFonts w:ascii="Aptos Display" w:eastAsia="Yu Gothic Light" w:hAnsi="Aptos Display" w:cs="Times New Roman"/>
        <w:i/>
        <w:iCs/>
        <w:sz w:val="26"/>
      </w:rPr>
      <w:tblPr/>
      <w:tcPr>
        <w:tcBorders>
          <w:right w:val="single" w:sz="4" w:space="0" w:color="156082"/>
        </w:tcBorders>
        <w:shd w:val="clear" w:color="auto" w:fill="FFFFFF"/>
      </w:tcPr>
    </w:tblStylePr>
    <w:tblStylePr w:type="lastCol">
      <w:rPr>
        <w:rFonts w:ascii="Aptos Display" w:eastAsia="Yu Gothic Light" w:hAnsi="Aptos Display" w:cs="Times New Roman"/>
        <w:i/>
        <w:iCs/>
        <w:sz w:val="26"/>
      </w:rPr>
      <w:tblPr/>
      <w:tcPr>
        <w:tcBorders>
          <w:left w:val="single" w:sz="4" w:space="0" w:color="156082"/>
        </w:tcBorders>
        <w:shd w:val="clear" w:color="auto" w:fill="FFFFFF"/>
      </w:tcPr>
    </w:tblStylePr>
    <w:tblStylePr w:type="band1Vert">
      <w:tblPr/>
      <w:tcPr>
        <w:shd w:val="clear" w:color="auto" w:fill="C1E4F5"/>
      </w:tcPr>
    </w:tblStylePr>
    <w:tblStylePr w:type="band1Horz">
      <w:tblPr/>
      <w:tcPr>
        <w:shd w:val="clear" w:color="auto" w:fill="C1E4F5"/>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2213">
    <w:name w:val="List Table 7 Colourful – Accent 2213"/>
    <w:basedOn w:val="TableNormal"/>
    <w:next w:val="ListTable7Colorful-Accent2"/>
    <w:uiPriority w:val="52"/>
    <w:rsid w:val="00D8293E"/>
    <w:pPr>
      <w:spacing w:after="0" w:line="240" w:lineRule="auto"/>
    </w:pPr>
    <w:rPr>
      <w:color w:val="BF4E14"/>
      <w:kern w:val="2"/>
      <w:sz w:val="24"/>
      <w:szCs w:val="24"/>
      <w:lang w:val="en-IE"/>
      <w14:ligatures w14:val="standardContextual"/>
    </w:rPr>
    <w:tblPr>
      <w:tblStyleRowBandSize w:val="1"/>
      <w:tblStyleColBandSize w:val="1"/>
    </w:tblPr>
    <w:tblStylePr w:type="firstRow">
      <w:rPr>
        <w:rFonts w:ascii="Aptos Display" w:eastAsia="Yu Gothic Light" w:hAnsi="Aptos Display" w:cs="Times New Roman"/>
        <w:i/>
        <w:iCs/>
        <w:sz w:val="26"/>
      </w:rPr>
      <w:tblPr/>
      <w:tcPr>
        <w:tcBorders>
          <w:bottom w:val="single" w:sz="4" w:space="0" w:color="E97132"/>
        </w:tcBorders>
        <w:shd w:val="clear" w:color="auto" w:fill="FFFFFF"/>
      </w:tcPr>
    </w:tblStylePr>
    <w:tblStylePr w:type="lastRow">
      <w:rPr>
        <w:rFonts w:ascii="Aptos Display" w:eastAsia="Yu Gothic Light" w:hAnsi="Aptos Display" w:cs="Times New Roman"/>
        <w:i/>
        <w:iCs/>
        <w:sz w:val="26"/>
      </w:rPr>
      <w:tblPr/>
      <w:tcPr>
        <w:tcBorders>
          <w:top w:val="single" w:sz="4" w:space="0" w:color="E97132"/>
        </w:tcBorders>
        <w:shd w:val="clear" w:color="auto" w:fill="FFFFFF"/>
      </w:tcPr>
    </w:tblStylePr>
    <w:tblStylePr w:type="firstCol">
      <w:pPr>
        <w:jc w:val="right"/>
      </w:pPr>
      <w:rPr>
        <w:rFonts w:ascii="Aptos Display" w:eastAsia="Yu Gothic Light" w:hAnsi="Aptos Display" w:cs="Times New Roman"/>
        <w:i/>
        <w:iCs/>
        <w:sz w:val="26"/>
      </w:rPr>
      <w:tblPr/>
      <w:tcPr>
        <w:tcBorders>
          <w:right w:val="single" w:sz="4" w:space="0" w:color="E97132"/>
        </w:tcBorders>
        <w:shd w:val="clear" w:color="auto" w:fill="FFFFFF"/>
      </w:tcPr>
    </w:tblStylePr>
    <w:tblStylePr w:type="lastCol">
      <w:rPr>
        <w:rFonts w:ascii="Aptos Display" w:eastAsia="Yu Gothic Light" w:hAnsi="Aptos Display" w:cs="Times New Roman"/>
        <w:i/>
        <w:iCs/>
        <w:sz w:val="26"/>
      </w:rPr>
      <w:tblPr/>
      <w:tcPr>
        <w:tcBorders>
          <w:left w:val="single" w:sz="4" w:space="0" w:color="E97132"/>
        </w:tcBorders>
        <w:shd w:val="clear" w:color="auto" w:fill="FFFFFF"/>
      </w:tcPr>
    </w:tblStylePr>
    <w:tblStylePr w:type="band1Vert">
      <w:tblPr/>
      <w:tcPr>
        <w:shd w:val="clear" w:color="auto" w:fill="FAE2D5"/>
      </w:tcPr>
    </w:tblStylePr>
    <w:tblStylePr w:type="band1Horz">
      <w:tblPr/>
      <w:tcPr>
        <w:shd w:val="clear" w:color="auto" w:fill="FAE2D5"/>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3213">
    <w:name w:val="List Table 7 Colourful – Accent 3213"/>
    <w:basedOn w:val="TableNormal"/>
    <w:next w:val="ListTable7Colorful-Accent3"/>
    <w:uiPriority w:val="52"/>
    <w:rsid w:val="00D8293E"/>
    <w:pPr>
      <w:spacing w:after="0" w:line="240" w:lineRule="auto"/>
    </w:pPr>
    <w:rPr>
      <w:color w:val="124F1A"/>
      <w:kern w:val="2"/>
      <w:sz w:val="24"/>
      <w:szCs w:val="24"/>
      <w:lang w:val="en-IE"/>
      <w14:ligatures w14:val="standardContextual"/>
    </w:rPr>
    <w:tblPr>
      <w:tblStyleRowBandSize w:val="1"/>
      <w:tblStyleColBandSize w:val="1"/>
    </w:tblPr>
    <w:tblStylePr w:type="firstRow">
      <w:rPr>
        <w:rFonts w:ascii="Aptos Display" w:eastAsia="Yu Gothic Light" w:hAnsi="Aptos Display" w:cs="Times New Roman"/>
        <w:i/>
        <w:iCs/>
        <w:sz w:val="26"/>
      </w:rPr>
      <w:tblPr/>
      <w:tcPr>
        <w:tcBorders>
          <w:bottom w:val="single" w:sz="4" w:space="0" w:color="196B24"/>
        </w:tcBorders>
        <w:shd w:val="clear" w:color="auto" w:fill="FFFFFF"/>
      </w:tcPr>
    </w:tblStylePr>
    <w:tblStylePr w:type="lastRow">
      <w:rPr>
        <w:rFonts w:ascii="Aptos Display" w:eastAsia="Yu Gothic Light" w:hAnsi="Aptos Display" w:cs="Times New Roman"/>
        <w:i/>
        <w:iCs/>
        <w:sz w:val="26"/>
      </w:rPr>
      <w:tblPr/>
      <w:tcPr>
        <w:tcBorders>
          <w:top w:val="single" w:sz="4" w:space="0" w:color="196B24"/>
        </w:tcBorders>
        <w:shd w:val="clear" w:color="auto" w:fill="FFFFFF"/>
      </w:tcPr>
    </w:tblStylePr>
    <w:tblStylePr w:type="firstCol">
      <w:pPr>
        <w:jc w:val="right"/>
      </w:pPr>
      <w:rPr>
        <w:rFonts w:ascii="Aptos Display" w:eastAsia="Yu Gothic Light" w:hAnsi="Aptos Display" w:cs="Times New Roman"/>
        <w:i/>
        <w:iCs/>
        <w:sz w:val="26"/>
      </w:rPr>
      <w:tblPr/>
      <w:tcPr>
        <w:tcBorders>
          <w:right w:val="single" w:sz="4" w:space="0" w:color="196B24"/>
        </w:tcBorders>
        <w:shd w:val="clear" w:color="auto" w:fill="FFFFFF"/>
      </w:tcPr>
    </w:tblStylePr>
    <w:tblStylePr w:type="lastCol">
      <w:rPr>
        <w:rFonts w:ascii="Aptos Display" w:eastAsia="Yu Gothic Light" w:hAnsi="Aptos Display" w:cs="Times New Roman"/>
        <w:i/>
        <w:iCs/>
        <w:sz w:val="26"/>
      </w:rPr>
      <w:tblPr/>
      <w:tcPr>
        <w:tcBorders>
          <w:left w:val="single" w:sz="4" w:space="0" w:color="196B24"/>
        </w:tcBorders>
        <w:shd w:val="clear" w:color="auto" w:fill="FFFFFF"/>
      </w:tcPr>
    </w:tblStylePr>
    <w:tblStylePr w:type="band1Vert">
      <w:tblPr/>
      <w:tcPr>
        <w:shd w:val="clear" w:color="auto" w:fill="C1F0C7"/>
      </w:tcPr>
    </w:tblStylePr>
    <w:tblStylePr w:type="band1Horz">
      <w:tblPr/>
      <w:tcPr>
        <w:shd w:val="clear" w:color="auto" w:fill="C1F0C7"/>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4213">
    <w:name w:val="List Table 7 Colourful – Accent 4213"/>
    <w:basedOn w:val="TableNormal"/>
    <w:next w:val="ListTable7Colorful-Accent4"/>
    <w:uiPriority w:val="52"/>
    <w:rsid w:val="00D8293E"/>
    <w:pPr>
      <w:spacing w:after="0" w:line="240" w:lineRule="auto"/>
    </w:pPr>
    <w:rPr>
      <w:color w:val="0B769F"/>
      <w:kern w:val="2"/>
      <w:sz w:val="24"/>
      <w:szCs w:val="24"/>
      <w:lang w:val="en-IE"/>
      <w14:ligatures w14:val="standardContextual"/>
    </w:rPr>
    <w:tblPr>
      <w:tblStyleRowBandSize w:val="1"/>
      <w:tblStyleColBandSize w:val="1"/>
    </w:tblPr>
    <w:tblStylePr w:type="firstRow">
      <w:rPr>
        <w:rFonts w:ascii="Aptos Display" w:eastAsia="Yu Gothic Light" w:hAnsi="Aptos Display" w:cs="Times New Roman"/>
        <w:i/>
        <w:iCs/>
        <w:sz w:val="26"/>
      </w:rPr>
      <w:tblPr/>
      <w:tcPr>
        <w:tcBorders>
          <w:bottom w:val="single" w:sz="4" w:space="0" w:color="0F9ED5"/>
        </w:tcBorders>
        <w:shd w:val="clear" w:color="auto" w:fill="FFFFFF"/>
      </w:tcPr>
    </w:tblStylePr>
    <w:tblStylePr w:type="lastRow">
      <w:rPr>
        <w:rFonts w:ascii="Aptos Display" w:eastAsia="Yu Gothic Light" w:hAnsi="Aptos Display" w:cs="Times New Roman"/>
        <w:i/>
        <w:iCs/>
        <w:sz w:val="26"/>
      </w:rPr>
      <w:tblPr/>
      <w:tcPr>
        <w:tcBorders>
          <w:top w:val="single" w:sz="4" w:space="0" w:color="0F9ED5"/>
        </w:tcBorders>
        <w:shd w:val="clear" w:color="auto" w:fill="FFFFFF"/>
      </w:tcPr>
    </w:tblStylePr>
    <w:tblStylePr w:type="firstCol">
      <w:pPr>
        <w:jc w:val="right"/>
      </w:pPr>
      <w:rPr>
        <w:rFonts w:ascii="Aptos Display" w:eastAsia="Yu Gothic Light" w:hAnsi="Aptos Display" w:cs="Times New Roman"/>
        <w:i/>
        <w:iCs/>
        <w:sz w:val="26"/>
      </w:rPr>
      <w:tblPr/>
      <w:tcPr>
        <w:tcBorders>
          <w:right w:val="single" w:sz="4" w:space="0" w:color="0F9ED5"/>
        </w:tcBorders>
        <w:shd w:val="clear" w:color="auto" w:fill="FFFFFF"/>
      </w:tcPr>
    </w:tblStylePr>
    <w:tblStylePr w:type="lastCol">
      <w:rPr>
        <w:rFonts w:ascii="Aptos Display" w:eastAsia="Yu Gothic Light" w:hAnsi="Aptos Display" w:cs="Times New Roman"/>
        <w:i/>
        <w:iCs/>
        <w:sz w:val="26"/>
      </w:rPr>
      <w:tblPr/>
      <w:tcPr>
        <w:tcBorders>
          <w:left w:val="single" w:sz="4" w:space="0" w:color="0F9ED5"/>
        </w:tcBorders>
        <w:shd w:val="clear" w:color="auto" w:fill="FFFFFF"/>
      </w:tcPr>
    </w:tblStylePr>
    <w:tblStylePr w:type="band1Vert">
      <w:tblPr/>
      <w:tcPr>
        <w:shd w:val="clear" w:color="auto" w:fill="CAEDFB"/>
      </w:tcPr>
    </w:tblStylePr>
    <w:tblStylePr w:type="band1Horz">
      <w:tblPr/>
      <w:tcPr>
        <w:shd w:val="clear" w:color="auto" w:fill="CAEDFB"/>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5213">
    <w:name w:val="List Table 7 Colourful – Accent 5213"/>
    <w:basedOn w:val="TableNormal"/>
    <w:next w:val="ListTable7Colorful-Accent5"/>
    <w:uiPriority w:val="52"/>
    <w:rsid w:val="00D8293E"/>
    <w:pPr>
      <w:spacing w:after="0" w:line="240" w:lineRule="auto"/>
    </w:pPr>
    <w:rPr>
      <w:color w:val="77206D"/>
      <w:kern w:val="2"/>
      <w:sz w:val="24"/>
      <w:szCs w:val="24"/>
      <w:lang w:val="en-IE"/>
      <w14:ligatures w14:val="standardContextual"/>
    </w:rPr>
    <w:tblPr>
      <w:tblStyleRowBandSize w:val="1"/>
      <w:tblStyleColBandSize w:val="1"/>
    </w:tblPr>
    <w:tblStylePr w:type="firstRow">
      <w:rPr>
        <w:rFonts w:ascii="Aptos Display" w:eastAsia="Yu Gothic Light" w:hAnsi="Aptos Display" w:cs="Times New Roman"/>
        <w:i/>
        <w:iCs/>
        <w:sz w:val="26"/>
      </w:rPr>
      <w:tblPr/>
      <w:tcPr>
        <w:tcBorders>
          <w:bottom w:val="single" w:sz="4" w:space="0" w:color="A02B93"/>
        </w:tcBorders>
        <w:shd w:val="clear" w:color="auto" w:fill="FFFFFF"/>
      </w:tcPr>
    </w:tblStylePr>
    <w:tblStylePr w:type="lastRow">
      <w:rPr>
        <w:rFonts w:ascii="Aptos Display" w:eastAsia="Yu Gothic Light" w:hAnsi="Aptos Display" w:cs="Times New Roman"/>
        <w:i/>
        <w:iCs/>
        <w:sz w:val="26"/>
      </w:rPr>
      <w:tblPr/>
      <w:tcPr>
        <w:tcBorders>
          <w:top w:val="single" w:sz="4" w:space="0" w:color="A02B93"/>
        </w:tcBorders>
        <w:shd w:val="clear" w:color="auto" w:fill="FFFFFF"/>
      </w:tcPr>
    </w:tblStylePr>
    <w:tblStylePr w:type="firstCol">
      <w:pPr>
        <w:jc w:val="right"/>
      </w:pPr>
      <w:rPr>
        <w:rFonts w:ascii="Aptos Display" w:eastAsia="Yu Gothic Light" w:hAnsi="Aptos Display" w:cs="Times New Roman"/>
        <w:i/>
        <w:iCs/>
        <w:sz w:val="26"/>
      </w:rPr>
      <w:tblPr/>
      <w:tcPr>
        <w:tcBorders>
          <w:right w:val="single" w:sz="4" w:space="0" w:color="A02B93"/>
        </w:tcBorders>
        <w:shd w:val="clear" w:color="auto" w:fill="FFFFFF"/>
      </w:tcPr>
    </w:tblStylePr>
    <w:tblStylePr w:type="lastCol">
      <w:rPr>
        <w:rFonts w:ascii="Aptos Display" w:eastAsia="Yu Gothic Light" w:hAnsi="Aptos Display" w:cs="Times New Roman"/>
        <w:i/>
        <w:iCs/>
        <w:sz w:val="26"/>
      </w:rPr>
      <w:tblPr/>
      <w:tcPr>
        <w:tcBorders>
          <w:left w:val="single" w:sz="4" w:space="0" w:color="A02B93"/>
        </w:tcBorders>
        <w:shd w:val="clear" w:color="auto" w:fill="FFFFFF"/>
      </w:tcPr>
    </w:tblStylePr>
    <w:tblStylePr w:type="band1Vert">
      <w:tblPr/>
      <w:tcPr>
        <w:shd w:val="clear" w:color="auto" w:fill="F2CEED"/>
      </w:tcPr>
    </w:tblStylePr>
    <w:tblStylePr w:type="band1Horz">
      <w:tblPr/>
      <w:tcPr>
        <w:shd w:val="clear" w:color="auto" w:fill="F2CEED"/>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6213">
    <w:name w:val="List Table 7 Colourful – Accent 6213"/>
    <w:basedOn w:val="TableNormal"/>
    <w:next w:val="ListTable7Colorful-Accent6"/>
    <w:uiPriority w:val="52"/>
    <w:rsid w:val="00D8293E"/>
    <w:pPr>
      <w:spacing w:after="0" w:line="240" w:lineRule="auto"/>
    </w:pPr>
    <w:rPr>
      <w:color w:val="3A7C22"/>
      <w:kern w:val="2"/>
      <w:sz w:val="24"/>
      <w:szCs w:val="24"/>
      <w:lang w:val="en-IE"/>
      <w14:ligatures w14:val="standardContextual"/>
    </w:rPr>
    <w:tblPr>
      <w:tblStyleRowBandSize w:val="1"/>
      <w:tblStyleColBandSize w:val="1"/>
    </w:tblPr>
    <w:tblStylePr w:type="firstRow">
      <w:rPr>
        <w:rFonts w:ascii="Aptos Display" w:eastAsia="Yu Gothic Light" w:hAnsi="Aptos Display" w:cs="Times New Roman"/>
        <w:i/>
        <w:iCs/>
        <w:sz w:val="26"/>
      </w:rPr>
      <w:tblPr/>
      <w:tcPr>
        <w:tcBorders>
          <w:bottom w:val="single" w:sz="4" w:space="0" w:color="4EA72E"/>
        </w:tcBorders>
        <w:shd w:val="clear" w:color="auto" w:fill="FFFFFF"/>
      </w:tcPr>
    </w:tblStylePr>
    <w:tblStylePr w:type="lastRow">
      <w:rPr>
        <w:rFonts w:ascii="Aptos Display" w:eastAsia="Yu Gothic Light" w:hAnsi="Aptos Display" w:cs="Times New Roman"/>
        <w:i/>
        <w:iCs/>
        <w:sz w:val="26"/>
      </w:rPr>
      <w:tblPr/>
      <w:tcPr>
        <w:tcBorders>
          <w:top w:val="single" w:sz="4" w:space="0" w:color="4EA72E"/>
        </w:tcBorders>
        <w:shd w:val="clear" w:color="auto" w:fill="FFFFFF"/>
      </w:tcPr>
    </w:tblStylePr>
    <w:tblStylePr w:type="firstCol">
      <w:pPr>
        <w:jc w:val="right"/>
      </w:pPr>
      <w:rPr>
        <w:rFonts w:ascii="Aptos Display" w:eastAsia="Yu Gothic Light" w:hAnsi="Aptos Display" w:cs="Times New Roman"/>
        <w:i/>
        <w:iCs/>
        <w:sz w:val="26"/>
      </w:rPr>
      <w:tblPr/>
      <w:tcPr>
        <w:tcBorders>
          <w:right w:val="single" w:sz="4" w:space="0" w:color="4EA72E"/>
        </w:tcBorders>
        <w:shd w:val="clear" w:color="auto" w:fill="FFFFFF"/>
      </w:tcPr>
    </w:tblStylePr>
    <w:tblStylePr w:type="lastCol">
      <w:rPr>
        <w:rFonts w:ascii="Aptos Display" w:eastAsia="Yu Gothic Light" w:hAnsi="Aptos Display" w:cs="Times New Roman"/>
        <w:i/>
        <w:iCs/>
        <w:sz w:val="26"/>
      </w:rPr>
      <w:tblPr/>
      <w:tcPr>
        <w:tcBorders>
          <w:left w:val="single" w:sz="4" w:space="0" w:color="4EA72E"/>
        </w:tcBorders>
        <w:shd w:val="clear" w:color="auto" w:fill="FFFFFF"/>
      </w:tcPr>
    </w:tblStylePr>
    <w:tblStylePr w:type="band1Vert">
      <w:tblPr/>
      <w:tcPr>
        <w:shd w:val="clear" w:color="auto" w:fill="D9F2D0"/>
      </w:tcPr>
    </w:tblStylePr>
    <w:tblStylePr w:type="band1Horz">
      <w:tblPr/>
      <w:tcPr>
        <w:shd w:val="clear" w:color="auto" w:fill="D9F2D0"/>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MediumGrid1213">
    <w:name w:val="Medium Grid 1213"/>
    <w:basedOn w:val="TableNormal"/>
    <w:next w:val="MediumGrid1"/>
    <w:uiPriority w:val="67"/>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8" w:space="0" w:color="404040"/>
        <w:left w:val="single" w:sz="8" w:space="0" w:color="404040"/>
        <w:bottom w:val="single" w:sz="8" w:space="0" w:color="404040"/>
        <w:right w:val="single" w:sz="8" w:space="0" w:color="404040"/>
        <w:insideH w:val="single" w:sz="8" w:space="0" w:color="404040"/>
        <w:insideV w:val="single" w:sz="8" w:space="0" w:color="404040"/>
      </w:tblBorders>
    </w:tblPr>
    <w:tcPr>
      <w:shd w:val="clear" w:color="auto" w:fill="C0C0C0"/>
    </w:tcPr>
    <w:tblStylePr w:type="firstRow">
      <w:rPr>
        <w:b/>
        <w:bCs/>
      </w:rPr>
    </w:tblStylePr>
    <w:tblStylePr w:type="lastRow">
      <w:rPr>
        <w:b/>
        <w:bCs/>
      </w:rPr>
      <w:tblPr/>
      <w:tcPr>
        <w:tcBorders>
          <w:top w:val="single" w:sz="18" w:space="0" w:color="404040"/>
        </w:tcBorders>
      </w:tcPr>
    </w:tblStylePr>
    <w:tblStylePr w:type="firstCol">
      <w:rPr>
        <w:b/>
        <w:bCs/>
      </w:rPr>
    </w:tblStylePr>
    <w:tblStylePr w:type="lastCol">
      <w:rPr>
        <w:b/>
        <w:bCs/>
      </w:rPr>
    </w:tblStylePr>
    <w:tblStylePr w:type="band1Vert">
      <w:tblPr/>
      <w:tcPr>
        <w:shd w:val="clear" w:color="auto" w:fill="808080"/>
      </w:tcPr>
    </w:tblStylePr>
    <w:tblStylePr w:type="band1Horz">
      <w:tblPr/>
      <w:tcPr>
        <w:shd w:val="clear" w:color="auto" w:fill="808080"/>
      </w:tcPr>
    </w:tblStylePr>
  </w:style>
  <w:style w:type="table" w:customStyle="1" w:styleId="MediumGrid1-Accent1213">
    <w:name w:val="Medium Grid 1 - Accent 1213"/>
    <w:basedOn w:val="TableNormal"/>
    <w:next w:val="MediumGrid1-Accent1"/>
    <w:uiPriority w:val="67"/>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8" w:space="0" w:color="2198CF"/>
        <w:left w:val="single" w:sz="8" w:space="0" w:color="2198CF"/>
        <w:bottom w:val="single" w:sz="8" w:space="0" w:color="2198CF"/>
        <w:right w:val="single" w:sz="8" w:space="0" w:color="2198CF"/>
        <w:insideH w:val="single" w:sz="8" w:space="0" w:color="2198CF"/>
        <w:insideV w:val="single" w:sz="8" w:space="0" w:color="2198CF"/>
      </w:tblBorders>
    </w:tblPr>
    <w:tcPr>
      <w:shd w:val="clear" w:color="auto" w:fill="B2DEF2"/>
    </w:tcPr>
    <w:tblStylePr w:type="firstRow">
      <w:rPr>
        <w:b/>
        <w:bCs/>
      </w:rPr>
    </w:tblStylePr>
    <w:tblStylePr w:type="lastRow">
      <w:rPr>
        <w:b/>
        <w:bCs/>
      </w:rPr>
      <w:tblPr/>
      <w:tcPr>
        <w:tcBorders>
          <w:top w:val="single" w:sz="18" w:space="0" w:color="2198CF"/>
        </w:tcBorders>
      </w:tcPr>
    </w:tblStylePr>
    <w:tblStylePr w:type="firstCol">
      <w:rPr>
        <w:b/>
        <w:bCs/>
      </w:rPr>
    </w:tblStylePr>
    <w:tblStylePr w:type="lastCol">
      <w:rPr>
        <w:b/>
        <w:bCs/>
      </w:rPr>
    </w:tblStylePr>
    <w:tblStylePr w:type="band1Vert">
      <w:tblPr/>
      <w:tcPr>
        <w:shd w:val="clear" w:color="auto" w:fill="64BDE6"/>
      </w:tcPr>
    </w:tblStylePr>
    <w:tblStylePr w:type="band1Horz">
      <w:tblPr/>
      <w:tcPr>
        <w:shd w:val="clear" w:color="auto" w:fill="64BDE6"/>
      </w:tcPr>
    </w:tblStylePr>
  </w:style>
  <w:style w:type="table" w:customStyle="1" w:styleId="MediumGrid1-Accent2213">
    <w:name w:val="Medium Grid 1 - Accent 2213"/>
    <w:basedOn w:val="TableNormal"/>
    <w:next w:val="MediumGrid1-Accent2"/>
    <w:uiPriority w:val="67"/>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8" w:space="0" w:color="EE9465"/>
        <w:left w:val="single" w:sz="8" w:space="0" w:color="EE9465"/>
        <w:bottom w:val="single" w:sz="8" w:space="0" w:color="EE9465"/>
        <w:right w:val="single" w:sz="8" w:space="0" w:color="EE9465"/>
        <w:insideH w:val="single" w:sz="8" w:space="0" w:color="EE9465"/>
        <w:insideV w:val="single" w:sz="8" w:space="0" w:color="EE9465"/>
      </w:tblBorders>
    </w:tblPr>
    <w:tcPr>
      <w:shd w:val="clear" w:color="auto" w:fill="F9DBCC"/>
    </w:tcPr>
    <w:tblStylePr w:type="firstRow">
      <w:rPr>
        <w:b/>
        <w:bCs/>
      </w:rPr>
    </w:tblStylePr>
    <w:tblStylePr w:type="lastRow">
      <w:rPr>
        <w:b/>
        <w:bCs/>
      </w:rPr>
      <w:tblPr/>
      <w:tcPr>
        <w:tcBorders>
          <w:top w:val="single" w:sz="18" w:space="0" w:color="EE9465"/>
        </w:tcBorders>
      </w:tcPr>
    </w:tblStylePr>
    <w:tblStylePr w:type="firstCol">
      <w:rPr>
        <w:b/>
        <w:bCs/>
      </w:rPr>
    </w:tblStylePr>
    <w:tblStylePr w:type="lastCol">
      <w:rPr>
        <w:b/>
        <w:bCs/>
      </w:rPr>
    </w:tblStylePr>
    <w:tblStylePr w:type="band1Vert">
      <w:tblPr/>
      <w:tcPr>
        <w:shd w:val="clear" w:color="auto" w:fill="F4B798"/>
      </w:tcPr>
    </w:tblStylePr>
    <w:tblStylePr w:type="band1Horz">
      <w:tblPr/>
      <w:tcPr>
        <w:shd w:val="clear" w:color="auto" w:fill="F4B798"/>
      </w:tcPr>
    </w:tblStylePr>
  </w:style>
  <w:style w:type="table" w:customStyle="1" w:styleId="MediumGrid1-Accent3213">
    <w:name w:val="Medium Grid 1 - Accent 3213"/>
    <w:basedOn w:val="TableNormal"/>
    <w:next w:val="MediumGrid1-Accent3"/>
    <w:uiPriority w:val="67"/>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8" w:space="0" w:color="2BB73D"/>
        <w:left w:val="single" w:sz="8" w:space="0" w:color="2BB73D"/>
        <w:bottom w:val="single" w:sz="8" w:space="0" w:color="2BB73D"/>
        <w:right w:val="single" w:sz="8" w:space="0" w:color="2BB73D"/>
        <w:insideH w:val="single" w:sz="8" w:space="0" w:color="2BB73D"/>
        <w:insideV w:val="single" w:sz="8" w:space="0" w:color="2BB73D"/>
      </w:tblBorders>
    </w:tblPr>
    <w:tcPr>
      <w:shd w:val="clear" w:color="auto" w:fill="B3EDBA"/>
    </w:tcPr>
    <w:tblStylePr w:type="firstRow">
      <w:rPr>
        <w:b/>
        <w:bCs/>
      </w:rPr>
    </w:tblStylePr>
    <w:tblStylePr w:type="lastRow">
      <w:rPr>
        <w:b/>
        <w:bCs/>
      </w:rPr>
      <w:tblPr/>
      <w:tcPr>
        <w:tcBorders>
          <w:top w:val="single" w:sz="18" w:space="0" w:color="2BB73D"/>
        </w:tcBorders>
      </w:tcPr>
    </w:tblStylePr>
    <w:tblStylePr w:type="firstCol">
      <w:rPr>
        <w:b/>
        <w:bCs/>
      </w:rPr>
    </w:tblStylePr>
    <w:tblStylePr w:type="lastCol">
      <w:rPr>
        <w:b/>
        <w:bCs/>
      </w:rPr>
    </w:tblStylePr>
    <w:tblStylePr w:type="band1Vert">
      <w:tblPr/>
      <w:tcPr>
        <w:shd w:val="clear" w:color="auto" w:fill="66DB75"/>
      </w:tcPr>
    </w:tblStylePr>
    <w:tblStylePr w:type="band1Horz">
      <w:tblPr/>
      <w:tcPr>
        <w:shd w:val="clear" w:color="auto" w:fill="66DB75"/>
      </w:tcPr>
    </w:tblStylePr>
  </w:style>
  <w:style w:type="table" w:customStyle="1" w:styleId="MediumGrid1-Accent4213">
    <w:name w:val="Medium Grid 1 - Accent 4213"/>
    <w:basedOn w:val="TableNormal"/>
    <w:next w:val="MediumGrid1-Accent4"/>
    <w:uiPriority w:val="67"/>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8" w:space="0" w:color="39BEF1"/>
        <w:left w:val="single" w:sz="8" w:space="0" w:color="39BEF1"/>
        <w:bottom w:val="single" w:sz="8" w:space="0" w:color="39BEF1"/>
        <w:right w:val="single" w:sz="8" w:space="0" w:color="39BEF1"/>
        <w:insideH w:val="single" w:sz="8" w:space="0" w:color="39BEF1"/>
        <w:insideV w:val="single" w:sz="8" w:space="0" w:color="39BEF1"/>
      </w:tblBorders>
    </w:tblPr>
    <w:tcPr>
      <w:shd w:val="clear" w:color="auto" w:fill="BDE9FA"/>
    </w:tcPr>
    <w:tblStylePr w:type="firstRow">
      <w:rPr>
        <w:b/>
        <w:bCs/>
      </w:rPr>
    </w:tblStylePr>
    <w:tblStylePr w:type="lastRow">
      <w:rPr>
        <w:b/>
        <w:bCs/>
      </w:rPr>
      <w:tblPr/>
      <w:tcPr>
        <w:tcBorders>
          <w:top w:val="single" w:sz="18" w:space="0" w:color="39BEF1"/>
        </w:tcBorders>
      </w:tcPr>
    </w:tblStylePr>
    <w:tblStylePr w:type="firstCol">
      <w:rPr>
        <w:b/>
        <w:bCs/>
      </w:rPr>
    </w:tblStylePr>
    <w:tblStylePr w:type="lastCol">
      <w:rPr>
        <w:b/>
        <w:bCs/>
      </w:rPr>
    </w:tblStylePr>
    <w:tblStylePr w:type="band1Vert">
      <w:tblPr/>
      <w:tcPr>
        <w:shd w:val="clear" w:color="auto" w:fill="7BD3F5"/>
      </w:tcPr>
    </w:tblStylePr>
    <w:tblStylePr w:type="band1Horz">
      <w:tblPr/>
      <w:tcPr>
        <w:shd w:val="clear" w:color="auto" w:fill="7BD3F5"/>
      </w:tcPr>
    </w:tblStylePr>
  </w:style>
  <w:style w:type="table" w:customStyle="1" w:styleId="MediumGrid1-Accent5213">
    <w:name w:val="Medium Grid 1 - Accent 5213"/>
    <w:basedOn w:val="TableNormal"/>
    <w:next w:val="MediumGrid1-Accent5"/>
    <w:uiPriority w:val="67"/>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8" w:space="0" w:color="CE49BF"/>
        <w:left w:val="single" w:sz="8" w:space="0" w:color="CE49BF"/>
        <w:bottom w:val="single" w:sz="8" w:space="0" w:color="CE49BF"/>
        <w:right w:val="single" w:sz="8" w:space="0" w:color="CE49BF"/>
        <w:insideH w:val="single" w:sz="8" w:space="0" w:color="CE49BF"/>
        <w:insideV w:val="single" w:sz="8" w:space="0" w:color="CE49BF"/>
      </w:tblBorders>
    </w:tblPr>
    <w:tcPr>
      <w:shd w:val="clear" w:color="auto" w:fill="EFC3E9"/>
    </w:tcPr>
    <w:tblStylePr w:type="firstRow">
      <w:rPr>
        <w:b/>
        <w:bCs/>
      </w:rPr>
    </w:tblStylePr>
    <w:tblStylePr w:type="lastRow">
      <w:rPr>
        <w:b/>
        <w:bCs/>
      </w:rPr>
      <w:tblPr/>
      <w:tcPr>
        <w:tcBorders>
          <w:top w:val="single" w:sz="18" w:space="0" w:color="CE49BF"/>
        </w:tcBorders>
      </w:tcPr>
    </w:tblStylePr>
    <w:tblStylePr w:type="firstCol">
      <w:rPr>
        <w:b/>
        <w:bCs/>
      </w:rPr>
    </w:tblStylePr>
    <w:tblStylePr w:type="lastCol">
      <w:rPr>
        <w:b/>
        <w:bCs/>
      </w:rPr>
    </w:tblStylePr>
    <w:tblStylePr w:type="band1Vert">
      <w:tblPr/>
      <w:tcPr>
        <w:shd w:val="clear" w:color="auto" w:fill="DE86D4"/>
      </w:tcPr>
    </w:tblStylePr>
    <w:tblStylePr w:type="band1Horz">
      <w:tblPr/>
      <w:tcPr>
        <w:shd w:val="clear" w:color="auto" w:fill="DE86D4"/>
      </w:tcPr>
    </w:tblStylePr>
  </w:style>
  <w:style w:type="table" w:customStyle="1" w:styleId="MediumGrid1-Accent6213">
    <w:name w:val="Medium Grid 1 - Accent 6213"/>
    <w:basedOn w:val="TableNormal"/>
    <w:next w:val="MediumGrid1-Accent6"/>
    <w:uiPriority w:val="67"/>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8" w:space="0" w:color="71CF50"/>
        <w:left w:val="single" w:sz="8" w:space="0" w:color="71CF50"/>
        <w:bottom w:val="single" w:sz="8" w:space="0" w:color="71CF50"/>
        <w:right w:val="single" w:sz="8" w:space="0" w:color="71CF50"/>
        <w:insideH w:val="single" w:sz="8" w:space="0" w:color="71CF50"/>
        <w:insideV w:val="single" w:sz="8" w:space="0" w:color="71CF50"/>
      </w:tblBorders>
    </w:tblPr>
    <w:tcPr>
      <w:shd w:val="clear" w:color="auto" w:fill="D0EFC5"/>
    </w:tcPr>
    <w:tblStylePr w:type="firstRow">
      <w:rPr>
        <w:b/>
        <w:bCs/>
      </w:rPr>
    </w:tblStylePr>
    <w:tblStylePr w:type="lastRow">
      <w:rPr>
        <w:b/>
        <w:bCs/>
      </w:rPr>
      <w:tblPr/>
      <w:tcPr>
        <w:tcBorders>
          <w:top w:val="single" w:sz="18" w:space="0" w:color="71CF50"/>
        </w:tcBorders>
      </w:tcPr>
    </w:tblStylePr>
    <w:tblStylePr w:type="firstCol">
      <w:rPr>
        <w:b/>
        <w:bCs/>
      </w:rPr>
    </w:tblStylePr>
    <w:tblStylePr w:type="lastCol">
      <w:rPr>
        <w:b/>
        <w:bCs/>
      </w:rPr>
    </w:tblStylePr>
    <w:tblStylePr w:type="band1Vert">
      <w:tblPr/>
      <w:tcPr>
        <w:shd w:val="clear" w:color="auto" w:fill="A0DF8A"/>
      </w:tcPr>
    </w:tblStylePr>
    <w:tblStylePr w:type="band1Horz">
      <w:tblPr/>
      <w:tcPr>
        <w:shd w:val="clear" w:color="auto" w:fill="A0DF8A"/>
      </w:tcPr>
    </w:tblStylePr>
  </w:style>
  <w:style w:type="table" w:customStyle="1" w:styleId="MediumGrid2213">
    <w:name w:val="Medium Grid 2213"/>
    <w:basedOn w:val="TableNormal"/>
    <w:next w:val="MediumGrid2"/>
    <w:uiPriority w:val="68"/>
    <w:semiHidden/>
    <w:unhideWhenUsed/>
    <w:rsid w:val="00D8293E"/>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Pr>
    <w:tcPr>
      <w:shd w:val="clear" w:color="auto" w:fill="C0C0C0"/>
    </w:tcPr>
    <w:tblStylePr w:type="firstRow">
      <w:rPr>
        <w:b/>
        <w:bCs/>
        <w:color w:val="000000"/>
      </w:rPr>
      <w:tblPr/>
      <w:tcPr>
        <w:shd w:val="clear" w:color="auto" w:fill="E6E6E6"/>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CCCCCC"/>
      </w:tcPr>
    </w:tblStylePr>
    <w:tblStylePr w:type="band1Vert">
      <w:tblPr/>
      <w:tcPr>
        <w:shd w:val="clear" w:color="auto" w:fill="808080"/>
      </w:tcPr>
    </w:tblStylePr>
    <w:tblStylePr w:type="band1Horz">
      <w:tblPr/>
      <w:tcPr>
        <w:tcBorders>
          <w:insideH w:val="single" w:sz="6" w:space="0" w:color="000000"/>
          <w:insideV w:val="single" w:sz="6" w:space="0" w:color="000000"/>
        </w:tcBorders>
        <w:shd w:val="clear" w:color="auto" w:fill="808080"/>
      </w:tcPr>
    </w:tblStylePr>
    <w:tblStylePr w:type="nwCell">
      <w:tblPr/>
      <w:tcPr>
        <w:shd w:val="clear" w:color="auto" w:fill="FFFFFF"/>
      </w:tcPr>
    </w:tblStylePr>
  </w:style>
  <w:style w:type="table" w:customStyle="1" w:styleId="MediumGrid2-Accent1213">
    <w:name w:val="Medium Grid 2 - Accent 1213"/>
    <w:basedOn w:val="TableNormal"/>
    <w:next w:val="MediumGrid2-Accent1"/>
    <w:uiPriority w:val="68"/>
    <w:semiHidden/>
    <w:unhideWhenUsed/>
    <w:rsid w:val="00D8293E"/>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156082"/>
        <w:left w:val="single" w:sz="8" w:space="0" w:color="156082"/>
        <w:bottom w:val="single" w:sz="8" w:space="0" w:color="156082"/>
        <w:right w:val="single" w:sz="8" w:space="0" w:color="156082"/>
        <w:insideH w:val="single" w:sz="8" w:space="0" w:color="156082"/>
        <w:insideV w:val="single" w:sz="8" w:space="0" w:color="156082"/>
      </w:tblBorders>
    </w:tblPr>
    <w:tcPr>
      <w:shd w:val="clear" w:color="auto" w:fill="B2DEF2"/>
    </w:tcPr>
    <w:tblStylePr w:type="firstRow">
      <w:rPr>
        <w:b/>
        <w:bCs/>
        <w:color w:val="000000"/>
      </w:rPr>
      <w:tblPr/>
      <w:tcPr>
        <w:shd w:val="clear" w:color="auto" w:fill="E0F2FA"/>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C1E4F5"/>
      </w:tcPr>
    </w:tblStylePr>
    <w:tblStylePr w:type="band1Vert">
      <w:tblPr/>
      <w:tcPr>
        <w:shd w:val="clear" w:color="auto" w:fill="64BDE6"/>
      </w:tcPr>
    </w:tblStylePr>
    <w:tblStylePr w:type="band1Horz">
      <w:tblPr/>
      <w:tcPr>
        <w:tcBorders>
          <w:insideH w:val="single" w:sz="6" w:space="0" w:color="156082"/>
          <w:insideV w:val="single" w:sz="6" w:space="0" w:color="156082"/>
        </w:tcBorders>
        <w:shd w:val="clear" w:color="auto" w:fill="64BDE6"/>
      </w:tcPr>
    </w:tblStylePr>
    <w:tblStylePr w:type="nwCell">
      <w:tblPr/>
      <w:tcPr>
        <w:shd w:val="clear" w:color="auto" w:fill="FFFFFF"/>
      </w:tcPr>
    </w:tblStylePr>
  </w:style>
  <w:style w:type="table" w:customStyle="1" w:styleId="MediumGrid2-Accent2213">
    <w:name w:val="Medium Grid 2 - Accent 2213"/>
    <w:basedOn w:val="TableNormal"/>
    <w:next w:val="MediumGrid2-Accent2"/>
    <w:uiPriority w:val="68"/>
    <w:semiHidden/>
    <w:unhideWhenUsed/>
    <w:rsid w:val="00D8293E"/>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E97132"/>
        <w:left w:val="single" w:sz="8" w:space="0" w:color="E97132"/>
        <w:bottom w:val="single" w:sz="8" w:space="0" w:color="E97132"/>
        <w:right w:val="single" w:sz="8" w:space="0" w:color="E97132"/>
        <w:insideH w:val="single" w:sz="8" w:space="0" w:color="E97132"/>
        <w:insideV w:val="single" w:sz="8" w:space="0" w:color="E97132"/>
      </w:tblBorders>
    </w:tblPr>
    <w:tcPr>
      <w:shd w:val="clear" w:color="auto" w:fill="F9DBCC"/>
    </w:tcPr>
    <w:tblStylePr w:type="firstRow">
      <w:rPr>
        <w:b/>
        <w:bCs/>
        <w:color w:val="000000"/>
      </w:rPr>
      <w:tblPr/>
      <w:tcPr>
        <w:shd w:val="clear" w:color="auto" w:fill="FCF0EA"/>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FAE2D5"/>
      </w:tcPr>
    </w:tblStylePr>
    <w:tblStylePr w:type="band1Vert">
      <w:tblPr/>
      <w:tcPr>
        <w:shd w:val="clear" w:color="auto" w:fill="F4B798"/>
      </w:tcPr>
    </w:tblStylePr>
    <w:tblStylePr w:type="band1Horz">
      <w:tblPr/>
      <w:tcPr>
        <w:tcBorders>
          <w:insideH w:val="single" w:sz="6" w:space="0" w:color="E97132"/>
          <w:insideV w:val="single" w:sz="6" w:space="0" w:color="E97132"/>
        </w:tcBorders>
        <w:shd w:val="clear" w:color="auto" w:fill="F4B798"/>
      </w:tcPr>
    </w:tblStylePr>
    <w:tblStylePr w:type="nwCell">
      <w:tblPr/>
      <w:tcPr>
        <w:shd w:val="clear" w:color="auto" w:fill="FFFFFF"/>
      </w:tcPr>
    </w:tblStylePr>
  </w:style>
  <w:style w:type="table" w:customStyle="1" w:styleId="MediumGrid2-Accent3213">
    <w:name w:val="Medium Grid 2 - Accent 3213"/>
    <w:basedOn w:val="TableNormal"/>
    <w:next w:val="MediumGrid2-Accent3"/>
    <w:uiPriority w:val="68"/>
    <w:semiHidden/>
    <w:unhideWhenUsed/>
    <w:rsid w:val="00D8293E"/>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196B24"/>
        <w:left w:val="single" w:sz="8" w:space="0" w:color="196B24"/>
        <w:bottom w:val="single" w:sz="8" w:space="0" w:color="196B24"/>
        <w:right w:val="single" w:sz="8" w:space="0" w:color="196B24"/>
        <w:insideH w:val="single" w:sz="8" w:space="0" w:color="196B24"/>
        <w:insideV w:val="single" w:sz="8" w:space="0" w:color="196B24"/>
      </w:tblBorders>
    </w:tblPr>
    <w:tcPr>
      <w:shd w:val="clear" w:color="auto" w:fill="B3EDBA"/>
    </w:tcPr>
    <w:tblStylePr w:type="firstRow">
      <w:rPr>
        <w:b/>
        <w:bCs/>
        <w:color w:val="000000"/>
      </w:rPr>
      <w:tblPr/>
      <w:tcPr>
        <w:shd w:val="clear" w:color="auto" w:fill="E0F8E3"/>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C1F0C7"/>
      </w:tcPr>
    </w:tblStylePr>
    <w:tblStylePr w:type="band1Vert">
      <w:tblPr/>
      <w:tcPr>
        <w:shd w:val="clear" w:color="auto" w:fill="66DB75"/>
      </w:tcPr>
    </w:tblStylePr>
    <w:tblStylePr w:type="band1Horz">
      <w:tblPr/>
      <w:tcPr>
        <w:tcBorders>
          <w:insideH w:val="single" w:sz="6" w:space="0" w:color="196B24"/>
          <w:insideV w:val="single" w:sz="6" w:space="0" w:color="196B24"/>
        </w:tcBorders>
        <w:shd w:val="clear" w:color="auto" w:fill="66DB75"/>
      </w:tcPr>
    </w:tblStylePr>
    <w:tblStylePr w:type="nwCell">
      <w:tblPr/>
      <w:tcPr>
        <w:shd w:val="clear" w:color="auto" w:fill="FFFFFF"/>
      </w:tcPr>
    </w:tblStylePr>
  </w:style>
  <w:style w:type="table" w:customStyle="1" w:styleId="MediumGrid2-Accent4213">
    <w:name w:val="Medium Grid 2 - Accent 4213"/>
    <w:basedOn w:val="TableNormal"/>
    <w:next w:val="MediumGrid2-Accent4"/>
    <w:uiPriority w:val="68"/>
    <w:semiHidden/>
    <w:unhideWhenUsed/>
    <w:rsid w:val="00D8293E"/>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0F9ED5"/>
        <w:left w:val="single" w:sz="8" w:space="0" w:color="0F9ED5"/>
        <w:bottom w:val="single" w:sz="8" w:space="0" w:color="0F9ED5"/>
        <w:right w:val="single" w:sz="8" w:space="0" w:color="0F9ED5"/>
        <w:insideH w:val="single" w:sz="8" w:space="0" w:color="0F9ED5"/>
        <w:insideV w:val="single" w:sz="8" w:space="0" w:color="0F9ED5"/>
      </w:tblBorders>
    </w:tblPr>
    <w:tcPr>
      <w:shd w:val="clear" w:color="auto" w:fill="BDE9FA"/>
    </w:tcPr>
    <w:tblStylePr w:type="firstRow">
      <w:rPr>
        <w:b/>
        <w:bCs/>
        <w:color w:val="000000"/>
      </w:rPr>
      <w:tblPr/>
      <w:tcPr>
        <w:shd w:val="clear" w:color="auto" w:fill="E5F6FD"/>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CAEDFB"/>
      </w:tcPr>
    </w:tblStylePr>
    <w:tblStylePr w:type="band1Vert">
      <w:tblPr/>
      <w:tcPr>
        <w:shd w:val="clear" w:color="auto" w:fill="7BD3F5"/>
      </w:tcPr>
    </w:tblStylePr>
    <w:tblStylePr w:type="band1Horz">
      <w:tblPr/>
      <w:tcPr>
        <w:tcBorders>
          <w:insideH w:val="single" w:sz="6" w:space="0" w:color="0F9ED5"/>
          <w:insideV w:val="single" w:sz="6" w:space="0" w:color="0F9ED5"/>
        </w:tcBorders>
        <w:shd w:val="clear" w:color="auto" w:fill="7BD3F5"/>
      </w:tcPr>
    </w:tblStylePr>
    <w:tblStylePr w:type="nwCell">
      <w:tblPr/>
      <w:tcPr>
        <w:shd w:val="clear" w:color="auto" w:fill="FFFFFF"/>
      </w:tcPr>
    </w:tblStylePr>
  </w:style>
  <w:style w:type="table" w:customStyle="1" w:styleId="MediumGrid2-Accent5213">
    <w:name w:val="Medium Grid 2 - Accent 5213"/>
    <w:basedOn w:val="TableNormal"/>
    <w:next w:val="MediumGrid2-Accent5"/>
    <w:uiPriority w:val="68"/>
    <w:semiHidden/>
    <w:unhideWhenUsed/>
    <w:rsid w:val="00D8293E"/>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A02B93"/>
        <w:left w:val="single" w:sz="8" w:space="0" w:color="A02B93"/>
        <w:bottom w:val="single" w:sz="8" w:space="0" w:color="A02B93"/>
        <w:right w:val="single" w:sz="8" w:space="0" w:color="A02B93"/>
        <w:insideH w:val="single" w:sz="8" w:space="0" w:color="A02B93"/>
        <w:insideV w:val="single" w:sz="8" w:space="0" w:color="A02B93"/>
      </w:tblBorders>
    </w:tblPr>
    <w:tcPr>
      <w:shd w:val="clear" w:color="auto" w:fill="EFC3E9"/>
    </w:tcPr>
    <w:tblStylePr w:type="firstRow">
      <w:rPr>
        <w:b/>
        <w:bCs/>
        <w:color w:val="000000"/>
      </w:rPr>
      <w:tblPr/>
      <w:tcPr>
        <w:shd w:val="clear" w:color="auto" w:fill="F8E7F6"/>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F2CEED"/>
      </w:tcPr>
    </w:tblStylePr>
    <w:tblStylePr w:type="band1Vert">
      <w:tblPr/>
      <w:tcPr>
        <w:shd w:val="clear" w:color="auto" w:fill="DE86D4"/>
      </w:tcPr>
    </w:tblStylePr>
    <w:tblStylePr w:type="band1Horz">
      <w:tblPr/>
      <w:tcPr>
        <w:tcBorders>
          <w:insideH w:val="single" w:sz="6" w:space="0" w:color="A02B93"/>
          <w:insideV w:val="single" w:sz="6" w:space="0" w:color="A02B93"/>
        </w:tcBorders>
        <w:shd w:val="clear" w:color="auto" w:fill="DE86D4"/>
      </w:tcPr>
    </w:tblStylePr>
    <w:tblStylePr w:type="nwCell">
      <w:tblPr/>
      <w:tcPr>
        <w:shd w:val="clear" w:color="auto" w:fill="FFFFFF"/>
      </w:tcPr>
    </w:tblStylePr>
  </w:style>
  <w:style w:type="table" w:customStyle="1" w:styleId="MediumGrid2-Accent6213">
    <w:name w:val="Medium Grid 2 - Accent 6213"/>
    <w:basedOn w:val="TableNormal"/>
    <w:next w:val="MediumGrid2-Accent6"/>
    <w:uiPriority w:val="68"/>
    <w:semiHidden/>
    <w:unhideWhenUsed/>
    <w:rsid w:val="00D8293E"/>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4EA72E"/>
        <w:left w:val="single" w:sz="8" w:space="0" w:color="4EA72E"/>
        <w:bottom w:val="single" w:sz="8" w:space="0" w:color="4EA72E"/>
        <w:right w:val="single" w:sz="8" w:space="0" w:color="4EA72E"/>
        <w:insideH w:val="single" w:sz="8" w:space="0" w:color="4EA72E"/>
        <w:insideV w:val="single" w:sz="8" w:space="0" w:color="4EA72E"/>
      </w:tblBorders>
    </w:tblPr>
    <w:tcPr>
      <w:shd w:val="clear" w:color="auto" w:fill="D0EFC5"/>
    </w:tcPr>
    <w:tblStylePr w:type="firstRow">
      <w:rPr>
        <w:b/>
        <w:bCs/>
        <w:color w:val="000000"/>
      </w:rPr>
      <w:tblPr/>
      <w:tcPr>
        <w:shd w:val="clear" w:color="auto" w:fill="ECF8E8"/>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D9F2D0"/>
      </w:tcPr>
    </w:tblStylePr>
    <w:tblStylePr w:type="band1Vert">
      <w:tblPr/>
      <w:tcPr>
        <w:shd w:val="clear" w:color="auto" w:fill="A0DF8A"/>
      </w:tcPr>
    </w:tblStylePr>
    <w:tblStylePr w:type="band1Horz">
      <w:tblPr/>
      <w:tcPr>
        <w:tcBorders>
          <w:insideH w:val="single" w:sz="6" w:space="0" w:color="4EA72E"/>
          <w:insideV w:val="single" w:sz="6" w:space="0" w:color="4EA72E"/>
        </w:tcBorders>
        <w:shd w:val="clear" w:color="auto" w:fill="A0DF8A"/>
      </w:tcPr>
    </w:tblStylePr>
    <w:tblStylePr w:type="nwCell">
      <w:tblPr/>
      <w:tcPr>
        <w:shd w:val="clear" w:color="auto" w:fill="FFFFFF"/>
      </w:tcPr>
    </w:tblStylePr>
  </w:style>
  <w:style w:type="table" w:customStyle="1" w:styleId="MediumGrid3213">
    <w:name w:val="Medium Grid 3213"/>
    <w:basedOn w:val="TableNormal"/>
    <w:next w:val="MediumGrid3"/>
    <w:uiPriority w:val="69"/>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C0C0C0"/>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000000"/>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000000"/>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000000"/>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000000"/>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808080"/>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808080"/>
      </w:tcPr>
    </w:tblStylePr>
  </w:style>
  <w:style w:type="table" w:customStyle="1" w:styleId="MediumGrid3-Accent1213">
    <w:name w:val="Medium Grid 3 - Accent 1213"/>
    <w:basedOn w:val="TableNormal"/>
    <w:next w:val="MediumGrid3-Accent1"/>
    <w:uiPriority w:val="69"/>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B2DEF2"/>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156082"/>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156082"/>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156082"/>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156082"/>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64BDE6"/>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64BDE6"/>
      </w:tcPr>
    </w:tblStylePr>
  </w:style>
  <w:style w:type="table" w:customStyle="1" w:styleId="MediumGrid3-Accent2213">
    <w:name w:val="Medium Grid 3 - Accent 2213"/>
    <w:basedOn w:val="TableNormal"/>
    <w:next w:val="MediumGrid3-Accent2"/>
    <w:uiPriority w:val="69"/>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F9DBCC"/>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E97132"/>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E97132"/>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E97132"/>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E97132"/>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F4B798"/>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F4B798"/>
      </w:tcPr>
    </w:tblStylePr>
  </w:style>
  <w:style w:type="table" w:customStyle="1" w:styleId="MediumGrid3-Accent3213">
    <w:name w:val="Medium Grid 3 - Accent 3213"/>
    <w:basedOn w:val="TableNormal"/>
    <w:next w:val="MediumGrid3-Accent3"/>
    <w:uiPriority w:val="69"/>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B3EDBA"/>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196B24"/>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196B24"/>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196B24"/>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196B24"/>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66DB75"/>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66DB75"/>
      </w:tcPr>
    </w:tblStylePr>
  </w:style>
  <w:style w:type="table" w:customStyle="1" w:styleId="MediumGrid3-Accent4213">
    <w:name w:val="Medium Grid 3 - Accent 4213"/>
    <w:basedOn w:val="TableNormal"/>
    <w:next w:val="MediumGrid3-Accent4"/>
    <w:uiPriority w:val="69"/>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BDE9FA"/>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0F9ED5"/>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0F9ED5"/>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0F9ED5"/>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0F9ED5"/>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7BD3F5"/>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7BD3F5"/>
      </w:tcPr>
    </w:tblStylePr>
  </w:style>
  <w:style w:type="table" w:customStyle="1" w:styleId="MediumGrid3-Accent5213">
    <w:name w:val="Medium Grid 3 - Accent 5213"/>
    <w:basedOn w:val="TableNormal"/>
    <w:next w:val="MediumGrid3-Accent5"/>
    <w:uiPriority w:val="69"/>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EFC3E9"/>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A02B93"/>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A02B93"/>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A02B93"/>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A02B93"/>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DE86D4"/>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DE86D4"/>
      </w:tcPr>
    </w:tblStylePr>
  </w:style>
  <w:style w:type="table" w:customStyle="1" w:styleId="MediumGrid3-Accent6213">
    <w:name w:val="Medium Grid 3 - Accent 6213"/>
    <w:basedOn w:val="TableNormal"/>
    <w:next w:val="MediumGrid3-Accent6"/>
    <w:uiPriority w:val="69"/>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0EFC5"/>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EA72E"/>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EA72E"/>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EA72E"/>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EA72E"/>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0DF8A"/>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0DF8A"/>
      </w:tcPr>
    </w:tblStylePr>
  </w:style>
  <w:style w:type="table" w:customStyle="1" w:styleId="MediumList1213">
    <w:name w:val="Medium List 1213"/>
    <w:basedOn w:val="TableNormal"/>
    <w:next w:val="MediumList1"/>
    <w:uiPriority w:val="65"/>
    <w:semiHidden/>
    <w:unhideWhenUsed/>
    <w:rsid w:val="00D8293E"/>
    <w:pPr>
      <w:spacing w:after="0" w:line="240" w:lineRule="auto"/>
    </w:pPr>
    <w:rPr>
      <w:color w:val="000000"/>
      <w:kern w:val="2"/>
      <w:sz w:val="24"/>
      <w:szCs w:val="24"/>
      <w:lang w:val="en-IE"/>
      <w14:ligatures w14:val="standardContextual"/>
    </w:rPr>
    <w:tblPr>
      <w:tblStyleRowBandSize w:val="1"/>
      <w:tblStyleColBandSize w:val="1"/>
      <w:tblBorders>
        <w:top w:val="single" w:sz="8" w:space="0" w:color="000000"/>
        <w:bottom w:val="single" w:sz="8" w:space="0" w:color="000000"/>
      </w:tblBorders>
    </w:tblPr>
    <w:tblStylePr w:type="firstRow">
      <w:rPr>
        <w:rFonts w:ascii="Aptos Display" w:eastAsia="Yu Gothic Light" w:hAnsi="Aptos Display" w:cs="Times New Roman"/>
      </w:rPr>
      <w:tblPr/>
      <w:tcPr>
        <w:tcBorders>
          <w:top w:val="nil"/>
          <w:bottom w:val="single" w:sz="8" w:space="0" w:color="000000"/>
        </w:tcBorders>
      </w:tcPr>
    </w:tblStylePr>
    <w:tblStylePr w:type="lastRow">
      <w:rPr>
        <w:b/>
        <w:bCs/>
        <w:color w:val="0E2841"/>
      </w:rPr>
      <w:tblPr/>
      <w:tcPr>
        <w:tcBorders>
          <w:top w:val="single" w:sz="8" w:space="0" w:color="000000"/>
          <w:bottom w:val="single" w:sz="8" w:space="0" w:color="000000"/>
        </w:tcBorders>
      </w:tcPr>
    </w:tblStylePr>
    <w:tblStylePr w:type="firstCol">
      <w:rPr>
        <w:b/>
        <w:bCs/>
      </w:rPr>
    </w:tblStylePr>
    <w:tblStylePr w:type="lastCol">
      <w:rPr>
        <w:b/>
        <w:bCs/>
      </w:rPr>
      <w:tblPr/>
      <w:tcPr>
        <w:tcBorders>
          <w:top w:val="single" w:sz="8" w:space="0" w:color="000000"/>
          <w:bottom w:val="single" w:sz="8" w:space="0" w:color="000000"/>
        </w:tcBorders>
      </w:tcPr>
    </w:tblStylePr>
    <w:tblStylePr w:type="band1Vert">
      <w:tblPr/>
      <w:tcPr>
        <w:shd w:val="clear" w:color="auto" w:fill="C0C0C0"/>
      </w:tcPr>
    </w:tblStylePr>
    <w:tblStylePr w:type="band1Horz">
      <w:tblPr/>
      <w:tcPr>
        <w:shd w:val="clear" w:color="auto" w:fill="C0C0C0"/>
      </w:tcPr>
    </w:tblStylePr>
  </w:style>
  <w:style w:type="table" w:customStyle="1" w:styleId="MediumList1-Accent1213">
    <w:name w:val="Medium List 1 - Accent 1213"/>
    <w:basedOn w:val="TableNormal"/>
    <w:next w:val="MediumList1-Accent1"/>
    <w:uiPriority w:val="65"/>
    <w:semiHidden/>
    <w:unhideWhenUsed/>
    <w:rsid w:val="00D8293E"/>
    <w:pPr>
      <w:spacing w:after="0" w:line="240" w:lineRule="auto"/>
    </w:pPr>
    <w:rPr>
      <w:color w:val="000000"/>
      <w:kern w:val="2"/>
      <w:sz w:val="24"/>
      <w:szCs w:val="24"/>
      <w:lang w:val="en-IE"/>
      <w14:ligatures w14:val="standardContextual"/>
    </w:rPr>
    <w:tblPr>
      <w:tblStyleRowBandSize w:val="1"/>
      <w:tblStyleColBandSize w:val="1"/>
      <w:tblBorders>
        <w:top w:val="single" w:sz="8" w:space="0" w:color="156082"/>
        <w:bottom w:val="single" w:sz="8" w:space="0" w:color="156082"/>
      </w:tblBorders>
    </w:tblPr>
    <w:tblStylePr w:type="firstRow">
      <w:rPr>
        <w:rFonts w:ascii="Aptos Display" w:eastAsia="Yu Gothic Light" w:hAnsi="Aptos Display" w:cs="Times New Roman"/>
      </w:rPr>
      <w:tblPr/>
      <w:tcPr>
        <w:tcBorders>
          <w:top w:val="nil"/>
          <w:bottom w:val="single" w:sz="8" w:space="0" w:color="156082"/>
        </w:tcBorders>
      </w:tcPr>
    </w:tblStylePr>
    <w:tblStylePr w:type="lastRow">
      <w:rPr>
        <w:b/>
        <w:bCs/>
        <w:color w:val="0E2841"/>
      </w:rPr>
      <w:tblPr/>
      <w:tcPr>
        <w:tcBorders>
          <w:top w:val="single" w:sz="8" w:space="0" w:color="156082"/>
          <w:bottom w:val="single" w:sz="8" w:space="0" w:color="156082"/>
        </w:tcBorders>
      </w:tcPr>
    </w:tblStylePr>
    <w:tblStylePr w:type="firstCol">
      <w:rPr>
        <w:b/>
        <w:bCs/>
      </w:rPr>
    </w:tblStylePr>
    <w:tblStylePr w:type="lastCol">
      <w:rPr>
        <w:b/>
        <w:bCs/>
      </w:rPr>
      <w:tblPr/>
      <w:tcPr>
        <w:tcBorders>
          <w:top w:val="single" w:sz="8" w:space="0" w:color="156082"/>
          <w:bottom w:val="single" w:sz="8" w:space="0" w:color="156082"/>
        </w:tcBorders>
      </w:tcPr>
    </w:tblStylePr>
    <w:tblStylePr w:type="band1Vert">
      <w:tblPr/>
      <w:tcPr>
        <w:shd w:val="clear" w:color="auto" w:fill="B2DEF2"/>
      </w:tcPr>
    </w:tblStylePr>
    <w:tblStylePr w:type="band1Horz">
      <w:tblPr/>
      <w:tcPr>
        <w:shd w:val="clear" w:color="auto" w:fill="B2DEF2"/>
      </w:tcPr>
    </w:tblStylePr>
  </w:style>
  <w:style w:type="table" w:customStyle="1" w:styleId="MediumList1-Accent2213">
    <w:name w:val="Medium List 1 - Accent 2213"/>
    <w:basedOn w:val="TableNormal"/>
    <w:next w:val="MediumList1-Accent2"/>
    <w:uiPriority w:val="65"/>
    <w:semiHidden/>
    <w:unhideWhenUsed/>
    <w:rsid w:val="00D8293E"/>
    <w:pPr>
      <w:spacing w:after="0" w:line="240" w:lineRule="auto"/>
    </w:pPr>
    <w:rPr>
      <w:color w:val="000000"/>
      <w:kern w:val="2"/>
      <w:sz w:val="24"/>
      <w:szCs w:val="24"/>
      <w:lang w:val="en-IE"/>
      <w14:ligatures w14:val="standardContextual"/>
    </w:rPr>
    <w:tblPr>
      <w:tblStyleRowBandSize w:val="1"/>
      <w:tblStyleColBandSize w:val="1"/>
      <w:tblBorders>
        <w:top w:val="single" w:sz="8" w:space="0" w:color="E97132"/>
        <w:bottom w:val="single" w:sz="8" w:space="0" w:color="E97132"/>
      </w:tblBorders>
    </w:tblPr>
    <w:tblStylePr w:type="firstRow">
      <w:rPr>
        <w:rFonts w:ascii="Aptos Display" w:eastAsia="Yu Gothic Light" w:hAnsi="Aptos Display" w:cs="Times New Roman"/>
      </w:rPr>
      <w:tblPr/>
      <w:tcPr>
        <w:tcBorders>
          <w:top w:val="nil"/>
          <w:bottom w:val="single" w:sz="8" w:space="0" w:color="E97132"/>
        </w:tcBorders>
      </w:tcPr>
    </w:tblStylePr>
    <w:tblStylePr w:type="lastRow">
      <w:rPr>
        <w:b/>
        <w:bCs/>
        <w:color w:val="0E2841"/>
      </w:rPr>
      <w:tblPr/>
      <w:tcPr>
        <w:tcBorders>
          <w:top w:val="single" w:sz="8" w:space="0" w:color="E97132"/>
          <w:bottom w:val="single" w:sz="8" w:space="0" w:color="E97132"/>
        </w:tcBorders>
      </w:tcPr>
    </w:tblStylePr>
    <w:tblStylePr w:type="firstCol">
      <w:rPr>
        <w:b/>
        <w:bCs/>
      </w:rPr>
    </w:tblStylePr>
    <w:tblStylePr w:type="lastCol">
      <w:rPr>
        <w:b/>
        <w:bCs/>
      </w:rPr>
      <w:tblPr/>
      <w:tcPr>
        <w:tcBorders>
          <w:top w:val="single" w:sz="8" w:space="0" w:color="E97132"/>
          <w:bottom w:val="single" w:sz="8" w:space="0" w:color="E97132"/>
        </w:tcBorders>
      </w:tcPr>
    </w:tblStylePr>
    <w:tblStylePr w:type="band1Vert">
      <w:tblPr/>
      <w:tcPr>
        <w:shd w:val="clear" w:color="auto" w:fill="F9DBCC"/>
      </w:tcPr>
    </w:tblStylePr>
    <w:tblStylePr w:type="band1Horz">
      <w:tblPr/>
      <w:tcPr>
        <w:shd w:val="clear" w:color="auto" w:fill="F9DBCC"/>
      </w:tcPr>
    </w:tblStylePr>
  </w:style>
  <w:style w:type="table" w:customStyle="1" w:styleId="MediumList1-Accent3213">
    <w:name w:val="Medium List 1 - Accent 3213"/>
    <w:basedOn w:val="TableNormal"/>
    <w:next w:val="MediumList1-Accent3"/>
    <w:uiPriority w:val="65"/>
    <w:semiHidden/>
    <w:unhideWhenUsed/>
    <w:rsid w:val="00D8293E"/>
    <w:pPr>
      <w:spacing w:after="0" w:line="240" w:lineRule="auto"/>
    </w:pPr>
    <w:rPr>
      <w:color w:val="000000"/>
      <w:kern w:val="2"/>
      <w:sz w:val="24"/>
      <w:szCs w:val="24"/>
      <w:lang w:val="en-IE"/>
      <w14:ligatures w14:val="standardContextual"/>
    </w:rPr>
    <w:tblPr>
      <w:tblStyleRowBandSize w:val="1"/>
      <w:tblStyleColBandSize w:val="1"/>
      <w:tblBorders>
        <w:top w:val="single" w:sz="8" w:space="0" w:color="196B24"/>
        <w:bottom w:val="single" w:sz="8" w:space="0" w:color="196B24"/>
      </w:tblBorders>
    </w:tblPr>
    <w:tblStylePr w:type="firstRow">
      <w:rPr>
        <w:rFonts w:ascii="Aptos Display" w:eastAsia="Yu Gothic Light" w:hAnsi="Aptos Display" w:cs="Times New Roman"/>
      </w:rPr>
      <w:tblPr/>
      <w:tcPr>
        <w:tcBorders>
          <w:top w:val="nil"/>
          <w:bottom w:val="single" w:sz="8" w:space="0" w:color="196B24"/>
        </w:tcBorders>
      </w:tcPr>
    </w:tblStylePr>
    <w:tblStylePr w:type="lastRow">
      <w:rPr>
        <w:b/>
        <w:bCs/>
        <w:color w:val="0E2841"/>
      </w:rPr>
      <w:tblPr/>
      <w:tcPr>
        <w:tcBorders>
          <w:top w:val="single" w:sz="8" w:space="0" w:color="196B24"/>
          <w:bottom w:val="single" w:sz="8" w:space="0" w:color="196B24"/>
        </w:tcBorders>
      </w:tcPr>
    </w:tblStylePr>
    <w:tblStylePr w:type="firstCol">
      <w:rPr>
        <w:b/>
        <w:bCs/>
      </w:rPr>
    </w:tblStylePr>
    <w:tblStylePr w:type="lastCol">
      <w:rPr>
        <w:b/>
        <w:bCs/>
      </w:rPr>
      <w:tblPr/>
      <w:tcPr>
        <w:tcBorders>
          <w:top w:val="single" w:sz="8" w:space="0" w:color="196B24"/>
          <w:bottom w:val="single" w:sz="8" w:space="0" w:color="196B24"/>
        </w:tcBorders>
      </w:tcPr>
    </w:tblStylePr>
    <w:tblStylePr w:type="band1Vert">
      <w:tblPr/>
      <w:tcPr>
        <w:shd w:val="clear" w:color="auto" w:fill="B3EDBA"/>
      </w:tcPr>
    </w:tblStylePr>
    <w:tblStylePr w:type="band1Horz">
      <w:tblPr/>
      <w:tcPr>
        <w:shd w:val="clear" w:color="auto" w:fill="B3EDBA"/>
      </w:tcPr>
    </w:tblStylePr>
  </w:style>
  <w:style w:type="table" w:customStyle="1" w:styleId="MediumList1-Accent4213">
    <w:name w:val="Medium List 1 - Accent 4213"/>
    <w:basedOn w:val="TableNormal"/>
    <w:next w:val="MediumList1-Accent4"/>
    <w:uiPriority w:val="65"/>
    <w:semiHidden/>
    <w:unhideWhenUsed/>
    <w:rsid w:val="00D8293E"/>
    <w:pPr>
      <w:spacing w:after="0" w:line="240" w:lineRule="auto"/>
    </w:pPr>
    <w:rPr>
      <w:color w:val="000000"/>
      <w:kern w:val="2"/>
      <w:sz w:val="24"/>
      <w:szCs w:val="24"/>
      <w:lang w:val="en-IE"/>
      <w14:ligatures w14:val="standardContextual"/>
    </w:rPr>
    <w:tblPr>
      <w:tblStyleRowBandSize w:val="1"/>
      <w:tblStyleColBandSize w:val="1"/>
      <w:tblBorders>
        <w:top w:val="single" w:sz="8" w:space="0" w:color="0F9ED5"/>
        <w:bottom w:val="single" w:sz="8" w:space="0" w:color="0F9ED5"/>
      </w:tblBorders>
    </w:tblPr>
    <w:tblStylePr w:type="firstRow">
      <w:rPr>
        <w:rFonts w:ascii="Aptos Display" w:eastAsia="Yu Gothic Light" w:hAnsi="Aptos Display" w:cs="Times New Roman"/>
      </w:rPr>
      <w:tblPr/>
      <w:tcPr>
        <w:tcBorders>
          <w:top w:val="nil"/>
          <w:bottom w:val="single" w:sz="8" w:space="0" w:color="0F9ED5"/>
        </w:tcBorders>
      </w:tcPr>
    </w:tblStylePr>
    <w:tblStylePr w:type="lastRow">
      <w:rPr>
        <w:b/>
        <w:bCs/>
        <w:color w:val="0E2841"/>
      </w:rPr>
      <w:tblPr/>
      <w:tcPr>
        <w:tcBorders>
          <w:top w:val="single" w:sz="8" w:space="0" w:color="0F9ED5"/>
          <w:bottom w:val="single" w:sz="8" w:space="0" w:color="0F9ED5"/>
        </w:tcBorders>
      </w:tcPr>
    </w:tblStylePr>
    <w:tblStylePr w:type="firstCol">
      <w:rPr>
        <w:b/>
        <w:bCs/>
      </w:rPr>
    </w:tblStylePr>
    <w:tblStylePr w:type="lastCol">
      <w:rPr>
        <w:b/>
        <w:bCs/>
      </w:rPr>
      <w:tblPr/>
      <w:tcPr>
        <w:tcBorders>
          <w:top w:val="single" w:sz="8" w:space="0" w:color="0F9ED5"/>
          <w:bottom w:val="single" w:sz="8" w:space="0" w:color="0F9ED5"/>
        </w:tcBorders>
      </w:tcPr>
    </w:tblStylePr>
    <w:tblStylePr w:type="band1Vert">
      <w:tblPr/>
      <w:tcPr>
        <w:shd w:val="clear" w:color="auto" w:fill="BDE9FA"/>
      </w:tcPr>
    </w:tblStylePr>
    <w:tblStylePr w:type="band1Horz">
      <w:tblPr/>
      <w:tcPr>
        <w:shd w:val="clear" w:color="auto" w:fill="BDE9FA"/>
      </w:tcPr>
    </w:tblStylePr>
  </w:style>
  <w:style w:type="table" w:customStyle="1" w:styleId="MediumList1-Accent5213">
    <w:name w:val="Medium List 1 - Accent 5213"/>
    <w:basedOn w:val="TableNormal"/>
    <w:next w:val="MediumList1-Accent5"/>
    <w:uiPriority w:val="65"/>
    <w:semiHidden/>
    <w:unhideWhenUsed/>
    <w:rsid w:val="00D8293E"/>
    <w:pPr>
      <w:spacing w:after="0" w:line="240" w:lineRule="auto"/>
    </w:pPr>
    <w:rPr>
      <w:color w:val="000000"/>
      <w:kern w:val="2"/>
      <w:sz w:val="24"/>
      <w:szCs w:val="24"/>
      <w:lang w:val="en-IE"/>
      <w14:ligatures w14:val="standardContextual"/>
    </w:rPr>
    <w:tblPr>
      <w:tblStyleRowBandSize w:val="1"/>
      <w:tblStyleColBandSize w:val="1"/>
      <w:tblBorders>
        <w:top w:val="single" w:sz="8" w:space="0" w:color="A02B93"/>
        <w:bottom w:val="single" w:sz="8" w:space="0" w:color="A02B93"/>
      </w:tblBorders>
    </w:tblPr>
    <w:tblStylePr w:type="firstRow">
      <w:rPr>
        <w:rFonts w:ascii="Aptos Display" w:eastAsia="Yu Gothic Light" w:hAnsi="Aptos Display" w:cs="Times New Roman"/>
      </w:rPr>
      <w:tblPr/>
      <w:tcPr>
        <w:tcBorders>
          <w:top w:val="nil"/>
          <w:bottom w:val="single" w:sz="8" w:space="0" w:color="A02B93"/>
        </w:tcBorders>
      </w:tcPr>
    </w:tblStylePr>
    <w:tblStylePr w:type="lastRow">
      <w:rPr>
        <w:b/>
        <w:bCs/>
        <w:color w:val="0E2841"/>
      </w:rPr>
      <w:tblPr/>
      <w:tcPr>
        <w:tcBorders>
          <w:top w:val="single" w:sz="8" w:space="0" w:color="A02B93"/>
          <w:bottom w:val="single" w:sz="8" w:space="0" w:color="A02B93"/>
        </w:tcBorders>
      </w:tcPr>
    </w:tblStylePr>
    <w:tblStylePr w:type="firstCol">
      <w:rPr>
        <w:b/>
        <w:bCs/>
      </w:rPr>
    </w:tblStylePr>
    <w:tblStylePr w:type="lastCol">
      <w:rPr>
        <w:b/>
        <w:bCs/>
      </w:rPr>
      <w:tblPr/>
      <w:tcPr>
        <w:tcBorders>
          <w:top w:val="single" w:sz="8" w:space="0" w:color="A02B93"/>
          <w:bottom w:val="single" w:sz="8" w:space="0" w:color="A02B93"/>
        </w:tcBorders>
      </w:tcPr>
    </w:tblStylePr>
    <w:tblStylePr w:type="band1Vert">
      <w:tblPr/>
      <w:tcPr>
        <w:shd w:val="clear" w:color="auto" w:fill="EFC3E9"/>
      </w:tcPr>
    </w:tblStylePr>
    <w:tblStylePr w:type="band1Horz">
      <w:tblPr/>
      <w:tcPr>
        <w:shd w:val="clear" w:color="auto" w:fill="EFC3E9"/>
      </w:tcPr>
    </w:tblStylePr>
  </w:style>
  <w:style w:type="table" w:customStyle="1" w:styleId="MediumList1-Accent6213">
    <w:name w:val="Medium List 1 - Accent 6213"/>
    <w:basedOn w:val="TableNormal"/>
    <w:next w:val="MediumList1-Accent6"/>
    <w:uiPriority w:val="65"/>
    <w:semiHidden/>
    <w:unhideWhenUsed/>
    <w:rsid w:val="00D8293E"/>
    <w:pPr>
      <w:spacing w:after="0" w:line="240" w:lineRule="auto"/>
    </w:pPr>
    <w:rPr>
      <w:color w:val="000000"/>
      <w:kern w:val="2"/>
      <w:sz w:val="24"/>
      <w:szCs w:val="24"/>
      <w:lang w:val="en-IE"/>
      <w14:ligatures w14:val="standardContextual"/>
    </w:rPr>
    <w:tblPr>
      <w:tblStyleRowBandSize w:val="1"/>
      <w:tblStyleColBandSize w:val="1"/>
      <w:tblBorders>
        <w:top w:val="single" w:sz="8" w:space="0" w:color="4EA72E"/>
        <w:bottom w:val="single" w:sz="8" w:space="0" w:color="4EA72E"/>
      </w:tblBorders>
    </w:tblPr>
    <w:tblStylePr w:type="firstRow">
      <w:rPr>
        <w:rFonts w:ascii="Aptos Display" w:eastAsia="Yu Gothic Light" w:hAnsi="Aptos Display" w:cs="Times New Roman"/>
      </w:rPr>
      <w:tblPr/>
      <w:tcPr>
        <w:tcBorders>
          <w:top w:val="nil"/>
          <w:bottom w:val="single" w:sz="8" w:space="0" w:color="4EA72E"/>
        </w:tcBorders>
      </w:tcPr>
    </w:tblStylePr>
    <w:tblStylePr w:type="lastRow">
      <w:rPr>
        <w:b/>
        <w:bCs/>
        <w:color w:val="0E2841"/>
      </w:rPr>
      <w:tblPr/>
      <w:tcPr>
        <w:tcBorders>
          <w:top w:val="single" w:sz="8" w:space="0" w:color="4EA72E"/>
          <w:bottom w:val="single" w:sz="8" w:space="0" w:color="4EA72E"/>
        </w:tcBorders>
      </w:tcPr>
    </w:tblStylePr>
    <w:tblStylePr w:type="firstCol">
      <w:rPr>
        <w:b/>
        <w:bCs/>
      </w:rPr>
    </w:tblStylePr>
    <w:tblStylePr w:type="lastCol">
      <w:rPr>
        <w:b/>
        <w:bCs/>
      </w:rPr>
      <w:tblPr/>
      <w:tcPr>
        <w:tcBorders>
          <w:top w:val="single" w:sz="8" w:space="0" w:color="4EA72E"/>
          <w:bottom w:val="single" w:sz="8" w:space="0" w:color="4EA72E"/>
        </w:tcBorders>
      </w:tcPr>
    </w:tblStylePr>
    <w:tblStylePr w:type="band1Vert">
      <w:tblPr/>
      <w:tcPr>
        <w:shd w:val="clear" w:color="auto" w:fill="D0EFC5"/>
      </w:tcPr>
    </w:tblStylePr>
    <w:tblStylePr w:type="band1Horz">
      <w:tblPr/>
      <w:tcPr>
        <w:shd w:val="clear" w:color="auto" w:fill="D0EFC5"/>
      </w:tcPr>
    </w:tblStylePr>
  </w:style>
  <w:style w:type="table" w:customStyle="1" w:styleId="MediumList2213">
    <w:name w:val="Medium List 2213"/>
    <w:basedOn w:val="TableNormal"/>
    <w:next w:val="MediumList2"/>
    <w:uiPriority w:val="66"/>
    <w:semiHidden/>
    <w:unhideWhenUsed/>
    <w:rsid w:val="00D8293E"/>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000000"/>
        <w:left w:val="single" w:sz="8" w:space="0" w:color="000000"/>
        <w:bottom w:val="single" w:sz="8" w:space="0" w:color="000000"/>
        <w:right w:val="single" w:sz="8" w:space="0" w:color="000000"/>
      </w:tblBorders>
    </w:tblPr>
    <w:tblStylePr w:type="firstRow">
      <w:rPr>
        <w:sz w:val="24"/>
        <w:szCs w:val="24"/>
      </w:rPr>
      <w:tblPr/>
      <w:tcPr>
        <w:tcBorders>
          <w:top w:val="nil"/>
          <w:left w:val="nil"/>
          <w:bottom w:val="single" w:sz="24" w:space="0" w:color="000000"/>
          <w:right w:val="nil"/>
          <w:insideH w:val="nil"/>
          <w:insideV w:val="nil"/>
        </w:tcBorders>
        <w:shd w:val="clear" w:color="auto" w:fill="FFFFFF"/>
      </w:tcPr>
    </w:tblStylePr>
    <w:tblStylePr w:type="lastRow">
      <w:tblPr/>
      <w:tcPr>
        <w:tcBorders>
          <w:top w:val="single" w:sz="8" w:space="0" w:color="000000"/>
          <w:left w:val="nil"/>
          <w:bottom w:val="nil"/>
          <w:right w:val="nil"/>
          <w:insideH w:val="nil"/>
          <w:insideV w:val="nil"/>
        </w:tcBorders>
        <w:shd w:val="clear" w:color="auto" w:fill="FFFFFF"/>
      </w:tcPr>
    </w:tblStylePr>
    <w:tblStylePr w:type="firstCol">
      <w:tblPr/>
      <w:tcPr>
        <w:tcBorders>
          <w:top w:val="nil"/>
          <w:left w:val="nil"/>
          <w:bottom w:val="nil"/>
          <w:right w:val="single" w:sz="8" w:space="0" w:color="000000"/>
          <w:insideH w:val="nil"/>
          <w:insideV w:val="nil"/>
        </w:tcBorders>
        <w:shd w:val="clear" w:color="auto" w:fill="FFFFFF"/>
      </w:tcPr>
    </w:tblStylePr>
    <w:tblStylePr w:type="lastCol">
      <w:tblPr/>
      <w:tcPr>
        <w:tcBorders>
          <w:top w:val="nil"/>
          <w:left w:val="single" w:sz="8" w:space="0" w:color="000000"/>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C0C0C0"/>
      </w:tcPr>
    </w:tblStylePr>
    <w:tblStylePr w:type="band1Horz">
      <w:tblPr/>
      <w:tcPr>
        <w:tcBorders>
          <w:top w:val="nil"/>
          <w:bottom w:val="nil"/>
          <w:insideH w:val="nil"/>
          <w:insideV w:val="nil"/>
        </w:tcBorders>
        <w:shd w:val="clear" w:color="auto" w:fill="C0C0C0"/>
      </w:tcPr>
    </w:tblStylePr>
    <w:tblStylePr w:type="nwCell">
      <w:tblPr/>
      <w:tcPr>
        <w:shd w:val="clear" w:color="auto" w:fill="FFFFFF"/>
      </w:tcPr>
    </w:tblStylePr>
    <w:tblStylePr w:type="swCell">
      <w:tblPr/>
      <w:tcPr>
        <w:tcBorders>
          <w:top w:val="nil"/>
        </w:tcBorders>
      </w:tcPr>
    </w:tblStylePr>
  </w:style>
  <w:style w:type="table" w:customStyle="1" w:styleId="MediumList2-Accent1213">
    <w:name w:val="Medium List 2 - Accent 1213"/>
    <w:basedOn w:val="TableNormal"/>
    <w:next w:val="MediumList2-Accent1"/>
    <w:uiPriority w:val="66"/>
    <w:semiHidden/>
    <w:unhideWhenUsed/>
    <w:rsid w:val="00D8293E"/>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156082"/>
        <w:left w:val="single" w:sz="8" w:space="0" w:color="156082"/>
        <w:bottom w:val="single" w:sz="8" w:space="0" w:color="156082"/>
        <w:right w:val="single" w:sz="8" w:space="0" w:color="156082"/>
      </w:tblBorders>
    </w:tblPr>
    <w:tblStylePr w:type="firstRow">
      <w:rPr>
        <w:sz w:val="24"/>
        <w:szCs w:val="24"/>
      </w:rPr>
      <w:tblPr/>
      <w:tcPr>
        <w:tcBorders>
          <w:top w:val="nil"/>
          <w:left w:val="nil"/>
          <w:bottom w:val="single" w:sz="24" w:space="0" w:color="156082"/>
          <w:right w:val="nil"/>
          <w:insideH w:val="nil"/>
          <w:insideV w:val="nil"/>
        </w:tcBorders>
        <w:shd w:val="clear" w:color="auto" w:fill="FFFFFF"/>
      </w:tcPr>
    </w:tblStylePr>
    <w:tblStylePr w:type="lastRow">
      <w:tblPr/>
      <w:tcPr>
        <w:tcBorders>
          <w:top w:val="single" w:sz="8" w:space="0" w:color="156082"/>
          <w:left w:val="nil"/>
          <w:bottom w:val="nil"/>
          <w:right w:val="nil"/>
          <w:insideH w:val="nil"/>
          <w:insideV w:val="nil"/>
        </w:tcBorders>
        <w:shd w:val="clear" w:color="auto" w:fill="FFFFFF"/>
      </w:tcPr>
    </w:tblStylePr>
    <w:tblStylePr w:type="firstCol">
      <w:tblPr/>
      <w:tcPr>
        <w:tcBorders>
          <w:top w:val="nil"/>
          <w:left w:val="nil"/>
          <w:bottom w:val="nil"/>
          <w:right w:val="single" w:sz="8" w:space="0" w:color="156082"/>
          <w:insideH w:val="nil"/>
          <w:insideV w:val="nil"/>
        </w:tcBorders>
        <w:shd w:val="clear" w:color="auto" w:fill="FFFFFF"/>
      </w:tcPr>
    </w:tblStylePr>
    <w:tblStylePr w:type="lastCol">
      <w:tblPr/>
      <w:tcPr>
        <w:tcBorders>
          <w:top w:val="nil"/>
          <w:left w:val="single" w:sz="8" w:space="0" w:color="156082"/>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B2DEF2"/>
      </w:tcPr>
    </w:tblStylePr>
    <w:tblStylePr w:type="band1Horz">
      <w:tblPr/>
      <w:tcPr>
        <w:tcBorders>
          <w:top w:val="nil"/>
          <w:bottom w:val="nil"/>
          <w:insideH w:val="nil"/>
          <w:insideV w:val="nil"/>
        </w:tcBorders>
        <w:shd w:val="clear" w:color="auto" w:fill="B2DEF2"/>
      </w:tcPr>
    </w:tblStylePr>
    <w:tblStylePr w:type="nwCell">
      <w:tblPr/>
      <w:tcPr>
        <w:shd w:val="clear" w:color="auto" w:fill="FFFFFF"/>
      </w:tcPr>
    </w:tblStylePr>
    <w:tblStylePr w:type="swCell">
      <w:tblPr/>
      <w:tcPr>
        <w:tcBorders>
          <w:top w:val="nil"/>
        </w:tcBorders>
      </w:tcPr>
    </w:tblStylePr>
  </w:style>
  <w:style w:type="table" w:customStyle="1" w:styleId="MediumList2-Accent2213">
    <w:name w:val="Medium List 2 - Accent 2213"/>
    <w:basedOn w:val="TableNormal"/>
    <w:next w:val="MediumList2-Accent2"/>
    <w:uiPriority w:val="66"/>
    <w:semiHidden/>
    <w:unhideWhenUsed/>
    <w:rsid w:val="00D8293E"/>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E97132"/>
        <w:left w:val="single" w:sz="8" w:space="0" w:color="E97132"/>
        <w:bottom w:val="single" w:sz="8" w:space="0" w:color="E97132"/>
        <w:right w:val="single" w:sz="8" w:space="0" w:color="E97132"/>
      </w:tblBorders>
    </w:tblPr>
    <w:tblStylePr w:type="firstRow">
      <w:rPr>
        <w:sz w:val="24"/>
        <w:szCs w:val="24"/>
      </w:rPr>
      <w:tblPr/>
      <w:tcPr>
        <w:tcBorders>
          <w:top w:val="nil"/>
          <w:left w:val="nil"/>
          <w:bottom w:val="single" w:sz="24" w:space="0" w:color="E97132"/>
          <w:right w:val="nil"/>
          <w:insideH w:val="nil"/>
          <w:insideV w:val="nil"/>
        </w:tcBorders>
        <w:shd w:val="clear" w:color="auto" w:fill="FFFFFF"/>
      </w:tcPr>
    </w:tblStylePr>
    <w:tblStylePr w:type="lastRow">
      <w:tblPr/>
      <w:tcPr>
        <w:tcBorders>
          <w:top w:val="single" w:sz="8" w:space="0" w:color="E97132"/>
          <w:left w:val="nil"/>
          <w:right w:val="nil"/>
          <w:insideH w:val="nil"/>
          <w:insideV w:val="nil"/>
        </w:tcBorders>
        <w:shd w:val="clear" w:color="auto" w:fill="FFFFFF"/>
      </w:tcPr>
    </w:tblStylePr>
    <w:tblStylePr w:type="firstCol">
      <w:tblPr/>
      <w:tcPr>
        <w:tcBorders>
          <w:top w:val="nil"/>
          <w:left w:val="nil"/>
          <w:bottom w:val="nil"/>
          <w:right w:val="single" w:sz="8" w:space="0" w:color="E97132"/>
          <w:insideH w:val="nil"/>
          <w:insideV w:val="nil"/>
        </w:tcBorders>
        <w:shd w:val="clear" w:color="auto" w:fill="FFFFFF"/>
      </w:tcPr>
    </w:tblStylePr>
    <w:tblStylePr w:type="lastCol">
      <w:tblPr/>
      <w:tcPr>
        <w:tcBorders>
          <w:top w:val="nil"/>
          <w:left w:val="single" w:sz="8" w:space="0" w:color="E97132"/>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F9DBCC"/>
      </w:tcPr>
    </w:tblStylePr>
    <w:tblStylePr w:type="band1Horz">
      <w:tblPr/>
      <w:tcPr>
        <w:tcBorders>
          <w:top w:val="nil"/>
          <w:bottom w:val="nil"/>
          <w:insideH w:val="nil"/>
          <w:insideV w:val="nil"/>
        </w:tcBorders>
        <w:shd w:val="clear" w:color="auto" w:fill="F9DBCC"/>
      </w:tcPr>
    </w:tblStylePr>
    <w:tblStylePr w:type="nwCell">
      <w:tblPr/>
      <w:tcPr>
        <w:shd w:val="clear" w:color="auto" w:fill="FFFFFF"/>
      </w:tcPr>
    </w:tblStylePr>
    <w:tblStylePr w:type="swCell">
      <w:tblPr/>
      <w:tcPr>
        <w:tcBorders>
          <w:top w:val="nil"/>
        </w:tcBorders>
      </w:tcPr>
    </w:tblStylePr>
  </w:style>
  <w:style w:type="table" w:customStyle="1" w:styleId="MediumList2-Accent3213">
    <w:name w:val="Medium List 2 - Accent 3213"/>
    <w:basedOn w:val="TableNormal"/>
    <w:next w:val="MediumList2-Accent3"/>
    <w:uiPriority w:val="66"/>
    <w:semiHidden/>
    <w:unhideWhenUsed/>
    <w:rsid w:val="00D8293E"/>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196B24"/>
        <w:left w:val="single" w:sz="8" w:space="0" w:color="196B24"/>
        <w:bottom w:val="single" w:sz="8" w:space="0" w:color="196B24"/>
        <w:right w:val="single" w:sz="8" w:space="0" w:color="196B24"/>
      </w:tblBorders>
    </w:tblPr>
    <w:tblStylePr w:type="firstRow">
      <w:rPr>
        <w:sz w:val="24"/>
        <w:szCs w:val="24"/>
      </w:rPr>
      <w:tblPr/>
      <w:tcPr>
        <w:tcBorders>
          <w:top w:val="nil"/>
          <w:left w:val="nil"/>
          <w:bottom w:val="single" w:sz="24" w:space="0" w:color="196B24"/>
          <w:right w:val="nil"/>
          <w:insideH w:val="nil"/>
          <w:insideV w:val="nil"/>
        </w:tcBorders>
        <w:shd w:val="clear" w:color="auto" w:fill="FFFFFF"/>
      </w:tcPr>
    </w:tblStylePr>
    <w:tblStylePr w:type="lastRow">
      <w:tblPr/>
      <w:tcPr>
        <w:tcBorders>
          <w:top w:val="single" w:sz="8" w:space="0" w:color="196B24"/>
          <w:left w:val="nil"/>
          <w:bottom w:val="nil"/>
          <w:right w:val="nil"/>
          <w:insideH w:val="nil"/>
          <w:insideV w:val="nil"/>
        </w:tcBorders>
        <w:shd w:val="clear" w:color="auto" w:fill="FFFFFF"/>
      </w:tcPr>
    </w:tblStylePr>
    <w:tblStylePr w:type="firstCol">
      <w:tblPr/>
      <w:tcPr>
        <w:tcBorders>
          <w:top w:val="nil"/>
          <w:left w:val="nil"/>
          <w:bottom w:val="nil"/>
          <w:right w:val="single" w:sz="8" w:space="0" w:color="196B24"/>
          <w:insideH w:val="nil"/>
          <w:insideV w:val="nil"/>
        </w:tcBorders>
        <w:shd w:val="clear" w:color="auto" w:fill="FFFFFF"/>
      </w:tcPr>
    </w:tblStylePr>
    <w:tblStylePr w:type="lastCol">
      <w:tblPr/>
      <w:tcPr>
        <w:tcBorders>
          <w:top w:val="nil"/>
          <w:left w:val="single" w:sz="8" w:space="0" w:color="196B24"/>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B3EDBA"/>
      </w:tcPr>
    </w:tblStylePr>
    <w:tblStylePr w:type="band1Horz">
      <w:tblPr/>
      <w:tcPr>
        <w:tcBorders>
          <w:top w:val="nil"/>
          <w:bottom w:val="nil"/>
          <w:insideH w:val="nil"/>
          <w:insideV w:val="nil"/>
        </w:tcBorders>
        <w:shd w:val="clear" w:color="auto" w:fill="B3EDBA"/>
      </w:tcPr>
    </w:tblStylePr>
    <w:tblStylePr w:type="nwCell">
      <w:tblPr/>
      <w:tcPr>
        <w:shd w:val="clear" w:color="auto" w:fill="FFFFFF"/>
      </w:tcPr>
    </w:tblStylePr>
    <w:tblStylePr w:type="swCell">
      <w:tblPr/>
      <w:tcPr>
        <w:tcBorders>
          <w:top w:val="nil"/>
        </w:tcBorders>
      </w:tcPr>
    </w:tblStylePr>
  </w:style>
  <w:style w:type="table" w:customStyle="1" w:styleId="MediumList2-Accent4213">
    <w:name w:val="Medium List 2 - Accent 4213"/>
    <w:basedOn w:val="TableNormal"/>
    <w:next w:val="MediumList2-Accent4"/>
    <w:uiPriority w:val="66"/>
    <w:semiHidden/>
    <w:unhideWhenUsed/>
    <w:rsid w:val="00D8293E"/>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0F9ED5"/>
        <w:left w:val="single" w:sz="8" w:space="0" w:color="0F9ED5"/>
        <w:bottom w:val="single" w:sz="8" w:space="0" w:color="0F9ED5"/>
        <w:right w:val="single" w:sz="8" w:space="0" w:color="0F9ED5"/>
      </w:tblBorders>
    </w:tblPr>
    <w:tblStylePr w:type="firstRow">
      <w:rPr>
        <w:sz w:val="24"/>
        <w:szCs w:val="24"/>
      </w:rPr>
      <w:tblPr/>
      <w:tcPr>
        <w:tcBorders>
          <w:top w:val="nil"/>
          <w:left w:val="nil"/>
          <w:bottom w:val="single" w:sz="24" w:space="0" w:color="0F9ED5"/>
          <w:right w:val="nil"/>
          <w:insideH w:val="nil"/>
          <w:insideV w:val="nil"/>
        </w:tcBorders>
        <w:shd w:val="clear" w:color="auto" w:fill="FFFFFF"/>
      </w:tcPr>
    </w:tblStylePr>
    <w:tblStylePr w:type="lastRow">
      <w:tblPr/>
      <w:tcPr>
        <w:tcBorders>
          <w:top w:val="single" w:sz="8" w:space="0" w:color="0F9ED5"/>
          <w:left w:val="nil"/>
          <w:bottom w:val="nil"/>
          <w:right w:val="nil"/>
          <w:insideH w:val="nil"/>
          <w:insideV w:val="nil"/>
        </w:tcBorders>
        <w:shd w:val="clear" w:color="auto" w:fill="FFFFFF"/>
      </w:tcPr>
    </w:tblStylePr>
    <w:tblStylePr w:type="firstCol">
      <w:tblPr/>
      <w:tcPr>
        <w:tcBorders>
          <w:top w:val="nil"/>
          <w:left w:val="nil"/>
          <w:bottom w:val="nil"/>
          <w:right w:val="single" w:sz="8" w:space="0" w:color="0F9ED5"/>
          <w:insideH w:val="nil"/>
          <w:insideV w:val="nil"/>
        </w:tcBorders>
        <w:shd w:val="clear" w:color="auto" w:fill="FFFFFF"/>
      </w:tcPr>
    </w:tblStylePr>
    <w:tblStylePr w:type="lastCol">
      <w:tblPr/>
      <w:tcPr>
        <w:tcBorders>
          <w:top w:val="nil"/>
          <w:left w:val="single" w:sz="8" w:space="0" w:color="0F9ED5"/>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BDE9FA"/>
      </w:tcPr>
    </w:tblStylePr>
    <w:tblStylePr w:type="band1Horz">
      <w:tblPr/>
      <w:tcPr>
        <w:tcBorders>
          <w:top w:val="nil"/>
          <w:bottom w:val="nil"/>
          <w:insideH w:val="nil"/>
          <w:insideV w:val="nil"/>
        </w:tcBorders>
        <w:shd w:val="clear" w:color="auto" w:fill="BDE9FA"/>
      </w:tcPr>
    </w:tblStylePr>
    <w:tblStylePr w:type="nwCell">
      <w:tblPr/>
      <w:tcPr>
        <w:shd w:val="clear" w:color="auto" w:fill="FFFFFF"/>
      </w:tcPr>
    </w:tblStylePr>
    <w:tblStylePr w:type="swCell">
      <w:tblPr/>
      <w:tcPr>
        <w:tcBorders>
          <w:top w:val="nil"/>
        </w:tcBorders>
      </w:tcPr>
    </w:tblStylePr>
  </w:style>
  <w:style w:type="table" w:customStyle="1" w:styleId="MediumList2-Accent5213">
    <w:name w:val="Medium List 2 - Accent 5213"/>
    <w:basedOn w:val="TableNormal"/>
    <w:next w:val="MediumList2-Accent5"/>
    <w:uiPriority w:val="66"/>
    <w:semiHidden/>
    <w:unhideWhenUsed/>
    <w:rsid w:val="00D8293E"/>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A02B93"/>
        <w:left w:val="single" w:sz="8" w:space="0" w:color="A02B93"/>
        <w:bottom w:val="single" w:sz="8" w:space="0" w:color="A02B93"/>
        <w:right w:val="single" w:sz="8" w:space="0" w:color="A02B93"/>
      </w:tblBorders>
    </w:tblPr>
    <w:tblStylePr w:type="firstRow">
      <w:rPr>
        <w:sz w:val="24"/>
        <w:szCs w:val="24"/>
      </w:rPr>
      <w:tblPr/>
      <w:tcPr>
        <w:tcBorders>
          <w:top w:val="nil"/>
          <w:left w:val="nil"/>
          <w:bottom w:val="single" w:sz="24" w:space="0" w:color="A02B93"/>
          <w:right w:val="nil"/>
          <w:insideH w:val="nil"/>
          <w:insideV w:val="nil"/>
        </w:tcBorders>
        <w:shd w:val="clear" w:color="auto" w:fill="FFFFFF"/>
      </w:tcPr>
    </w:tblStylePr>
    <w:tblStylePr w:type="lastRow">
      <w:tblPr/>
      <w:tcPr>
        <w:tcBorders>
          <w:top w:val="single" w:sz="8" w:space="0" w:color="A02B93"/>
          <w:left w:val="nil"/>
          <w:bottom w:val="nil"/>
          <w:right w:val="nil"/>
          <w:insideH w:val="nil"/>
          <w:insideV w:val="nil"/>
        </w:tcBorders>
        <w:shd w:val="clear" w:color="auto" w:fill="FFFFFF"/>
      </w:tcPr>
    </w:tblStylePr>
    <w:tblStylePr w:type="firstCol">
      <w:tblPr/>
      <w:tcPr>
        <w:tcBorders>
          <w:top w:val="nil"/>
          <w:left w:val="nil"/>
          <w:bottom w:val="nil"/>
          <w:right w:val="single" w:sz="8" w:space="0" w:color="A02B93"/>
          <w:insideH w:val="nil"/>
          <w:insideV w:val="nil"/>
        </w:tcBorders>
        <w:shd w:val="clear" w:color="auto" w:fill="FFFFFF"/>
      </w:tcPr>
    </w:tblStylePr>
    <w:tblStylePr w:type="lastCol">
      <w:tblPr/>
      <w:tcPr>
        <w:tcBorders>
          <w:top w:val="nil"/>
          <w:left w:val="single" w:sz="8" w:space="0" w:color="A02B93"/>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EFC3E9"/>
      </w:tcPr>
    </w:tblStylePr>
    <w:tblStylePr w:type="band1Horz">
      <w:tblPr/>
      <w:tcPr>
        <w:tcBorders>
          <w:top w:val="nil"/>
          <w:bottom w:val="nil"/>
          <w:insideH w:val="nil"/>
          <w:insideV w:val="nil"/>
        </w:tcBorders>
        <w:shd w:val="clear" w:color="auto" w:fill="EFC3E9"/>
      </w:tcPr>
    </w:tblStylePr>
    <w:tblStylePr w:type="nwCell">
      <w:tblPr/>
      <w:tcPr>
        <w:shd w:val="clear" w:color="auto" w:fill="FFFFFF"/>
      </w:tcPr>
    </w:tblStylePr>
    <w:tblStylePr w:type="swCell">
      <w:tblPr/>
      <w:tcPr>
        <w:tcBorders>
          <w:top w:val="nil"/>
        </w:tcBorders>
      </w:tcPr>
    </w:tblStylePr>
  </w:style>
  <w:style w:type="table" w:customStyle="1" w:styleId="MediumList2-Accent6213">
    <w:name w:val="Medium List 2 - Accent 6213"/>
    <w:basedOn w:val="TableNormal"/>
    <w:next w:val="MediumList2-Accent6"/>
    <w:uiPriority w:val="66"/>
    <w:semiHidden/>
    <w:unhideWhenUsed/>
    <w:rsid w:val="00D8293E"/>
    <w:pPr>
      <w:spacing w:after="0" w:line="240" w:lineRule="auto"/>
    </w:pPr>
    <w:rPr>
      <w:rFonts w:ascii="Aptos Display" w:eastAsia="Yu Gothic Light" w:hAnsi="Aptos Display" w:cs="Times New Roman"/>
      <w:color w:val="000000"/>
      <w:kern w:val="2"/>
      <w:sz w:val="24"/>
      <w:szCs w:val="24"/>
      <w:lang w:val="en-IE"/>
      <w14:ligatures w14:val="standardContextual"/>
    </w:rPr>
    <w:tblPr>
      <w:tblStyleRowBandSize w:val="1"/>
      <w:tblStyleColBandSize w:val="1"/>
      <w:tblBorders>
        <w:top w:val="single" w:sz="8" w:space="0" w:color="4EA72E"/>
        <w:left w:val="single" w:sz="8" w:space="0" w:color="4EA72E"/>
        <w:bottom w:val="single" w:sz="8" w:space="0" w:color="4EA72E"/>
        <w:right w:val="single" w:sz="8" w:space="0" w:color="4EA72E"/>
      </w:tblBorders>
    </w:tblPr>
    <w:tblStylePr w:type="firstRow">
      <w:rPr>
        <w:sz w:val="24"/>
        <w:szCs w:val="24"/>
      </w:rPr>
      <w:tblPr/>
      <w:tcPr>
        <w:tcBorders>
          <w:top w:val="nil"/>
          <w:left w:val="nil"/>
          <w:bottom w:val="single" w:sz="24" w:space="0" w:color="4EA72E"/>
          <w:right w:val="nil"/>
          <w:insideH w:val="nil"/>
          <w:insideV w:val="nil"/>
        </w:tcBorders>
        <w:shd w:val="clear" w:color="auto" w:fill="FFFFFF"/>
      </w:tcPr>
    </w:tblStylePr>
    <w:tblStylePr w:type="lastRow">
      <w:tblPr/>
      <w:tcPr>
        <w:tcBorders>
          <w:top w:val="single" w:sz="8" w:space="0" w:color="4EA72E"/>
          <w:left w:val="nil"/>
          <w:bottom w:val="nil"/>
          <w:right w:val="nil"/>
          <w:insideH w:val="nil"/>
          <w:insideV w:val="nil"/>
        </w:tcBorders>
        <w:shd w:val="clear" w:color="auto" w:fill="FFFFFF"/>
      </w:tcPr>
    </w:tblStylePr>
    <w:tblStylePr w:type="firstCol">
      <w:tblPr/>
      <w:tcPr>
        <w:tcBorders>
          <w:top w:val="nil"/>
          <w:left w:val="nil"/>
          <w:bottom w:val="nil"/>
          <w:right w:val="single" w:sz="8" w:space="0" w:color="4EA72E"/>
          <w:insideH w:val="nil"/>
          <w:insideV w:val="nil"/>
        </w:tcBorders>
        <w:shd w:val="clear" w:color="auto" w:fill="FFFFFF"/>
      </w:tcPr>
    </w:tblStylePr>
    <w:tblStylePr w:type="lastCol">
      <w:tblPr/>
      <w:tcPr>
        <w:tcBorders>
          <w:top w:val="nil"/>
          <w:left w:val="single" w:sz="8" w:space="0" w:color="4EA72E"/>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D0EFC5"/>
      </w:tcPr>
    </w:tblStylePr>
    <w:tblStylePr w:type="band1Horz">
      <w:tblPr/>
      <w:tcPr>
        <w:tcBorders>
          <w:top w:val="nil"/>
          <w:bottom w:val="nil"/>
          <w:insideH w:val="nil"/>
          <w:insideV w:val="nil"/>
        </w:tcBorders>
        <w:shd w:val="clear" w:color="auto" w:fill="D0EFC5"/>
      </w:tcPr>
    </w:tblStylePr>
    <w:tblStylePr w:type="nwCell">
      <w:tblPr/>
      <w:tcPr>
        <w:shd w:val="clear" w:color="auto" w:fill="FFFFFF"/>
      </w:tcPr>
    </w:tblStylePr>
    <w:tblStylePr w:type="swCell">
      <w:tblPr/>
      <w:tcPr>
        <w:tcBorders>
          <w:top w:val="nil"/>
        </w:tcBorders>
      </w:tcPr>
    </w:tblStylePr>
  </w:style>
  <w:style w:type="table" w:customStyle="1" w:styleId="MediumShading1213">
    <w:name w:val="Medium Shading 1213"/>
    <w:basedOn w:val="TableNormal"/>
    <w:next w:val="MediumShading1"/>
    <w:uiPriority w:val="63"/>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8" w:space="0" w:color="404040"/>
        <w:left w:val="single" w:sz="8" w:space="0" w:color="404040"/>
        <w:bottom w:val="single" w:sz="8" w:space="0" w:color="404040"/>
        <w:right w:val="single" w:sz="8" w:space="0" w:color="404040"/>
        <w:insideH w:val="single" w:sz="8" w:space="0" w:color="404040"/>
      </w:tblBorders>
    </w:tblPr>
    <w:tblStylePr w:type="firstRow">
      <w:pPr>
        <w:spacing w:before="0" w:after="0" w:line="240" w:lineRule="auto"/>
      </w:pPr>
      <w:rPr>
        <w:b/>
        <w:bCs/>
        <w:color w:val="FFFFFF"/>
      </w:rPr>
      <w:tblPr/>
      <w:tcPr>
        <w:tcBorders>
          <w:top w:val="single" w:sz="8" w:space="0" w:color="404040"/>
          <w:left w:val="single" w:sz="8" w:space="0" w:color="404040"/>
          <w:bottom w:val="single" w:sz="8" w:space="0" w:color="404040"/>
          <w:right w:val="single" w:sz="8" w:space="0" w:color="404040"/>
          <w:insideH w:val="nil"/>
          <w:insideV w:val="nil"/>
        </w:tcBorders>
        <w:shd w:val="clear" w:color="auto" w:fill="000000"/>
      </w:tcPr>
    </w:tblStylePr>
    <w:tblStylePr w:type="lastRow">
      <w:pPr>
        <w:spacing w:before="0" w:after="0" w:line="240" w:lineRule="auto"/>
      </w:pPr>
      <w:rPr>
        <w:b/>
        <w:bCs/>
      </w:rPr>
      <w:tblPr/>
      <w:tcPr>
        <w:tcBorders>
          <w:top w:val="double" w:sz="6" w:space="0" w:color="404040"/>
          <w:left w:val="single" w:sz="8" w:space="0" w:color="404040"/>
          <w:bottom w:val="single" w:sz="8" w:space="0" w:color="404040"/>
          <w:right w:val="single" w:sz="8" w:space="0" w:color="404040"/>
          <w:insideH w:val="nil"/>
          <w:insideV w:val="nil"/>
        </w:tcBorders>
      </w:tcPr>
    </w:tblStylePr>
    <w:tblStylePr w:type="firstCol">
      <w:rPr>
        <w:b/>
        <w:bCs/>
      </w:rPr>
    </w:tblStylePr>
    <w:tblStylePr w:type="lastCol">
      <w:rPr>
        <w:b/>
        <w:bCs/>
      </w:rPr>
    </w:tblStylePr>
    <w:tblStylePr w:type="band1Vert">
      <w:tblPr/>
      <w:tcPr>
        <w:shd w:val="clear" w:color="auto" w:fill="C0C0C0"/>
      </w:tcPr>
    </w:tblStylePr>
    <w:tblStylePr w:type="band1Horz">
      <w:tblPr/>
      <w:tcPr>
        <w:tcBorders>
          <w:insideH w:val="nil"/>
          <w:insideV w:val="nil"/>
        </w:tcBorders>
        <w:shd w:val="clear" w:color="auto" w:fill="C0C0C0"/>
      </w:tcPr>
    </w:tblStylePr>
    <w:tblStylePr w:type="band2Horz">
      <w:tblPr/>
      <w:tcPr>
        <w:tcBorders>
          <w:insideH w:val="nil"/>
          <w:insideV w:val="nil"/>
        </w:tcBorders>
      </w:tcPr>
    </w:tblStylePr>
  </w:style>
  <w:style w:type="table" w:customStyle="1" w:styleId="MediumShading1-Accent1213">
    <w:name w:val="Medium Shading 1 - Accent 1213"/>
    <w:basedOn w:val="TableNormal"/>
    <w:next w:val="MediumShading1-Accent1"/>
    <w:uiPriority w:val="63"/>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8" w:space="0" w:color="2198CF"/>
        <w:left w:val="single" w:sz="8" w:space="0" w:color="2198CF"/>
        <w:bottom w:val="single" w:sz="8" w:space="0" w:color="2198CF"/>
        <w:right w:val="single" w:sz="8" w:space="0" w:color="2198CF"/>
        <w:insideH w:val="single" w:sz="8" w:space="0" w:color="2198CF"/>
      </w:tblBorders>
    </w:tblPr>
    <w:tblStylePr w:type="firstRow">
      <w:pPr>
        <w:spacing w:before="0" w:after="0" w:line="240" w:lineRule="auto"/>
      </w:pPr>
      <w:rPr>
        <w:b/>
        <w:bCs/>
        <w:color w:val="FFFFFF"/>
      </w:rPr>
      <w:tblPr/>
      <w:tcPr>
        <w:tcBorders>
          <w:top w:val="single" w:sz="8" w:space="0" w:color="2198CF"/>
          <w:left w:val="single" w:sz="8" w:space="0" w:color="2198CF"/>
          <w:bottom w:val="single" w:sz="8" w:space="0" w:color="2198CF"/>
          <w:right w:val="single" w:sz="8" w:space="0" w:color="2198CF"/>
          <w:insideH w:val="nil"/>
          <w:insideV w:val="nil"/>
        </w:tcBorders>
        <w:shd w:val="clear" w:color="auto" w:fill="156082"/>
      </w:tcPr>
    </w:tblStylePr>
    <w:tblStylePr w:type="lastRow">
      <w:pPr>
        <w:spacing w:before="0" w:after="0" w:line="240" w:lineRule="auto"/>
      </w:pPr>
      <w:rPr>
        <w:b/>
        <w:bCs/>
      </w:rPr>
      <w:tblPr/>
      <w:tcPr>
        <w:tcBorders>
          <w:top w:val="double" w:sz="6" w:space="0" w:color="2198CF"/>
          <w:left w:val="single" w:sz="8" w:space="0" w:color="2198CF"/>
          <w:bottom w:val="single" w:sz="8" w:space="0" w:color="2198CF"/>
          <w:right w:val="single" w:sz="8" w:space="0" w:color="2198CF"/>
          <w:insideH w:val="nil"/>
          <w:insideV w:val="nil"/>
        </w:tcBorders>
      </w:tcPr>
    </w:tblStylePr>
    <w:tblStylePr w:type="firstCol">
      <w:rPr>
        <w:b/>
        <w:bCs/>
      </w:rPr>
    </w:tblStylePr>
    <w:tblStylePr w:type="lastCol">
      <w:rPr>
        <w:b/>
        <w:bCs/>
      </w:rPr>
    </w:tblStylePr>
    <w:tblStylePr w:type="band1Vert">
      <w:tblPr/>
      <w:tcPr>
        <w:shd w:val="clear" w:color="auto" w:fill="B2DEF2"/>
      </w:tcPr>
    </w:tblStylePr>
    <w:tblStylePr w:type="band1Horz">
      <w:tblPr/>
      <w:tcPr>
        <w:tcBorders>
          <w:insideH w:val="nil"/>
          <w:insideV w:val="nil"/>
        </w:tcBorders>
        <w:shd w:val="clear" w:color="auto" w:fill="B2DEF2"/>
      </w:tcPr>
    </w:tblStylePr>
    <w:tblStylePr w:type="band2Horz">
      <w:tblPr/>
      <w:tcPr>
        <w:tcBorders>
          <w:insideH w:val="nil"/>
          <w:insideV w:val="nil"/>
        </w:tcBorders>
      </w:tcPr>
    </w:tblStylePr>
  </w:style>
  <w:style w:type="table" w:customStyle="1" w:styleId="MediumShading1-Accent2213">
    <w:name w:val="Medium Shading 1 - Accent 2213"/>
    <w:basedOn w:val="TableNormal"/>
    <w:next w:val="MediumShading1-Accent2"/>
    <w:uiPriority w:val="63"/>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8" w:space="0" w:color="EE9465"/>
        <w:left w:val="single" w:sz="8" w:space="0" w:color="EE9465"/>
        <w:bottom w:val="single" w:sz="8" w:space="0" w:color="EE9465"/>
        <w:right w:val="single" w:sz="8" w:space="0" w:color="EE9465"/>
        <w:insideH w:val="single" w:sz="8" w:space="0" w:color="EE9465"/>
      </w:tblBorders>
    </w:tblPr>
    <w:tblStylePr w:type="firstRow">
      <w:pPr>
        <w:spacing w:before="0" w:after="0" w:line="240" w:lineRule="auto"/>
      </w:pPr>
      <w:rPr>
        <w:b/>
        <w:bCs/>
        <w:color w:val="FFFFFF"/>
      </w:rPr>
      <w:tblPr/>
      <w:tcPr>
        <w:tcBorders>
          <w:top w:val="single" w:sz="8" w:space="0" w:color="EE9465"/>
          <w:left w:val="single" w:sz="8" w:space="0" w:color="EE9465"/>
          <w:bottom w:val="single" w:sz="8" w:space="0" w:color="EE9465"/>
          <w:right w:val="single" w:sz="8" w:space="0" w:color="EE9465"/>
          <w:insideH w:val="nil"/>
          <w:insideV w:val="nil"/>
        </w:tcBorders>
        <w:shd w:val="clear" w:color="auto" w:fill="E97132"/>
      </w:tcPr>
    </w:tblStylePr>
    <w:tblStylePr w:type="lastRow">
      <w:pPr>
        <w:spacing w:before="0" w:after="0" w:line="240" w:lineRule="auto"/>
      </w:pPr>
      <w:rPr>
        <w:b/>
        <w:bCs/>
      </w:rPr>
      <w:tblPr/>
      <w:tcPr>
        <w:tcBorders>
          <w:top w:val="double" w:sz="6" w:space="0" w:color="EE9465"/>
          <w:left w:val="single" w:sz="8" w:space="0" w:color="EE9465"/>
          <w:bottom w:val="single" w:sz="8" w:space="0" w:color="EE9465"/>
          <w:right w:val="single" w:sz="8" w:space="0" w:color="EE9465"/>
          <w:insideH w:val="nil"/>
          <w:insideV w:val="nil"/>
        </w:tcBorders>
      </w:tcPr>
    </w:tblStylePr>
    <w:tblStylePr w:type="firstCol">
      <w:rPr>
        <w:b/>
        <w:bCs/>
      </w:rPr>
    </w:tblStylePr>
    <w:tblStylePr w:type="lastCol">
      <w:rPr>
        <w:b/>
        <w:bCs/>
      </w:rPr>
    </w:tblStylePr>
    <w:tblStylePr w:type="band1Vert">
      <w:tblPr/>
      <w:tcPr>
        <w:shd w:val="clear" w:color="auto" w:fill="F9DBCC"/>
      </w:tcPr>
    </w:tblStylePr>
    <w:tblStylePr w:type="band1Horz">
      <w:tblPr/>
      <w:tcPr>
        <w:tcBorders>
          <w:insideH w:val="nil"/>
          <w:insideV w:val="nil"/>
        </w:tcBorders>
        <w:shd w:val="clear" w:color="auto" w:fill="F9DBCC"/>
      </w:tcPr>
    </w:tblStylePr>
    <w:tblStylePr w:type="band2Horz">
      <w:tblPr/>
      <w:tcPr>
        <w:tcBorders>
          <w:insideH w:val="nil"/>
          <w:insideV w:val="nil"/>
        </w:tcBorders>
      </w:tcPr>
    </w:tblStylePr>
  </w:style>
  <w:style w:type="table" w:customStyle="1" w:styleId="MediumShading1-Accent3213">
    <w:name w:val="Medium Shading 1 - Accent 3213"/>
    <w:basedOn w:val="TableNormal"/>
    <w:next w:val="MediumShading1-Accent3"/>
    <w:uiPriority w:val="63"/>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8" w:space="0" w:color="2BB73D"/>
        <w:left w:val="single" w:sz="8" w:space="0" w:color="2BB73D"/>
        <w:bottom w:val="single" w:sz="8" w:space="0" w:color="2BB73D"/>
        <w:right w:val="single" w:sz="8" w:space="0" w:color="2BB73D"/>
        <w:insideH w:val="single" w:sz="8" w:space="0" w:color="2BB73D"/>
      </w:tblBorders>
    </w:tblPr>
    <w:tblStylePr w:type="firstRow">
      <w:pPr>
        <w:spacing w:before="0" w:after="0" w:line="240" w:lineRule="auto"/>
      </w:pPr>
      <w:rPr>
        <w:b/>
        <w:bCs/>
        <w:color w:val="FFFFFF"/>
      </w:rPr>
      <w:tblPr/>
      <w:tcPr>
        <w:tcBorders>
          <w:top w:val="single" w:sz="8" w:space="0" w:color="2BB73D"/>
          <w:left w:val="single" w:sz="8" w:space="0" w:color="2BB73D"/>
          <w:bottom w:val="single" w:sz="8" w:space="0" w:color="2BB73D"/>
          <w:right w:val="single" w:sz="8" w:space="0" w:color="2BB73D"/>
          <w:insideH w:val="nil"/>
          <w:insideV w:val="nil"/>
        </w:tcBorders>
        <w:shd w:val="clear" w:color="auto" w:fill="196B24"/>
      </w:tcPr>
    </w:tblStylePr>
    <w:tblStylePr w:type="lastRow">
      <w:pPr>
        <w:spacing w:before="0" w:after="0" w:line="240" w:lineRule="auto"/>
      </w:pPr>
      <w:rPr>
        <w:b/>
        <w:bCs/>
      </w:rPr>
      <w:tblPr/>
      <w:tcPr>
        <w:tcBorders>
          <w:top w:val="double" w:sz="6" w:space="0" w:color="2BB73D"/>
          <w:left w:val="single" w:sz="8" w:space="0" w:color="2BB73D"/>
          <w:bottom w:val="single" w:sz="8" w:space="0" w:color="2BB73D"/>
          <w:right w:val="single" w:sz="8" w:space="0" w:color="2BB73D"/>
          <w:insideH w:val="nil"/>
          <w:insideV w:val="nil"/>
        </w:tcBorders>
      </w:tcPr>
    </w:tblStylePr>
    <w:tblStylePr w:type="firstCol">
      <w:rPr>
        <w:b/>
        <w:bCs/>
      </w:rPr>
    </w:tblStylePr>
    <w:tblStylePr w:type="lastCol">
      <w:rPr>
        <w:b/>
        <w:bCs/>
      </w:rPr>
    </w:tblStylePr>
    <w:tblStylePr w:type="band1Vert">
      <w:tblPr/>
      <w:tcPr>
        <w:shd w:val="clear" w:color="auto" w:fill="B3EDBA"/>
      </w:tcPr>
    </w:tblStylePr>
    <w:tblStylePr w:type="band1Horz">
      <w:tblPr/>
      <w:tcPr>
        <w:tcBorders>
          <w:insideH w:val="nil"/>
          <w:insideV w:val="nil"/>
        </w:tcBorders>
        <w:shd w:val="clear" w:color="auto" w:fill="B3EDBA"/>
      </w:tcPr>
    </w:tblStylePr>
    <w:tblStylePr w:type="band2Horz">
      <w:tblPr/>
      <w:tcPr>
        <w:tcBorders>
          <w:insideH w:val="nil"/>
          <w:insideV w:val="nil"/>
        </w:tcBorders>
      </w:tcPr>
    </w:tblStylePr>
  </w:style>
  <w:style w:type="table" w:customStyle="1" w:styleId="MediumShading1-Accent4213">
    <w:name w:val="Medium Shading 1 - Accent 4213"/>
    <w:basedOn w:val="TableNormal"/>
    <w:next w:val="MediumShading1-Accent4"/>
    <w:uiPriority w:val="63"/>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8" w:space="0" w:color="39BEF1"/>
        <w:left w:val="single" w:sz="8" w:space="0" w:color="39BEF1"/>
        <w:bottom w:val="single" w:sz="8" w:space="0" w:color="39BEF1"/>
        <w:right w:val="single" w:sz="8" w:space="0" w:color="39BEF1"/>
        <w:insideH w:val="single" w:sz="8" w:space="0" w:color="39BEF1"/>
      </w:tblBorders>
    </w:tblPr>
    <w:tblStylePr w:type="firstRow">
      <w:pPr>
        <w:spacing w:before="0" w:after="0" w:line="240" w:lineRule="auto"/>
      </w:pPr>
      <w:rPr>
        <w:b/>
        <w:bCs/>
        <w:color w:val="FFFFFF"/>
      </w:rPr>
      <w:tblPr/>
      <w:tcPr>
        <w:tcBorders>
          <w:top w:val="single" w:sz="8" w:space="0" w:color="39BEF1"/>
          <w:left w:val="single" w:sz="8" w:space="0" w:color="39BEF1"/>
          <w:bottom w:val="single" w:sz="8" w:space="0" w:color="39BEF1"/>
          <w:right w:val="single" w:sz="8" w:space="0" w:color="39BEF1"/>
          <w:insideH w:val="nil"/>
          <w:insideV w:val="nil"/>
        </w:tcBorders>
        <w:shd w:val="clear" w:color="auto" w:fill="0F9ED5"/>
      </w:tcPr>
    </w:tblStylePr>
    <w:tblStylePr w:type="lastRow">
      <w:pPr>
        <w:spacing w:before="0" w:after="0" w:line="240" w:lineRule="auto"/>
      </w:pPr>
      <w:rPr>
        <w:b/>
        <w:bCs/>
      </w:rPr>
      <w:tblPr/>
      <w:tcPr>
        <w:tcBorders>
          <w:top w:val="double" w:sz="6" w:space="0" w:color="39BEF1"/>
          <w:left w:val="single" w:sz="8" w:space="0" w:color="39BEF1"/>
          <w:bottom w:val="single" w:sz="8" w:space="0" w:color="39BEF1"/>
          <w:right w:val="single" w:sz="8" w:space="0" w:color="39BEF1"/>
          <w:insideH w:val="nil"/>
          <w:insideV w:val="nil"/>
        </w:tcBorders>
      </w:tcPr>
    </w:tblStylePr>
    <w:tblStylePr w:type="firstCol">
      <w:rPr>
        <w:b/>
        <w:bCs/>
      </w:rPr>
    </w:tblStylePr>
    <w:tblStylePr w:type="lastCol">
      <w:rPr>
        <w:b/>
        <w:bCs/>
      </w:rPr>
    </w:tblStylePr>
    <w:tblStylePr w:type="band1Vert">
      <w:tblPr/>
      <w:tcPr>
        <w:shd w:val="clear" w:color="auto" w:fill="BDE9FA"/>
      </w:tcPr>
    </w:tblStylePr>
    <w:tblStylePr w:type="band1Horz">
      <w:tblPr/>
      <w:tcPr>
        <w:tcBorders>
          <w:insideH w:val="nil"/>
          <w:insideV w:val="nil"/>
        </w:tcBorders>
        <w:shd w:val="clear" w:color="auto" w:fill="BDE9FA"/>
      </w:tcPr>
    </w:tblStylePr>
    <w:tblStylePr w:type="band2Horz">
      <w:tblPr/>
      <w:tcPr>
        <w:tcBorders>
          <w:insideH w:val="nil"/>
          <w:insideV w:val="nil"/>
        </w:tcBorders>
      </w:tcPr>
    </w:tblStylePr>
  </w:style>
  <w:style w:type="table" w:customStyle="1" w:styleId="MediumShading1-Accent5213">
    <w:name w:val="Medium Shading 1 - Accent 5213"/>
    <w:basedOn w:val="TableNormal"/>
    <w:next w:val="MediumShading1-Accent5"/>
    <w:uiPriority w:val="63"/>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8" w:space="0" w:color="CE49BF"/>
        <w:left w:val="single" w:sz="8" w:space="0" w:color="CE49BF"/>
        <w:bottom w:val="single" w:sz="8" w:space="0" w:color="CE49BF"/>
        <w:right w:val="single" w:sz="8" w:space="0" w:color="CE49BF"/>
        <w:insideH w:val="single" w:sz="8" w:space="0" w:color="CE49BF"/>
      </w:tblBorders>
    </w:tblPr>
    <w:tblStylePr w:type="firstRow">
      <w:pPr>
        <w:spacing w:before="0" w:after="0" w:line="240" w:lineRule="auto"/>
      </w:pPr>
      <w:rPr>
        <w:b/>
        <w:bCs/>
        <w:color w:val="FFFFFF"/>
      </w:rPr>
      <w:tblPr/>
      <w:tcPr>
        <w:tcBorders>
          <w:top w:val="single" w:sz="8" w:space="0" w:color="CE49BF"/>
          <w:left w:val="single" w:sz="8" w:space="0" w:color="CE49BF"/>
          <w:bottom w:val="single" w:sz="8" w:space="0" w:color="CE49BF"/>
          <w:right w:val="single" w:sz="8" w:space="0" w:color="CE49BF"/>
          <w:insideH w:val="nil"/>
          <w:insideV w:val="nil"/>
        </w:tcBorders>
        <w:shd w:val="clear" w:color="auto" w:fill="A02B93"/>
      </w:tcPr>
    </w:tblStylePr>
    <w:tblStylePr w:type="lastRow">
      <w:pPr>
        <w:spacing w:before="0" w:after="0" w:line="240" w:lineRule="auto"/>
      </w:pPr>
      <w:rPr>
        <w:b/>
        <w:bCs/>
      </w:rPr>
      <w:tblPr/>
      <w:tcPr>
        <w:tcBorders>
          <w:top w:val="double" w:sz="6" w:space="0" w:color="CE49BF"/>
          <w:left w:val="single" w:sz="8" w:space="0" w:color="CE49BF"/>
          <w:bottom w:val="single" w:sz="8" w:space="0" w:color="CE49BF"/>
          <w:right w:val="single" w:sz="8" w:space="0" w:color="CE49BF"/>
          <w:insideH w:val="nil"/>
          <w:insideV w:val="nil"/>
        </w:tcBorders>
      </w:tcPr>
    </w:tblStylePr>
    <w:tblStylePr w:type="firstCol">
      <w:rPr>
        <w:b/>
        <w:bCs/>
      </w:rPr>
    </w:tblStylePr>
    <w:tblStylePr w:type="lastCol">
      <w:rPr>
        <w:b/>
        <w:bCs/>
      </w:rPr>
    </w:tblStylePr>
    <w:tblStylePr w:type="band1Vert">
      <w:tblPr/>
      <w:tcPr>
        <w:shd w:val="clear" w:color="auto" w:fill="EFC3E9"/>
      </w:tcPr>
    </w:tblStylePr>
    <w:tblStylePr w:type="band1Horz">
      <w:tblPr/>
      <w:tcPr>
        <w:tcBorders>
          <w:insideH w:val="nil"/>
          <w:insideV w:val="nil"/>
        </w:tcBorders>
        <w:shd w:val="clear" w:color="auto" w:fill="EFC3E9"/>
      </w:tcPr>
    </w:tblStylePr>
    <w:tblStylePr w:type="band2Horz">
      <w:tblPr/>
      <w:tcPr>
        <w:tcBorders>
          <w:insideH w:val="nil"/>
          <w:insideV w:val="nil"/>
        </w:tcBorders>
      </w:tcPr>
    </w:tblStylePr>
  </w:style>
  <w:style w:type="table" w:customStyle="1" w:styleId="MediumShading1-Accent6213">
    <w:name w:val="Medium Shading 1 - Accent 6213"/>
    <w:basedOn w:val="TableNormal"/>
    <w:next w:val="MediumShading1-Accent6"/>
    <w:uiPriority w:val="63"/>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8" w:space="0" w:color="71CF50"/>
        <w:left w:val="single" w:sz="8" w:space="0" w:color="71CF50"/>
        <w:bottom w:val="single" w:sz="8" w:space="0" w:color="71CF50"/>
        <w:right w:val="single" w:sz="8" w:space="0" w:color="71CF50"/>
        <w:insideH w:val="single" w:sz="8" w:space="0" w:color="71CF50"/>
      </w:tblBorders>
    </w:tblPr>
    <w:tblStylePr w:type="firstRow">
      <w:pPr>
        <w:spacing w:before="0" w:after="0" w:line="240" w:lineRule="auto"/>
      </w:pPr>
      <w:rPr>
        <w:b/>
        <w:bCs/>
        <w:color w:val="FFFFFF"/>
      </w:rPr>
      <w:tblPr/>
      <w:tcPr>
        <w:tcBorders>
          <w:top w:val="single" w:sz="8" w:space="0" w:color="71CF50"/>
          <w:left w:val="single" w:sz="8" w:space="0" w:color="71CF50"/>
          <w:bottom w:val="single" w:sz="8" w:space="0" w:color="71CF50"/>
          <w:right w:val="single" w:sz="8" w:space="0" w:color="71CF50"/>
          <w:insideH w:val="nil"/>
          <w:insideV w:val="nil"/>
        </w:tcBorders>
        <w:shd w:val="clear" w:color="auto" w:fill="4EA72E"/>
      </w:tcPr>
    </w:tblStylePr>
    <w:tblStylePr w:type="lastRow">
      <w:pPr>
        <w:spacing w:before="0" w:after="0" w:line="240" w:lineRule="auto"/>
      </w:pPr>
      <w:rPr>
        <w:b/>
        <w:bCs/>
      </w:rPr>
      <w:tblPr/>
      <w:tcPr>
        <w:tcBorders>
          <w:top w:val="double" w:sz="6" w:space="0" w:color="71CF50"/>
          <w:left w:val="single" w:sz="8" w:space="0" w:color="71CF50"/>
          <w:bottom w:val="single" w:sz="8" w:space="0" w:color="71CF50"/>
          <w:right w:val="single" w:sz="8" w:space="0" w:color="71CF50"/>
          <w:insideH w:val="nil"/>
          <w:insideV w:val="nil"/>
        </w:tcBorders>
      </w:tcPr>
    </w:tblStylePr>
    <w:tblStylePr w:type="firstCol">
      <w:rPr>
        <w:b/>
        <w:bCs/>
      </w:rPr>
    </w:tblStylePr>
    <w:tblStylePr w:type="lastCol">
      <w:rPr>
        <w:b/>
        <w:bCs/>
      </w:rPr>
    </w:tblStylePr>
    <w:tblStylePr w:type="band1Vert">
      <w:tblPr/>
      <w:tcPr>
        <w:shd w:val="clear" w:color="auto" w:fill="D0EFC5"/>
      </w:tcPr>
    </w:tblStylePr>
    <w:tblStylePr w:type="band1Horz">
      <w:tblPr/>
      <w:tcPr>
        <w:tcBorders>
          <w:insideH w:val="nil"/>
          <w:insideV w:val="nil"/>
        </w:tcBorders>
        <w:shd w:val="clear" w:color="auto" w:fill="D0EFC5"/>
      </w:tcPr>
    </w:tblStylePr>
    <w:tblStylePr w:type="band2Horz">
      <w:tblPr/>
      <w:tcPr>
        <w:tcBorders>
          <w:insideH w:val="nil"/>
          <w:insideV w:val="nil"/>
        </w:tcBorders>
      </w:tcPr>
    </w:tblStylePr>
  </w:style>
  <w:style w:type="table" w:customStyle="1" w:styleId="MediumShading2213">
    <w:name w:val="Medium Shading 2213"/>
    <w:basedOn w:val="TableNormal"/>
    <w:next w:val="MediumShading2"/>
    <w:uiPriority w:val="64"/>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000000"/>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000000"/>
      </w:tcPr>
    </w:tblStylePr>
    <w:tblStylePr w:type="lastCol">
      <w:rPr>
        <w:b/>
        <w:bCs/>
        <w:color w:val="FFFFFF"/>
      </w:rPr>
      <w:tblPr/>
      <w:tcPr>
        <w:tcBorders>
          <w:left w:val="nil"/>
          <w:right w:val="nil"/>
          <w:insideH w:val="nil"/>
          <w:insideV w:val="nil"/>
        </w:tcBorders>
        <w:shd w:val="clear" w:color="auto" w:fill="000000"/>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1213">
    <w:name w:val="Medium Shading 2 - Accent 1213"/>
    <w:basedOn w:val="TableNormal"/>
    <w:next w:val="MediumShading2-Accent1"/>
    <w:uiPriority w:val="64"/>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15608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156082"/>
      </w:tcPr>
    </w:tblStylePr>
    <w:tblStylePr w:type="lastCol">
      <w:rPr>
        <w:b/>
        <w:bCs/>
        <w:color w:val="FFFFFF"/>
      </w:rPr>
      <w:tblPr/>
      <w:tcPr>
        <w:tcBorders>
          <w:left w:val="nil"/>
          <w:right w:val="nil"/>
          <w:insideH w:val="nil"/>
          <w:insideV w:val="nil"/>
        </w:tcBorders>
        <w:shd w:val="clear" w:color="auto" w:fill="156082"/>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2213">
    <w:name w:val="Medium Shading 2 - Accent 2213"/>
    <w:basedOn w:val="TableNormal"/>
    <w:next w:val="MediumShading2-Accent2"/>
    <w:uiPriority w:val="64"/>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E9713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E97132"/>
      </w:tcPr>
    </w:tblStylePr>
    <w:tblStylePr w:type="lastCol">
      <w:rPr>
        <w:b/>
        <w:bCs/>
        <w:color w:val="FFFFFF"/>
      </w:rPr>
      <w:tblPr/>
      <w:tcPr>
        <w:tcBorders>
          <w:left w:val="nil"/>
          <w:right w:val="nil"/>
          <w:insideH w:val="nil"/>
          <w:insideV w:val="nil"/>
        </w:tcBorders>
        <w:shd w:val="clear" w:color="auto" w:fill="E97132"/>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3213">
    <w:name w:val="Medium Shading 2 - Accent 3213"/>
    <w:basedOn w:val="TableNormal"/>
    <w:next w:val="MediumShading2-Accent3"/>
    <w:uiPriority w:val="64"/>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196B2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196B24"/>
      </w:tcPr>
    </w:tblStylePr>
    <w:tblStylePr w:type="lastCol">
      <w:rPr>
        <w:b/>
        <w:bCs/>
        <w:color w:val="FFFFFF"/>
      </w:rPr>
      <w:tblPr/>
      <w:tcPr>
        <w:tcBorders>
          <w:left w:val="nil"/>
          <w:right w:val="nil"/>
          <w:insideH w:val="nil"/>
          <w:insideV w:val="nil"/>
        </w:tcBorders>
        <w:shd w:val="clear" w:color="auto" w:fill="196B24"/>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4213">
    <w:name w:val="Medium Shading 2 - Accent 4213"/>
    <w:basedOn w:val="TableNormal"/>
    <w:next w:val="MediumShading2-Accent4"/>
    <w:uiPriority w:val="64"/>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0F9ED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0F9ED5"/>
      </w:tcPr>
    </w:tblStylePr>
    <w:tblStylePr w:type="lastCol">
      <w:rPr>
        <w:b/>
        <w:bCs/>
        <w:color w:val="FFFFFF"/>
      </w:rPr>
      <w:tblPr/>
      <w:tcPr>
        <w:tcBorders>
          <w:left w:val="nil"/>
          <w:right w:val="nil"/>
          <w:insideH w:val="nil"/>
          <w:insideV w:val="nil"/>
        </w:tcBorders>
        <w:shd w:val="clear" w:color="auto" w:fill="0F9ED5"/>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5213">
    <w:name w:val="Medium Shading 2 - Accent 5213"/>
    <w:basedOn w:val="TableNormal"/>
    <w:next w:val="MediumShading2-Accent5"/>
    <w:uiPriority w:val="64"/>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A02B9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A02B93"/>
      </w:tcPr>
    </w:tblStylePr>
    <w:tblStylePr w:type="lastCol">
      <w:rPr>
        <w:b/>
        <w:bCs/>
        <w:color w:val="FFFFFF"/>
      </w:rPr>
      <w:tblPr/>
      <w:tcPr>
        <w:tcBorders>
          <w:left w:val="nil"/>
          <w:right w:val="nil"/>
          <w:insideH w:val="nil"/>
          <w:insideV w:val="nil"/>
        </w:tcBorders>
        <w:shd w:val="clear" w:color="auto" w:fill="A02B93"/>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6213">
    <w:name w:val="Medium Shading 2 - Accent 6213"/>
    <w:basedOn w:val="TableNormal"/>
    <w:next w:val="MediumShading2-Accent6"/>
    <w:uiPriority w:val="64"/>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4EA72E"/>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4EA72E"/>
      </w:tcPr>
    </w:tblStylePr>
    <w:tblStylePr w:type="lastCol">
      <w:rPr>
        <w:b/>
        <w:bCs/>
        <w:color w:val="FFFFFF"/>
      </w:rPr>
      <w:tblPr/>
      <w:tcPr>
        <w:tcBorders>
          <w:left w:val="nil"/>
          <w:right w:val="nil"/>
          <w:insideH w:val="nil"/>
          <w:insideV w:val="nil"/>
        </w:tcBorders>
        <w:shd w:val="clear" w:color="auto" w:fill="4EA72E"/>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PlainTable1213">
    <w:name w:val="Plain Table 1213"/>
    <w:basedOn w:val="TableNormal"/>
    <w:next w:val="PlainTable1"/>
    <w:uiPriority w:val="41"/>
    <w:rsid w:val="00D8293E"/>
    <w:pPr>
      <w:spacing w:after="0" w:line="240" w:lineRule="auto"/>
    </w:pPr>
    <w:rPr>
      <w:kern w:val="2"/>
      <w:sz w:val="24"/>
      <w:szCs w:val="24"/>
      <w:lang w:val="en-IE"/>
      <w14:ligatures w14:val="standardContextual"/>
    </w:rPr>
    <w:tblPr>
      <w:tblStyleRowBandSize w:val="1"/>
      <w:tblStyleColBandSize w:val="1"/>
      <w:tblBorders>
        <w:top w:val="single" w:sz="4" w:space="0" w:color="BFBFBF"/>
        <w:left w:val="single" w:sz="4" w:space="0" w:color="BFBFBF"/>
        <w:bottom w:val="single" w:sz="4" w:space="0" w:color="BFBFBF"/>
        <w:right w:val="single" w:sz="4" w:space="0" w:color="BFBFBF"/>
        <w:insideH w:val="single" w:sz="4" w:space="0" w:color="BFBFBF"/>
        <w:insideV w:val="single" w:sz="4" w:space="0" w:color="BFBFBF"/>
      </w:tblBorders>
    </w:tblPr>
    <w:tblStylePr w:type="firstRow">
      <w:rPr>
        <w:b/>
        <w:bCs/>
      </w:rPr>
    </w:tblStylePr>
    <w:tblStylePr w:type="lastRow">
      <w:rPr>
        <w:b/>
        <w:bCs/>
      </w:rPr>
      <w:tblPr/>
      <w:tcPr>
        <w:tcBorders>
          <w:top w:val="double" w:sz="4" w:space="0" w:color="BFBFBF"/>
        </w:tcBorders>
      </w:tcPr>
    </w:tblStylePr>
    <w:tblStylePr w:type="firstCol">
      <w:rPr>
        <w:b/>
        <w:bCs/>
      </w:rPr>
    </w:tblStylePr>
    <w:tblStylePr w:type="lastCol">
      <w:rPr>
        <w:b/>
        <w:bCs/>
      </w:rPr>
    </w:tblStylePr>
    <w:tblStylePr w:type="band1Vert">
      <w:tblPr/>
      <w:tcPr>
        <w:shd w:val="clear" w:color="auto" w:fill="F2F2F2"/>
      </w:tcPr>
    </w:tblStylePr>
    <w:tblStylePr w:type="band1Horz">
      <w:tblPr/>
      <w:tcPr>
        <w:shd w:val="clear" w:color="auto" w:fill="F2F2F2"/>
      </w:tcPr>
    </w:tblStylePr>
  </w:style>
  <w:style w:type="table" w:customStyle="1" w:styleId="PlainTable2213">
    <w:name w:val="Plain Table 2213"/>
    <w:basedOn w:val="TableNormal"/>
    <w:next w:val="PlainTable2"/>
    <w:uiPriority w:val="42"/>
    <w:rsid w:val="00D8293E"/>
    <w:pPr>
      <w:spacing w:after="0" w:line="240" w:lineRule="auto"/>
    </w:pPr>
    <w:rPr>
      <w:kern w:val="2"/>
      <w:sz w:val="24"/>
      <w:szCs w:val="24"/>
      <w:lang w:val="en-IE"/>
      <w14:ligatures w14:val="standardContextual"/>
    </w:rPr>
    <w:tblPr>
      <w:tblStyleRowBandSize w:val="1"/>
      <w:tblStyleColBandSize w:val="1"/>
      <w:tblBorders>
        <w:top w:val="single" w:sz="4" w:space="0" w:color="7F7F7F"/>
        <w:bottom w:val="single" w:sz="4" w:space="0" w:color="7F7F7F"/>
      </w:tblBorders>
    </w:tblPr>
    <w:tblStylePr w:type="firstRow">
      <w:rPr>
        <w:b/>
        <w:bCs/>
      </w:rPr>
      <w:tblPr/>
      <w:tcPr>
        <w:tcBorders>
          <w:bottom w:val="single" w:sz="4" w:space="0" w:color="7F7F7F"/>
        </w:tcBorders>
      </w:tcPr>
    </w:tblStylePr>
    <w:tblStylePr w:type="lastRow">
      <w:rPr>
        <w:b/>
        <w:bCs/>
      </w:rPr>
      <w:tblPr/>
      <w:tcPr>
        <w:tcBorders>
          <w:top w:val="single" w:sz="4" w:space="0" w:color="7F7F7F"/>
        </w:tcBorders>
      </w:tcPr>
    </w:tblStylePr>
    <w:tblStylePr w:type="firstCol">
      <w:rPr>
        <w:b/>
        <w:bCs/>
      </w:rPr>
    </w:tblStylePr>
    <w:tblStylePr w:type="lastCol">
      <w:rPr>
        <w:b/>
        <w:bCs/>
      </w:rPr>
    </w:tblStylePr>
    <w:tblStylePr w:type="band1Vert">
      <w:tblPr/>
      <w:tcPr>
        <w:tcBorders>
          <w:left w:val="single" w:sz="4" w:space="0" w:color="7F7F7F"/>
          <w:right w:val="single" w:sz="4" w:space="0" w:color="7F7F7F"/>
        </w:tcBorders>
      </w:tcPr>
    </w:tblStylePr>
    <w:tblStylePr w:type="band2Vert">
      <w:tblPr/>
      <w:tcPr>
        <w:tcBorders>
          <w:left w:val="single" w:sz="4" w:space="0" w:color="7F7F7F"/>
          <w:right w:val="single" w:sz="4" w:space="0" w:color="7F7F7F"/>
        </w:tcBorders>
      </w:tcPr>
    </w:tblStylePr>
    <w:tblStylePr w:type="band1Horz">
      <w:tblPr/>
      <w:tcPr>
        <w:tcBorders>
          <w:top w:val="single" w:sz="4" w:space="0" w:color="7F7F7F"/>
          <w:bottom w:val="single" w:sz="4" w:space="0" w:color="7F7F7F"/>
        </w:tcBorders>
      </w:tcPr>
    </w:tblStylePr>
  </w:style>
  <w:style w:type="table" w:customStyle="1" w:styleId="PlainTable3213">
    <w:name w:val="Plain Table 3213"/>
    <w:basedOn w:val="TableNormal"/>
    <w:next w:val="PlainTable3"/>
    <w:uiPriority w:val="43"/>
    <w:rsid w:val="00D8293E"/>
    <w:pPr>
      <w:spacing w:after="0" w:line="240" w:lineRule="auto"/>
    </w:pPr>
    <w:rPr>
      <w:kern w:val="2"/>
      <w:sz w:val="24"/>
      <w:szCs w:val="24"/>
      <w:lang w:val="en-IE"/>
      <w14:ligatures w14:val="standardContextual"/>
    </w:rPr>
    <w:tblPr>
      <w:tblStyleRowBandSize w:val="1"/>
      <w:tblStyleColBandSize w:val="1"/>
    </w:tblPr>
    <w:tblStylePr w:type="firstRow">
      <w:rPr>
        <w:b/>
        <w:bCs/>
        <w:caps/>
      </w:rPr>
      <w:tblPr/>
      <w:tcPr>
        <w:tcBorders>
          <w:bottom w:val="single" w:sz="4" w:space="0" w:color="7F7F7F"/>
        </w:tcBorders>
      </w:tcPr>
    </w:tblStylePr>
    <w:tblStylePr w:type="lastRow">
      <w:rPr>
        <w:b/>
        <w:bCs/>
        <w:caps/>
      </w:rPr>
      <w:tblPr/>
      <w:tcPr>
        <w:tcBorders>
          <w:top w:val="nil"/>
        </w:tcBorders>
      </w:tcPr>
    </w:tblStylePr>
    <w:tblStylePr w:type="firstCol">
      <w:rPr>
        <w:b/>
        <w:bCs/>
        <w:caps/>
      </w:rPr>
      <w:tblPr/>
      <w:tcPr>
        <w:tcBorders>
          <w:right w:val="single" w:sz="4" w:space="0" w:color="7F7F7F"/>
        </w:tcBorders>
      </w:tcPr>
    </w:tblStylePr>
    <w:tblStylePr w:type="lastCol">
      <w:rPr>
        <w:b/>
        <w:bCs/>
        <w:caps/>
      </w:rPr>
      <w:tblPr/>
      <w:tcPr>
        <w:tcBorders>
          <w:left w:val="nil"/>
        </w:tcBorders>
      </w:tcPr>
    </w:tblStylePr>
    <w:tblStylePr w:type="band1Vert">
      <w:tblPr/>
      <w:tcPr>
        <w:shd w:val="clear" w:color="auto" w:fill="F2F2F2"/>
      </w:tcPr>
    </w:tblStylePr>
    <w:tblStylePr w:type="band1Horz">
      <w:tblPr/>
      <w:tcPr>
        <w:shd w:val="clear" w:color="auto" w:fill="F2F2F2"/>
      </w:tcPr>
    </w:tblStylePr>
    <w:tblStylePr w:type="neCell">
      <w:tblPr/>
      <w:tcPr>
        <w:tcBorders>
          <w:left w:val="nil"/>
        </w:tcBorders>
      </w:tcPr>
    </w:tblStylePr>
    <w:tblStylePr w:type="nwCell">
      <w:tblPr/>
      <w:tcPr>
        <w:tcBorders>
          <w:right w:val="nil"/>
        </w:tcBorders>
      </w:tcPr>
    </w:tblStylePr>
  </w:style>
  <w:style w:type="table" w:customStyle="1" w:styleId="PlainTable4213">
    <w:name w:val="Plain Table 4213"/>
    <w:basedOn w:val="TableNormal"/>
    <w:next w:val="PlainTable4"/>
    <w:uiPriority w:val="44"/>
    <w:rsid w:val="00D8293E"/>
    <w:pPr>
      <w:spacing w:after="0" w:line="240" w:lineRule="auto"/>
    </w:pPr>
    <w:rPr>
      <w:kern w:val="2"/>
      <w:sz w:val="24"/>
      <w:szCs w:val="24"/>
      <w:lang w:val="en-IE"/>
      <w14:ligatures w14:val="standardContextual"/>
    </w:r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cPr>
    </w:tblStylePr>
    <w:tblStylePr w:type="band1Horz">
      <w:tblPr/>
      <w:tcPr>
        <w:shd w:val="clear" w:color="auto" w:fill="F2F2F2"/>
      </w:tcPr>
    </w:tblStylePr>
  </w:style>
  <w:style w:type="table" w:customStyle="1" w:styleId="PlainTable5213">
    <w:name w:val="Plain Table 5213"/>
    <w:basedOn w:val="TableNormal"/>
    <w:next w:val="PlainTable5"/>
    <w:uiPriority w:val="45"/>
    <w:rsid w:val="00D8293E"/>
    <w:pPr>
      <w:spacing w:after="0" w:line="240" w:lineRule="auto"/>
    </w:pPr>
    <w:rPr>
      <w:kern w:val="2"/>
      <w:sz w:val="24"/>
      <w:szCs w:val="24"/>
      <w:lang w:val="en-IE"/>
      <w14:ligatures w14:val="standardContextual"/>
    </w:rPr>
    <w:tblPr>
      <w:tblStyleRowBandSize w:val="1"/>
      <w:tblStyleColBandSize w:val="1"/>
    </w:tblPr>
    <w:tblStylePr w:type="firstRow">
      <w:rPr>
        <w:rFonts w:ascii="Aptos Display" w:eastAsia="Yu Gothic Light" w:hAnsi="Aptos Display" w:cs="Times New Roman"/>
        <w:i/>
        <w:iCs/>
        <w:sz w:val="26"/>
      </w:rPr>
      <w:tblPr/>
      <w:tcPr>
        <w:tcBorders>
          <w:bottom w:val="single" w:sz="4" w:space="0" w:color="7F7F7F"/>
        </w:tcBorders>
        <w:shd w:val="clear" w:color="auto" w:fill="FFFFFF"/>
      </w:tcPr>
    </w:tblStylePr>
    <w:tblStylePr w:type="lastRow">
      <w:rPr>
        <w:rFonts w:ascii="Aptos Display" w:eastAsia="Yu Gothic Light" w:hAnsi="Aptos Display" w:cs="Times New Roman"/>
        <w:i/>
        <w:iCs/>
        <w:sz w:val="26"/>
      </w:rPr>
      <w:tblPr/>
      <w:tcPr>
        <w:tcBorders>
          <w:top w:val="single" w:sz="4" w:space="0" w:color="7F7F7F"/>
        </w:tcBorders>
        <w:shd w:val="clear" w:color="auto" w:fill="FFFFFF"/>
      </w:tcPr>
    </w:tblStylePr>
    <w:tblStylePr w:type="firstCol">
      <w:pPr>
        <w:jc w:val="right"/>
      </w:pPr>
      <w:rPr>
        <w:rFonts w:ascii="Aptos Display" w:eastAsia="Yu Gothic Light" w:hAnsi="Aptos Display" w:cs="Times New Roman"/>
        <w:i/>
        <w:iCs/>
        <w:sz w:val="26"/>
      </w:rPr>
      <w:tblPr/>
      <w:tcPr>
        <w:tcBorders>
          <w:right w:val="single" w:sz="4" w:space="0" w:color="7F7F7F"/>
        </w:tcBorders>
        <w:shd w:val="clear" w:color="auto" w:fill="FFFFFF"/>
      </w:tcPr>
    </w:tblStylePr>
    <w:tblStylePr w:type="lastCol">
      <w:rPr>
        <w:rFonts w:ascii="Aptos Display" w:eastAsia="Yu Gothic Light" w:hAnsi="Aptos Display" w:cs="Times New Roman"/>
        <w:i/>
        <w:iCs/>
        <w:sz w:val="26"/>
      </w:rPr>
      <w:tblPr/>
      <w:tcPr>
        <w:tcBorders>
          <w:left w:val="single" w:sz="4" w:space="0" w:color="7F7F7F"/>
        </w:tcBorders>
        <w:shd w:val="clear" w:color="auto" w:fill="FFFFFF"/>
      </w:tcPr>
    </w:tblStylePr>
    <w:tblStylePr w:type="band1Vert">
      <w:tblPr/>
      <w:tcPr>
        <w:shd w:val="clear" w:color="auto" w:fill="F2F2F2"/>
      </w:tcPr>
    </w:tblStylePr>
    <w:tblStylePr w:type="band1Horz">
      <w:tblPr/>
      <w:tcPr>
        <w:shd w:val="clear" w:color="auto" w:fill="F2F2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Table3Deffects1213">
    <w:name w:val="Table 3D effects 1213"/>
    <w:basedOn w:val="TableNormal"/>
    <w:next w:val="Table3Deffects1"/>
    <w:uiPriority w:val="99"/>
    <w:semiHidden/>
    <w:unhideWhenUsed/>
    <w:rsid w:val="00D8293E"/>
    <w:pPr>
      <w:spacing w:line="278" w:lineRule="auto"/>
    </w:pPr>
    <w:rPr>
      <w:kern w:val="2"/>
      <w:sz w:val="24"/>
      <w:szCs w:val="24"/>
      <w:lang w:val="en-IE"/>
      <w14:ligatures w14:val="standardContextual"/>
    </w:r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customStyle="1" w:styleId="Table3Deffects2213">
    <w:name w:val="Table 3D effects 2213"/>
    <w:basedOn w:val="TableNormal"/>
    <w:next w:val="Table3Deffects2"/>
    <w:uiPriority w:val="99"/>
    <w:semiHidden/>
    <w:unhideWhenUsed/>
    <w:rsid w:val="00D8293E"/>
    <w:pPr>
      <w:spacing w:line="278" w:lineRule="auto"/>
    </w:pPr>
    <w:rPr>
      <w:kern w:val="2"/>
      <w:sz w:val="24"/>
      <w:szCs w:val="24"/>
      <w:lang w:val="en-IE"/>
      <w14:ligatures w14:val="standardContextual"/>
    </w:r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3Deffects3213">
    <w:name w:val="Table 3D effects 3213"/>
    <w:basedOn w:val="TableNormal"/>
    <w:next w:val="Table3Deffects3"/>
    <w:uiPriority w:val="99"/>
    <w:semiHidden/>
    <w:unhideWhenUsed/>
    <w:rsid w:val="00D8293E"/>
    <w:pPr>
      <w:spacing w:line="278" w:lineRule="auto"/>
    </w:pPr>
    <w:rPr>
      <w:kern w:val="2"/>
      <w:sz w:val="24"/>
      <w:szCs w:val="24"/>
      <w:lang w:val="en-IE"/>
      <w14:ligatures w14:val="standardContextual"/>
    </w:r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lassic1213">
    <w:name w:val="Table Classic 1213"/>
    <w:basedOn w:val="TableNormal"/>
    <w:next w:val="TableClassic1"/>
    <w:uiPriority w:val="99"/>
    <w:semiHidden/>
    <w:unhideWhenUsed/>
    <w:rsid w:val="00D8293E"/>
    <w:pPr>
      <w:spacing w:line="278" w:lineRule="auto"/>
    </w:pPr>
    <w:rPr>
      <w:kern w:val="2"/>
      <w:sz w:val="24"/>
      <w:szCs w:val="24"/>
      <w:lang w:val="en-IE"/>
      <w14:ligatures w14:val="standardContextual"/>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lassic2213">
    <w:name w:val="Table Classic 2213"/>
    <w:basedOn w:val="TableNormal"/>
    <w:next w:val="TableClassic2"/>
    <w:uiPriority w:val="99"/>
    <w:semiHidden/>
    <w:unhideWhenUsed/>
    <w:rsid w:val="00D8293E"/>
    <w:pPr>
      <w:spacing w:line="278" w:lineRule="auto"/>
    </w:pPr>
    <w:rPr>
      <w:kern w:val="2"/>
      <w:sz w:val="24"/>
      <w:szCs w:val="24"/>
      <w:lang w:val="en-IE"/>
      <w14:ligatures w14:val="standardContextual"/>
    </w:r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customStyle="1" w:styleId="TableClassic3213">
    <w:name w:val="Table Classic 3213"/>
    <w:basedOn w:val="TableNormal"/>
    <w:next w:val="TableClassic3"/>
    <w:uiPriority w:val="99"/>
    <w:semiHidden/>
    <w:unhideWhenUsed/>
    <w:rsid w:val="00D8293E"/>
    <w:pPr>
      <w:spacing w:line="278" w:lineRule="auto"/>
    </w:pPr>
    <w:rPr>
      <w:color w:val="000080"/>
      <w:kern w:val="2"/>
      <w:sz w:val="24"/>
      <w:szCs w:val="24"/>
      <w:lang w:val="en-IE"/>
      <w14:ligatures w14:val="standardContextual"/>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customStyle="1" w:styleId="TableClassic4213">
    <w:name w:val="Table Classic 4213"/>
    <w:basedOn w:val="TableNormal"/>
    <w:next w:val="TableClassic4"/>
    <w:uiPriority w:val="99"/>
    <w:semiHidden/>
    <w:unhideWhenUsed/>
    <w:rsid w:val="00D8293E"/>
    <w:pPr>
      <w:spacing w:line="278" w:lineRule="auto"/>
    </w:pPr>
    <w:rPr>
      <w:kern w:val="2"/>
      <w:sz w:val="24"/>
      <w:szCs w:val="24"/>
      <w:lang w:val="en-IE"/>
      <w14:ligatures w14:val="standardContextual"/>
    </w:r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customStyle="1" w:styleId="TableColourful1213">
    <w:name w:val="Table Colourful 1213"/>
    <w:basedOn w:val="TableNormal"/>
    <w:next w:val="TableColorful1"/>
    <w:uiPriority w:val="99"/>
    <w:semiHidden/>
    <w:unhideWhenUsed/>
    <w:rsid w:val="00D8293E"/>
    <w:pPr>
      <w:spacing w:line="278" w:lineRule="auto"/>
    </w:pPr>
    <w:rPr>
      <w:color w:val="FFFFFF"/>
      <w:kern w:val="2"/>
      <w:sz w:val="24"/>
      <w:szCs w:val="24"/>
      <w:lang w:val="en-IE"/>
      <w14:ligatures w14:val="standardContextual"/>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customStyle="1" w:styleId="TableColourful2213">
    <w:name w:val="Table Colourful 2213"/>
    <w:basedOn w:val="TableNormal"/>
    <w:next w:val="TableColorful2"/>
    <w:uiPriority w:val="99"/>
    <w:semiHidden/>
    <w:unhideWhenUsed/>
    <w:rsid w:val="00D8293E"/>
    <w:pPr>
      <w:spacing w:line="278" w:lineRule="auto"/>
    </w:pPr>
    <w:rPr>
      <w:kern w:val="2"/>
      <w:sz w:val="24"/>
      <w:szCs w:val="24"/>
      <w:lang w:val="en-IE"/>
      <w14:ligatures w14:val="standardContextual"/>
    </w:r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customStyle="1" w:styleId="TableColourful3213">
    <w:name w:val="Table Colourful 3213"/>
    <w:basedOn w:val="TableNormal"/>
    <w:next w:val="TableColorful3"/>
    <w:uiPriority w:val="99"/>
    <w:semiHidden/>
    <w:unhideWhenUsed/>
    <w:rsid w:val="00D8293E"/>
    <w:pPr>
      <w:spacing w:line="278" w:lineRule="auto"/>
    </w:pPr>
    <w:rPr>
      <w:kern w:val="2"/>
      <w:sz w:val="24"/>
      <w:szCs w:val="24"/>
      <w:lang w:val="en-IE"/>
      <w14:ligatures w14:val="standardContextual"/>
    </w:r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customStyle="1" w:styleId="TableColumns1213">
    <w:name w:val="Table Columns 1213"/>
    <w:basedOn w:val="TableNormal"/>
    <w:next w:val="TableColumns1"/>
    <w:uiPriority w:val="99"/>
    <w:semiHidden/>
    <w:unhideWhenUsed/>
    <w:rsid w:val="00D8293E"/>
    <w:pPr>
      <w:spacing w:line="278" w:lineRule="auto"/>
    </w:pPr>
    <w:rPr>
      <w:b/>
      <w:bCs/>
      <w:kern w:val="2"/>
      <w:sz w:val="24"/>
      <w:szCs w:val="24"/>
      <w:lang w:val="en-IE"/>
      <w14:ligatures w14:val="standardContextual"/>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olumns2213">
    <w:name w:val="Table Columns 2213"/>
    <w:basedOn w:val="TableNormal"/>
    <w:next w:val="TableColumns2"/>
    <w:uiPriority w:val="99"/>
    <w:semiHidden/>
    <w:unhideWhenUsed/>
    <w:rsid w:val="00D8293E"/>
    <w:pPr>
      <w:spacing w:line="278" w:lineRule="auto"/>
    </w:pPr>
    <w:rPr>
      <w:b/>
      <w:bCs/>
      <w:kern w:val="2"/>
      <w:sz w:val="24"/>
      <w:szCs w:val="24"/>
      <w:lang w:val="en-IE"/>
      <w14:ligatures w14:val="standardContextual"/>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olumns3213">
    <w:name w:val="Table Columns 3213"/>
    <w:basedOn w:val="TableNormal"/>
    <w:next w:val="TableColumns3"/>
    <w:uiPriority w:val="99"/>
    <w:semiHidden/>
    <w:unhideWhenUsed/>
    <w:rsid w:val="00D8293E"/>
    <w:pPr>
      <w:spacing w:line="278" w:lineRule="auto"/>
    </w:pPr>
    <w:rPr>
      <w:b/>
      <w:bCs/>
      <w:kern w:val="2"/>
      <w:sz w:val="24"/>
      <w:szCs w:val="24"/>
      <w:lang w:val="en-IE"/>
      <w14:ligatures w14:val="standardContextual"/>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customStyle="1" w:styleId="TableColumns4213">
    <w:name w:val="Table Columns 4213"/>
    <w:basedOn w:val="TableNormal"/>
    <w:next w:val="TableColumns4"/>
    <w:uiPriority w:val="99"/>
    <w:semiHidden/>
    <w:unhideWhenUsed/>
    <w:rsid w:val="00D8293E"/>
    <w:pPr>
      <w:spacing w:line="278" w:lineRule="auto"/>
    </w:pPr>
    <w:rPr>
      <w:kern w:val="2"/>
      <w:sz w:val="24"/>
      <w:szCs w:val="24"/>
      <w:lang w:val="en-IE"/>
      <w14:ligatures w14:val="standardContextual"/>
    </w:r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customStyle="1" w:styleId="TableColumns5213">
    <w:name w:val="Table Columns 5213"/>
    <w:basedOn w:val="TableNormal"/>
    <w:next w:val="TableColumns5"/>
    <w:uiPriority w:val="99"/>
    <w:semiHidden/>
    <w:unhideWhenUsed/>
    <w:rsid w:val="00D8293E"/>
    <w:pPr>
      <w:spacing w:line="278" w:lineRule="auto"/>
    </w:pPr>
    <w:rPr>
      <w:kern w:val="2"/>
      <w:sz w:val="24"/>
      <w:szCs w:val="24"/>
      <w:lang w:val="en-IE"/>
      <w14:ligatures w14:val="standardContextual"/>
    </w:r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customStyle="1" w:styleId="TableContemporary213">
    <w:name w:val="Table Contemporary213"/>
    <w:basedOn w:val="TableNormal"/>
    <w:next w:val="TableContemporary"/>
    <w:uiPriority w:val="99"/>
    <w:semiHidden/>
    <w:unhideWhenUsed/>
    <w:rsid w:val="00D8293E"/>
    <w:pPr>
      <w:spacing w:line="278" w:lineRule="auto"/>
    </w:pPr>
    <w:rPr>
      <w:kern w:val="2"/>
      <w:sz w:val="24"/>
      <w:szCs w:val="24"/>
      <w:lang w:val="en-IE"/>
      <w14:ligatures w14:val="standardContextual"/>
    </w:r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customStyle="1" w:styleId="TableElegant213">
    <w:name w:val="Table Elegant213"/>
    <w:basedOn w:val="TableNormal"/>
    <w:next w:val="TableElegant"/>
    <w:uiPriority w:val="99"/>
    <w:semiHidden/>
    <w:unhideWhenUsed/>
    <w:rsid w:val="00D8293E"/>
    <w:pPr>
      <w:spacing w:line="278" w:lineRule="auto"/>
    </w:pPr>
    <w:rPr>
      <w:kern w:val="2"/>
      <w:sz w:val="24"/>
      <w:szCs w:val="24"/>
      <w:lang w:val="en-IE"/>
      <w14:ligatures w14:val="standardContextual"/>
    </w:r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customStyle="1" w:styleId="TableGrid1213">
    <w:name w:val="Table Grid 1213"/>
    <w:basedOn w:val="TableNormal"/>
    <w:next w:val="TableGrid12"/>
    <w:uiPriority w:val="99"/>
    <w:semiHidden/>
    <w:unhideWhenUsed/>
    <w:rsid w:val="00D8293E"/>
    <w:pPr>
      <w:spacing w:line="278" w:lineRule="auto"/>
    </w:pPr>
    <w:rPr>
      <w:kern w:val="2"/>
      <w:sz w:val="24"/>
      <w:szCs w:val="24"/>
      <w:lang w:val="en-IE"/>
      <w14:ligatures w14:val="standardContextual"/>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customStyle="1" w:styleId="TableGrid2213">
    <w:name w:val="Table Grid 2213"/>
    <w:basedOn w:val="TableNormal"/>
    <w:next w:val="TableGrid2"/>
    <w:uiPriority w:val="99"/>
    <w:semiHidden/>
    <w:unhideWhenUsed/>
    <w:rsid w:val="00D8293E"/>
    <w:pPr>
      <w:spacing w:line="278" w:lineRule="auto"/>
    </w:pPr>
    <w:rPr>
      <w:kern w:val="2"/>
      <w:sz w:val="24"/>
      <w:szCs w:val="24"/>
      <w:lang w:val="en-IE"/>
      <w14:ligatures w14:val="standardContextual"/>
    </w:r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customStyle="1" w:styleId="TableGrid3213">
    <w:name w:val="Table Grid 3213"/>
    <w:basedOn w:val="TableNormal"/>
    <w:next w:val="TableGrid3"/>
    <w:uiPriority w:val="99"/>
    <w:semiHidden/>
    <w:unhideWhenUsed/>
    <w:rsid w:val="00D8293E"/>
    <w:pPr>
      <w:spacing w:line="278" w:lineRule="auto"/>
    </w:pPr>
    <w:rPr>
      <w:kern w:val="2"/>
      <w:sz w:val="24"/>
      <w:szCs w:val="24"/>
      <w:lang w:val="en-IE"/>
      <w14:ligatures w14:val="standardContextual"/>
    </w:r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customStyle="1" w:styleId="TableGrid4213">
    <w:name w:val="Table Grid 4213"/>
    <w:basedOn w:val="TableNormal"/>
    <w:next w:val="TableGrid4"/>
    <w:uiPriority w:val="99"/>
    <w:semiHidden/>
    <w:unhideWhenUsed/>
    <w:rsid w:val="00D8293E"/>
    <w:pPr>
      <w:spacing w:line="278" w:lineRule="auto"/>
    </w:pPr>
    <w:rPr>
      <w:kern w:val="2"/>
      <w:sz w:val="24"/>
      <w:szCs w:val="24"/>
      <w:lang w:val="en-IE"/>
      <w14:ligatures w14:val="standardContextual"/>
    </w:r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customStyle="1" w:styleId="TableGrid5213">
    <w:name w:val="Table Grid 5213"/>
    <w:basedOn w:val="TableNormal"/>
    <w:next w:val="TableGrid5"/>
    <w:uiPriority w:val="99"/>
    <w:semiHidden/>
    <w:unhideWhenUsed/>
    <w:rsid w:val="00D8293E"/>
    <w:pPr>
      <w:spacing w:line="278" w:lineRule="auto"/>
    </w:pPr>
    <w:rPr>
      <w:kern w:val="2"/>
      <w:sz w:val="24"/>
      <w:szCs w:val="24"/>
      <w:lang w:val="en-IE"/>
      <w14:ligatures w14:val="standardContextual"/>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customStyle="1" w:styleId="TableGrid6213">
    <w:name w:val="Table Grid 6213"/>
    <w:basedOn w:val="TableNormal"/>
    <w:next w:val="TableGrid6"/>
    <w:uiPriority w:val="99"/>
    <w:semiHidden/>
    <w:unhideWhenUsed/>
    <w:rsid w:val="00D8293E"/>
    <w:pPr>
      <w:spacing w:line="278" w:lineRule="auto"/>
    </w:pPr>
    <w:rPr>
      <w:kern w:val="2"/>
      <w:sz w:val="24"/>
      <w:szCs w:val="24"/>
      <w:lang w:val="en-IE"/>
      <w14:ligatures w14:val="standardContextual"/>
    </w:r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customStyle="1" w:styleId="TableGrid7213">
    <w:name w:val="Table Grid 7213"/>
    <w:basedOn w:val="TableNormal"/>
    <w:next w:val="TableGrid7"/>
    <w:uiPriority w:val="99"/>
    <w:semiHidden/>
    <w:unhideWhenUsed/>
    <w:rsid w:val="00D8293E"/>
    <w:pPr>
      <w:spacing w:line="278" w:lineRule="auto"/>
    </w:pPr>
    <w:rPr>
      <w:b/>
      <w:bCs/>
      <w:kern w:val="2"/>
      <w:sz w:val="24"/>
      <w:szCs w:val="24"/>
      <w:lang w:val="en-IE"/>
      <w14:ligatures w14:val="standardContextual"/>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customStyle="1" w:styleId="TableGrid8213">
    <w:name w:val="Table Grid 8213"/>
    <w:basedOn w:val="TableNormal"/>
    <w:next w:val="TableGrid8"/>
    <w:uiPriority w:val="99"/>
    <w:semiHidden/>
    <w:unhideWhenUsed/>
    <w:rsid w:val="00D8293E"/>
    <w:pPr>
      <w:spacing w:line="278" w:lineRule="auto"/>
    </w:pPr>
    <w:rPr>
      <w:kern w:val="2"/>
      <w:sz w:val="24"/>
      <w:szCs w:val="24"/>
      <w:lang w:val="en-IE"/>
      <w14:ligatures w14:val="standardContextual"/>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TableGridLight213">
    <w:name w:val="Table Grid Light213"/>
    <w:basedOn w:val="TableNormal"/>
    <w:next w:val="TableGridLight"/>
    <w:uiPriority w:val="40"/>
    <w:rsid w:val="00D8293E"/>
    <w:pPr>
      <w:spacing w:after="0" w:line="240" w:lineRule="auto"/>
    </w:pPr>
    <w:rPr>
      <w:kern w:val="2"/>
      <w:sz w:val="24"/>
      <w:szCs w:val="24"/>
      <w:lang w:val="en-IE"/>
      <w14:ligatures w14:val="standardContextual"/>
    </w:rPr>
    <w:tblPr>
      <w:tblBorders>
        <w:top w:val="single" w:sz="4" w:space="0" w:color="BFBFBF"/>
        <w:left w:val="single" w:sz="4" w:space="0" w:color="BFBFBF"/>
        <w:bottom w:val="single" w:sz="4" w:space="0" w:color="BFBFBF"/>
        <w:right w:val="single" w:sz="4" w:space="0" w:color="BFBFBF"/>
        <w:insideH w:val="single" w:sz="4" w:space="0" w:color="BFBFBF"/>
        <w:insideV w:val="single" w:sz="4" w:space="0" w:color="BFBFBF"/>
      </w:tblBorders>
    </w:tblPr>
  </w:style>
  <w:style w:type="table" w:customStyle="1" w:styleId="TableList1213">
    <w:name w:val="Table List 1213"/>
    <w:basedOn w:val="TableNormal"/>
    <w:next w:val="TableList1"/>
    <w:uiPriority w:val="99"/>
    <w:semiHidden/>
    <w:unhideWhenUsed/>
    <w:rsid w:val="00D8293E"/>
    <w:pPr>
      <w:spacing w:line="278" w:lineRule="auto"/>
    </w:pPr>
    <w:rPr>
      <w:kern w:val="2"/>
      <w:sz w:val="24"/>
      <w:szCs w:val="24"/>
      <w:lang w:val="en-IE"/>
      <w14:ligatures w14:val="standardContextual"/>
    </w:r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List2213">
    <w:name w:val="Table List 2213"/>
    <w:basedOn w:val="TableNormal"/>
    <w:next w:val="TableList2"/>
    <w:uiPriority w:val="99"/>
    <w:semiHidden/>
    <w:unhideWhenUsed/>
    <w:rsid w:val="00D8293E"/>
    <w:pPr>
      <w:spacing w:line="278" w:lineRule="auto"/>
    </w:pPr>
    <w:rPr>
      <w:kern w:val="2"/>
      <w:sz w:val="24"/>
      <w:szCs w:val="24"/>
      <w:lang w:val="en-IE"/>
      <w14:ligatures w14:val="standardContextual"/>
    </w:r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List3213">
    <w:name w:val="Table List 3213"/>
    <w:basedOn w:val="TableNormal"/>
    <w:next w:val="TableList3"/>
    <w:uiPriority w:val="99"/>
    <w:semiHidden/>
    <w:unhideWhenUsed/>
    <w:rsid w:val="00D8293E"/>
    <w:pPr>
      <w:spacing w:line="278" w:lineRule="auto"/>
    </w:pPr>
    <w:rPr>
      <w:kern w:val="2"/>
      <w:sz w:val="24"/>
      <w:szCs w:val="24"/>
      <w:lang w:val="en-IE"/>
      <w14:ligatures w14:val="standardContextual"/>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TableList4213">
    <w:name w:val="Table List 4213"/>
    <w:basedOn w:val="TableNormal"/>
    <w:next w:val="TableList4"/>
    <w:uiPriority w:val="99"/>
    <w:semiHidden/>
    <w:unhideWhenUsed/>
    <w:rsid w:val="00D8293E"/>
    <w:pPr>
      <w:spacing w:line="278" w:lineRule="auto"/>
    </w:pPr>
    <w:rPr>
      <w:kern w:val="2"/>
      <w:sz w:val="24"/>
      <w:szCs w:val="24"/>
      <w:lang w:val="en-IE"/>
      <w14:ligatures w14:val="standardContextual"/>
    </w:r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customStyle="1" w:styleId="TableList5213">
    <w:name w:val="Table List 5213"/>
    <w:basedOn w:val="TableNormal"/>
    <w:next w:val="TableList5"/>
    <w:uiPriority w:val="99"/>
    <w:semiHidden/>
    <w:unhideWhenUsed/>
    <w:rsid w:val="00D8293E"/>
    <w:pPr>
      <w:spacing w:line="278" w:lineRule="auto"/>
    </w:pPr>
    <w:rPr>
      <w:kern w:val="2"/>
      <w:sz w:val="24"/>
      <w:szCs w:val="24"/>
      <w:lang w:val="en-IE"/>
      <w14:ligatures w14:val="standardContextual"/>
    </w:r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customStyle="1" w:styleId="TableList6213">
    <w:name w:val="Table List 6213"/>
    <w:basedOn w:val="TableNormal"/>
    <w:next w:val="TableList6"/>
    <w:uiPriority w:val="99"/>
    <w:semiHidden/>
    <w:unhideWhenUsed/>
    <w:rsid w:val="00D8293E"/>
    <w:pPr>
      <w:spacing w:line="278" w:lineRule="auto"/>
    </w:pPr>
    <w:rPr>
      <w:kern w:val="2"/>
      <w:sz w:val="24"/>
      <w:szCs w:val="24"/>
      <w:lang w:val="en-IE"/>
      <w14:ligatures w14:val="standardContextual"/>
    </w:r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customStyle="1" w:styleId="TableList7213">
    <w:name w:val="Table List 7213"/>
    <w:basedOn w:val="TableNormal"/>
    <w:next w:val="TableList7"/>
    <w:uiPriority w:val="99"/>
    <w:semiHidden/>
    <w:unhideWhenUsed/>
    <w:rsid w:val="00D8293E"/>
    <w:pPr>
      <w:spacing w:line="278" w:lineRule="auto"/>
    </w:pPr>
    <w:rPr>
      <w:kern w:val="2"/>
      <w:sz w:val="24"/>
      <w:szCs w:val="24"/>
      <w:lang w:val="en-IE"/>
      <w14:ligatures w14:val="standardContextual"/>
    </w:r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customStyle="1" w:styleId="TableList8213">
    <w:name w:val="Table List 8213"/>
    <w:basedOn w:val="TableNormal"/>
    <w:next w:val="TableList8"/>
    <w:uiPriority w:val="99"/>
    <w:semiHidden/>
    <w:unhideWhenUsed/>
    <w:rsid w:val="00D8293E"/>
    <w:pPr>
      <w:spacing w:line="278" w:lineRule="auto"/>
    </w:pPr>
    <w:rPr>
      <w:kern w:val="2"/>
      <w:sz w:val="24"/>
      <w:szCs w:val="24"/>
      <w:lang w:val="en-IE"/>
      <w14:ligatures w14:val="standardContextual"/>
    </w:r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customStyle="1" w:styleId="TableProfessional213">
    <w:name w:val="Table Professional213"/>
    <w:basedOn w:val="TableNormal"/>
    <w:next w:val="TableProfessional"/>
    <w:uiPriority w:val="99"/>
    <w:semiHidden/>
    <w:unhideWhenUsed/>
    <w:rsid w:val="00D8293E"/>
    <w:pPr>
      <w:spacing w:line="278" w:lineRule="auto"/>
    </w:pPr>
    <w:rPr>
      <w:kern w:val="2"/>
      <w:sz w:val="24"/>
      <w:szCs w:val="24"/>
      <w:lang w:val="en-IE"/>
      <w14:ligatures w14:val="standardContextual"/>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customStyle="1" w:styleId="TableSimple1213">
    <w:name w:val="Table Simple 1213"/>
    <w:basedOn w:val="TableNormal"/>
    <w:next w:val="TableSimple1"/>
    <w:uiPriority w:val="99"/>
    <w:semiHidden/>
    <w:unhideWhenUsed/>
    <w:rsid w:val="00D8293E"/>
    <w:pPr>
      <w:spacing w:line="278" w:lineRule="auto"/>
    </w:pPr>
    <w:rPr>
      <w:kern w:val="2"/>
      <w:sz w:val="24"/>
      <w:szCs w:val="24"/>
      <w:lang w:val="en-IE"/>
      <w14:ligatures w14:val="standardContextual"/>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TableSimple2213">
    <w:name w:val="Table Simple 2213"/>
    <w:basedOn w:val="TableNormal"/>
    <w:next w:val="TableSimple2"/>
    <w:uiPriority w:val="99"/>
    <w:semiHidden/>
    <w:unhideWhenUsed/>
    <w:rsid w:val="00D8293E"/>
    <w:pPr>
      <w:spacing w:line="278" w:lineRule="auto"/>
    </w:pPr>
    <w:rPr>
      <w:kern w:val="2"/>
      <w:sz w:val="24"/>
      <w:szCs w:val="24"/>
      <w:lang w:val="en-IE"/>
      <w14:ligatures w14:val="standardContextual"/>
    </w:r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customStyle="1" w:styleId="TableSimple3213">
    <w:name w:val="Table Simple 3213"/>
    <w:basedOn w:val="TableNormal"/>
    <w:next w:val="TableSimple3"/>
    <w:uiPriority w:val="99"/>
    <w:semiHidden/>
    <w:unhideWhenUsed/>
    <w:rsid w:val="00D8293E"/>
    <w:pPr>
      <w:spacing w:line="278" w:lineRule="auto"/>
    </w:pPr>
    <w:rPr>
      <w:kern w:val="2"/>
      <w:sz w:val="24"/>
      <w:szCs w:val="24"/>
      <w:lang w:val="en-IE"/>
      <w14:ligatures w14:val="standardContextual"/>
    </w:r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customStyle="1" w:styleId="TableSubtle1213">
    <w:name w:val="Table Subtle 1213"/>
    <w:basedOn w:val="TableNormal"/>
    <w:next w:val="TableSubtle1"/>
    <w:uiPriority w:val="99"/>
    <w:semiHidden/>
    <w:unhideWhenUsed/>
    <w:rsid w:val="00D8293E"/>
    <w:pPr>
      <w:spacing w:line="278" w:lineRule="auto"/>
    </w:pPr>
    <w:rPr>
      <w:kern w:val="2"/>
      <w:sz w:val="24"/>
      <w:szCs w:val="24"/>
      <w:lang w:val="en-IE"/>
      <w14:ligatures w14:val="standardContextual"/>
    </w:r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Subtle2213">
    <w:name w:val="Table Subtle 2213"/>
    <w:basedOn w:val="TableNormal"/>
    <w:next w:val="TableSubtle2"/>
    <w:uiPriority w:val="99"/>
    <w:semiHidden/>
    <w:unhideWhenUsed/>
    <w:rsid w:val="00D8293E"/>
    <w:pPr>
      <w:spacing w:line="278" w:lineRule="auto"/>
    </w:pPr>
    <w:rPr>
      <w:kern w:val="2"/>
      <w:sz w:val="24"/>
      <w:szCs w:val="24"/>
      <w:lang w:val="en-IE"/>
      <w14:ligatures w14:val="standardContextual"/>
    </w:r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Theme213">
    <w:name w:val="Table Theme213"/>
    <w:basedOn w:val="TableNormal"/>
    <w:next w:val="TableTheme"/>
    <w:uiPriority w:val="99"/>
    <w:semiHidden/>
    <w:unhideWhenUsed/>
    <w:rsid w:val="00D8293E"/>
    <w:pPr>
      <w:spacing w:line="278" w:lineRule="auto"/>
    </w:pPr>
    <w:rPr>
      <w:kern w:val="2"/>
      <w:sz w:val="24"/>
      <w:szCs w:val="24"/>
      <w:lang w:val="en-IE"/>
      <w14:ligatures w14:val="standardContextu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Web1213">
    <w:name w:val="Table Web 1213"/>
    <w:basedOn w:val="TableNormal"/>
    <w:next w:val="TableWeb1"/>
    <w:uiPriority w:val="99"/>
    <w:semiHidden/>
    <w:unhideWhenUsed/>
    <w:rsid w:val="00D8293E"/>
    <w:pPr>
      <w:spacing w:line="278" w:lineRule="auto"/>
    </w:pPr>
    <w:rPr>
      <w:kern w:val="2"/>
      <w:sz w:val="24"/>
      <w:szCs w:val="24"/>
      <w:lang w:val="en-IE"/>
      <w14:ligatures w14:val="standardContextual"/>
    </w:r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customStyle="1" w:styleId="TableWeb2213">
    <w:name w:val="Table Web 2213"/>
    <w:basedOn w:val="TableNormal"/>
    <w:next w:val="TableWeb2"/>
    <w:uiPriority w:val="99"/>
    <w:semiHidden/>
    <w:unhideWhenUsed/>
    <w:rsid w:val="00D8293E"/>
    <w:pPr>
      <w:spacing w:line="278" w:lineRule="auto"/>
    </w:pPr>
    <w:rPr>
      <w:kern w:val="2"/>
      <w:sz w:val="24"/>
      <w:szCs w:val="24"/>
      <w:lang w:val="en-IE"/>
      <w14:ligatures w14:val="standardContextual"/>
    </w:r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customStyle="1" w:styleId="TableWeb3213">
    <w:name w:val="Table Web 3213"/>
    <w:basedOn w:val="TableNormal"/>
    <w:next w:val="TableWeb3"/>
    <w:uiPriority w:val="99"/>
    <w:semiHidden/>
    <w:unhideWhenUsed/>
    <w:rsid w:val="00D8293E"/>
    <w:pPr>
      <w:spacing w:line="278" w:lineRule="auto"/>
    </w:pPr>
    <w:rPr>
      <w:kern w:val="2"/>
      <w:sz w:val="24"/>
      <w:szCs w:val="24"/>
      <w:lang w:val="en-IE"/>
      <w14:ligatures w14:val="standardContextual"/>
    </w:r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numbering" w:customStyle="1" w:styleId="NoList33">
    <w:name w:val="No List33"/>
    <w:next w:val="NoList"/>
    <w:uiPriority w:val="99"/>
    <w:semiHidden/>
    <w:unhideWhenUsed/>
    <w:rsid w:val="00D8293E"/>
  </w:style>
  <w:style w:type="numbering" w:customStyle="1" w:styleId="NoList43">
    <w:name w:val="No List43"/>
    <w:next w:val="NoList"/>
    <w:uiPriority w:val="99"/>
    <w:semiHidden/>
    <w:unhideWhenUsed/>
    <w:rsid w:val="00D8293E"/>
  </w:style>
  <w:style w:type="table" w:customStyle="1" w:styleId="GridTable4-Accent17">
    <w:name w:val="Grid Table 4 - Accent 17"/>
    <w:basedOn w:val="TableNormal"/>
    <w:next w:val="GridTable4-Accent1"/>
    <w:uiPriority w:val="49"/>
    <w:rsid w:val="00D8293E"/>
    <w:pPr>
      <w:spacing w:after="0" w:line="240" w:lineRule="auto"/>
    </w:pPr>
    <w:rPr>
      <w:kern w:val="2"/>
      <w:sz w:val="24"/>
      <w:szCs w:val="24"/>
      <w:lang w:val="en-IE"/>
      <w14:ligatures w14:val="standardContextual"/>
    </w:rPr>
    <w:tblPr>
      <w:tblStyleRowBandSize w:val="1"/>
      <w:tblStyleColBandSize w:val="1"/>
      <w:tblBorders>
        <w:top w:val="single" w:sz="4" w:space="0" w:color="45B0E1"/>
        <w:left w:val="single" w:sz="4" w:space="0" w:color="45B0E1"/>
        <w:bottom w:val="single" w:sz="4" w:space="0" w:color="45B0E1"/>
        <w:right w:val="single" w:sz="4" w:space="0" w:color="45B0E1"/>
        <w:insideH w:val="single" w:sz="4" w:space="0" w:color="45B0E1"/>
        <w:insideV w:val="single" w:sz="4" w:space="0" w:color="45B0E1"/>
      </w:tblBorders>
    </w:tblPr>
    <w:tblStylePr w:type="firstRow">
      <w:rPr>
        <w:b/>
        <w:bCs/>
        <w:color w:val="FFFFFF"/>
      </w:rPr>
      <w:tblPr/>
      <w:tcPr>
        <w:tcBorders>
          <w:top w:val="single" w:sz="4" w:space="0" w:color="156082"/>
          <w:left w:val="single" w:sz="4" w:space="0" w:color="156082"/>
          <w:bottom w:val="single" w:sz="4" w:space="0" w:color="156082"/>
          <w:right w:val="single" w:sz="4" w:space="0" w:color="156082"/>
          <w:insideH w:val="nil"/>
          <w:insideV w:val="nil"/>
        </w:tcBorders>
        <w:shd w:val="clear" w:color="auto" w:fill="156082"/>
      </w:tcPr>
    </w:tblStylePr>
    <w:tblStylePr w:type="lastRow">
      <w:rPr>
        <w:b/>
        <w:bCs/>
      </w:rPr>
      <w:tblPr/>
      <w:tcPr>
        <w:tcBorders>
          <w:top w:val="double" w:sz="4" w:space="0" w:color="156082"/>
        </w:tcBorders>
      </w:tcPr>
    </w:tblStylePr>
    <w:tblStylePr w:type="firstCol">
      <w:rPr>
        <w:b/>
        <w:bCs/>
      </w:rPr>
    </w:tblStylePr>
    <w:tblStylePr w:type="lastCol">
      <w:rPr>
        <w:b/>
        <w:bCs/>
      </w:rPr>
    </w:tblStylePr>
    <w:tblStylePr w:type="band1Vert">
      <w:tblPr/>
      <w:tcPr>
        <w:shd w:val="clear" w:color="auto" w:fill="C1E4F5"/>
      </w:tcPr>
    </w:tblStylePr>
    <w:tblStylePr w:type="band1Horz">
      <w:tblPr/>
      <w:tcPr>
        <w:shd w:val="clear" w:color="auto" w:fill="C1E4F5"/>
      </w:tcPr>
    </w:tblStylePr>
  </w:style>
  <w:style w:type="table" w:customStyle="1" w:styleId="GridTable4-Accent57">
    <w:name w:val="Grid Table 4 - Accent 57"/>
    <w:basedOn w:val="TableNormal"/>
    <w:next w:val="GridTable4-Accent5"/>
    <w:uiPriority w:val="49"/>
    <w:rsid w:val="00D8293E"/>
    <w:pPr>
      <w:spacing w:after="0" w:line="240" w:lineRule="auto"/>
    </w:pPr>
    <w:rPr>
      <w:kern w:val="2"/>
      <w:sz w:val="24"/>
      <w:szCs w:val="24"/>
      <w:lang w:val="en-IE"/>
      <w14:ligatures w14:val="standardContextual"/>
    </w:rPr>
    <w:tblPr>
      <w:tblStyleRowBandSize w:val="1"/>
      <w:tblStyleColBandSize w:val="1"/>
      <w:tblBorders>
        <w:top w:val="single" w:sz="4" w:space="0" w:color="D86DCB"/>
        <w:left w:val="single" w:sz="4" w:space="0" w:color="D86DCB"/>
        <w:bottom w:val="single" w:sz="4" w:space="0" w:color="D86DCB"/>
        <w:right w:val="single" w:sz="4" w:space="0" w:color="D86DCB"/>
        <w:insideH w:val="single" w:sz="4" w:space="0" w:color="D86DCB"/>
        <w:insideV w:val="single" w:sz="4" w:space="0" w:color="D86DCB"/>
      </w:tblBorders>
    </w:tblPr>
    <w:tblStylePr w:type="firstRow">
      <w:rPr>
        <w:b/>
        <w:bCs/>
        <w:color w:val="FFFFFF"/>
      </w:rPr>
      <w:tblPr/>
      <w:tcPr>
        <w:tcBorders>
          <w:top w:val="single" w:sz="4" w:space="0" w:color="A02B93"/>
          <w:left w:val="single" w:sz="4" w:space="0" w:color="A02B93"/>
          <w:bottom w:val="single" w:sz="4" w:space="0" w:color="A02B93"/>
          <w:right w:val="single" w:sz="4" w:space="0" w:color="A02B93"/>
          <w:insideH w:val="nil"/>
          <w:insideV w:val="nil"/>
        </w:tcBorders>
        <w:shd w:val="clear" w:color="auto" w:fill="A02B93"/>
      </w:tcPr>
    </w:tblStylePr>
    <w:tblStylePr w:type="lastRow">
      <w:rPr>
        <w:b/>
        <w:bCs/>
      </w:rPr>
      <w:tblPr/>
      <w:tcPr>
        <w:tcBorders>
          <w:top w:val="double" w:sz="4" w:space="0" w:color="A02B93"/>
        </w:tcBorders>
      </w:tcPr>
    </w:tblStylePr>
    <w:tblStylePr w:type="firstCol">
      <w:rPr>
        <w:b/>
        <w:bCs/>
      </w:rPr>
    </w:tblStylePr>
    <w:tblStylePr w:type="lastCol">
      <w:rPr>
        <w:b/>
        <w:bCs/>
      </w:rPr>
    </w:tblStylePr>
    <w:tblStylePr w:type="band1Vert">
      <w:tblPr/>
      <w:tcPr>
        <w:shd w:val="clear" w:color="auto" w:fill="F2CEED"/>
      </w:tcPr>
    </w:tblStylePr>
    <w:tblStylePr w:type="band1Horz">
      <w:tblPr/>
      <w:tcPr>
        <w:shd w:val="clear" w:color="auto" w:fill="F2CEED"/>
      </w:tcPr>
    </w:tblStylePr>
  </w:style>
  <w:style w:type="table" w:customStyle="1" w:styleId="ColourfulGrid7">
    <w:name w:val="Colourful Grid7"/>
    <w:basedOn w:val="TableNormal"/>
    <w:next w:val="ColorfulGrid"/>
    <w:uiPriority w:val="73"/>
    <w:semiHidden/>
    <w:unhideWhenUsed/>
    <w:rsid w:val="00D8293E"/>
    <w:pPr>
      <w:spacing w:after="0" w:line="240" w:lineRule="auto"/>
    </w:pPr>
    <w:rPr>
      <w:color w:val="000000"/>
      <w:kern w:val="2"/>
      <w:sz w:val="24"/>
      <w:szCs w:val="24"/>
      <w:lang w:val="en-IE"/>
      <w14:ligatures w14:val="standardContextual"/>
    </w:rPr>
    <w:tblPr>
      <w:tblStyleRowBandSize w:val="1"/>
      <w:tblStyleColBandSize w:val="1"/>
      <w:tblBorders>
        <w:insideH w:val="single" w:sz="4" w:space="0" w:color="FFFFFF"/>
      </w:tblBorders>
    </w:tblPr>
    <w:tcPr>
      <w:shd w:val="clear" w:color="auto" w:fill="CCCCCC"/>
    </w:tcPr>
    <w:tblStylePr w:type="firstRow">
      <w:rPr>
        <w:b/>
        <w:bCs/>
      </w:rPr>
      <w:tblPr/>
      <w:tcPr>
        <w:shd w:val="clear" w:color="auto" w:fill="999999"/>
      </w:tcPr>
    </w:tblStylePr>
    <w:tblStylePr w:type="lastRow">
      <w:rPr>
        <w:b/>
        <w:bCs/>
        <w:color w:val="000000"/>
      </w:rPr>
      <w:tblPr/>
      <w:tcPr>
        <w:shd w:val="clear" w:color="auto" w:fill="999999"/>
      </w:tcPr>
    </w:tblStylePr>
    <w:tblStylePr w:type="firstCol">
      <w:rPr>
        <w:color w:val="FFFFFF"/>
      </w:rPr>
      <w:tblPr/>
      <w:tcPr>
        <w:shd w:val="clear" w:color="auto" w:fill="000000"/>
      </w:tcPr>
    </w:tblStylePr>
    <w:tblStylePr w:type="lastCol">
      <w:rPr>
        <w:color w:val="FFFFFF"/>
      </w:rPr>
      <w:tblPr/>
      <w:tcPr>
        <w:shd w:val="clear" w:color="auto" w:fill="000000"/>
      </w:tcPr>
    </w:tblStylePr>
    <w:tblStylePr w:type="band1Vert">
      <w:tblPr/>
      <w:tcPr>
        <w:shd w:val="clear" w:color="auto" w:fill="808080"/>
      </w:tcPr>
    </w:tblStylePr>
    <w:tblStylePr w:type="band1Horz">
      <w:tblPr/>
      <w:tcPr>
        <w:shd w:val="clear" w:color="auto" w:fill="808080"/>
      </w:tcPr>
    </w:tblStylePr>
  </w:style>
  <w:style w:type="table" w:customStyle="1" w:styleId="ColourfulGridAccent17">
    <w:name w:val="Colourful Grid – Accent 17"/>
    <w:basedOn w:val="TableNormal"/>
    <w:next w:val="ColorfulGrid-Accent1"/>
    <w:uiPriority w:val="73"/>
    <w:semiHidden/>
    <w:unhideWhenUsed/>
    <w:rsid w:val="00D8293E"/>
    <w:pPr>
      <w:spacing w:after="0" w:line="240" w:lineRule="auto"/>
    </w:pPr>
    <w:rPr>
      <w:color w:val="000000"/>
      <w:kern w:val="2"/>
      <w:sz w:val="24"/>
      <w:szCs w:val="24"/>
      <w:lang w:val="en-IE"/>
      <w14:ligatures w14:val="standardContextual"/>
    </w:rPr>
    <w:tblPr>
      <w:tblStyleRowBandSize w:val="1"/>
      <w:tblStyleColBandSize w:val="1"/>
      <w:tblBorders>
        <w:insideH w:val="single" w:sz="4" w:space="0" w:color="FFFFFF"/>
      </w:tblBorders>
    </w:tblPr>
    <w:tcPr>
      <w:shd w:val="clear" w:color="auto" w:fill="C1E4F5"/>
    </w:tcPr>
    <w:tblStylePr w:type="firstRow">
      <w:rPr>
        <w:b/>
        <w:bCs/>
      </w:rPr>
      <w:tblPr/>
      <w:tcPr>
        <w:shd w:val="clear" w:color="auto" w:fill="83CAEB"/>
      </w:tcPr>
    </w:tblStylePr>
    <w:tblStylePr w:type="lastRow">
      <w:rPr>
        <w:b/>
        <w:bCs/>
        <w:color w:val="000000"/>
      </w:rPr>
      <w:tblPr/>
      <w:tcPr>
        <w:shd w:val="clear" w:color="auto" w:fill="83CAEB"/>
      </w:tcPr>
    </w:tblStylePr>
    <w:tblStylePr w:type="firstCol">
      <w:rPr>
        <w:color w:val="FFFFFF"/>
      </w:rPr>
      <w:tblPr/>
      <w:tcPr>
        <w:shd w:val="clear" w:color="auto" w:fill="0F4761"/>
      </w:tcPr>
    </w:tblStylePr>
    <w:tblStylePr w:type="lastCol">
      <w:rPr>
        <w:color w:val="FFFFFF"/>
      </w:rPr>
      <w:tblPr/>
      <w:tcPr>
        <w:shd w:val="clear" w:color="auto" w:fill="0F4761"/>
      </w:tcPr>
    </w:tblStylePr>
    <w:tblStylePr w:type="band1Vert">
      <w:tblPr/>
      <w:tcPr>
        <w:shd w:val="clear" w:color="auto" w:fill="64BDE6"/>
      </w:tcPr>
    </w:tblStylePr>
    <w:tblStylePr w:type="band1Horz">
      <w:tblPr/>
      <w:tcPr>
        <w:shd w:val="clear" w:color="auto" w:fill="64BDE6"/>
      </w:tcPr>
    </w:tblStylePr>
  </w:style>
  <w:style w:type="table" w:customStyle="1" w:styleId="ColourfulGridAccent27">
    <w:name w:val="Colourful Grid – Accent 27"/>
    <w:basedOn w:val="TableNormal"/>
    <w:next w:val="ColorfulGrid-Accent2"/>
    <w:uiPriority w:val="73"/>
    <w:semiHidden/>
    <w:unhideWhenUsed/>
    <w:rsid w:val="00D8293E"/>
    <w:pPr>
      <w:spacing w:after="0" w:line="240" w:lineRule="auto"/>
    </w:pPr>
    <w:rPr>
      <w:color w:val="000000"/>
      <w:kern w:val="2"/>
      <w:sz w:val="24"/>
      <w:szCs w:val="24"/>
      <w:lang w:val="en-IE"/>
      <w14:ligatures w14:val="standardContextual"/>
    </w:rPr>
    <w:tblPr>
      <w:tblStyleRowBandSize w:val="1"/>
      <w:tblStyleColBandSize w:val="1"/>
      <w:tblBorders>
        <w:insideH w:val="single" w:sz="4" w:space="0" w:color="FFFFFF"/>
      </w:tblBorders>
    </w:tblPr>
    <w:tcPr>
      <w:shd w:val="clear" w:color="auto" w:fill="FAE2D5"/>
    </w:tcPr>
    <w:tblStylePr w:type="firstRow">
      <w:rPr>
        <w:b/>
        <w:bCs/>
      </w:rPr>
      <w:tblPr/>
      <w:tcPr>
        <w:shd w:val="clear" w:color="auto" w:fill="F6C5AC"/>
      </w:tcPr>
    </w:tblStylePr>
    <w:tblStylePr w:type="lastRow">
      <w:rPr>
        <w:b/>
        <w:bCs/>
        <w:color w:val="000000"/>
      </w:rPr>
      <w:tblPr/>
      <w:tcPr>
        <w:shd w:val="clear" w:color="auto" w:fill="F6C5AC"/>
      </w:tcPr>
    </w:tblStylePr>
    <w:tblStylePr w:type="firstCol">
      <w:rPr>
        <w:color w:val="FFFFFF"/>
      </w:rPr>
      <w:tblPr/>
      <w:tcPr>
        <w:shd w:val="clear" w:color="auto" w:fill="BF4E14"/>
      </w:tcPr>
    </w:tblStylePr>
    <w:tblStylePr w:type="lastCol">
      <w:rPr>
        <w:color w:val="FFFFFF"/>
      </w:rPr>
      <w:tblPr/>
      <w:tcPr>
        <w:shd w:val="clear" w:color="auto" w:fill="BF4E14"/>
      </w:tcPr>
    </w:tblStylePr>
    <w:tblStylePr w:type="band1Vert">
      <w:tblPr/>
      <w:tcPr>
        <w:shd w:val="clear" w:color="auto" w:fill="F4B798"/>
      </w:tcPr>
    </w:tblStylePr>
    <w:tblStylePr w:type="band1Horz">
      <w:tblPr/>
      <w:tcPr>
        <w:shd w:val="clear" w:color="auto" w:fill="F4B798"/>
      </w:tcPr>
    </w:tblStylePr>
  </w:style>
  <w:style w:type="table" w:customStyle="1" w:styleId="ColourfulGridAccent37">
    <w:name w:val="Colourful Grid – Accent 37"/>
    <w:basedOn w:val="TableNormal"/>
    <w:next w:val="ColorfulGrid-Accent3"/>
    <w:uiPriority w:val="73"/>
    <w:semiHidden/>
    <w:unhideWhenUsed/>
    <w:rsid w:val="00D8293E"/>
    <w:pPr>
      <w:spacing w:after="0" w:line="240" w:lineRule="auto"/>
    </w:pPr>
    <w:rPr>
      <w:color w:val="000000"/>
      <w:kern w:val="2"/>
      <w:sz w:val="24"/>
      <w:szCs w:val="24"/>
      <w:lang w:val="en-IE"/>
      <w14:ligatures w14:val="standardContextual"/>
    </w:rPr>
    <w:tblPr>
      <w:tblStyleRowBandSize w:val="1"/>
      <w:tblStyleColBandSize w:val="1"/>
      <w:tblBorders>
        <w:insideH w:val="single" w:sz="4" w:space="0" w:color="FFFFFF"/>
      </w:tblBorders>
    </w:tblPr>
    <w:tcPr>
      <w:shd w:val="clear" w:color="auto" w:fill="C1F0C7"/>
    </w:tcPr>
    <w:tblStylePr w:type="firstRow">
      <w:rPr>
        <w:b/>
        <w:bCs/>
      </w:rPr>
      <w:tblPr/>
      <w:tcPr>
        <w:shd w:val="clear" w:color="auto" w:fill="84E290"/>
      </w:tcPr>
    </w:tblStylePr>
    <w:tblStylePr w:type="lastRow">
      <w:rPr>
        <w:b/>
        <w:bCs/>
        <w:color w:val="000000"/>
      </w:rPr>
      <w:tblPr/>
      <w:tcPr>
        <w:shd w:val="clear" w:color="auto" w:fill="84E290"/>
      </w:tcPr>
    </w:tblStylePr>
    <w:tblStylePr w:type="firstCol">
      <w:rPr>
        <w:color w:val="FFFFFF"/>
      </w:rPr>
      <w:tblPr/>
      <w:tcPr>
        <w:shd w:val="clear" w:color="auto" w:fill="124F1A"/>
      </w:tcPr>
    </w:tblStylePr>
    <w:tblStylePr w:type="lastCol">
      <w:rPr>
        <w:color w:val="FFFFFF"/>
      </w:rPr>
      <w:tblPr/>
      <w:tcPr>
        <w:shd w:val="clear" w:color="auto" w:fill="124F1A"/>
      </w:tcPr>
    </w:tblStylePr>
    <w:tblStylePr w:type="band1Vert">
      <w:tblPr/>
      <w:tcPr>
        <w:shd w:val="clear" w:color="auto" w:fill="66DB75"/>
      </w:tcPr>
    </w:tblStylePr>
    <w:tblStylePr w:type="band1Horz">
      <w:tblPr/>
      <w:tcPr>
        <w:shd w:val="clear" w:color="auto" w:fill="66DB75"/>
      </w:tcPr>
    </w:tblStylePr>
  </w:style>
  <w:style w:type="table" w:customStyle="1" w:styleId="ColourfulGridAccent47">
    <w:name w:val="Colourful Grid – Accent 47"/>
    <w:basedOn w:val="TableNormal"/>
    <w:next w:val="ColorfulGrid-Accent4"/>
    <w:uiPriority w:val="73"/>
    <w:semiHidden/>
    <w:unhideWhenUsed/>
    <w:rsid w:val="00D8293E"/>
    <w:pPr>
      <w:spacing w:after="0" w:line="240" w:lineRule="auto"/>
    </w:pPr>
    <w:rPr>
      <w:color w:val="000000"/>
      <w:kern w:val="2"/>
      <w:sz w:val="24"/>
      <w:szCs w:val="24"/>
      <w:lang w:val="en-IE"/>
      <w14:ligatures w14:val="standardContextual"/>
    </w:rPr>
    <w:tblPr>
      <w:tblStyleRowBandSize w:val="1"/>
      <w:tblStyleColBandSize w:val="1"/>
      <w:tblBorders>
        <w:insideH w:val="single" w:sz="4" w:space="0" w:color="FFFFFF"/>
      </w:tblBorders>
    </w:tblPr>
    <w:tcPr>
      <w:shd w:val="clear" w:color="auto" w:fill="CAEDFB"/>
    </w:tcPr>
    <w:tblStylePr w:type="firstRow">
      <w:rPr>
        <w:b/>
        <w:bCs/>
      </w:rPr>
      <w:tblPr/>
      <w:tcPr>
        <w:shd w:val="clear" w:color="auto" w:fill="95DCF7"/>
      </w:tcPr>
    </w:tblStylePr>
    <w:tblStylePr w:type="lastRow">
      <w:rPr>
        <w:b/>
        <w:bCs/>
        <w:color w:val="000000"/>
      </w:rPr>
      <w:tblPr/>
      <w:tcPr>
        <w:shd w:val="clear" w:color="auto" w:fill="95DCF7"/>
      </w:tcPr>
    </w:tblStylePr>
    <w:tblStylePr w:type="firstCol">
      <w:rPr>
        <w:color w:val="FFFFFF"/>
      </w:rPr>
      <w:tblPr/>
      <w:tcPr>
        <w:shd w:val="clear" w:color="auto" w:fill="0B769F"/>
      </w:tcPr>
    </w:tblStylePr>
    <w:tblStylePr w:type="lastCol">
      <w:rPr>
        <w:color w:val="FFFFFF"/>
      </w:rPr>
      <w:tblPr/>
      <w:tcPr>
        <w:shd w:val="clear" w:color="auto" w:fill="0B769F"/>
      </w:tcPr>
    </w:tblStylePr>
    <w:tblStylePr w:type="band1Vert">
      <w:tblPr/>
      <w:tcPr>
        <w:shd w:val="clear" w:color="auto" w:fill="7BD3F5"/>
      </w:tcPr>
    </w:tblStylePr>
    <w:tblStylePr w:type="band1Horz">
      <w:tblPr/>
      <w:tcPr>
        <w:shd w:val="clear" w:color="auto" w:fill="7BD3F5"/>
      </w:tcPr>
    </w:tblStylePr>
  </w:style>
  <w:style w:type="table" w:customStyle="1" w:styleId="ColourfulGridAccent57">
    <w:name w:val="Colourful Grid – Accent 57"/>
    <w:basedOn w:val="TableNormal"/>
    <w:next w:val="ColorfulGrid-Accent5"/>
    <w:uiPriority w:val="73"/>
    <w:semiHidden/>
    <w:unhideWhenUsed/>
    <w:rsid w:val="00D8293E"/>
    <w:pPr>
      <w:spacing w:after="0" w:line="240" w:lineRule="auto"/>
    </w:pPr>
    <w:rPr>
      <w:color w:val="000000"/>
      <w:kern w:val="2"/>
      <w:sz w:val="24"/>
      <w:szCs w:val="24"/>
      <w:lang w:val="en-IE"/>
      <w14:ligatures w14:val="standardContextual"/>
    </w:rPr>
    <w:tblPr>
      <w:tblStyleRowBandSize w:val="1"/>
      <w:tblStyleColBandSize w:val="1"/>
      <w:tblBorders>
        <w:insideH w:val="single" w:sz="4" w:space="0" w:color="FFFFFF"/>
      </w:tblBorders>
    </w:tblPr>
    <w:tcPr>
      <w:shd w:val="clear" w:color="auto" w:fill="F2CEED"/>
    </w:tcPr>
    <w:tblStylePr w:type="firstRow">
      <w:rPr>
        <w:b/>
        <w:bCs/>
      </w:rPr>
      <w:tblPr/>
      <w:tcPr>
        <w:shd w:val="clear" w:color="auto" w:fill="E59EDC"/>
      </w:tcPr>
    </w:tblStylePr>
    <w:tblStylePr w:type="lastRow">
      <w:rPr>
        <w:b/>
        <w:bCs/>
        <w:color w:val="000000"/>
      </w:rPr>
      <w:tblPr/>
      <w:tcPr>
        <w:shd w:val="clear" w:color="auto" w:fill="E59EDC"/>
      </w:tcPr>
    </w:tblStylePr>
    <w:tblStylePr w:type="firstCol">
      <w:rPr>
        <w:color w:val="FFFFFF"/>
      </w:rPr>
      <w:tblPr/>
      <w:tcPr>
        <w:shd w:val="clear" w:color="auto" w:fill="77206D"/>
      </w:tcPr>
    </w:tblStylePr>
    <w:tblStylePr w:type="lastCol">
      <w:rPr>
        <w:color w:val="FFFFFF"/>
      </w:rPr>
      <w:tblPr/>
      <w:tcPr>
        <w:shd w:val="clear" w:color="auto" w:fill="77206D"/>
      </w:tcPr>
    </w:tblStylePr>
    <w:tblStylePr w:type="band1Vert">
      <w:tblPr/>
      <w:tcPr>
        <w:shd w:val="clear" w:color="auto" w:fill="DE86D4"/>
      </w:tcPr>
    </w:tblStylePr>
    <w:tblStylePr w:type="band1Horz">
      <w:tblPr/>
      <w:tcPr>
        <w:shd w:val="clear" w:color="auto" w:fill="DE86D4"/>
      </w:tcPr>
    </w:tblStylePr>
  </w:style>
  <w:style w:type="table" w:customStyle="1" w:styleId="ColourfulGridAccent67">
    <w:name w:val="Colourful Grid – Accent 67"/>
    <w:basedOn w:val="TableNormal"/>
    <w:next w:val="ColorfulGrid-Accent6"/>
    <w:uiPriority w:val="73"/>
    <w:semiHidden/>
    <w:unhideWhenUsed/>
    <w:rsid w:val="00D8293E"/>
    <w:pPr>
      <w:spacing w:after="0" w:line="240" w:lineRule="auto"/>
    </w:pPr>
    <w:rPr>
      <w:color w:val="000000"/>
      <w:kern w:val="2"/>
      <w:sz w:val="24"/>
      <w:szCs w:val="24"/>
      <w:lang w:val="en-IE"/>
      <w14:ligatures w14:val="standardContextual"/>
    </w:rPr>
    <w:tblPr>
      <w:tblStyleRowBandSize w:val="1"/>
      <w:tblStyleColBandSize w:val="1"/>
      <w:tblBorders>
        <w:insideH w:val="single" w:sz="4" w:space="0" w:color="FFFFFF"/>
      </w:tblBorders>
    </w:tblPr>
    <w:tcPr>
      <w:shd w:val="clear" w:color="auto" w:fill="D9F2D0"/>
    </w:tcPr>
    <w:tblStylePr w:type="firstRow">
      <w:rPr>
        <w:b/>
        <w:bCs/>
      </w:rPr>
      <w:tblPr/>
      <w:tcPr>
        <w:shd w:val="clear" w:color="auto" w:fill="B3E5A1"/>
      </w:tcPr>
    </w:tblStylePr>
    <w:tblStylePr w:type="lastRow">
      <w:rPr>
        <w:b/>
        <w:bCs/>
        <w:color w:val="000000"/>
      </w:rPr>
      <w:tblPr/>
      <w:tcPr>
        <w:shd w:val="clear" w:color="auto" w:fill="B3E5A1"/>
      </w:tcPr>
    </w:tblStylePr>
    <w:tblStylePr w:type="firstCol">
      <w:rPr>
        <w:color w:val="FFFFFF"/>
      </w:rPr>
      <w:tblPr/>
      <w:tcPr>
        <w:shd w:val="clear" w:color="auto" w:fill="3A7C22"/>
      </w:tcPr>
    </w:tblStylePr>
    <w:tblStylePr w:type="lastCol">
      <w:rPr>
        <w:color w:val="FFFFFF"/>
      </w:rPr>
      <w:tblPr/>
      <w:tcPr>
        <w:shd w:val="clear" w:color="auto" w:fill="3A7C22"/>
      </w:tcPr>
    </w:tblStylePr>
    <w:tblStylePr w:type="band1Vert">
      <w:tblPr/>
      <w:tcPr>
        <w:shd w:val="clear" w:color="auto" w:fill="A0DF8A"/>
      </w:tcPr>
    </w:tblStylePr>
    <w:tblStylePr w:type="band1Horz">
      <w:tblPr/>
      <w:tcPr>
        <w:shd w:val="clear" w:color="auto" w:fill="A0DF8A"/>
      </w:tcPr>
    </w:tblStylePr>
  </w:style>
  <w:style w:type="table" w:customStyle="1" w:styleId="ColourfulList7">
    <w:name w:val="Colourful List7"/>
    <w:basedOn w:val="TableNormal"/>
    <w:next w:val="ColorfulList"/>
    <w:uiPriority w:val="72"/>
    <w:semiHidden/>
    <w:unhideWhenUsed/>
    <w:rsid w:val="00D8293E"/>
    <w:pPr>
      <w:spacing w:after="0" w:line="240" w:lineRule="auto"/>
    </w:pPr>
    <w:rPr>
      <w:color w:val="000000"/>
      <w:kern w:val="2"/>
      <w:sz w:val="24"/>
      <w:szCs w:val="24"/>
      <w:lang w:val="en-IE"/>
      <w14:ligatures w14:val="standardContextual"/>
    </w:rPr>
    <w:tblPr>
      <w:tblStyleRowBandSize w:val="1"/>
      <w:tblStyleColBandSize w:val="1"/>
    </w:tblPr>
    <w:tcPr>
      <w:shd w:val="clear" w:color="auto" w:fill="E6E6E6"/>
    </w:tcPr>
    <w:tblStylePr w:type="firstRow">
      <w:rPr>
        <w:b/>
        <w:bCs/>
        <w:color w:val="FFFFFF"/>
      </w:rPr>
      <w:tblPr/>
      <w:tcPr>
        <w:tcBorders>
          <w:bottom w:val="single" w:sz="12" w:space="0" w:color="FFFFFF"/>
        </w:tcBorders>
        <w:shd w:val="clear" w:color="auto" w:fill="CC5416"/>
      </w:tcPr>
    </w:tblStylePr>
    <w:tblStylePr w:type="lastRow">
      <w:rPr>
        <w:b/>
        <w:bCs/>
        <w:color w:val="CC5416"/>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cPr>
    </w:tblStylePr>
    <w:tblStylePr w:type="band1Horz">
      <w:tblPr/>
      <w:tcPr>
        <w:shd w:val="clear" w:color="auto" w:fill="CCCCCC"/>
      </w:tcPr>
    </w:tblStylePr>
  </w:style>
  <w:style w:type="table" w:customStyle="1" w:styleId="ColourfulListAccent17">
    <w:name w:val="Colourful List – Accent 17"/>
    <w:basedOn w:val="TableNormal"/>
    <w:next w:val="ColorfulList-Accent1"/>
    <w:uiPriority w:val="72"/>
    <w:semiHidden/>
    <w:unhideWhenUsed/>
    <w:rsid w:val="00D8293E"/>
    <w:pPr>
      <w:spacing w:after="0" w:line="240" w:lineRule="auto"/>
    </w:pPr>
    <w:rPr>
      <w:color w:val="000000"/>
      <w:kern w:val="2"/>
      <w:sz w:val="24"/>
      <w:szCs w:val="24"/>
      <w:lang w:val="en-IE"/>
      <w14:ligatures w14:val="standardContextual"/>
    </w:rPr>
    <w:tblPr>
      <w:tblStyleRowBandSize w:val="1"/>
      <w:tblStyleColBandSize w:val="1"/>
    </w:tblPr>
    <w:tcPr>
      <w:shd w:val="clear" w:color="auto" w:fill="E0F2FA"/>
    </w:tcPr>
    <w:tblStylePr w:type="firstRow">
      <w:rPr>
        <w:b/>
        <w:bCs/>
        <w:color w:val="FFFFFF"/>
      </w:rPr>
      <w:tblPr/>
      <w:tcPr>
        <w:tcBorders>
          <w:bottom w:val="single" w:sz="12" w:space="0" w:color="FFFFFF"/>
        </w:tcBorders>
        <w:shd w:val="clear" w:color="auto" w:fill="CC5416"/>
      </w:tcPr>
    </w:tblStylePr>
    <w:tblStylePr w:type="lastRow">
      <w:rPr>
        <w:b/>
        <w:bCs/>
        <w:color w:val="CC5416"/>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2DEF2"/>
      </w:tcPr>
    </w:tblStylePr>
    <w:tblStylePr w:type="band1Horz">
      <w:tblPr/>
      <w:tcPr>
        <w:shd w:val="clear" w:color="auto" w:fill="C1E4F5"/>
      </w:tcPr>
    </w:tblStylePr>
  </w:style>
  <w:style w:type="table" w:customStyle="1" w:styleId="ColourfulListAccent27">
    <w:name w:val="Colourful List – Accent 27"/>
    <w:basedOn w:val="TableNormal"/>
    <w:next w:val="ColorfulList-Accent2"/>
    <w:uiPriority w:val="72"/>
    <w:semiHidden/>
    <w:unhideWhenUsed/>
    <w:rsid w:val="00D8293E"/>
    <w:pPr>
      <w:spacing w:after="0" w:line="240" w:lineRule="auto"/>
    </w:pPr>
    <w:rPr>
      <w:color w:val="000000"/>
      <w:kern w:val="2"/>
      <w:sz w:val="24"/>
      <w:szCs w:val="24"/>
      <w:lang w:val="en-IE"/>
      <w14:ligatures w14:val="standardContextual"/>
    </w:rPr>
    <w:tblPr>
      <w:tblStyleRowBandSize w:val="1"/>
      <w:tblStyleColBandSize w:val="1"/>
    </w:tblPr>
    <w:tcPr>
      <w:shd w:val="clear" w:color="auto" w:fill="FCF0EA"/>
    </w:tcPr>
    <w:tblStylePr w:type="firstRow">
      <w:rPr>
        <w:b/>
        <w:bCs/>
        <w:color w:val="FFFFFF"/>
      </w:rPr>
      <w:tblPr/>
      <w:tcPr>
        <w:tcBorders>
          <w:bottom w:val="single" w:sz="12" w:space="0" w:color="FFFFFF"/>
        </w:tcBorders>
        <w:shd w:val="clear" w:color="auto" w:fill="CC5416"/>
      </w:tcPr>
    </w:tblStylePr>
    <w:tblStylePr w:type="lastRow">
      <w:rPr>
        <w:b/>
        <w:bCs/>
        <w:color w:val="CC5416"/>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9DBCC"/>
      </w:tcPr>
    </w:tblStylePr>
    <w:tblStylePr w:type="band1Horz">
      <w:tblPr/>
      <w:tcPr>
        <w:shd w:val="clear" w:color="auto" w:fill="FAE2D5"/>
      </w:tcPr>
    </w:tblStylePr>
  </w:style>
  <w:style w:type="table" w:customStyle="1" w:styleId="ColourfulListAccent37">
    <w:name w:val="Colourful List – Accent 37"/>
    <w:basedOn w:val="TableNormal"/>
    <w:next w:val="ColorfulList-Accent3"/>
    <w:uiPriority w:val="72"/>
    <w:semiHidden/>
    <w:unhideWhenUsed/>
    <w:rsid w:val="00D8293E"/>
    <w:pPr>
      <w:spacing w:after="0" w:line="240" w:lineRule="auto"/>
    </w:pPr>
    <w:rPr>
      <w:color w:val="000000"/>
      <w:kern w:val="2"/>
      <w:sz w:val="24"/>
      <w:szCs w:val="24"/>
      <w:lang w:val="en-IE"/>
      <w14:ligatures w14:val="standardContextual"/>
    </w:rPr>
    <w:tblPr>
      <w:tblStyleRowBandSize w:val="1"/>
      <w:tblStyleColBandSize w:val="1"/>
    </w:tblPr>
    <w:tcPr>
      <w:shd w:val="clear" w:color="auto" w:fill="E0F8E3"/>
    </w:tcPr>
    <w:tblStylePr w:type="firstRow">
      <w:rPr>
        <w:b/>
        <w:bCs/>
        <w:color w:val="FFFFFF"/>
      </w:rPr>
      <w:tblPr/>
      <w:tcPr>
        <w:tcBorders>
          <w:bottom w:val="single" w:sz="12" w:space="0" w:color="FFFFFF"/>
        </w:tcBorders>
        <w:shd w:val="clear" w:color="auto" w:fill="0C7EAA"/>
      </w:tcPr>
    </w:tblStylePr>
    <w:tblStylePr w:type="lastRow">
      <w:rPr>
        <w:b/>
        <w:bCs/>
        <w:color w:val="0C7EAA"/>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EDBA"/>
      </w:tcPr>
    </w:tblStylePr>
    <w:tblStylePr w:type="band1Horz">
      <w:tblPr/>
      <w:tcPr>
        <w:shd w:val="clear" w:color="auto" w:fill="C1F0C7"/>
      </w:tcPr>
    </w:tblStylePr>
  </w:style>
  <w:style w:type="table" w:customStyle="1" w:styleId="ColourfulListAccent47">
    <w:name w:val="Colourful List – Accent 47"/>
    <w:basedOn w:val="TableNormal"/>
    <w:next w:val="ColorfulList-Accent4"/>
    <w:uiPriority w:val="72"/>
    <w:semiHidden/>
    <w:unhideWhenUsed/>
    <w:rsid w:val="00D8293E"/>
    <w:pPr>
      <w:spacing w:after="0" w:line="240" w:lineRule="auto"/>
    </w:pPr>
    <w:rPr>
      <w:color w:val="000000"/>
      <w:kern w:val="2"/>
      <w:sz w:val="24"/>
      <w:szCs w:val="24"/>
      <w:lang w:val="en-IE"/>
      <w14:ligatures w14:val="standardContextual"/>
    </w:rPr>
    <w:tblPr>
      <w:tblStyleRowBandSize w:val="1"/>
      <w:tblStyleColBandSize w:val="1"/>
    </w:tblPr>
    <w:tcPr>
      <w:shd w:val="clear" w:color="auto" w:fill="E5F6FD"/>
    </w:tcPr>
    <w:tblStylePr w:type="firstRow">
      <w:rPr>
        <w:b/>
        <w:bCs/>
        <w:color w:val="FFFFFF"/>
      </w:rPr>
      <w:tblPr/>
      <w:tcPr>
        <w:tcBorders>
          <w:bottom w:val="single" w:sz="12" w:space="0" w:color="FFFFFF"/>
        </w:tcBorders>
        <w:shd w:val="clear" w:color="auto" w:fill="14551C"/>
      </w:tcPr>
    </w:tblStylePr>
    <w:tblStylePr w:type="lastRow">
      <w:rPr>
        <w:b/>
        <w:bCs/>
        <w:color w:val="14551C"/>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DE9FA"/>
      </w:tcPr>
    </w:tblStylePr>
    <w:tblStylePr w:type="band1Horz">
      <w:tblPr/>
      <w:tcPr>
        <w:shd w:val="clear" w:color="auto" w:fill="CAEDFB"/>
      </w:tcPr>
    </w:tblStylePr>
  </w:style>
  <w:style w:type="table" w:customStyle="1" w:styleId="ColourfulListAccent57">
    <w:name w:val="Colourful List – Accent 57"/>
    <w:basedOn w:val="TableNormal"/>
    <w:next w:val="ColorfulList-Accent5"/>
    <w:uiPriority w:val="72"/>
    <w:semiHidden/>
    <w:unhideWhenUsed/>
    <w:rsid w:val="00D8293E"/>
    <w:pPr>
      <w:spacing w:after="0" w:line="240" w:lineRule="auto"/>
    </w:pPr>
    <w:rPr>
      <w:color w:val="000000"/>
      <w:kern w:val="2"/>
      <w:sz w:val="24"/>
      <w:szCs w:val="24"/>
      <w:lang w:val="en-IE"/>
      <w14:ligatures w14:val="standardContextual"/>
    </w:rPr>
    <w:tblPr>
      <w:tblStyleRowBandSize w:val="1"/>
      <w:tblStyleColBandSize w:val="1"/>
    </w:tblPr>
    <w:tcPr>
      <w:shd w:val="clear" w:color="auto" w:fill="F8E7F6"/>
    </w:tcPr>
    <w:tblStylePr w:type="firstRow">
      <w:rPr>
        <w:b/>
        <w:bCs/>
        <w:color w:val="FFFFFF"/>
      </w:rPr>
      <w:tblPr/>
      <w:tcPr>
        <w:tcBorders>
          <w:bottom w:val="single" w:sz="12" w:space="0" w:color="FFFFFF"/>
        </w:tcBorders>
        <w:shd w:val="clear" w:color="auto" w:fill="3E8524"/>
      </w:tcPr>
    </w:tblStylePr>
    <w:tblStylePr w:type="lastRow">
      <w:rPr>
        <w:b/>
        <w:bCs/>
        <w:color w:val="3E8524"/>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C3E9"/>
      </w:tcPr>
    </w:tblStylePr>
    <w:tblStylePr w:type="band1Horz">
      <w:tblPr/>
      <w:tcPr>
        <w:shd w:val="clear" w:color="auto" w:fill="F2CEED"/>
      </w:tcPr>
    </w:tblStylePr>
  </w:style>
  <w:style w:type="table" w:customStyle="1" w:styleId="ColourfulListAccent67">
    <w:name w:val="Colourful List – Accent 67"/>
    <w:basedOn w:val="TableNormal"/>
    <w:next w:val="ColorfulList-Accent6"/>
    <w:uiPriority w:val="72"/>
    <w:semiHidden/>
    <w:unhideWhenUsed/>
    <w:rsid w:val="00D8293E"/>
    <w:pPr>
      <w:spacing w:after="0" w:line="240" w:lineRule="auto"/>
    </w:pPr>
    <w:rPr>
      <w:color w:val="000000"/>
      <w:kern w:val="2"/>
      <w:sz w:val="24"/>
      <w:szCs w:val="24"/>
      <w:lang w:val="en-IE"/>
      <w14:ligatures w14:val="standardContextual"/>
    </w:rPr>
    <w:tblPr>
      <w:tblStyleRowBandSize w:val="1"/>
      <w:tblStyleColBandSize w:val="1"/>
    </w:tblPr>
    <w:tcPr>
      <w:shd w:val="clear" w:color="auto" w:fill="ECF8E8"/>
    </w:tcPr>
    <w:tblStylePr w:type="firstRow">
      <w:rPr>
        <w:b/>
        <w:bCs/>
        <w:color w:val="FFFFFF"/>
      </w:rPr>
      <w:tblPr/>
      <w:tcPr>
        <w:tcBorders>
          <w:bottom w:val="single" w:sz="12" w:space="0" w:color="FFFFFF"/>
        </w:tcBorders>
        <w:shd w:val="clear" w:color="auto" w:fill="7F2275"/>
      </w:tcPr>
    </w:tblStylePr>
    <w:tblStylePr w:type="lastRow">
      <w:rPr>
        <w:b/>
        <w:bCs/>
        <w:color w:val="7F2275"/>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0EFC5"/>
      </w:tcPr>
    </w:tblStylePr>
    <w:tblStylePr w:type="band1Horz">
      <w:tblPr/>
      <w:tcPr>
        <w:shd w:val="clear" w:color="auto" w:fill="D9F2D0"/>
      </w:tcPr>
    </w:tblStylePr>
  </w:style>
  <w:style w:type="table" w:customStyle="1" w:styleId="ColourfulShading7">
    <w:name w:val="Colourful Shading7"/>
    <w:basedOn w:val="TableNormal"/>
    <w:next w:val="ColorfulShading"/>
    <w:uiPriority w:val="71"/>
    <w:semiHidden/>
    <w:unhideWhenUsed/>
    <w:rsid w:val="00D8293E"/>
    <w:pPr>
      <w:spacing w:after="0" w:line="240" w:lineRule="auto"/>
    </w:pPr>
    <w:rPr>
      <w:color w:val="000000"/>
      <w:kern w:val="2"/>
      <w:sz w:val="24"/>
      <w:szCs w:val="24"/>
      <w:lang w:val="en-IE"/>
      <w14:ligatures w14:val="standardContextual"/>
    </w:rPr>
    <w:tblPr>
      <w:tblStyleRowBandSize w:val="1"/>
      <w:tblStyleColBandSize w:val="1"/>
      <w:tblBorders>
        <w:top w:val="single" w:sz="24" w:space="0" w:color="E97132"/>
        <w:left w:val="single" w:sz="4" w:space="0" w:color="000000"/>
        <w:bottom w:val="single" w:sz="4" w:space="0" w:color="000000"/>
        <w:right w:val="single" w:sz="4" w:space="0" w:color="000000"/>
        <w:insideH w:val="single" w:sz="4" w:space="0" w:color="FFFFFF"/>
        <w:insideV w:val="single" w:sz="4" w:space="0" w:color="FFFFFF"/>
      </w:tblBorders>
    </w:tblPr>
    <w:tcPr>
      <w:shd w:val="clear" w:color="auto" w:fill="E6E6E6"/>
    </w:tcPr>
    <w:tblStylePr w:type="firstRow">
      <w:rPr>
        <w:b/>
        <w:bCs/>
      </w:rPr>
      <w:tblPr/>
      <w:tcPr>
        <w:tcBorders>
          <w:top w:val="nil"/>
          <w:left w:val="nil"/>
          <w:bottom w:val="single" w:sz="24" w:space="0" w:color="E97132"/>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000000"/>
      </w:tcPr>
    </w:tblStylePr>
    <w:tblStylePr w:type="firstCol">
      <w:rPr>
        <w:color w:val="FFFFFF"/>
      </w:rPr>
      <w:tblPr/>
      <w:tcPr>
        <w:tcBorders>
          <w:top w:val="nil"/>
          <w:left w:val="nil"/>
          <w:bottom w:val="nil"/>
          <w:right w:val="nil"/>
          <w:insideH w:val="single" w:sz="4" w:space="0" w:color="000000"/>
          <w:insideV w:val="nil"/>
        </w:tcBorders>
        <w:shd w:val="clear" w:color="auto" w:fill="000000"/>
      </w:tcPr>
    </w:tblStylePr>
    <w:tblStylePr w:type="lastCol">
      <w:rPr>
        <w:color w:val="FFFFFF"/>
      </w:rPr>
      <w:tblPr/>
      <w:tcPr>
        <w:tcBorders>
          <w:top w:val="nil"/>
          <w:left w:val="nil"/>
          <w:bottom w:val="nil"/>
          <w:right w:val="nil"/>
          <w:insideH w:val="nil"/>
          <w:insideV w:val="nil"/>
        </w:tcBorders>
        <w:shd w:val="clear" w:color="auto" w:fill="000000"/>
      </w:tcPr>
    </w:tblStylePr>
    <w:tblStylePr w:type="band1Vert">
      <w:tblPr/>
      <w:tcPr>
        <w:shd w:val="clear" w:color="auto" w:fill="999999"/>
      </w:tcPr>
    </w:tblStylePr>
    <w:tblStylePr w:type="band1Horz">
      <w:tblPr/>
      <w:tcPr>
        <w:shd w:val="clear" w:color="auto" w:fill="808080"/>
      </w:tcPr>
    </w:tblStylePr>
    <w:tblStylePr w:type="neCell">
      <w:rPr>
        <w:color w:val="000000"/>
      </w:rPr>
    </w:tblStylePr>
    <w:tblStylePr w:type="nwCell">
      <w:rPr>
        <w:color w:val="000000"/>
      </w:rPr>
    </w:tblStylePr>
  </w:style>
  <w:style w:type="table" w:customStyle="1" w:styleId="ColourfulShadingAccent17">
    <w:name w:val="Colourful Shading – Accent 17"/>
    <w:basedOn w:val="TableNormal"/>
    <w:next w:val="ColorfulShading-Accent1"/>
    <w:uiPriority w:val="71"/>
    <w:semiHidden/>
    <w:unhideWhenUsed/>
    <w:rsid w:val="00D8293E"/>
    <w:pPr>
      <w:spacing w:after="0" w:line="240" w:lineRule="auto"/>
    </w:pPr>
    <w:rPr>
      <w:color w:val="000000"/>
      <w:kern w:val="2"/>
      <w:sz w:val="24"/>
      <w:szCs w:val="24"/>
      <w:lang w:val="en-IE"/>
      <w14:ligatures w14:val="standardContextual"/>
    </w:rPr>
    <w:tblPr>
      <w:tblStyleRowBandSize w:val="1"/>
      <w:tblStyleColBandSize w:val="1"/>
      <w:tblBorders>
        <w:top w:val="single" w:sz="24" w:space="0" w:color="E97132"/>
        <w:left w:val="single" w:sz="4" w:space="0" w:color="156082"/>
        <w:bottom w:val="single" w:sz="4" w:space="0" w:color="156082"/>
        <w:right w:val="single" w:sz="4" w:space="0" w:color="156082"/>
        <w:insideH w:val="single" w:sz="4" w:space="0" w:color="FFFFFF"/>
        <w:insideV w:val="single" w:sz="4" w:space="0" w:color="FFFFFF"/>
      </w:tblBorders>
    </w:tblPr>
    <w:tcPr>
      <w:shd w:val="clear" w:color="auto" w:fill="E0F2FA"/>
    </w:tcPr>
    <w:tblStylePr w:type="firstRow">
      <w:rPr>
        <w:b/>
        <w:bCs/>
      </w:rPr>
      <w:tblPr/>
      <w:tcPr>
        <w:tcBorders>
          <w:top w:val="nil"/>
          <w:left w:val="nil"/>
          <w:bottom w:val="single" w:sz="24" w:space="0" w:color="E97132"/>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0C394D"/>
      </w:tcPr>
    </w:tblStylePr>
    <w:tblStylePr w:type="firstCol">
      <w:rPr>
        <w:color w:val="FFFFFF"/>
      </w:rPr>
      <w:tblPr/>
      <w:tcPr>
        <w:tcBorders>
          <w:top w:val="nil"/>
          <w:left w:val="nil"/>
          <w:bottom w:val="nil"/>
          <w:right w:val="nil"/>
          <w:insideH w:val="single" w:sz="4" w:space="0" w:color="0C394D"/>
          <w:insideV w:val="nil"/>
        </w:tcBorders>
        <w:shd w:val="clear" w:color="auto" w:fill="0C394D"/>
      </w:tcPr>
    </w:tblStylePr>
    <w:tblStylePr w:type="lastCol">
      <w:rPr>
        <w:color w:val="FFFFFF"/>
      </w:rPr>
      <w:tblPr/>
      <w:tcPr>
        <w:tcBorders>
          <w:top w:val="nil"/>
          <w:left w:val="nil"/>
          <w:bottom w:val="nil"/>
          <w:right w:val="nil"/>
          <w:insideH w:val="nil"/>
          <w:insideV w:val="nil"/>
        </w:tcBorders>
        <w:shd w:val="clear" w:color="auto" w:fill="0C394D"/>
      </w:tcPr>
    </w:tblStylePr>
    <w:tblStylePr w:type="band1Vert">
      <w:tblPr/>
      <w:tcPr>
        <w:shd w:val="clear" w:color="auto" w:fill="83CAEB"/>
      </w:tcPr>
    </w:tblStylePr>
    <w:tblStylePr w:type="band1Horz">
      <w:tblPr/>
      <w:tcPr>
        <w:shd w:val="clear" w:color="auto" w:fill="64BDE6"/>
      </w:tcPr>
    </w:tblStylePr>
    <w:tblStylePr w:type="neCell">
      <w:rPr>
        <w:color w:val="000000"/>
      </w:rPr>
    </w:tblStylePr>
    <w:tblStylePr w:type="nwCell">
      <w:rPr>
        <w:color w:val="000000"/>
      </w:rPr>
    </w:tblStylePr>
  </w:style>
  <w:style w:type="table" w:customStyle="1" w:styleId="ColourfulShadingAccent27">
    <w:name w:val="Colourful Shading – Accent 27"/>
    <w:basedOn w:val="TableNormal"/>
    <w:next w:val="ColorfulShading-Accent2"/>
    <w:uiPriority w:val="71"/>
    <w:semiHidden/>
    <w:unhideWhenUsed/>
    <w:rsid w:val="00D8293E"/>
    <w:pPr>
      <w:spacing w:after="0" w:line="240" w:lineRule="auto"/>
    </w:pPr>
    <w:rPr>
      <w:color w:val="000000"/>
      <w:kern w:val="2"/>
      <w:sz w:val="24"/>
      <w:szCs w:val="24"/>
      <w:lang w:val="en-IE"/>
      <w14:ligatures w14:val="standardContextual"/>
    </w:rPr>
    <w:tblPr>
      <w:tblStyleRowBandSize w:val="1"/>
      <w:tblStyleColBandSize w:val="1"/>
      <w:tblBorders>
        <w:top w:val="single" w:sz="24" w:space="0" w:color="E97132"/>
        <w:left w:val="single" w:sz="4" w:space="0" w:color="E97132"/>
        <w:bottom w:val="single" w:sz="4" w:space="0" w:color="E97132"/>
        <w:right w:val="single" w:sz="4" w:space="0" w:color="E97132"/>
        <w:insideH w:val="single" w:sz="4" w:space="0" w:color="FFFFFF"/>
        <w:insideV w:val="single" w:sz="4" w:space="0" w:color="FFFFFF"/>
      </w:tblBorders>
    </w:tblPr>
    <w:tcPr>
      <w:shd w:val="clear" w:color="auto" w:fill="FCF0EA"/>
    </w:tcPr>
    <w:tblStylePr w:type="firstRow">
      <w:rPr>
        <w:b/>
        <w:bCs/>
      </w:rPr>
      <w:tblPr/>
      <w:tcPr>
        <w:tcBorders>
          <w:top w:val="nil"/>
          <w:left w:val="nil"/>
          <w:bottom w:val="single" w:sz="24" w:space="0" w:color="E97132"/>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993F10"/>
      </w:tcPr>
    </w:tblStylePr>
    <w:tblStylePr w:type="firstCol">
      <w:rPr>
        <w:color w:val="FFFFFF"/>
      </w:rPr>
      <w:tblPr/>
      <w:tcPr>
        <w:tcBorders>
          <w:top w:val="nil"/>
          <w:left w:val="nil"/>
          <w:bottom w:val="nil"/>
          <w:right w:val="nil"/>
          <w:insideH w:val="single" w:sz="4" w:space="0" w:color="993F10"/>
          <w:insideV w:val="nil"/>
        </w:tcBorders>
        <w:shd w:val="clear" w:color="auto" w:fill="993F10"/>
      </w:tcPr>
    </w:tblStylePr>
    <w:tblStylePr w:type="lastCol">
      <w:rPr>
        <w:color w:val="FFFFFF"/>
      </w:rPr>
      <w:tblPr/>
      <w:tcPr>
        <w:tcBorders>
          <w:top w:val="nil"/>
          <w:left w:val="nil"/>
          <w:bottom w:val="nil"/>
          <w:right w:val="nil"/>
          <w:insideH w:val="nil"/>
          <w:insideV w:val="nil"/>
        </w:tcBorders>
        <w:shd w:val="clear" w:color="auto" w:fill="993F10"/>
      </w:tcPr>
    </w:tblStylePr>
    <w:tblStylePr w:type="band1Vert">
      <w:tblPr/>
      <w:tcPr>
        <w:shd w:val="clear" w:color="auto" w:fill="F6C5AC"/>
      </w:tcPr>
    </w:tblStylePr>
    <w:tblStylePr w:type="band1Horz">
      <w:tblPr/>
      <w:tcPr>
        <w:shd w:val="clear" w:color="auto" w:fill="F4B798"/>
      </w:tcPr>
    </w:tblStylePr>
    <w:tblStylePr w:type="neCell">
      <w:rPr>
        <w:color w:val="000000"/>
      </w:rPr>
    </w:tblStylePr>
    <w:tblStylePr w:type="nwCell">
      <w:rPr>
        <w:color w:val="000000"/>
      </w:rPr>
    </w:tblStylePr>
  </w:style>
  <w:style w:type="table" w:customStyle="1" w:styleId="ColourfulShadingAccent37">
    <w:name w:val="Colourful Shading – Accent 37"/>
    <w:basedOn w:val="TableNormal"/>
    <w:next w:val="ColorfulShading-Accent3"/>
    <w:uiPriority w:val="71"/>
    <w:semiHidden/>
    <w:unhideWhenUsed/>
    <w:rsid w:val="00D8293E"/>
    <w:pPr>
      <w:spacing w:after="0" w:line="240" w:lineRule="auto"/>
    </w:pPr>
    <w:rPr>
      <w:color w:val="000000"/>
      <w:kern w:val="2"/>
      <w:sz w:val="24"/>
      <w:szCs w:val="24"/>
      <w:lang w:val="en-IE"/>
      <w14:ligatures w14:val="standardContextual"/>
    </w:rPr>
    <w:tblPr>
      <w:tblStyleRowBandSize w:val="1"/>
      <w:tblStyleColBandSize w:val="1"/>
      <w:tblBorders>
        <w:top w:val="single" w:sz="24" w:space="0" w:color="0F9ED5"/>
        <w:left w:val="single" w:sz="4" w:space="0" w:color="196B24"/>
        <w:bottom w:val="single" w:sz="4" w:space="0" w:color="196B24"/>
        <w:right w:val="single" w:sz="4" w:space="0" w:color="196B24"/>
        <w:insideH w:val="single" w:sz="4" w:space="0" w:color="FFFFFF"/>
        <w:insideV w:val="single" w:sz="4" w:space="0" w:color="FFFFFF"/>
      </w:tblBorders>
    </w:tblPr>
    <w:tcPr>
      <w:shd w:val="clear" w:color="auto" w:fill="E0F8E3"/>
    </w:tcPr>
    <w:tblStylePr w:type="firstRow">
      <w:rPr>
        <w:b/>
        <w:bCs/>
      </w:rPr>
      <w:tblPr/>
      <w:tcPr>
        <w:tcBorders>
          <w:top w:val="nil"/>
          <w:left w:val="nil"/>
          <w:bottom w:val="single" w:sz="24" w:space="0" w:color="0F9ED5"/>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0F4015"/>
      </w:tcPr>
    </w:tblStylePr>
    <w:tblStylePr w:type="firstCol">
      <w:rPr>
        <w:color w:val="FFFFFF"/>
      </w:rPr>
      <w:tblPr/>
      <w:tcPr>
        <w:tcBorders>
          <w:top w:val="nil"/>
          <w:left w:val="nil"/>
          <w:bottom w:val="nil"/>
          <w:right w:val="nil"/>
          <w:insideH w:val="single" w:sz="4" w:space="0" w:color="0F4015"/>
          <w:insideV w:val="nil"/>
        </w:tcBorders>
        <w:shd w:val="clear" w:color="auto" w:fill="0F4015"/>
      </w:tcPr>
    </w:tblStylePr>
    <w:tblStylePr w:type="lastCol">
      <w:rPr>
        <w:color w:val="FFFFFF"/>
      </w:rPr>
      <w:tblPr/>
      <w:tcPr>
        <w:tcBorders>
          <w:top w:val="nil"/>
          <w:left w:val="nil"/>
          <w:bottom w:val="nil"/>
          <w:right w:val="nil"/>
          <w:insideH w:val="nil"/>
          <w:insideV w:val="nil"/>
        </w:tcBorders>
        <w:shd w:val="clear" w:color="auto" w:fill="0F4015"/>
      </w:tcPr>
    </w:tblStylePr>
    <w:tblStylePr w:type="band1Vert">
      <w:tblPr/>
      <w:tcPr>
        <w:shd w:val="clear" w:color="auto" w:fill="84E290"/>
      </w:tcPr>
    </w:tblStylePr>
    <w:tblStylePr w:type="band1Horz">
      <w:tblPr/>
      <w:tcPr>
        <w:shd w:val="clear" w:color="auto" w:fill="66DB75"/>
      </w:tcPr>
    </w:tblStylePr>
  </w:style>
  <w:style w:type="table" w:customStyle="1" w:styleId="ColourfulShadingAccent47">
    <w:name w:val="Colourful Shading – Accent 47"/>
    <w:basedOn w:val="TableNormal"/>
    <w:next w:val="ColorfulShading-Accent4"/>
    <w:uiPriority w:val="71"/>
    <w:semiHidden/>
    <w:unhideWhenUsed/>
    <w:rsid w:val="00D8293E"/>
    <w:pPr>
      <w:spacing w:after="0" w:line="240" w:lineRule="auto"/>
    </w:pPr>
    <w:rPr>
      <w:color w:val="000000"/>
      <w:kern w:val="2"/>
      <w:sz w:val="24"/>
      <w:szCs w:val="24"/>
      <w:lang w:val="en-IE"/>
      <w14:ligatures w14:val="standardContextual"/>
    </w:rPr>
    <w:tblPr>
      <w:tblStyleRowBandSize w:val="1"/>
      <w:tblStyleColBandSize w:val="1"/>
      <w:tblBorders>
        <w:top w:val="single" w:sz="24" w:space="0" w:color="196B24"/>
        <w:left w:val="single" w:sz="4" w:space="0" w:color="0F9ED5"/>
        <w:bottom w:val="single" w:sz="4" w:space="0" w:color="0F9ED5"/>
        <w:right w:val="single" w:sz="4" w:space="0" w:color="0F9ED5"/>
        <w:insideH w:val="single" w:sz="4" w:space="0" w:color="FFFFFF"/>
        <w:insideV w:val="single" w:sz="4" w:space="0" w:color="FFFFFF"/>
      </w:tblBorders>
    </w:tblPr>
    <w:tcPr>
      <w:shd w:val="clear" w:color="auto" w:fill="E5F6FD"/>
    </w:tcPr>
    <w:tblStylePr w:type="firstRow">
      <w:rPr>
        <w:b/>
        <w:bCs/>
      </w:rPr>
      <w:tblPr/>
      <w:tcPr>
        <w:tcBorders>
          <w:top w:val="nil"/>
          <w:left w:val="nil"/>
          <w:bottom w:val="single" w:sz="24" w:space="0" w:color="196B24"/>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095E7F"/>
      </w:tcPr>
    </w:tblStylePr>
    <w:tblStylePr w:type="firstCol">
      <w:rPr>
        <w:color w:val="FFFFFF"/>
      </w:rPr>
      <w:tblPr/>
      <w:tcPr>
        <w:tcBorders>
          <w:top w:val="nil"/>
          <w:left w:val="nil"/>
          <w:bottom w:val="nil"/>
          <w:right w:val="nil"/>
          <w:insideH w:val="single" w:sz="4" w:space="0" w:color="095E7F"/>
          <w:insideV w:val="nil"/>
        </w:tcBorders>
        <w:shd w:val="clear" w:color="auto" w:fill="095E7F"/>
      </w:tcPr>
    </w:tblStylePr>
    <w:tblStylePr w:type="lastCol">
      <w:rPr>
        <w:color w:val="FFFFFF"/>
      </w:rPr>
      <w:tblPr/>
      <w:tcPr>
        <w:tcBorders>
          <w:top w:val="nil"/>
          <w:left w:val="nil"/>
          <w:bottom w:val="nil"/>
          <w:right w:val="nil"/>
          <w:insideH w:val="nil"/>
          <w:insideV w:val="nil"/>
        </w:tcBorders>
        <w:shd w:val="clear" w:color="auto" w:fill="095E7F"/>
      </w:tcPr>
    </w:tblStylePr>
    <w:tblStylePr w:type="band1Vert">
      <w:tblPr/>
      <w:tcPr>
        <w:shd w:val="clear" w:color="auto" w:fill="95DCF7"/>
      </w:tcPr>
    </w:tblStylePr>
    <w:tblStylePr w:type="band1Horz">
      <w:tblPr/>
      <w:tcPr>
        <w:shd w:val="clear" w:color="auto" w:fill="7BD3F5"/>
      </w:tcPr>
    </w:tblStylePr>
    <w:tblStylePr w:type="neCell">
      <w:rPr>
        <w:color w:val="000000"/>
      </w:rPr>
    </w:tblStylePr>
    <w:tblStylePr w:type="nwCell">
      <w:rPr>
        <w:color w:val="000000"/>
      </w:rPr>
    </w:tblStylePr>
  </w:style>
  <w:style w:type="table" w:customStyle="1" w:styleId="ColourfulShadingAccent57">
    <w:name w:val="Colourful Shading – Accent 57"/>
    <w:basedOn w:val="TableNormal"/>
    <w:next w:val="ColorfulShading-Accent5"/>
    <w:uiPriority w:val="71"/>
    <w:semiHidden/>
    <w:unhideWhenUsed/>
    <w:rsid w:val="00D8293E"/>
    <w:pPr>
      <w:spacing w:after="0" w:line="240" w:lineRule="auto"/>
    </w:pPr>
    <w:rPr>
      <w:color w:val="000000"/>
      <w:kern w:val="2"/>
      <w:sz w:val="24"/>
      <w:szCs w:val="24"/>
      <w:lang w:val="en-IE"/>
      <w14:ligatures w14:val="standardContextual"/>
    </w:rPr>
    <w:tblPr>
      <w:tblStyleRowBandSize w:val="1"/>
      <w:tblStyleColBandSize w:val="1"/>
      <w:tblBorders>
        <w:top w:val="single" w:sz="24" w:space="0" w:color="4EA72E"/>
        <w:left w:val="single" w:sz="4" w:space="0" w:color="A02B93"/>
        <w:bottom w:val="single" w:sz="4" w:space="0" w:color="A02B93"/>
        <w:right w:val="single" w:sz="4" w:space="0" w:color="A02B93"/>
        <w:insideH w:val="single" w:sz="4" w:space="0" w:color="FFFFFF"/>
        <w:insideV w:val="single" w:sz="4" w:space="0" w:color="FFFFFF"/>
      </w:tblBorders>
    </w:tblPr>
    <w:tcPr>
      <w:shd w:val="clear" w:color="auto" w:fill="F8E7F6"/>
    </w:tcPr>
    <w:tblStylePr w:type="firstRow">
      <w:rPr>
        <w:b/>
        <w:bCs/>
      </w:rPr>
      <w:tblPr/>
      <w:tcPr>
        <w:tcBorders>
          <w:top w:val="nil"/>
          <w:left w:val="nil"/>
          <w:bottom w:val="single" w:sz="24" w:space="0" w:color="4EA72E"/>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5F1957"/>
      </w:tcPr>
    </w:tblStylePr>
    <w:tblStylePr w:type="firstCol">
      <w:rPr>
        <w:color w:val="FFFFFF"/>
      </w:rPr>
      <w:tblPr/>
      <w:tcPr>
        <w:tcBorders>
          <w:top w:val="nil"/>
          <w:left w:val="nil"/>
          <w:bottom w:val="nil"/>
          <w:right w:val="nil"/>
          <w:insideH w:val="single" w:sz="4" w:space="0" w:color="5F1957"/>
          <w:insideV w:val="nil"/>
        </w:tcBorders>
        <w:shd w:val="clear" w:color="auto" w:fill="5F1957"/>
      </w:tcPr>
    </w:tblStylePr>
    <w:tblStylePr w:type="lastCol">
      <w:rPr>
        <w:color w:val="FFFFFF"/>
      </w:rPr>
      <w:tblPr/>
      <w:tcPr>
        <w:tcBorders>
          <w:top w:val="nil"/>
          <w:left w:val="nil"/>
          <w:bottom w:val="nil"/>
          <w:right w:val="nil"/>
          <w:insideH w:val="nil"/>
          <w:insideV w:val="nil"/>
        </w:tcBorders>
        <w:shd w:val="clear" w:color="auto" w:fill="5F1957"/>
      </w:tcPr>
    </w:tblStylePr>
    <w:tblStylePr w:type="band1Vert">
      <w:tblPr/>
      <w:tcPr>
        <w:shd w:val="clear" w:color="auto" w:fill="E59EDC"/>
      </w:tcPr>
    </w:tblStylePr>
    <w:tblStylePr w:type="band1Horz">
      <w:tblPr/>
      <w:tcPr>
        <w:shd w:val="clear" w:color="auto" w:fill="DE86D4"/>
      </w:tcPr>
    </w:tblStylePr>
    <w:tblStylePr w:type="neCell">
      <w:rPr>
        <w:color w:val="000000"/>
      </w:rPr>
    </w:tblStylePr>
    <w:tblStylePr w:type="nwCell">
      <w:rPr>
        <w:color w:val="000000"/>
      </w:rPr>
    </w:tblStylePr>
  </w:style>
  <w:style w:type="table" w:customStyle="1" w:styleId="ColourfulShadingAccent67">
    <w:name w:val="Colourful Shading – Accent 67"/>
    <w:basedOn w:val="TableNormal"/>
    <w:next w:val="ColorfulShading-Accent6"/>
    <w:uiPriority w:val="71"/>
    <w:semiHidden/>
    <w:unhideWhenUsed/>
    <w:rsid w:val="00D8293E"/>
    <w:pPr>
      <w:spacing w:after="0" w:line="240" w:lineRule="auto"/>
    </w:pPr>
    <w:rPr>
      <w:color w:val="000000"/>
      <w:kern w:val="2"/>
      <w:sz w:val="24"/>
      <w:szCs w:val="24"/>
      <w:lang w:val="en-IE"/>
      <w14:ligatures w14:val="standardContextual"/>
    </w:rPr>
    <w:tblPr>
      <w:tblStyleRowBandSize w:val="1"/>
      <w:tblStyleColBandSize w:val="1"/>
      <w:tblBorders>
        <w:top w:val="single" w:sz="24" w:space="0" w:color="A02B93"/>
        <w:left w:val="single" w:sz="4" w:space="0" w:color="4EA72E"/>
        <w:bottom w:val="single" w:sz="4" w:space="0" w:color="4EA72E"/>
        <w:right w:val="single" w:sz="4" w:space="0" w:color="4EA72E"/>
        <w:insideH w:val="single" w:sz="4" w:space="0" w:color="FFFFFF"/>
        <w:insideV w:val="single" w:sz="4" w:space="0" w:color="FFFFFF"/>
      </w:tblBorders>
    </w:tblPr>
    <w:tcPr>
      <w:shd w:val="clear" w:color="auto" w:fill="ECF8E8"/>
    </w:tcPr>
    <w:tblStylePr w:type="firstRow">
      <w:rPr>
        <w:b/>
        <w:bCs/>
      </w:rPr>
      <w:tblPr/>
      <w:tcPr>
        <w:tcBorders>
          <w:top w:val="nil"/>
          <w:left w:val="nil"/>
          <w:bottom w:val="single" w:sz="24" w:space="0" w:color="A02B93"/>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E641B"/>
      </w:tcPr>
    </w:tblStylePr>
    <w:tblStylePr w:type="firstCol">
      <w:rPr>
        <w:color w:val="FFFFFF"/>
      </w:rPr>
      <w:tblPr/>
      <w:tcPr>
        <w:tcBorders>
          <w:top w:val="nil"/>
          <w:left w:val="nil"/>
          <w:bottom w:val="nil"/>
          <w:right w:val="nil"/>
          <w:insideH w:val="single" w:sz="4" w:space="0" w:color="2E641B"/>
          <w:insideV w:val="nil"/>
        </w:tcBorders>
        <w:shd w:val="clear" w:color="auto" w:fill="2E641B"/>
      </w:tcPr>
    </w:tblStylePr>
    <w:tblStylePr w:type="lastCol">
      <w:rPr>
        <w:color w:val="FFFFFF"/>
      </w:rPr>
      <w:tblPr/>
      <w:tcPr>
        <w:tcBorders>
          <w:top w:val="nil"/>
          <w:left w:val="nil"/>
          <w:bottom w:val="nil"/>
          <w:right w:val="nil"/>
          <w:insideH w:val="nil"/>
          <w:insideV w:val="nil"/>
        </w:tcBorders>
        <w:shd w:val="clear" w:color="auto" w:fill="2E641B"/>
      </w:tcPr>
    </w:tblStylePr>
    <w:tblStylePr w:type="band1Vert">
      <w:tblPr/>
      <w:tcPr>
        <w:shd w:val="clear" w:color="auto" w:fill="B3E5A1"/>
      </w:tcPr>
    </w:tblStylePr>
    <w:tblStylePr w:type="band1Horz">
      <w:tblPr/>
      <w:tcPr>
        <w:shd w:val="clear" w:color="auto" w:fill="A0DF8A"/>
      </w:tcPr>
    </w:tblStylePr>
    <w:tblStylePr w:type="neCell">
      <w:rPr>
        <w:color w:val="000000"/>
      </w:rPr>
    </w:tblStylePr>
    <w:tblStylePr w:type="nwCell">
      <w:rPr>
        <w:color w:val="000000"/>
      </w:rPr>
    </w:tblStylePr>
  </w:style>
  <w:style w:type="table" w:customStyle="1" w:styleId="DarkList7">
    <w:name w:val="Dark List7"/>
    <w:basedOn w:val="TableNormal"/>
    <w:next w:val="DarkList"/>
    <w:uiPriority w:val="70"/>
    <w:semiHidden/>
    <w:unhideWhenUsed/>
    <w:rsid w:val="00D8293E"/>
    <w:pPr>
      <w:spacing w:after="0" w:line="240" w:lineRule="auto"/>
    </w:pPr>
    <w:rPr>
      <w:color w:val="FFFFFF"/>
      <w:kern w:val="2"/>
      <w:sz w:val="24"/>
      <w:szCs w:val="24"/>
      <w:lang w:val="en-IE"/>
      <w14:ligatures w14:val="standardContextual"/>
    </w:rPr>
    <w:tblPr>
      <w:tblStyleRowBandSize w:val="1"/>
      <w:tblStyleColBandSize w:val="1"/>
    </w:tblPr>
    <w:tcPr>
      <w:shd w:val="clear" w:color="auto" w:fill="000000"/>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000000"/>
      </w:tcPr>
    </w:tblStylePr>
    <w:tblStylePr w:type="firstCol">
      <w:tblPr/>
      <w:tcPr>
        <w:tcBorders>
          <w:top w:val="nil"/>
          <w:left w:val="nil"/>
          <w:bottom w:val="nil"/>
          <w:right w:val="single" w:sz="18" w:space="0" w:color="FFFFFF"/>
          <w:insideH w:val="nil"/>
          <w:insideV w:val="nil"/>
        </w:tcBorders>
        <w:shd w:val="clear" w:color="auto" w:fill="000000"/>
      </w:tcPr>
    </w:tblStylePr>
    <w:tblStylePr w:type="lastCol">
      <w:tblPr/>
      <w:tcPr>
        <w:tcBorders>
          <w:top w:val="nil"/>
          <w:left w:val="single" w:sz="18" w:space="0" w:color="FFFFFF"/>
          <w:bottom w:val="nil"/>
          <w:right w:val="nil"/>
          <w:insideH w:val="nil"/>
          <w:insideV w:val="nil"/>
        </w:tcBorders>
        <w:shd w:val="clear" w:color="auto" w:fill="000000"/>
      </w:tcPr>
    </w:tblStylePr>
    <w:tblStylePr w:type="band1Vert">
      <w:tblPr/>
      <w:tcPr>
        <w:tcBorders>
          <w:top w:val="nil"/>
          <w:left w:val="nil"/>
          <w:bottom w:val="nil"/>
          <w:right w:val="nil"/>
          <w:insideH w:val="nil"/>
          <w:insideV w:val="nil"/>
        </w:tcBorders>
        <w:shd w:val="clear" w:color="auto" w:fill="000000"/>
      </w:tcPr>
    </w:tblStylePr>
    <w:tblStylePr w:type="band1Horz">
      <w:tblPr/>
      <w:tcPr>
        <w:tcBorders>
          <w:top w:val="nil"/>
          <w:left w:val="nil"/>
          <w:bottom w:val="nil"/>
          <w:right w:val="nil"/>
          <w:insideH w:val="nil"/>
          <w:insideV w:val="nil"/>
        </w:tcBorders>
        <w:shd w:val="clear" w:color="auto" w:fill="000000"/>
      </w:tcPr>
    </w:tblStylePr>
  </w:style>
  <w:style w:type="table" w:customStyle="1" w:styleId="DarkList-Accent17">
    <w:name w:val="Dark List - Accent 17"/>
    <w:basedOn w:val="TableNormal"/>
    <w:next w:val="DarkList-Accent1"/>
    <w:uiPriority w:val="70"/>
    <w:semiHidden/>
    <w:unhideWhenUsed/>
    <w:rsid w:val="00D8293E"/>
    <w:pPr>
      <w:spacing w:after="0" w:line="240" w:lineRule="auto"/>
    </w:pPr>
    <w:rPr>
      <w:color w:val="FFFFFF"/>
      <w:kern w:val="2"/>
      <w:sz w:val="24"/>
      <w:szCs w:val="24"/>
      <w:lang w:val="en-IE"/>
      <w14:ligatures w14:val="standardContextual"/>
    </w:rPr>
    <w:tblPr>
      <w:tblStyleRowBandSize w:val="1"/>
      <w:tblStyleColBandSize w:val="1"/>
    </w:tblPr>
    <w:tcPr>
      <w:shd w:val="clear" w:color="auto" w:fill="156082"/>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0A2F40"/>
      </w:tcPr>
    </w:tblStylePr>
    <w:tblStylePr w:type="firstCol">
      <w:tblPr/>
      <w:tcPr>
        <w:tcBorders>
          <w:top w:val="nil"/>
          <w:left w:val="nil"/>
          <w:bottom w:val="nil"/>
          <w:right w:val="single" w:sz="18" w:space="0" w:color="FFFFFF"/>
          <w:insideH w:val="nil"/>
          <w:insideV w:val="nil"/>
        </w:tcBorders>
        <w:shd w:val="clear" w:color="auto" w:fill="0F4761"/>
      </w:tcPr>
    </w:tblStylePr>
    <w:tblStylePr w:type="lastCol">
      <w:tblPr/>
      <w:tcPr>
        <w:tcBorders>
          <w:top w:val="nil"/>
          <w:left w:val="single" w:sz="18" w:space="0" w:color="FFFFFF"/>
          <w:bottom w:val="nil"/>
          <w:right w:val="nil"/>
          <w:insideH w:val="nil"/>
          <w:insideV w:val="nil"/>
        </w:tcBorders>
        <w:shd w:val="clear" w:color="auto" w:fill="0F4761"/>
      </w:tcPr>
    </w:tblStylePr>
    <w:tblStylePr w:type="band1Vert">
      <w:tblPr/>
      <w:tcPr>
        <w:tcBorders>
          <w:top w:val="nil"/>
          <w:left w:val="nil"/>
          <w:bottom w:val="nil"/>
          <w:right w:val="nil"/>
          <w:insideH w:val="nil"/>
          <w:insideV w:val="nil"/>
        </w:tcBorders>
        <w:shd w:val="clear" w:color="auto" w:fill="0F4761"/>
      </w:tcPr>
    </w:tblStylePr>
    <w:tblStylePr w:type="band1Horz">
      <w:tblPr/>
      <w:tcPr>
        <w:tcBorders>
          <w:top w:val="nil"/>
          <w:left w:val="nil"/>
          <w:bottom w:val="nil"/>
          <w:right w:val="nil"/>
          <w:insideH w:val="nil"/>
          <w:insideV w:val="nil"/>
        </w:tcBorders>
        <w:shd w:val="clear" w:color="auto" w:fill="0F4761"/>
      </w:tcPr>
    </w:tblStylePr>
  </w:style>
  <w:style w:type="table" w:customStyle="1" w:styleId="DarkList-Accent27">
    <w:name w:val="Dark List - Accent 27"/>
    <w:basedOn w:val="TableNormal"/>
    <w:next w:val="DarkList-Accent2"/>
    <w:uiPriority w:val="70"/>
    <w:semiHidden/>
    <w:unhideWhenUsed/>
    <w:rsid w:val="00D8293E"/>
    <w:pPr>
      <w:spacing w:after="0" w:line="240" w:lineRule="auto"/>
    </w:pPr>
    <w:rPr>
      <w:color w:val="FFFFFF"/>
      <w:kern w:val="2"/>
      <w:sz w:val="24"/>
      <w:szCs w:val="24"/>
      <w:lang w:val="en-IE"/>
      <w14:ligatures w14:val="standardContextual"/>
    </w:rPr>
    <w:tblPr>
      <w:tblStyleRowBandSize w:val="1"/>
      <w:tblStyleColBandSize w:val="1"/>
    </w:tblPr>
    <w:tcPr>
      <w:shd w:val="clear" w:color="auto" w:fill="E97132"/>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7F340D"/>
      </w:tcPr>
    </w:tblStylePr>
    <w:tblStylePr w:type="firstCol">
      <w:tblPr/>
      <w:tcPr>
        <w:tcBorders>
          <w:top w:val="nil"/>
          <w:left w:val="nil"/>
          <w:bottom w:val="nil"/>
          <w:right w:val="single" w:sz="18" w:space="0" w:color="FFFFFF"/>
          <w:insideH w:val="nil"/>
          <w:insideV w:val="nil"/>
        </w:tcBorders>
        <w:shd w:val="clear" w:color="auto" w:fill="BF4E14"/>
      </w:tcPr>
    </w:tblStylePr>
    <w:tblStylePr w:type="lastCol">
      <w:tblPr/>
      <w:tcPr>
        <w:tcBorders>
          <w:top w:val="nil"/>
          <w:left w:val="single" w:sz="18" w:space="0" w:color="FFFFFF"/>
          <w:bottom w:val="nil"/>
          <w:right w:val="nil"/>
          <w:insideH w:val="nil"/>
          <w:insideV w:val="nil"/>
        </w:tcBorders>
        <w:shd w:val="clear" w:color="auto" w:fill="BF4E14"/>
      </w:tcPr>
    </w:tblStylePr>
    <w:tblStylePr w:type="band1Vert">
      <w:tblPr/>
      <w:tcPr>
        <w:tcBorders>
          <w:top w:val="nil"/>
          <w:left w:val="nil"/>
          <w:bottom w:val="nil"/>
          <w:right w:val="nil"/>
          <w:insideH w:val="nil"/>
          <w:insideV w:val="nil"/>
        </w:tcBorders>
        <w:shd w:val="clear" w:color="auto" w:fill="BF4E14"/>
      </w:tcPr>
    </w:tblStylePr>
    <w:tblStylePr w:type="band1Horz">
      <w:tblPr/>
      <w:tcPr>
        <w:tcBorders>
          <w:top w:val="nil"/>
          <w:left w:val="nil"/>
          <w:bottom w:val="nil"/>
          <w:right w:val="nil"/>
          <w:insideH w:val="nil"/>
          <w:insideV w:val="nil"/>
        </w:tcBorders>
        <w:shd w:val="clear" w:color="auto" w:fill="BF4E14"/>
      </w:tcPr>
    </w:tblStylePr>
  </w:style>
  <w:style w:type="table" w:customStyle="1" w:styleId="DarkList-Accent37">
    <w:name w:val="Dark List - Accent 37"/>
    <w:basedOn w:val="TableNormal"/>
    <w:next w:val="DarkList-Accent3"/>
    <w:uiPriority w:val="70"/>
    <w:semiHidden/>
    <w:unhideWhenUsed/>
    <w:rsid w:val="00D8293E"/>
    <w:pPr>
      <w:spacing w:after="0" w:line="240" w:lineRule="auto"/>
    </w:pPr>
    <w:rPr>
      <w:color w:val="FFFFFF"/>
      <w:kern w:val="2"/>
      <w:sz w:val="24"/>
      <w:szCs w:val="24"/>
      <w:lang w:val="en-IE"/>
      <w14:ligatures w14:val="standardContextual"/>
    </w:rPr>
    <w:tblPr>
      <w:tblStyleRowBandSize w:val="1"/>
      <w:tblStyleColBandSize w:val="1"/>
    </w:tblPr>
    <w:tcPr>
      <w:shd w:val="clear" w:color="auto" w:fill="196B24"/>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0C3511"/>
      </w:tcPr>
    </w:tblStylePr>
    <w:tblStylePr w:type="firstCol">
      <w:tblPr/>
      <w:tcPr>
        <w:tcBorders>
          <w:top w:val="nil"/>
          <w:left w:val="nil"/>
          <w:bottom w:val="nil"/>
          <w:right w:val="single" w:sz="18" w:space="0" w:color="FFFFFF"/>
          <w:insideH w:val="nil"/>
          <w:insideV w:val="nil"/>
        </w:tcBorders>
        <w:shd w:val="clear" w:color="auto" w:fill="124F1A"/>
      </w:tcPr>
    </w:tblStylePr>
    <w:tblStylePr w:type="lastCol">
      <w:tblPr/>
      <w:tcPr>
        <w:tcBorders>
          <w:top w:val="nil"/>
          <w:left w:val="single" w:sz="18" w:space="0" w:color="FFFFFF"/>
          <w:bottom w:val="nil"/>
          <w:right w:val="nil"/>
          <w:insideH w:val="nil"/>
          <w:insideV w:val="nil"/>
        </w:tcBorders>
        <w:shd w:val="clear" w:color="auto" w:fill="124F1A"/>
      </w:tcPr>
    </w:tblStylePr>
    <w:tblStylePr w:type="band1Vert">
      <w:tblPr/>
      <w:tcPr>
        <w:tcBorders>
          <w:top w:val="nil"/>
          <w:left w:val="nil"/>
          <w:bottom w:val="nil"/>
          <w:right w:val="nil"/>
          <w:insideH w:val="nil"/>
          <w:insideV w:val="nil"/>
        </w:tcBorders>
        <w:shd w:val="clear" w:color="auto" w:fill="124F1A"/>
      </w:tcPr>
    </w:tblStylePr>
    <w:tblStylePr w:type="band1Horz">
      <w:tblPr/>
      <w:tcPr>
        <w:tcBorders>
          <w:top w:val="nil"/>
          <w:left w:val="nil"/>
          <w:bottom w:val="nil"/>
          <w:right w:val="nil"/>
          <w:insideH w:val="nil"/>
          <w:insideV w:val="nil"/>
        </w:tcBorders>
        <w:shd w:val="clear" w:color="auto" w:fill="124F1A"/>
      </w:tcPr>
    </w:tblStylePr>
  </w:style>
  <w:style w:type="table" w:customStyle="1" w:styleId="DarkList-Accent47">
    <w:name w:val="Dark List - Accent 47"/>
    <w:basedOn w:val="TableNormal"/>
    <w:next w:val="DarkList-Accent4"/>
    <w:uiPriority w:val="70"/>
    <w:semiHidden/>
    <w:unhideWhenUsed/>
    <w:rsid w:val="00D8293E"/>
    <w:pPr>
      <w:spacing w:after="0" w:line="240" w:lineRule="auto"/>
    </w:pPr>
    <w:rPr>
      <w:color w:val="FFFFFF"/>
      <w:kern w:val="2"/>
      <w:sz w:val="24"/>
      <w:szCs w:val="24"/>
      <w:lang w:val="en-IE"/>
      <w14:ligatures w14:val="standardContextual"/>
    </w:rPr>
    <w:tblPr>
      <w:tblStyleRowBandSize w:val="1"/>
      <w:tblStyleColBandSize w:val="1"/>
    </w:tblPr>
    <w:tcPr>
      <w:shd w:val="clear" w:color="auto" w:fill="0F9ED5"/>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074E69"/>
      </w:tcPr>
    </w:tblStylePr>
    <w:tblStylePr w:type="firstCol">
      <w:tblPr/>
      <w:tcPr>
        <w:tcBorders>
          <w:top w:val="nil"/>
          <w:left w:val="nil"/>
          <w:bottom w:val="nil"/>
          <w:right w:val="single" w:sz="18" w:space="0" w:color="FFFFFF"/>
          <w:insideH w:val="nil"/>
          <w:insideV w:val="nil"/>
        </w:tcBorders>
        <w:shd w:val="clear" w:color="auto" w:fill="0B769F"/>
      </w:tcPr>
    </w:tblStylePr>
    <w:tblStylePr w:type="lastCol">
      <w:tblPr/>
      <w:tcPr>
        <w:tcBorders>
          <w:top w:val="nil"/>
          <w:left w:val="single" w:sz="18" w:space="0" w:color="FFFFFF"/>
          <w:bottom w:val="nil"/>
          <w:right w:val="nil"/>
          <w:insideH w:val="nil"/>
          <w:insideV w:val="nil"/>
        </w:tcBorders>
        <w:shd w:val="clear" w:color="auto" w:fill="0B769F"/>
      </w:tcPr>
    </w:tblStylePr>
    <w:tblStylePr w:type="band1Vert">
      <w:tblPr/>
      <w:tcPr>
        <w:tcBorders>
          <w:top w:val="nil"/>
          <w:left w:val="nil"/>
          <w:bottom w:val="nil"/>
          <w:right w:val="nil"/>
          <w:insideH w:val="nil"/>
          <w:insideV w:val="nil"/>
        </w:tcBorders>
        <w:shd w:val="clear" w:color="auto" w:fill="0B769F"/>
      </w:tcPr>
    </w:tblStylePr>
    <w:tblStylePr w:type="band1Horz">
      <w:tblPr/>
      <w:tcPr>
        <w:tcBorders>
          <w:top w:val="nil"/>
          <w:left w:val="nil"/>
          <w:bottom w:val="nil"/>
          <w:right w:val="nil"/>
          <w:insideH w:val="nil"/>
          <w:insideV w:val="nil"/>
        </w:tcBorders>
        <w:shd w:val="clear" w:color="auto" w:fill="0B769F"/>
      </w:tcPr>
    </w:tblStylePr>
  </w:style>
  <w:style w:type="table" w:customStyle="1" w:styleId="DarkList-Accent57">
    <w:name w:val="Dark List - Accent 57"/>
    <w:basedOn w:val="TableNormal"/>
    <w:next w:val="DarkList-Accent5"/>
    <w:uiPriority w:val="70"/>
    <w:semiHidden/>
    <w:unhideWhenUsed/>
    <w:rsid w:val="00D8293E"/>
    <w:pPr>
      <w:spacing w:after="0" w:line="240" w:lineRule="auto"/>
    </w:pPr>
    <w:rPr>
      <w:color w:val="FFFFFF"/>
      <w:kern w:val="2"/>
      <w:sz w:val="24"/>
      <w:szCs w:val="24"/>
      <w:lang w:val="en-IE"/>
      <w14:ligatures w14:val="standardContextual"/>
    </w:rPr>
    <w:tblPr>
      <w:tblStyleRowBandSize w:val="1"/>
      <w:tblStyleColBandSize w:val="1"/>
    </w:tblPr>
    <w:tcPr>
      <w:shd w:val="clear" w:color="auto" w:fill="A02B93"/>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4F1548"/>
      </w:tcPr>
    </w:tblStylePr>
    <w:tblStylePr w:type="firstCol">
      <w:tblPr/>
      <w:tcPr>
        <w:tcBorders>
          <w:top w:val="nil"/>
          <w:left w:val="nil"/>
          <w:bottom w:val="nil"/>
          <w:right w:val="single" w:sz="18" w:space="0" w:color="FFFFFF"/>
          <w:insideH w:val="nil"/>
          <w:insideV w:val="nil"/>
        </w:tcBorders>
        <w:shd w:val="clear" w:color="auto" w:fill="77206D"/>
      </w:tcPr>
    </w:tblStylePr>
    <w:tblStylePr w:type="lastCol">
      <w:tblPr/>
      <w:tcPr>
        <w:tcBorders>
          <w:top w:val="nil"/>
          <w:left w:val="single" w:sz="18" w:space="0" w:color="FFFFFF"/>
          <w:bottom w:val="nil"/>
          <w:right w:val="nil"/>
          <w:insideH w:val="nil"/>
          <w:insideV w:val="nil"/>
        </w:tcBorders>
        <w:shd w:val="clear" w:color="auto" w:fill="77206D"/>
      </w:tcPr>
    </w:tblStylePr>
    <w:tblStylePr w:type="band1Vert">
      <w:tblPr/>
      <w:tcPr>
        <w:tcBorders>
          <w:top w:val="nil"/>
          <w:left w:val="nil"/>
          <w:bottom w:val="nil"/>
          <w:right w:val="nil"/>
          <w:insideH w:val="nil"/>
          <w:insideV w:val="nil"/>
        </w:tcBorders>
        <w:shd w:val="clear" w:color="auto" w:fill="77206D"/>
      </w:tcPr>
    </w:tblStylePr>
    <w:tblStylePr w:type="band1Horz">
      <w:tblPr/>
      <w:tcPr>
        <w:tcBorders>
          <w:top w:val="nil"/>
          <w:left w:val="nil"/>
          <w:bottom w:val="nil"/>
          <w:right w:val="nil"/>
          <w:insideH w:val="nil"/>
          <w:insideV w:val="nil"/>
        </w:tcBorders>
        <w:shd w:val="clear" w:color="auto" w:fill="77206D"/>
      </w:tcPr>
    </w:tblStylePr>
  </w:style>
  <w:style w:type="table" w:customStyle="1" w:styleId="DarkList-Accent67">
    <w:name w:val="Dark List - Accent 67"/>
    <w:basedOn w:val="TableNormal"/>
    <w:next w:val="DarkList-Accent6"/>
    <w:uiPriority w:val="70"/>
    <w:semiHidden/>
    <w:unhideWhenUsed/>
    <w:rsid w:val="00D8293E"/>
    <w:pPr>
      <w:spacing w:after="0" w:line="240" w:lineRule="auto"/>
    </w:pPr>
    <w:rPr>
      <w:color w:val="FFFFFF"/>
      <w:kern w:val="2"/>
      <w:sz w:val="24"/>
      <w:szCs w:val="24"/>
      <w:lang w:val="en-IE"/>
      <w14:ligatures w14:val="standardContextual"/>
    </w:rPr>
    <w:tblPr>
      <w:tblStyleRowBandSize w:val="1"/>
      <w:tblStyleColBandSize w:val="1"/>
    </w:tblPr>
    <w:tcPr>
      <w:shd w:val="clear" w:color="auto" w:fill="4EA72E"/>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265317"/>
      </w:tcPr>
    </w:tblStylePr>
    <w:tblStylePr w:type="firstCol">
      <w:tblPr/>
      <w:tcPr>
        <w:tcBorders>
          <w:top w:val="nil"/>
          <w:left w:val="nil"/>
          <w:bottom w:val="nil"/>
          <w:right w:val="single" w:sz="18" w:space="0" w:color="FFFFFF"/>
          <w:insideH w:val="nil"/>
          <w:insideV w:val="nil"/>
        </w:tcBorders>
        <w:shd w:val="clear" w:color="auto" w:fill="3A7C22"/>
      </w:tcPr>
    </w:tblStylePr>
    <w:tblStylePr w:type="lastCol">
      <w:tblPr/>
      <w:tcPr>
        <w:tcBorders>
          <w:top w:val="nil"/>
          <w:left w:val="single" w:sz="18" w:space="0" w:color="FFFFFF"/>
          <w:bottom w:val="nil"/>
          <w:right w:val="nil"/>
          <w:insideH w:val="nil"/>
          <w:insideV w:val="nil"/>
        </w:tcBorders>
        <w:shd w:val="clear" w:color="auto" w:fill="3A7C22"/>
      </w:tcPr>
    </w:tblStylePr>
    <w:tblStylePr w:type="band1Vert">
      <w:tblPr/>
      <w:tcPr>
        <w:tcBorders>
          <w:top w:val="nil"/>
          <w:left w:val="nil"/>
          <w:bottom w:val="nil"/>
          <w:right w:val="nil"/>
          <w:insideH w:val="nil"/>
          <w:insideV w:val="nil"/>
        </w:tcBorders>
        <w:shd w:val="clear" w:color="auto" w:fill="3A7C22"/>
      </w:tcPr>
    </w:tblStylePr>
    <w:tblStylePr w:type="band1Horz">
      <w:tblPr/>
      <w:tcPr>
        <w:tcBorders>
          <w:top w:val="nil"/>
          <w:left w:val="nil"/>
          <w:bottom w:val="nil"/>
          <w:right w:val="nil"/>
          <w:insideH w:val="nil"/>
          <w:insideV w:val="nil"/>
        </w:tcBorders>
        <w:shd w:val="clear" w:color="auto" w:fill="3A7C22"/>
      </w:tcPr>
    </w:tblStylePr>
  </w:style>
  <w:style w:type="table" w:customStyle="1" w:styleId="GridTable1Light7">
    <w:name w:val="Grid Table 1 Light7"/>
    <w:basedOn w:val="TableNormal"/>
    <w:next w:val="GridTable1Light"/>
    <w:uiPriority w:val="46"/>
    <w:rsid w:val="00D8293E"/>
    <w:pPr>
      <w:spacing w:after="0" w:line="240" w:lineRule="auto"/>
    </w:pPr>
    <w:rPr>
      <w:kern w:val="2"/>
      <w:sz w:val="24"/>
      <w:szCs w:val="24"/>
      <w:lang w:val="en-IE"/>
      <w14:ligatures w14:val="standardContextual"/>
    </w:rPr>
    <w:tblPr>
      <w:tblStyleRowBandSize w:val="1"/>
      <w:tblStyleColBandSize w:val="1"/>
      <w:tblBorders>
        <w:top w:val="single" w:sz="4" w:space="0" w:color="999999"/>
        <w:left w:val="single" w:sz="4" w:space="0" w:color="999999"/>
        <w:bottom w:val="single" w:sz="4" w:space="0" w:color="999999"/>
        <w:right w:val="single" w:sz="4" w:space="0" w:color="999999"/>
        <w:insideH w:val="single" w:sz="4" w:space="0" w:color="999999"/>
        <w:insideV w:val="single" w:sz="4" w:space="0" w:color="999999"/>
      </w:tblBorders>
    </w:tblPr>
    <w:tblStylePr w:type="firstRow">
      <w:rPr>
        <w:b/>
        <w:bCs/>
      </w:rPr>
      <w:tblPr/>
      <w:tcPr>
        <w:tcBorders>
          <w:bottom w:val="single" w:sz="12" w:space="0" w:color="666666"/>
        </w:tcBorders>
      </w:tcPr>
    </w:tblStylePr>
    <w:tblStylePr w:type="lastRow">
      <w:rPr>
        <w:b/>
        <w:bCs/>
      </w:rPr>
      <w:tblPr/>
      <w:tcPr>
        <w:tcBorders>
          <w:top w:val="double" w:sz="2" w:space="0" w:color="666666"/>
        </w:tcBorders>
      </w:tcPr>
    </w:tblStylePr>
    <w:tblStylePr w:type="firstCol">
      <w:rPr>
        <w:b/>
        <w:bCs/>
      </w:rPr>
    </w:tblStylePr>
    <w:tblStylePr w:type="lastCol">
      <w:rPr>
        <w:b/>
        <w:bCs/>
      </w:rPr>
    </w:tblStylePr>
  </w:style>
  <w:style w:type="table" w:customStyle="1" w:styleId="GridTable1Light-Accent17">
    <w:name w:val="Grid Table 1 Light - Accent 17"/>
    <w:basedOn w:val="TableNormal"/>
    <w:next w:val="GridTable1Light-Accent1"/>
    <w:uiPriority w:val="46"/>
    <w:rsid w:val="00D8293E"/>
    <w:pPr>
      <w:spacing w:after="0" w:line="240" w:lineRule="auto"/>
    </w:pPr>
    <w:rPr>
      <w:kern w:val="2"/>
      <w:sz w:val="24"/>
      <w:szCs w:val="24"/>
      <w:lang w:val="en-IE"/>
      <w14:ligatures w14:val="standardContextual"/>
    </w:rPr>
    <w:tblPr>
      <w:tblStyleRowBandSize w:val="1"/>
      <w:tblStyleColBandSize w:val="1"/>
      <w:tblBorders>
        <w:top w:val="single" w:sz="4" w:space="0" w:color="83CAEB"/>
        <w:left w:val="single" w:sz="4" w:space="0" w:color="83CAEB"/>
        <w:bottom w:val="single" w:sz="4" w:space="0" w:color="83CAEB"/>
        <w:right w:val="single" w:sz="4" w:space="0" w:color="83CAEB"/>
        <w:insideH w:val="single" w:sz="4" w:space="0" w:color="83CAEB"/>
        <w:insideV w:val="single" w:sz="4" w:space="0" w:color="83CAEB"/>
      </w:tblBorders>
    </w:tblPr>
    <w:tblStylePr w:type="firstRow">
      <w:rPr>
        <w:b/>
        <w:bCs/>
      </w:rPr>
      <w:tblPr/>
      <w:tcPr>
        <w:tcBorders>
          <w:bottom w:val="single" w:sz="12" w:space="0" w:color="45B0E1"/>
        </w:tcBorders>
      </w:tcPr>
    </w:tblStylePr>
    <w:tblStylePr w:type="lastRow">
      <w:rPr>
        <w:b/>
        <w:bCs/>
      </w:rPr>
      <w:tblPr/>
      <w:tcPr>
        <w:tcBorders>
          <w:top w:val="double" w:sz="2" w:space="0" w:color="45B0E1"/>
        </w:tcBorders>
      </w:tcPr>
    </w:tblStylePr>
    <w:tblStylePr w:type="firstCol">
      <w:rPr>
        <w:b/>
        <w:bCs/>
      </w:rPr>
    </w:tblStylePr>
    <w:tblStylePr w:type="lastCol">
      <w:rPr>
        <w:b/>
        <w:bCs/>
      </w:rPr>
    </w:tblStylePr>
  </w:style>
  <w:style w:type="table" w:customStyle="1" w:styleId="GridTable1LightAccent27">
    <w:name w:val="Grid Table 1 Light – Accent 27"/>
    <w:basedOn w:val="TableNormal"/>
    <w:next w:val="GridTable1Light-Accent2"/>
    <w:uiPriority w:val="46"/>
    <w:rsid w:val="00D8293E"/>
    <w:pPr>
      <w:spacing w:after="0" w:line="240" w:lineRule="auto"/>
    </w:pPr>
    <w:rPr>
      <w:kern w:val="2"/>
      <w:sz w:val="24"/>
      <w:szCs w:val="24"/>
      <w:lang w:val="en-IE"/>
      <w14:ligatures w14:val="standardContextual"/>
    </w:rPr>
    <w:tblPr>
      <w:tblStyleRowBandSize w:val="1"/>
      <w:tblStyleColBandSize w:val="1"/>
      <w:tblBorders>
        <w:top w:val="single" w:sz="4" w:space="0" w:color="F6C5AC"/>
        <w:left w:val="single" w:sz="4" w:space="0" w:color="F6C5AC"/>
        <w:bottom w:val="single" w:sz="4" w:space="0" w:color="F6C5AC"/>
        <w:right w:val="single" w:sz="4" w:space="0" w:color="F6C5AC"/>
        <w:insideH w:val="single" w:sz="4" w:space="0" w:color="F6C5AC"/>
        <w:insideV w:val="single" w:sz="4" w:space="0" w:color="F6C5AC"/>
      </w:tblBorders>
    </w:tblPr>
    <w:tblStylePr w:type="firstRow">
      <w:rPr>
        <w:b/>
        <w:bCs/>
      </w:rPr>
      <w:tblPr/>
      <w:tcPr>
        <w:tcBorders>
          <w:bottom w:val="single" w:sz="12" w:space="0" w:color="F1A983"/>
        </w:tcBorders>
      </w:tcPr>
    </w:tblStylePr>
    <w:tblStylePr w:type="lastRow">
      <w:rPr>
        <w:b/>
        <w:bCs/>
      </w:rPr>
      <w:tblPr/>
      <w:tcPr>
        <w:tcBorders>
          <w:top w:val="double" w:sz="2" w:space="0" w:color="F1A983"/>
        </w:tcBorders>
      </w:tcPr>
    </w:tblStylePr>
    <w:tblStylePr w:type="firstCol">
      <w:rPr>
        <w:b/>
        <w:bCs/>
      </w:rPr>
    </w:tblStylePr>
    <w:tblStylePr w:type="lastCol">
      <w:rPr>
        <w:b/>
        <w:bCs/>
      </w:rPr>
    </w:tblStylePr>
  </w:style>
  <w:style w:type="table" w:customStyle="1" w:styleId="GridTable1Light-Accent37">
    <w:name w:val="Grid Table 1 Light - Accent 37"/>
    <w:basedOn w:val="TableNormal"/>
    <w:next w:val="GridTable1Light-Accent3"/>
    <w:uiPriority w:val="46"/>
    <w:rsid w:val="00D8293E"/>
    <w:pPr>
      <w:spacing w:after="0" w:line="240" w:lineRule="auto"/>
    </w:pPr>
    <w:rPr>
      <w:kern w:val="2"/>
      <w:sz w:val="24"/>
      <w:szCs w:val="24"/>
      <w:lang w:val="en-IE"/>
      <w14:ligatures w14:val="standardContextual"/>
    </w:rPr>
    <w:tblPr>
      <w:tblStyleRowBandSize w:val="1"/>
      <w:tblStyleColBandSize w:val="1"/>
      <w:tblBorders>
        <w:top w:val="single" w:sz="4" w:space="0" w:color="84E290"/>
        <w:left w:val="single" w:sz="4" w:space="0" w:color="84E290"/>
        <w:bottom w:val="single" w:sz="4" w:space="0" w:color="84E290"/>
        <w:right w:val="single" w:sz="4" w:space="0" w:color="84E290"/>
        <w:insideH w:val="single" w:sz="4" w:space="0" w:color="84E290"/>
        <w:insideV w:val="single" w:sz="4" w:space="0" w:color="84E290"/>
      </w:tblBorders>
    </w:tblPr>
    <w:tblStylePr w:type="firstRow">
      <w:rPr>
        <w:b/>
        <w:bCs/>
      </w:rPr>
      <w:tblPr/>
      <w:tcPr>
        <w:tcBorders>
          <w:bottom w:val="single" w:sz="12" w:space="0" w:color="47D459"/>
        </w:tcBorders>
      </w:tcPr>
    </w:tblStylePr>
    <w:tblStylePr w:type="lastRow">
      <w:rPr>
        <w:b/>
        <w:bCs/>
      </w:rPr>
      <w:tblPr/>
      <w:tcPr>
        <w:tcBorders>
          <w:top w:val="double" w:sz="2" w:space="0" w:color="47D459"/>
        </w:tcBorders>
      </w:tcPr>
    </w:tblStylePr>
    <w:tblStylePr w:type="firstCol">
      <w:rPr>
        <w:b/>
        <w:bCs/>
      </w:rPr>
    </w:tblStylePr>
    <w:tblStylePr w:type="lastCol">
      <w:rPr>
        <w:b/>
        <w:bCs/>
      </w:rPr>
    </w:tblStylePr>
  </w:style>
  <w:style w:type="table" w:customStyle="1" w:styleId="GridTable1Light-Accent47">
    <w:name w:val="Grid Table 1 Light - Accent 47"/>
    <w:basedOn w:val="TableNormal"/>
    <w:next w:val="GridTable1Light-Accent4"/>
    <w:uiPriority w:val="46"/>
    <w:rsid w:val="00D8293E"/>
    <w:pPr>
      <w:spacing w:after="0" w:line="240" w:lineRule="auto"/>
    </w:pPr>
    <w:rPr>
      <w:kern w:val="2"/>
      <w:sz w:val="24"/>
      <w:szCs w:val="24"/>
      <w:lang w:val="en-IE"/>
      <w14:ligatures w14:val="standardContextual"/>
    </w:rPr>
    <w:tblPr>
      <w:tblStyleRowBandSize w:val="1"/>
      <w:tblStyleColBandSize w:val="1"/>
      <w:tblBorders>
        <w:top w:val="single" w:sz="4" w:space="0" w:color="95DCF7"/>
        <w:left w:val="single" w:sz="4" w:space="0" w:color="95DCF7"/>
        <w:bottom w:val="single" w:sz="4" w:space="0" w:color="95DCF7"/>
        <w:right w:val="single" w:sz="4" w:space="0" w:color="95DCF7"/>
        <w:insideH w:val="single" w:sz="4" w:space="0" w:color="95DCF7"/>
        <w:insideV w:val="single" w:sz="4" w:space="0" w:color="95DCF7"/>
      </w:tblBorders>
    </w:tblPr>
    <w:tblStylePr w:type="firstRow">
      <w:rPr>
        <w:b/>
        <w:bCs/>
      </w:rPr>
      <w:tblPr/>
      <w:tcPr>
        <w:tcBorders>
          <w:bottom w:val="single" w:sz="12" w:space="0" w:color="60CAF3"/>
        </w:tcBorders>
      </w:tcPr>
    </w:tblStylePr>
    <w:tblStylePr w:type="lastRow">
      <w:rPr>
        <w:b/>
        <w:bCs/>
      </w:rPr>
      <w:tblPr/>
      <w:tcPr>
        <w:tcBorders>
          <w:top w:val="double" w:sz="2" w:space="0" w:color="60CAF3"/>
        </w:tcBorders>
      </w:tcPr>
    </w:tblStylePr>
    <w:tblStylePr w:type="firstCol">
      <w:rPr>
        <w:b/>
        <w:bCs/>
      </w:rPr>
    </w:tblStylePr>
    <w:tblStylePr w:type="lastCol">
      <w:rPr>
        <w:b/>
        <w:bCs/>
      </w:rPr>
    </w:tblStylePr>
  </w:style>
  <w:style w:type="table" w:customStyle="1" w:styleId="GridTable1Light-Accent57">
    <w:name w:val="Grid Table 1 Light - Accent 57"/>
    <w:basedOn w:val="TableNormal"/>
    <w:next w:val="GridTable1Light-Accent5"/>
    <w:uiPriority w:val="46"/>
    <w:rsid w:val="00D8293E"/>
    <w:pPr>
      <w:spacing w:after="0" w:line="240" w:lineRule="auto"/>
    </w:pPr>
    <w:rPr>
      <w:kern w:val="2"/>
      <w:sz w:val="24"/>
      <w:szCs w:val="24"/>
      <w:lang w:val="en-IE"/>
      <w14:ligatures w14:val="standardContextual"/>
    </w:rPr>
    <w:tblPr>
      <w:tblStyleRowBandSize w:val="1"/>
      <w:tblStyleColBandSize w:val="1"/>
      <w:tblBorders>
        <w:top w:val="single" w:sz="4" w:space="0" w:color="E59EDC"/>
        <w:left w:val="single" w:sz="4" w:space="0" w:color="E59EDC"/>
        <w:bottom w:val="single" w:sz="4" w:space="0" w:color="E59EDC"/>
        <w:right w:val="single" w:sz="4" w:space="0" w:color="E59EDC"/>
        <w:insideH w:val="single" w:sz="4" w:space="0" w:color="E59EDC"/>
        <w:insideV w:val="single" w:sz="4" w:space="0" w:color="E59EDC"/>
      </w:tblBorders>
    </w:tblPr>
    <w:tblStylePr w:type="firstRow">
      <w:rPr>
        <w:b/>
        <w:bCs/>
      </w:rPr>
      <w:tblPr/>
      <w:tcPr>
        <w:tcBorders>
          <w:bottom w:val="single" w:sz="12" w:space="0" w:color="D86DCB"/>
        </w:tcBorders>
      </w:tcPr>
    </w:tblStylePr>
    <w:tblStylePr w:type="lastRow">
      <w:rPr>
        <w:b/>
        <w:bCs/>
      </w:rPr>
      <w:tblPr/>
      <w:tcPr>
        <w:tcBorders>
          <w:top w:val="double" w:sz="2" w:space="0" w:color="D86DCB"/>
        </w:tcBorders>
      </w:tcPr>
    </w:tblStylePr>
    <w:tblStylePr w:type="firstCol">
      <w:rPr>
        <w:b/>
        <w:bCs/>
      </w:rPr>
    </w:tblStylePr>
    <w:tblStylePr w:type="lastCol">
      <w:rPr>
        <w:b/>
        <w:bCs/>
      </w:rPr>
    </w:tblStylePr>
  </w:style>
  <w:style w:type="table" w:customStyle="1" w:styleId="GridTable1Light-Accent67">
    <w:name w:val="Grid Table 1 Light - Accent 67"/>
    <w:basedOn w:val="TableNormal"/>
    <w:next w:val="GridTable1Light-Accent6"/>
    <w:uiPriority w:val="46"/>
    <w:rsid w:val="00D8293E"/>
    <w:pPr>
      <w:spacing w:after="0" w:line="240" w:lineRule="auto"/>
    </w:pPr>
    <w:rPr>
      <w:kern w:val="2"/>
      <w:sz w:val="24"/>
      <w:szCs w:val="24"/>
      <w:lang w:val="en-IE"/>
      <w14:ligatures w14:val="standardContextual"/>
    </w:rPr>
    <w:tblPr>
      <w:tblStyleRowBandSize w:val="1"/>
      <w:tblStyleColBandSize w:val="1"/>
      <w:tblBorders>
        <w:top w:val="single" w:sz="4" w:space="0" w:color="B3E5A1"/>
        <w:left w:val="single" w:sz="4" w:space="0" w:color="B3E5A1"/>
        <w:bottom w:val="single" w:sz="4" w:space="0" w:color="B3E5A1"/>
        <w:right w:val="single" w:sz="4" w:space="0" w:color="B3E5A1"/>
        <w:insideH w:val="single" w:sz="4" w:space="0" w:color="B3E5A1"/>
        <w:insideV w:val="single" w:sz="4" w:space="0" w:color="B3E5A1"/>
      </w:tblBorders>
    </w:tblPr>
    <w:tblStylePr w:type="firstRow">
      <w:rPr>
        <w:b/>
        <w:bCs/>
      </w:rPr>
      <w:tblPr/>
      <w:tcPr>
        <w:tcBorders>
          <w:bottom w:val="single" w:sz="12" w:space="0" w:color="8DD873"/>
        </w:tcBorders>
      </w:tcPr>
    </w:tblStylePr>
    <w:tblStylePr w:type="lastRow">
      <w:rPr>
        <w:b/>
        <w:bCs/>
      </w:rPr>
      <w:tblPr/>
      <w:tcPr>
        <w:tcBorders>
          <w:top w:val="double" w:sz="2" w:space="0" w:color="8DD873"/>
        </w:tcBorders>
      </w:tcPr>
    </w:tblStylePr>
    <w:tblStylePr w:type="firstCol">
      <w:rPr>
        <w:b/>
        <w:bCs/>
      </w:rPr>
    </w:tblStylePr>
    <w:tblStylePr w:type="lastCol">
      <w:rPr>
        <w:b/>
        <w:bCs/>
      </w:rPr>
    </w:tblStylePr>
  </w:style>
  <w:style w:type="table" w:customStyle="1" w:styleId="GridTable27">
    <w:name w:val="Grid Table 27"/>
    <w:basedOn w:val="TableNormal"/>
    <w:next w:val="GridTable2"/>
    <w:uiPriority w:val="47"/>
    <w:rsid w:val="00D8293E"/>
    <w:pPr>
      <w:spacing w:after="0" w:line="240" w:lineRule="auto"/>
    </w:pPr>
    <w:rPr>
      <w:kern w:val="2"/>
      <w:sz w:val="24"/>
      <w:szCs w:val="24"/>
      <w:lang w:val="en-IE"/>
      <w14:ligatures w14:val="standardContextual"/>
    </w:rPr>
    <w:tblPr>
      <w:tblStyleRowBandSize w:val="1"/>
      <w:tblStyleColBandSize w:val="1"/>
      <w:tblBorders>
        <w:top w:val="single" w:sz="2" w:space="0" w:color="666666"/>
        <w:bottom w:val="single" w:sz="2" w:space="0" w:color="666666"/>
        <w:insideH w:val="single" w:sz="2" w:space="0" w:color="666666"/>
        <w:insideV w:val="single" w:sz="2" w:space="0" w:color="666666"/>
      </w:tblBorders>
    </w:tblPr>
    <w:tblStylePr w:type="firstRow">
      <w:rPr>
        <w:b/>
        <w:bCs/>
      </w:rPr>
      <w:tblPr/>
      <w:tcPr>
        <w:tcBorders>
          <w:top w:val="nil"/>
          <w:bottom w:val="single" w:sz="12" w:space="0" w:color="666666"/>
          <w:insideH w:val="nil"/>
          <w:insideV w:val="nil"/>
        </w:tcBorders>
        <w:shd w:val="clear" w:color="auto" w:fill="FFFFFF"/>
      </w:tcPr>
    </w:tblStylePr>
    <w:tblStylePr w:type="lastRow">
      <w:rPr>
        <w:b/>
        <w:bCs/>
      </w:rPr>
      <w:tblPr/>
      <w:tcPr>
        <w:tcBorders>
          <w:top w:val="double" w:sz="2" w:space="0" w:color="666666"/>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GridTable2-Accent17">
    <w:name w:val="Grid Table 2 - Accent 17"/>
    <w:basedOn w:val="TableNormal"/>
    <w:next w:val="GridTable2-Accent1"/>
    <w:uiPriority w:val="47"/>
    <w:rsid w:val="00D8293E"/>
    <w:pPr>
      <w:spacing w:after="0" w:line="240" w:lineRule="auto"/>
    </w:pPr>
    <w:rPr>
      <w:kern w:val="2"/>
      <w:sz w:val="24"/>
      <w:szCs w:val="24"/>
      <w:lang w:val="en-IE"/>
      <w14:ligatures w14:val="standardContextual"/>
    </w:rPr>
    <w:tblPr>
      <w:tblStyleRowBandSize w:val="1"/>
      <w:tblStyleColBandSize w:val="1"/>
      <w:tblBorders>
        <w:top w:val="single" w:sz="2" w:space="0" w:color="45B0E1"/>
        <w:bottom w:val="single" w:sz="2" w:space="0" w:color="45B0E1"/>
        <w:insideH w:val="single" w:sz="2" w:space="0" w:color="45B0E1"/>
        <w:insideV w:val="single" w:sz="2" w:space="0" w:color="45B0E1"/>
      </w:tblBorders>
    </w:tblPr>
    <w:tblStylePr w:type="firstRow">
      <w:rPr>
        <w:b/>
        <w:bCs/>
      </w:rPr>
      <w:tblPr/>
      <w:tcPr>
        <w:tcBorders>
          <w:top w:val="nil"/>
          <w:bottom w:val="single" w:sz="12" w:space="0" w:color="45B0E1"/>
          <w:insideH w:val="nil"/>
          <w:insideV w:val="nil"/>
        </w:tcBorders>
        <w:shd w:val="clear" w:color="auto" w:fill="FFFFFF"/>
      </w:tcPr>
    </w:tblStylePr>
    <w:tblStylePr w:type="lastRow">
      <w:rPr>
        <w:b/>
        <w:bCs/>
      </w:rPr>
      <w:tblPr/>
      <w:tcPr>
        <w:tcBorders>
          <w:top w:val="double" w:sz="2" w:space="0" w:color="45B0E1"/>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C1E4F5"/>
      </w:tcPr>
    </w:tblStylePr>
    <w:tblStylePr w:type="band1Horz">
      <w:tblPr/>
      <w:tcPr>
        <w:shd w:val="clear" w:color="auto" w:fill="C1E4F5"/>
      </w:tcPr>
    </w:tblStylePr>
  </w:style>
  <w:style w:type="table" w:customStyle="1" w:styleId="GridTable2-Accent27">
    <w:name w:val="Grid Table 2 - Accent 27"/>
    <w:basedOn w:val="TableNormal"/>
    <w:next w:val="GridTable2-Accent2"/>
    <w:uiPriority w:val="47"/>
    <w:rsid w:val="00D8293E"/>
    <w:pPr>
      <w:spacing w:after="0" w:line="240" w:lineRule="auto"/>
    </w:pPr>
    <w:rPr>
      <w:kern w:val="2"/>
      <w:sz w:val="24"/>
      <w:szCs w:val="24"/>
      <w:lang w:val="en-IE"/>
      <w14:ligatures w14:val="standardContextual"/>
    </w:rPr>
    <w:tblPr>
      <w:tblStyleRowBandSize w:val="1"/>
      <w:tblStyleColBandSize w:val="1"/>
      <w:tblBorders>
        <w:top w:val="single" w:sz="2" w:space="0" w:color="F1A983"/>
        <w:bottom w:val="single" w:sz="2" w:space="0" w:color="F1A983"/>
        <w:insideH w:val="single" w:sz="2" w:space="0" w:color="F1A983"/>
        <w:insideV w:val="single" w:sz="2" w:space="0" w:color="F1A983"/>
      </w:tblBorders>
    </w:tblPr>
    <w:tblStylePr w:type="firstRow">
      <w:rPr>
        <w:b/>
        <w:bCs/>
      </w:rPr>
      <w:tblPr/>
      <w:tcPr>
        <w:tcBorders>
          <w:top w:val="nil"/>
          <w:bottom w:val="single" w:sz="12" w:space="0" w:color="F1A983"/>
          <w:insideH w:val="nil"/>
          <w:insideV w:val="nil"/>
        </w:tcBorders>
        <w:shd w:val="clear" w:color="auto" w:fill="FFFFFF"/>
      </w:tcPr>
    </w:tblStylePr>
    <w:tblStylePr w:type="lastRow">
      <w:rPr>
        <w:b/>
        <w:bCs/>
      </w:rPr>
      <w:tblPr/>
      <w:tcPr>
        <w:tcBorders>
          <w:top w:val="double" w:sz="2" w:space="0" w:color="F1A983"/>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FAE2D5"/>
      </w:tcPr>
    </w:tblStylePr>
    <w:tblStylePr w:type="band1Horz">
      <w:tblPr/>
      <w:tcPr>
        <w:shd w:val="clear" w:color="auto" w:fill="FAE2D5"/>
      </w:tcPr>
    </w:tblStylePr>
  </w:style>
  <w:style w:type="table" w:customStyle="1" w:styleId="GridTable2-Accent37">
    <w:name w:val="Grid Table 2 - Accent 37"/>
    <w:basedOn w:val="TableNormal"/>
    <w:next w:val="GridTable2-Accent3"/>
    <w:uiPriority w:val="47"/>
    <w:rsid w:val="00D8293E"/>
    <w:pPr>
      <w:spacing w:after="0" w:line="240" w:lineRule="auto"/>
    </w:pPr>
    <w:rPr>
      <w:kern w:val="2"/>
      <w:sz w:val="24"/>
      <w:szCs w:val="24"/>
      <w:lang w:val="en-IE"/>
      <w14:ligatures w14:val="standardContextual"/>
    </w:rPr>
    <w:tblPr>
      <w:tblStyleRowBandSize w:val="1"/>
      <w:tblStyleColBandSize w:val="1"/>
      <w:tblBorders>
        <w:top w:val="single" w:sz="2" w:space="0" w:color="47D459"/>
        <w:bottom w:val="single" w:sz="2" w:space="0" w:color="47D459"/>
        <w:insideH w:val="single" w:sz="2" w:space="0" w:color="47D459"/>
        <w:insideV w:val="single" w:sz="2" w:space="0" w:color="47D459"/>
      </w:tblBorders>
    </w:tblPr>
    <w:tblStylePr w:type="firstRow">
      <w:rPr>
        <w:b/>
        <w:bCs/>
      </w:rPr>
      <w:tblPr/>
      <w:tcPr>
        <w:tcBorders>
          <w:top w:val="nil"/>
          <w:bottom w:val="single" w:sz="12" w:space="0" w:color="47D459"/>
          <w:insideH w:val="nil"/>
          <w:insideV w:val="nil"/>
        </w:tcBorders>
        <w:shd w:val="clear" w:color="auto" w:fill="FFFFFF"/>
      </w:tcPr>
    </w:tblStylePr>
    <w:tblStylePr w:type="lastRow">
      <w:rPr>
        <w:b/>
        <w:bCs/>
      </w:rPr>
      <w:tblPr/>
      <w:tcPr>
        <w:tcBorders>
          <w:top w:val="double" w:sz="2" w:space="0" w:color="47D459"/>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C1F0C7"/>
      </w:tcPr>
    </w:tblStylePr>
    <w:tblStylePr w:type="band1Horz">
      <w:tblPr/>
      <w:tcPr>
        <w:shd w:val="clear" w:color="auto" w:fill="C1F0C7"/>
      </w:tcPr>
    </w:tblStylePr>
  </w:style>
  <w:style w:type="table" w:customStyle="1" w:styleId="GridTable2-Accent47">
    <w:name w:val="Grid Table 2 - Accent 47"/>
    <w:basedOn w:val="TableNormal"/>
    <w:next w:val="GridTable2-Accent4"/>
    <w:uiPriority w:val="47"/>
    <w:rsid w:val="00D8293E"/>
    <w:pPr>
      <w:spacing w:after="0" w:line="240" w:lineRule="auto"/>
    </w:pPr>
    <w:rPr>
      <w:kern w:val="2"/>
      <w:sz w:val="24"/>
      <w:szCs w:val="24"/>
      <w:lang w:val="en-IE"/>
      <w14:ligatures w14:val="standardContextual"/>
    </w:rPr>
    <w:tblPr>
      <w:tblStyleRowBandSize w:val="1"/>
      <w:tblStyleColBandSize w:val="1"/>
      <w:tblBorders>
        <w:top w:val="single" w:sz="2" w:space="0" w:color="60CAF3"/>
        <w:bottom w:val="single" w:sz="2" w:space="0" w:color="60CAF3"/>
        <w:insideH w:val="single" w:sz="2" w:space="0" w:color="60CAF3"/>
        <w:insideV w:val="single" w:sz="2" w:space="0" w:color="60CAF3"/>
      </w:tblBorders>
    </w:tblPr>
    <w:tblStylePr w:type="firstRow">
      <w:rPr>
        <w:b/>
        <w:bCs/>
      </w:rPr>
      <w:tblPr/>
      <w:tcPr>
        <w:tcBorders>
          <w:top w:val="nil"/>
          <w:bottom w:val="single" w:sz="12" w:space="0" w:color="60CAF3"/>
          <w:insideH w:val="nil"/>
          <w:insideV w:val="nil"/>
        </w:tcBorders>
        <w:shd w:val="clear" w:color="auto" w:fill="FFFFFF"/>
      </w:tcPr>
    </w:tblStylePr>
    <w:tblStylePr w:type="lastRow">
      <w:rPr>
        <w:b/>
        <w:bCs/>
      </w:rPr>
      <w:tblPr/>
      <w:tcPr>
        <w:tcBorders>
          <w:top w:val="double" w:sz="2" w:space="0" w:color="60CAF3"/>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CAEDFB"/>
      </w:tcPr>
    </w:tblStylePr>
    <w:tblStylePr w:type="band1Horz">
      <w:tblPr/>
      <w:tcPr>
        <w:shd w:val="clear" w:color="auto" w:fill="CAEDFB"/>
      </w:tcPr>
    </w:tblStylePr>
  </w:style>
  <w:style w:type="table" w:customStyle="1" w:styleId="GridTable2-Accent57">
    <w:name w:val="Grid Table 2 - Accent 57"/>
    <w:basedOn w:val="TableNormal"/>
    <w:next w:val="GridTable2-Accent5"/>
    <w:uiPriority w:val="47"/>
    <w:rsid w:val="00D8293E"/>
    <w:pPr>
      <w:spacing w:after="0" w:line="240" w:lineRule="auto"/>
    </w:pPr>
    <w:rPr>
      <w:kern w:val="2"/>
      <w:sz w:val="24"/>
      <w:szCs w:val="24"/>
      <w:lang w:val="en-IE"/>
      <w14:ligatures w14:val="standardContextual"/>
    </w:rPr>
    <w:tblPr>
      <w:tblStyleRowBandSize w:val="1"/>
      <w:tblStyleColBandSize w:val="1"/>
      <w:tblBorders>
        <w:top w:val="single" w:sz="2" w:space="0" w:color="D86DCB"/>
        <w:bottom w:val="single" w:sz="2" w:space="0" w:color="D86DCB"/>
        <w:insideH w:val="single" w:sz="2" w:space="0" w:color="D86DCB"/>
        <w:insideV w:val="single" w:sz="2" w:space="0" w:color="D86DCB"/>
      </w:tblBorders>
    </w:tblPr>
    <w:tblStylePr w:type="firstRow">
      <w:rPr>
        <w:b/>
        <w:bCs/>
      </w:rPr>
      <w:tblPr/>
      <w:tcPr>
        <w:tcBorders>
          <w:top w:val="nil"/>
          <w:bottom w:val="single" w:sz="12" w:space="0" w:color="D86DCB"/>
          <w:insideH w:val="nil"/>
          <w:insideV w:val="nil"/>
        </w:tcBorders>
        <w:shd w:val="clear" w:color="auto" w:fill="FFFFFF"/>
      </w:tcPr>
    </w:tblStylePr>
    <w:tblStylePr w:type="lastRow">
      <w:rPr>
        <w:b/>
        <w:bCs/>
      </w:rPr>
      <w:tblPr/>
      <w:tcPr>
        <w:tcBorders>
          <w:top w:val="double" w:sz="2" w:space="0" w:color="D86DCB"/>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F2CEED"/>
      </w:tcPr>
    </w:tblStylePr>
    <w:tblStylePr w:type="band1Horz">
      <w:tblPr/>
      <w:tcPr>
        <w:shd w:val="clear" w:color="auto" w:fill="F2CEED"/>
      </w:tcPr>
    </w:tblStylePr>
  </w:style>
  <w:style w:type="table" w:customStyle="1" w:styleId="GridTable2-Accent67">
    <w:name w:val="Grid Table 2 - Accent 67"/>
    <w:basedOn w:val="TableNormal"/>
    <w:next w:val="GridTable2-Accent6"/>
    <w:uiPriority w:val="47"/>
    <w:rsid w:val="00D8293E"/>
    <w:pPr>
      <w:spacing w:after="0" w:line="240" w:lineRule="auto"/>
    </w:pPr>
    <w:rPr>
      <w:kern w:val="2"/>
      <w:sz w:val="24"/>
      <w:szCs w:val="24"/>
      <w:lang w:val="en-IE"/>
      <w14:ligatures w14:val="standardContextual"/>
    </w:rPr>
    <w:tblPr>
      <w:tblStyleRowBandSize w:val="1"/>
      <w:tblStyleColBandSize w:val="1"/>
      <w:tblBorders>
        <w:top w:val="single" w:sz="2" w:space="0" w:color="8DD873"/>
        <w:bottom w:val="single" w:sz="2" w:space="0" w:color="8DD873"/>
        <w:insideH w:val="single" w:sz="2" w:space="0" w:color="8DD873"/>
        <w:insideV w:val="single" w:sz="2" w:space="0" w:color="8DD873"/>
      </w:tblBorders>
    </w:tblPr>
    <w:tblStylePr w:type="firstRow">
      <w:rPr>
        <w:b/>
        <w:bCs/>
      </w:rPr>
      <w:tblPr/>
      <w:tcPr>
        <w:tcBorders>
          <w:top w:val="nil"/>
          <w:bottom w:val="single" w:sz="12" w:space="0" w:color="8DD873"/>
          <w:insideH w:val="nil"/>
          <w:insideV w:val="nil"/>
        </w:tcBorders>
        <w:shd w:val="clear" w:color="auto" w:fill="FFFFFF"/>
      </w:tcPr>
    </w:tblStylePr>
    <w:tblStylePr w:type="lastRow">
      <w:rPr>
        <w:b/>
        <w:bCs/>
      </w:rPr>
      <w:tblPr/>
      <w:tcPr>
        <w:tcBorders>
          <w:top w:val="double" w:sz="2" w:space="0" w:color="8DD873"/>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D9F2D0"/>
      </w:tcPr>
    </w:tblStylePr>
    <w:tblStylePr w:type="band1Horz">
      <w:tblPr/>
      <w:tcPr>
        <w:shd w:val="clear" w:color="auto" w:fill="D9F2D0"/>
      </w:tcPr>
    </w:tblStylePr>
  </w:style>
  <w:style w:type="table" w:customStyle="1" w:styleId="GridTable37">
    <w:name w:val="Grid Table 37"/>
    <w:basedOn w:val="TableNormal"/>
    <w:next w:val="GridTable3"/>
    <w:uiPriority w:val="48"/>
    <w:rsid w:val="00D8293E"/>
    <w:pPr>
      <w:spacing w:after="0" w:line="240" w:lineRule="auto"/>
    </w:pPr>
    <w:rPr>
      <w:kern w:val="2"/>
      <w:sz w:val="24"/>
      <w:szCs w:val="24"/>
      <w:lang w:val="en-IE"/>
      <w14:ligatures w14:val="standardContextual"/>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CCCCC"/>
      </w:tcPr>
    </w:tblStylePr>
    <w:tblStylePr w:type="band1Horz">
      <w:tblPr/>
      <w:tcPr>
        <w:shd w:val="clear" w:color="auto" w:fill="CCCCCC"/>
      </w:tcPr>
    </w:tblStylePr>
    <w:tblStylePr w:type="neCell">
      <w:tblPr/>
      <w:tcPr>
        <w:tcBorders>
          <w:bottom w:val="single" w:sz="4" w:space="0" w:color="666666"/>
        </w:tcBorders>
      </w:tcPr>
    </w:tblStylePr>
    <w:tblStylePr w:type="nwCell">
      <w:tblPr/>
      <w:tcPr>
        <w:tcBorders>
          <w:bottom w:val="single" w:sz="4" w:space="0" w:color="666666"/>
        </w:tcBorders>
      </w:tcPr>
    </w:tblStylePr>
    <w:tblStylePr w:type="seCell">
      <w:tblPr/>
      <w:tcPr>
        <w:tcBorders>
          <w:top w:val="single" w:sz="4" w:space="0" w:color="666666"/>
        </w:tcBorders>
      </w:tcPr>
    </w:tblStylePr>
    <w:tblStylePr w:type="swCell">
      <w:tblPr/>
      <w:tcPr>
        <w:tcBorders>
          <w:top w:val="single" w:sz="4" w:space="0" w:color="666666"/>
        </w:tcBorders>
      </w:tcPr>
    </w:tblStylePr>
  </w:style>
  <w:style w:type="table" w:customStyle="1" w:styleId="GridTable3-Accent17">
    <w:name w:val="Grid Table 3 - Accent 17"/>
    <w:basedOn w:val="TableNormal"/>
    <w:next w:val="GridTable3-Accent1"/>
    <w:uiPriority w:val="48"/>
    <w:rsid w:val="00D8293E"/>
    <w:pPr>
      <w:spacing w:after="0" w:line="240" w:lineRule="auto"/>
    </w:pPr>
    <w:rPr>
      <w:kern w:val="2"/>
      <w:sz w:val="24"/>
      <w:szCs w:val="24"/>
      <w:lang w:val="en-IE"/>
      <w14:ligatures w14:val="standardContextual"/>
    </w:rPr>
    <w:tblPr>
      <w:tblStyleRowBandSize w:val="1"/>
      <w:tblStyleColBandSize w:val="1"/>
      <w:tblBorders>
        <w:top w:val="single" w:sz="4" w:space="0" w:color="45B0E1"/>
        <w:left w:val="single" w:sz="4" w:space="0" w:color="45B0E1"/>
        <w:bottom w:val="single" w:sz="4" w:space="0" w:color="45B0E1"/>
        <w:right w:val="single" w:sz="4" w:space="0" w:color="45B0E1"/>
        <w:insideH w:val="single" w:sz="4" w:space="0" w:color="45B0E1"/>
        <w:insideV w:val="single" w:sz="4" w:space="0" w:color="45B0E1"/>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1E4F5"/>
      </w:tcPr>
    </w:tblStylePr>
    <w:tblStylePr w:type="band1Horz">
      <w:tblPr/>
      <w:tcPr>
        <w:shd w:val="clear" w:color="auto" w:fill="C1E4F5"/>
      </w:tcPr>
    </w:tblStylePr>
    <w:tblStylePr w:type="neCell">
      <w:tblPr/>
      <w:tcPr>
        <w:tcBorders>
          <w:bottom w:val="single" w:sz="4" w:space="0" w:color="45B0E1"/>
        </w:tcBorders>
      </w:tcPr>
    </w:tblStylePr>
    <w:tblStylePr w:type="nwCell">
      <w:tblPr/>
      <w:tcPr>
        <w:tcBorders>
          <w:bottom w:val="single" w:sz="4" w:space="0" w:color="45B0E1"/>
        </w:tcBorders>
      </w:tcPr>
    </w:tblStylePr>
    <w:tblStylePr w:type="seCell">
      <w:tblPr/>
      <w:tcPr>
        <w:tcBorders>
          <w:top w:val="single" w:sz="4" w:space="0" w:color="45B0E1"/>
        </w:tcBorders>
      </w:tcPr>
    </w:tblStylePr>
    <w:tblStylePr w:type="swCell">
      <w:tblPr/>
      <w:tcPr>
        <w:tcBorders>
          <w:top w:val="single" w:sz="4" w:space="0" w:color="45B0E1"/>
        </w:tcBorders>
      </w:tcPr>
    </w:tblStylePr>
  </w:style>
  <w:style w:type="table" w:customStyle="1" w:styleId="GridTable3-Accent27">
    <w:name w:val="Grid Table 3 - Accent 27"/>
    <w:basedOn w:val="TableNormal"/>
    <w:next w:val="GridTable3-Accent2"/>
    <w:uiPriority w:val="48"/>
    <w:rsid w:val="00D8293E"/>
    <w:pPr>
      <w:spacing w:after="0" w:line="240" w:lineRule="auto"/>
    </w:pPr>
    <w:rPr>
      <w:kern w:val="2"/>
      <w:sz w:val="24"/>
      <w:szCs w:val="24"/>
      <w:lang w:val="en-IE"/>
      <w14:ligatures w14:val="standardContextual"/>
    </w:rPr>
    <w:tblPr>
      <w:tblStyleRowBandSize w:val="1"/>
      <w:tblStyleColBandSize w:val="1"/>
      <w:tblBorders>
        <w:top w:val="single" w:sz="4" w:space="0" w:color="F1A983"/>
        <w:left w:val="single" w:sz="4" w:space="0" w:color="F1A983"/>
        <w:bottom w:val="single" w:sz="4" w:space="0" w:color="F1A983"/>
        <w:right w:val="single" w:sz="4" w:space="0" w:color="F1A983"/>
        <w:insideH w:val="single" w:sz="4" w:space="0" w:color="F1A983"/>
        <w:insideV w:val="single" w:sz="4" w:space="0" w:color="F1A98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AE2D5"/>
      </w:tcPr>
    </w:tblStylePr>
    <w:tblStylePr w:type="band1Horz">
      <w:tblPr/>
      <w:tcPr>
        <w:shd w:val="clear" w:color="auto" w:fill="FAE2D5"/>
      </w:tcPr>
    </w:tblStylePr>
    <w:tblStylePr w:type="neCell">
      <w:tblPr/>
      <w:tcPr>
        <w:tcBorders>
          <w:bottom w:val="single" w:sz="4" w:space="0" w:color="F1A983"/>
        </w:tcBorders>
      </w:tcPr>
    </w:tblStylePr>
    <w:tblStylePr w:type="nwCell">
      <w:tblPr/>
      <w:tcPr>
        <w:tcBorders>
          <w:bottom w:val="single" w:sz="4" w:space="0" w:color="F1A983"/>
        </w:tcBorders>
      </w:tcPr>
    </w:tblStylePr>
    <w:tblStylePr w:type="seCell">
      <w:tblPr/>
      <w:tcPr>
        <w:tcBorders>
          <w:top w:val="single" w:sz="4" w:space="0" w:color="F1A983"/>
        </w:tcBorders>
      </w:tcPr>
    </w:tblStylePr>
    <w:tblStylePr w:type="swCell">
      <w:tblPr/>
      <w:tcPr>
        <w:tcBorders>
          <w:top w:val="single" w:sz="4" w:space="0" w:color="F1A983"/>
        </w:tcBorders>
      </w:tcPr>
    </w:tblStylePr>
  </w:style>
  <w:style w:type="table" w:customStyle="1" w:styleId="GridTable3-Accent37">
    <w:name w:val="Grid Table 3 - Accent 37"/>
    <w:basedOn w:val="TableNormal"/>
    <w:next w:val="GridTable3-Accent3"/>
    <w:uiPriority w:val="48"/>
    <w:rsid w:val="00D8293E"/>
    <w:pPr>
      <w:spacing w:after="0" w:line="240" w:lineRule="auto"/>
    </w:pPr>
    <w:rPr>
      <w:kern w:val="2"/>
      <w:sz w:val="24"/>
      <w:szCs w:val="24"/>
      <w:lang w:val="en-IE"/>
      <w14:ligatures w14:val="standardContextual"/>
    </w:rPr>
    <w:tblPr>
      <w:tblStyleRowBandSize w:val="1"/>
      <w:tblStyleColBandSize w:val="1"/>
      <w:tblBorders>
        <w:top w:val="single" w:sz="4" w:space="0" w:color="47D459"/>
        <w:left w:val="single" w:sz="4" w:space="0" w:color="47D459"/>
        <w:bottom w:val="single" w:sz="4" w:space="0" w:color="47D459"/>
        <w:right w:val="single" w:sz="4" w:space="0" w:color="47D459"/>
        <w:insideH w:val="single" w:sz="4" w:space="0" w:color="47D459"/>
        <w:insideV w:val="single" w:sz="4" w:space="0" w:color="47D459"/>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1F0C7"/>
      </w:tcPr>
    </w:tblStylePr>
    <w:tblStylePr w:type="band1Horz">
      <w:tblPr/>
      <w:tcPr>
        <w:shd w:val="clear" w:color="auto" w:fill="C1F0C7"/>
      </w:tcPr>
    </w:tblStylePr>
    <w:tblStylePr w:type="neCell">
      <w:tblPr/>
      <w:tcPr>
        <w:tcBorders>
          <w:bottom w:val="single" w:sz="4" w:space="0" w:color="47D459"/>
        </w:tcBorders>
      </w:tcPr>
    </w:tblStylePr>
    <w:tblStylePr w:type="nwCell">
      <w:tblPr/>
      <w:tcPr>
        <w:tcBorders>
          <w:bottom w:val="single" w:sz="4" w:space="0" w:color="47D459"/>
        </w:tcBorders>
      </w:tcPr>
    </w:tblStylePr>
    <w:tblStylePr w:type="seCell">
      <w:tblPr/>
      <w:tcPr>
        <w:tcBorders>
          <w:top w:val="single" w:sz="4" w:space="0" w:color="47D459"/>
        </w:tcBorders>
      </w:tcPr>
    </w:tblStylePr>
    <w:tblStylePr w:type="swCell">
      <w:tblPr/>
      <w:tcPr>
        <w:tcBorders>
          <w:top w:val="single" w:sz="4" w:space="0" w:color="47D459"/>
        </w:tcBorders>
      </w:tcPr>
    </w:tblStylePr>
  </w:style>
  <w:style w:type="table" w:customStyle="1" w:styleId="GridTable3-Accent47">
    <w:name w:val="Grid Table 3 - Accent 47"/>
    <w:basedOn w:val="TableNormal"/>
    <w:next w:val="GridTable3-Accent4"/>
    <w:uiPriority w:val="48"/>
    <w:rsid w:val="00D8293E"/>
    <w:pPr>
      <w:spacing w:after="0" w:line="240" w:lineRule="auto"/>
    </w:pPr>
    <w:rPr>
      <w:kern w:val="2"/>
      <w:sz w:val="24"/>
      <w:szCs w:val="24"/>
      <w:lang w:val="en-IE"/>
      <w14:ligatures w14:val="standardContextual"/>
    </w:rPr>
    <w:tblPr>
      <w:tblStyleRowBandSize w:val="1"/>
      <w:tblStyleColBandSize w:val="1"/>
      <w:tblBorders>
        <w:top w:val="single" w:sz="4" w:space="0" w:color="60CAF3"/>
        <w:left w:val="single" w:sz="4" w:space="0" w:color="60CAF3"/>
        <w:bottom w:val="single" w:sz="4" w:space="0" w:color="60CAF3"/>
        <w:right w:val="single" w:sz="4" w:space="0" w:color="60CAF3"/>
        <w:insideH w:val="single" w:sz="4" w:space="0" w:color="60CAF3"/>
        <w:insideV w:val="single" w:sz="4" w:space="0" w:color="60CAF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AEDFB"/>
      </w:tcPr>
    </w:tblStylePr>
    <w:tblStylePr w:type="band1Horz">
      <w:tblPr/>
      <w:tcPr>
        <w:shd w:val="clear" w:color="auto" w:fill="CAEDFB"/>
      </w:tcPr>
    </w:tblStylePr>
    <w:tblStylePr w:type="neCell">
      <w:tblPr/>
      <w:tcPr>
        <w:tcBorders>
          <w:bottom w:val="single" w:sz="4" w:space="0" w:color="60CAF3"/>
        </w:tcBorders>
      </w:tcPr>
    </w:tblStylePr>
    <w:tblStylePr w:type="nwCell">
      <w:tblPr/>
      <w:tcPr>
        <w:tcBorders>
          <w:bottom w:val="single" w:sz="4" w:space="0" w:color="60CAF3"/>
        </w:tcBorders>
      </w:tcPr>
    </w:tblStylePr>
    <w:tblStylePr w:type="seCell">
      <w:tblPr/>
      <w:tcPr>
        <w:tcBorders>
          <w:top w:val="single" w:sz="4" w:space="0" w:color="60CAF3"/>
        </w:tcBorders>
      </w:tcPr>
    </w:tblStylePr>
    <w:tblStylePr w:type="swCell">
      <w:tblPr/>
      <w:tcPr>
        <w:tcBorders>
          <w:top w:val="single" w:sz="4" w:space="0" w:color="60CAF3"/>
        </w:tcBorders>
      </w:tcPr>
    </w:tblStylePr>
  </w:style>
  <w:style w:type="table" w:customStyle="1" w:styleId="GridTable3-Accent57">
    <w:name w:val="Grid Table 3 - Accent 57"/>
    <w:basedOn w:val="TableNormal"/>
    <w:next w:val="GridTable3-Accent5"/>
    <w:uiPriority w:val="48"/>
    <w:rsid w:val="00D8293E"/>
    <w:pPr>
      <w:spacing w:after="0" w:line="240" w:lineRule="auto"/>
    </w:pPr>
    <w:rPr>
      <w:kern w:val="2"/>
      <w:sz w:val="24"/>
      <w:szCs w:val="24"/>
      <w:lang w:val="en-IE"/>
      <w14:ligatures w14:val="standardContextual"/>
    </w:rPr>
    <w:tblPr>
      <w:tblStyleRowBandSize w:val="1"/>
      <w:tblStyleColBandSize w:val="1"/>
      <w:tblBorders>
        <w:top w:val="single" w:sz="4" w:space="0" w:color="D86DCB"/>
        <w:left w:val="single" w:sz="4" w:space="0" w:color="D86DCB"/>
        <w:bottom w:val="single" w:sz="4" w:space="0" w:color="D86DCB"/>
        <w:right w:val="single" w:sz="4" w:space="0" w:color="D86DCB"/>
        <w:insideH w:val="single" w:sz="4" w:space="0" w:color="D86DCB"/>
        <w:insideV w:val="single" w:sz="4" w:space="0" w:color="D86DCB"/>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2CEED"/>
      </w:tcPr>
    </w:tblStylePr>
    <w:tblStylePr w:type="band1Horz">
      <w:tblPr/>
      <w:tcPr>
        <w:shd w:val="clear" w:color="auto" w:fill="F2CEED"/>
      </w:tcPr>
    </w:tblStylePr>
    <w:tblStylePr w:type="neCell">
      <w:tblPr/>
      <w:tcPr>
        <w:tcBorders>
          <w:bottom w:val="single" w:sz="4" w:space="0" w:color="D86DCB"/>
        </w:tcBorders>
      </w:tcPr>
    </w:tblStylePr>
    <w:tblStylePr w:type="nwCell">
      <w:tblPr/>
      <w:tcPr>
        <w:tcBorders>
          <w:bottom w:val="single" w:sz="4" w:space="0" w:color="D86DCB"/>
        </w:tcBorders>
      </w:tcPr>
    </w:tblStylePr>
    <w:tblStylePr w:type="seCell">
      <w:tblPr/>
      <w:tcPr>
        <w:tcBorders>
          <w:top w:val="single" w:sz="4" w:space="0" w:color="D86DCB"/>
        </w:tcBorders>
      </w:tcPr>
    </w:tblStylePr>
    <w:tblStylePr w:type="swCell">
      <w:tblPr/>
      <w:tcPr>
        <w:tcBorders>
          <w:top w:val="single" w:sz="4" w:space="0" w:color="D86DCB"/>
        </w:tcBorders>
      </w:tcPr>
    </w:tblStylePr>
  </w:style>
  <w:style w:type="table" w:customStyle="1" w:styleId="GridTable3-Accent67">
    <w:name w:val="Grid Table 3 - Accent 67"/>
    <w:basedOn w:val="TableNormal"/>
    <w:next w:val="GridTable3-Accent6"/>
    <w:uiPriority w:val="48"/>
    <w:rsid w:val="00D8293E"/>
    <w:pPr>
      <w:spacing w:after="0" w:line="240" w:lineRule="auto"/>
    </w:pPr>
    <w:rPr>
      <w:kern w:val="2"/>
      <w:sz w:val="24"/>
      <w:szCs w:val="24"/>
      <w:lang w:val="en-IE"/>
      <w14:ligatures w14:val="standardContextual"/>
    </w:rPr>
    <w:tblPr>
      <w:tblStyleRowBandSize w:val="1"/>
      <w:tblStyleColBandSize w:val="1"/>
      <w:tblBorders>
        <w:top w:val="single" w:sz="4" w:space="0" w:color="8DD873"/>
        <w:left w:val="single" w:sz="4" w:space="0" w:color="8DD873"/>
        <w:bottom w:val="single" w:sz="4" w:space="0" w:color="8DD873"/>
        <w:right w:val="single" w:sz="4" w:space="0" w:color="8DD873"/>
        <w:insideH w:val="single" w:sz="4" w:space="0" w:color="8DD873"/>
        <w:insideV w:val="single" w:sz="4" w:space="0" w:color="8DD87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D9F2D0"/>
      </w:tcPr>
    </w:tblStylePr>
    <w:tblStylePr w:type="band1Horz">
      <w:tblPr/>
      <w:tcPr>
        <w:shd w:val="clear" w:color="auto" w:fill="D9F2D0"/>
      </w:tcPr>
    </w:tblStylePr>
    <w:tblStylePr w:type="neCell">
      <w:tblPr/>
      <w:tcPr>
        <w:tcBorders>
          <w:bottom w:val="single" w:sz="4" w:space="0" w:color="8DD873"/>
        </w:tcBorders>
      </w:tcPr>
    </w:tblStylePr>
    <w:tblStylePr w:type="nwCell">
      <w:tblPr/>
      <w:tcPr>
        <w:tcBorders>
          <w:bottom w:val="single" w:sz="4" w:space="0" w:color="8DD873"/>
        </w:tcBorders>
      </w:tcPr>
    </w:tblStylePr>
    <w:tblStylePr w:type="seCell">
      <w:tblPr/>
      <w:tcPr>
        <w:tcBorders>
          <w:top w:val="single" w:sz="4" w:space="0" w:color="8DD873"/>
        </w:tcBorders>
      </w:tcPr>
    </w:tblStylePr>
    <w:tblStylePr w:type="swCell">
      <w:tblPr/>
      <w:tcPr>
        <w:tcBorders>
          <w:top w:val="single" w:sz="4" w:space="0" w:color="8DD873"/>
        </w:tcBorders>
      </w:tcPr>
    </w:tblStylePr>
  </w:style>
  <w:style w:type="table" w:customStyle="1" w:styleId="GridTable47">
    <w:name w:val="Grid Table 47"/>
    <w:basedOn w:val="TableNormal"/>
    <w:next w:val="GridTable4"/>
    <w:uiPriority w:val="49"/>
    <w:rsid w:val="00D8293E"/>
    <w:pPr>
      <w:spacing w:after="0" w:line="240" w:lineRule="auto"/>
    </w:pPr>
    <w:rPr>
      <w:kern w:val="2"/>
      <w:sz w:val="24"/>
      <w:szCs w:val="24"/>
      <w:lang w:val="en-IE"/>
      <w14:ligatures w14:val="standardContextual"/>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color w:val="FFFFFF"/>
      </w:rPr>
      <w:tblPr/>
      <w:tcPr>
        <w:tcBorders>
          <w:top w:val="single" w:sz="4" w:space="0" w:color="000000"/>
          <w:left w:val="single" w:sz="4" w:space="0" w:color="000000"/>
          <w:bottom w:val="single" w:sz="4" w:space="0" w:color="000000"/>
          <w:right w:val="single" w:sz="4" w:space="0" w:color="000000"/>
          <w:insideH w:val="nil"/>
          <w:insideV w:val="nil"/>
        </w:tcBorders>
        <w:shd w:val="clear" w:color="auto" w:fill="000000"/>
      </w:tcPr>
    </w:tblStylePr>
    <w:tblStylePr w:type="lastRow">
      <w:rPr>
        <w:b/>
        <w:bCs/>
      </w:rPr>
      <w:tblPr/>
      <w:tcPr>
        <w:tcBorders>
          <w:top w:val="double" w:sz="4" w:space="0" w:color="000000"/>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GridTable4-Accent27">
    <w:name w:val="Grid Table 4 - Accent 27"/>
    <w:basedOn w:val="TableNormal"/>
    <w:next w:val="GridTable4-Accent2"/>
    <w:uiPriority w:val="49"/>
    <w:rsid w:val="00D8293E"/>
    <w:pPr>
      <w:spacing w:after="0" w:line="240" w:lineRule="auto"/>
    </w:pPr>
    <w:rPr>
      <w:kern w:val="2"/>
      <w:sz w:val="24"/>
      <w:szCs w:val="24"/>
      <w:lang w:val="en-IE"/>
      <w14:ligatures w14:val="standardContextual"/>
    </w:rPr>
    <w:tblPr>
      <w:tblStyleRowBandSize w:val="1"/>
      <w:tblStyleColBandSize w:val="1"/>
      <w:tblBorders>
        <w:top w:val="single" w:sz="4" w:space="0" w:color="F1A983"/>
        <w:left w:val="single" w:sz="4" w:space="0" w:color="F1A983"/>
        <w:bottom w:val="single" w:sz="4" w:space="0" w:color="F1A983"/>
        <w:right w:val="single" w:sz="4" w:space="0" w:color="F1A983"/>
        <w:insideH w:val="single" w:sz="4" w:space="0" w:color="F1A983"/>
        <w:insideV w:val="single" w:sz="4" w:space="0" w:color="F1A983"/>
      </w:tblBorders>
    </w:tblPr>
    <w:tblStylePr w:type="firstRow">
      <w:rPr>
        <w:b/>
        <w:bCs/>
        <w:color w:val="FFFFFF"/>
      </w:rPr>
      <w:tblPr/>
      <w:tcPr>
        <w:tcBorders>
          <w:top w:val="single" w:sz="4" w:space="0" w:color="E97132"/>
          <w:left w:val="single" w:sz="4" w:space="0" w:color="E97132"/>
          <w:bottom w:val="single" w:sz="4" w:space="0" w:color="E97132"/>
          <w:right w:val="single" w:sz="4" w:space="0" w:color="E97132"/>
          <w:insideH w:val="nil"/>
          <w:insideV w:val="nil"/>
        </w:tcBorders>
        <w:shd w:val="clear" w:color="auto" w:fill="E97132"/>
      </w:tcPr>
    </w:tblStylePr>
    <w:tblStylePr w:type="lastRow">
      <w:rPr>
        <w:b/>
        <w:bCs/>
      </w:rPr>
      <w:tblPr/>
      <w:tcPr>
        <w:tcBorders>
          <w:top w:val="double" w:sz="4" w:space="0" w:color="E97132"/>
        </w:tcBorders>
      </w:tcPr>
    </w:tblStylePr>
    <w:tblStylePr w:type="firstCol">
      <w:rPr>
        <w:b/>
        <w:bCs/>
      </w:rPr>
    </w:tblStylePr>
    <w:tblStylePr w:type="lastCol">
      <w:rPr>
        <w:b/>
        <w:bCs/>
      </w:rPr>
    </w:tblStylePr>
    <w:tblStylePr w:type="band1Vert">
      <w:tblPr/>
      <w:tcPr>
        <w:shd w:val="clear" w:color="auto" w:fill="FAE2D5"/>
      </w:tcPr>
    </w:tblStylePr>
    <w:tblStylePr w:type="band1Horz">
      <w:tblPr/>
      <w:tcPr>
        <w:shd w:val="clear" w:color="auto" w:fill="FAE2D5"/>
      </w:tcPr>
    </w:tblStylePr>
  </w:style>
  <w:style w:type="table" w:customStyle="1" w:styleId="GridTable4-Accent37">
    <w:name w:val="Grid Table 4 - Accent 37"/>
    <w:basedOn w:val="TableNormal"/>
    <w:next w:val="GridTable4-Accent3"/>
    <w:uiPriority w:val="49"/>
    <w:rsid w:val="00D8293E"/>
    <w:pPr>
      <w:spacing w:after="0" w:line="240" w:lineRule="auto"/>
    </w:pPr>
    <w:rPr>
      <w:kern w:val="2"/>
      <w:sz w:val="24"/>
      <w:szCs w:val="24"/>
      <w:lang w:val="en-IE"/>
      <w14:ligatures w14:val="standardContextual"/>
    </w:rPr>
    <w:tblPr>
      <w:tblStyleRowBandSize w:val="1"/>
      <w:tblStyleColBandSize w:val="1"/>
      <w:tblBorders>
        <w:top w:val="single" w:sz="4" w:space="0" w:color="47D459"/>
        <w:left w:val="single" w:sz="4" w:space="0" w:color="47D459"/>
        <w:bottom w:val="single" w:sz="4" w:space="0" w:color="47D459"/>
        <w:right w:val="single" w:sz="4" w:space="0" w:color="47D459"/>
        <w:insideH w:val="single" w:sz="4" w:space="0" w:color="47D459"/>
        <w:insideV w:val="single" w:sz="4" w:space="0" w:color="47D459"/>
      </w:tblBorders>
    </w:tblPr>
    <w:tblStylePr w:type="firstRow">
      <w:rPr>
        <w:b/>
        <w:bCs/>
        <w:color w:val="FFFFFF"/>
      </w:rPr>
      <w:tblPr/>
      <w:tcPr>
        <w:tcBorders>
          <w:top w:val="single" w:sz="4" w:space="0" w:color="196B24"/>
          <w:left w:val="single" w:sz="4" w:space="0" w:color="196B24"/>
          <w:bottom w:val="single" w:sz="4" w:space="0" w:color="196B24"/>
          <w:right w:val="single" w:sz="4" w:space="0" w:color="196B24"/>
          <w:insideH w:val="nil"/>
          <w:insideV w:val="nil"/>
        </w:tcBorders>
        <w:shd w:val="clear" w:color="auto" w:fill="196B24"/>
      </w:tcPr>
    </w:tblStylePr>
    <w:tblStylePr w:type="lastRow">
      <w:rPr>
        <w:b/>
        <w:bCs/>
      </w:rPr>
      <w:tblPr/>
      <w:tcPr>
        <w:tcBorders>
          <w:top w:val="double" w:sz="4" w:space="0" w:color="196B24"/>
        </w:tcBorders>
      </w:tcPr>
    </w:tblStylePr>
    <w:tblStylePr w:type="firstCol">
      <w:rPr>
        <w:b/>
        <w:bCs/>
      </w:rPr>
    </w:tblStylePr>
    <w:tblStylePr w:type="lastCol">
      <w:rPr>
        <w:b/>
        <w:bCs/>
      </w:rPr>
    </w:tblStylePr>
    <w:tblStylePr w:type="band1Vert">
      <w:tblPr/>
      <w:tcPr>
        <w:shd w:val="clear" w:color="auto" w:fill="C1F0C7"/>
      </w:tcPr>
    </w:tblStylePr>
    <w:tblStylePr w:type="band1Horz">
      <w:tblPr/>
      <w:tcPr>
        <w:shd w:val="clear" w:color="auto" w:fill="C1F0C7"/>
      </w:tcPr>
    </w:tblStylePr>
  </w:style>
  <w:style w:type="table" w:customStyle="1" w:styleId="GridTable4-Accent47">
    <w:name w:val="Grid Table 4 - Accent 47"/>
    <w:basedOn w:val="TableNormal"/>
    <w:next w:val="GridTable4-Accent4"/>
    <w:uiPriority w:val="49"/>
    <w:rsid w:val="00D8293E"/>
    <w:pPr>
      <w:spacing w:after="0" w:line="240" w:lineRule="auto"/>
    </w:pPr>
    <w:rPr>
      <w:kern w:val="2"/>
      <w:sz w:val="24"/>
      <w:szCs w:val="24"/>
      <w:lang w:val="en-IE"/>
      <w14:ligatures w14:val="standardContextual"/>
    </w:rPr>
    <w:tblPr>
      <w:tblStyleRowBandSize w:val="1"/>
      <w:tblStyleColBandSize w:val="1"/>
      <w:tblBorders>
        <w:top w:val="single" w:sz="4" w:space="0" w:color="60CAF3"/>
        <w:left w:val="single" w:sz="4" w:space="0" w:color="60CAF3"/>
        <w:bottom w:val="single" w:sz="4" w:space="0" w:color="60CAF3"/>
        <w:right w:val="single" w:sz="4" w:space="0" w:color="60CAF3"/>
        <w:insideH w:val="single" w:sz="4" w:space="0" w:color="60CAF3"/>
        <w:insideV w:val="single" w:sz="4" w:space="0" w:color="60CAF3"/>
      </w:tblBorders>
    </w:tblPr>
    <w:tblStylePr w:type="firstRow">
      <w:rPr>
        <w:b/>
        <w:bCs/>
        <w:color w:val="FFFFFF"/>
      </w:rPr>
      <w:tblPr/>
      <w:tcPr>
        <w:tcBorders>
          <w:top w:val="single" w:sz="4" w:space="0" w:color="0F9ED5"/>
          <w:left w:val="single" w:sz="4" w:space="0" w:color="0F9ED5"/>
          <w:bottom w:val="single" w:sz="4" w:space="0" w:color="0F9ED5"/>
          <w:right w:val="single" w:sz="4" w:space="0" w:color="0F9ED5"/>
          <w:insideH w:val="nil"/>
          <w:insideV w:val="nil"/>
        </w:tcBorders>
        <w:shd w:val="clear" w:color="auto" w:fill="0F9ED5"/>
      </w:tcPr>
    </w:tblStylePr>
    <w:tblStylePr w:type="lastRow">
      <w:rPr>
        <w:b/>
        <w:bCs/>
      </w:rPr>
      <w:tblPr/>
      <w:tcPr>
        <w:tcBorders>
          <w:top w:val="double" w:sz="4" w:space="0" w:color="0F9ED5"/>
        </w:tcBorders>
      </w:tcPr>
    </w:tblStylePr>
    <w:tblStylePr w:type="firstCol">
      <w:rPr>
        <w:b/>
        <w:bCs/>
      </w:rPr>
    </w:tblStylePr>
    <w:tblStylePr w:type="lastCol">
      <w:rPr>
        <w:b/>
        <w:bCs/>
      </w:rPr>
    </w:tblStylePr>
    <w:tblStylePr w:type="band1Vert">
      <w:tblPr/>
      <w:tcPr>
        <w:shd w:val="clear" w:color="auto" w:fill="CAEDFB"/>
      </w:tcPr>
    </w:tblStylePr>
    <w:tblStylePr w:type="band1Horz">
      <w:tblPr/>
      <w:tcPr>
        <w:shd w:val="clear" w:color="auto" w:fill="CAEDFB"/>
      </w:tcPr>
    </w:tblStylePr>
  </w:style>
  <w:style w:type="table" w:customStyle="1" w:styleId="GridTable4-Accent67">
    <w:name w:val="Grid Table 4 - Accent 67"/>
    <w:basedOn w:val="TableNormal"/>
    <w:next w:val="GridTable4-Accent6"/>
    <w:uiPriority w:val="49"/>
    <w:rsid w:val="00D8293E"/>
    <w:pPr>
      <w:spacing w:after="0" w:line="240" w:lineRule="auto"/>
    </w:pPr>
    <w:rPr>
      <w:kern w:val="2"/>
      <w:sz w:val="24"/>
      <w:szCs w:val="24"/>
      <w:lang w:val="en-IE"/>
      <w14:ligatures w14:val="standardContextual"/>
    </w:rPr>
    <w:tblPr>
      <w:tblStyleRowBandSize w:val="1"/>
      <w:tblStyleColBandSize w:val="1"/>
      <w:tblBorders>
        <w:top w:val="single" w:sz="4" w:space="0" w:color="8DD873"/>
        <w:left w:val="single" w:sz="4" w:space="0" w:color="8DD873"/>
        <w:bottom w:val="single" w:sz="4" w:space="0" w:color="8DD873"/>
        <w:right w:val="single" w:sz="4" w:space="0" w:color="8DD873"/>
        <w:insideH w:val="single" w:sz="4" w:space="0" w:color="8DD873"/>
        <w:insideV w:val="single" w:sz="4" w:space="0" w:color="8DD873"/>
      </w:tblBorders>
    </w:tblPr>
    <w:tblStylePr w:type="firstRow">
      <w:rPr>
        <w:b/>
        <w:bCs/>
        <w:color w:val="FFFFFF"/>
      </w:rPr>
      <w:tblPr/>
      <w:tcPr>
        <w:tcBorders>
          <w:top w:val="single" w:sz="4" w:space="0" w:color="4EA72E"/>
          <w:left w:val="single" w:sz="4" w:space="0" w:color="4EA72E"/>
          <w:bottom w:val="single" w:sz="4" w:space="0" w:color="4EA72E"/>
          <w:right w:val="single" w:sz="4" w:space="0" w:color="4EA72E"/>
          <w:insideH w:val="nil"/>
          <w:insideV w:val="nil"/>
        </w:tcBorders>
        <w:shd w:val="clear" w:color="auto" w:fill="4EA72E"/>
      </w:tcPr>
    </w:tblStylePr>
    <w:tblStylePr w:type="lastRow">
      <w:rPr>
        <w:b/>
        <w:bCs/>
      </w:rPr>
      <w:tblPr/>
      <w:tcPr>
        <w:tcBorders>
          <w:top w:val="double" w:sz="4" w:space="0" w:color="4EA72E"/>
        </w:tcBorders>
      </w:tcPr>
    </w:tblStylePr>
    <w:tblStylePr w:type="firstCol">
      <w:rPr>
        <w:b/>
        <w:bCs/>
      </w:rPr>
    </w:tblStylePr>
    <w:tblStylePr w:type="lastCol">
      <w:rPr>
        <w:b/>
        <w:bCs/>
      </w:rPr>
    </w:tblStylePr>
    <w:tblStylePr w:type="band1Vert">
      <w:tblPr/>
      <w:tcPr>
        <w:shd w:val="clear" w:color="auto" w:fill="D9F2D0"/>
      </w:tcPr>
    </w:tblStylePr>
    <w:tblStylePr w:type="band1Horz">
      <w:tblPr/>
      <w:tcPr>
        <w:shd w:val="clear" w:color="auto" w:fill="D9F2D0"/>
      </w:tcPr>
    </w:tblStylePr>
  </w:style>
  <w:style w:type="table" w:customStyle="1" w:styleId="GridTable5Dark7">
    <w:name w:val="Grid Table 5 Dark7"/>
    <w:basedOn w:val="TableNormal"/>
    <w:next w:val="GridTable5Dark"/>
    <w:uiPriority w:val="50"/>
    <w:rsid w:val="00D8293E"/>
    <w:pPr>
      <w:spacing w:after="0" w:line="240" w:lineRule="auto"/>
    </w:pPr>
    <w:rPr>
      <w:kern w:val="2"/>
      <w:sz w:val="24"/>
      <w:szCs w:val="24"/>
      <w:lang w:val="en-IE"/>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CCCCCC"/>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000000"/>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000000"/>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000000"/>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000000"/>
      </w:tcPr>
    </w:tblStylePr>
    <w:tblStylePr w:type="band1Vert">
      <w:tblPr/>
      <w:tcPr>
        <w:shd w:val="clear" w:color="auto" w:fill="999999"/>
      </w:tcPr>
    </w:tblStylePr>
    <w:tblStylePr w:type="band1Horz">
      <w:tblPr/>
      <w:tcPr>
        <w:shd w:val="clear" w:color="auto" w:fill="999999"/>
      </w:tcPr>
    </w:tblStylePr>
  </w:style>
  <w:style w:type="table" w:customStyle="1" w:styleId="GridTable5Dark-Accent17">
    <w:name w:val="Grid Table 5 Dark - Accent 17"/>
    <w:basedOn w:val="TableNormal"/>
    <w:next w:val="GridTable5Dark-Accent1"/>
    <w:uiPriority w:val="50"/>
    <w:rsid w:val="00D8293E"/>
    <w:pPr>
      <w:spacing w:after="0" w:line="240" w:lineRule="auto"/>
    </w:pPr>
    <w:rPr>
      <w:kern w:val="2"/>
      <w:sz w:val="24"/>
      <w:szCs w:val="24"/>
      <w:lang w:val="en-IE"/>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C1E4F5"/>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156082"/>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156082"/>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156082"/>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156082"/>
      </w:tcPr>
    </w:tblStylePr>
    <w:tblStylePr w:type="band1Vert">
      <w:tblPr/>
      <w:tcPr>
        <w:shd w:val="clear" w:color="auto" w:fill="83CAEB"/>
      </w:tcPr>
    </w:tblStylePr>
    <w:tblStylePr w:type="band1Horz">
      <w:tblPr/>
      <w:tcPr>
        <w:shd w:val="clear" w:color="auto" w:fill="83CAEB"/>
      </w:tcPr>
    </w:tblStylePr>
  </w:style>
  <w:style w:type="table" w:customStyle="1" w:styleId="GridTable5Dark-Accent27">
    <w:name w:val="Grid Table 5 Dark - Accent 27"/>
    <w:basedOn w:val="TableNormal"/>
    <w:next w:val="GridTable5Dark-Accent2"/>
    <w:uiPriority w:val="50"/>
    <w:rsid w:val="00D8293E"/>
    <w:pPr>
      <w:spacing w:after="0" w:line="240" w:lineRule="auto"/>
    </w:pPr>
    <w:rPr>
      <w:kern w:val="2"/>
      <w:sz w:val="24"/>
      <w:szCs w:val="24"/>
      <w:lang w:val="en-IE"/>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FAE2D5"/>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E97132"/>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E97132"/>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E97132"/>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E97132"/>
      </w:tcPr>
    </w:tblStylePr>
    <w:tblStylePr w:type="band1Vert">
      <w:tblPr/>
      <w:tcPr>
        <w:shd w:val="clear" w:color="auto" w:fill="F6C5AC"/>
      </w:tcPr>
    </w:tblStylePr>
    <w:tblStylePr w:type="band1Horz">
      <w:tblPr/>
      <w:tcPr>
        <w:shd w:val="clear" w:color="auto" w:fill="F6C5AC"/>
      </w:tcPr>
    </w:tblStylePr>
  </w:style>
  <w:style w:type="table" w:customStyle="1" w:styleId="GridTable5Dark-Accent37">
    <w:name w:val="Grid Table 5 Dark - Accent 37"/>
    <w:basedOn w:val="TableNormal"/>
    <w:next w:val="GridTable5Dark-Accent3"/>
    <w:uiPriority w:val="50"/>
    <w:rsid w:val="00D8293E"/>
    <w:pPr>
      <w:spacing w:after="0" w:line="240" w:lineRule="auto"/>
    </w:pPr>
    <w:rPr>
      <w:kern w:val="2"/>
      <w:sz w:val="24"/>
      <w:szCs w:val="24"/>
      <w:lang w:val="en-IE"/>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C1F0C7"/>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196B24"/>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196B24"/>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196B24"/>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196B24"/>
      </w:tcPr>
    </w:tblStylePr>
    <w:tblStylePr w:type="band1Vert">
      <w:tblPr/>
      <w:tcPr>
        <w:shd w:val="clear" w:color="auto" w:fill="84E290"/>
      </w:tcPr>
    </w:tblStylePr>
    <w:tblStylePr w:type="band1Horz">
      <w:tblPr/>
      <w:tcPr>
        <w:shd w:val="clear" w:color="auto" w:fill="84E290"/>
      </w:tcPr>
    </w:tblStylePr>
  </w:style>
  <w:style w:type="table" w:customStyle="1" w:styleId="GridTable5Dark-Accent47">
    <w:name w:val="Grid Table 5 Dark - Accent 47"/>
    <w:basedOn w:val="TableNormal"/>
    <w:next w:val="GridTable5Dark-Accent4"/>
    <w:uiPriority w:val="50"/>
    <w:rsid w:val="00D8293E"/>
    <w:pPr>
      <w:spacing w:after="0" w:line="240" w:lineRule="auto"/>
    </w:pPr>
    <w:rPr>
      <w:kern w:val="2"/>
      <w:sz w:val="24"/>
      <w:szCs w:val="24"/>
      <w:lang w:val="en-IE"/>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CAEDFB"/>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0F9ED5"/>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0F9ED5"/>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0F9ED5"/>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0F9ED5"/>
      </w:tcPr>
    </w:tblStylePr>
    <w:tblStylePr w:type="band1Vert">
      <w:tblPr/>
      <w:tcPr>
        <w:shd w:val="clear" w:color="auto" w:fill="95DCF7"/>
      </w:tcPr>
    </w:tblStylePr>
    <w:tblStylePr w:type="band1Horz">
      <w:tblPr/>
      <w:tcPr>
        <w:shd w:val="clear" w:color="auto" w:fill="95DCF7"/>
      </w:tcPr>
    </w:tblStylePr>
  </w:style>
  <w:style w:type="table" w:customStyle="1" w:styleId="GridTable5Dark-Accent57">
    <w:name w:val="Grid Table 5 Dark - Accent 57"/>
    <w:basedOn w:val="TableNormal"/>
    <w:next w:val="GridTable5Dark-Accent5"/>
    <w:uiPriority w:val="50"/>
    <w:rsid w:val="00D8293E"/>
    <w:pPr>
      <w:spacing w:after="0" w:line="240" w:lineRule="auto"/>
    </w:pPr>
    <w:rPr>
      <w:kern w:val="2"/>
      <w:sz w:val="24"/>
      <w:szCs w:val="24"/>
      <w:lang w:val="en-IE"/>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F2CEED"/>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A02B93"/>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A02B93"/>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A02B93"/>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A02B93"/>
      </w:tcPr>
    </w:tblStylePr>
    <w:tblStylePr w:type="band1Vert">
      <w:tblPr/>
      <w:tcPr>
        <w:shd w:val="clear" w:color="auto" w:fill="E59EDC"/>
      </w:tcPr>
    </w:tblStylePr>
    <w:tblStylePr w:type="band1Horz">
      <w:tblPr/>
      <w:tcPr>
        <w:shd w:val="clear" w:color="auto" w:fill="E59EDC"/>
      </w:tcPr>
    </w:tblStylePr>
  </w:style>
  <w:style w:type="table" w:customStyle="1" w:styleId="GridTable5Dark-Accent67">
    <w:name w:val="Grid Table 5 Dark - Accent 67"/>
    <w:basedOn w:val="TableNormal"/>
    <w:next w:val="GridTable5Dark-Accent6"/>
    <w:uiPriority w:val="50"/>
    <w:rsid w:val="00D8293E"/>
    <w:pPr>
      <w:spacing w:after="0" w:line="240" w:lineRule="auto"/>
    </w:pPr>
    <w:rPr>
      <w:kern w:val="2"/>
      <w:sz w:val="24"/>
      <w:szCs w:val="24"/>
      <w:lang w:val="en-IE"/>
      <w14:ligatures w14:val="standardContextual"/>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9F2D0"/>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EA72E"/>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EA72E"/>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EA72E"/>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EA72E"/>
      </w:tcPr>
    </w:tblStylePr>
    <w:tblStylePr w:type="band1Vert">
      <w:tblPr/>
      <w:tcPr>
        <w:shd w:val="clear" w:color="auto" w:fill="B3E5A1"/>
      </w:tcPr>
    </w:tblStylePr>
    <w:tblStylePr w:type="band1Horz">
      <w:tblPr/>
      <w:tcPr>
        <w:shd w:val="clear" w:color="auto" w:fill="B3E5A1"/>
      </w:tcPr>
    </w:tblStylePr>
  </w:style>
  <w:style w:type="table" w:customStyle="1" w:styleId="GridTable6Colourful7">
    <w:name w:val="Grid Table 6 Colourful7"/>
    <w:basedOn w:val="TableNormal"/>
    <w:next w:val="GridTable6Colorful"/>
    <w:uiPriority w:val="51"/>
    <w:rsid w:val="00D8293E"/>
    <w:pPr>
      <w:spacing w:after="0" w:line="240" w:lineRule="auto"/>
    </w:pPr>
    <w:rPr>
      <w:color w:val="000000"/>
      <w:kern w:val="2"/>
      <w:sz w:val="24"/>
      <w:szCs w:val="24"/>
      <w:lang w:val="en-IE"/>
      <w14:ligatures w14:val="standardContextual"/>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rPr>
      <w:tblPr/>
      <w:tcPr>
        <w:tcBorders>
          <w:bottom w:val="single" w:sz="12" w:space="0" w:color="666666"/>
        </w:tcBorders>
      </w:tcPr>
    </w:tblStylePr>
    <w:tblStylePr w:type="lastRow">
      <w:rPr>
        <w:b/>
        <w:bCs/>
      </w:rPr>
      <w:tblPr/>
      <w:tcPr>
        <w:tcBorders>
          <w:top w:val="double" w:sz="4" w:space="0" w:color="666666"/>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GridTable6ColourfulAccent17">
    <w:name w:val="Grid Table 6 Colourful – Accent 17"/>
    <w:basedOn w:val="TableNormal"/>
    <w:next w:val="GridTable6Colorful-Accent1"/>
    <w:uiPriority w:val="51"/>
    <w:rsid w:val="00D8293E"/>
    <w:pPr>
      <w:spacing w:after="0" w:line="240" w:lineRule="auto"/>
    </w:pPr>
    <w:rPr>
      <w:color w:val="0F4761"/>
      <w:kern w:val="2"/>
      <w:sz w:val="24"/>
      <w:szCs w:val="24"/>
      <w:lang w:val="en-IE"/>
      <w14:ligatures w14:val="standardContextual"/>
    </w:rPr>
    <w:tblPr>
      <w:tblStyleRowBandSize w:val="1"/>
      <w:tblStyleColBandSize w:val="1"/>
      <w:tblBorders>
        <w:top w:val="single" w:sz="4" w:space="0" w:color="45B0E1"/>
        <w:left w:val="single" w:sz="4" w:space="0" w:color="45B0E1"/>
        <w:bottom w:val="single" w:sz="4" w:space="0" w:color="45B0E1"/>
        <w:right w:val="single" w:sz="4" w:space="0" w:color="45B0E1"/>
        <w:insideH w:val="single" w:sz="4" w:space="0" w:color="45B0E1"/>
        <w:insideV w:val="single" w:sz="4" w:space="0" w:color="45B0E1"/>
      </w:tblBorders>
    </w:tblPr>
    <w:tblStylePr w:type="firstRow">
      <w:rPr>
        <w:b/>
        <w:bCs/>
      </w:rPr>
      <w:tblPr/>
      <w:tcPr>
        <w:tcBorders>
          <w:bottom w:val="single" w:sz="12" w:space="0" w:color="45B0E1"/>
        </w:tcBorders>
      </w:tcPr>
    </w:tblStylePr>
    <w:tblStylePr w:type="lastRow">
      <w:rPr>
        <w:b/>
        <w:bCs/>
      </w:rPr>
      <w:tblPr/>
      <w:tcPr>
        <w:tcBorders>
          <w:top w:val="double" w:sz="4" w:space="0" w:color="45B0E1"/>
        </w:tcBorders>
      </w:tcPr>
    </w:tblStylePr>
    <w:tblStylePr w:type="firstCol">
      <w:rPr>
        <w:b/>
        <w:bCs/>
      </w:rPr>
    </w:tblStylePr>
    <w:tblStylePr w:type="lastCol">
      <w:rPr>
        <w:b/>
        <w:bCs/>
      </w:rPr>
    </w:tblStylePr>
    <w:tblStylePr w:type="band1Vert">
      <w:tblPr/>
      <w:tcPr>
        <w:shd w:val="clear" w:color="auto" w:fill="C1E4F5"/>
      </w:tcPr>
    </w:tblStylePr>
    <w:tblStylePr w:type="band1Horz">
      <w:tblPr/>
      <w:tcPr>
        <w:shd w:val="clear" w:color="auto" w:fill="C1E4F5"/>
      </w:tcPr>
    </w:tblStylePr>
  </w:style>
  <w:style w:type="table" w:customStyle="1" w:styleId="GridTable6ColourfulAccent27">
    <w:name w:val="Grid Table 6 Colourful – Accent 27"/>
    <w:basedOn w:val="TableNormal"/>
    <w:next w:val="GridTable6Colorful-Accent2"/>
    <w:uiPriority w:val="51"/>
    <w:rsid w:val="00D8293E"/>
    <w:pPr>
      <w:spacing w:after="0" w:line="240" w:lineRule="auto"/>
    </w:pPr>
    <w:rPr>
      <w:color w:val="BF4E14"/>
      <w:kern w:val="2"/>
      <w:sz w:val="24"/>
      <w:szCs w:val="24"/>
      <w:lang w:val="en-IE"/>
      <w14:ligatures w14:val="standardContextual"/>
    </w:rPr>
    <w:tblPr>
      <w:tblStyleRowBandSize w:val="1"/>
      <w:tblStyleColBandSize w:val="1"/>
      <w:tblBorders>
        <w:top w:val="single" w:sz="4" w:space="0" w:color="F1A983"/>
        <w:left w:val="single" w:sz="4" w:space="0" w:color="F1A983"/>
        <w:bottom w:val="single" w:sz="4" w:space="0" w:color="F1A983"/>
        <w:right w:val="single" w:sz="4" w:space="0" w:color="F1A983"/>
        <w:insideH w:val="single" w:sz="4" w:space="0" w:color="F1A983"/>
        <w:insideV w:val="single" w:sz="4" w:space="0" w:color="F1A983"/>
      </w:tblBorders>
    </w:tblPr>
    <w:tblStylePr w:type="firstRow">
      <w:rPr>
        <w:b/>
        <w:bCs/>
      </w:rPr>
      <w:tblPr/>
      <w:tcPr>
        <w:tcBorders>
          <w:bottom w:val="single" w:sz="12" w:space="0" w:color="F1A983"/>
        </w:tcBorders>
      </w:tcPr>
    </w:tblStylePr>
    <w:tblStylePr w:type="lastRow">
      <w:rPr>
        <w:b/>
        <w:bCs/>
      </w:rPr>
      <w:tblPr/>
      <w:tcPr>
        <w:tcBorders>
          <w:top w:val="double" w:sz="4" w:space="0" w:color="F1A983"/>
        </w:tcBorders>
      </w:tcPr>
    </w:tblStylePr>
    <w:tblStylePr w:type="firstCol">
      <w:rPr>
        <w:b/>
        <w:bCs/>
      </w:rPr>
    </w:tblStylePr>
    <w:tblStylePr w:type="lastCol">
      <w:rPr>
        <w:b/>
        <w:bCs/>
      </w:rPr>
    </w:tblStylePr>
    <w:tblStylePr w:type="band1Vert">
      <w:tblPr/>
      <w:tcPr>
        <w:shd w:val="clear" w:color="auto" w:fill="FAE2D5"/>
      </w:tcPr>
    </w:tblStylePr>
    <w:tblStylePr w:type="band1Horz">
      <w:tblPr/>
      <w:tcPr>
        <w:shd w:val="clear" w:color="auto" w:fill="FAE2D5"/>
      </w:tcPr>
    </w:tblStylePr>
  </w:style>
  <w:style w:type="table" w:customStyle="1" w:styleId="GridTable6ColourfulAccent37">
    <w:name w:val="Grid Table 6 Colourful – Accent 37"/>
    <w:basedOn w:val="TableNormal"/>
    <w:next w:val="GridTable6Colorful-Accent3"/>
    <w:uiPriority w:val="51"/>
    <w:rsid w:val="00D8293E"/>
    <w:pPr>
      <w:spacing w:after="0" w:line="240" w:lineRule="auto"/>
    </w:pPr>
    <w:rPr>
      <w:color w:val="124F1A"/>
      <w:kern w:val="2"/>
      <w:sz w:val="24"/>
      <w:szCs w:val="24"/>
      <w:lang w:val="en-IE"/>
      <w14:ligatures w14:val="standardContextual"/>
    </w:rPr>
    <w:tblPr>
      <w:tblStyleRowBandSize w:val="1"/>
      <w:tblStyleColBandSize w:val="1"/>
      <w:tblBorders>
        <w:top w:val="single" w:sz="4" w:space="0" w:color="47D459"/>
        <w:left w:val="single" w:sz="4" w:space="0" w:color="47D459"/>
        <w:bottom w:val="single" w:sz="4" w:space="0" w:color="47D459"/>
        <w:right w:val="single" w:sz="4" w:space="0" w:color="47D459"/>
        <w:insideH w:val="single" w:sz="4" w:space="0" w:color="47D459"/>
        <w:insideV w:val="single" w:sz="4" w:space="0" w:color="47D459"/>
      </w:tblBorders>
    </w:tblPr>
    <w:tblStylePr w:type="firstRow">
      <w:rPr>
        <w:b/>
        <w:bCs/>
      </w:rPr>
      <w:tblPr/>
      <w:tcPr>
        <w:tcBorders>
          <w:bottom w:val="single" w:sz="12" w:space="0" w:color="47D459"/>
        </w:tcBorders>
      </w:tcPr>
    </w:tblStylePr>
    <w:tblStylePr w:type="lastRow">
      <w:rPr>
        <w:b/>
        <w:bCs/>
      </w:rPr>
      <w:tblPr/>
      <w:tcPr>
        <w:tcBorders>
          <w:top w:val="double" w:sz="4" w:space="0" w:color="47D459"/>
        </w:tcBorders>
      </w:tcPr>
    </w:tblStylePr>
    <w:tblStylePr w:type="firstCol">
      <w:rPr>
        <w:b/>
        <w:bCs/>
      </w:rPr>
    </w:tblStylePr>
    <w:tblStylePr w:type="lastCol">
      <w:rPr>
        <w:b/>
        <w:bCs/>
      </w:rPr>
    </w:tblStylePr>
    <w:tblStylePr w:type="band1Vert">
      <w:tblPr/>
      <w:tcPr>
        <w:shd w:val="clear" w:color="auto" w:fill="C1F0C7"/>
      </w:tcPr>
    </w:tblStylePr>
    <w:tblStylePr w:type="band1Horz">
      <w:tblPr/>
      <w:tcPr>
        <w:shd w:val="clear" w:color="auto" w:fill="C1F0C7"/>
      </w:tcPr>
    </w:tblStylePr>
  </w:style>
  <w:style w:type="table" w:customStyle="1" w:styleId="GridTable6ColourfulAccent47">
    <w:name w:val="Grid Table 6 Colourful – Accent 47"/>
    <w:basedOn w:val="TableNormal"/>
    <w:next w:val="GridTable6Colorful-Accent4"/>
    <w:uiPriority w:val="51"/>
    <w:rsid w:val="00D8293E"/>
    <w:pPr>
      <w:spacing w:after="0" w:line="240" w:lineRule="auto"/>
    </w:pPr>
    <w:rPr>
      <w:color w:val="0B769F"/>
      <w:kern w:val="2"/>
      <w:sz w:val="24"/>
      <w:szCs w:val="24"/>
      <w:lang w:val="en-IE"/>
      <w14:ligatures w14:val="standardContextual"/>
    </w:rPr>
    <w:tblPr>
      <w:tblStyleRowBandSize w:val="1"/>
      <w:tblStyleColBandSize w:val="1"/>
      <w:tblBorders>
        <w:top w:val="single" w:sz="4" w:space="0" w:color="60CAF3"/>
        <w:left w:val="single" w:sz="4" w:space="0" w:color="60CAF3"/>
        <w:bottom w:val="single" w:sz="4" w:space="0" w:color="60CAF3"/>
        <w:right w:val="single" w:sz="4" w:space="0" w:color="60CAF3"/>
        <w:insideH w:val="single" w:sz="4" w:space="0" w:color="60CAF3"/>
        <w:insideV w:val="single" w:sz="4" w:space="0" w:color="60CAF3"/>
      </w:tblBorders>
    </w:tblPr>
    <w:tblStylePr w:type="firstRow">
      <w:rPr>
        <w:b/>
        <w:bCs/>
      </w:rPr>
      <w:tblPr/>
      <w:tcPr>
        <w:tcBorders>
          <w:bottom w:val="single" w:sz="12" w:space="0" w:color="60CAF3"/>
        </w:tcBorders>
      </w:tcPr>
    </w:tblStylePr>
    <w:tblStylePr w:type="lastRow">
      <w:rPr>
        <w:b/>
        <w:bCs/>
      </w:rPr>
      <w:tblPr/>
      <w:tcPr>
        <w:tcBorders>
          <w:top w:val="double" w:sz="4" w:space="0" w:color="60CAF3"/>
        </w:tcBorders>
      </w:tcPr>
    </w:tblStylePr>
    <w:tblStylePr w:type="firstCol">
      <w:rPr>
        <w:b/>
        <w:bCs/>
      </w:rPr>
    </w:tblStylePr>
    <w:tblStylePr w:type="lastCol">
      <w:rPr>
        <w:b/>
        <w:bCs/>
      </w:rPr>
    </w:tblStylePr>
    <w:tblStylePr w:type="band1Vert">
      <w:tblPr/>
      <w:tcPr>
        <w:shd w:val="clear" w:color="auto" w:fill="CAEDFB"/>
      </w:tcPr>
    </w:tblStylePr>
    <w:tblStylePr w:type="band1Horz">
      <w:tblPr/>
      <w:tcPr>
        <w:shd w:val="clear" w:color="auto" w:fill="CAEDFB"/>
      </w:tcPr>
    </w:tblStylePr>
  </w:style>
  <w:style w:type="table" w:customStyle="1" w:styleId="GridTable6ColourfulAccent57">
    <w:name w:val="Grid Table 6 Colourful – Accent 57"/>
    <w:basedOn w:val="TableNormal"/>
    <w:next w:val="GridTable6Colorful-Accent5"/>
    <w:uiPriority w:val="51"/>
    <w:rsid w:val="00D8293E"/>
    <w:pPr>
      <w:spacing w:after="0" w:line="240" w:lineRule="auto"/>
    </w:pPr>
    <w:rPr>
      <w:color w:val="77206D"/>
      <w:kern w:val="2"/>
      <w:sz w:val="24"/>
      <w:szCs w:val="24"/>
      <w:lang w:val="en-IE"/>
      <w14:ligatures w14:val="standardContextual"/>
    </w:rPr>
    <w:tblPr>
      <w:tblStyleRowBandSize w:val="1"/>
      <w:tblStyleColBandSize w:val="1"/>
      <w:tblBorders>
        <w:top w:val="single" w:sz="4" w:space="0" w:color="D86DCB"/>
        <w:left w:val="single" w:sz="4" w:space="0" w:color="D86DCB"/>
        <w:bottom w:val="single" w:sz="4" w:space="0" w:color="D86DCB"/>
        <w:right w:val="single" w:sz="4" w:space="0" w:color="D86DCB"/>
        <w:insideH w:val="single" w:sz="4" w:space="0" w:color="D86DCB"/>
        <w:insideV w:val="single" w:sz="4" w:space="0" w:color="D86DCB"/>
      </w:tblBorders>
    </w:tblPr>
    <w:tblStylePr w:type="firstRow">
      <w:rPr>
        <w:b/>
        <w:bCs/>
      </w:rPr>
      <w:tblPr/>
      <w:tcPr>
        <w:tcBorders>
          <w:bottom w:val="single" w:sz="12" w:space="0" w:color="D86DCB"/>
        </w:tcBorders>
      </w:tcPr>
    </w:tblStylePr>
    <w:tblStylePr w:type="lastRow">
      <w:rPr>
        <w:b/>
        <w:bCs/>
      </w:rPr>
      <w:tblPr/>
      <w:tcPr>
        <w:tcBorders>
          <w:top w:val="double" w:sz="4" w:space="0" w:color="D86DCB"/>
        </w:tcBorders>
      </w:tcPr>
    </w:tblStylePr>
    <w:tblStylePr w:type="firstCol">
      <w:rPr>
        <w:b/>
        <w:bCs/>
      </w:rPr>
    </w:tblStylePr>
    <w:tblStylePr w:type="lastCol">
      <w:rPr>
        <w:b/>
        <w:bCs/>
      </w:rPr>
    </w:tblStylePr>
    <w:tblStylePr w:type="band1Vert">
      <w:tblPr/>
      <w:tcPr>
        <w:shd w:val="clear" w:color="auto" w:fill="F2CEED"/>
      </w:tcPr>
    </w:tblStylePr>
    <w:tblStylePr w:type="band1Horz">
      <w:tblPr/>
      <w:tcPr>
        <w:shd w:val="clear" w:color="auto" w:fill="F2CEED"/>
      </w:tcPr>
    </w:tblStylePr>
  </w:style>
  <w:style w:type="table" w:customStyle="1" w:styleId="GridTable6ColourfulAccent67">
    <w:name w:val="Grid Table 6 Colourful – Accent 67"/>
    <w:basedOn w:val="TableNormal"/>
    <w:next w:val="GridTable6Colorful-Accent6"/>
    <w:uiPriority w:val="51"/>
    <w:rsid w:val="00D8293E"/>
    <w:pPr>
      <w:spacing w:after="0" w:line="240" w:lineRule="auto"/>
    </w:pPr>
    <w:rPr>
      <w:color w:val="3A7C22"/>
      <w:kern w:val="2"/>
      <w:sz w:val="24"/>
      <w:szCs w:val="24"/>
      <w:lang w:val="en-IE"/>
      <w14:ligatures w14:val="standardContextual"/>
    </w:rPr>
    <w:tblPr>
      <w:tblStyleRowBandSize w:val="1"/>
      <w:tblStyleColBandSize w:val="1"/>
      <w:tblBorders>
        <w:top w:val="single" w:sz="4" w:space="0" w:color="8DD873"/>
        <w:left w:val="single" w:sz="4" w:space="0" w:color="8DD873"/>
        <w:bottom w:val="single" w:sz="4" w:space="0" w:color="8DD873"/>
        <w:right w:val="single" w:sz="4" w:space="0" w:color="8DD873"/>
        <w:insideH w:val="single" w:sz="4" w:space="0" w:color="8DD873"/>
        <w:insideV w:val="single" w:sz="4" w:space="0" w:color="8DD873"/>
      </w:tblBorders>
    </w:tblPr>
    <w:tblStylePr w:type="firstRow">
      <w:rPr>
        <w:b/>
        <w:bCs/>
      </w:rPr>
      <w:tblPr/>
      <w:tcPr>
        <w:tcBorders>
          <w:bottom w:val="single" w:sz="12" w:space="0" w:color="8DD873"/>
        </w:tcBorders>
      </w:tcPr>
    </w:tblStylePr>
    <w:tblStylePr w:type="lastRow">
      <w:rPr>
        <w:b/>
        <w:bCs/>
      </w:rPr>
      <w:tblPr/>
      <w:tcPr>
        <w:tcBorders>
          <w:top w:val="double" w:sz="4" w:space="0" w:color="8DD873"/>
        </w:tcBorders>
      </w:tcPr>
    </w:tblStylePr>
    <w:tblStylePr w:type="firstCol">
      <w:rPr>
        <w:b/>
        <w:bCs/>
      </w:rPr>
    </w:tblStylePr>
    <w:tblStylePr w:type="lastCol">
      <w:rPr>
        <w:b/>
        <w:bCs/>
      </w:rPr>
    </w:tblStylePr>
    <w:tblStylePr w:type="band1Vert">
      <w:tblPr/>
      <w:tcPr>
        <w:shd w:val="clear" w:color="auto" w:fill="D9F2D0"/>
      </w:tcPr>
    </w:tblStylePr>
    <w:tblStylePr w:type="band1Horz">
      <w:tblPr/>
      <w:tcPr>
        <w:shd w:val="clear" w:color="auto" w:fill="D9F2D0"/>
      </w:tcPr>
    </w:tblStylePr>
  </w:style>
  <w:style w:type="table" w:customStyle="1" w:styleId="GridTable7Colourful7">
    <w:name w:val="Grid Table 7 Colourful7"/>
    <w:basedOn w:val="TableNormal"/>
    <w:next w:val="GridTable7Colorful"/>
    <w:uiPriority w:val="52"/>
    <w:rsid w:val="00D8293E"/>
    <w:pPr>
      <w:spacing w:after="0" w:line="240" w:lineRule="auto"/>
    </w:pPr>
    <w:rPr>
      <w:color w:val="000000"/>
      <w:kern w:val="2"/>
      <w:sz w:val="24"/>
      <w:szCs w:val="24"/>
      <w:lang w:val="en-IE"/>
      <w14:ligatures w14:val="standardContextual"/>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CCCCC"/>
      </w:tcPr>
    </w:tblStylePr>
    <w:tblStylePr w:type="band1Horz">
      <w:tblPr/>
      <w:tcPr>
        <w:shd w:val="clear" w:color="auto" w:fill="CCCCCC"/>
      </w:tcPr>
    </w:tblStylePr>
    <w:tblStylePr w:type="neCell">
      <w:tblPr/>
      <w:tcPr>
        <w:tcBorders>
          <w:bottom w:val="single" w:sz="4" w:space="0" w:color="666666"/>
        </w:tcBorders>
      </w:tcPr>
    </w:tblStylePr>
    <w:tblStylePr w:type="nwCell">
      <w:tblPr/>
      <w:tcPr>
        <w:tcBorders>
          <w:bottom w:val="single" w:sz="4" w:space="0" w:color="666666"/>
        </w:tcBorders>
      </w:tcPr>
    </w:tblStylePr>
    <w:tblStylePr w:type="seCell">
      <w:tblPr/>
      <w:tcPr>
        <w:tcBorders>
          <w:top w:val="single" w:sz="4" w:space="0" w:color="666666"/>
        </w:tcBorders>
      </w:tcPr>
    </w:tblStylePr>
    <w:tblStylePr w:type="swCell">
      <w:tblPr/>
      <w:tcPr>
        <w:tcBorders>
          <w:top w:val="single" w:sz="4" w:space="0" w:color="666666"/>
        </w:tcBorders>
      </w:tcPr>
    </w:tblStylePr>
  </w:style>
  <w:style w:type="table" w:customStyle="1" w:styleId="GridTable7ColourfulAccent17">
    <w:name w:val="Grid Table 7 Colourful – Accent 17"/>
    <w:basedOn w:val="TableNormal"/>
    <w:next w:val="GridTable7Colorful-Accent1"/>
    <w:uiPriority w:val="52"/>
    <w:rsid w:val="00D8293E"/>
    <w:pPr>
      <w:spacing w:after="0" w:line="240" w:lineRule="auto"/>
    </w:pPr>
    <w:rPr>
      <w:color w:val="0F4761"/>
      <w:kern w:val="2"/>
      <w:sz w:val="24"/>
      <w:szCs w:val="24"/>
      <w:lang w:val="en-IE"/>
      <w14:ligatures w14:val="standardContextual"/>
    </w:rPr>
    <w:tblPr>
      <w:tblStyleRowBandSize w:val="1"/>
      <w:tblStyleColBandSize w:val="1"/>
      <w:tblBorders>
        <w:top w:val="single" w:sz="4" w:space="0" w:color="45B0E1"/>
        <w:left w:val="single" w:sz="4" w:space="0" w:color="45B0E1"/>
        <w:bottom w:val="single" w:sz="4" w:space="0" w:color="45B0E1"/>
        <w:right w:val="single" w:sz="4" w:space="0" w:color="45B0E1"/>
        <w:insideH w:val="single" w:sz="4" w:space="0" w:color="45B0E1"/>
        <w:insideV w:val="single" w:sz="4" w:space="0" w:color="45B0E1"/>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1E4F5"/>
      </w:tcPr>
    </w:tblStylePr>
    <w:tblStylePr w:type="band1Horz">
      <w:tblPr/>
      <w:tcPr>
        <w:shd w:val="clear" w:color="auto" w:fill="C1E4F5"/>
      </w:tcPr>
    </w:tblStylePr>
    <w:tblStylePr w:type="neCell">
      <w:tblPr/>
      <w:tcPr>
        <w:tcBorders>
          <w:bottom w:val="single" w:sz="4" w:space="0" w:color="45B0E1"/>
        </w:tcBorders>
      </w:tcPr>
    </w:tblStylePr>
    <w:tblStylePr w:type="nwCell">
      <w:tblPr/>
      <w:tcPr>
        <w:tcBorders>
          <w:bottom w:val="single" w:sz="4" w:space="0" w:color="45B0E1"/>
        </w:tcBorders>
      </w:tcPr>
    </w:tblStylePr>
    <w:tblStylePr w:type="seCell">
      <w:tblPr/>
      <w:tcPr>
        <w:tcBorders>
          <w:top w:val="single" w:sz="4" w:space="0" w:color="45B0E1"/>
        </w:tcBorders>
      </w:tcPr>
    </w:tblStylePr>
    <w:tblStylePr w:type="swCell">
      <w:tblPr/>
      <w:tcPr>
        <w:tcBorders>
          <w:top w:val="single" w:sz="4" w:space="0" w:color="45B0E1"/>
        </w:tcBorders>
      </w:tcPr>
    </w:tblStylePr>
  </w:style>
  <w:style w:type="table" w:customStyle="1" w:styleId="GridTable7ColourfulAccent27">
    <w:name w:val="Grid Table 7 Colourful – Accent 27"/>
    <w:basedOn w:val="TableNormal"/>
    <w:next w:val="GridTable7Colorful-Accent2"/>
    <w:uiPriority w:val="52"/>
    <w:rsid w:val="00D8293E"/>
    <w:pPr>
      <w:spacing w:after="0" w:line="240" w:lineRule="auto"/>
    </w:pPr>
    <w:rPr>
      <w:color w:val="BF4E14"/>
      <w:kern w:val="2"/>
      <w:sz w:val="24"/>
      <w:szCs w:val="24"/>
      <w:lang w:val="en-IE"/>
      <w14:ligatures w14:val="standardContextual"/>
    </w:rPr>
    <w:tblPr>
      <w:tblStyleRowBandSize w:val="1"/>
      <w:tblStyleColBandSize w:val="1"/>
      <w:tblBorders>
        <w:top w:val="single" w:sz="4" w:space="0" w:color="F1A983"/>
        <w:left w:val="single" w:sz="4" w:space="0" w:color="F1A983"/>
        <w:bottom w:val="single" w:sz="4" w:space="0" w:color="F1A983"/>
        <w:right w:val="single" w:sz="4" w:space="0" w:color="F1A983"/>
        <w:insideH w:val="single" w:sz="4" w:space="0" w:color="F1A983"/>
        <w:insideV w:val="single" w:sz="4" w:space="0" w:color="F1A98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AE2D5"/>
      </w:tcPr>
    </w:tblStylePr>
    <w:tblStylePr w:type="band1Horz">
      <w:tblPr/>
      <w:tcPr>
        <w:shd w:val="clear" w:color="auto" w:fill="FAE2D5"/>
      </w:tcPr>
    </w:tblStylePr>
    <w:tblStylePr w:type="neCell">
      <w:tblPr/>
      <w:tcPr>
        <w:tcBorders>
          <w:bottom w:val="single" w:sz="4" w:space="0" w:color="F1A983"/>
        </w:tcBorders>
      </w:tcPr>
    </w:tblStylePr>
    <w:tblStylePr w:type="nwCell">
      <w:tblPr/>
      <w:tcPr>
        <w:tcBorders>
          <w:bottom w:val="single" w:sz="4" w:space="0" w:color="F1A983"/>
        </w:tcBorders>
      </w:tcPr>
    </w:tblStylePr>
    <w:tblStylePr w:type="seCell">
      <w:tblPr/>
      <w:tcPr>
        <w:tcBorders>
          <w:top w:val="single" w:sz="4" w:space="0" w:color="F1A983"/>
        </w:tcBorders>
      </w:tcPr>
    </w:tblStylePr>
    <w:tblStylePr w:type="swCell">
      <w:tblPr/>
      <w:tcPr>
        <w:tcBorders>
          <w:top w:val="single" w:sz="4" w:space="0" w:color="F1A983"/>
        </w:tcBorders>
      </w:tcPr>
    </w:tblStylePr>
  </w:style>
  <w:style w:type="table" w:customStyle="1" w:styleId="GridTable7ColourfulAccent37">
    <w:name w:val="Grid Table 7 Colourful – Accent 37"/>
    <w:basedOn w:val="TableNormal"/>
    <w:next w:val="GridTable7Colorful-Accent3"/>
    <w:uiPriority w:val="52"/>
    <w:rsid w:val="00D8293E"/>
    <w:pPr>
      <w:spacing w:after="0" w:line="240" w:lineRule="auto"/>
    </w:pPr>
    <w:rPr>
      <w:color w:val="124F1A"/>
      <w:kern w:val="2"/>
      <w:sz w:val="24"/>
      <w:szCs w:val="24"/>
      <w:lang w:val="en-IE"/>
      <w14:ligatures w14:val="standardContextual"/>
    </w:rPr>
    <w:tblPr>
      <w:tblStyleRowBandSize w:val="1"/>
      <w:tblStyleColBandSize w:val="1"/>
      <w:tblBorders>
        <w:top w:val="single" w:sz="4" w:space="0" w:color="47D459"/>
        <w:left w:val="single" w:sz="4" w:space="0" w:color="47D459"/>
        <w:bottom w:val="single" w:sz="4" w:space="0" w:color="47D459"/>
        <w:right w:val="single" w:sz="4" w:space="0" w:color="47D459"/>
        <w:insideH w:val="single" w:sz="4" w:space="0" w:color="47D459"/>
        <w:insideV w:val="single" w:sz="4" w:space="0" w:color="47D459"/>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1F0C7"/>
      </w:tcPr>
    </w:tblStylePr>
    <w:tblStylePr w:type="band1Horz">
      <w:tblPr/>
      <w:tcPr>
        <w:shd w:val="clear" w:color="auto" w:fill="C1F0C7"/>
      </w:tcPr>
    </w:tblStylePr>
    <w:tblStylePr w:type="neCell">
      <w:tblPr/>
      <w:tcPr>
        <w:tcBorders>
          <w:bottom w:val="single" w:sz="4" w:space="0" w:color="47D459"/>
        </w:tcBorders>
      </w:tcPr>
    </w:tblStylePr>
    <w:tblStylePr w:type="nwCell">
      <w:tblPr/>
      <w:tcPr>
        <w:tcBorders>
          <w:bottom w:val="single" w:sz="4" w:space="0" w:color="47D459"/>
        </w:tcBorders>
      </w:tcPr>
    </w:tblStylePr>
    <w:tblStylePr w:type="seCell">
      <w:tblPr/>
      <w:tcPr>
        <w:tcBorders>
          <w:top w:val="single" w:sz="4" w:space="0" w:color="47D459"/>
        </w:tcBorders>
      </w:tcPr>
    </w:tblStylePr>
    <w:tblStylePr w:type="swCell">
      <w:tblPr/>
      <w:tcPr>
        <w:tcBorders>
          <w:top w:val="single" w:sz="4" w:space="0" w:color="47D459"/>
        </w:tcBorders>
      </w:tcPr>
    </w:tblStylePr>
  </w:style>
  <w:style w:type="table" w:customStyle="1" w:styleId="GridTable7ColourfulAccent47">
    <w:name w:val="Grid Table 7 Colourful – Accent 47"/>
    <w:basedOn w:val="TableNormal"/>
    <w:next w:val="GridTable7Colorful-Accent4"/>
    <w:uiPriority w:val="52"/>
    <w:rsid w:val="00D8293E"/>
    <w:pPr>
      <w:spacing w:after="0" w:line="240" w:lineRule="auto"/>
    </w:pPr>
    <w:rPr>
      <w:color w:val="0B769F"/>
      <w:kern w:val="2"/>
      <w:sz w:val="24"/>
      <w:szCs w:val="24"/>
      <w:lang w:val="en-IE"/>
      <w14:ligatures w14:val="standardContextual"/>
    </w:rPr>
    <w:tblPr>
      <w:tblStyleRowBandSize w:val="1"/>
      <w:tblStyleColBandSize w:val="1"/>
      <w:tblBorders>
        <w:top w:val="single" w:sz="4" w:space="0" w:color="60CAF3"/>
        <w:left w:val="single" w:sz="4" w:space="0" w:color="60CAF3"/>
        <w:bottom w:val="single" w:sz="4" w:space="0" w:color="60CAF3"/>
        <w:right w:val="single" w:sz="4" w:space="0" w:color="60CAF3"/>
        <w:insideH w:val="single" w:sz="4" w:space="0" w:color="60CAF3"/>
        <w:insideV w:val="single" w:sz="4" w:space="0" w:color="60CAF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AEDFB"/>
      </w:tcPr>
    </w:tblStylePr>
    <w:tblStylePr w:type="band1Horz">
      <w:tblPr/>
      <w:tcPr>
        <w:shd w:val="clear" w:color="auto" w:fill="CAEDFB"/>
      </w:tcPr>
    </w:tblStylePr>
    <w:tblStylePr w:type="neCell">
      <w:tblPr/>
      <w:tcPr>
        <w:tcBorders>
          <w:bottom w:val="single" w:sz="4" w:space="0" w:color="60CAF3"/>
        </w:tcBorders>
      </w:tcPr>
    </w:tblStylePr>
    <w:tblStylePr w:type="nwCell">
      <w:tblPr/>
      <w:tcPr>
        <w:tcBorders>
          <w:bottom w:val="single" w:sz="4" w:space="0" w:color="60CAF3"/>
        </w:tcBorders>
      </w:tcPr>
    </w:tblStylePr>
    <w:tblStylePr w:type="seCell">
      <w:tblPr/>
      <w:tcPr>
        <w:tcBorders>
          <w:top w:val="single" w:sz="4" w:space="0" w:color="60CAF3"/>
        </w:tcBorders>
      </w:tcPr>
    </w:tblStylePr>
    <w:tblStylePr w:type="swCell">
      <w:tblPr/>
      <w:tcPr>
        <w:tcBorders>
          <w:top w:val="single" w:sz="4" w:space="0" w:color="60CAF3"/>
        </w:tcBorders>
      </w:tcPr>
    </w:tblStylePr>
  </w:style>
  <w:style w:type="table" w:customStyle="1" w:styleId="GridTable7ColourfulAccent57">
    <w:name w:val="Grid Table 7 Colourful – Accent 57"/>
    <w:basedOn w:val="TableNormal"/>
    <w:next w:val="GridTable7Colorful-Accent5"/>
    <w:uiPriority w:val="52"/>
    <w:rsid w:val="00D8293E"/>
    <w:pPr>
      <w:spacing w:after="0" w:line="240" w:lineRule="auto"/>
    </w:pPr>
    <w:rPr>
      <w:color w:val="77206D"/>
      <w:kern w:val="2"/>
      <w:sz w:val="24"/>
      <w:szCs w:val="24"/>
      <w:lang w:val="en-IE"/>
      <w14:ligatures w14:val="standardContextual"/>
    </w:rPr>
    <w:tblPr>
      <w:tblStyleRowBandSize w:val="1"/>
      <w:tblStyleColBandSize w:val="1"/>
      <w:tblBorders>
        <w:top w:val="single" w:sz="4" w:space="0" w:color="D86DCB"/>
        <w:left w:val="single" w:sz="4" w:space="0" w:color="D86DCB"/>
        <w:bottom w:val="single" w:sz="4" w:space="0" w:color="D86DCB"/>
        <w:right w:val="single" w:sz="4" w:space="0" w:color="D86DCB"/>
        <w:insideH w:val="single" w:sz="4" w:space="0" w:color="D86DCB"/>
        <w:insideV w:val="single" w:sz="4" w:space="0" w:color="D86DCB"/>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2CEED"/>
      </w:tcPr>
    </w:tblStylePr>
    <w:tblStylePr w:type="band1Horz">
      <w:tblPr/>
      <w:tcPr>
        <w:shd w:val="clear" w:color="auto" w:fill="F2CEED"/>
      </w:tcPr>
    </w:tblStylePr>
    <w:tblStylePr w:type="neCell">
      <w:tblPr/>
      <w:tcPr>
        <w:tcBorders>
          <w:bottom w:val="single" w:sz="4" w:space="0" w:color="D86DCB"/>
        </w:tcBorders>
      </w:tcPr>
    </w:tblStylePr>
    <w:tblStylePr w:type="nwCell">
      <w:tblPr/>
      <w:tcPr>
        <w:tcBorders>
          <w:bottom w:val="single" w:sz="4" w:space="0" w:color="D86DCB"/>
        </w:tcBorders>
      </w:tcPr>
    </w:tblStylePr>
    <w:tblStylePr w:type="seCell">
      <w:tblPr/>
      <w:tcPr>
        <w:tcBorders>
          <w:top w:val="single" w:sz="4" w:space="0" w:color="D86DCB"/>
        </w:tcBorders>
      </w:tcPr>
    </w:tblStylePr>
    <w:tblStylePr w:type="swCell">
      <w:tblPr/>
      <w:tcPr>
        <w:tcBorders>
          <w:top w:val="single" w:sz="4" w:space="0" w:color="D86DCB"/>
        </w:tcBorders>
      </w:tcPr>
    </w:tblStylePr>
  </w:style>
  <w:style w:type="table" w:customStyle="1" w:styleId="GridTable7ColourfulAccent67">
    <w:name w:val="Grid Table 7 Colourful – Accent 67"/>
    <w:basedOn w:val="TableNormal"/>
    <w:next w:val="GridTable7Colorful-Accent6"/>
    <w:uiPriority w:val="52"/>
    <w:rsid w:val="00D8293E"/>
    <w:pPr>
      <w:spacing w:after="0" w:line="240" w:lineRule="auto"/>
    </w:pPr>
    <w:rPr>
      <w:color w:val="3A7C22"/>
      <w:kern w:val="2"/>
      <w:sz w:val="24"/>
      <w:szCs w:val="24"/>
      <w:lang w:val="en-IE"/>
      <w14:ligatures w14:val="standardContextual"/>
    </w:rPr>
    <w:tblPr>
      <w:tblStyleRowBandSize w:val="1"/>
      <w:tblStyleColBandSize w:val="1"/>
      <w:tblBorders>
        <w:top w:val="single" w:sz="4" w:space="0" w:color="8DD873"/>
        <w:left w:val="single" w:sz="4" w:space="0" w:color="8DD873"/>
        <w:bottom w:val="single" w:sz="4" w:space="0" w:color="8DD873"/>
        <w:right w:val="single" w:sz="4" w:space="0" w:color="8DD873"/>
        <w:insideH w:val="single" w:sz="4" w:space="0" w:color="8DD873"/>
        <w:insideV w:val="single" w:sz="4" w:space="0" w:color="8DD873"/>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D9F2D0"/>
      </w:tcPr>
    </w:tblStylePr>
    <w:tblStylePr w:type="band1Horz">
      <w:tblPr/>
      <w:tcPr>
        <w:shd w:val="clear" w:color="auto" w:fill="D9F2D0"/>
      </w:tcPr>
    </w:tblStylePr>
    <w:tblStylePr w:type="neCell">
      <w:tblPr/>
      <w:tcPr>
        <w:tcBorders>
          <w:bottom w:val="single" w:sz="4" w:space="0" w:color="8DD873"/>
        </w:tcBorders>
      </w:tcPr>
    </w:tblStylePr>
    <w:tblStylePr w:type="nwCell">
      <w:tblPr/>
      <w:tcPr>
        <w:tcBorders>
          <w:bottom w:val="single" w:sz="4" w:space="0" w:color="8DD873"/>
        </w:tcBorders>
      </w:tcPr>
    </w:tblStylePr>
    <w:tblStylePr w:type="seCell">
      <w:tblPr/>
      <w:tcPr>
        <w:tcBorders>
          <w:top w:val="single" w:sz="4" w:space="0" w:color="8DD873"/>
        </w:tcBorders>
      </w:tcPr>
    </w:tblStylePr>
    <w:tblStylePr w:type="swCell">
      <w:tblPr/>
      <w:tcPr>
        <w:tcBorders>
          <w:top w:val="single" w:sz="4" w:space="0" w:color="8DD873"/>
        </w:tcBorders>
      </w:tcPr>
    </w:tblStylePr>
  </w:style>
  <w:style w:type="table" w:customStyle="1" w:styleId="LightGrid7">
    <w:name w:val="Light Grid7"/>
    <w:basedOn w:val="TableNormal"/>
    <w:next w:val="LightGrid"/>
    <w:uiPriority w:val="62"/>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Pr>
    <w:tblStylePr w:type="firstRow">
      <w:pPr>
        <w:spacing w:before="0" w:after="0" w:line="240" w:lineRule="auto"/>
      </w:pPr>
      <w:rPr>
        <w:rFonts w:ascii="Aptos Display" w:eastAsia="Times New Roman" w:hAnsi="Aptos Display" w:cs="Times New Roman"/>
        <w:b/>
        <w:bCs/>
      </w:rPr>
      <w:tblPr/>
      <w:tcPr>
        <w:tcBorders>
          <w:top w:val="single" w:sz="8" w:space="0" w:color="000000"/>
          <w:left w:val="single" w:sz="8" w:space="0" w:color="000000"/>
          <w:bottom w:val="single" w:sz="18" w:space="0" w:color="000000"/>
          <w:right w:val="single" w:sz="8" w:space="0" w:color="000000"/>
          <w:insideH w:val="nil"/>
          <w:insideV w:val="single" w:sz="8" w:space="0" w:color="000000"/>
        </w:tcBorders>
      </w:tcPr>
    </w:tblStylePr>
    <w:tblStylePr w:type="lastRow">
      <w:pPr>
        <w:spacing w:before="0" w:after="0" w:line="240" w:lineRule="auto"/>
      </w:pPr>
      <w:rPr>
        <w:rFonts w:ascii="Aptos Display" w:eastAsia="Times New Roman" w:hAnsi="Aptos Display" w:cs="Times New Roman"/>
        <w:b/>
        <w:bCs/>
      </w:rPr>
      <w:tblPr/>
      <w:tcPr>
        <w:tcBorders>
          <w:top w:val="double" w:sz="6" w:space="0" w:color="000000"/>
          <w:left w:val="single" w:sz="8" w:space="0" w:color="000000"/>
          <w:bottom w:val="single" w:sz="8" w:space="0" w:color="000000"/>
          <w:right w:val="single" w:sz="8" w:space="0" w:color="000000"/>
          <w:insideH w:val="nil"/>
          <w:insideV w:val="single" w:sz="8" w:space="0" w:color="000000"/>
        </w:tcBorders>
      </w:tcPr>
    </w:tblStylePr>
    <w:tblStylePr w:type="firstCol">
      <w:rPr>
        <w:rFonts w:ascii="Aptos Display" w:eastAsia="Times New Roman" w:hAnsi="Aptos Display" w:cs="Times New Roman"/>
        <w:b/>
        <w:bCs/>
      </w:rPr>
    </w:tblStylePr>
    <w:tblStylePr w:type="lastCol">
      <w:rPr>
        <w:rFonts w:ascii="Aptos Display" w:eastAsia="Times New Roman" w:hAnsi="Aptos Display" w:cs="Times New Roman"/>
        <w:b/>
        <w:bCs/>
      </w:rPr>
      <w:tblPr/>
      <w:tcPr>
        <w:tcBorders>
          <w:top w:val="single" w:sz="8" w:space="0" w:color="000000"/>
          <w:left w:val="single" w:sz="8" w:space="0" w:color="000000"/>
          <w:bottom w:val="single" w:sz="8" w:space="0" w:color="000000"/>
          <w:right w:val="single" w:sz="8" w:space="0" w:color="000000"/>
        </w:tcBorders>
      </w:tcPr>
    </w:tblStylePr>
    <w:tblStylePr w:type="band1Vert">
      <w:tblPr/>
      <w:tcPr>
        <w:tcBorders>
          <w:top w:val="single" w:sz="8" w:space="0" w:color="000000"/>
          <w:left w:val="single" w:sz="8" w:space="0" w:color="000000"/>
          <w:bottom w:val="single" w:sz="8" w:space="0" w:color="000000"/>
          <w:right w:val="single" w:sz="8" w:space="0" w:color="000000"/>
        </w:tcBorders>
        <w:shd w:val="clear" w:color="auto" w:fill="C0C0C0"/>
      </w:tcPr>
    </w:tblStylePr>
    <w:tblStylePr w:type="band1Horz">
      <w:tblPr/>
      <w:tcPr>
        <w:tcBorders>
          <w:top w:val="single" w:sz="8" w:space="0" w:color="000000"/>
          <w:left w:val="single" w:sz="8" w:space="0" w:color="000000"/>
          <w:bottom w:val="single" w:sz="8" w:space="0" w:color="000000"/>
          <w:right w:val="single" w:sz="8" w:space="0" w:color="000000"/>
          <w:insideV w:val="single" w:sz="8" w:space="0" w:color="000000"/>
        </w:tcBorders>
        <w:shd w:val="clear" w:color="auto" w:fill="C0C0C0"/>
      </w:tcPr>
    </w:tblStylePr>
    <w:tblStylePr w:type="band2Horz">
      <w:tblPr/>
      <w:tcPr>
        <w:tcBorders>
          <w:top w:val="single" w:sz="8" w:space="0" w:color="000000"/>
          <w:left w:val="single" w:sz="8" w:space="0" w:color="000000"/>
          <w:bottom w:val="single" w:sz="8" w:space="0" w:color="000000"/>
          <w:right w:val="single" w:sz="8" w:space="0" w:color="000000"/>
          <w:insideV w:val="single" w:sz="8" w:space="0" w:color="000000"/>
        </w:tcBorders>
      </w:tcPr>
    </w:tblStylePr>
  </w:style>
  <w:style w:type="table" w:customStyle="1" w:styleId="LightGrid-Accent17">
    <w:name w:val="Light Grid - Accent 17"/>
    <w:basedOn w:val="TableNormal"/>
    <w:next w:val="LightGrid-Accent1"/>
    <w:uiPriority w:val="62"/>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8" w:space="0" w:color="156082"/>
        <w:left w:val="single" w:sz="8" w:space="0" w:color="156082"/>
        <w:bottom w:val="single" w:sz="8" w:space="0" w:color="156082"/>
        <w:right w:val="single" w:sz="8" w:space="0" w:color="156082"/>
        <w:insideH w:val="single" w:sz="8" w:space="0" w:color="156082"/>
        <w:insideV w:val="single" w:sz="8" w:space="0" w:color="156082"/>
      </w:tblBorders>
    </w:tblPr>
    <w:tblStylePr w:type="firstRow">
      <w:pPr>
        <w:spacing w:before="0" w:after="0" w:line="240" w:lineRule="auto"/>
      </w:pPr>
      <w:rPr>
        <w:rFonts w:ascii="Aptos Display" w:eastAsia="Times New Roman" w:hAnsi="Aptos Display" w:cs="Times New Roman"/>
        <w:b/>
        <w:bCs/>
      </w:rPr>
      <w:tblPr/>
      <w:tcPr>
        <w:tcBorders>
          <w:top w:val="single" w:sz="8" w:space="0" w:color="156082"/>
          <w:left w:val="single" w:sz="8" w:space="0" w:color="156082"/>
          <w:bottom w:val="single" w:sz="18" w:space="0" w:color="156082"/>
          <w:right w:val="single" w:sz="8" w:space="0" w:color="156082"/>
          <w:insideH w:val="nil"/>
          <w:insideV w:val="single" w:sz="8" w:space="0" w:color="156082"/>
        </w:tcBorders>
      </w:tcPr>
    </w:tblStylePr>
    <w:tblStylePr w:type="lastRow">
      <w:pPr>
        <w:spacing w:before="0" w:after="0" w:line="240" w:lineRule="auto"/>
      </w:pPr>
      <w:rPr>
        <w:rFonts w:ascii="Aptos Display" w:eastAsia="Times New Roman" w:hAnsi="Aptos Display" w:cs="Times New Roman"/>
        <w:b/>
        <w:bCs/>
      </w:rPr>
      <w:tblPr/>
      <w:tcPr>
        <w:tcBorders>
          <w:top w:val="double" w:sz="6" w:space="0" w:color="156082"/>
          <w:left w:val="single" w:sz="8" w:space="0" w:color="156082"/>
          <w:bottom w:val="single" w:sz="8" w:space="0" w:color="156082"/>
          <w:right w:val="single" w:sz="8" w:space="0" w:color="156082"/>
          <w:insideH w:val="nil"/>
          <w:insideV w:val="single" w:sz="8" w:space="0" w:color="156082"/>
        </w:tcBorders>
      </w:tcPr>
    </w:tblStylePr>
    <w:tblStylePr w:type="firstCol">
      <w:rPr>
        <w:rFonts w:ascii="Aptos Display" w:eastAsia="Times New Roman" w:hAnsi="Aptos Display" w:cs="Times New Roman"/>
        <w:b/>
        <w:bCs/>
      </w:rPr>
    </w:tblStylePr>
    <w:tblStylePr w:type="lastCol">
      <w:rPr>
        <w:rFonts w:ascii="Aptos Display" w:eastAsia="Times New Roman" w:hAnsi="Aptos Display" w:cs="Times New Roman"/>
        <w:b/>
        <w:bCs/>
      </w:rPr>
      <w:tblPr/>
      <w:tcPr>
        <w:tcBorders>
          <w:top w:val="single" w:sz="8" w:space="0" w:color="156082"/>
          <w:left w:val="single" w:sz="8" w:space="0" w:color="156082"/>
          <w:bottom w:val="single" w:sz="8" w:space="0" w:color="156082"/>
          <w:right w:val="single" w:sz="8" w:space="0" w:color="156082"/>
        </w:tcBorders>
      </w:tcPr>
    </w:tblStylePr>
    <w:tblStylePr w:type="band1Vert">
      <w:tblPr/>
      <w:tcPr>
        <w:tcBorders>
          <w:top w:val="single" w:sz="8" w:space="0" w:color="156082"/>
          <w:left w:val="single" w:sz="8" w:space="0" w:color="156082"/>
          <w:bottom w:val="single" w:sz="8" w:space="0" w:color="156082"/>
          <w:right w:val="single" w:sz="8" w:space="0" w:color="156082"/>
        </w:tcBorders>
        <w:shd w:val="clear" w:color="auto" w:fill="B2DEF2"/>
      </w:tcPr>
    </w:tblStylePr>
    <w:tblStylePr w:type="band1Horz">
      <w:tblPr/>
      <w:tcPr>
        <w:tcBorders>
          <w:top w:val="single" w:sz="8" w:space="0" w:color="156082"/>
          <w:left w:val="single" w:sz="8" w:space="0" w:color="156082"/>
          <w:bottom w:val="single" w:sz="8" w:space="0" w:color="156082"/>
          <w:right w:val="single" w:sz="8" w:space="0" w:color="156082"/>
          <w:insideV w:val="single" w:sz="8" w:space="0" w:color="156082"/>
        </w:tcBorders>
        <w:shd w:val="clear" w:color="auto" w:fill="B2DEF2"/>
      </w:tcPr>
    </w:tblStylePr>
    <w:tblStylePr w:type="band2Horz">
      <w:tblPr/>
      <w:tcPr>
        <w:tcBorders>
          <w:top w:val="single" w:sz="8" w:space="0" w:color="156082"/>
          <w:left w:val="single" w:sz="8" w:space="0" w:color="156082"/>
          <w:bottom w:val="single" w:sz="8" w:space="0" w:color="156082"/>
          <w:right w:val="single" w:sz="8" w:space="0" w:color="156082"/>
          <w:insideV w:val="single" w:sz="8" w:space="0" w:color="156082"/>
        </w:tcBorders>
      </w:tcPr>
    </w:tblStylePr>
  </w:style>
  <w:style w:type="table" w:customStyle="1" w:styleId="LightGrid-Accent27">
    <w:name w:val="Light Grid - Accent 27"/>
    <w:basedOn w:val="TableNormal"/>
    <w:next w:val="LightGrid-Accent2"/>
    <w:uiPriority w:val="62"/>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8" w:space="0" w:color="E97132"/>
        <w:left w:val="single" w:sz="8" w:space="0" w:color="E97132"/>
        <w:bottom w:val="single" w:sz="8" w:space="0" w:color="E97132"/>
        <w:right w:val="single" w:sz="8" w:space="0" w:color="E97132"/>
        <w:insideH w:val="single" w:sz="8" w:space="0" w:color="E97132"/>
        <w:insideV w:val="single" w:sz="8" w:space="0" w:color="E97132"/>
      </w:tblBorders>
    </w:tblPr>
    <w:tblStylePr w:type="firstRow">
      <w:pPr>
        <w:spacing w:before="0" w:after="0" w:line="240" w:lineRule="auto"/>
      </w:pPr>
      <w:rPr>
        <w:rFonts w:ascii="Aptos Display" w:eastAsia="Times New Roman" w:hAnsi="Aptos Display" w:cs="Times New Roman"/>
        <w:b/>
        <w:bCs/>
      </w:rPr>
      <w:tblPr/>
      <w:tcPr>
        <w:tcBorders>
          <w:top w:val="single" w:sz="8" w:space="0" w:color="E97132"/>
          <w:left w:val="single" w:sz="8" w:space="0" w:color="E97132"/>
          <w:bottom w:val="single" w:sz="18" w:space="0" w:color="E97132"/>
          <w:right w:val="single" w:sz="8" w:space="0" w:color="E97132"/>
          <w:insideH w:val="nil"/>
          <w:insideV w:val="single" w:sz="8" w:space="0" w:color="E97132"/>
        </w:tcBorders>
      </w:tcPr>
    </w:tblStylePr>
    <w:tblStylePr w:type="lastRow">
      <w:pPr>
        <w:spacing w:before="0" w:after="0" w:line="240" w:lineRule="auto"/>
      </w:pPr>
      <w:rPr>
        <w:rFonts w:ascii="Aptos Display" w:eastAsia="Times New Roman" w:hAnsi="Aptos Display" w:cs="Times New Roman"/>
        <w:b/>
        <w:bCs/>
      </w:rPr>
      <w:tblPr/>
      <w:tcPr>
        <w:tcBorders>
          <w:top w:val="double" w:sz="6" w:space="0" w:color="E97132"/>
          <w:left w:val="single" w:sz="8" w:space="0" w:color="E97132"/>
          <w:bottom w:val="single" w:sz="8" w:space="0" w:color="E97132"/>
          <w:right w:val="single" w:sz="8" w:space="0" w:color="E97132"/>
          <w:insideH w:val="nil"/>
          <w:insideV w:val="single" w:sz="8" w:space="0" w:color="E97132"/>
        </w:tcBorders>
      </w:tcPr>
    </w:tblStylePr>
    <w:tblStylePr w:type="firstCol">
      <w:rPr>
        <w:rFonts w:ascii="Aptos Display" w:eastAsia="Times New Roman" w:hAnsi="Aptos Display" w:cs="Times New Roman"/>
        <w:b/>
        <w:bCs/>
      </w:rPr>
    </w:tblStylePr>
    <w:tblStylePr w:type="lastCol">
      <w:rPr>
        <w:rFonts w:ascii="Aptos Display" w:eastAsia="Times New Roman" w:hAnsi="Aptos Display" w:cs="Times New Roman"/>
        <w:b/>
        <w:bCs/>
      </w:rPr>
      <w:tblPr/>
      <w:tcPr>
        <w:tcBorders>
          <w:top w:val="single" w:sz="8" w:space="0" w:color="E97132"/>
          <w:left w:val="single" w:sz="8" w:space="0" w:color="E97132"/>
          <w:bottom w:val="single" w:sz="8" w:space="0" w:color="E97132"/>
          <w:right w:val="single" w:sz="8" w:space="0" w:color="E97132"/>
        </w:tcBorders>
      </w:tcPr>
    </w:tblStylePr>
    <w:tblStylePr w:type="band1Vert">
      <w:tblPr/>
      <w:tcPr>
        <w:tcBorders>
          <w:top w:val="single" w:sz="8" w:space="0" w:color="E97132"/>
          <w:left w:val="single" w:sz="8" w:space="0" w:color="E97132"/>
          <w:bottom w:val="single" w:sz="8" w:space="0" w:color="E97132"/>
          <w:right w:val="single" w:sz="8" w:space="0" w:color="E97132"/>
        </w:tcBorders>
        <w:shd w:val="clear" w:color="auto" w:fill="F9DBCC"/>
      </w:tcPr>
    </w:tblStylePr>
    <w:tblStylePr w:type="band1Horz">
      <w:tblPr/>
      <w:tcPr>
        <w:tcBorders>
          <w:top w:val="single" w:sz="8" w:space="0" w:color="E97132"/>
          <w:left w:val="single" w:sz="8" w:space="0" w:color="E97132"/>
          <w:bottom w:val="single" w:sz="8" w:space="0" w:color="E97132"/>
          <w:right w:val="single" w:sz="8" w:space="0" w:color="E97132"/>
          <w:insideV w:val="single" w:sz="8" w:space="0" w:color="E97132"/>
        </w:tcBorders>
        <w:shd w:val="clear" w:color="auto" w:fill="F9DBCC"/>
      </w:tcPr>
    </w:tblStylePr>
    <w:tblStylePr w:type="band2Horz">
      <w:tblPr/>
      <w:tcPr>
        <w:tcBorders>
          <w:top w:val="single" w:sz="8" w:space="0" w:color="E97132"/>
          <w:left w:val="single" w:sz="8" w:space="0" w:color="E97132"/>
          <w:bottom w:val="single" w:sz="8" w:space="0" w:color="E97132"/>
          <w:right w:val="single" w:sz="8" w:space="0" w:color="E97132"/>
          <w:insideV w:val="single" w:sz="8" w:space="0" w:color="E97132"/>
        </w:tcBorders>
      </w:tcPr>
    </w:tblStylePr>
  </w:style>
  <w:style w:type="table" w:customStyle="1" w:styleId="LightGrid-Accent37">
    <w:name w:val="Light Grid - Accent 37"/>
    <w:basedOn w:val="TableNormal"/>
    <w:next w:val="LightGrid-Accent3"/>
    <w:uiPriority w:val="62"/>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8" w:space="0" w:color="196B24"/>
        <w:left w:val="single" w:sz="8" w:space="0" w:color="196B24"/>
        <w:bottom w:val="single" w:sz="8" w:space="0" w:color="196B24"/>
        <w:right w:val="single" w:sz="8" w:space="0" w:color="196B24"/>
        <w:insideH w:val="single" w:sz="8" w:space="0" w:color="196B24"/>
        <w:insideV w:val="single" w:sz="8" w:space="0" w:color="196B24"/>
      </w:tblBorders>
    </w:tblPr>
    <w:tblStylePr w:type="firstRow">
      <w:pPr>
        <w:spacing w:before="0" w:after="0" w:line="240" w:lineRule="auto"/>
      </w:pPr>
      <w:rPr>
        <w:rFonts w:ascii="Aptos Display" w:eastAsia="Times New Roman" w:hAnsi="Aptos Display" w:cs="Times New Roman"/>
        <w:b/>
        <w:bCs/>
      </w:rPr>
      <w:tblPr/>
      <w:tcPr>
        <w:tcBorders>
          <w:top w:val="single" w:sz="8" w:space="0" w:color="196B24"/>
          <w:left w:val="single" w:sz="8" w:space="0" w:color="196B24"/>
          <w:bottom w:val="single" w:sz="18" w:space="0" w:color="196B24"/>
          <w:right w:val="single" w:sz="8" w:space="0" w:color="196B24"/>
          <w:insideH w:val="nil"/>
          <w:insideV w:val="single" w:sz="8" w:space="0" w:color="196B24"/>
        </w:tcBorders>
      </w:tcPr>
    </w:tblStylePr>
    <w:tblStylePr w:type="lastRow">
      <w:pPr>
        <w:spacing w:before="0" w:after="0" w:line="240" w:lineRule="auto"/>
      </w:pPr>
      <w:rPr>
        <w:rFonts w:ascii="Aptos Display" w:eastAsia="Times New Roman" w:hAnsi="Aptos Display" w:cs="Times New Roman"/>
        <w:b/>
        <w:bCs/>
      </w:rPr>
      <w:tblPr/>
      <w:tcPr>
        <w:tcBorders>
          <w:top w:val="double" w:sz="6" w:space="0" w:color="196B24"/>
          <w:left w:val="single" w:sz="8" w:space="0" w:color="196B24"/>
          <w:bottom w:val="single" w:sz="8" w:space="0" w:color="196B24"/>
          <w:right w:val="single" w:sz="8" w:space="0" w:color="196B24"/>
          <w:insideH w:val="nil"/>
          <w:insideV w:val="single" w:sz="8" w:space="0" w:color="196B24"/>
        </w:tcBorders>
      </w:tcPr>
    </w:tblStylePr>
    <w:tblStylePr w:type="firstCol">
      <w:rPr>
        <w:rFonts w:ascii="Aptos Display" w:eastAsia="Times New Roman" w:hAnsi="Aptos Display" w:cs="Times New Roman"/>
        <w:b/>
        <w:bCs/>
      </w:rPr>
    </w:tblStylePr>
    <w:tblStylePr w:type="lastCol">
      <w:rPr>
        <w:rFonts w:ascii="Aptos Display" w:eastAsia="Times New Roman" w:hAnsi="Aptos Display" w:cs="Times New Roman"/>
        <w:b/>
        <w:bCs/>
      </w:rPr>
      <w:tblPr/>
      <w:tcPr>
        <w:tcBorders>
          <w:top w:val="single" w:sz="8" w:space="0" w:color="196B24"/>
          <w:left w:val="single" w:sz="8" w:space="0" w:color="196B24"/>
          <w:bottom w:val="single" w:sz="8" w:space="0" w:color="196B24"/>
          <w:right w:val="single" w:sz="8" w:space="0" w:color="196B24"/>
        </w:tcBorders>
      </w:tcPr>
    </w:tblStylePr>
    <w:tblStylePr w:type="band1Vert">
      <w:tblPr/>
      <w:tcPr>
        <w:tcBorders>
          <w:top w:val="single" w:sz="8" w:space="0" w:color="196B24"/>
          <w:left w:val="single" w:sz="8" w:space="0" w:color="196B24"/>
          <w:bottom w:val="single" w:sz="8" w:space="0" w:color="196B24"/>
          <w:right w:val="single" w:sz="8" w:space="0" w:color="196B24"/>
        </w:tcBorders>
        <w:shd w:val="clear" w:color="auto" w:fill="B3EDBA"/>
      </w:tcPr>
    </w:tblStylePr>
    <w:tblStylePr w:type="band1Horz">
      <w:tblPr/>
      <w:tcPr>
        <w:tcBorders>
          <w:top w:val="single" w:sz="8" w:space="0" w:color="196B24"/>
          <w:left w:val="single" w:sz="8" w:space="0" w:color="196B24"/>
          <w:bottom w:val="single" w:sz="8" w:space="0" w:color="196B24"/>
          <w:right w:val="single" w:sz="8" w:space="0" w:color="196B24"/>
          <w:insideV w:val="single" w:sz="8" w:space="0" w:color="196B24"/>
        </w:tcBorders>
        <w:shd w:val="clear" w:color="auto" w:fill="B3EDBA"/>
      </w:tcPr>
    </w:tblStylePr>
    <w:tblStylePr w:type="band2Horz">
      <w:tblPr/>
      <w:tcPr>
        <w:tcBorders>
          <w:top w:val="single" w:sz="8" w:space="0" w:color="196B24"/>
          <w:left w:val="single" w:sz="8" w:space="0" w:color="196B24"/>
          <w:bottom w:val="single" w:sz="8" w:space="0" w:color="196B24"/>
          <w:right w:val="single" w:sz="8" w:space="0" w:color="196B24"/>
          <w:insideV w:val="single" w:sz="8" w:space="0" w:color="196B24"/>
        </w:tcBorders>
      </w:tcPr>
    </w:tblStylePr>
  </w:style>
  <w:style w:type="table" w:customStyle="1" w:styleId="LightGrid-Accent47">
    <w:name w:val="Light Grid - Accent 47"/>
    <w:basedOn w:val="TableNormal"/>
    <w:next w:val="LightGrid-Accent4"/>
    <w:uiPriority w:val="62"/>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8" w:space="0" w:color="0F9ED5"/>
        <w:left w:val="single" w:sz="8" w:space="0" w:color="0F9ED5"/>
        <w:bottom w:val="single" w:sz="8" w:space="0" w:color="0F9ED5"/>
        <w:right w:val="single" w:sz="8" w:space="0" w:color="0F9ED5"/>
        <w:insideH w:val="single" w:sz="8" w:space="0" w:color="0F9ED5"/>
        <w:insideV w:val="single" w:sz="8" w:space="0" w:color="0F9ED5"/>
      </w:tblBorders>
    </w:tblPr>
    <w:tblStylePr w:type="firstRow">
      <w:pPr>
        <w:spacing w:before="0" w:after="0" w:line="240" w:lineRule="auto"/>
      </w:pPr>
      <w:rPr>
        <w:rFonts w:ascii="Aptos Display" w:eastAsia="Times New Roman" w:hAnsi="Aptos Display" w:cs="Times New Roman"/>
        <w:b/>
        <w:bCs/>
      </w:rPr>
      <w:tblPr/>
      <w:tcPr>
        <w:tcBorders>
          <w:top w:val="single" w:sz="8" w:space="0" w:color="0F9ED5"/>
          <w:left w:val="single" w:sz="8" w:space="0" w:color="0F9ED5"/>
          <w:bottom w:val="single" w:sz="18" w:space="0" w:color="0F9ED5"/>
          <w:right w:val="single" w:sz="8" w:space="0" w:color="0F9ED5"/>
          <w:insideH w:val="nil"/>
          <w:insideV w:val="single" w:sz="8" w:space="0" w:color="0F9ED5"/>
        </w:tcBorders>
      </w:tcPr>
    </w:tblStylePr>
    <w:tblStylePr w:type="lastRow">
      <w:pPr>
        <w:spacing w:before="0" w:after="0" w:line="240" w:lineRule="auto"/>
      </w:pPr>
      <w:rPr>
        <w:rFonts w:ascii="Aptos Display" w:eastAsia="Times New Roman" w:hAnsi="Aptos Display" w:cs="Times New Roman"/>
        <w:b/>
        <w:bCs/>
      </w:rPr>
      <w:tblPr/>
      <w:tcPr>
        <w:tcBorders>
          <w:top w:val="double" w:sz="6" w:space="0" w:color="0F9ED5"/>
          <w:left w:val="single" w:sz="8" w:space="0" w:color="0F9ED5"/>
          <w:bottom w:val="single" w:sz="8" w:space="0" w:color="0F9ED5"/>
          <w:right w:val="single" w:sz="8" w:space="0" w:color="0F9ED5"/>
          <w:insideH w:val="nil"/>
          <w:insideV w:val="single" w:sz="8" w:space="0" w:color="0F9ED5"/>
        </w:tcBorders>
      </w:tcPr>
    </w:tblStylePr>
    <w:tblStylePr w:type="firstCol">
      <w:rPr>
        <w:rFonts w:ascii="Aptos Display" w:eastAsia="Times New Roman" w:hAnsi="Aptos Display" w:cs="Times New Roman"/>
        <w:b/>
        <w:bCs/>
      </w:rPr>
    </w:tblStylePr>
    <w:tblStylePr w:type="lastCol">
      <w:rPr>
        <w:rFonts w:ascii="Aptos Display" w:eastAsia="Times New Roman" w:hAnsi="Aptos Display" w:cs="Times New Roman"/>
        <w:b/>
        <w:bCs/>
      </w:rPr>
      <w:tblPr/>
      <w:tcPr>
        <w:tcBorders>
          <w:top w:val="single" w:sz="8" w:space="0" w:color="0F9ED5"/>
          <w:left w:val="single" w:sz="8" w:space="0" w:color="0F9ED5"/>
          <w:bottom w:val="single" w:sz="8" w:space="0" w:color="0F9ED5"/>
          <w:right w:val="single" w:sz="8" w:space="0" w:color="0F9ED5"/>
        </w:tcBorders>
      </w:tcPr>
    </w:tblStylePr>
    <w:tblStylePr w:type="band1Vert">
      <w:tblPr/>
      <w:tcPr>
        <w:tcBorders>
          <w:top w:val="single" w:sz="8" w:space="0" w:color="0F9ED5"/>
          <w:left w:val="single" w:sz="8" w:space="0" w:color="0F9ED5"/>
          <w:bottom w:val="single" w:sz="8" w:space="0" w:color="0F9ED5"/>
          <w:right w:val="single" w:sz="8" w:space="0" w:color="0F9ED5"/>
        </w:tcBorders>
        <w:shd w:val="clear" w:color="auto" w:fill="BDE9FA"/>
      </w:tcPr>
    </w:tblStylePr>
    <w:tblStylePr w:type="band1Horz">
      <w:tblPr/>
      <w:tcPr>
        <w:tcBorders>
          <w:top w:val="single" w:sz="8" w:space="0" w:color="0F9ED5"/>
          <w:left w:val="single" w:sz="8" w:space="0" w:color="0F9ED5"/>
          <w:bottom w:val="single" w:sz="8" w:space="0" w:color="0F9ED5"/>
          <w:right w:val="single" w:sz="8" w:space="0" w:color="0F9ED5"/>
          <w:insideV w:val="single" w:sz="8" w:space="0" w:color="0F9ED5"/>
        </w:tcBorders>
        <w:shd w:val="clear" w:color="auto" w:fill="BDE9FA"/>
      </w:tcPr>
    </w:tblStylePr>
    <w:tblStylePr w:type="band2Horz">
      <w:tblPr/>
      <w:tcPr>
        <w:tcBorders>
          <w:top w:val="single" w:sz="8" w:space="0" w:color="0F9ED5"/>
          <w:left w:val="single" w:sz="8" w:space="0" w:color="0F9ED5"/>
          <w:bottom w:val="single" w:sz="8" w:space="0" w:color="0F9ED5"/>
          <w:right w:val="single" w:sz="8" w:space="0" w:color="0F9ED5"/>
          <w:insideV w:val="single" w:sz="8" w:space="0" w:color="0F9ED5"/>
        </w:tcBorders>
      </w:tcPr>
    </w:tblStylePr>
  </w:style>
  <w:style w:type="table" w:customStyle="1" w:styleId="LightGrid-Accent57">
    <w:name w:val="Light Grid - Accent 57"/>
    <w:basedOn w:val="TableNormal"/>
    <w:next w:val="LightGrid-Accent5"/>
    <w:uiPriority w:val="62"/>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8" w:space="0" w:color="A02B93"/>
        <w:left w:val="single" w:sz="8" w:space="0" w:color="A02B93"/>
        <w:bottom w:val="single" w:sz="8" w:space="0" w:color="A02B93"/>
        <w:right w:val="single" w:sz="8" w:space="0" w:color="A02B93"/>
        <w:insideH w:val="single" w:sz="8" w:space="0" w:color="A02B93"/>
        <w:insideV w:val="single" w:sz="8" w:space="0" w:color="A02B93"/>
      </w:tblBorders>
    </w:tblPr>
    <w:tblStylePr w:type="firstRow">
      <w:pPr>
        <w:spacing w:before="0" w:after="0" w:line="240" w:lineRule="auto"/>
      </w:pPr>
      <w:rPr>
        <w:rFonts w:ascii="Aptos Display" w:eastAsia="Times New Roman" w:hAnsi="Aptos Display" w:cs="Times New Roman"/>
        <w:b/>
        <w:bCs/>
      </w:rPr>
      <w:tblPr/>
      <w:tcPr>
        <w:tcBorders>
          <w:top w:val="single" w:sz="8" w:space="0" w:color="A02B93"/>
          <w:left w:val="single" w:sz="8" w:space="0" w:color="A02B93"/>
          <w:bottom w:val="single" w:sz="18" w:space="0" w:color="A02B93"/>
          <w:right w:val="single" w:sz="8" w:space="0" w:color="A02B93"/>
          <w:insideH w:val="nil"/>
          <w:insideV w:val="single" w:sz="8" w:space="0" w:color="A02B93"/>
        </w:tcBorders>
      </w:tcPr>
    </w:tblStylePr>
    <w:tblStylePr w:type="lastRow">
      <w:pPr>
        <w:spacing w:before="0" w:after="0" w:line="240" w:lineRule="auto"/>
      </w:pPr>
      <w:rPr>
        <w:rFonts w:ascii="Aptos Display" w:eastAsia="Times New Roman" w:hAnsi="Aptos Display" w:cs="Times New Roman"/>
        <w:b/>
        <w:bCs/>
      </w:rPr>
      <w:tblPr/>
      <w:tcPr>
        <w:tcBorders>
          <w:top w:val="double" w:sz="6" w:space="0" w:color="A02B93"/>
          <w:left w:val="single" w:sz="8" w:space="0" w:color="A02B93"/>
          <w:bottom w:val="single" w:sz="8" w:space="0" w:color="A02B93"/>
          <w:right w:val="single" w:sz="8" w:space="0" w:color="A02B93"/>
          <w:insideH w:val="nil"/>
          <w:insideV w:val="single" w:sz="8" w:space="0" w:color="A02B93"/>
        </w:tcBorders>
      </w:tcPr>
    </w:tblStylePr>
    <w:tblStylePr w:type="firstCol">
      <w:rPr>
        <w:rFonts w:ascii="Aptos Display" w:eastAsia="Times New Roman" w:hAnsi="Aptos Display" w:cs="Times New Roman"/>
        <w:b/>
        <w:bCs/>
      </w:rPr>
    </w:tblStylePr>
    <w:tblStylePr w:type="lastCol">
      <w:rPr>
        <w:rFonts w:ascii="Aptos Display" w:eastAsia="Times New Roman" w:hAnsi="Aptos Display" w:cs="Times New Roman"/>
        <w:b/>
        <w:bCs/>
      </w:rPr>
      <w:tblPr/>
      <w:tcPr>
        <w:tcBorders>
          <w:top w:val="single" w:sz="8" w:space="0" w:color="A02B93"/>
          <w:left w:val="single" w:sz="8" w:space="0" w:color="A02B93"/>
          <w:bottom w:val="single" w:sz="8" w:space="0" w:color="A02B93"/>
          <w:right w:val="single" w:sz="8" w:space="0" w:color="A02B93"/>
        </w:tcBorders>
      </w:tcPr>
    </w:tblStylePr>
    <w:tblStylePr w:type="band1Vert">
      <w:tblPr/>
      <w:tcPr>
        <w:tcBorders>
          <w:top w:val="single" w:sz="8" w:space="0" w:color="A02B93"/>
          <w:left w:val="single" w:sz="8" w:space="0" w:color="A02B93"/>
          <w:bottom w:val="single" w:sz="8" w:space="0" w:color="A02B93"/>
          <w:right w:val="single" w:sz="8" w:space="0" w:color="A02B93"/>
        </w:tcBorders>
        <w:shd w:val="clear" w:color="auto" w:fill="EFC3E9"/>
      </w:tcPr>
    </w:tblStylePr>
    <w:tblStylePr w:type="band1Horz">
      <w:tblPr/>
      <w:tcPr>
        <w:tcBorders>
          <w:top w:val="single" w:sz="8" w:space="0" w:color="A02B93"/>
          <w:left w:val="single" w:sz="8" w:space="0" w:color="A02B93"/>
          <w:bottom w:val="single" w:sz="8" w:space="0" w:color="A02B93"/>
          <w:right w:val="single" w:sz="8" w:space="0" w:color="A02B93"/>
          <w:insideV w:val="single" w:sz="8" w:space="0" w:color="A02B93"/>
        </w:tcBorders>
        <w:shd w:val="clear" w:color="auto" w:fill="EFC3E9"/>
      </w:tcPr>
    </w:tblStylePr>
    <w:tblStylePr w:type="band2Horz">
      <w:tblPr/>
      <w:tcPr>
        <w:tcBorders>
          <w:top w:val="single" w:sz="8" w:space="0" w:color="A02B93"/>
          <w:left w:val="single" w:sz="8" w:space="0" w:color="A02B93"/>
          <w:bottom w:val="single" w:sz="8" w:space="0" w:color="A02B93"/>
          <w:right w:val="single" w:sz="8" w:space="0" w:color="A02B93"/>
          <w:insideV w:val="single" w:sz="8" w:space="0" w:color="A02B93"/>
        </w:tcBorders>
      </w:tcPr>
    </w:tblStylePr>
  </w:style>
  <w:style w:type="table" w:customStyle="1" w:styleId="LightGrid-Accent67">
    <w:name w:val="Light Grid - Accent 67"/>
    <w:basedOn w:val="TableNormal"/>
    <w:next w:val="LightGrid-Accent6"/>
    <w:uiPriority w:val="62"/>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8" w:space="0" w:color="4EA72E"/>
        <w:left w:val="single" w:sz="8" w:space="0" w:color="4EA72E"/>
        <w:bottom w:val="single" w:sz="8" w:space="0" w:color="4EA72E"/>
        <w:right w:val="single" w:sz="8" w:space="0" w:color="4EA72E"/>
        <w:insideH w:val="single" w:sz="8" w:space="0" w:color="4EA72E"/>
        <w:insideV w:val="single" w:sz="8" w:space="0" w:color="4EA72E"/>
      </w:tblBorders>
    </w:tblPr>
    <w:tblStylePr w:type="firstRow">
      <w:pPr>
        <w:spacing w:before="0" w:after="0" w:line="240" w:lineRule="auto"/>
      </w:pPr>
      <w:rPr>
        <w:rFonts w:ascii="Aptos Display" w:eastAsia="Times New Roman" w:hAnsi="Aptos Display" w:cs="Times New Roman"/>
        <w:b/>
        <w:bCs/>
      </w:rPr>
      <w:tblPr/>
      <w:tcPr>
        <w:tcBorders>
          <w:top w:val="single" w:sz="8" w:space="0" w:color="4EA72E"/>
          <w:left w:val="single" w:sz="8" w:space="0" w:color="4EA72E"/>
          <w:bottom w:val="single" w:sz="18" w:space="0" w:color="4EA72E"/>
          <w:right w:val="single" w:sz="8" w:space="0" w:color="4EA72E"/>
          <w:insideH w:val="nil"/>
          <w:insideV w:val="single" w:sz="8" w:space="0" w:color="4EA72E"/>
        </w:tcBorders>
      </w:tcPr>
    </w:tblStylePr>
    <w:tblStylePr w:type="lastRow">
      <w:pPr>
        <w:spacing w:before="0" w:after="0" w:line="240" w:lineRule="auto"/>
      </w:pPr>
      <w:rPr>
        <w:rFonts w:ascii="Aptos Display" w:eastAsia="Times New Roman" w:hAnsi="Aptos Display" w:cs="Times New Roman"/>
        <w:b/>
        <w:bCs/>
      </w:rPr>
      <w:tblPr/>
      <w:tcPr>
        <w:tcBorders>
          <w:top w:val="double" w:sz="6" w:space="0" w:color="4EA72E"/>
          <w:left w:val="single" w:sz="8" w:space="0" w:color="4EA72E"/>
          <w:bottom w:val="single" w:sz="8" w:space="0" w:color="4EA72E"/>
          <w:right w:val="single" w:sz="8" w:space="0" w:color="4EA72E"/>
          <w:insideH w:val="nil"/>
          <w:insideV w:val="single" w:sz="8" w:space="0" w:color="4EA72E"/>
        </w:tcBorders>
      </w:tcPr>
    </w:tblStylePr>
    <w:tblStylePr w:type="firstCol">
      <w:rPr>
        <w:rFonts w:ascii="Aptos Display" w:eastAsia="Times New Roman" w:hAnsi="Aptos Display" w:cs="Times New Roman"/>
        <w:b/>
        <w:bCs/>
      </w:rPr>
    </w:tblStylePr>
    <w:tblStylePr w:type="lastCol">
      <w:rPr>
        <w:rFonts w:ascii="Aptos Display" w:eastAsia="Times New Roman" w:hAnsi="Aptos Display" w:cs="Times New Roman"/>
        <w:b/>
        <w:bCs/>
      </w:rPr>
      <w:tblPr/>
      <w:tcPr>
        <w:tcBorders>
          <w:top w:val="single" w:sz="8" w:space="0" w:color="4EA72E"/>
          <w:left w:val="single" w:sz="8" w:space="0" w:color="4EA72E"/>
          <w:bottom w:val="single" w:sz="8" w:space="0" w:color="4EA72E"/>
          <w:right w:val="single" w:sz="8" w:space="0" w:color="4EA72E"/>
        </w:tcBorders>
      </w:tcPr>
    </w:tblStylePr>
    <w:tblStylePr w:type="band1Vert">
      <w:tblPr/>
      <w:tcPr>
        <w:tcBorders>
          <w:top w:val="single" w:sz="8" w:space="0" w:color="4EA72E"/>
          <w:left w:val="single" w:sz="8" w:space="0" w:color="4EA72E"/>
          <w:bottom w:val="single" w:sz="8" w:space="0" w:color="4EA72E"/>
          <w:right w:val="single" w:sz="8" w:space="0" w:color="4EA72E"/>
        </w:tcBorders>
        <w:shd w:val="clear" w:color="auto" w:fill="D0EFC5"/>
      </w:tcPr>
    </w:tblStylePr>
    <w:tblStylePr w:type="band1Horz">
      <w:tblPr/>
      <w:tcPr>
        <w:tcBorders>
          <w:top w:val="single" w:sz="8" w:space="0" w:color="4EA72E"/>
          <w:left w:val="single" w:sz="8" w:space="0" w:color="4EA72E"/>
          <w:bottom w:val="single" w:sz="8" w:space="0" w:color="4EA72E"/>
          <w:right w:val="single" w:sz="8" w:space="0" w:color="4EA72E"/>
          <w:insideV w:val="single" w:sz="8" w:space="0" w:color="4EA72E"/>
        </w:tcBorders>
        <w:shd w:val="clear" w:color="auto" w:fill="D0EFC5"/>
      </w:tcPr>
    </w:tblStylePr>
    <w:tblStylePr w:type="band2Horz">
      <w:tblPr/>
      <w:tcPr>
        <w:tcBorders>
          <w:top w:val="single" w:sz="8" w:space="0" w:color="4EA72E"/>
          <w:left w:val="single" w:sz="8" w:space="0" w:color="4EA72E"/>
          <w:bottom w:val="single" w:sz="8" w:space="0" w:color="4EA72E"/>
          <w:right w:val="single" w:sz="8" w:space="0" w:color="4EA72E"/>
          <w:insideV w:val="single" w:sz="8" w:space="0" w:color="4EA72E"/>
        </w:tcBorders>
      </w:tcPr>
    </w:tblStylePr>
  </w:style>
  <w:style w:type="table" w:customStyle="1" w:styleId="LightList7">
    <w:name w:val="Light List7"/>
    <w:basedOn w:val="TableNormal"/>
    <w:next w:val="LightList"/>
    <w:uiPriority w:val="61"/>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8" w:space="0" w:color="000000"/>
        <w:left w:val="single" w:sz="8" w:space="0" w:color="000000"/>
        <w:bottom w:val="single" w:sz="8" w:space="0" w:color="000000"/>
        <w:right w:val="single" w:sz="8" w:space="0" w:color="000000"/>
      </w:tblBorders>
    </w:tblPr>
    <w:tblStylePr w:type="firstRow">
      <w:pPr>
        <w:spacing w:before="0" w:after="0" w:line="240" w:lineRule="auto"/>
      </w:pPr>
      <w:rPr>
        <w:b/>
        <w:bCs/>
        <w:color w:val="FFFFFF"/>
      </w:rPr>
      <w:tblPr/>
      <w:tcPr>
        <w:shd w:val="clear" w:color="auto" w:fill="000000"/>
      </w:tcPr>
    </w:tblStylePr>
    <w:tblStylePr w:type="lastRow">
      <w:pPr>
        <w:spacing w:before="0" w:after="0" w:line="240" w:lineRule="auto"/>
      </w:pPr>
      <w:rPr>
        <w:b/>
        <w:bCs/>
      </w:rPr>
      <w:tblPr/>
      <w:tcPr>
        <w:tcBorders>
          <w:top w:val="double" w:sz="6" w:space="0" w:color="000000"/>
          <w:left w:val="single" w:sz="8" w:space="0" w:color="000000"/>
          <w:bottom w:val="single" w:sz="8" w:space="0" w:color="000000"/>
          <w:right w:val="single" w:sz="8" w:space="0" w:color="000000"/>
        </w:tcBorders>
      </w:tcPr>
    </w:tblStylePr>
    <w:tblStylePr w:type="firstCol">
      <w:rPr>
        <w:b/>
        <w:bCs/>
      </w:rPr>
    </w:tblStylePr>
    <w:tblStylePr w:type="lastCol">
      <w:rPr>
        <w:b/>
        <w:bCs/>
      </w:rPr>
    </w:tblStylePr>
    <w:tblStylePr w:type="band1Vert">
      <w:tblPr/>
      <w:tcPr>
        <w:tcBorders>
          <w:top w:val="single" w:sz="8" w:space="0" w:color="000000"/>
          <w:left w:val="single" w:sz="8" w:space="0" w:color="000000"/>
          <w:bottom w:val="single" w:sz="8" w:space="0" w:color="000000"/>
          <w:right w:val="single" w:sz="8" w:space="0" w:color="000000"/>
        </w:tcBorders>
      </w:tcPr>
    </w:tblStylePr>
    <w:tblStylePr w:type="band1Horz">
      <w:tblPr/>
      <w:tcPr>
        <w:tcBorders>
          <w:top w:val="single" w:sz="8" w:space="0" w:color="000000"/>
          <w:left w:val="single" w:sz="8" w:space="0" w:color="000000"/>
          <w:bottom w:val="single" w:sz="8" w:space="0" w:color="000000"/>
          <w:right w:val="single" w:sz="8" w:space="0" w:color="000000"/>
        </w:tcBorders>
      </w:tcPr>
    </w:tblStylePr>
  </w:style>
  <w:style w:type="table" w:customStyle="1" w:styleId="LightList-Accent17">
    <w:name w:val="Light List - Accent 17"/>
    <w:basedOn w:val="TableNormal"/>
    <w:next w:val="LightList-Accent1"/>
    <w:uiPriority w:val="61"/>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8" w:space="0" w:color="156082"/>
        <w:left w:val="single" w:sz="8" w:space="0" w:color="156082"/>
        <w:bottom w:val="single" w:sz="8" w:space="0" w:color="156082"/>
        <w:right w:val="single" w:sz="8" w:space="0" w:color="156082"/>
      </w:tblBorders>
    </w:tblPr>
    <w:tblStylePr w:type="firstRow">
      <w:pPr>
        <w:spacing w:before="0" w:after="0" w:line="240" w:lineRule="auto"/>
      </w:pPr>
      <w:rPr>
        <w:b/>
        <w:bCs/>
        <w:color w:val="FFFFFF"/>
      </w:rPr>
      <w:tblPr/>
      <w:tcPr>
        <w:shd w:val="clear" w:color="auto" w:fill="156082"/>
      </w:tcPr>
    </w:tblStylePr>
    <w:tblStylePr w:type="lastRow">
      <w:pPr>
        <w:spacing w:before="0" w:after="0" w:line="240" w:lineRule="auto"/>
      </w:pPr>
      <w:rPr>
        <w:b/>
        <w:bCs/>
      </w:rPr>
      <w:tblPr/>
      <w:tcPr>
        <w:tcBorders>
          <w:top w:val="double" w:sz="6" w:space="0" w:color="156082"/>
          <w:left w:val="single" w:sz="8" w:space="0" w:color="156082"/>
          <w:bottom w:val="single" w:sz="8" w:space="0" w:color="156082"/>
          <w:right w:val="single" w:sz="8" w:space="0" w:color="156082"/>
        </w:tcBorders>
      </w:tcPr>
    </w:tblStylePr>
    <w:tblStylePr w:type="firstCol">
      <w:rPr>
        <w:b/>
        <w:bCs/>
      </w:rPr>
    </w:tblStylePr>
    <w:tblStylePr w:type="lastCol">
      <w:rPr>
        <w:b/>
        <w:bCs/>
      </w:rPr>
    </w:tblStylePr>
    <w:tblStylePr w:type="band1Vert">
      <w:tblPr/>
      <w:tcPr>
        <w:tcBorders>
          <w:top w:val="single" w:sz="8" w:space="0" w:color="156082"/>
          <w:left w:val="single" w:sz="8" w:space="0" w:color="156082"/>
          <w:bottom w:val="single" w:sz="8" w:space="0" w:color="156082"/>
          <w:right w:val="single" w:sz="8" w:space="0" w:color="156082"/>
        </w:tcBorders>
      </w:tcPr>
    </w:tblStylePr>
    <w:tblStylePr w:type="band1Horz">
      <w:tblPr/>
      <w:tcPr>
        <w:tcBorders>
          <w:top w:val="single" w:sz="8" w:space="0" w:color="156082"/>
          <w:left w:val="single" w:sz="8" w:space="0" w:color="156082"/>
          <w:bottom w:val="single" w:sz="8" w:space="0" w:color="156082"/>
          <w:right w:val="single" w:sz="8" w:space="0" w:color="156082"/>
        </w:tcBorders>
      </w:tcPr>
    </w:tblStylePr>
  </w:style>
  <w:style w:type="table" w:customStyle="1" w:styleId="LightList-Accent27">
    <w:name w:val="Light List - Accent 27"/>
    <w:basedOn w:val="TableNormal"/>
    <w:next w:val="LightList-Accent2"/>
    <w:uiPriority w:val="61"/>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8" w:space="0" w:color="E97132"/>
        <w:left w:val="single" w:sz="8" w:space="0" w:color="E97132"/>
        <w:bottom w:val="single" w:sz="8" w:space="0" w:color="E97132"/>
        <w:right w:val="single" w:sz="8" w:space="0" w:color="E97132"/>
      </w:tblBorders>
    </w:tblPr>
    <w:tblStylePr w:type="firstRow">
      <w:pPr>
        <w:spacing w:before="0" w:after="0" w:line="240" w:lineRule="auto"/>
      </w:pPr>
      <w:rPr>
        <w:b/>
        <w:bCs/>
        <w:color w:val="FFFFFF"/>
      </w:rPr>
      <w:tblPr/>
      <w:tcPr>
        <w:shd w:val="clear" w:color="auto" w:fill="E97132"/>
      </w:tcPr>
    </w:tblStylePr>
    <w:tblStylePr w:type="lastRow">
      <w:pPr>
        <w:spacing w:before="0" w:after="0" w:line="240" w:lineRule="auto"/>
      </w:pPr>
      <w:rPr>
        <w:b/>
        <w:bCs/>
      </w:rPr>
      <w:tblPr/>
      <w:tcPr>
        <w:tcBorders>
          <w:top w:val="double" w:sz="6" w:space="0" w:color="E97132"/>
          <w:left w:val="single" w:sz="8" w:space="0" w:color="E97132"/>
          <w:bottom w:val="single" w:sz="8" w:space="0" w:color="E97132"/>
          <w:right w:val="single" w:sz="8" w:space="0" w:color="E97132"/>
        </w:tcBorders>
      </w:tcPr>
    </w:tblStylePr>
    <w:tblStylePr w:type="firstCol">
      <w:rPr>
        <w:b/>
        <w:bCs/>
      </w:rPr>
    </w:tblStylePr>
    <w:tblStylePr w:type="lastCol">
      <w:rPr>
        <w:b/>
        <w:bCs/>
      </w:rPr>
    </w:tblStylePr>
    <w:tblStylePr w:type="band1Vert">
      <w:tblPr/>
      <w:tcPr>
        <w:tcBorders>
          <w:top w:val="single" w:sz="8" w:space="0" w:color="E97132"/>
          <w:left w:val="single" w:sz="8" w:space="0" w:color="E97132"/>
          <w:bottom w:val="single" w:sz="8" w:space="0" w:color="E97132"/>
          <w:right w:val="single" w:sz="8" w:space="0" w:color="E97132"/>
        </w:tcBorders>
      </w:tcPr>
    </w:tblStylePr>
    <w:tblStylePr w:type="band1Horz">
      <w:tblPr/>
      <w:tcPr>
        <w:tcBorders>
          <w:top w:val="single" w:sz="8" w:space="0" w:color="E97132"/>
          <w:left w:val="single" w:sz="8" w:space="0" w:color="E97132"/>
          <w:bottom w:val="single" w:sz="8" w:space="0" w:color="E97132"/>
          <w:right w:val="single" w:sz="8" w:space="0" w:color="E97132"/>
        </w:tcBorders>
      </w:tcPr>
    </w:tblStylePr>
  </w:style>
  <w:style w:type="table" w:customStyle="1" w:styleId="LightList-Accent37">
    <w:name w:val="Light List - Accent 37"/>
    <w:basedOn w:val="TableNormal"/>
    <w:next w:val="LightList-Accent3"/>
    <w:uiPriority w:val="61"/>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8" w:space="0" w:color="196B24"/>
        <w:left w:val="single" w:sz="8" w:space="0" w:color="196B24"/>
        <w:bottom w:val="single" w:sz="8" w:space="0" w:color="196B24"/>
        <w:right w:val="single" w:sz="8" w:space="0" w:color="196B24"/>
      </w:tblBorders>
    </w:tblPr>
    <w:tblStylePr w:type="firstRow">
      <w:pPr>
        <w:spacing w:before="0" w:after="0" w:line="240" w:lineRule="auto"/>
      </w:pPr>
      <w:rPr>
        <w:b/>
        <w:bCs/>
        <w:color w:val="FFFFFF"/>
      </w:rPr>
      <w:tblPr/>
      <w:tcPr>
        <w:shd w:val="clear" w:color="auto" w:fill="196B24"/>
      </w:tcPr>
    </w:tblStylePr>
    <w:tblStylePr w:type="lastRow">
      <w:pPr>
        <w:spacing w:before="0" w:after="0" w:line="240" w:lineRule="auto"/>
      </w:pPr>
      <w:rPr>
        <w:b/>
        <w:bCs/>
      </w:rPr>
      <w:tblPr/>
      <w:tcPr>
        <w:tcBorders>
          <w:top w:val="double" w:sz="6" w:space="0" w:color="196B24"/>
          <w:left w:val="single" w:sz="8" w:space="0" w:color="196B24"/>
          <w:bottom w:val="single" w:sz="8" w:space="0" w:color="196B24"/>
          <w:right w:val="single" w:sz="8" w:space="0" w:color="196B24"/>
        </w:tcBorders>
      </w:tcPr>
    </w:tblStylePr>
    <w:tblStylePr w:type="firstCol">
      <w:rPr>
        <w:b/>
        <w:bCs/>
      </w:rPr>
    </w:tblStylePr>
    <w:tblStylePr w:type="lastCol">
      <w:rPr>
        <w:b/>
        <w:bCs/>
      </w:rPr>
    </w:tblStylePr>
    <w:tblStylePr w:type="band1Vert">
      <w:tblPr/>
      <w:tcPr>
        <w:tcBorders>
          <w:top w:val="single" w:sz="8" w:space="0" w:color="196B24"/>
          <w:left w:val="single" w:sz="8" w:space="0" w:color="196B24"/>
          <w:bottom w:val="single" w:sz="8" w:space="0" w:color="196B24"/>
          <w:right w:val="single" w:sz="8" w:space="0" w:color="196B24"/>
        </w:tcBorders>
      </w:tcPr>
    </w:tblStylePr>
    <w:tblStylePr w:type="band1Horz">
      <w:tblPr/>
      <w:tcPr>
        <w:tcBorders>
          <w:top w:val="single" w:sz="8" w:space="0" w:color="196B24"/>
          <w:left w:val="single" w:sz="8" w:space="0" w:color="196B24"/>
          <w:bottom w:val="single" w:sz="8" w:space="0" w:color="196B24"/>
          <w:right w:val="single" w:sz="8" w:space="0" w:color="196B24"/>
        </w:tcBorders>
      </w:tcPr>
    </w:tblStylePr>
  </w:style>
  <w:style w:type="table" w:customStyle="1" w:styleId="LightList-Accent47">
    <w:name w:val="Light List - Accent 47"/>
    <w:basedOn w:val="TableNormal"/>
    <w:next w:val="LightList-Accent4"/>
    <w:uiPriority w:val="61"/>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8" w:space="0" w:color="0F9ED5"/>
        <w:left w:val="single" w:sz="8" w:space="0" w:color="0F9ED5"/>
        <w:bottom w:val="single" w:sz="8" w:space="0" w:color="0F9ED5"/>
        <w:right w:val="single" w:sz="8" w:space="0" w:color="0F9ED5"/>
      </w:tblBorders>
    </w:tblPr>
    <w:tblStylePr w:type="firstRow">
      <w:pPr>
        <w:spacing w:before="0" w:after="0" w:line="240" w:lineRule="auto"/>
      </w:pPr>
      <w:rPr>
        <w:b/>
        <w:bCs/>
        <w:color w:val="FFFFFF"/>
      </w:rPr>
      <w:tblPr/>
      <w:tcPr>
        <w:shd w:val="clear" w:color="auto" w:fill="0F9ED5"/>
      </w:tcPr>
    </w:tblStylePr>
    <w:tblStylePr w:type="lastRow">
      <w:pPr>
        <w:spacing w:before="0" w:after="0" w:line="240" w:lineRule="auto"/>
      </w:pPr>
      <w:rPr>
        <w:b/>
        <w:bCs/>
      </w:rPr>
      <w:tblPr/>
      <w:tcPr>
        <w:tcBorders>
          <w:top w:val="double" w:sz="6" w:space="0" w:color="0F9ED5"/>
          <w:left w:val="single" w:sz="8" w:space="0" w:color="0F9ED5"/>
          <w:bottom w:val="single" w:sz="8" w:space="0" w:color="0F9ED5"/>
          <w:right w:val="single" w:sz="8" w:space="0" w:color="0F9ED5"/>
        </w:tcBorders>
      </w:tcPr>
    </w:tblStylePr>
    <w:tblStylePr w:type="firstCol">
      <w:rPr>
        <w:b/>
        <w:bCs/>
      </w:rPr>
    </w:tblStylePr>
    <w:tblStylePr w:type="lastCol">
      <w:rPr>
        <w:b/>
        <w:bCs/>
      </w:rPr>
    </w:tblStylePr>
    <w:tblStylePr w:type="band1Vert">
      <w:tblPr/>
      <w:tcPr>
        <w:tcBorders>
          <w:top w:val="single" w:sz="8" w:space="0" w:color="0F9ED5"/>
          <w:left w:val="single" w:sz="8" w:space="0" w:color="0F9ED5"/>
          <w:bottom w:val="single" w:sz="8" w:space="0" w:color="0F9ED5"/>
          <w:right w:val="single" w:sz="8" w:space="0" w:color="0F9ED5"/>
        </w:tcBorders>
      </w:tcPr>
    </w:tblStylePr>
    <w:tblStylePr w:type="band1Horz">
      <w:tblPr/>
      <w:tcPr>
        <w:tcBorders>
          <w:top w:val="single" w:sz="8" w:space="0" w:color="0F9ED5"/>
          <w:left w:val="single" w:sz="8" w:space="0" w:color="0F9ED5"/>
          <w:bottom w:val="single" w:sz="8" w:space="0" w:color="0F9ED5"/>
          <w:right w:val="single" w:sz="8" w:space="0" w:color="0F9ED5"/>
        </w:tcBorders>
      </w:tcPr>
    </w:tblStylePr>
  </w:style>
  <w:style w:type="table" w:customStyle="1" w:styleId="LightList-Accent57">
    <w:name w:val="Light List - Accent 57"/>
    <w:basedOn w:val="TableNormal"/>
    <w:next w:val="LightList-Accent5"/>
    <w:uiPriority w:val="61"/>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8" w:space="0" w:color="A02B93"/>
        <w:left w:val="single" w:sz="8" w:space="0" w:color="A02B93"/>
        <w:bottom w:val="single" w:sz="8" w:space="0" w:color="A02B93"/>
        <w:right w:val="single" w:sz="8" w:space="0" w:color="A02B93"/>
      </w:tblBorders>
    </w:tblPr>
    <w:tblStylePr w:type="firstRow">
      <w:pPr>
        <w:spacing w:before="0" w:after="0" w:line="240" w:lineRule="auto"/>
      </w:pPr>
      <w:rPr>
        <w:b/>
        <w:bCs/>
        <w:color w:val="FFFFFF"/>
      </w:rPr>
      <w:tblPr/>
      <w:tcPr>
        <w:shd w:val="clear" w:color="auto" w:fill="A02B93"/>
      </w:tcPr>
    </w:tblStylePr>
    <w:tblStylePr w:type="lastRow">
      <w:pPr>
        <w:spacing w:before="0" w:after="0" w:line="240" w:lineRule="auto"/>
      </w:pPr>
      <w:rPr>
        <w:b/>
        <w:bCs/>
      </w:rPr>
      <w:tblPr/>
      <w:tcPr>
        <w:tcBorders>
          <w:top w:val="double" w:sz="6" w:space="0" w:color="A02B93"/>
          <w:left w:val="single" w:sz="8" w:space="0" w:color="A02B93"/>
          <w:bottom w:val="single" w:sz="8" w:space="0" w:color="A02B93"/>
          <w:right w:val="single" w:sz="8" w:space="0" w:color="A02B93"/>
        </w:tcBorders>
      </w:tcPr>
    </w:tblStylePr>
    <w:tblStylePr w:type="firstCol">
      <w:rPr>
        <w:b/>
        <w:bCs/>
      </w:rPr>
    </w:tblStylePr>
    <w:tblStylePr w:type="lastCol">
      <w:rPr>
        <w:b/>
        <w:bCs/>
      </w:rPr>
    </w:tblStylePr>
    <w:tblStylePr w:type="band1Vert">
      <w:tblPr/>
      <w:tcPr>
        <w:tcBorders>
          <w:top w:val="single" w:sz="8" w:space="0" w:color="A02B93"/>
          <w:left w:val="single" w:sz="8" w:space="0" w:color="A02B93"/>
          <w:bottom w:val="single" w:sz="8" w:space="0" w:color="A02B93"/>
          <w:right w:val="single" w:sz="8" w:space="0" w:color="A02B93"/>
        </w:tcBorders>
      </w:tcPr>
    </w:tblStylePr>
    <w:tblStylePr w:type="band1Horz">
      <w:tblPr/>
      <w:tcPr>
        <w:tcBorders>
          <w:top w:val="single" w:sz="8" w:space="0" w:color="A02B93"/>
          <w:left w:val="single" w:sz="8" w:space="0" w:color="A02B93"/>
          <w:bottom w:val="single" w:sz="8" w:space="0" w:color="A02B93"/>
          <w:right w:val="single" w:sz="8" w:space="0" w:color="A02B93"/>
        </w:tcBorders>
      </w:tcPr>
    </w:tblStylePr>
  </w:style>
  <w:style w:type="table" w:customStyle="1" w:styleId="LightList-Accent67">
    <w:name w:val="Light List - Accent 67"/>
    <w:basedOn w:val="TableNormal"/>
    <w:next w:val="LightList-Accent6"/>
    <w:uiPriority w:val="61"/>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8" w:space="0" w:color="4EA72E"/>
        <w:left w:val="single" w:sz="8" w:space="0" w:color="4EA72E"/>
        <w:bottom w:val="single" w:sz="8" w:space="0" w:color="4EA72E"/>
        <w:right w:val="single" w:sz="8" w:space="0" w:color="4EA72E"/>
      </w:tblBorders>
    </w:tblPr>
    <w:tblStylePr w:type="firstRow">
      <w:pPr>
        <w:spacing w:before="0" w:after="0" w:line="240" w:lineRule="auto"/>
      </w:pPr>
      <w:rPr>
        <w:b/>
        <w:bCs/>
        <w:color w:val="FFFFFF"/>
      </w:rPr>
      <w:tblPr/>
      <w:tcPr>
        <w:shd w:val="clear" w:color="auto" w:fill="4EA72E"/>
      </w:tcPr>
    </w:tblStylePr>
    <w:tblStylePr w:type="lastRow">
      <w:pPr>
        <w:spacing w:before="0" w:after="0" w:line="240" w:lineRule="auto"/>
      </w:pPr>
      <w:rPr>
        <w:b/>
        <w:bCs/>
      </w:rPr>
      <w:tblPr/>
      <w:tcPr>
        <w:tcBorders>
          <w:top w:val="double" w:sz="6" w:space="0" w:color="4EA72E"/>
          <w:left w:val="single" w:sz="8" w:space="0" w:color="4EA72E"/>
          <w:bottom w:val="single" w:sz="8" w:space="0" w:color="4EA72E"/>
          <w:right w:val="single" w:sz="8" w:space="0" w:color="4EA72E"/>
        </w:tcBorders>
      </w:tcPr>
    </w:tblStylePr>
    <w:tblStylePr w:type="firstCol">
      <w:rPr>
        <w:b/>
        <w:bCs/>
      </w:rPr>
    </w:tblStylePr>
    <w:tblStylePr w:type="lastCol">
      <w:rPr>
        <w:b/>
        <w:bCs/>
      </w:rPr>
    </w:tblStylePr>
    <w:tblStylePr w:type="band1Vert">
      <w:tblPr/>
      <w:tcPr>
        <w:tcBorders>
          <w:top w:val="single" w:sz="8" w:space="0" w:color="4EA72E"/>
          <w:left w:val="single" w:sz="8" w:space="0" w:color="4EA72E"/>
          <w:bottom w:val="single" w:sz="8" w:space="0" w:color="4EA72E"/>
          <w:right w:val="single" w:sz="8" w:space="0" w:color="4EA72E"/>
        </w:tcBorders>
      </w:tcPr>
    </w:tblStylePr>
    <w:tblStylePr w:type="band1Horz">
      <w:tblPr/>
      <w:tcPr>
        <w:tcBorders>
          <w:top w:val="single" w:sz="8" w:space="0" w:color="4EA72E"/>
          <w:left w:val="single" w:sz="8" w:space="0" w:color="4EA72E"/>
          <w:bottom w:val="single" w:sz="8" w:space="0" w:color="4EA72E"/>
          <w:right w:val="single" w:sz="8" w:space="0" w:color="4EA72E"/>
        </w:tcBorders>
      </w:tcPr>
    </w:tblStylePr>
  </w:style>
  <w:style w:type="table" w:customStyle="1" w:styleId="LightShading7">
    <w:name w:val="Light Shading7"/>
    <w:basedOn w:val="TableNormal"/>
    <w:next w:val="LightShading"/>
    <w:uiPriority w:val="60"/>
    <w:semiHidden/>
    <w:unhideWhenUsed/>
    <w:rsid w:val="00D8293E"/>
    <w:pPr>
      <w:spacing w:after="0" w:line="240" w:lineRule="auto"/>
    </w:pPr>
    <w:rPr>
      <w:color w:val="000000"/>
      <w:kern w:val="2"/>
      <w:sz w:val="24"/>
      <w:szCs w:val="24"/>
      <w:lang w:val="en-IE"/>
      <w14:ligatures w14:val="standardContextual"/>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LightShading-Accent17">
    <w:name w:val="Light Shading - Accent 17"/>
    <w:basedOn w:val="TableNormal"/>
    <w:next w:val="LightShading-Accent1"/>
    <w:uiPriority w:val="60"/>
    <w:semiHidden/>
    <w:unhideWhenUsed/>
    <w:rsid w:val="00D8293E"/>
    <w:pPr>
      <w:spacing w:after="0" w:line="240" w:lineRule="auto"/>
    </w:pPr>
    <w:rPr>
      <w:color w:val="0F4761"/>
      <w:kern w:val="2"/>
      <w:sz w:val="24"/>
      <w:szCs w:val="24"/>
      <w:lang w:val="en-IE"/>
      <w14:ligatures w14:val="standardContextual"/>
    </w:rPr>
    <w:tblPr>
      <w:tblStyleRowBandSize w:val="1"/>
      <w:tblStyleColBandSize w:val="1"/>
      <w:tblBorders>
        <w:top w:val="single" w:sz="8" w:space="0" w:color="156082"/>
        <w:bottom w:val="single" w:sz="8" w:space="0" w:color="156082"/>
      </w:tblBorders>
    </w:tblPr>
    <w:tblStylePr w:type="firstRow">
      <w:pPr>
        <w:spacing w:before="0" w:after="0" w:line="240" w:lineRule="auto"/>
      </w:pPr>
      <w:rPr>
        <w:b/>
        <w:bCs/>
      </w:rPr>
      <w:tblPr/>
      <w:tcPr>
        <w:tcBorders>
          <w:top w:val="single" w:sz="8" w:space="0" w:color="156082"/>
          <w:left w:val="nil"/>
          <w:bottom w:val="single" w:sz="8" w:space="0" w:color="156082"/>
          <w:right w:val="nil"/>
          <w:insideH w:val="nil"/>
          <w:insideV w:val="nil"/>
        </w:tcBorders>
      </w:tcPr>
    </w:tblStylePr>
    <w:tblStylePr w:type="lastRow">
      <w:pPr>
        <w:spacing w:before="0" w:after="0" w:line="240" w:lineRule="auto"/>
      </w:pPr>
      <w:rPr>
        <w:b/>
        <w:bCs/>
      </w:rPr>
      <w:tblPr/>
      <w:tcPr>
        <w:tcBorders>
          <w:top w:val="single" w:sz="8" w:space="0" w:color="156082"/>
          <w:left w:val="nil"/>
          <w:bottom w:val="single" w:sz="8" w:space="0" w:color="15608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2DEF2"/>
      </w:tcPr>
    </w:tblStylePr>
    <w:tblStylePr w:type="band1Horz">
      <w:tblPr/>
      <w:tcPr>
        <w:tcBorders>
          <w:left w:val="nil"/>
          <w:right w:val="nil"/>
          <w:insideH w:val="nil"/>
          <w:insideV w:val="nil"/>
        </w:tcBorders>
        <w:shd w:val="clear" w:color="auto" w:fill="B2DEF2"/>
      </w:tcPr>
    </w:tblStylePr>
  </w:style>
  <w:style w:type="table" w:customStyle="1" w:styleId="LightShading-Accent27">
    <w:name w:val="Light Shading - Accent 27"/>
    <w:basedOn w:val="TableNormal"/>
    <w:next w:val="LightShading-Accent2"/>
    <w:uiPriority w:val="60"/>
    <w:semiHidden/>
    <w:unhideWhenUsed/>
    <w:rsid w:val="00D8293E"/>
    <w:pPr>
      <w:spacing w:after="0" w:line="240" w:lineRule="auto"/>
    </w:pPr>
    <w:rPr>
      <w:color w:val="BF4E14"/>
      <w:kern w:val="2"/>
      <w:sz w:val="24"/>
      <w:szCs w:val="24"/>
      <w:lang w:val="en-IE"/>
      <w14:ligatures w14:val="standardContextual"/>
    </w:rPr>
    <w:tblPr>
      <w:tblStyleRowBandSize w:val="1"/>
      <w:tblStyleColBandSize w:val="1"/>
      <w:tblBorders>
        <w:top w:val="single" w:sz="8" w:space="0" w:color="E97132"/>
        <w:bottom w:val="single" w:sz="8" w:space="0" w:color="E97132"/>
      </w:tblBorders>
    </w:tblPr>
    <w:tblStylePr w:type="firstRow">
      <w:pPr>
        <w:spacing w:before="0" w:after="0" w:line="240" w:lineRule="auto"/>
      </w:pPr>
      <w:rPr>
        <w:b/>
        <w:bCs/>
      </w:rPr>
      <w:tblPr/>
      <w:tcPr>
        <w:tcBorders>
          <w:top w:val="single" w:sz="8" w:space="0" w:color="E97132"/>
          <w:left w:val="nil"/>
          <w:bottom w:val="single" w:sz="8" w:space="0" w:color="E97132"/>
          <w:right w:val="nil"/>
          <w:insideH w:val="nil"/>
          <w:insideV w:val="nil"/>
        </w:tcBorders>
      </w:tcPr>
    </w:tblStylePr>
    <w:tblStylePr w:type="lastRow">
      <w:pPr>
        <w:spacing w:before="0" w:after="0" w:line="240" w:lineRule="auto"/>
      </w:pPr>
      <w:rPr>
        <w:b/>
        <w:bCs/>
      </w:rPr>
      <w:tblPr/>
      <w:tcPr>
        <w:tcBorders>
          <w:top w:val="single" w:sz="8" w:space="0" w:color="E97132"/>
          <w:left w:val="nil"/>
          <w:bottom w:val="single" w:sz="8" w:space="0" w:color="E9713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9DBCC"/>
      </w:tcPr>
    </w:tblStylePr>
    <w:tblStylePr w:type="band1Horz">
      <w:tblPr/>
      <w:tcPr>
        <w:tcBorders>
          <w:left w:val="nil"/>
          <w:right w:val="nil"/>
          <w:insideH w:val="nil"/>
          <w:insideV w:val="nil"/>
        </w:tcBorders>
        <w:shd w:val="clear" w:color="auto" w:fill="F9DBCC"/>
      </w:tcPr>
    </w:tblStylePr>
  </w:style>
  <w:style w:type="table" w:customStyle="1" w:styleId="LightShading-Accent37">
    <w:name w:val="Light Shading - Accent 37"/>
    <w:basedOn w:val="TableNormal"/>
    <w:next w:val="LightShading-Accent3"/>
    <w:uiPriority w:val="60"/>
    <w:semiHidden/>
    <w:unhideWhenUsed/>
    <w:rsid w:val="00D8293E"/>
    <w:pPr>
      <w:spacing w:after="0" w:line="240" w:lineRule="auto"/>
    </w:pPr>
    <w:rPr>
      <w:color w:val="124F1A"/>
      <w:kern w:val="2"/>
      <w:sz w:val="24"/>
      <w:szCs w:val="24"/>
      <w:lang w:val="en-IE"/>
      <w14:ligatures w14:val="standardContextual"/>
    </w:rPr>
    <w:tblPr>
      <w:tblStyleRowBandSize w:val="1"/>
      <w:tblStyleColBandSize w:val="1"/>
      <w:tblBorders>
        <w:top w:val="single" w:sz="8" w:space="0" w:color="196B24"/>
        <w:bottom w:val="single" w:sz="8" w:space="0" w:color="196B24"/>
      </w:tblBorders>
    </w:tblPr>
    <w:tblStylePr w:type="firstRow">
      <w:pPr>
        <w:spacing w:before="0" w:after="0" w:line="240" w:lineRule="auto"/>
      </w:pPr>
      <w:rPr>
        <w:b/>
        <w:bCs/>
      </w:rPr>
      <w:tblPr/>
      <w:tcPr>
        <w:tcBorders>
          <w:top w:val="single" w:sz="8" w:space="0" w:color="196B24"/>
          <w:left w:val="nil"/>
          <w:bottom w:val="single" w:sz="8" w:space="0" w:color="196B24"/>
          <w:right w:val="nil"/>
          <w:insideH w:val="nil"/>
          <w:insideV w:val="nil"/>
        </w:tcBorders>
      </w:tcPr>
    </w:tblStylePr>
    <w:tblStylePr w:type="lastRow">
      <w:pPr>
        <w:spacing w:before="0" w:after="0" w:line="240" w:lineRule="auto"/>
      </w:pPr>
      <w:rPr>
        <w:b/>
        <w:bCs/>
      </w:rPr>
      <w:tblPr/>
      <w:tcPr>
        <w:tcBorders>
          <w:top w:val="single" w:sz="8" w:space="0" w:color="196B24"/>
          <w:left w:val="nil"/>
          <w:bottom w:val="single" w:sz="8" w:space="0" w:color="196B2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EDBA"/>
      </w:tcPr>
    </w:tblStylePr>
    <w:tblStylePr w:type="band1Horz">
      <w:tblPr/>
      <w:tcPr>
        <w:tcBorders>
          <w:left w:val="nil"/>
          <w:right w:val="nil"/>
          <w:insideH w:val="nil"/>
          <w:insideV w:val="nil"/>
        </w:tcBorders>
        <w:shd w:val="clear" w:color="auto" w:fill="B3EDBA"/>
      </w:tcPr>
    </w:tblStylePr>
  </w:style>
  <w:style w:type="table" w:customStyle="1" w:styleId="LightShading-Accent47">
    <w:name w:val="Light Shading - Accent 47"/>
    <w:basedOn w:val="TableNormal"/>
    <w:next w:val="LightShading-Accent4"/>
    <w:uiPriority w:val="60"/>
    <w:semiHidden/>
    <w:unhideWhenUsed/>
    <w:rsid w:val="00D8293E"/>
    <w:pPr>
      <w:spacing w:after="0" w:line="240" w:lineRule="auto"/>
    </w:pPr>
    <w:rPr>
      <w:color w:val="0B769F"/>
      <w:kern w:val="2"/>
      <w:sz w:val="24"/>
      <w:szCs w:val="24"/>
      <w:lang w:val="en-IE"/>
      <w14:ligatures w14:val="standardContextual"/>
    </w:rPr>
    <w:tblPr>
      <w:tblStyleRowBandSize w:val="1"/>
      <w:tblStyleColBandSize w:val="1"/>
      <w:tblBorders>
        <w:top w:val="single" w:sz="8" w:space="0" w:color="0F9ED5"/>
        <w:bottom w:val="single" w:sz="8" w:space="0" w:color="0F9ED5"/>
      </w:tblBorders>
    </w:tblPr>
    <w:tblStylePr w:type="firstRow">
      <w:pPr>
        <w:spacing w:before="0" w:after="0" w:line="240" w:lineRule="auto"/>
      </w:pPr>
      <w:rPr>
        <w:b/>
        <w:bCs/>
      </w:rPr>
      <w:tblPr/>
      <w:tcPr>
        <w:tcBorders>
          <w:top w:val="single" w:sz="8" w:space="0" w:color="0F9ED5"/>
          <w:left w:val="nil"/>
          <w:bottom w:val="single" w:sz="8" w:space="0" w:color="0F9ED5"/>
          <w:right w:val="nil"/>
          <w:insideH w:val="nil"/>
          <w:insideV w:val="nil"/>
        </w:tcBorders>
      </w:tcPr>
    </w:tblStylePr>
    <w:tblStylePr w:type="lastRow">
      <w:pPr>
        <w:spacing w:before="0" w:after="0" w:line="240" w:lineRule="auto"/>
      </w:pPr>
      <w:rPr>
        <w:b/>
        <w:bCs/>
      </w:rPr>
      <w:tblPr/>
      <w:tcPr>
        <w:tcBorders>
          <w:top w:val="single" w:sz="8" w:space="0" w:color="0F9ED5"/>
          <w:left w:val="nil"/>
          <w:bottom w:val="single" w:sz="8" w:space="0" w:color="0F9ED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DE9FA"/>
      </w:tcPr>
    </w:tblStylePr>
    <w:tblStylePr w:type="band1Horz">
      <w:tblPr/>
      <w:tcPr>
        <w:tcBorders>
          <w:left w:val="nil"/>
          <w:right w:val="nil"/>
          <w:insideH w:val="nil"/>
          <w:insideV w:val="nil"/>
        </w:tcBorders>
        <w:shd w:val="clear" w:color="auto" w:fill="BDE9FA"/>
      </w:tcPr>
    </w:tblStylePr>
  </w:style>
  <w:style w:type="table" w:customStyle="1" w:styleId="LightShading-Accent57">
    <w:name w:val="Light Shading - Accent 57"/>
    <w:basedOn w:val="TableNormal"/>
    <w:next w:val="LightShading-Accent5"/>
    <w:uiPriority w:val="60"/>
    <w:semiHidden/>
    <w:unhideWhenUsed/>
    <w:rsid w:val="00D8293E"/>
    <w:pPr>
      <w:spacing w:after="0" w:line="240" w:lineRule="auto"/>
    </w:pPr>
    <w:rPr>
      <w:color w:val="77206D"/>
      <w:kern w:val="2"/>
      <w:sz w:val="24"/>
      <w:szCs w:val="24"/>
      <w:lang w:val="en-IE"/>
      <w14:ligatures w14:val="standardContextual"/>
    </w:rPr>
    <w:tblPr>
      <w:tblStyleRowBandSize w:val="1"/>
      <w:tblStyleColBandSize w:val="1"/>
      <w:tblBorders>
        <w:top w:val="single" w:sz="8" w:space="0" w:color="A02B93"/>
        <w:bottom w:val="single" w:sz="8" w:space="0" w:color="A02B93"/>
      </w:tblBorders>
    </w:tblPr>
    <w:tblStylePr w:type="firstRow">
      <w:pPr>
        <w:spacing w:before="0" w:after="0" w:line="240" w:lineRule="auto"/>
      </w:pPr>
      <w:rPr>
        <w:b/>
        <w:bCs/>
      </w:rPr>
      <w:tblPr/>
      <w:tcPr>
        <w:tcBorders>
          <w:top w:val="single" w:sz="8" w:space="0" w:color="A02B93"/>
          <w:left w:val="nil"/>
          <w:bottom w:val="single" w:sz="8" w:space="0" w:color="A02B93"/>
          <w:right w:val="nil"/>
          <w:insideH w:val="nil"/>
          <w:insideV w:val="nil"/>
        </w:tcBorders>
      </w:tcPr>
    </w:tblStylePr>
    <w:tblStylePr w:type="lastRow">
      <w:pPr>
        <w:spacing w:before="0" w:after="0" w:line="240" w:lineRule="auto"/>
      </w:pPr>
      <w:rPr>
        <w:b/>
        <w:bCs/>
      </w:rPr>
      <w:tblPr/>
      <w:tcPr>
        <w:tcBorders>
          <w:top w:val="single" w:sz="8" w:space="0" w:color="A02B93"/>
          <w:left w:val="nil"/>
          <w:bottom w:val="single" w:sz="8" w:space="0" w:color="A02B9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C3E9"/>
      </w:tcPr>
    </w:tblStylePr>
    <w:tblStylePr w:type="band1Horz">
      <w:tblPr/>
      <w:tcPr>
        <w:tcBorders>
          <w:left w:val="nil"/>
          <w:right w:val="nil"/>
          <w:insideH w:val="nil"/>
          <w:insideV w:val="nil"/>
        </w:tcBorders>
        <w:shd w:val="clear" w:color="auto" w:fill="EFC3E9"/>
      </w:tcPr>
    </w:tblStylePr>
  </w:style>
  <w:style w:type="table" w:customStyle="1" w:styleId="LightShading-Accent67">
    <w:name w:val="Light Shading - Accent 67"/>
    <w:basedOn w:val="TableNormal"/>
    <w:next w:val="LightShading-Accent6"/>
    <w:uiPriority w:val="60"/>
    <w:semiHidden/>
    <w:unhideWhenUsed/>
    <w:rsid w:val="00D8293E"/>
    <w:pPr>
      <w:spacing w:after="0" w:line="240" w:lineRule="auto"/>
    </w:pPr>
    <w:rPr>
      <w:color w:val="3A7C22"/>
      <w:kern w:val="2"/>
      <w:sz w:val="24"/>
      <w:szCs w:val="24"/>
      <w:lang w:val="en-IE"/>
      <w14:ligatures w14:val="standardContextual"/>
    </w:rPr>
    <w:tblPr>
      <w:tblStyleRowBandSize w:val="1"/>
      <w:tblStyleColBandSize w:val="1"/>
      <w:tblBorders>
        <w:top w:val="single" w:sz="8" w:space="0" w:color="4EA72E"/>
        <w:bottom w:val="single" w:sz="8" w:space="0" w:color="4EA72E"/>
      </w:tblBorders>
    </w:tblPr>
    <w:tblStylePr w:type="firstRow">
      <w:pPr>
        <w:spacing w:before="0" w:after="0" w:line="240" w:lineRule="auto"/>
      </w:pPr>
      <w:rPr>
        <w:b/>
        <w:bCs/>
      </w:rPr>
      <w:tblPr/>
      <w:tcPr>
        <w:tcBorders>
          <w:top w:val="single" w:sz="8" w:space="0" w:color="4EA72E"/>
          <w:left w:val="nil"/>
          <w:bottom w:val="single" w:sz="8" w:space="0" w:color="4EA72E"/>
          <w:right w:val="nil"/>
          <w:insideH w:val="nil"/>
          <w:insideV w:val="nil"/>
        </w:tcBorders>
      </w:tcPr>
    </w:tblStylePr>
    <w:tblStylePr w:type="lastRow">
      <w:pPr>
        <w:spacing w:before="0" w:after="0" w:line="240" w:lineRule="auto"/>
      </w:pPr>
      <w:rPr>
        <w:b/>
        <w:bCs/>
      </w:rPr>
      <w:tblPr/>
      <w:tcPr>
        <w:tcBorders>
          <w:top w:val="single" w:sz="8" w:space="0" w:color="4EA72E"/>
          <w:left w:val="nil"/>
          <w:bottom w:val="single" w:sz="8" w:space="0" w:color="4EA72E"/>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EFC5"/>
      </w:tcPr>
    </w:tblStylePr>
    <w:tblStylePr w:type="band1Horz">
      <w:tblPr/>
      <w:tcPr>
        <w:tcBorders>
          <w:left w:val="nil"/>
          <w:right w:val="nil"/>
          <w:insideH w:val="nil"/>
          <w:insideV w:val="nil"/>
        </w:tcBorders>
        <w:shd w:val="clear" w:color="auto" w:fill="D0EFC5"/>
      </w:tcPr>
    </w:tblStylePr>
  </w:style>
  <w:style w:type="table" w:customStyle="1" w:styleId="ListTable1Light7">
    <w:name w:val="List Table 1 Light7"/>
    <w:basedOn w:val="TableNormal"/>
    <w:next w:val="ListTable1Light"/>
    <w:uiPriority w:val="46"/>
    <w:rsid w:val="00D8293E"/>
    <w:pPr>
      <w:spacing w:after="0" w:line="240" w:lineRule="auto"/>
    </w:pPr>
    <w:rPr>
      <w:kern w:val="2"/>
      <w:sz w:val="24"/>
      <w:szCs w:val="24"/>
      <w:lang w:val="en-IE"/>
      <w14:ligatures w14:val="standardContextual"/>
    </w:rPr>
    <w:tblPr>
      <w:tblStyleRowBandSize w:val="1"/>
      <w:tblStyleColBandSize w:val="1"/>
    </w:tblPr>
    <w:tblStylePr w:type="firstRow">
      <w:rPr>
        <w:b/>
        <w:bCs/>
      </w:rPr>
      <w:tblPr/>
      <w:tcPr>
        <w:tcBorders>
          <w:bottom w:val="single" w:sz="4" w:space="0" w:color="666666"/>
        </w:tcBorders>
      </w:tcPr>
    </w:tblStylePr>
    <w:tblStylePr w:type="lastRow">
      <w:rPr>
        <w:b/>
        <w:bCs/>
      </w:rPr>
      <w:tblPr/>
      <w:tcPr>
        <w:tcBorders>
          <w:top w:val="single" w:sz="4" w:space="0" w:color="666666"/>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ListTable1Light-Accent17">
    <w:name w:val="List Table 1 Light - Accent 17"/>
    <w:basedOn w:val="TableNormal"/>
    <w:next w:val="ListTable1Light-Accent1"/>
    <w:uiPriority w:val="46"/>
    <w:rsid w:val="00D8293E"/>
    <w:pPr>
      <w:spacing w:after="0" w:line="240" w:lineRule="auto"/>
    </w:pPr>
    <w:rPr>
      <w:kern w:val="2"/>
      <w:sz w:val="24"/>
      <w:szCs w:val="24"/>
      <w:lang w:val="en-IE"/>
      <w14:ligatures w14:val="standardContextual"/>
    </w:rPr>
    <w:tblPr>
      <w:tblStyleRowBandSize w:val="1"/>
      <w:tblStyleColBandSize w:val="1"/>
    </w:tblPr>
    <w:tblStylePr w:type="firstRow">
      <w:rPr>
        <w:b/>
        <w:bCs/>
      </w:rPr>
      <w:tblPr/>
      <w:tcPr>
        <w:tcBorders>
          <w:bottom w:val="single" w:sz="4" w:space="0" w:color="45B0E1"/>
        </w:tcBorders>
      </w:tcPr>
    </w:tblStylePr>
    <w:tblStylePr w:type="lastRow">
      <w:rPr>
        <w:b/>
        <w:bCs/>
      </w:rPr>
      <w:tblPr/>
      <w:tcPr>
        <w:tcBorders>
          <w:top w:val="single" w:sz="4" w:space="0" w:color="45B0E1"/>
        </w:tcBorders>
      </w:tcPr>
    </w:tblStylePr>
    <w:tblStylePr w:type="firstCol">
      <w:rPr>
        <w:b/>
        <w:bCs/>
      </w:rPr>
    </w:tblStylePr>
    <w:tblStylePr w:type="lastCol">
      <w:rPr>
        <w:b/>
        <w:bCs/>
      </w:rPr>
    </w:tblStylePr>
    <w:tblStylePr w:type="band1Vert">
      <w:tblPr/>
      <w:tcPr>
        <w:shd w:val="clear" w:color="auto" w:fill="C1E4F5"/>
      </w:tcPr>
    </w:tblStylePr>
    <w:tblStylePr w:type="band1Horz">
      <w:tblPr/>
      <w:tcPr>
        <w:shd w:val="clear" w:color="auto" w:fill="C1E4F5"/>
      </w:tcPr>
    </w:tblStylePr>
  </w:style>
  <w:style w:type="table" w:customStyle="1" w:styleId="ListTable1Light-Accent27">
    <w:name w:val="List Table 1 Light - Accent 27"/>
    <w:basedOn w:val="TableNormal"/>
    <w:next w:val="ListTable1Light-Accent2"/>
    <w:uiPriority w:val="46"/>
    <w:rsid w:val="00D8293E"/>
    <w:pPr>
      <w:spacing w:after="0" w:line="240" w:lineRule="auto"/>
    </w:pPr>
    <w:rPr>
      <w:kern w:val="2"/>
      <w:sz w:val="24"/>
      <w:szCs w:val="24"/>
      <w:lang w:val="en-IE"/>
      <w14:ligatures w14:val="standardContextual"/>
    </w:rPr>
    <w:tblPr>
      <w:tblStyleRowBandSize w:val="1"/>
      <w:tblStyleColBandSize w:val="1"/>
    </w:tblPr>
    <w:tblStylePr w:type="firstRow">
      <w:rPr>
        <w:b/>
        <w:bCs/>
      </w:rPr>
      <w:tblPr/>
      <w:tcPr>
        <w:tcBorders>
          <w:bottom w:val="single" w:sz="4" w:space="0" w:color="F1A983"/>
        </w:tcBorders>
      </w:tcPr>
    </w:tblStylePr>
    <w:tblStylePr w:type="lastRow">
      <w:rPr>
        <w:b/>
        <w:bCs/>
      </w:rPr>
      <w:tblPr/>
      <w:tcPr>
        <w:tcBorders>
          <w:top w:val="single" w:sz="4" w:space="0" w:color="F1A983"/>
        </w:tcBorders>
      </w:tcPr>
    </w:tblStylePr>
    <w:tblStylePr w:type="firstCol">
      <w:rPr>
        <w:b/>
        <w:bCs/>
      </w:rPr>
    </w:tblStylePr>
    <w:tblStylePr w:type="lastCol">
      <w:rPr>
        <w:b/>
        <w:bCs/>
      </w:rPr>
    </w:tblStylePr>
    <w:tblStylePr w:type="band1Vert">
      <w:tblPr/>
      <w:tcPr>
        <w:shd w:val="clear" w:color="auto" w:fill="FAE2D5"/>
      </w:tcPr>
    </w:tblStylePr>
    <w:tblStylePr w:type="band1Horz">
      <w:tblPr/>
      <w:tcPr>
        <w:shd w:val="clear" w:color="auto" w:fill="FAE2D5"/>
      </w:tcPr>
    </w:tblStylePr>
  </w:style>
  <w:style w:type="table" w:customStyle="1" w:styleId="ListTable1Light-Accent37">
    <w:name w:val="List Table 1 Light - Accent 37"/>
    <w:basedOn w:val="TableNormal"/>
    <w:next w:val="ListTable1Light-Accent3"/>
    <w:uiPriority w:val="46"/>
    <w:rsid w:val="00D8293E"/>
    <w:pPr>
      <w:spacing w:after="0" w:line="240" w:lineRule="auto"/>
    </w:pPr>
    <w:rPr>
      <w:kern w:val="2"/>
      <w:sz w:val="24"/>
      <w:szCs w:val="24"/>
      <w:lang w:val="en-IE"/>
      <w14:ligatures w14:val="standardContextual"/>
    </w:rPr>
    <w:tblPr>
      <w:tblStyleRowBandSize w:val="1"/>
      <w:tblStyleColBandSize w:val="1"/>
    </w:tblPr>
    <w:tblStylePr w:type="firstRow">
      <w:rPr>
        <w:b/>
        <w:bCs/>
      </w:rPr>
      <w:tblPr/>
      <w:tcPr>
        <w:tcBorders>
          <w:bottom w:val="single" w:sz="4" w:space="0" w:color="47D459"/>
        </w:tcBorders>
      </w:tcPr>
    </w:tblStylePr>
    <w:tblStylePr w:type="lastRow">
      <w:rPr>
        <w:b/>
        <w:bCs/>
      </w:rPr>
      <w:tblPr/>
      <w:tcPr>
        <w:tcBorders>
          <w:top w:val="single" w:sz="4" w:space="0" w:color="47D459"/>
        </w:tcBorders>
      </w:tcPr>
    </w:tblStylePr>
    <w:tblStylePr w:type="firstCol">
      <w:rPr>
        <w:b/>
        <w:bCs/>
      </w:rPr>
    </w:tblStylePr>
    <w:tblStylePr w:type="lastCol">
      <w:rPr>
        <w:b/>
        <w:bCs/>
      </w:rPr>
    </w:tblStylePr>
    <w:tblStylePr w:type="band1Vert">
      <w:tblPr/>
      <w:tcPr>
        <w:shd w:val="clear" w:color="auto" w:fill="C1F0C7"/>
      </w:tcPr>
    </w:tblStylePr>
    <w:tblStylePr w:type="band1Horz">
      <w:tblPr/>
      <w:tcPr>
        <w:shd w:val="clear" w:color="auto" w:fill="C1F0C7"/>
      </w:tcPr>
    </w:tblStylePr>
  </w:style>
  <w:style w:type="table" w:customStyle="1" w:styleId="ListTable1Light-Accent47">
    <w:name w:val="List Table 1 Light - Accent 47"/>
    <w:basedOn w:val="TableNormal"/>
    <w:next w:val="ListTable1Light-Accent4"/>
    <w:uiPriority w:val="46"/>
    <w:rsid w:val="00D8293E"/>
    <w:pPr>
      <w:spacing w:after="0" w:line="240" w:lineRule="auto"/>
    </w:pPr>
    <w:rPr>
      <w:kern w:val="2"/>
      <w:sz w:val="24"/>
      <w:szCs w:val="24"/>
      <w:lang w:val="en-IE"/>
      <w14:ligatures w14:val="standardContextual"/>
    </w:rPr>
    <w:tblPr>
      <w:tblStyleRowBandSize w:val="1"/>
      <w:tblStyleColBandSize w:val="1"/>
    </w:tblPr>
    <w:tblStylePr w:type="firstRow">
      <w:rPr>
        <w:b/>
        <w:bCs/>
      </w:rPr>
      <w:tblPr/>
      <w:tcPr>
        <w:tcBorders>
          <w:bottom w:val="single" w:sz="4" w:space="0" w:color="60CAF3"/>
        </w:tcBorders>
      </w:tcPr>
    </w:tblStylePr>
    <w:tblStylePr w:type="lastRow">
      <w:rPr>
        <w:b/>
        <w:bCs/>
      </w:rPr>
      <w:tblPr/>
      <w:tcPr>
        <w:tcBorders>
          <w:top w:val="single" w:sz="4" w:space="0" w:color="60CAF3"/>
        </w:tcBorders>
      </w:tcPr>
    </w:tblStylePr>
    <w:tblStylePr w:type="firstCol">
      <w:rPr>
        <w:b/>
        <w:bCs/>
      </w:rPr>
    </w:tblStylePr>
    <w:tblStylePr w:type="lastCol">
      <w:rPr>
        <w:b/>
        <w:bCs/>
      </w:rPr>
    </w:tblStylePr>
    <w:tblStylePr w:type="band1Vert">
      <w:tblPr/>
      <w:tcPr>
        <w:shd w:val="clear" w:color="auto" w:fill="CAEDFB"/>
      </w:tcPr>
    </w:tblStylePr>
    <w:tblStylePr w:type="band1Horz">
      <w:tblPr/>
      <w:tcPr>
        <w:shd w:val="clear" w:color="auto" w:fill="CAEDFB"/>
      </w:tcPr>
    </w:tblStylePr>
  </w:style>
  <w:style w:type="table" w:customStyle="1" w:styleId="ListTable1Light-Accent57">
    <w:name w:val="List Table 1 Light - Accent 57"/>
    <w:basedOn w:val="TableNormal"/>
    <w:next w:val="ListTable1Light-Accent5"/>
    <w:uiPriority w:val="46"/>
    <w:rsid w:val="00D8293E"/>
    <w:pPr>
      <w:spacing w:after="0" w:line="240" w:lineRule="auto"/>
    </w:pPr>
    <w:rPr>
      <w:kern w:val="2"/>
      <w:sz w:val="24"/>
      <w:szCs w:val="24"/>
      <w:lang w:val="en-IE"/>
      <w14:ligatures w14:val="standardContextual"/>
    </w:rPr>
    <w:tblPr>
      <w:tblStyleRowBandSize w:val="1"/>
      <w:tblStyleColBandSize w:val="1"/>
    </w:tblPr>
    <w:tblStylePr w:type="firstRow">
      <w:rPr>
        <w:b/>
        <w:bCs/>
      </w:rPr>
      <w:tblPr/>
      <w:tcPr>
        <w:tcBorders>
          <w:bottom w:val="single" w:sz="4" w:space="0" w:color="D86DCB"/>
        </w:tcBorders>
      </w:tcPr>
    </w:tblStylePr>
    <w:tblStylePr w:type="lastRow">
      <w:rPr>
        <w:b/>
        <w:bCs/>
      </w:rPr>
      <w:tblPr/>
      <w:tcPr>
        <w:tcBorders>
          <w:top w:val="single" w:sz="4" w:space="0" w:color="D86DCB"/>
        </w:tcBorders>
      </w:tcPr>
    </w:tblStylePr>
    <w:tblStylePr w:type="firstCol">
      <w:rPr>
        <w:b/>
        <w:bCs/>
      </w:rPr>
    </w:tblStylePr>
    <w:tblStylePr w:type="lastCol">
      <w:rPr>
        <w:b/>
        <w:bCs/>
      </w:rPr>
    </w:tblStylePr>
    <w:tblStylePr w:type="band1Vert">
      <w:tblPr/>
      <w:tcPr>
        <w:shd w:val="clear" w:color="auto" w:fill="F2CEED"/>
      </w:tcPr>
    </w:tblStylePr>
    <w:tblStylePr w:type="band1Horz">
      <w:tblPr/>
      <w:tcPr>
        <w:shd w:val="clear" w:color="auto" w:fill="F2CEED"/>
      </w:tcPr>
    </w:tblStylePr>
  </w:style>
  <w:style w:type="table" w:customStyle="1" w:styleId="ListTable1Light-Accent67">
    <w:name w:val="List Table 1 Light - Accent 67"/>
    <w:basedOn w:val="TableNormal"/>
    <w:next w:val="ListTable1Light-Accent6"/>
    <w:uiPriority w:val="46"/>
    <w:rsid w:val="00D8293E"/>
    <w:pPr>
      <w:spacing w:after="0" w:line="240" w:lineRule="auto"/>
    </w:pPr>
    <w:rPr>
      <w:kern w:val="2"/>
      <w:sz w:val="24"/>
      <w:szCs w:val="24"/>
      <w:lang w:val="en-IE"/>
      <w14:ligatures w14:val="standardContextual"/>
    </w:rPr>
    <w:tblPr>
      <w:tblStyleRowBandSize w:val="1"/>
      <w:tblStyleColBandSize w:val="1"/>
    </w:tblPr>
    <w:tblStylePr w:type="firstRow">
      <w:rPr>
        <w:b/>
        <w:bCs/>
      </w:rPr>
      <w:tblPr/>
      <w:tcPr>
        <w:tcBorders>
          <w:bottom w:val="single" w:sz="4" w:space="0" w:color="8DD873"/>
        </w:tcBorders>
      </w:tcPr>
    </w:tblStylePr>
    <w:tblStylePr w:type="lastRow">
      <w:rPr>
        <w:b/>
        <w:bCs/>
      </w:rPr>
      <w:tblPr/>
      <w:tcPr>
        <w:tcBorders>
          <w:top w:val="single" w:sz="4" w:space="0" w:color="8DD873"/>
        </w:tcBorders>
      </w:tcPr>
    </w:tblStylePr>
    <w:tblStylePr w:type="firstCol">
      <w:rPr>
        <w:b/>
        <w:bCs/>
      </w:rPr>
    </w:tblStylePr>
    <w:tblStylePr w:type="lastCol">
      <w:rPr>
        <w:b/>
        <w:bCs/>
      </w:rPr>
    </w:tblStylePr>
    <w:tblStylePr w:type="band1Vert">
      <w:tblPr/>
      <w:tcPr>
        <w:shd w:val="clear" w:color="auto" w:fill="D9F2D0"/>
      </w:tcPr>
    </w:tblStylePr>
    <w:tblStylePr w:type="band1Horz">
      <w:tblPr/>
      <w:tcPr>
        <w:shd w:val="clear" w:color="auto" w:fill="D9F2D0"/>
      </w:tcPr>
    </w:tblStylePr>
  </w:style>
  <w:style w:type="table" w:customStyle="1" w:styleId="ListTable27">
    <w:name w:val="List Table 27"/>
    <w:basedOn w:val="TableNormal"/>
    <w:next w:val="ListTable2"/>
    <w:uiPriority w:val="47"/>
    <w:rsid w:val="00D8293E"/>
    <w:pPr>
      <w:spacing w:after="0" w:line="240" w:lineRule="auto"/>
    </w:pPr>
    <w:rPr>
      <w:kern w:val="2"/>
      <w:sz w:val="24"/>
      <w:szCs w:val="24"/>
      <w:lang w:val="en-IE"/>
      <w14:ligatures w14:val="standardContextual"/>
    </w:rPr>
    <w:tblPr>
      <w:tblStyleRowBandSize w:val="1"/>
      <w:tblStyleColBandSize w:val="1"/>
      <w:tblBorders>
        <w:top w:val="single" w:sz="4" w:space="0" w:color="666666"/>
        <w:bottom w:val="single" w:sz="4" w:space="0" w:color="666666"/>
        <w:insideH w:val="single" w:sz="4" w:space="0" w:color="666666"/>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ListTable2-Accent17">
    <w:name w:val="List Table 2 - Accent 17"/>
    <w:basedOn w:val="TableNormal"/>
    <w:next w:val="ListTable2-Accent1"/>
    <w:uiPriority w:val="47"/>
    <w:rsid w:val="00D8293E"/>
    <w:pPr>
      <w:spacing w:after="0" w:line="240" w:lineRule="auto"/>
    </w:pPr>
    <w:rPr>
      <w:kern w:val="2"/>
      <w:sz w:val="24"/>
      <w:szCs w:val="24"/>
      <w:lang w:val="en-IE"/>
      <w14:ligatures w14:val="standardContextual"/>
    </w:rPr>
    <w:tblPr>
      <w:tblStyleRowBandSize w:val="1"/>
      <w:tblStyleColBandSize w:val="1"/>
      <w:tblBorders>
        <w:top w:val="single" w:sz="4" w:space="0" w:color="45B0E1"/>
        <w:bottom w:val="single" w:sz="4" w:space="0" w:color="45B0E1"/>
        <w:insideH w:val="single" w:sz="4" w:space="0" w:color="45B0E1"/>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E4F5"/>
      </w:tcPr>
    </w:tblStylePr>
    <w:tblStylePr w:type="band1Horz">
      <w:tblPr/>
      <w:tcPr>
        <w:shd w:val="clear" w:color="auto" w:fill="C1E4F5"/>
      </w:tcPr>
    </w:tblStylePr>
  </w:style>
  <w:style w:type="table" w:customStyle="1" w:styleId="ListTable2-Accent27">
    <w:name w:val="List Table 2 - Accent 27"/>
    <w:basedOn w:val="TableNormal"/>
    <w:next w:val="ListTable2-Accent2"/>
    <w:uiPriority w:val="47"/>
    <w:rsid w:val="00D8293E"/>
    <w:pPr>
      <w:spacing w:after="0" w:line="240" w:lineRule="auto"/>
    </w:pPr>
    <w:rPr>
      <w:kern w:val="2"/>
      <w:sz w:val="24"/>
      <w:szCs w:val="24"/>
      <w:lang w:val="en-IE"/>
      <w14:ligatures w14:val="standardContextual"/>
    </w:rPr>
    <w:tblPr>
      <w:tblStyleRowBandSize w:val="1"/>
      <w:tblStyleColBandSize w:val="1"/>
      <w:tblBorders>
        <w:top w:val="single" w:sz="4" w:space="0" w:color="F1A983"/>
        <w:bottom w:val="single" w:sz="4" w:space="0" w:color="F1A983"/>
        <w:insideH w:val="single" w:sz="4" w:space="0" w:color="F1A983"/>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AE2D5"/>
      </w:tcPr>
    </w:tblStylePr>
    <w:tblStylePr w:type="band1Horz">
      <w:tblPr/>
      <w:tcPr>
        <w:shd w:val="clear" w:color="auto" w:fill="FAE2D5"/>
      </w:tcPr>
    </w:tblStylePr>
  </w:style>
  <w:style w:type="table" w:customStyle="1" w:styleId="ListTable2-Accent37">
    <w:name w:val="List Table 2 - Accent 37"/>
    <w:basedOn w:val="TableNormal"/>
    <w:next w:val="ListTable2-Accent3"/>
    <w:uiPriority w:val="47"/>
    <w:rsid w:val="00D8293E"/>
    <w:pPr>
      <w:spacing w:after="0" w:line="240" w:lineRule="auto"/>
    </w:pPr>
    <w:rPr>
      <w:kern w:val="2"/>
      <w:sz w:val="24"/>
      <w:szCs w:val="24"/>
      <w:lang w:val="en-IE"/>
      <w14:ligatures w14:val="standardContextual"/>
    </w:rPr>
    <w:tblPr>
      <w:tblStyleRowBandSize w:val="1"/>
      <w:tblStyleColBandSize w:val="1"/>
      <w:tblBorders>
        <w:top w:val="single" w:sz="4" w:space="0" w:color="47D459"/>
        <w:bottom w:val="single" w:sz="4" w:space="0" w:color="47D459"/>
        <w:insideH w:val="single" w:sz="4" w:space="0" w:color="47D45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F0C7"/>
      </w:tcPr>
    </w:tblStylePr>
    <w:tblStylePr w:type="band1Horz">
      <w:tblPr/>
      <w:tcPr>
        <w:shd w:val="clear" w:color="auto" w:fill="C1F0C7"/>
      </w:tcPr>
    </w:tblStylePr>
  </w:style>
  <w:style w:type="table" w:customStyle="1" w:styleId="ListTable2-Accent47">
    <w:name w:val="List Table 2 - Accent 47"/>
    <w:basedOn w:val="TableNormal"/>
    <w:next w:val="ListTable2-Accent4"/>
    <w:uiPriority w:val="47"/>
    <w:rsid w:val="00D8293E"/>
    <w:pPr>
      <w:spacing w:after="0" w:line="240" w:lineRule="auto"/>
    </w:pPr>
    <w:rPr>
      <w:kern w:val="2"/>
      <w:sz w:val="24"/>
      <w:szCs w:val="24"/>
      <w:lang w:val="en-IE"/>
      <w14:ligatures w14:val="standardContextual"/>
    </w:rPr>
    <w:tblPr>
      <w:tblStyleRowBandSize w:val="1"/>
      <w:tblStyleColBandSize w:val="1"/>
      <w:tblBorders>
        <w:top w:val="single" w:sz="4" w:space="0" w:color="60CAF3"/>
        <w:bottom w:val="single" w:sz="4" w:space="0" w:color="60CAF3"/>
        <w:insideH w:val="single" w:sz="4" w:space="0" w:color="60CAF3"/>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AEDFB"/>
      </w:tcPr>
    </w:tblStylePr>
    <w:tblStylePr w:type="band1Horz">
      <w:tblPr/>
      <w:tcPr>
        <w:shd w:val="clear" w:color="auto" w:fill="CAEDFB"/>
      </w:tcPr>
    </w:tblStylePr>
  </w:style>
  <w:style w:type="table" w:customStyle="1" w:styleId="ListTable2-Accent57">
    <w:name w:val="List Table 2 - Accent 57"/>
    <w:basedOn w:val="TableNormal"/>
    <w:next w:val="ListTable2-Accent5"/>
    <w:uiPriority w:val="47"/>
    <w:rsid w:val="00D8293E"/>
    <w:pPr>
      <w:spacing w:after="0" w:line="240" w:lineRule="auto"/>
    </w:pPr>
    <w:rPr>
      <w:kern w:val="2"/>
      <w:sz w:val="24"/>
      <w:szCs w:val="24"/>
      <w:lang w:val="en-IE"/>
      <w14:ligatures w14:val="standardContextual"/>
    </w:rPr>
    <w:tblPr>
      <w:tblStyleRowBandSize w:val="1"/>
      <w:tblStyleColBandSize w:val="1"/>
      <w:tblBorders>
        <w:top w:val="single" w:sz="4" w:space="0" w:color="D86DCB"/>
        <w:bottom w:val="single" w:sz="4" w:space="0" w:color="D86DCB"/>
        <w:insideH w:val="single" w:sz="4" w:space="0" w:color="D86DCB"/>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CEED"/>
      </w:tcPr>
    </w:tblStylePr>
    <w:tblStylePr w:type="band1Horz">
      <w:tblPr/>
      <w:tcPr>
        <w:shd w:val="clear" w:color="auto" w:fill="F2CEED"/>
      </w:tcPr>
    </w:tblStylePr>
  </w:style>
  <w:style w:type="table" w:customStyle="1" w:styleId="ListTable2-Accent67">
    <w:name w:val="List Table 2 - Accent 67"/>
    <w:basedOn w:val="TableNormal"/>
    <w:next w:val="ListTable2-Accent6"/>
    <w:uiPriority w:val="47"/>
    <w:rsid w:val="00D8293E"/>
    <w:pPr>
      <w:spacing w:after="0" w:line="240" w:lineRule="auto"/>
    </w:pPr>
    <w:rPr>
      <w:kern w:val="2"/>
      <w:sz w:val="24"/>
      <w:szCs w:val="24"/>
      <w:lang w:val="en-IE"/>
      <w14:ligatures w14:val="standardContextual"/>
    </w:rPr>
    <w:tblPr>
      <w:tblStyleRowBandSize w:val="1"/>
      <w:tblStyleColBandSize w:val="1"/>
      <w:tblBorders>
        <w:top w:val="single" w:sz="4" w:space="0" w:color="8DD873"/>
        <w:bottom w:val="single" w:sz="4" w:space="0" w:color="8DD873"/>
        <w:insideH w:val="single" w:sz="4" w:space="0" w:color="8DD873"/>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9F2D0"/>
      </w:tcPr>
    </w:tblStylePr>
    <w:tblStylePr w:type="band1Horz">
      <w:tblPr/>
      <w:tcPr>
        <w:shd w:val="clear" w:color="auto" w:fill="D9F2D0"/>
      </w:tcPr>
    </w:tblStylePr>
  </w:style>
  <w:style w:type="table" w:customStyle="1" w:styleId="ListTable37">
    <w:name w:val="List Table 37"/>
    <w:basedOn w:val="TableNormal"/>
    <w:next w:val="ListTable3"/>
    <w:uiPriority w:val="48"/>
    <w:rsid w:val="00D8293E"/>
    <w:pPr>
      <w:spacing w:after="0" w:line="240" w:lineRule="auto"/>
    </w:pPr>
    <w:rPr>
      <w:kern w:val="2"/>
      <w:sz w:val="24"/>
      <w:szCs w:val="24"/>
      <w:lang w:val="en-IE"/>
      <w14:ligatures w14:val="standardContextual"/>
    </w:rPr>
    <w:tblPr>
      <w:tblStyleRowBandSize w:val="1"/>
      <w:tblStyleColBandSize w:val="1"/>
      <w:tblBorders>
        <w:top w:val="single" w:sz="4" w:space="0" w:color="000000"/>
        <w:left w:val="single" w:sz="4" w:space="0" w:color="000000"/>
        <w:bottom w:val="single" w:sz="4" w:space="0" w:color="000000"/>
        <w:right w:val="single" w:sz="4" w:space="0" w:color="000000"/>
      </w:tblBorders>
    </w:tblPr>
    <w:tblStylePr w:type="firstRow">
      <w:rPr>
        <w:b/>
        <w:bCs/>
        <w:color w:val="FFFFFF"/>
      </w:rPr>
      <w:tblPr/>
      <w:tcPr>
        <w:shd w:val="clear" w:color="auto" w:fill="000000"/>
      </w:tcPr>
    </w:tblStylePr>
    <w:tblStylePr w:type="lastRow">
      <w:rPr>
        <w:b/>
        <w:bCs/>
      </w:rPr>
      <w:tblPr/>
      <w:tcPr>
        <w:tcBorders>
          <w:top w:val="double" w:sz="4" w:space="0" w:color="000000"/>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000000"/>
          <w:right w:val="single" w:sz="4" w:space="0" w:color="000000"/>
        </w:tcBorders>
      </w:tcPr>
    </w:tblStylePr>
    <w:tblStylePr w:type="band1Horz">
      <w:tblPr/>
      <w:tcPr>
        <w:tcBorders>
          <w:top w:val="single" w:sz="4" w:space="0" w:color="000000"/>
          <w:bottom w:val="single" w:sz="4" w:space="0" w:color="000000"/>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left w:val="nil"/>
        </w:tcBorders>
      </w:tcPr>
    </w:tblStylePr>
    <w:tblStylePr w:type="swCell">
      <w:tblPr/>
      <w:tcPr>
        <w:tcBorders>
          <w:top w:val="double" w:sz="4" w:space="0" w:color="000000"/>
          <w:right w:val="nil"/>
        </w:tcBorders>
      </w:tcPr>
    </w:tblStylePr>
  </w:style>
  <w:style w:type="table" w:customStyle="1" w:styleId="ListTable3-Accent17">
    <w:name w:val="List Table 3 - Accent 17"/>
    <w:basedOn w:val="TableNormal"/>
    <w:next w:val="ListTable3-Accent1"/>
    <w:uiPriority w:val="48"/>
    <w:rsid w:val="00D8293E"/>
    <w:pPr>
      <w:spacing w:after="0" w:line="240" w:lineRule="auto"/>
    </w:pPr>
    <w:rPr>
      <w:kern w:val="2"/>
      <w:sz w:val="24"/>
      <w:szCs w:val="24"/>
      <w:lang w:val="en-IE"/>
      <w14:ligatures w14:val="standardContextual"/>
    </w:rPr>
    <w:tblPr>
      <w:tblStyleRowBandSize w:val="1"/>
      <w:tblStyleColBandSize w:val="1"/>
      <w:tblBorders>
        <w:top w:val="single" w:sz="4" w:space="0" w:color="156082"/>
        <w:left w:val="single" w:sz="4" w:space="0" w:color="156082"/>
        <w:bottom w:val="single" w:sz="4" w:space="0" w:color="156082"/>
        <w:right w:val="single" w:sz="4" w:space="0" w:color="156082"/>
      </w:tblBorders>
    </w:tblPr>
    <w:tblStylePr w:type="firstRow">
      <w:rPr>
        <w:b/>
        <w:bCs/>
        <w:color w:val="FFFFFF"/>
      </w:rPr>
      <w:tblPr/>
      <w:tcPr>
        <w:shd w:val="clear" w:color="auto" w:fill="156082"/>
      </w:tcPr>
    </w:tblStylePr>
    <w:tblStylePr w:type="lastRow">
      <w:rPr>
        <w:b/>
        <w:bCs/>
      </w:rPr>
      <w:tblPr/>
      <w:tcPr>
        <w:tcBorders>
          <w:top w:val="double" w:sz="4" w:space="0" w:color="156082"/>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156082"/>
          <w:right w:val="single" w:sz="4" w:space="0" w:color="156082"/>
        </w:tcBorders>
      </w:tcPr>
    </w:tblStylePr>
    <w:tblStylePr w:type="band1Horz">
      <w:tblPr/>
      <w:tcPr>
        <w:tcBorders>
          <w:top w:val="single" w:sz="4" w:space="0" w:color="156082"/>
          <w:bottom w:val="single" w:sz="4" w:space="0" w:color="15608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56082"/>
          <w:left w:val="nil"/>
        </w:tcBorders>
      </w:tcPr>
    </w:tblStylePr>
    <w:tblStylePr w:type="swCell">
      <w:tblPr/>
      <w:tcPr>
        <w:tcBorders>
          <w:top w:val="double" w:sz="4" w:space="0" w:color="156082"/>
          <w:right w:val="nil"/>
        </w:tcBorders>
      </w:tcPr>
    </w:tblStylePr>
  </w:style>
  <w:style w:type="table" w:customStyle="1" w:styleId="ListTable3-Accent27">
    <w:name w:val="List Table 3 - Accent 27"/>
    <w:basedOn w:val="TableNormal"/>
    <w:next w:val="ListTable3-Accent2"/>
    <w:uiPriority w:val="48"/>
    <w:rsid w:val="00D8293E"/>
    <w:pPr>
      <w:spacing w:after="0" w:line="240" w:lineRule="auto"/>
    </w:pPr>
    <w:rPr>
      <w:kern w:val="2"/>
      <w:sz w:val="24"/>
      <w:szCs w:val="24"/>
      <w:lang w:val="en-IE"/>
      <w14:ligatures w14:val="standardContextual"/>
    </w:rPr>
    <w:tblPr>
      <w:tblStyleRowBandSize w:val="1"/>
      <w:tblStyleColBandSize w:val="1"/>
      <w:tblBorders>
        <w:top w:val="single" w:sz="4" w:space="0" w:color="E97132"/>
        <w:left w:val="single" w:sz="4" w:space="0" w:color="E97132"/>
        <w:bottom w:val="single" w:sz="4" w:space="0" w:color="E97132"/>
        <w:right w:val="single" w:sz="4" w:space="0" w:color="E97132"/>
      </w:tblBorders>
    </w:tblPr>
    <w:tblStylePr w:type="firstRow">
      <w:rPr>
        <w:b/>
        <w:bCs/>
        <w:color w:val="FFFFFF"/>
      </w:rPr>
      <w:tblPr/>
      <w:tcPr>
        <w:shd w:val="clear" w:color="auto" w:fill="E97132"/>
      </w:tcPr>
    </w:tblStylePr>
    <w:tblStylePr w:type="lastRow">
      <w:rPr>
        <w:b/>
        <w:bCs/>
      </w:rPr>
      <w:tblPr/>
      <w:tcPr>
        <w:tcBorders>
          <w:top w:val="double" w:sz="4" w:space="0" w:color="E97132"/>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E97132"/>
          <w:right w:val="single" w:sz="4" w:space="0" w:color="E97132"/>
        </w:tcBorders>
      </w:tcPr>
    </w:tblStylePr>
    <w:tblStylePr w:type="band1Horz">
      <w:tblPr/>
      <w:tcPr>
        <w:tcBorders>
          <w:top w:val="single" w:sz="4" w:space="0" w:color="E97132"/>
          <w:bottom w:val="single" w:sz="4" w:space="0" w:color="E9713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97132"/>
          <w:left w:val="nil"/>
        </w:tcBorders>
      </w:tcPr>
    </w:tblStylePr>
    <w:tblStylePr w:type="swCell">
      <w:tblPr/>
      <w:tcPr>
        <w:tcBorders>
          <w:top w:val="double" w:sz="4" w:space="0" w:color="E97132"/>
          <w:right w:val="nil"/>
        </w:tcBorders>
      </w:tcPr>
    </w:tblStylePr>
  </w:style>
  <w:style w:type="table" w:customStyle="1" w:styleId="ListTable3-Accent37">
    <w:name w:val="List Table 3 - Accent 37"/>
    <w:basedOn w:val="TableNormal"/>
    <w:next w:val="ListTable3-Accent3"/>
    <w:uiPriority w:val="48"/>
    <w:rsid w:val="00D8293E"/>
    <w:pPr>
      <w:spacing w:after="0" w:line="240" w:lineRule="auto"/>
    </w:pPr>
    <w:rPr>
      <w:kern w:val="2"/>
      <w:sz w:val="24"/>
      <w:szCs w:val="24"/>
      <w:lang w:val="en-IE"/>
      <w14:ligatures w14:val="standardContextual"/>
    </w:rPr>
    <w:tblPr>
      <w:tblStyleRowBandSize w:val="1"/>
      <w:tblStyleColBandSize w:val="1"/>
      <w:tblBorders>
        <w:top w:val="single" w:sz="4" w:space="0" w:color="196B24"/>
        <w:left w:val="single" w:sz="4" w:space="0" w:color="196B24"/>
        <w:bottom w:val="single" w:sz="4" w:space="0" w:color="196B24"/>
        <w:right w:val="single" w:sz="4" w:space="0" w:color="196B24"/>
      </w:tblBorders>
    </w:tblPr>
    <w:tblStylePr w:type="firstRow">
      <w:rPr>
        <w:b/>
        <w:bCs/>
        <w:color w:val="FFFFFF"/>
      </w:rPr>
      <w:tblPr/>
      <w:tcPr>
        <w:shd w:val="clear" w:color="auto" w:fill="196B24"/>
      </w:tcPr>
    </w:tblStylePr>
    <w:tblStylePr w:type="lastRow">
      <w:rPr>
        <w:b/>
        <w:bCs/>
      </w:rPr>
      <w:tblPr/>
      <w:tcPr>
        <w:tcBorders>
          <w:top w:val="double" w:sz="4" w:space="0" w:color="196B24"/>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196B24"/>
          <w:right w:val="single" w:sz="4" w:space="0" w:color="196B24"/>
        </w:tcBorders>
      </w:tcPr>
    </w:tblStylePr>
    <w:tblStylePr w:type="band1Horz">
      <w:tblPr/>
      <w:tcPr>
        <w:tcBorders>
          <w:top w:val="single" w:sz="4" w:space="0" w:color="196B24"/>
          <w:bottom w:val="single" w:sz="4" w:space="0" w:color="196B2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96B24"/>
          <w:left w:val="nil"/>
        </w:tcBorders>
      </w:tcPr>
    </w:tblStylePr>
    <w:tblStylePr w:type="swCell">
      <w:tblPr/>
      <w:tcPr>
        <w:tcBorders>
          <w:top w:val="double" w:sz="4" w:space="0" w:color="196B24"/>
          <w:right w:val="nil"/>
        </w:tcBorders>
      </w:tcPr>
    </w:tblStylePr>
  </w:style>
  <w:style w:type="table" w:customStyle="1" w:styleId="ListTable3-Accent47">
    <w:name w:val="List Table 3 - Accent 47"/>
    <w:basedOn w:val="TableNormal"/>
    <w:next w:val="ListTable3-Accent4"/>
    <w:uiPriority w:val="48"/>
    <w:rsid w:val="00D8293E"/>
    <w:pPr>
      <w:spacing w:after="0" w:line="240" w:lineRule="auto"/>
    </w:pPr>
    <w:rPr>
      <w:kern w:val="2"/>
      <w:sz w:val="24"/>
      <w:szCs w:val="24"/>
      <w:lang w:val="en-IE"/>
      <w14:ligatures w14:val="standardContextual"/>
    </w:rPr>
    <w:tblPr>
      <w:tblStyleRowBandSize w:val="1"/>
      <w:tblStyleColBandSize w:val="1"/>
      <w:tblBorders>
        <w:top w:val="single" w:sz="4" w:space="0" w:color="0F9ED5"/>
        <w:left w:val="single" w:sz="4" w:space="0" w:color="0F9ED5"/>
        <w:bottom w:val="single" w:sz="4" w:space="0" w:color="0F9ED5"/>
        <w:right w:val="single" w:sz="4" w:space="0" w:color="0F9ED5"/>
      </w:tblBorders>
    </w:tblPr>
    <w:tblStylePr w:type="firstRow">
      <w:rPr>
        <w:b/>
        <w:bCs/>
        <w:color w:val="FFFFFF"/>
      </w:rPr>
      <w:tblPr/>
      <w:tcPr>
        <w:shd w:val="clear" w:color="auto" w:fill="0F9ED5"/>
      </w:tcPr>
    </w:tblStylePr>
    <w:tblStylePr w:type="lastRow">
      <w:rPr>
        <w:b/>
        <w:bCs/>
      </w:rPr>
      <w:tblPr/>
      <w:tcPr>
        <w:tcBorders>
          <w:top w:val="double" w:sz="4" w:space="0" w:color="0F9ED5"/>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0F9ED5"/>
          <w:right w:val="single" w:sz="4" w:space="0" w:color="0F9ED5"/>
        </w:tcBorders>
      </w:tcPr>
    </w:tblStylePr>
    <w:tblStylePr w:type="band1Horz">
      <w:tblPr/>
      <w:tcPr>
        <w:tcBorders>
          <w:top w:val="single" w:sz="4" w:space="0" w:color="0F9ED5"/>
          <w:bottom w:val="single" w:sz="4" w:space="0" w:color="0F9ED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F9ED5"/>
          <w:left w:val="nil"/>
        </w:tcBorders>
      </w:tcPr>
    </w:tblStylePr>
    <w:tblStylePr w:type="swCell">
      <w:tblPr/>
      <w:tcPr>
        <w:tcBorders>
          <w:top w:val="double" w:sz="4" w:space="0" w:color="0F9ED5"/>
          <w:right w:val="nil"/>
        </w:tcBorders>
      </w:tcPr>
    </w:tblStylePr>
  </w:style>
  <w:style w:type="table" w:customStyle="1" w:styleId="ListTable3-Accent57">
    <w:name w:val="List Table 3 - Accent 57"/>
    <w:basedOn w:val="TableNormal"/>
    <w:next w:val="ListTable3-Accent5"/>
    <w:uiPriority w:val="48"/>
    <w:rsid w:val="00D8293E"/>
    <w:pPr>
      <w:spacing w:after="0" w:line="240" w:lineRule="auto"/>
    </w:pPr>
    <w:rPr>
      <w:kern w:val="2"/>
      <w:sz w:val="24"/>
      <w:szCs w:val="24"/>
      <w:lang w:val="en-IE"/>
      <w14:ligatures w14:val="standardContextual"/>
    </w:rPr>
    <w:tblPr>
      <w:tblStyleRowBandSize w:val="1"/>
      <w:tblStyleColBandSize w:val="1"/>
      <w:tblBorders>
        <w:top w:val="single" w:sz="4" w:space="0" w:color="A02B93"/>
        <w:left w:val="single" w:sz="4" w:space="0" w:color="A02B93"/>
        <w:bottom w:val="single" w:sz="4" w:space="0" w:color="A02B93"/>
        <w:right w:val="single" w:sz="4" w:space="0" w:color="A02B93"/>
      </w:tblBorders>
    </w:tblPr>
    <w:tblStylePr w:type="firstRow">
      <w:rPr>
        <w:b/>
        <w:bCs/>
        <w:color w:val="FFFFFF"/>
      </w:rPr>
      <w:tblPr/>
      <w:tcPr>
        <w:shd w:val="clear" w:color="auto" w:fill="A02B93"/>
      </w:tcPr>
    </w:tblStylePr>
    <w:tblStylePr w:type="lastRow">
      <w:rPr>
        <w:b/>
        <w:bCs/>
      </w:rPr>
      <w:tblPr/>
      <w:tcPr>
        <w:tcBorders>
          <w:top w:val="double" w:sz="4" w:space="0" w:color="A02B93"/>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A02B93"/>
          <w:right w:val="single" w:sz="4" w:space="0" w:color="A02B93"/>
        </w:tcBorders>
      </w:tcPr>
    </w:tblStylePr>
    <w:tblStylePr w:type="band1Horz">
      <w:tblPr/>
      <w:tcPr>
        <w:tcBorders>
          <w:top w:val="single" w:sz="4" w:space="0" w:color="A02B93"/>
          <w:bottom w:val="single" w:sz="4" w:space="0" w:color="A02B9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2B93"/>
          <w:left w:val="nil"/>
        </w:tcBorders>
      </w:tcPr>
    </w:tblStylePr>
    <w:tblStylePr w:type="swCell">
      <w:tblPr/>
      <w:tcPr>
        <w:tcBorders>
          <w:top w:val="double" w:sz="4" w:space="0" w:color="A02B93"/>
          <w:right w:val="nil"/>
        </w:tcBorders>
      </w:tcPr>
    </w:tblStylePr>
  </w:style>
  <w:style w:type="table" w:customStyle="1" w:styleId="ListTable3-Accent67">
    <w:name w:val="List Table 3 - Accent 67"/>
    <w:basedOn w:val="TableNormal"/>
    <w:next w:val="ListTable3-Accent6"/>
    <w:uiPriority w:val="48"/>
    <w:rsid w:val="00D8293E"/>
    <w:pPr>
      <w:spacing w:after="0" w:line="240" w:lineRule="auto"/>
    </w:pPr>
    <w:rPr>
      <w:kern w:val="2"/>
      <w:sz w:val="24"/>
      <w:szCs w:val="24"/>
      <w:lang w:val="en-IE"/>
      <w14:ligatures w14:val="standardContextual"/>
    </w:rPr>
    <w:tblPr>
      <w:tblStyleRowBandSize w:val="1"/>
      <w:tblStyleColBandSize w:val="1"/>
      <w:tblBorders>
        <w:top w:val="single" w:sz="4" w:space="0" w:color="4EA72E"/>
        <w:left w:val="single" w:sz="4" w:space="0" w:color="4EA72E"/>
        <w:bottom w:val="single" w:sz="4" w:space="0" w:color="4EA72E"/>
        <w:right w:val="single" w:sz="4" w:space="0" w:color="4EA72E"/>
      </w:tblBorders>
    </w:tblPr>
    <w:tblStylePr w:type="firstRow">
      <w:rPr>
        <w:b/>
        <w:bCs/>
        <w:color w:val="FFFFFF"/>
      </w:rPr>
      <w:tblPr/>
      <w:tcPr>
        <w:shd w:val="clear" w:color="auto" w:fill="4EA72E"/>
      </w:tcPr>
    </w:tblStylePr>
    <w:tblStylePr w:type="lastRow">
      <w:rPr>
        <w:b/>
        <w:bCs/>
      </w:rPr>
      <w:tblPr/>
      <w:tcPr>
        <w:tcBorders>
          <w:top w:val="double" w:sz="4" w:space="0" w:color="4EA72E"/>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4EA72E"/>
          <w:right w:val="single" w:sz="4" w:space="0" w:color="4EA72E"/>
        </w:tcBorders>
      </w:tcPr>
    </w:tblStylePr>
    <w:tblStylePr w:type="band1Horz">
      <w:tblPr/>
      <w:tcPr>
        <w:tcBorders>
          <w:top w:val="single" w:sz="4" w:space="0" w:color="4EA72E"/>
          <w:bottom w:val="single" w:sz="4" w:space="0" w:color="4EA72E"/>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EA72E"/>
          <w:left w:val="nil"/>
        </w:tcBorders>
      </w:tcPr>
    </w:tblStylePr>
    <w:tblStylePr w:type="swCell">
      <w:tblPr/>
      <w:tcPr>
        <w:tcBorders>
          <w:top w:val="double" w:sz="4" w:space="0" w:color="4EA72E"/>
          <w:right w:val="nil"/>
        </w:tcBorders>
      </w:tcPr>
    </w:tblStylePr>
  </w:style>
  <w:style w:type="table" w:customStyle="1" w:styleId="ListTable47">
    <w:name w:val="List Table 47"/>
    <w:basedOn w:val="TableNormal"/>
    <w:next w:val="ListTable4"/>
    <w:uiPriority w:val="49"/>
    <w:rsid w:val="00D8293E"/>
    <w:pPr>
      <w:spacing w:after="0" w:line="240" w:lineRule="auto"/>
    </w:pPr>
    <w:rPr>
      <w:kern w:val="2"/>
      <w:sz w:val="24"/>
      <w:szCs w:val="24"/>
      <w:lang w:val="en-IE"/>
      <w14:ligatures w14:val="standardContextual"/>
    </w:r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tblBorders>
    </w:tblPr>
    <w:tblStylePr w:type="firstRow">
      <w:rPr>
        <w:b/>
        <w:bCs/>
        <w:color w:val="FFFFFF"/>
      </w:rPr>
      <w:tblPr/>
      <w:tcPr>
        <w:tcBorders>
          <w:top w:val="single" w:sz="4" w:space="0" w:color="000000"/>
          <w:left w:val="single" w:sz="4" w:space="0" w:color="000000"/>
          <w:bottom w:val="single" w:sz="4" w:space="0" w:color="000000"/>
          <w:right w:val="single" w:sz="4" w:space="0" w:color="000000"/>
          <w:insideH w:val="nil"/>
        </w:tcBorders>
        <w:shd w:val="clear" w:color="auto" w:fill="000000"/>
      </w:tcPr>
    </w:tblStylePr>
    <w:tblStylePr w:type="lastRow">
      <w:rPr>
        <w:b/>
        <w:bCs/>
      </w:rPr>
      <w:tblPr/>
      <w:tcPr>
        <w:tcBorders>
          <w:top w:val="double" w:sz="4" w:space="0" w:color="666666"/>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ListTable4-Accent17">
    <w:name w:val="List Table 4 - Accent 17"/>
    <w:basedOn w:val="TableNormal"/>
    <w:next w:val="ListTable4-Accent1"/>
    <w:uiPriority w:val="49"/>
    <w:rsid w:val="00D8293E"/>
    <w:pPr>
      <w:spacing w:after="0" w:line="240" w:lineRule="auto"/>
    </w:pPr>
    <w:rPr>
      <w:kern w:val="2"/>
      <w:sz w:val="24"/>
      <w:szCs w:val="24"/>
      <w:lang w:val="en-IE"/>
      <w14:ligatures w14:val="standardContextual"/>
    </w:rPr>
    <w:tblPr>
      <w:tblStyleRowBandSize w:val="1"/>
      <w:tblStyleColBandSize w:val="1"/>
      <w:tblBorders>
        <w:top w:val="single" w:sz="4" w:space="0" w:color="45B0E1"/>
        <w:left w:val="single" w:sz="4" w:space="0" w:color="45B0E1"/>
        <w:bottom w:val="single" w:sz="4" w:space="0" w:color="45B0E1"/>
        <w:right w:val="single" w:sz="4" w:space="0" w:color="45B0E1"/>
        <w:insideH w:val="single" w:sz="4" w:space="0" w:color="45B0E1"/>
      </w:tblBorders>
    </w:tblPr>
    <w:tblStylePr w:type="firstRow">
      <w:rPr>
        <w:b/>
        <w:bCs/>
        <w:color w:val="FFFFFF"/>
      </w:rPr>
      <w:tblPr/>
      <w:tcPr>
        <w:tcBorders>
          <w:top w:val="single" w:sz="4" w:space="0" w:color="156082"/>
          <w:left w:val="single" w:sz="4" w:space="0" w:color="156082"/>
          <w:bottom w:val="single" w:sz="4" w:space="0" w:color="156082"/>
          <w:right w:val="single" w:sz="4" w:space="0" w:color="156082"/>
          <w:insideH w:val="nil"/>
        </w:tcBorders>
        <w:shd w:val="clear" w:color="auto" w:fill="156082"/>
      </w:tcPr>
    </w:tblStylePr>
    <w:tblStylePr w:type="lastRow">
      <w:rPr>
        <w:b/>
        <w:bCs/>
      </w:rPr>
      <w:tblPr/>
      <w:tcPr>
        <w:tcBorders>
          <w:top w:val="double" w:sz="4" w:space="0" w:color="45B0E1"/>
        </w:tcBorders>
      </w:tcPr>
    </w:tblStylePr>
    <w:tblStylePr w:type="firstCol">
      <w:rPr>
        <w:b/>
        <w:bCs/>
      </w:rPr>
    </w:tblStylePr>
    <w:tblStylePr w:type="lastCol">
      <w:rPr>
        <w:b/>
        <w:bCs/>
      </w:rPr>
    </w:tblStylePr>
    <w:tblStylePr w:type="band1Vert">
      <w:tblPr/>
      <w:tcPr>
        <w:shd w:val="clear" w:color="auto" w:fill="C1E4F5"/>
      </w:tcPr>
    </w:tblStylePr>
    <w:tblStylePr w:type="band1Horz">
      <w:tblPr/>
      <w:tcPr>
        <w:shd w:val="clear" w:color="auto" w:fill="C1E4F5"/>
      </w:tcPr>
    </w:tblStylePr>
  </w:style>
  <w:style w:type="table" w:customStyle="1" w:styleId="ListTable4-Accent27">
    <w:name w:val="List Table 4 - Accent 27"/>
    <w:basedOn w:val="TableNormal"/>
    <w:next w:val="ListTable4-Accent2"/>
    <w:uiPriority w:val="49"/>
    <w:rsid w:val="00D8293E"/>
    <w:pPr>
      <w:spacing w:after="0" w:line="240" w:lineRule="auto"/>
    </w:pPr>
    <w:rPr>
      <w:kern w:val="2"/>
      <w:sz w:val="24"/>
      <w:szCs w:val="24"/>
      <w:lang w:val="en-IE"/>
      <w14:ligatures w14:val="standardContextual"/>
    </w:rPr>
    <w:tblPr>
      <w:tblStyleRowBandSize w:val="1"/>
      <w:tblStyleColBandSize w:val="1"/>
      <w:tblBorders>
        <w:top w:val="single" w:sz="4" w:space="0" w:color="F1A983"/>
        <w:left w:val="single" w:sz="4" w:space="0" w:color="F1A983"/>
        <w:bottom w:val="single" w:sz="4" w:space="0" w:color="F1A983"/>
        <w:right w:val="single" w:sz="4" w:space="0" w:color="F1A983"/>
        <w:insideH w:val="single" w:sz="4" w:space="0" w:color="F1A983"/>
      </w:tblBorders>
    </w:tblPr>
    <w:tblStylePr w:type="firstRow">
      <w:rPr>
        <w:b/>
        <w:bCs/>
        <w:color w:val="FFFFFF"/>
      </w:rPr>
      <w:tblPr/>
      <w:tcPr>
        <w:tcBorders>
          <w:top w:val="single" w:sz="4" w:space="0" w:color="E97132"/>
          <w:left w:val="single" w:sz="4" w:space="0" w:color="E97132"/>
          <w:bottom w:val="single" w:sz="4" w:space="0" w:color="E97132"/>
          <w:right w:val="single" w:sz="4" w:space="0" w:color="E97132"/>
          <w:insideH w:val="nil"/>
        </w:tcBorders>
        <w:shd w:val="clear" w:color="auto" w:fill="E97132"/>
      </w:tcPr>
    </w:tblStylePr>
    <w:tblStylePr w:type="lastRow">
      <w:rPr>
        <w:b/>
        <w:bCs/>
      </w:rPr>
      <w:tblPr/>
      <w:tcPr>
        <w:tcBorders>
          <w:top w:val="double" w:sz="4" w:space="0" w:color="F1A983"/>
        </w:tcBorders>
      </w:tcPr>
    </w:tblStylePr>
    <w:tblStylePr w:type="firstCol">
      <w:rPr>
        <w:b/>
        <w:bCs/>
      </w:rPr>
    </w:tblStylePr>
    <w:tblStylePr w:type="lastCol">
      <w:rPr>
        <w:b/>
        <w:bCs/>
      </w:rPr>
    </w:tblStylePr>
    <w:tblStylePr w:type="band1Vert">
      <w:tblPr/>
      <w:tcPr>
        <w:shd w:val="clear" w:color="auto" w:fill="FAE2D5"/>
      </w:tcPr>
    </w:tblStylePr>
    <w:tblStylePr w:type="band1Horz">
      <w:tblPr/>
      <w:tcPr>
        <w:shd w:val="clear" w:color="auto" w:fill="FAE2D5"/>
      </w:tcPr>
    </w:tblStylePr>
  </w:style>
  <w:style w:type="table" w:customStyle="1" w:styleId="ListTable4-Accent37">
    <w:name w:val="List Table 4 - Accent 37"/>
    <w:basedOn w:val="TableNormal"/>
    <w:next w:val="ListTable4-Accent3"/>
    <w:uiPriority w:val="49"/>
    <w:rsid w:val="00D8293E"/>
    <w:pPr>
      <w:spacing w:after="0" w:line="240" w:lineRule="auto"/>
    </w:pPr>
    <w:rPr>
      <w:kern w:val="2"/>
      <w:sz w:val="24"/>
      <w:szCs w:val="24"/>
      <w:lang w:val="en-IE"/>
      <w14:ligatures w14:val="standardContextual"/>
    </w:rPr>
    <w:tblPr>
      <w:tblStyleRowBandSize w:val="1"/>
      <w:tblStyleColBandSize w:val="1"/>
      <w:tblBorders>
        <w:top w:val="single" w:sz="4" w:space="0" w:color="47D459"/>
        <w:left w:val="single" w:sz="4" w:space="0" w:color="47D459"/>
        <w:bottom w:val="single" w:sz="4" w:space="0" w:color="47D459"/>
        <w:right w:val="single" w:sz="4" w:space="0" w:color="47D459"/>
        <w:insideH w:val="single" w:sz="4" w:space="0" w:color="47D459"/>
      </w:tblBorders>
    </w:tblPr>
    <w:tblStylePr w:type="firstRow">
      <w:rPr>
        <w:b/>
        <w:bCs/>
        <w:color w:val="FFFFFF"/>
      </w:rPr>
      <w:tblPr/>
      <w:tcPr>
        <w:tcBorders>
          <w:top w:val="single" w:sz="4" w:space="0" w:color="196B24"/>
          <w:left w:val="single" w:sz="4" w:space="0" w:color="196B24"/>
          <w:bottom w:val="single" w:sz="4" w:space="0" w:color="196B24"/>
          <w:right w:val="single" w:sz="4" w:space="0" w:color="196B24"/>
          <w:insideH w:val="nil"/>
        </w:tcBorders>
        <w:shd w:val="clear" w:color="auto" w:fill="196B24"/>
      </w:tcPr>
    </w:tblStylePr>
    <w:tblStylePr w:type="lastRow">
      <w:rPr>
        <w:b/>
        <w:bCs/>
      </w:rPr>
      <w:tblPr/>
      <w:tcPr>
        <w:tcBorders>
          <w:top w:val="double" w:sz="4" w:space="0" w:color="47D459"/>
        </w:tcBorders>
      </w:tcPr>
    </w:tblStylePr>
    <w:tblStylePr w:type="firstCol">
      <w:rPr>
        <w:b/>
        <w:bCs/>
      </w:rPr>
    </w:tblStylePr>
    <w:tblStylePr w:type="lastCol">
      <w:rPr>
        <w:b/>
        <w:bCs/>
      </w:rPr>
    </w:tblStylePr>
    <w:tblStylePr w:type="band1Vert">
      <w:tblPr/>
      <w:tcPr>
        <w:shd w:val="clear" w:color="auto" w:fill="C1F0C7"/>
      </w:tcPr>
    </w:tblStylePr>
    <w:tblStylePr w:type="band1Horz">
      <w:tblPr/>
      <w:tcPr>
        <w:shd w:val="clear" w:color="auto" w:fill="C1F0C7"/>
      </w:tcPr>
    </w:tblStylePr>
  </w:style>
  <w:style w:type="table" w:customStyle="1" w:styleId="ListTable4-Accent47">
    <w:name w:val="List Table 4 - Accent 47"/>
    <w:basedOn w:val="TableNormal"/>
    <w:next w:val="ListTable4-Accent4"/>
    <w:uiPriority w:val="49"/>
    <w:rsid w:val="00D8293E"/>
    <w:pPr>
      <w:spacing w:after="0" w:line="240" w:lineRule="auto"/>
    </w:pPr>
    <w:rPr>
      <w:kern w:val="2"/>
      <w:sz w:val="24"/>
      <w:szCs w:val="24"/>
      <w:lang w:val="en-IE"/>
      <w14:ligatures w14:val="standardContextual"/>
    </w:rPr>
    <w:tblPr>
      <w:tblStyleRowBandSize w:val="1"/>
      <w:tblStyleColBandSize w:val="1"/>
      <w:tblBorders>
        <w:top w:val="single" w:sz="4" w:space="0" w:color="60CAF3"/>
        <w:left w:val="single" w:sz="4" w:space="0" w:color="60CAF3"/>
        <w:bottom w:val="single" w:sz="4" w:space="0" w:color="60CAF3"/>
        <w:right w:val="single" w:sz="4" w:space="0" w:color="60CAF3"/>
        <w:insideH w:val="single" w:sz="4" w:space="0" w:color="60CAF3"/>
      </w:tblBorders>
    </w:tblPr>
    <w:tblStylePr w:type="firstRow">
      <w:rPr>
        <w:b/>
        <w:bCs/>
        <w:color w:val="FFFFFF"/>
      </w:rPr>
      <w:tblPr/>
      <w:tcPr>
        <w:tcBorders>
          <w:top w:val="single" w:sz="4" w:space="0" w:color="0F9ED5"/>
          <w:left w:val="single" w:sz="4" w:space="0" w:color="0F9ED5"/>
          <w:bottom w:val="single" w:sz="4" w:space="0" w:color="0F9ED5"/>
          <w:right w:val="single" w:sz="4" w:space="0" w:color="0F9ED5"/>
          <w:insideH w:val="nil"/>
        </w:tcBorders>
        <w:shd w:val="clear" w:color="auto" w:fill="0F9ED5"/>
      </w:tcPr>
    </w:tblStylePr>
    <w:tblStylePr w:type="lastRow">
      <w:rPr>
        <w:b/>
        <w:bCs/>
      </w:rPr>
      <w:tblPr/>
      <w:tcPr>
        <w:tcBorders>
          <w:top w:val="double" w:sz="4" w:space="0" w:color="60CAF3"/>
        </w:tcBorders>
      </w:tcPr>
    </w:tblStylePr>
    <w:tblStylePr w:type="firstCol">
      <w:rPr>
        <w:b/>
        <w:bCs/>
      </w:rPr>
    </w:tblStylePr>
    <w:tblStylePr w:type="lastCol">
      <w:rPr>
        <w:b/>
        <w:bCs/>
      </w:rPr>
    </w:tblStylePr>
    <w:tblStylePr w:type="band1Vert">
      <w:tblPr/>
      <w:tcPr>
        <w:shd w:val="clear" w:color="auto" w:fill="CAEDFB"/>
      </w:tcPr>
    </w:tblStylePr>
    <w:tblStylePr w:type="band1Horz">
      <w:tblPr/>
      <w:tcPr>
        <w:shd w:val="clear" w:color="auto" w:fill="CAEDFB"/>
      </w:tcPr>
    </w:tblStylePr>
  </w:style>
  <w:style w:type="table" w:customStyle="1" w:styleId="ListTable4-Accent57">
    <w:name w:val="List Table 4 - Accent 57"/>
    <w:basedOn w:val="TableNormal"/>
    <w:next w:val="ListTable4-Accent5"/>
    <w:uiPriority w:val="49"/>
    <w:rsid w:val="00D8293E"/>
    <w:pPr>
      <w:spacing w:after="0" w:line="240" w:lineRule="auto"/>
    </w:pPr>
    <w:rPr>
      <w:kern w:val="2"/>
      <w:sz w:val="24"/>
      <w:szCs w:val="24"/>
      <w:lang w:val="en-IE"/>
      <w14:ligatures w14:val="standardContextual"/>
    </w:rPr>
    <w:tblPr>
      <w:tblStyleRowBandSize w:val="1"/>
      <w:tblStyleColBandSize w:val="1"/>
      <w:tblBorders>
        <w:top w:val="single" w:sz="4" w:space="0" w:color="D86DCB"/>
        <w:left w:val="single" w:sz="4" w:space="0" w:color="D86DCB"/>
        <w:bottom w:val="single" w:sz="4" w:space="0" w:color="D86DCB"/>
        <w:right w:val="single" w:sz="4" w:space="0" w:color="D86DCB"/>
        <w:insideH w:val="single" w:sz="4" w:space="0" w:color="D86DCB"/>
      </w:tblBorders>
    </w:tblPr>
    <w:tblStylePr w:type="firstRow">
      <w:rPr>
        <w:b/>
        <w:bCs/>
        <w:color w:val="FFFFFF"/>
      </w:rPr>
      <w:tblPr/>
      <w:tcPr>
        <w:tcBorders>
          <w:top w:val="single" w:sz="4" w:space="0" w:color="A02B93"/>
          <w:left w:val="single" w:sz="4" w:space="0" w:color="A02B93"/>
          <w:bottom w:val="single" w:sz="4" w:space="0" w:color="A02B93"/>
          <w:right w:val="single" w:sz="4" w:space="0" w:color="A02B93"/>
          <w:insideH w:val="nil"/>
        </w:tcBorders>
        <w:shd w:val="clear" w:color="auto" w:fill="A02B93"/>
      </w:tcPr>
    </w:tblStylePr>
    <w:tblStylePr w:type="lastRow">
      <w:rPr>
        <w:b/>
        <w:bCs/>
      </w:rPr>
      <w:tblPr/>
      <w:tcPr>
        <w:tcBorders>
          <w:top w:val="double" w:sz="4" w:space="0" w:color="D86DCB"/>
        </w:tcBorders>
      </w:tcPr>
    </w:tblStylePr>
    <w:tblStylePr w:type="firstCol">
      <w:rPr>
        <w:b/>
        <w:bCs/>
      </w:rPr>
    </w:tblStylePr>
    <w:tblStylePr w:type="lastCol">
      <w:rPr>
        <w:b/>
        <w:bCs/>
      </w:rPr>
    </w:tblStylePr>
    <w:tblStylePr w:type="band1Vert">
      <w:tblPr/>
      <w:tcPr>
        <w:shd w:val="clear" w:color="auto" w:fill="F2CEED"/>
      </w:tcPr>
    </w:tblStylePr>
    <w:tblStylePr w:type="band1Horz">
      <w:tblPr/>
      <w:tcPr>
        <w:shd w:val="clear" w:color="auto" w:fill="F2CEED"/>
      </w:tcPr>
    </w:tblStylePr>
  </w:style>
  <w:style w:type="table" w:customStyle="1" w:styleId="ListTable4-Accent67">
    <w:name w:val="List Table 4 - Accent 67"/>
    <w:basedOn w:val="TableNormal"/>
    <w:next w:val="ListTable4-Accent6"/>
    <w:uiPriority w:val="49"/>
    <w:rsid w:val="00D8293E"/>
    <w:pPr>
      <w:spacing w:after="0" w:line="240" w:lineRule="auto"/>
    </w:pPr>
    <w:rPr>
      <w:kern w:val="2"/>
      <w:sz w:val="24"/>
      <w:szCs w:val="24"/>
      <w:lang w:val="en-IE"/>
      <w14:ligatures w14:val="standardContextual"/>
    </w:rPr>
    <w:tblPr>
      <w:tblStyleRowBandSize w:val="1"/>
      <w:tblStyleColBandSize w:val="1"/>
      <w:tblBorders>
        <w:top w:val="single" w:sz="4" w:space="0" w:color="8DD873"/>
        <w:left w:val="single" w:sz="4" w:space="0" w:color="8DD873"/>
        <w:bottom w:val="single" w:sz="4" w:space="0" w:color="8DD873"/>
        <w:right w:val="single" w:sz="4" w:space="0" w:color="8DD873"/>
        <w:insideH w:val="single" w:sz="4" w:space="0" w:color="8DD873"/>
      </w:tblBorders>
    </w:tblPr>
    <w:tblStylePr w:type="firstRow">
      <w:rPr>
        <w:b/>
        <w:bCs/>
        <w:color w:val="FFFFFF"/>
      </w:rPr>
      <w:tblPr/>
      <w:tcPr>
        <w:tcBorders>
          <w:top w:val="single" w:sz="4" w:space="0" w:color="4EA72E"/>
          <w:left w:val="single" w:sz="4" w:space="0" w:color="4EA72E"/>
          <w:bottom w:val="single" w:sz="4" w:space="0" w:color="4EA72E"/>
          <w:right w:val="single" w:sz="4" w:space="0" w:color="4EA72E"/>
          <w:insideH w:val="nil"/>
        </w:tcBorders>
        <w:shd w:val="clear" w:color="auto" w:fill="4EA72E"/>
      </w:tcPr>
    </w:tblStylePr>
    <w:tblStylePr w:type="lastRow">
      <w:rPr>
        <w:b/>
        <w:bCs/>
      </w:rPr>
      <w:tblPr/>
      <w:tcPr>
        <w:tcBorders>
          <w:top w:val="double" w:sz="4" w:space="0" w:color="8DD873"/>
        </w:tcBorders>
      </w:tcPr>
    </w:tblStylePr>
    <w:tblStylePr w:type="firstCol">
      <w:rPr>
        <w:b/>
        <w:bCs/>
      </w:rPr>
    </w:tblStylePr>
    <w:tblStylePr w:type="lastCol">
      <w:rPr>
        <w:b/>
        <w:bCs/>
      </w:rPr>
    </w:tblStylePr>
    <w:tblStylePr w:type="band1Vert">
      <w:tblPr/>
      <w:tcPr>
        <w:shd w:val="clear" w:color="auto" w:fill="D9F2D0"/>
      </w:tcPr>
    </w:tblStylePr>
    <w:tblStylePr w:type="band1Horz">
      <w:tblPr/>
      <w:tcPr>
        <w:shd w:val="clear" w:color="auto" w:fill="D9F2D0"/>
      </w:tcPr>
    </w:tblStylePr>
  </w:style>
  <w:style w:type="table" w:customStyle="1" w:styleId="ListTable5Dark7">
    <w:name w:val="List Table 5 Dark7"/>
    <w:basedOn w:val="TableNormal"/>
    <w:next w:val="ListTable5Dark"/>
    <w:uiPriority w:val="50"/>
    <w:rsid w:val="00D8293E"/>
    <w:pPr>
      <w:spacing w:after="0" w:line="240" w:lineRule="auto"/>
    </w:pPr>
    <w:rPr>
      <w:color w:val="FFFFFF"/>
      <w:kern w:val="2"/>
      <w:sz w:val="24"/>
      <w:szCs w:val="24"/>
      <w:lang w:val="en-IE"/>
      <w14:ligatures w14:val="standardContextual"/>
    </w:rPr>
    <w:tblPr>
      <w:tblStyleRowBandSize w:val="1"/>
      <w:tblStyleColBandSize w:val="1"/>
      <w:tblBorders>
        <w:top w:val="single" w:sz="24" w:space="0" w:color="000000"/>
        <w:left w:val="single" w:sz="24" w:space="0" w:color="000000"/>
        <w:bottom w:val="single" w:sz="24" w:space="0" w:color="000000"/>
        <w:right w:val="single" w:sz="24" w:space="0" w:color="000000"/>
      </w:tblBorders>
    </w:tblPr>
    <w:tcPr>
      <w:shd w:val="clear" w:color="auto" w:fill="000000"/>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17">
    <w:name w:val="List Table 5 Dark - Accent 17"/>
    <w:basedOn w:val="TableNormal"/>
    <w:next w:val="ListTable5Dark-Accent1"/>
    <w:uiPriority w:val="50"/>
    <w:rsid w:val="00D8293E"/>
    <w:pPr>
      <w:spacing w:after="0" w:line="240" w:lineRule="auto"/>
    </w:pPr>
    <w:rPr>
      <w:color w:val="FFFFFF"/>
      <w:kern w:val="2"/>
      <w:sz w:val="24"/>
      <w:szCs w:val="24"/>
      <w:lang w:val="en-IE"/>
      <w14:ligatures w14:val="standardContextual"/>
    </w:rPr>
    <w:tblPr>
      <w:tblStyleRowBandSize w:val="1"/>
      <w:tblStyleColBandSize w:val="1"/>
      <w:tblBorders>
        <w:top w:val="single" w:sz="24" w:space="0" w:color="156082"/>
        <w:left w:val="single" w:sz="24" w:space="0" w:color="156082"/>
        <w:bottom w:val="single" w:sz="24" w:space="0" w:color="156082"/>
        <w:right w:val="single" w:sz="24" w:space="0" w:color="156082"/>
      </w:tblBorders>
    </w:tblPr>
    <w:tcPr>
      <w:shd w:val="clear" w:color="auto" w:fill="156082"/>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27">
    <w:name w:val="List Table 5 Dark - Accent 27"/>
    <w:basedOn w:val="TableNormal"/>
    <w:next w:val="ListTable5Dark-Accent2"/>
    <w:uiPriority w:val="50"/>
    <w:rsid w:val="00D8293E"/>
    <w:pPr>
      <w:spacing w:after="0" w:line="240" w:lineRule="auto"/>
    </w:pPr>
    <w:rPr>
      <w:color w:val="FFFFFF"/>
      <w:kern w:val="2"/>
      <w:sz w:val="24"/>
      <w:szCs w:val="24"/>
      <w:lang w:val="en-IE"/>
      <w14:ligatures w14:val="standardContextual"/>
    </w:rPr>
    <w:tblPr>
      <w:tblStyleRowBandSize w:val="1"/>
      <w:tblStyleColBandSize w:val="1"/>
      <w:tblBorders>
        <w:top w:val="single" w:sz="24" w:space="0" w:color="E97132"/>
        <w:left w:val="single" w:sz="24" w:space="0" w:color="E97132"/>
        <w:bottom w:val="single" w:sz="24" w:space="0" w:color="E97132"/>
        <w:right w:val="single" w:sz="24" w:space="0" w:color="E97132"/>
      </w:tblBorders>
    </w:tblPr>
    <w:tcPr>
      <w:shd w:val="clear" w:color="auto" w:fill="E97132"/>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37">
    <w:name w:val="List Table 5 Dark - Accent 37"/>
    <w:basedOn w:val="TableNormal"/>
    <w:next w:val="ListTable5Dark-Accent3"/>
    <w:uiPriority w:val="50"/>
    <w:rsid w:val="00D8293E"/>
    <w:pPr>
      <w:spacing w:after="0" w:line="240" w:lineRule="auto"/>
    </w:pPr>
    <w:rPr>
      <w:color w:val="FFFFFF"/>
      <w:kern w:val="2"/>
      <w:sz w:val="24"/>
      <w:szCs w:val="24"/>
      <w:lang w:val="en-IE"/>
      <w14:ligatures w14:val="standardContextual"/>
    </w:rPr>
    <w:tblPr>
      <w:tblStyleRowBandSize w:val="1"/>
      <w:tblStyleColBandSize w:val="1"/>
      <w:tblBorders>
        <w:top w:val="single" w:sz="24" w:space="0" w:color="196B24"/>
        <w:left w:val="single" w:sz="24" w:space="0" w:color="196B24"/>
        <w:bottom w:val="single" w:sz="24" w:space="0" w:color="196B24"/>
        <w:right w:val="single" w:sz="24" w:space="0" w:color="196B24"/>
      </w:tblBorders>
    </w:tblPr>
    <w:tcPr>
      <w:shd w:val="clear" w:color="auto" w:fill="196B24"/>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47">
    <w:name w:val="List Table 5 Dark - Accent 47"/>
    <w:basedOn w:val="TableNormal"/>
    <w:next w:val="ListTable5Dark-Accent4"/>
    <w:uiPriority w:val="50"/>
    <w:rsid w:val="00D8293E"/>
    <w:pPr>
      <w:spacing w:after="0" w:line="240" w:lineRule="auto"/>
    </w:pPr>
    <w:rPr>
      <w:color w:val="FFFFFF"/>
      <w:kern w:val="2"/>
      <w:sz w:val="24"/>
      <w:szCs w:val="24"/>
      <w:lang w:val="en-IE"/>
      <w14:ligatures w14:val="standardContextual"/>
    </w:rPr>
    <w:tblPr>
      <w:tblStyleRowBandSize w:val="1"/>
      <w:tblStyleColBandSize w:val="1"/>
      <w:tblBorders>
        <w:top w:val="single" w:sz="24" w:space="0" w:color="0F9ED5"/>
        <w:left w:val="single" w:sz="24" w:space="0" w:color="0F9ED5"/>
        <w:bottom w:val="single" w:sz="24" w:space="0" w:color="0F9ED5"/>
        <w:right w:val="single" w:sz="24" w:space="0" w:color="0F9ED5"/>
      </w:tblBorders>
    </w:tblPr>
    <w:tcPr>
      <w:shd w:val="clear" w:color="auto" w:fill="0F9ED5"/>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57">
    <w:name w:val="List Table 5 Dark - Accent 57"/>
    <w:basedOn w:val="TableNormal"/>
    <w:next w:val="ListTable5Dark-Accent5"/>
    <w:uiPriority w:val="50"/>
    <w:rsid w:val="00D8293E"/>
    <w:pPr>
      <w:spacing w:after="0" w:line="240" w:lineRule="auto"/>
    </w:pPr>
    <w:rPr>
      <w:color w:val="FFFFFF"/>
      <w:kern w:val="2"/>
      <w:sz w:val="24"/>
      <w:szCs w:val="24"/>
      <w:lang w:val="en-IE"/>
      <w14:ligatures w14:val="standardContextual"/>
    </w:rPr>
    <w:tblPr>
      <w:tblStyleRowBandSize w:val="1"/>
      <w:tblStyleColBandSize w:val="1"/>
      <w:tblBorders>
        <w:top w:val="single" w:sz="24" w:space="0" w:color="A02B93"/>
        <w:left w:val="single" w:sz="24" w:space="0" w:color="A02B93"/>
        <w:bottom w:val="single" w:sz="24" w:space="0" w:color="A02B93"/>
        <w:right w:val="single" w:sz="24" w:space="0" w:color="A02B93"/>
      </w:tblBorders>
    </w:tblPr>
    <w:tcPr>
      <w:shd w:val="clear" w:color="auto" w:fill="A02B93"/>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67">
    <w:name w:val="List Table 5 Dark - Accent 67"/>
    <w:basedOn w:val="TableNormal"/>
    <w:next w:val="ListTable5Dark-Accent6"/>
    <w:uiPriority w:val="50"/>
    <w:rsid w:val="00D8293E"/>
    <w:pPr>
      <w:spacing w:after="0" w:line="240" w:lineRule="auto"/>
    </w:pPr>
    <w:rPr>
      <w:color w:val="FFFFFF"/>
      <w:kern w:val="2"/>
      <w:sz w:val="24"/>
      <w:szCs w:val="24"/>
      <w:lang w:val="en-IE"/>
      <w14:ligatures w14:val="standardContextual"/>
    </w:rPr>
    <w:tblPr>
      <w:tblStyleRowBandSize w:val="1"/>
      <w:tblStyleColBandSize w:val="1"/>
      <w:tblBorders>
        <w:top w:val="single" w:sz="24" w:space="0" w:color="4EA72E"/>
        <w:left w:val="single" w:sz="24" w:space="0" w:color="4EA72E"/>
        <w:bottom w:val="single" w:sz="24" w:space="0" w:color="4EA72E"/>
        <w:right w:val="single" w:sz="24" w:space="0" w:color="4EA72E"/>
      </w:tblBorders>
    </w:tblPr>
    <w:tcPr>
      <w:shd w:val="clear" w:color="auto" w:fill="4EA72E"/>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6Colourful7">
    <w:name w:val="List Table 6 Colourful7"/>
    <w:basedOn w:val="TableNormal"/>
    <w:next w:val="ListTable6Colorful"/>
    <w:uiPriority w:val="51"/>
    <w:rsid w:val="00D8293E"/>
    <w:pPr>
      <w:spacing w:after="0" w:line="240" w:lineRule="auto"/>
    </w:pPr>
    <w:rPr>
      <w:color w:val="000000"/>
      <w:kern w:val="2"/>
      <w:sz w:val="24"/>
      <w:szCs w:val="24"/>
      <w:lang w:val="en-IE"/>
      <w14:ligatures w14:val="standardContextual"/>
    </w:rPr>
    <w:tblPr>
      <w:tblStyleRowBandSize w:val="1"/>
      <w:tblStyleColBandSize w:val="1"/>
      <w:tblBorders>
        <w:top w:val="single" w:sz="4" w:space="0" w:color="000000"/>
        <w:bottom w:val="single" w:sz="4" w:space="0" w:color="000000"/>
      </w:tblBorders>
    </w:tblPr>
    <w:tblStylePr w:type="firstRow">
      <w:rPr>
        <w:b/>
        <w:bCs/>
      </w:rPr>
      <w:tblPr/>
      <w:tcPr>
        <w:tcBorders>
          <w:bottom w:val="single" w:sz="4" w:space="0" w:color="000000"/>
        </w:tcBorders>
      </w:tcPr>
    </w:tblStylePr>
    <w:tblStylePr w:type="lastRow">
      <w:rPr>
        <w:b/>
        <w:bCs/>
      </w:rPr>
      <w:tblPr/>
      <w:tcPr>
        <w:tcBorders>
          <w:top w:val="double" w:sz="4" w:space="0" w:color="000000"/>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ListTable6ColourfulAccent17">
    <w:name w:val="List Table 6 Colourful – Accent 17"/>
    <w:basedOn w:val="TableNormal"/>
    <w:next w:val="ListTable6Colorful-Accent1"/>
    <w:uiPriority w:val="51"/>
    <w:rsid w:val="00D8293E"/>
    <w:pPr>
      <w:spacing w:after="0" w:line="240" w:lineRule="auto"/>
    </w:pPr>
    <w:rPr>
      <w:color w:val="0F4761"/>
      <w:kern w:val="2"/>
      <w:sz w:val="24"/>
      <w:szCs w:val="24"/>
      <w:lang w:val="en-IE"/>
      <w14:ligatures w14:val="standardContextual"/>
    </w:rPr>
    <w:tblPr>
      <w:tblStyleRowBandSize w:val="1"/>
      <w:tblStyleColBandSize w:val="1"/>
      <w:tblBorders>
        <w:top w:val="single" w:sz="4" w:space="0" w:color="156082"/>
        <w:bottom w:val="single" w:sz="4" w:space="0" w:color="156082"/>
      </w:tblBorders>
    </w:tblPr>
    <w:tblStylePr w:type="firstRow">
      <w:rPr>
        <w:b/>
        <w:bCs/>
      </w:rPr>
      <w:tblPr/>
      <w:tcPr>
        <w:tcBorders>
          <w:bottom w:val="single" w:sz="4" w:space="0" w:color="156082"/>
        </w:tcBorders>
      </w:tcPr>
    </w:tblStylePr>
    <w:tblStylePr w:type="lastRow">
      <w:rPr>
        <w:b/>
        <w:bCs/>
      </w:rPr>
      <w:tblPr/>
      <w:tcPr>
        <w:tcBorders>
          <w:top w:val="double" w:sz="4" w:space="0" w:color="156082"/>
        </w:tcBorders>
      </w:tcPr>
    </w:tblStylePr>
    <w:tblStylePr w:type="firstCol">
      <w:rPr>
        <w:b/>
        <w:bCs/>
      </w:rPr>
    </w:tblStylePr>
    <w:tblStylePr w:type="lastCol">
      <w:rPr>
        <w:b/>
        <w:bCs/>
      </w:rPr>
    </w:tblStylePr>
    <w:tblStylePr w:type="band1Vert">
      <w:tblPr/>
      <w:tcPr>
        <w:shd w:val="clear" w:color="auto" w:fill="C1E4F5"/>
      </w:tcPr>
    </w:tblStylePr>
    <w:tblStylePr w:type="band1Horz">
      <w:tblPr/>
      <w:tcPr>
        <w:shd w:val="clear" w:color="auto" w:fill="C1E4F5"/>
      </w:tcPr>
    </w:tblStylePr>
  </w:style>
  <w:style w:type="table" w:customStyle="1" w:styleId="ListTable6ColourfulAccent27">
    <w:name w:val="List Table 6 Colourful – Accent 27"/>
    <w:basedOn w:val="TableNormal"/>
    <w:next w:val="ListTable6Colorful-Accent2"/>
    <w:uiPriority w:val="51"/>
    <w:rsid w:val="00D8293E"/>
    <w:pPr>
      <w:spacing w:after="0" w:line="240" w:lineRule="auto"/>
    </w:pPr>
    <w:rPr>
      <w:color w:val="BF4E14"/>
      <w:kern w:val="2"/>
      <w:sz w:val="24"/>
      <w:szCs w:val="24"/>
      <w:lang w:val="en-IE"/>
      <w14:ligatures w14:val="standardContextual"/>
    </w:rPr>
    <w:tblPr>
      <w:tblStyleRowBandSize w:val="1"/>
      <w:tblStyleColBandSize w:val="1"/>
      <w:tblBorders>
        <w:top w:val="single" w:sz="4" w:space="0" w:color="E97132"/>
        <w:bottom w:val="single" w:sz="4" w:space="0" w:color="E97132"/>
      </w:tblBorders>
    </w:tblPr>
    <w:tblStylePr w:type="firstRow">
      <w:rPr>
        <w:b/>
        <w:bCs/>
      </w:rPr>
      <w:tblPr/>
      <w:tcPr>
        <w:tcBorders>
          <w:bottom w:val="single" w:sz="4" w:space="0" w:color="E97132"/>
        </w:tcBorders>
      </w:tcPr>
    </w:tblStylePr>
    <w:tblStylePr w:type="lastRow">
      <w:rPr>
        <w:b/>
        <w:bCs/>
      </w:rPr>
      <w:tblPr/>
      <w:tcPr>
        <w:tcBorders>
          <w:top w:val="double" w:sz="4" w:space="0" w:color="E97132"/>
        </w:tcBorders>
      </w:tcPr>
    </w:tblStylePr>
    <w:tblStylePr w:type="firstCol">
      <w:rPr>
        <w:b/>
        <w:bCs/>
      </w:rPr>
    </w:tblStylePr>
    <w:tblStylePr w:type="lastCol">
      <w:rPr>
        <w:b/>
        <w:bCs/>
      </w:rPr>
    </w:tblStylePr>
    <w:tblStylePr w:type="band1Vert">
      <w:tblPr/>
      <w:tcPr>
        <w:shd w:val="clear" w:color="auto" w:fill="FAE2D5"/>
      </w:tcPr>
    </w:tblStylePr>
    <w:tblStylePr w:type="band1Horz">
      <w:tblPr/>
      <w:tcPr>
        <w:shd w:val="clear" w:color="auto" w:fill="FAE2D5"/>
      </w:tcPr>
    </w:tblStylePr>
  </w:style>
  <w:style w:type="table" w:customStyle="1" w:styleId="ListTable6ColourfulAccent37">
    <w:name w:val="List Table 6 Colourful – Accent 37"/>
    <w:basedOn w:val="TableNormal"/>
    <w:next w:val="ListTable6Colorful-Accent3"/>
    <w:uiPriority w:val="51"/>
    <w:rsid w:val="00D8293E"/>
    <w:pPr>
      <w:spacing w:after="0" w:line="240" w:lineRule="auto"/>
    </w:pPr>
    <w:rPr>
      <w:color w:val="124F1A"/>
      <w:kern w:val="2"/>
      <w:sz w:val="24"/>
      <w:szCs w:val="24"/>
      <w:lang w:val="en-IE"/>
      <w14:ligatures w14:val="standardContextual"/>
    </w:rPr>
    <w:tblPr>
      <w:tblStyleRowBandSize w:val="1"/>
      <w:tblStyleColBandSize w:val="1"/>
      <w:tblBorders>
        <w:top w:val="single" w:sz="4" w:space="0" w:color="196B24"/>
        <w:bottom w:val="single" w:sz="4" w:space="0" w:color="196B24"/>
      </w:tblBorders>
    </w:tblPr>
    <w:tblStylePr w:type="firstRow">
      <w:rPr>
        <w:b/>
        <w:bCs/>
      </w:rPr>
      <w:tblPr/>
      <w:tcPr>
        <w:tcBorders>
          <w:bottom w:val="single" w:sz="4" w:space="0" w:color="196B24"/>
        </w:tcBorders>
      </w:tcPr>
    </w:tblStylePr>
    <w:tblStylePr w:type="lastRow">
      <w:rPr>
        <w:b/>
        <w:bCs/>
      </w:rPr>
      <w:tblPr/>
      <w:tcPr>
        <w:tcBorders>
          <w:top w:val="double" w:sz="4" w:space="0" w:color="196B24"/>
        </w:tcBorders>
      </w:tcPr>
    </w:tblStylePr>
    <w:tblStylePr w:type="firstCol">
      <w:rPr>
        <w:b/>
        <w:bCs/>
      </w:rPr>
    </w:tblStylePr>
    <w:tblStylePr w:type="lastCol">
      <w:rPr>
        <w:b/>
        <w:bCs/>
      </w:rPr>
    </w:tblStylePr>
    <w:tblStylePr w:type="band1Vert">
      <w:tblPr/>
      <w:tcPr>
        <w:shd w:val="clear" w:color="auto" w:fill="C1F0C7"/>
      </w:tcPr>
    </w:tblStylePr>
    <w:tblStylePr w:type="band1Horz">
      <w:tblPr/>
      <w:tcPr>
        <w:shd w:val="clear" w:color="auto" w:fill="C1F0C7"/>
      </w:tcPr>
    </w:tblStylePr>
  </w:style>
  <w:style w:type="table" w:customStyle="1" w:styleId="ListTable6ColourfulAccent47">
    <w:name w:val="List Table 6 Colourful – Accent 47"/>
    <w:basedOn w:val="TableNormal"/>
    <w:next w:val="ListTable6Colorful-Accent4"/>
    <w:uiPriority w:val="51"/>
    <w:rsid w:val="00D8293E"/>
    <w:pPr>
      <w:spacing w:after="0" w:line="240" w:lineRule="auto"/>
    </w:pPr>
    <w:rPr>
      <w:color w:val="0B769F"/>
      <w:kern w:val="2"/>
      <w:sz w:val="24"/>
      <w:szCs w:val="24"/>
      <w:lang w:val="en-IE"/>
      <w14:ligatures w14:val="standardContextual"/>
    </w:rPr>
    <w:tblPr>
      <w:tblStyleRowBandSize w:val="1"/>
      <w:tblStyleColBandSize w:val="1"/>
      <w:tblBorders>
        <w:top w:val="single" w:sz="4" w:space="0" w:color="0F9ED5"/>
        <w:bottom w:val="single" w:sz="4" w:space="0" w:color="0F9ED5"/>
      </w:tblBorders>
    </w:tblPr>
    <w:tblStylePr w:type="firstRow">
      <w:rPr>
        <w:b/>
        <w:bCs/>
      </w:rPr>
      <w:tblPr/>
      <w:tcPr>
        <w:tcBorders>
          <w:bottom w:val="single" w:sz="4" w:space="0" w:color="0F9ED5"/>
        </w:tcBorders>
      </w:tcPr>
    </w:tblStylePr>
    <w:tblStylePr w:type="lastRow">
      <w:rPr>
        <w:b/>
        <w:bCs/>
      </w:rPr>
      <w:tblPr/>
      <w:tcPr>
        <w:tcBorders>
          <w:top w:val="double" w:sz="4" w:space="0" w:color="0F9ED5"/>
        </w:tcBorders>
      </w:tcPr>
    </w:tblStylePr>
    <w:tblStylePr w:type="firstCol">
      <w:rPr>
        <w:b/>
        <w:bCs/>
      </w:rPr>
    </w:tblStylePr>
    <w:tblStylePr w:type="lastCol">
      <w:rPr>
        <w:b/>
        <w:bCs/>
      </w:rPr>
    </w:tblStylePr>
    <w:tblStylePr w:type="band1Vert">
      <w:tblPr/>
      <w:tcPr>
        <w:shd w:val="clear" w:color="auto" w:fill="CAEDFB"/>
      </w:tcPr>
    </w:tblStylePr>
    <w:tblStylePr w:type="band1Horz">
      <w:tblPr/>
      <w:tcPr>
        <w:shd w:val="clear" w:color="auto" w:fill="CAEDFB"/>
      </w:tcPr>
    </w:tblStylePr>
  </w:style>
  <w:style w:type="table" w:customStyle="1" w:styleId="ListTable6ColourfulAccent57">
    <w:name w:val="List Table 6 Colourful – Accent 57"/>
    <w:basedOn w:val="TableNormal"/>
    <w:next w:val="ListTable6Colorful-Accent5"/>
    <w:uiPriority w:val="51"/>
    <w:rsid w:val="00D8293E"/>
    <w:pPr>
      <w:spacing w:after="0" w:line="240" w:lineRule="auto"/>
    </w:pPr>
    <w:rPr>
      <w:color w:val="77206D"/>
      <w:kern w:val="2"/>
      <w:sz w:val="24"/>
      <w:szCs w:val="24"/>
      <w:lang w:val="en-IE"/>
      <w14:ligatures w14:val="standardContextual"/>
    </w:rPr>
    <w:tblPr>
      <w:tblStyleRowBandSize w:val="1"/>
      <w:tblStyleColBandSize w:val="1"/>
      <w:tblBorders>
        <w:top w:val="single" w:sz="4" w:space="0" w:color="A02B93"/>
        <w:bottom w:val="single" w:sz="4" w:space="0" w:color="A02B93"/>
      </w:tblBorders>
    </w:tblPr>
    <w:tblStylePr w:type="firstRow">
      <w:rPr>
        <w:b/>
        <w:bCs/>
      </w:rPr>
      <w:tblPr/>
      <w:tcPr>
        <w:tcBorders>
          <w:bottom w:val="single" w:sz="4" w:space="0" w:color="A02B93"/>
        </w:tcBorders>
      </w:tcPr>
    </w:tblStylePr>
    <w:tblStylePr w:type="lastRow">
      <w:rPr>
        <w:b/>
        <w:bCs/>
      </w:rPr>
      <w:tblPr/>
      <w:tcPr>
        <w:tcBorders>
          <w:top w:val="double" w:sz="4" w:space="0" w:color="A02B93"/>
        </w:tcBorders>
      </w:tcPr>
    </w:tblStylePr>
    <w:tblStylePr w:type="firstCol">
      <w:rPr>
        <w:b/>
        <w:bCs/>
      </w:rPr>
    </w:tblStylePr>
    <w:tblStylePr w:type="lastCol">
      <w:rPr>
        <w:b/>
        <w:bCs/>
      </w:rPr>
    </w:tblStylePr>
    <w:tblStylePr w:type="band1Vert">
      <w:tblPr/>
      <w:tcPr>
        <w:shd w:val="clear" w:color="auto" w:fill="F2CEED"/>
      </w:tcPr>
    </w:tblStylePr>
    <w:tblStylePr w:type="band1Horz">
      <w:tblPr/>
      <w:tcPr>
        <w:shd w:val="clear" w:color="auto" w:fill="F2CEED"/>
      </w:tcPr>
    </w:tblStylePr>
  </w:style>
  <w:style w:type="table" w:customStyle="1" w:styleId="ListTable6ColourfulAccent67">
    <w:name w:val="List Table 6 Colourful – Accent 67"/>
    <w:basedOn w:val="TableNormal"/>
    <w:next w:val="ListTable6Colorful-Accent6"/>
    <w:uiPriority w:val="51"/>
    <w:rsid w:val="00D8293E"/>
    <w:pPr>
      <w:spacing w:after="0" w:line="240" w:lineRule="auto"/>
    </w:pPr>
    <w:rPr>
      <w:color w:val="3A7C22"/>
      <w:kern w:val="2"/>
      <w:sz w:val="24"/>
      <w:szCs w:val="24"/>
      <w:lang w:val="en-IE"/>
      <w14:ligatures w14:val="standardContextual"/>
    </w:rPr>
    <w:tblPr>
      <w:tblStyleRowBandSize w:val="1"/>
      <w:tblStyleColBandSize w:val="1"/>
      <w:tblBorders>
        <w:top w:val="single" w:sz="4" w:space="0" w:color="4EA72E"/>
        <w:bottom w:val="single" w:sz="4" w:space="0" w:color="4EA72E"/>
      </w:tblBorders>
    </w:tblPr>
    <w:tblStylePr w:type="firstRow">
      <w:rPr>
        <w:b/>
        <w:bCs/>
      </w:rPr>
      <w:tblPr/>
      <w:tcPr>
        <w:tcBorders>
          <w:bottom w:val="single" w:sz="4" w:space="0" w:color="4EA72E"/>
        </w:tcBorders>
      </w:tcPr>
    </w:tblStylePr>
    <w:tblStylePr w:type="lastRow">
      <w:rPr>
        <w:b/>
        <w:bCs/>
      </w:rPr>
      <w:tblPr/>
      <w:tcPr>
        <w:tcBorders>
          <w:top w:val="double" w:sz="4" w:space="0" w:color="4EA72E"/>
        </w:tcBorders>
      </w:tcPr>
    </w:tblStylePr>
    <w:tblStylePr w:type="firstCol">
      <w:rPr>
        <w:b/>
        <w:bCs/>
      </w:rPr>
    </w:tblStylePr>
    <w:tblStylePr w:type="lastCol">
      <w:rPr>
        <w:b/>
        <w:bCs/>
      </w:rPr>
    </w:tblStylePr>
    <w:tblStylePr w:type="band1Vert">
      <w:tblPr/>
      <w:tcPr>
        <w:shd w:val="clear" w:color="auto" w:fill="D9F2D0"/>
      </w:tcPr>
    </w:tblStylePr>
    <w:tblStylePr w:type="band1Horz">
      <w:tblPr/>
      <w:tcPr>
        <w:shd w:val="clear" w:color="auto" w:fill="D9F2D0"/>
      </w:tcPr>
    </w:tblStylePr>
  </w:style>
  <w:style w:type="table" w:customStyle="1" w:styleId="ListTable7Colourful7">
    <w:name w:val="List Table 7 Colourful7"/>
    <w:basedOn w:val="TableNormal"/>
    <w:next w:val="ListTable7Colorful"/>
    <w:uiPriority w:val="52"/>
    <w:rsid w:val="00D8293E"/>
    <w:pPr>
      <w:spacing w:after="0" w:line="240" w:lineRule="auto"/>
    </w:pPr>
    <w:rPr>
      <w:color w:val="000000"/>
      <w:kern w:val="2"/>
      <w:sz w:val="24"/>
      <w:szCs w:val="24"/>
      <w:lang w:val="en-IE"/>
      <w14:ligatures w14:val="standardContextual"/>
    </w:rPr>
    <w:tblPr>
      <w:tblStyleRowBandSize w:val="1"/>
      <w:tblStyleColBandSize w:val="1"/>
    </w:tblPr>
    <w:tblStylePr w:type="firstRow">
      <w:rPr>
        <w:rFonts w:ascii="Aptos Display" w:eastAsia="Times New Roman" w:hAnsi="Aptos Display" w:cs="Times New Roman"/>
        <w:i/>
        <w:iCs/>
        <w:sz w:val="26"/>
      </w:rPr>
      <w:tblPr/>
      <w:tcPr>
        <w:tcBorders>
          <w:bottom w:val="single" w:sz="4" w:space="0" w:color="000000"/>
        </w:tcBorders>
        <w:shd w:val="clear" w:color="auto" w:fill="FFFFFF"/>
      </w:tcPr>
    </w:tblStylePr>
    <w:tblStylePr w:type="lastRow">
      <w:rPr>
        <w:rFonts w:ascii="Aptos Display" w:eastAsia="Times New Roman" w:hAnsi="Aptos Display" w:cs="Times New Roman"/>
        <w:i/>
        <w:iCs/>
        <w:sz w:val="26"/>
      </w:rPr>
      <w:tblPr/>
      <w:tcPr>
        <w:tcBorders>
          <w:top w:val="single" w:sz="4" w:space="0" w:color="000000"/>
        </w:tcBorders>
        <w:shd w:val="clear" w:color="auto" w:fill="FFFFFF"/>
      </w:tcPr>
    </w:tblStylePr>
    <w:tblStylePr w:type="firstCol">
      <w:pPr>
        <w:jc w:val="right"/>
      </w:pPr>
      <w:rPr>
        <w:rFonts w:ascii="Aptos Display" w:eastAsia="Times New Roman" w:hAnsi="Aptos Display" w:cs="Times New Roman"/>
        <w:i/>
        <w:iCs/>
        <w:sz w:val="26"/>
      </w:rPr>
      <w:tblPr/>
      <w:tcPr>
        <w:tcBorders>
          <w:right w:val="single" w:sz="4" w:space="0" w:color="000000"/>
        </w:tcBorders>
        <w:shd w:val="clear" w:color="auto" w:fill="FFFFFF"/>
      </w:tcPr>
    </w:tblStylePr>
    <w:tblStylePr w:type="lastCol">
      <w:rPr>
        <w:rFonts w:ascii="Aptos Display" w:eastAsia="Times New Roman" w:hAnsi="Aptos Display" w:cs="Times New Roman"/>
        <w:i/>
        <w:iCs/>
        <w:sz w:val="26"/>
      </w:rPr>
      <w:tblPr/>
      <w:tcPr>
        <w:tcBorders>
          <w:left w:val="single" w:sz="4" w:space="0" w:color="000000"/>
        </w:tcBorders>
        <w:shd w:val="clear" w:color="auto" w:fill="FFFFFF"/>
      </w:tcPr>
    </w:tblStylePr>
    <w:tblStylePr w:type="band1Vert">
      <w:tblPr/>
      <w:tcPr>
        <w:shd w:val="clear" w:color="auto" w:fill="CCCCCC"/>
      </w:tcPr>
    </w:tblStylePr>
    <w:tblStylePr w:type="band1Horz">
      <w:tblPr/>
      <w:tcPr>
        <w:shd w:val="clear" w:color="auto" w:fill="CCCCCC"/>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17">
    <w:name w:val="List Table 7 Colourful – Accent 17"/>
    <w:basedOn w:val="TableNormal"/>
    <w:next w:val="ListTable7Colorful-Accent1"/>
    <w:uiPriority w:val="52"/>
    <w:rsid w:val="00D8293E"/>
    <w:pPr>
      <w:spacing w:after="0" w:line="240" w:lineRule="auto"/>
    </w:pPr>
    <w:rPr>
      <w:color w:val="0F4761"/>
      <w:kern w:val="2"/>
      <w:sz w:val="24"/>
      <w:szCs w:val="24"/>
      <w:lang w:val="en-IE"/>
      <w14:ligatures w14:val="standardContextual"/>
    </w:rPr>
    <w:tblPr>
      <w:tblStyleRowBandSize w:val="1"/>
      <w:tblStyleColBandSize w:val="1"/>
    </w:tblPr>
    <w:tblStylePr w:type="firstRow">
      <w:rPr>
        <w:rFonts w:ascii="Aptos Display" w:eastAsia="Times New Roman" w:hAnsi="Aptos Display" w:cs="Times New Roman"/>
        <w:i/>
        <w:iCs/>
        <w:sz w:val="26"/>
      </w:rPr>
      <w:tblPr/>
      <w:tcPr>
        <w:tcBorders>
          <w:bottom w:val="single" w:sz="4" w:space="0" w:color="156082"/>
        </w:tcBorders>
        <w:shd w:val="clear" w:color="auto" w:fill="FFFFFF"/>
      </w:tcPr>
    </w:tblStylePr>
    <w:tblStylePr w:type="lastRow">
      <w:rPr>
        <w:rFonts w:ascii="Aptos Display" w:eastAsia="Times New Roman" w:hAnsi="Aptos Display" w:cs="Times New Roman"/>
        <w:i/>
        <w:iCs/>
        <w:sz w:val="26"/>
      </w:rPr>
      <w:tblPr/>
      <w:tcPr>
        <w:tcBorders>
          <w:top w:val="single" w:sz="4" w:space="0" w:color="156082"/>
        </w:tcBorders>
        <w:shd w:val="clear" w:color="auto" w:fill="FFFFFF"/>
      </w:tcPr>
    </w:tblStylePr>
    <w:tblStylePr w:type="firstCol">
      <w:pPr>
        <w:jc w:val="right"/>
      </w:pPr>
      <w:rPr>
        <w:rFonts w:ascii="Aptos Display" w:eastAsia="Times New Roman" w:hAnsi="Aptos Display" w:cs="Times New Roman"/>
        <w:i/>
        <w:iCs/>
        <w:sz w:val="26"/>
      </w:rPr>
      <w:tblPr/>
      <w:tcPr>
        <w:tcBorders>
          <w:right w:val="single" w:sz="4" w:space="0" w:color="156082"/>
        </w:tcBorders>
        <w:shd w:val="clear" w:color="auto" w:fill="FFFFFF"/>
      </w:tcPr>
    </w:tblStylePr>
    <w:tblStylePr w:type="lastCol">
      <w:rPr>
        <w:rFonts w:ascii="Aptos Display" w:eastAsia="Times New Roman" w:hAnsi="Aptos Display" w:cs="Times New Roman"/>
        <w:i/>
        <w:iCs/>
        <w:sz w:val="26"/>
      </w:rPr>
      <w:tblPr/>
      <w:tcPr>
        <w:tcBorders>
          <w:left w:val="single" w:sz="4" w:space="0" w:color="156082"/>
        </w:tcBorders>
        <w:shd w:val="clear" w:color="auto" w:fill="FFFFFF"/>
      </w:tcPr>
    </w:tblStylePr>
    <w:tblStylePr w:type="band1Vert">
      <w:tblPr/>
      <w:tcPr>
        <w:shd w:val="clear" w:color="auto" w:fill="C1E4F5"/>
      </w:tcPr>
    </w:tblStylePr>
    <w:tblStylePr w:type="band1Horz">
      <w:tblPr/>
      <w:tcPr>
        <w:shd w:val="clear" w:color="auto" w:fill="C1E4F5"/>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27">
    <w:name w:val="List Table 7 Colourful – Accent 27"/>
    <w:basedOn w:val="TableNormal"/>
    <w:next w:val="ListTable7Colorful-Accent2"/>
    <w:uiPriority w:val="52"/>
    <w:rsid w:val="00D8293E"/>
    <w:pPr>
      <w:spacing w:after="0" w:line="240" w:lineRule="auto"/>
    </w:pPr>
    <w:rPr>
      <w:color w:val="BF4E14"/>
      <w:kern w:val="2"/>
      <w:sz w:val="24"/>
      <w:szCs w:val="24"/>
      <w:lang w:val="en-IE"/>
      <w14:ligatures w14:val="standardContextual"/>
    </w:rPr>
    <w:tblPr>
      <w:tblStyleRowBandSize w:val="1"/>
      <w:tblStyleColBandSize w:val="1"/>
    </w:tblPr>
    <w:tblStylePr w:type="firstRow">
      <w:rPr>
        <w:rFonts w:ascii="Aptos Display" w:eastAsia="Times New Roman" w:hAnsi="Aptos Display" w:cs="Times New Roman"/>
        <w:i/>
        <w:iCs/>
        <w:sz w:val="26"/>
      </w:rPr>
      <w:tblPr/>
      <w:tcPr>
        <w:tcBorders>
          <w:bottom w:val="single" w:sz="4" w:space="0" w:color="E97132"/>
        </w:tcBorders>
        <w:shd w:val="clear" w:color="auto" w:fill="FFFFFF"/>
      </w:tcPr>
    </w:tblStylePr>
    <w:tblStylePr w:type="lastRow">
      <w:rPr>
        <w:rFonts w:ascii="Aptos Display" w:eastAsia="Times New Roman" w:hAnsi="Aptos Display" w:cs="Times New Roman"/>
        <w:i/>
        <w:iCs/>
        <w:sz w:val="26"/>
      </w:rPr>
      <w:tblPr/>
      <w:tcPr>
        <w:tcBorders>
          <w:top w:val="single" w:sz="4" w:space="0" w:color="E97132"/>
        </w:tcBorders>
        <w:shd w:val="clear" w:color="auto" w:fill="FFFFFF"/>
      </w:tcPr>
    </w:tblStylePr>
    <w:tblStylePr w:type="firstCol">
      <w:pPr>
        <w:jc w:val="right"/>
      </w:pPr>
      <w:rPr>
        <w:rFonts w:ascii="Aptos Display" w:eastAsia="Times New Roman" w:hAnsi="Aptos Display" w:cs="Times New Roman"/>
        <w:i/>
        <w:iCs/>
        <w:sz w:val="26"/>
      </w:rPr>
      <w:tblPr/>
      <w:tcPr>
        <w:tcBorders>
          <w:right w:val="single" w:sz="4" w:space="0" w:color="E97132"/>
        </w:tcBorders>
        <w:shd w:val="clear" w:color="auto" w:fill="FFFFFF"/>
      </w:tcPr>
    </w:tblStylePr>
    <w:tblStylePr w:type="lastCol">
      <w:rPr>
        <w:rFonts w:ascii="Aptos Display" w:eastAsia="Times New Roman" w:hAnsi="Aptos Display" w:cs="Times New Roman"/>
        <w:i/>
        <w:iCs/>
        <w:sz w:val="26"/>
      </w:rPr>
      <w:tblPr/>
      <w:tcPr>
        <w:tcBorders>
          <w:left w:val="single" w:sz="4" w:space="0" w:color="E97132"/>
        </w:tcBorders>
        <w:shd w:val="clear" w:color="auto" w:fill="FFFFFF"/>
      </w:tcPr>
    </w:tblStylePr>
    <w:tblStylePr w:type="band1Vert">
      <w:tblPr/>
      <w:tcPr>
        <w:shd w:val="clear" w:color="auto" w:fill="FAE2D5"/>
      </w:tcPr>
    </w:tblStylePr>
    <w:tblStylePr w:type="band1Horz">
      <w:tblPr/>
      <w:tcPr>
        <w:shd w:val="clear" w:color="auto" w:fill="FAE2D5"/>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37">
    <w:name w:val="List Table 7 Colourful – Accent 37"/>
    <w:basedOn w:val="TableNormal"/>
    <w:next w:val="ListTable7Colorful-Accent3"/>
    <w:uiPriority w:val="52"/>
    <w:rsid w:val="00D8293E"/>
    <w:pPr>
      <w:spacing w:after="0" w:line="240" w:lineRule="auto"/>
    </w:pPr>
    <w:rPr>
      <w:color w:val="124F1A"/>
      <w:kern w:val="2"/>
      <w:sz w:val="24"/>
      <w:szCs w:val="24"/>
      <w:lang w:val="en-IE"/>
      <w14:ligatures w14:val="standardContextual"/>
    </w:rPr>
    <w:tblPr>
      <w:tblStyleRowBandSize w:val="1"/>
      <w:tblStyleColBandSize w:val="1"/>
    </w:tblPr>
    <w:tblStylePr w:type="firstRow">
      <w:rPr>
        <w:rFonts w:ascii="Aptos Display" w:eastAsia="Times New Roman" w:hAnsi="Aptos Display" w:cs="Times New Roman"/>
        <w:i/>
        <w:iCs/>
        <w:sz w:val="26"/>
      </w:rPr>
      <w:tblPr/>
      <w:tcPr>
        <w:tcBorders>
          <w:bottom w:val="single" w:sz="4" w:space="0" w:color="196B24"/>
        </w:tcBorders>
        <w:shd w:val="clear" w:color="auto" w:fill="FFFFFF"/>
      </w:tcPr>
    </w:tblStylePr>
    <w:tblStylePr w:type="lastRow">
      <w:rPr>
        <w:rFonts w:ascii="Aptos Display" w:eastAsia="Times New Roman" w:hAnsi="Aptos Display" w:cs="Times New Roman"/>
        <w:i/>
        <w:iCs/>
        <w:sz w:val="26"/>
      </w:rPr>
      <w:tblPr/>
      <w:tcPr>
        <w:tcBorders>
          <w:top w:val="single" w:sz="4" w:space="0" w:color="196B24"/>
        </w:tcBorders>
        <w:shd w:val="clear" w:color="auto" w:fill="FFFFFF"/>
      </w:tcPr>
    </w:tblStylePr>
    <w:tblStylePr w:type="firstCol">
      <w:pPr>
        <w:jc w:val="right"/>
      </w:pPr>
      <w:rPr>
        <w:rFonts w:ascii="Aptos Display" w:eastAsia="Times New Roman" w:hAnsi="Aptos Display" w:cs="Times New Roman"/>
        <w:i/>
        <w:iCs/>
        <w:sz w:val="26"/>
      </w:rPr>
      <w:tblPr/>
      <w:tcPr>
        <w:tcBorders>
          <w:right w:val="single" w:sz="4" w:space="0" w:color="196B24"/>
        </w:tcBorders>
        <w:shd w:val="clear" w:color="auto" w:fill="FFFFFF"/>
      </w:tcPr>
    </w:tblStylePr>
    <w:tblStylePr w:type="lastCol">
      <w:rPr>
        <w:rFonts w:ascii="Aptos Display" w:eastAsia="Times New Roman" w:hAnsi="Aptos Display" w:cs="Times New Roman"/>
        <w:i/>
        <w:iCs/>
        <w:sz w:val="26"/>
      </w:rPr>
      <w:tblPr/>
      <w:tcPr>
        <w:tcBorders>
          <w:left w:val="single" w:sz="4" w:space="0" w:color="196B24"/>
        </w:tcBorders>
        <w:shd w:val="clear" w:color="auto" w:fill="FFFFFF"/>
      </w:tcPr>
    </w:tblStylePr>
    <w:tblStylePr w:type="band1Vert">
      <w:tblPr/>
      <w:tcPr>
        <w:shd w:val="clear" w:color="auto" w:fill="C1F0C7"/>
      </w:tcPr>
    </w:tblStylePr>
    <w:tblStylePr w:type="band1Horz">
      <w:tblPr/>
      <w:tcPr>
        <w:shd w:val="clear" w:color="auto" w:fill="C1F0C7"/>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47">
    <w:name w:val="List Table 7 Colourful – Accent 47"/>
    <w:basedOn w:val="TableNormal"/>
    <w:next w:val="ListTable7Colorful-Accent4"/>
    <w:uiPriority w:val="52"/>
    <w:rsid w:val="00D8293E"/>
    <w:pPr>
      <w:spacing w:after="0" w:line="240" w:lineRule="auto"/>
    </w:pPr>
    <w:rPr>
      <w:color w:val="0B769F"/>
      <w:kern w:val="2"/>
      <w:sz w:val="24"/>
      <w:szCs w:val="24"/>
      <w:lang w:val="en-IE"/>
      <w14:ligatures w14:val="standardContextual"/>
    </w:rPr>
    <w:tblPr>
      <w:tblStyleRowBandSize w:val="1"/>
      <w:tblStyleColBandSize w:val="1"/>
    </w:tblPr>
    <w:tblStylePr w:type="firstRow">
      <w:rPr>
        <w:rFonts w:ascii="Aptos Display" w:eastAsia="Times New Roman" w:hAnsi="Aptos Display" w:cs="Times New Roman"/>
        <w:i/>
        <w:iCs/>
        <w:sz w:val="26"/>
      </w:rPr>
      <w:tblPr/>
      <w:tcPr>
        <w:tcBorders>
          <w:bottom w:val="single" w:sz="4" w:space="0" w:color="0F9ED5"/>
        </w:tcBorders>
        <w:shd w:val="clear" w:color="auto" w:fill="FFFFFF"/>
      </w:tcPr>
    </w:tblStylePr>
    <w:tblStylePr w:type="lastRow">
      <w:rPr>
        <w:rFonts w:ascii="Aptos Display" w:eastAsia="Times New Roman" w:hAnsi="Aptos Display" w:cs="Times New Roman"/>
        <w:i/>
        <w:iCs/>
        <w:sz w:val="26"/>
      </w:rPr>
      <w:tblPr/>
      <w:tcPr>
        <w:tcBorders>
          <w:top w:val="single" w:sz="4" w:space="0" w:color="0F9ED5"/>
        </w:tcBorders>
        <w:shd w:val="clear" w:color="auto" w:fill="FFFFFF"/>
      </w:tcPr>
    </w:tblStylePr>
    <w:tblStylePr w:type="firstCol">
      <w:pPr>
        <w:jc w:val="right"/>
      </w:pPr>
      <w:rPr>
        <w:rFonts w:ascii="Aptos Display" w:eastAsia="Times New Roman" w:hAnsi="Aptos Display" w:cs="Times New Roman"/>
        <w:i/>
        <w:iCs/>
        <w:sz w:val="26"/>
      </w:rPr>
      <w:tblPr/>
      <w:tcPr>
        <w:tcBorders>
          <w:right w:val="single" w:sz="4" w:space="0" w:color="0F9ED5"/>
        </w:tcBorders>
        <w:shd w:val="clear" w:color="auto" w:fill="FFFFFF"/>
      </w:tcPr>
    </w:tblStylePr>
    <w:tblStylePr w:type="lastCol">
      <w:rPr>
        <w:rFonts w:ascii="Aptos Display" w:eastAsia="Times New Roman" w:hAnsi="Aptos Display" w:cs="Times New Roman"/>
        <w:i/>
        <w:iCs/>
        <w:sz w:val="26"/>
      </w:rPr>
      <w:tblPr/>
      <w:tcPr>
        <w:tcBorders>
          <w:left w:val="single" w:sz="4" w:space="0" w:color="0F9ED5"/>
        </w:tcBorders>
        <w:shd w:val="clear" w:color="auto" w:fill="FFFFFF"/>
      </w:tcPr>
    </w:tblStylePr>
    <w:tblStylePr w:type="band1Vert">
      <w:tblPr/>
      <w:tcPr>
        <w:shd w:val="clear" w:color="auto" w:fill="CAEDFB"/>
      </w:tcPr>
    </w:tblStylePr>
    <w:tblStylePr w:type="band1Horz">
      <w:tblPr/>
      <w:tcPr>
        <w:shd w:val="clear" w:color="auto" w:fill="CAEDFB"/>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57">
    <w:name w:val="List Table 7 Colourful – Accent 57"/>
    <w:basedOn w:val="TableNormal"/>
    <w:next w:val="ListTable7Colorful-Accent5"/>
    <w:uiPriority w:val="52"/>
    <w:rsid w:val="00D8293E"/>
    <w:pPr>
      <w:spacing w:after="0" w:line="240" w:lineRule="auto"/>
    </w:pPr>
    <w:rPr>
      <w:color w:val="77206D"/>
      <w:kern w:val="2"/>
      <w:sz w:val="24"/>
      <w:szCs w:val="24"/>
      <w:lang w:val="en-IE"/>
      <w14:ligatures w14:val="standardContextual"/>
    </w:rPr>
    <w:tblPr>
      <w:tblStyleRowBandSize w:val="1"/>
      <w:tblStyleColBandSize w:val="1"/>
    </w:tblPr>
    <w:tblStylePr w:type="firstRow">
      <w:rPr>
        <w:rFonts w:ascii="Aptos Display" w:eastAsia="Times New Roman" w:hAnsi="Aptos Display" w:cs="Times New Roman"/>
        <w:i/>
        <w:iCs/>
        <w:sz w:val="26"/>
      </w:rPr>
      <w:tblPr/>
      <w:tcPr>
        <w:tcBorders>
          <w:bottom w:val="single" w:sz="4" w:space="0" w:color="A02B93"/>
        </w:tcBorders>
        <w:shd w:val="clear" w:color="auto" w:fill="FFFFFF"/>
      </w:tcPr>
    </w:tblStylePr>
    <w:tblStylePr w:type="lastRow">
      <w:rPr>
        <w:rFonts w:ascii="Aptos Display" w:eastAsia="Times New Roman" w:hAnsi="Aptos Display" w:cs="Times New Roman"/>
        <w:i/>
        <w:iCs/>
        <w:sz w:val="26"/>
      </w:rPr>
      <w:tblPr/>
      <w:tcPr>
        <w:tcBorders>
          <w:top w:val="single" w:sz="4" w:space="0" w:color="A02B93"/>
        </w:tcBorders>
        <w:shd w:val="clear" w:color="auto" w:fill="FFFFFF"/>
      </w:tcPr>
    </w:tblStylePr>
    <w:tblStylePr w:type="firstCol">
      <w:pPr>
        <w:jc w:val="right"/>
      </w:pPr>
      <w:rPr>
        <w:rFonts w:ascii="Aptos Display" w:eastAsia="Times New Roman" w:hAnsi="Aptos Display" w:cs="Times New Roman"/>
        <w:i/>
        <w:iCs/>
        <w:sz w:val="26"/>
      </w:rPr>
      <w:tblPr/>
      <w:tcPr>
        <w:tcBorders>
          <w:right w:val="single" w:sz="4" w:space="0" w:color="A02B93"/>
        </w:tcBorders>
        <w:shd w:val="clear" w:color="auto" w:fill="FFFFFF"/>
      </w:tcPr>
    </w:tblStylePr>
    <w:tblStylePr w:type="lastCol">
      <w:rPr>
        <w:rFonts w:ascii="Aptos Display" w:eastAsia="Times New Roman" w:hAnsi="Aptos Display" w:cs="Times New Roman"/>
        <w:i/>
        <w:iCs/>
        <w:sz w:val="26"/>
      </w:rPr>
      <w:tblPr/>
      <w:tcPr>
        <w:tcBorders>
          <w:left w:val="single" w:sz="4" w:space="0" w:color="A02B93"/>
        </w:tcBorders>
        <w:shd w:val="clear" w:color="auto" w:fill="FFFFFF"/>
      </w:tcPr>
    </w:tblStylePr>
    <w:tblStylePr w:type="band1Vert">
      <w:tblPr/>
      <w:tcPr>
        <w:shd w:val="clear" w:color="auto" w:fill="F2CEED"/>
      </w:tcPr>
    </w:tblStylePr>
    <w:tblStylePr w:type="band1Horz">
      <w:tblPr/>
      <w:tcPr>
        <w:shd w:val="clear" w:color="auto" w:fill="F2CEED"/>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urfulAccent67">
    <w:name w:val="List Table 7 Colourful – Accent 67"/>
    <w:basedOn w:val="TableNormal"/>
    <w:next w:val="ListTable7Colorful-Accent6"/>
    <w:uiPriority w:val="52"/>
    <w:rsid w:val="00D8293E"/>
    <w:pPr>
      <w:spacing w:after="0" w:line="240" w:lineRule="auto"/>
    </w:pPr>
    <w:rPr>
      <w:color w:val="3A7C22"/>
      <w:kern w:val="2"/>
      <w:sz w:val="24"/>
      <w:szCs w:val="24"/>
      <w:lang w:val="en-IE"/>
      <w14:ligatures w14:val="standardContextual"/>
    </w:rPr>
    <w:tblPr>
      <w:tblStyleRowBandSize w:val="1"/>
      <w:tblStyleColBandSize w:val="1"/>
    </w:tblPr>
    <w:tblStylePr w:type="firstRow">
      <w:rPr>
        <w:rFonts w:ascii="Aptos Display" w:eastAsia="Times New Roman" w:hAnsi="Aptos Display" w:cs="Times New Roman"/>
        <w:i/>
        <w:iCs/>
        <w:sz w:val="26"/>
      </w:rPr>
      <w:tblPr/>
      <w:tcPr>
        <w:tcBorders>
          <w:bottom w:val="single" w:sz="4" w:space="0" w:color="4EA72E"/>
        </w:tcBorders>
        <w:shd w:val="clear" w:color="auto" w:fill="FFFFFF"/>
      </w:tcPr>
    </w:tblStylePr>
    <w:tblStylePr w:type="lastRow">
      <w:rPr>
        <w:rFonts w:ascii="Aptos Display" w:eastAsia="Times New Roman" w:hAnsi="Aptos Display" w:cs="Times New Roman"/>
        <w:i/>
        <w:iCs/>
        <w:sz w:val="26"/>
      </w:rPr>
      <w:tblPr/>
      <w:tcPr>
        <w:tcBorders>
          <w:top w:val="single" w:sz="4" w:space="0" w:color="4EA72E"/>
        </w:tcBorders>
        <w:shd w:val="clear" w:color="auto" w:fill="FFFFFF"/>
      </w:tcPr>
    </w:tblStylePr>
    <w:tblStylePr w:type="firstCol">
      <w:pPr>
        <w:jc w:val="right"/>
      </w:pPr>
      <w:rPr>
        <w:rFonts w:ascii="Aptos Display" w:eastAsia="Times New Roman" w:hAnsi="Aptos Display" w:cs="Times New Roman"/>
        <w:i/>
        <w:iCs/>
        <w:sz w:val="26"/>
      </w:rPr>
      <w:tblPr/>
      <w:tcPr>
        <w:tcBorders>
          <w:right w:val="single" w:sz="4" w:space="0" w:color="4EA72E"/>
        </w:tcBorders>
        <w:shd w:val="clear" w:color="auto" w:fill="FFFFFF"/>
      </w:tcPr>
    </w:tblStylePr>
    <w:tblStylePr w:type="lastCol">
      <w:rPr>
        <w:rFonts w:ascii="Aptos Display" w:eastAsia="Times New Roman" w:hAnsi="Aptos Display" w:cs="Times New Roman"/>
        <w:i/>
        <w:iCs/>
        <w:sz w:val="26"/>
      </w:rPr>
      <w:tblPr/>
      <w:tcPr>
        <w:tcBorders>
          <w:left w:val="single" w:sz="4" w:space="0" w:color="4EA72E"/>
        </w:tcBorders>
        <w:shd w:val="clear" w:color="auto" w:fill="FFFFFF"/>
      </w:tcPr>
    </w:tblStylePr>
    <w:tblStylePr w:type="band1Vert">
      <w:tblPr/>
      <w:tcPr>
        <w:shd w:val="clear" w:color="auto" w:fill="D9F2D0"/>
      </w:tcPr>
    </w:tblStylePr>
    <w:tblStylePr w:type="band1Horz">
      <w:tblPr/>
      <w:tcPr>
        <w:shd w:val="clear" w:color="auto" w:fill="D9F2D0"/>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MediumGrid17">
    <w:name w:val="Medium Grid 17"/>
    <w:basedOn w:val="TableNormal"/>
    <w:next w:val="MediumGrid1"/>
    <w:uiPriority w:val="67"/>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8" w:space="0" w:color="404040"/>
        <w:left w:val="single" w:sz="8" w:space="0" w:color="404040"/>
        <w:bottom w:val="single" w:sz="8" w:space="0" w:color="404040"/>
        <w:right w:val="single" w:sz="8" w:space="0" w:color="404040"/>
        <w:insideH w:val="single" w:sz="8" w:space="0" w:color="404040"/>
        <w:insideV w:val="single" w:sz="8" w:space="0" w:color="404040"/>
      </w:tblBorders>
    </w:tblPr>
    <w:tcPr>
      <w:shd w:val="clear" w:color="auto" w:fill="C0C0C0"/>
    </w:tcPr>
    <w:tblStylePr w:type="firstRow">
      <w:rPr>
        <w:b/>
        <w:bCs/>
      </w:rPr>
    </w:tblStylePr>
    <w:tblStylePr w:type="lastRow">
      <w:rPr>
        <w:b/>
        <w:bCs/>
      </w:rPr>
      <w:tblPr/>
      <w:tcPr>
        <w:tcBorders>
          <w:top w:val="single" w:sz="18" w:space="0" w:color="404040"/>
        </w:tcBorders>
      </w:tcPr>
    </w:tblStylePr>
    <w:tblStylePr w:type="firstCol">
      <w:rPr>
        <w:b/>
        <w:bCs/>
      </w:rPr>
    </w:tblStylePr>
    <w:tblStylePr w:type="lastCol">
      <w:rPr>
        <w:b/>
        <w:bCs/>
      </w:rPr>
    </w:tblStylePr>
    <w:tblStylePr w:type="band1Vert">
      <w:tblPr/>
      <w:tcPr>
        <w:shd w:val="clear" w:color="auto" w:fill="808080"/>
      </w:tcPr>
    </w:tblStylePr>
    <w:tblStylePr w:type="band1Horz">
      <w:tblPr/>
      <w:tcPr>
        <w:shd w:val="clear" w:color="auto" w:fill="808080"/>
      </w:tcPr>
    </w:tblStylePr>
  </w:style>
  <w:style w:type="table" w:customStyle="1" w:styleId="MediumGrid1-Accent17">
    <w:name w:val="Medium Grid 1 - Accent 17"/>
    <w:basedOn w:val="TableNormal"/>
    <w:next w:val="MediumGrid1-Accent1"/>
    <w:uiPriority w:val="67"/>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8" w:space="0" w:color="2198CF"/>
        <w:left w:val="single" w:sz="8" w:space="0" w:color="2198CF"/>
        <w:bottom w:val="single" w:sz="8" w:space="0" w:color="2198CF"/>
        <w:right w:val="single" w:sz="8" w:space="0" w:color="2198CF"/>
        <w:insideH w:val="single" w:sz="8" w:space="0" w:color="2198CF"/>
        <w:insideV w:val="single" w:sz="8" w:space="0" w:color="2198CF"/>
      </w:tblBorders>
    </w:tblPr>
    <w:tcPr>
      <w:shd w:val="clear" w:color="auto" w:fill="B2DEF2"/>
    </w:tcPr>
    <w:tblStylePr w:type="firstRow">
      <w:rPr>
        <w:b/>
        <w:bCs/>
      </w:rPr>
    </w:tblStylePr>
    <w:tblStylePr w:type="lastRow">
      <w:rPr>
        <w:b/>
        <w:bCs/>
      </w:rPr>
      <w:tblPr/>
      <w:tcPr>
        <w:tcBorders>
          <w:top w:val="single" w:sz="18" w:space="0" w:color="2198CF"/>
        </w:tcBorders>
      </w:tcPr>
    </w:tblStylePr>
    <w:tblStylePr w:type="firstCol">
      <w:rPr>
        <w:b/>
        <w:bCs/>
      </w:rPr>
    </w:tblStylePr>
    <w:tblStylePr w:type="lastCol">
      <w:rPr>
        <w:b/>
        <w:bCs/>
      </w:rPr>
    </w:tblStylePr>
    <w:tblStylePr w:type="band1Vert">
      <w:tblPr/>
      <w:tcPr>
        <w:shd w:val="clear" w:color="auto" w:fill="64BDE6"/>
      </w:tcPr>
    </w:tblStylePr>
    <w:tblStylePr w:type="band1Horz">
      <w:tblPr/>
      <w:tcPr>
        <w:shd w:val="clear" w:color="auto" w:fill="64BDE6"/>
      </w:tcPr>
    </w:tblStylePr>
  </w:style>
  <w:style w:type="table" w:customStyle="1" w:styleId="MediumGrid1-Accent27">
    <w:name w:val="Medium Grid 1 - Accent 27"/>
    <w:basedOn w:val="TableNormal"/>
    <w:next w:val="MediumGrid1-Accent2"/>
    <w:uiPriority w:val="67"/>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8" w:space="0" w:color="EE9465"/>
        <w:left w:val="single" w:sz="8" w:space="0" w:color="EE9465"/>
        <w:bottom w:val="single" w:sz="8" w:space="0" w:color="EE9465"/>
        <w:right w:val="single" w:sz="8" w:space="0" w:color="EE9465"/>
        <w:insideH w:val="single" w:sz="8" w:space="0" w:color="EE9465"/>
        <w:insideV w:val="single" w:sz="8" w:space="0" w:color="EE9465"/>
      </w:tblBorders>
    </w:tblPr>
    <w:tcPr>
      <w:shd w:val="clear" w:color="auto" w:fill="F9DBCC"/>
    </w:tcPr>
    <w:tblStylePr w:type="firstRow">
      <w:rPr>
        <w:b/>
        <w:bCs/>
      </w:rPr>
    </w:tblStylePr>
    <w:tblStylePr w:type="lastRow">
      <w:rPr>
        <w:b/>
        <w:bCs/>
      </w:rPr>
      <w:tblPr/>
      <w:tcPr>
        <w:tcBorders>
          <w:top w:val="single" w:sz="18" w:space="0" w:color="EE9465"/>
        </w:tcBorders>
      </w:tcPr>
    </w:tblStylePr>
    <w:tblStylePr w:type="firstCol">
      <w:rPr>
        <w:b/>
        <w:bCs/>
      </w:rPr>
    </w:tblStylePr>
    <w:tblStylePr w:type="lastCol">
      <w:rPr>
        <w:b/>
        <w:bCs/>
      </w:rPr>
    </w:tblStylePr>
    <w:tblStylePr w:type="band1Vert">
      <w:tblPr/>
      <w:tcPr>
        <w:shd w:val="clear" w:color="auto" w:fill="F4B798"/>
      </w:tcPr>
    </w:tblStylePr>
    <w:tblStylePr w:type="band1Horz">
      <w:tblPr/>
      <w:tcPr>
        <w:shd w:val="clear" w:color="auto" w:fill="F4B798"/>
      </w:tcPr>
    </w:tblStylePr>
  </w:style>
  <w:style w:type="table" w:customStyle="1" w:styleId="MediumGrid1-Accent37">
    <w:name w:val="Medium Grid 1 - Accent 37"/>
    <w:basedOn w:val="TableNormal"/>
    <w:next w:val="MediumGrid1-Accent3"/>
    <w:uiPriority w:val="67"/>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8" w:space="0" w:color="2BB73D"/>
        <w:left w:val="single" w:sz="8" w:space="0" w:color="2BB73D"/>
        <w:bottom w:val="single" w:sz="8" w:space="0" w:color="2BB73D"/>
        <w:right w:val="single" w:sz="8" w:space="0" w:color="2BB73D"/>
        <w:insideH w:val="single" w:sz="8" w:space="0" w:color="2BB73D"/>
        <w:insideV w:val="single" w:sz="8" w:space="0" w:color="2BB73D"/>
      </w:tblBorders>
    </w:tblPr>
    <w:tcPr>
      <w:shd w:val="clear" w:color="auto" w:fill="B3EDBA"/>
    </w:tcPr>
    <w:tblStylePr w:type="firstRow">
      <w:rPr>
        <w:b/>
        <w:bCs/>
      </w:rPr>
    </w:tblStylePr>
    <w:tblStylePr w:type="lastRow">
      <w:rPr>
        <w:b/>
        <w:bCs/>
      </w:rPr>
      <w:tblPr/>
      <w:tcPr>
        <w:tcBorders>
          <w:top w:val="single" w:sz="18" w:space="0" w:color="2BB73D"/>
        </w:tcBorders>
      </w:tcPr>
    </w:tblStylePr>
    <w:tblStylePr w:type="firstCol">
      <w:rPr>
        <w:b/>
        <w:bCs/>
      </w:rPr>
    </w:tblStylePr>
    <w:tblStylePr w:type="lastCol">
      <w:rPr>
        <w:b/>
        <w:bCs/>
      </w:rPr>
    </w:tblStylePr>
    <w:tblStylePr w:type="band1Vert">
      <w:tblPr/>
      <w:tcPr>
        <w:shd w:val="clear" w:color="auto" w:fill="66DB75"/>
      </w:tcPr>
    </w:tblStylePr>
    <w:tblStylePr w:type="band1Horz">
      <w:tblPr/>
      <w:tcPr>
        <w:shd w:val="clear" w:color="auto" w:fill="66DB75"/>
      </w:tcPr>
    </w:tblStylePr>
  </w:style>
  <w:style w:type="table" w:customStyle="1" w:styleId="MediumGrid1-Accent47">
    <w:name w:val="Medium Grid 1 - Accent 47"/>
    <w:basedOn w:val="TableNormal"/>
    <w:next w:val="MediumGrid1-Accent4"/>
    <w:uiPriority w:val="67"/>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8" w:space="0" w:color="39BEF1"/>
        <w:left w:val="single" w:sz="8" w:space="0" w:color="39BEF1"/>
        <w:bottom w:val="single" w:sz="8" w:space="0" w:color="39BEF1"/>
        <w:right w:val="single" w:sz="8" w:space="0" w:color="39BEF1"/>
        <w:insideH w:val="single" w:sz="8" w:space="0" w:color="39BEF1"/>
        <w:insideV w:val="single" w:sz="8" w:space="0" w:color="39BEF1"/>
      </w:tblBorders>
    </w:tblPr>
    <w:tcPr>
      <w:shd w:val="clear" w:color="auto" w:fill="BDE9FA"/>
    </w:tcPr>
    <w:tblStylePr w:type="firstRow">
      <w:rPr>
        <w:b/>
        <w:bCs/>
      </w:rPr>
    </w:tblStylePr>
    <w:tblStylePr w:type="lastRow">
      <w:rPr>
        <w:b/>
        <w:bCs/>
      </w:rPr>
      <w:tblPr/>
      <w:tcPr>
        <w:tcBorders>
          <w:top w:val="single" w:sz="18" w:space="0" w:color="39BEF1"/>
        </w:tcBorders>
      </w:tcPr>
    </w:tblStylePr>
    <w:tblStylePr w:type="firstCol">
      <w:rPr>
        <w:b/>
        <w:bCs/>
      </w:rPr>
    </w:tblStylePr>
    <w:tblStylePr w:type="lastCol">
      <w:rPr>
        <w:b/>
        <w:bCs/>
      </w:rPr>
    </w:tblStylePr>
    <w:tblStylePr w:type="band1Vert">
      <w:tblPr/>
      <w:tcPr>
        <w:shd w:val="clear" w:color="auto" w:fill="7BD3F5"/>
      </w:tcPr>
    </w:tblStylePr>
    <w:tblStylePr w:type="band1Horz">
      <w:tblPr/>
      <w:tcPr>
        <w:shd w:val="clear" w:color="auto" w:fill="7BD3F5"/>
      </w:tcPr>
    </w:tblStylePr>
  </w:style>
  <w:style w:type="table" w:customStyle="1" w:styleId="MediumGrid1-Accent57">
    <w:name w:val="Medium Grid 1 - Accent 57"/>
    <w:basedOn w:val="TableNormal"/>
    <w:next w:val="MediumGrid1-Accent5"/>
    <w:uiPriority w:val="67"/>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8" w:space="0" w:color="CE49BF"/>
        <w:left w:val="single" w:sz="8" w:space="0" w:color="CE49BF"/>
        <w:bottom w:val="single" w:sz="8" w:space="0" w:color="CE49BF"/>
        <w:right w:val="single" w:sz="8" w:space="0" w:color="CE49BF"/>
        <w:insideH w:val="single" w:sz="8" w:space="0" w:color="CE49BF"/>
        <w:insideV w:val="single" w:sz="8" w:space="0" w:color="CE49BF"/>
      </w:tblBorders>
    </w:tblPr>
    <w:tcPr>
      <w:shd w:val="clear" w:color="auto" w:fill="EFC3E9"/>
    </w:tcPr>
    <w:tblStylePr w:type="firstRow">
      <w:rPr>
        <w:b/>
        <w:bCs/>
      </w:rPr>
    </w:tblStylePr>
    <w:tblStylePr w:type="lastRow">
      <w:rPr>
        <w:b/>
        <w:bCs/>
      </w:rPr>
      <w:tblPr/>
      <w:tcPr>
        <w:tcBorders>
          <w:top w:val="single" w:sz="18" w:space="0" w:color="CE49BF"/>
        </w:tcBorders>
      </w:tcPr>
    </w:tblStylePr>
    <w:tblStylePr w:type="firstCol">
      <w:rPr>
        <w:b/>
        <w:bCs/>
      </w:rPr>
    </w:tblStylePr>
    <w:tblStylePr w:type="lastCol">
      <w:rPr>
        <w:b/>
        <w:bCs/>
      </w:rPr>
    </w:tblStylePr>
    <w:tblStylePr w:type="band1Vert">
      <w:tblPr/>
      <w:tcPr>
        <w:shd w:val="clear" w:color="auto" w:fill="DE86D4"/>
      </w:tcPr>
    </w:tblStylePr>
    <w:tblStylePr w:type="band1Horz">
      <w:tblPr/>
      <w:tcPr>
        <w:shd w:val="clear" w:color="auto" w:fill="DE86D4"/>
      </w:tcPr>
    </w:tblStylePr>
  </w:style>
  <w:style w:type="table" w:customStyle="1" w:styleId="MediumGrid1-Accent67">
    <w:name w:val="Medium Grid 1 - Accent 67"/>
    <w:basedOn w:val="TableNormal"/>
    <w:next w:val="MediumGrid1-Accent6"/>
    <w:uiPriority w:val="67"/>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8" w:space="0" w:color="71CF50"/>
        <w:left w:val="single" w:sz="8" w:space="0" w:color="71CF50"/>
        <w:bottom w:val="single" w:sz="8" w:space="0" w:color="71CF50"/>
        <w:right w:val="single" w:sz="8" w:space="0" w:color="71CF50"/>
        <w:insideH w:val="single" w:sz="8" w:space="0" w:color="71CF50"/>
        <w:insideV w:val="single" w:sz="8" w:space="0" w:color="71CF50"/>
      </w:tblBorders>
    </w:tblPr>
    <w:tcPr>
      <w:shd w:val="clear" w:color="auto" w:fill="D0EFC5"/>
    </w:tcPr>
    <w:tblStylePr w:type="firstRow">
      <w:rPr>
        <w:b/>
        <w:bCs/>
      </w:rPr>
    </w:tblStylePr>
    <w:tblStylePr w:type="lastRow">
      <w:rPr>
        <w:b/>
        <w:bCs/>
      </w:rPr>
      <w:tblPr/>
      <w:tcPr>
        <w:tcBorders>
          <w:top w:val="single" w:sz="18" w:space="0" w:color="71CF50"/>
        </w:tcBorders>
      </w:tcPr>
    </w:tblStylePr>
    <w:tblStylePr w:type="firstCol">
      <w:rPr>
        <w:b/>
        <w:bCs/>
      </w:rPr>
    </w:tblStylePr>
    <w:tblStylePr w:type="lastCol">
      <w:rPr>
        <w:b/>
        <w:bCs/>
      </w:rPr>
    </w:tblStylePr>
    <w:tblStylePr w:type="band1Vert">
      <w:tblPr/>
      <w:tcPr>
        <w:shd w:val="clear" w:color="auto" w:fill="A0DF8A"/>
      </w:tcPr>
    </w:tblStylePr>
    <w:tblStylePr w:type="band1Horz">
      <w:tblPr/>
      <w:tcPr>
        <w:shd w:val="clear" w:color="auto" w:fill="A0DF8A"/>
      </w:tcPr>
    </w:tblStylePr>
  </w:style>
  <w:style w:type="table" w:customStyle="1" w:styleId="MediumGrid27">
    <w:name w:val="Medium Grid 27"/>
    <w:basedOn w:val="TableNormal"/>
    <w:next w:val="MediumGrid2"/>
    <w:uiPriority w:val="68"/>
    <w:semiHidden/>
    <w:unhideWhenUsed/>
    <w:rsid w:val="00D8293E"/>
    <w:pPr>
      <w:spacing w:after="0" w:line="240" w:lineRule="auto"/>
    </w:pPr>
    <w:rPr>
      <w:rFonts w:ascii="Aptos Display" w:eastAsia="Times New Roman" w:hAnsi="Aptos Display" w:cs="Times New Roman"/>
      <w:color w:val="000000"/>
      <w:kern w:val="2"/>
      <w:sz w:val="24"/>
      <w:szCs w:val="24"/>
      <w:lang w:val="en-IE"/>
      <w14:ligatures w14:val="standardContextual"/>
    </w:rPr>
    <w:tblPr>
      <w:tblStyleRowBandSize w:val="1"/>
      <w:tblStyleColBandSize w:val="1"/>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Pr>
    <w:tcPr>
      <w:shd w:val="clear" w:color="auto" w:fill="C0C0C0"/>
    </w:tcPr>
    <w:tblStylePr w:type="firstRow">
      <w:rPr>
        <w:b/>
        <w:bCs/>
        <w:color w:val="000000"/>
      </w:rPr>
      <w:tblPr/>
      <w:tcPr>
        <w:shd w:val="clear" w:color="auto" w:fill="E6E6E6"/>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CCCCCC"/>
      </w:tcPr>
    </w:tblStylePr>
    <w:tblStylePr w:type="band1Vert">
      <w:tblPr/>
      <w:tcPr>
        <w:shd w:val="clear" w:color="auto" w:fill="808080"/>
      </w:tcPr>
    </w:tblStylePr>
    <w:tblStylePr w:type="band1Horz">
      <w:tblPr/>
      <w:tcPr>
        <w:tcBorders>
          <w:insideH w:val="single" w:sz="6" w:space="0" w:color="000000"/>
          <w:insideV w:val="single" w:sz="6" w:space="0" w:color="000000"/>
        </w:tcBorders>
        <w:shd w:val="clear" w:color="auto" w:fill="808080"/>
      </w:tcPr>
    </w:tblStylePr>
    <w:tblStylePr w:type="nwCell">
      <w:tblPr/>
      <w:tcPr>
        <w:shd w:val="clear" w:color="auto" w:fill="FFFFFF"/>
      </w:tcPr>
    </w:tblStylePr>
  </w:style>
  <w:style w:type="table" w:customStyle="1" w:styleId="MediumGrid2-Accent17">
    <w:name w:val="Medium Grid 2 - Accent 17"/>
    <w:basedOn w:val="TableNormal"/>
    <w:next w:val="MediumGrid2-Accent1"/>
    <w:uiPriority w:val="68"/>
    <w:semiHidden/>
    <w:unhideWhenUsed/>
    <w:rsid w:val="00D8293E"/>
    <w:pPr>
      <w:spacing w:after="0" w:line="240" w:lineRule="auto"/>
    </w:pPr>
    <w:rPr>
      <w:rFonts w:ascii="Aptos Display" w:eastAsia="Times New Roman" w:hAnsi="Aptos Display" w:cs="Times New Roman"/>
      <w:color w:val="000000"/>
      <w:kern w:val="2"/>
      <w:sz w:val="24"/>
      <w:szCs w:val="24"/>
      <w:lang w:val="en-IE"/>
      <w14:ligatures w14:val="standardContextual"/>
    </w:rPr>
    <w:tblPr>
      <w:tblStyleRowBandSize w:val="1"/>
      <w:tblStyleColBandSize w:val="1"/>
      <w:tblBorders>
        <w:top w:val="single" w:sz="8" w:space="0" w:color="156082"/>
        <w:left w:val="single" w:sz="8" w:space="0" w:color="156082"/>
        <w:bottom w:val="single" w:sz="8" w:space="0" w:color="156082"/>
        <w:right w:val="single" w:sz="8" w:space="0" w:color="156082"/>
        <w:insideH w:val="single" w:sz="8" w:space="0" w:color="156082"/>
        <w:insideV w:val="single" w:sz="8" w:space="0" w:color="156082"/>
      </w:tblBorders>
    </w:tblPr>
    <w:tcPr>
      <w:shd w:val="clear" w:color="auto" w:fill="B2DEF2"/>
    </w:tcPr>
    <w:tblStylePr w:type="firstRow">
      <w:rPr>
        <w:b/>
        <w:bCs/>
        <w:color w:val="000000"/>
      </w:rPr>
      <w:tblPr/>
      <w:tcPr>
        <w:shd w:val="clear" w:color="auto" w:fill="E0F2FA"/>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C1E4F5"/>
      </w:tcPr>
    </w:tblStylePr>
    <w:tblStylePr w:type="band1Vert">
      <w:tblPr/>
      <w:tcPr>
        <w:shd w:val="clear" w:color="auto" w:fill="64BDE6"/>
      </w:tcPr>
    </w:tblStylePr>
    <w:tblStylePr w:type="band1Horz">
      <w:tblPr/>
      <w:tcPr>
        <w:tcBorders>
          <w:insideH w:val="single" w:sz="6" w:space="0" w:color="156082"/>
          <w:insideV w:val="single" w:sz="6" w:space="0" w:color="156082"/>
        </w:tcBorders>
        <w:shd w:val="clear" w:color="auto" w:fill="64BDE6"/>
      </w:tcPr>
    </w:tblStylePr>
    <w:tblStylePr w:type="nwCell">
      <w:tblPr/>
      <w:tcPr>
        <w:shd w:val="clear" w:color="auto" w:fill="FFFFFF"/>
      </w:tcPr>
    </w:tblStylePr>
  </w:style>
  <w:style w:type="table" w:customStyle="1" w:styleId="MediumGrid2-Accent27">
    <w:name w:val="Medium Grid 2 - Accent 27"/>
    <w:basedOn w:val="TableNormal"/>
    <w:next w:val="MediumGrid2-Accent2"/>
    <w:uiPriority w:val="68"/>
    <w:semiHidden/>
    <w:unhideWhenUsed/>
    <w:rsid w:val="00D8293E"/>
    <w:pPr>
      <w:spacing w:after="0" w:line="240" w:lineRule="auto"/>
    </w:pPr>
    <w:rPr>
      <w:rFonts w:ascii="Aptos Display" w:eastAsia="Times New Roman" w:hAnsi="Aptos Display" w:cs="Times New Roman"/>
      <w:color w:val="000000"/>
      <w:kern w:val="2"/>
      <w:sz w:val="24"/>
      <w:szCs w:val="24"/>
      <w:lang w:val="en-IE"/>
      <w14:ligatures w14:val="standardContextual"/>
    </w:rPr>
    <w:tblPr>
      <w:tblStyleRowBandSize w:val="1"/>
      <w:tblStyleColBandSize w:val="1"/>
      <w:tblBorders>
        <w:top w:val="single" w:sz="8" w:space="0" w:color="E97132"/>
        <w:left w:val="single" w:sz="8" w:space="0" w:color="E97132"/>
        <w:bottom w:val="single" w:sz="8" w:space="0" w:color="E97132"/>
        <w:right w:val="single" w:sz="8" w:space="0" w:color="E97132"/>
        <w:insideH w:val="single" w:sz="8" w:space="0" w:color="E97132"/>
        <w:insideV w:val="single" w:sz="8" w:space="0" w:color="E97132"/>
      </w:tblBorders>
    </w:tblPr>
    <w:tcPr>
      <w:shd w:val="clear" w:color="auto" w:fill="F9DBCC"/>
    </w:tcPr>
    <w:tblStylePr w:type="firstRow">
      <w:rPr>
        <w:b/>
        <w:bCs/>
        <w:color w:val="000000"/>
      </w:rPr>
      <w:tblPr/>
      <w:tcPr>
        <w:shd w:val="clear" w:color="auto" w:fill="FCF0EA"/>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FAE2D5"/>
      </w:tcPr>
    </w:tblStylePr>
    <w:tblStylePr w:type="band1Vert">
      <w:tblPr/>
      <w:tcPr>
        <w:shd w:val="clear" w:color="auto" w:fill="F4B798"/>
      </w:tcPr>
    </w:tblStylePr>
    <w:tblStylePr w:type="band1Horz">
      <w:tblPr/>
      <w:tcPr>
        <w:tcBorders>
          <w:insideH w:val="single" w:sz="6" w:space="0" w:color="E97132"/>
          <w:insideV w:val="single" w:sz="6" w:space="0" w:color="E97132"/>
        </w:tcBorders>
        <w:shd w:val="clear" w:color="auto" w:fill="F4B798"/>
      </w:tcPr>
    </w:tblStylePr>
    <w:tblStylePr w:type="nwCell">
      <w:tblPr/>
      <w:tcPr>
        <w:shd w:val="clear" w:color="auto" w:fill="FFFFFF"/>
      </w:tcPr>
    </w:tblStylePr>
  </w:style>
  <w:style w:type="table" w:customStyle="1" w:styleId="MediumGrid2-Accent37">
    <w:name w:val="Medium Grid 2 - Accent 37"/>
    <w:basedOn w:val="TableNormal"/>
    <w:next w:val="MediumGrid2-Accent3"/>
    <w:uiPriority w:val="68"/>
    <w:semiHidden/>
    <w:unhideWhenUsed/>
    <w:rsid w:val="00D8293E"/>
    <w:pPr>
      <w:spacing w:after="0" w:line="240" w:lineRule="auto"/>
    </w:pPr>
    <w:rPr>
      <w:rFonts w:ascii="Aptos Display" w:eastAsia="Times New Roman" w:hAnsi="Aptos Display" w:cs="Times New Roman"/>
      <w:color w:val="000000"/>
      <w:kern w:val="2"/>
      <w:sz w:val="24"/>
      <w:szCs w:val="24"/>
      <w:lang w:val="en-IE"/>
      <w14:ligatures w14:val="standardContextual"/>
    </w:rPr>
    <w:tblPr>
      <w:tblStyleRowBandSize w:val="1"/>
      <w:tblStyleColBandSize w:val="1"/>
      <w:tblBorders>
        <w:top w:val="single" w:sz="8" w:space="0" w:color="196B24"/>
        <w:left w:val="single" w:sz="8" w:space="0" w:color="196B24"/>
        <w:bottom w:val="single" w:sz="8" w:space="0" w:color="196B24"/>
        <w:right w:val="single" w:sz="8" w:space="0" w:color="196B24"/>
        <w:insideH w:val="single" w:sz="8" w:space="0" w:color="196B24"/>
        <w:insideV w:val="single" w:sz="8" w:space="0" w:color="196B24"/>
      </w:tblBorders>
    </w:tblPr>
    <w:tcPr>
      <w:shd w:val="clear" w:color="auto" w:fill="B3EDBA"/>
    </w:tcPr>
    <w:tblStylePr w:type="firstRow">
      <w:rPr>
        <w:b/>
        <w:bCs/>
        <w:color w:val="000000"/>
      </w:rPr>
      <w:tblPr/>
      <w:tcPr>
        <w:shd w:val="clear" w:color="auto" w:fill="E0F8E3"/>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C1F0C7"/>
      </w:tcPr>
    </w:tblStylePr>
    <w:tblStylePr w:type="band1Vert">
      <w:tblPr/>
      <w:tcPr>
        <w:shd w:val="clear" w:color="auto" w:fill="66DB75"/>
      </w:tcPr>
    </w:tblStylePr>
    <w:tblStylePr w:type="band1Horz">
      <w:tblPr/>
      <w:tcPr>
        <w:tcBorders>
          <w:insideH w:val="single" w:sz="6" w:space="0" w:color="196B24"/>
          <w:insideV w:val="single" w:sz="6" w:space="0" w:color="196B24"/>
        </w:tcBorders>
        <w:shd w:val="clear" w:color="auto" w:fill="66DB75"/>
      </w:tcPr>
    </w:tblStylePr>
    <w:tblStylePr w:type="nwCell">
      <w:tblPr/>
      <w:tcPr>
        <w:shd w:val="clear" w:color="auto" w:fill="FFFFFF"/>
      </w:tcPr>
    </w:tblStylePr>
  </w:style>
  <w:style w:type="table" w:customStyle="1" w:styleId="MediumGrid2-Accent47">
    <w:name w:val="Medium Grid 2 - Accent 47"/>
    <w:basedOn w:val="TableNormal"/>
    <w:next w:val="MediumGrid2-Accent4"/>
    <w:uiPriority w:val="68"/>
    <w:semiHidden/>
    <w:unhideWhenUsed/>
    <w:rsid w:val="00D8293E"/>
    <w:pPr>
      <w:spacing w:after="0" w:line="240" w:lineRule="auto"/>
    </w:pPr>
    <w:rPr>
      <w:rFonts w:ascii="Aptos Display" w:eastAsia="Times New Roman" w:hAnsi="Aptos Display" w:cs="Times New Roman"/>
      <w:color w:val="000000"/>
      <w:kern w:val="2"/>
      <w:sz w:val="24"/>
      <w:szCs w:val="24"/>
      <w:lang w:val="en-IE"/>
      <w14:ligatures w14:val="standardContextual"/>
    </w:rPr>
    <w:tblPr>
      <w:tblStyleRowBandSize w:val="1"/>
      <w:tblStyleColBandSize w:val="1"/>
      <w:tblBorders>
        <w:top w:val="single" w:sz="8" w:space="0" w:color="0F9ED5"/>
        <w:left w:val="single" w:sz="8" w:space="0" w:color="0F9ED5"/>
        <w:bottom w:val="single" w:sz="8" w:space="0" w:color="0F9ED5"/>
        <w:right w:val="single" w:sz="8" w:space="0" w:color="0F9ED5"/>
        <w:insideH w:val="single" w:sz="8" w:space="0" w:color="0F9ED5"/>
        <w:insideV w:val="single" w:sz="8" w:space="0" w:color="0F9ED5"/>
      </w:tblBorders>
    </w:tblPr>
    <w:tcPr>
      <w:shd w:val="clear" w:color="auto" w:fill="BDE9FA"/>
    </w:tcPr>
    <w:tblStylePr w:type="firstRow">
      <w:rPr>
        <w:b/>
        <w:bCs/>
        <w:color w:val="000000"/>
      </w:rPr>
      <w:tblPr/>
      <w:tcPr>
        <w:shd w:val="clear" w:color="auto" w:fill="E5F6FD"/>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CAEDFB"/>
      </w:tcPr>
    </w:tblStylePr>
    <w:tblStylePr w:type="band1Vert">
      <w:tblPr/>
      <w:tcPr>
        <w:shd w:val="clear" w:color="auto" w:fill="7BD3F5"/>
      </w:tcPr>
    </w:tblStylePr>
    <w:tblStylePr w:type="band1Horz">
      <w:tblPr/>
      <w:tcPr>
        <w:tcBorders>
          <w:insideH w:val="single" w:sz="6" w:space="0" w:color="0F9ED5"/>
          <w:insideV w:val="single" w:sz="6" w:space="0" w:color="0F9ED5"/>
        </w:tcBorders>
        <w:shd w:val="clear" w:color="auto" w:fill="7BD3F5"/>
      </w:tcPr>
    </w:tblStylePr>
    <w:tblStylePr w:type="nwCell">
      <w:tblPr/>
      <w:tcPr>
        <w:shd w:val="clear" w:color="auto" w:fill="FFFFFF"/>
      </w:tcPr>
    </w:tblStylePr>
  </w:style>
  <w:style w:type="table" w:customStyle="1" w:styleId="MediumGrid2-Accent57">
    <w:name w:val="Medium Grid 2 - Accent 57"/>
    <w:basedOn w:val="TableNormal"/>
    <w:next w:val="MediumGrid2-Accent5"/>
    <w:uiPriority w:val="68"/>
    <w:semiHidden/>
    <w:unhideWhenUsed/>
    <w:rsid w:val="00D8293E"/>
    <w:pPr>
      <w:spacing w:after="0" w:line="240" w:lineRule="auto"/>
    </w:pPr>
    <w:rPr>
      <w:rFonts w:ascii="Aptos Display" w:eastAsia="Times New Roman" w:hAnsi="Aptos Display" w:cs="Times New Roman"/>
      <w:color w:val="000000"/>
      <w:kern w:val="2"/>
      <w:sz w:val="24"/>
      <w:szCs w:val="24"/>
      <w:lang w:val="en-IE"/>
      <w14:ligatures w14:val="standardContextual"/>
    </w:rPr>
    <w:tblPr>
      <w:tblStyleRowBandSize w:val="1"/>
      <w:tblStyleColBandSize w:val="1"/>
      <w:tblBorders>
        <w:top w:val="single" w:sz="8" w:space="0" w:color="A02B93"/>
        <w:left w:val="single" w:sz="8" w:space="0" w:color="A02B93"/>
        <w:bottom w:val="single" w:sz="8" w:space="0" w:color="A02B93"/>
        <w:right w:val="single" w:sz="8" w:space="0" w:color="A02B93"/>
        <w:insideH w:val="single" w:sz="8" w:space="0" w:color="A02B93"/>
        <w:insideV w:val="single" w:sz="8" w:space="0" w:color="A02B93"/>
      </w:tblBorders>
    </w:tblPr>
    <w:tcPr>
      <w:shd w:val="clear" w:color="auto" w:fill="EFC3E9"/>
    </w:tcPr>
    <w:tblStylePr w:type="firstRow">
      <w:rPr>
        <w:b/>
        <w:bCs/>
        <w:color w:val="000000"/>
      </w:rPr>
      <w:tblPr/>
      <w:tcPr>
        <w:shd w:val="clear" w:color="auto" w:fill="F8E7F6"/>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F2CEED"/>
      </w:tcPr>
    </w:tblStylePr>
    <w:tblStylePr w:type="band1Vert">
      <w:tblPr/>
      <w:tcPr>
        <w:shd w:val="clear" w:color="auto" w:fill="DE86D4"/>
      </w:tcPr>
    </w:tblStylePr>
    <w:tblStylePr w:type="band1Horz">
      <w:tblPr/>
      <w:tcPr>
        <w:tcBorders>
          <w:insideH w:val="single" w:sz="6" w:space="0" w:color="A02B93"/>
          <w:insideV w:val="single" w:sz="6" w:space="0" w:color="A02B93"/>
        </w:tcBorders>
        <w:shd w:val="clear" w:color="auto" w:fill="DE86D4"/>
      </w:tcPr>
    </w:tblStylePr>
    <w:tblStylePr w:type="nwCell">
      <w:tblPr/>
      <w:tcPr>
        <w:shd w:val="clear" w:color="auto" w:fill="FFFFFF"/>
      </w:tcPr>
    </w:tblStylePr>
  </w:style>
  <w:style w:type="table" w:customStyle="1" w:styleId="MediumGrid2-Accent67">
    <w:name w:val="Medium Grid 2 - Accent 67"/>
    <w:basedOn w:val="TableNormal"/>
    <w:next w:val="MediumGrid2-Accent6"/>
    <w:uiPriority w:val="68"/>
    <w:semiHidden/>
    <w:unhideWhenUsed/>
    <w:rsid w:val="00D8293E"/>
    <w:pPr>
      <w:spacing w:after="0" w:line="240" w:lineRule="auto"/>
    </w:pPr>
    <w:rPr>
      <w:rFonts w:ascii="Aptos Display" w:eastAsia="Times New Roman" w:hAnsi="Aptos Display" w:cs="Times New Roman"/>
      <w:color w:val="000000"/>
      <w:kern w:val="2"/>
      <w:sz w:val="24"/>
      <w:szCs w:val="24"/>
      <w:lang w:val="en-IE"/>
      <w14:ligatures w14:val="standardContextual"/>
    </w:rPr>
    <w:tblPr>
      <w:tblStyleRowBandSize w:val="1"/>
      <w:tblStyleColBandSize w:val="1"/>
      <w:tblBorders>
        <w:top w:val="single" w:sz="8" w:space="0" w:color="4EA72E"/>
        <w:left w:val="single" w:sz="8" w:space="0" w:color="4EA72E"/>
        <w:bottom w:val="single" w:sz="8" w:space="0" w:color="4EA72E"/>
        <w:right w:val="single" w:sz="8" w:space="0" w:color="4EA72E"/>
        <w:insideH w:val="single" w:sz="8" w:space="0" w:color="4EA72E"/>
        <w:insideV w:val="single" w:sz="8" w:space="0" w:color="4EA72E"/>
      </w:tblBorders>
    </w:tblPr>
    <w:tcPr>
      <w:shd w:val="clear" w:color="auto" w:fill="D0EFC5"/>
    </w:tcPr>
    <w:tblStylePr w:type="firstRow">
      <w:rPr>
        <w:b/>
        <w:bCs/>
        <w:color w:val="000000"/>
      </w:rPr>
      <w:tblPr/>
      <w:tcPr>
        <w:shd w:val="clear" w:color="auto" w:fill="ECF8E8"/>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D9F2D0"/>
      </w:tcPr>
    </w:tblStylePr>
    <w:tblStylePr w:type="band1Vert">
      <w:tblPr/>
      <w:tcPr>
        <w:shd w:val="clear" w:color="auto" w:fill="A0DF8A"/>
      </w:tcPr>
    </w:tblStylePr>
    <w:tblStylePr w:type="band1Horz">
      <w:tblPr/>
      <w:tcPr>
        <w:tcBorders>
          <w:insideH w:val="single" w:sz="6" w:space="0" w:color="4EA72E"/>
          <w:insideV w:val="single" w:sz="6" w:space="0" w:color="4EA72E"/>
        </w:tcBorders>
        <w:shd w:val="clear" w:color="auto" w:fill="A0DF8A"/>
      </w:tcPr>
    </w:tblStylePr>
    <w:tblStylePr w:type="nwCell">
      <w:tblPr/>
      <w:tcPr>
        <w:shd w:val="clear" w:color="auto" w:fill="FFFFFF"/>
      </w:tcPr>
    </w:tblStylePr>
  </w:style>
  <w:style w:type="table" w:customStyle="1" w:styleId="MediumGrid37">
    <w:name w:val="Medium Grid 37"/>
    <w:basedOn w:val="TableNormal"/>
    <w:next w:val="MediumGrid3"/>
    <w:uiPriority w:val="69"/>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C0C0C0"/>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000000"/>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000000"/>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000000"/>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000000"/>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808080"/>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808080"/>
      </w:tcPr>
    </w:tblStylePr>
  </w:style>
  <w:style w:type="table" w:customStyle="1" w:styleId="MediumGrid3-Accent17">
    <w:name w:val="Medium Grid 3 - Accent 17"/>
    <w:basedOn w:val="TableNormal"/>
    <w:next w:val="MediumGrid3-Accent1"/>
    <w:uiPriority w:val="69"/>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B2DEF2"/>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156082"/>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156082"/>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156082"/>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156082"/>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64BDE6"/>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64BDE6"/>
      </w:tcPr>
    </w:tblStylePr>
  </w:style>
  <w:style w:type="table" w:customStyle="1" w:styleId="MediumGrid3-Accent27">
    <w:name w:val="Medium Grid 3 - Accent 27"/>
    <w:basedOn w:val="TableNormal"/>
    <w:next w:val="MediumGrid3-Accent2"/>
    <w:uiPriority w:val="69"/>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F9DBCC"/>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E97132"/>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E97132"/>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E97132"/>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E97132"/>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F4B798"/>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F4B798"/>
      </w:tcPr>
    </w:tblStylePr>
  </w:style>
  <w:style w:type="table" w:customStyle="1" w:styleId="MediumGrid3-Accent37">
    <w:name w:val="Medium Grid 3 - Accent 37"/>
    <w:basedOn w:val="TableNormal"/>
    <w:next w:val="MediumGrid3-Accent3"/>
    <w:uiPriority w:val="69"/>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B3EDBA"/>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196B24"/>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196B24"/>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196B24"/>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196B24"/>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66DB75"/>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66DB75"/>
      </w:tcPr>
    </w:tblStylePr>
  </w:style>
  <w:style w:type="table" w:customStyle="1" w:styleId="MediumGrid3-Accent47">
    <w:name w:val="Medium Grid 3 - Accent 47"/>
    <w:basedOn w:val="TableNormal"/>
    <w:next w:val="MediumGrid3-Accent4"/>
    <w:uiPriority w:val="69"/>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BDE9FA"/>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0F9ED5"/>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0F9ED5"/>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0F9ED5"/>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0F9ED5"/>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7BD3F5"/>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7BD3F5"/>
      </w:tcPr>
    </w:tblStylePr>
  </w:style>
  <w:style w:type="table" w:customStyle="1" w:styleId="MediumGrid3-Accent57">
    <w:name w:val="Medium Grid 3 - Accent 57"/>
    <w:basedOn w:val="TableNormal"/>
    <w:next w:val="MediumGrid3-Accent5"/>
    <w:uiPriority w:val="69"/>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EFC3E9"/>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A02B93"/>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A02B93"/>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A02B93"/>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A02B93"/>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DE86D4"/>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DE86D4"/>
      </w:tcPr>
    </w:tblStylePr>
  </w:style>
  <w:style w:type="table" w:customStyle="1" w:styleId="MediumGrid3-Accent67">
    <w:name w:val="Medium Grid 3 - Accent 67"/>
    <w:basedOn w:val="TableNormal"/>
    <w:next w:val="MediumGrid3-Accent6"/>
    <w:uiPriority w:val="69"/>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0EFC5"/>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EA72E"/>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EA72E"/>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EA72E"/>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EA72E"/>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0DF8A"/>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0DF8A"/>
      </w:tcPr>
    </w:tblStylePr>
  </w:style>
  <w:style w:type="table" w:customStyle="1" w:styleId="MediumList17">
    <w:name w:val="Medium List 17"/>
    <w:basedOn w:val="TableNormal"/>
    <w:next w:val="MediumList1"/>
    <w:uiPriority w:val="65"/>
    <w:semiHidden/>
    <w:unhideWhenUsed/>
    <w:rsid w:val="00D8293E"/>
    <w:pPr>
      <w:spacing w:after="0" w:line="240" w:lineRule="auto"/>
    </w:pPr>
    <w:rPr>
      <w:color w:val="000000"/>
      <w:kern w:val="2"/>
      <w:sz w:val="24"/>
      <w:szCs w:val="24"/>
      <w:lang w:val="en-IE"/>
      <w14:ligatures w14:val="standardContextual"/>
    </w:rPr>
    <w:tblPr>
      <w:tblStyleRowBandSize w:val="1"/>
      <w:tblStyleColBandSize w:val="1"/>
      <w:tblBorders>
        <w:top w:val="single" w:sz="8" w:space="0" w:color="000000"/>
        <w:bottom w:val="single" w:sz="8" w:space="0" w:color="000000"/>
      </w:tblBorders>
    </w:tblPr>
    <w:tblStylePr w:type="firstRow">
      <w:rPr>
        <w:rFonts w:ascii="Aptos Display" w:eastAsia="Times New Roman" w:hAnsi="Aptos Display" w:cs="Times New Roman"/>
      </w:rPr>
      <w:tblPr/>
      <w:tcPr>
        <w:tcBorders>
          <w:top w:val="nil"/>
          <w:bottom w:val="single" w:sz="8" w:space="0" w:color="000000"/>
        </w:tcBorders>
      </w:tcPr>
    </w:tblStylePr>
    <w:tblStylePr w:type="lastRow">
      <w:rPr>
        <w:b/>
        <w:bCs/>
        <w:color w:val="0E2841"/>
      </w:rPr>
      <w:tblPr/>
      <w:tcPr>
        <w:tcBorders>
          <w:top w:val="single" w:sz="8" w:space="0" w:color="000000"/>
          <w:bottom w:val="single" w:sz="8" w:space="0" w:color="000000"/>
        </w:tcBorders>
      </w:tcPr>
    </w:tblStylePr>
    <w:tblStylePr w:type="firstCol">
      <w:rPr>
        <w:b/>
        <w:bCs/>
      </w:rPr>
    </w:tblStylePr>
    <w:tblStylePr w:type="lastCol">
      <w:rPr>
        <w:b/>
        <w:bCs/>
      </w:rPr>
      <w:tblPr/>
      <w:tcPr>
        <w:tcBorders>
          <w:top w:val="single" w:sz="8" w:space="0" w:color="000000"/>
          <w:bottom w:val="single" w:sz="8" w:space="0" w:color="000000"/>
        </w:tcBorders>
      </w:tcPr>
    </w:tblStylePr>
    <w:tblStylePr w:type="band1Vert">
      <w:tblPr/>
      <w:tcPr>
        <w:shd w:val="clear" w:color="auto" w:fill="C0C0C0"/>
      </w:tcPr>
    </w:tblStylePr>
    <w:tblStylePr w:type="band1Horz">
      <w:tblPr/>
      <w:tcPr>
        <w:shd w:val="clear" w:color="auto" w:fill="C0C0C0"/>
      </w:tcPr>
    </w:tblStylePr>
  </w:style>
  <w:style w:type="table" w:customStyle="1" w:styleId="MediumList1-Accent17">
    <w:name w:val="Medium List 1 - Accent 17"/>
    <w:basedOn w:val="TableNormal"/>
    <w:next w:val="MediumList1-Accent1"/>
    <w:uiPriority w:val="65"/>
    <w:semiHidden/>
    <w:unhideWhenUsed/>
    <w:rsid w:val="00D8293E"/>
    <w:pPr>
      <w:spacing w:after="0" w:line="240" w:lineRule="auto"/>
    </w:pPr>
    <w:rPr>
      <w:color w:val="000000"/>
      <w:kern w:val="2"/>
      <w:sz w:val="24"/>
      <w:szCs w:val="24"/>
      <w:lang w:val="en-IE"/>
      <w14:ligatures w14:val="standardContextual"/>
    </w:rPr>
    <w:tblPr>
      <w:tblStyleRowBandSize w:val="1"/>
      <w:tblStyleColBandSize w:val="1"/>
      <w:tblBorders>
        <w:top w:val="single" w:sz="8" w:space="0" w:color="156082"/>
        <w:bottom w:val="single" w:sz="8" w:space="0" w:color="156082"/>
      </w:tblBorders>
    </w:tblPr>
    <w:tblStylePr w:type="firstRow">
      <w:rPr>
        <w:rFonts w:ascii="Aptos Display" w:eastAsia="Times New Roman" w:hAnsi="Aptos Display" w:cs="Times New Roman"/>
      </w:rPr>
      <w:tblPr/>
      <w:tcPr>
        <w:tcBorders>
          <w:top w:val="nil"/>
          <w:bottom w:val="single" w:sz="8" w:space="0" w:color="156082"/>
        </w:tcBorders>
      </w:tcPr>
    </w:tblStylePr>
    <w:tblStylePr w:type="lastRow">
      <w:rPr>
        <w:b/>
        <w:bCs/>
        <w:color w:val="0E2841"/>
      </w:rPr>
      <w:tblPr/>
      <w:tcPr>
        <w:tcBorders>
          <w:top w:val="single" w:sz="8" w:space="0" w:color="156082"/>
          <w:bottom w:val="single" w:sz="8" w:space="0" w:color="156082"/>
        </w:tcBorders>
      </w:tcPr>
    </w:tblStylePr>
    <w:tblStylePr w:type="firstCol">
      <w:rPr>
        <w:b/>
        <w:bCs/>
      </w:rPr>
    </w:tblStylePr>
    <w:tblStylePr w:type="lastCol">
      <w:rPr>
        <w:b/>
        <w:bCs/>
      </w:rPr>
      <w:tblPr/>
      <w:tcPr>
        <w:tcBorders>
          <w:top w:val="single" w:sz="8" w:space="0" w:color="156082"/>
          <w:bottom w:val="single" w:sz="8" w:space="0" w:color="156082"/>
        </w:tcBorders>
      </w:tcPr>
    </w:tblStylePr>
    <w:tblStylePr w:type="band1Vert">
      <w:tblPr/>
      <w:tcPr>
        <w:shd w:val="clear" w:color="auto" w:fill="B2DEF2"/>
      </w:tcPr>
    </w:tblStylePr>
    <w:tblStylePr w:type="band1Horz">
      <w:tblPr/>
      <w:tcPr>
        <w:shd w:val="clear" w:color="auto" w:fill="B2DEF2"/>
      </w:tcPr>
    </w:tblStylePr>
  </w:style>
  <w:style w:type="table" w:customStyle="1" w:styleId="MediumList1-Accent27">
    <w:name w:val="Medium List 1 - Accent 27"/>
    <w:basedOn w:val="TableNormal"/>
    <w:next w:val="MediumList1-Accent2"/>
    <w:uiPriority w:val="65"/>
    <w:semiHidden/>
    <w:unhideWhenUsed/>
    <w:rsid w:val="00D8293E"/>
    <w:pPr>
      <w:spacing w:after="0" w:line="240" w:lineRule="auto"/>
    </w:pPr>
    <w:rPr>
      <w:color w:val="000000"/>
      <w:kern w:val="2"/>
      <w:sz w:val="24"/>
      <w:szCs w:val="24"/>
      <w:lang w:val="en-IE"/>
      <w14:ligatures w14:val="standardContextual"/>
    </w:rPr>
    <w:tblPr>
      <w:tblStyleRowBandSize w:val="1"/>
      <w:tblStyleColBandSize w:val="1"/>
      <w:tblBorders>
        <w:top w:val="single" w:sz="8" w:space="0" w:color="E97132"/>
        <w:bottom w:val="single" w:sz="8" w:space="0" w:color="E97132"/>
      </w:tblBorders>
    </w:tblPr>
    <w:tblStylePr w:type="firstRow">
      <w:rPr>
        <w:rFonts w:ascii="Aptos Display" w:eastAsia="Times New Roman" w:hAnsi="Aptos Display" w:cs="Times New Roman"/>
      </w:rPr>
      <w:tblPr/>
      <w:tcPr>
        <w:tcBorders>
          <w:top w:val="nil"/>
          <w:bottom w:val="single" w:sz="8" w:space="0" w:color="E97132"/>
        </w:tcBorders>
      </w:tcPr>
    </w:tblStylePr>
    <w:tblStylePr w:type="lastRow">
      <w:rPr>
        <w:b/>
        <w:bCs/>
        <w:color w:val="0E2841"/>
      </w:rPr>
      <w:tblPr/>
      <w:tcPr>
        <w:tcBorders>
          <w:top w:val="single" w:sz="8" w:space="0" w:color="E97132"/>
          <w:bottom w:val="single" w:sz="8" w:space="0" w:color="E97132"/>
        </w:tcBorders>
      </w:tcPr>
    </w:tblStylePr>
    <w:tblStylePr w:type="firstCol">
      <w:rPr>
        <w:b/>
        <w:bCs/>
      </w:rPr>
    </w:tblStylePr>
    <w:tblStylePr w:type="lastCol">
      <w:rPr>
        <w:b/>
        <w:bCs/>
      </w:rPr>
      <w:tblPr/>
      <w:tcPr>
        <w:tcBorders>
          <w:top w:val="single" w:sz="8" w:space="0" w:color="E97132"/>
          <w:bottom w:val="single" w:sz="8" w:space="0" w:color="E97132"/>
        </w:tcBorders>
      </w:tcPr>
    </w:tblStylePr>
    <w:tblStylePr w:type="band1Vert">
      <w:tblPr/>
      <w:tcPr>
        <w:shd w:val="clear" w:color="auto" w:fill="F9DBCC"/>
      </w:tcPr>
    </w:tblStylePr>
    <w:tblStylePr w:type="band1Horz">
      <w:tblPr/>
      <w:tcPr>
        <w:shd w:val="clear" w:color="auto" w:fill="F9DBCC"/>
      </w:tcPr>
    </w:tblStylePr>
  </w:style>
  <w:style w:type="table" w:customStyle="1" w:styleId="MediumList1-Accent37">
    <w:name w:val="Medium List 1 - Accent 37"/>
    <w:basedOn w:val="TableNormal"/>
    <w:next w:val="MediumList1-Accent3"/>
    <w:uiPriority w:val="65"/>
    <w:semiHidden/>
    <w:unhideWhenUsed/>
    <w:rsid w:val="00D8293E"/>
    <w:pPr>
      <w:spacing w:after="0" w:line="240" w:lineRule="auto"/>
    </w:pPr>
    <w:rPr>
      <w:color w:val="000000"/>
      <w:kern w:val="2"/>
      <w:sz w:val="24"/>
      <w:szCs w:val="24"/>
      <w:lang w:val="en-IE"/>
      <w14:ligatures w14:val="standardContextual"/>
    </w:rPr>
    <w:tblPr>
      <w:tblStyleRowBandSize w:val="1"/>
      <w:tblStyleColBandSize w:val="1"/>
      <w:tblBorders>
        <w:top w:val="single" w:sz="8" w:space="0" w:color="196B24"/>
        <w:bottom w:val="single" w:sz="8" w:space="0" w:color="196B24"/>
      </w:tblBorders>
    </w:tblPr>
    <w:tblStylePr w:type="firstRow">
      <w:rPr>
        <w:rFonts w:ascii="Aptos Display" w:eastAsia="Times New Roman" w:hAnsi="Aptos Display" w:cs="Times New Roman"/>
      </w:rPr>
      <w:tblPr/>
      <w:tcPr>
        <w:tcBorders>
          <w:top w:val="nil"/>
          <w:bottom w:val="single" w:sz="8" w:space="0" w:color="196B24"/>
        </w:tcBorders>
      </w:tcPr>
    </w:tblStylePr>
    <w:tblStylePr w:type="lastRow">
      <w:rPr>
        <w:b/>
        <w:bCs/>
        <w:color w:val="0E2841"/>
      </w:rPr>
      <w:tblPr/>
      <w:tcPr>
        <w:tcBorders>
          <w:top w:val="single" w:sz="8" w:space="0" w:color="196B24"/>
          <w:bottom w:val="single" w:sz="8" w:space="0" w:color="196B24"/>
        </w:tcBorders>
      </w:tcPr>
    </w:tblStylePr>
    <w:tblStylePr w:type="firstCol">
      <w:rPr>
        <w:b/>
        <w:bCs/>
      </w:rPr>
    </w:tblStylePr>
    <w:tblStylePr w:type="lastCol">
      <w:rPr>
        <w:b/>
        <w:bCs/>
      </w:rPr>
      <w:tblPr/>
      <w:tcPr>
        <w:tcBorders>
          <w:top w:val="single" w:sz="8" w:space="0" w:color="196B24"/>
          <w:bottom w:val="single" w:sz="8" w:space="0" w:color="196B24"/>
        </w:tcBorders>
      </w:tcPr>
    </w:tblStylePr>
    <w:tblStylePr w:type="band1Vert">
      <w:tblPr/>
      <w:tcPr>
        <w:shd w:val="clear" w:color="auto" w:fill="B3EDBA"/>
      </w:tcPr>
    </w:tblStylePr>
    <w:tblStylePr w:type="band1Horz">
      <w:tblPr/>
      <w:tcPr>
        <w:shd w:val="clear" w:color="auto" w:fill="B3EDBA"/>
      </w:tcPr>
    </w:tblStylePr>
  </w:style>
  <w:style w:type="table" w:customStyle="1" w:styleId="MediumList1-Accent47">
    <w:name w:val="Medium List 1 - Accent 47"/>
    <w:basedOn w:val="TableNormal"/>
    <w:next w:val="MediumList1-Accent4"/>
    <w:uiPriority w:val="65"/>
    <w:semiHidden/>
    <w:unhideWhenUsed/>
    <w:rsid w:val="00D8293E"/>
    <w:pPr>
      <w:spacing w:after="0" w:line="240" w:lineRule="auto"/>
    </w:pPr>
    <w:rPr>
      <w:color w:val="000000"/>
      <w:kern w:val="2"/>
      <w:sz w:val="24"/>
      <w:szCs w:val="24"/>
      <w:lang w:val="en-IE"/>
      <w14:ligatures w14:val="standardContextual"/>
    </w:rPr>
    <w:tblPr>
      <w:tblStyleRowBandSize w:val="1"/>
      <w:tblStyleColBandSize w:val="1"/>
      <w:tblBorders>
        <w:top w:val="single" w:sz="8" w:space="0" w:color="0F9ED5"/>
        <w:bottom w:val="single" w:sz="8" w:space="0" w:color="0F9ED5"/>
      </w:tblBorders>
    </w:tblPr>
    <w:tblStylePr w:type="firstRow">
      <w:rPr>
        <w:rFonts w:ascii="Aptos Display" w:eastAsia="Times New Roman" w:hAnsi="Aptos Display" w:cs="Times New Roman"/>
      </w:rPr>
      <w:tblPr/>
      <w:tcPr>
        <w:tcBorders>
          <w:top w:val="nil"/>
          <w:bottom w:val="single" w:sz="8" w:space="0" w:color="0F9ED5"/>
        </w:tcBorders>
      </w:tcPr>
    </w:tblStylePr>
    <w:tblStylePr w:type="lastRow">
      <w:rPr>
        <w:b/>
        <w:bCs/>
        <w:color w:val="0E2841"/>
      </w:rPr>
      <w:tblPr/>
      <w:tcPr>
        <w:tcBorders>
          <w:top w:val="single" w:sz="8" w:space="0" w:color="0F9ED5"/>
          <w:bottom w:val="single" w:sz="8" w:space="0" w:color="0F9ED5"/>
        </w:tcBorders>
      </w:tcPr>
    </w:tblStylePr>
    <w:tblStylePr w:type="firstCol">
      <w:rPr>
        <w:b/>
        <w:bCs/>
      </w:rPr>
    </w:tblStylePr>
    <w:tblStylePr w:type="lastCol">
      <w:rPr>
        <w:b/>
        <w:bCs/>
      </w:rPr>
      <w:tblPr/>
      <w:tcPr>
        <w:tcBorders>
          <w:top w:val="single" w:sz="8" w:space="0" w:color="0F9ED5"/>
          <w:bottom w:val="single" w:sz="8" w:space="0" w:color="0F9ED5"/>
        </w:tcBorders>
      </w:tcPr>
    </w:tblStylePr>
    <w:tblStylePr w:type="band1Vert">
      <w:tblPr/>
      <w:tcPr>
        <w:shd w:val="clear" w:color="auto" w:fill="BDE9FA"/>
      </w:tcPr>
    </w:tblStylePr>
    <w:tblStylePr w:type="band1Horz">
      <w:tblPr/>
      <w:tcPr>
        <w:shd w:val="clear" w:color="auto" w:fill="BDE9FA"/>
      </w:tcPr>
    </w:tblStylePr>
  </w:style>
  <w:style w:type="table" w:customStyle="1" w:styleId="MediumList1-Accent57">
    <w:name w:val="Medium List 1 - Accent 57"/>
    <w:basedOn w:val="TableNormal"/>
    <w:next w:val="MediumList1-Accent5"/>
    <w:uiPriority w:val="65"/>
    <w:semiHidden/>
    <w:unhideWhenUsed/>
    <w:rsid w:val="00D8293E"/>
    <w:pPr>
      <w:spacing w:after="0" w:line="240" w:lineRule="auto"/>
    </w:pPr>
    <w:rPr>
      <w:color w:val="000000"/>
      <w:kern w:val="2"/>
      <w:sz w:val="24"/>
      <w:szCs w:val="24"/>
      <w:lang w:val="en-IE"/>
      <w14:ligatures w14:val="standardContextual"/>
    </w:rPr>
    <w:tblPr>
      <w:tblStyleRowBandSize w:val="1"/>
      <w:tblStyleColBandSize w:val="1"/>
      <w:tblBorders>
        <w:top w:val="single" w:sz="8" w:space="0" w:color="A02B93"/>
        <w:bottom w:val="single" w:sz="8" w:space="0" w:color="A02B93"/>
      </w:tblBorders>
    </w:tblPr>
    <w:tblStylePr w:type="firstRow">
      <w:rPr>
        <w:rFonts w:ascii="Aptos Display" w:eastAsia="Times New Roman" w:hAnsi="Aptos Display" w:cs="Times New Roman"/>
      </w:rPr>
      <w:tblPr/>
      <w:tcPr>
        <w:tcBorders>
          <w:top w:val="nil"/>
          <w:bottom w:val="single" w:sz="8" w:space="0" w:color="A02B93"/>
        </w:tcBorders>
      </w:tcPr>
    </w:tblStylePr>
    <w:tblStylePr w:type="lastRow">
      <w:rPr>
        <w:b/>
        <w:bCs/>
        <w:color w:val="0E2841"/>
      </w:rPr>
      <w:tblPr/>
      <w:tcPr>
        <w:tcBorders>
          <w:top w:val="single" w:sz="8" w:space="0" w:color="A02B93"/>
          <w:bottom w:val="single" w:sz="8" w:space="0" w:color="A02B93"/>
        </w:tcBorders>
      </w:tcPr>
    </w:tblStylePr>
    <w:tblStylePr w:type="firstCol">
      <w:rPr>
        <w:b/>
        <w:bCs/>
      </w:rPr>
    </w:tblStylePr>
    <w:tblStylePr w:type="lastCol">
      <w:rPr>
        <w:b/>
        <w:bCs/>
      </w:rPr>
      <w:tblPr/>
      <w:tcPr>
        <w:tcBorders>
          <w:top w:val="single" w:sz="8" w:space="0" w:color="A02B93"/>
          <w:bottom w:val="single" w:sz="8" w:space="0" w:color="A02B93"/>
        </w:tcBorders>
      </w:tcPr>
    </w:tblStylePr>
    <w:tblStylePr w:type="band1Vert">
      <w:tblPr/>
      <w:tcPr>
        <w:shd w:val="clear" w:color="auto" w:fill="EFC3E9"/>
      </w:tcPr>
    </w:tblStylePr>
    <w:tblStylePr w:type="band1Horz">
      <w:tblPr/>
      <w:tcPr>
        <w:shd w:val="clear" w:color="auto" w:fill="EFC3E9"/>
      </w:tcPr>
    </w:tblStylePr>
  </w:style>
  <w:style w:type="table" w:customStyle="1" w:styleId="MediumList1-Accent67">
    <w:name w:val="Medium List 1 - Accent 67"/>
    <w:basedOn w:val="TableNormal"/>
    <w:next w:val="MediumList1-Accent6"/>
    <w:uiPriority w:val="65"/>
    <w:semiHidden/>
    <w:unhideWhenUsed/>
    <w:rsid w:val="00D8293E"/>
    <w:pPr>
      <w:spacing w:after="0" w:line="240" w:lineRule="auto"/>
    </w:pPr>
    <w:rPr>
      <w:color w:val="000000"/>
      <w:kern w:val="2"/>
      <w:sz w:val="24"/>
      <w:szCs w:val="24"/>
      <w:lang w:val="en-IE"/>
      <w14:ligatures w14:val="standardContextual"/>
    </w:rPr>
    <w:tblPr>
      <w:tblStyleRowBandSize w:val="1"/>
      <w:tblStyleColBandSize w:val="1"/>
      <w:tblBorders>
        <w:top w:val="single" w:sz="8" w:space="0" w:color="4EA72E"/>
        <w:bottom w:val="single" w:sz="8" w:space="0" w:color="4EA72E"/>
      </w:tblBorders>
    </w:tblPr>
    <w:tblStylePr w:type="firstRow">
      <w:rPr>
        <w:rFonts w:ascii="Aptos Display" w:eastAsia="Times New Roman" w:hAnsi="Aptos Display" w:cs="Times New Roman"/>
      </w:rPr>
      <w:tblPr/>
      <w:tcPr>
        <w:tcBorders>
          <w:top w:val="nil"/>
          <w:bottom w:val="single" w:sz="8" w:space="0" w:color="4EA72E"/>
        </w:tcBorders>
      </w:tcPr>
    </w:tblStylePr>
    <w:tblStylePr w:type="lastRow">
      <w:rPr>
        <w:b/>
        <w:bCs/>
        <w:color w:val="0E2841"/>
      </w:rPr>
      <w:tblPr/>
      <w:tcPr>
        <w:tcBorders>
          <w:top w:val="single" w:sz="8" w:space="0" w:color="4EA72E"/>
          <w:bottom w:val="single" w:sz="8" w:space="0" w:color="4EA72E"/>
        </w:tcBorders>
      </w:tcPr>
    </w:tblStylePr>
    <w:tblStylePr w:type="firstCol">
      <w:rPr>
        <w:b/>
        <w:bCs/>
      </w:rPr>
    </w:tblStylePr>
    <w:tblStylePr w:type="lastCol">
      <w:rPr>
        <w:b/>
        <w:bCs/>
      </w:rPr>
      <w:tblPr/>
      <w:tcPr>
        <w:tcBorders>
          <w:top w:val="single" w:sz="8" w:space="0" w:color="4EA72E"/>
          <w:bottom w:val="single" w:sz="8" w:space="0" w:color="4EA72E"/>
        </w:tcBorders>
      </w:tcPr>
    </w:tblStylePr>
    <w:tblStylePr w:type="band1Vert">
      <w:tblPr/>
      <w:tcPr>
        <w:shd w:val="clear" w:color="auto" w:fill="D0EFC5"/>
      </w:tcPr>
    </w:tblStylePr>
    <w:tblStylePr w:type="band1Horz">
      <w:tblPr/>
      <w:tcPr>
        <w:shd w:val="clear" w:color="auto" w:fill="D0EFC5"/>
      </w:tcPr>
    </w:tblStylePr>
  </w:style>
  <w:style w:type="table" w:customStyle="1" w:styleId="MediumList27">
    <w:name w:val="Medium List 27"/>
    <w:basedOn w:val="TableNormal"/>
    <w:next w:val="MediumList2"/>
    <w:uiPriority w:val="66"/>
    <w:semiHidden/>
    <w:unhideWhenUsed/>
    <w:rsid w:val="00D8293E"/>
    <w:pPr>
      <w:spacing w:after="0" w:line="240" w:lineRule="auto"/>
    </w:pPr>
    <w:rPr>
      <w:rFonts w:ascii="Aptos Display" w:eastAsia="Times New Roman" w:hAnsi="Aptos Display" w:cs="Times New Roman"/>
      <w:color w:val="000000"/>
      <w:kern w:val="2"/>
      <w:sz w:val="24"/>
      <w:szCs w:val="24"/>
      <w:lang w:val="en-IE"/>
      <w14:ligatures w14:val="standardContextual"/>
    </w:rPr>
    <w:tblPr>
      <w:tblStyleRowBandSize w:val="1"/>
      <w:tblStyleColBandSize w:val="1"/>
      <w:tblBorders>
        <w:top w:val="single" w:sz="8" w:space="0" w:color="000000"/>
        <w:left w:val="single" w:sz="8" w:space="0" w:color="000000"/>
        <w:bottom w:val="single" w:sz="8" w:space="0" w:color="000000"/>
        <w:right w:val="single" w:sz="8" w:space="0" w:color="000000"/>
      </w:tblBorders>
    </w:tblPr>
    <w:tblStylePr w:type="firstRow">
      <w:rPr>
        <w:sz w:val="24"/>
        <w:szCs w:val="24"/>
      </w:rPr>
      <w:tblPr/>
      <w:tcPr>
        <w:tcBorders>
          <w:top w:val="nil"/>
          <w:left w:val="nil"/>
          <w:bottom w:val="single" w:sz="24" w:space="0" w:color="000000"/>
          <w:right w:val="nil"/>
          <w:insideH w:val="nil"/>
          <w:insideV w:val="nil"/>
        </w:tcBorders>
        <w:shd w:val="clear" w:color="auto" w:fill="FFFFFF"/>
      </w:tcPr>
    </w:tblStylePr>
    <w:tblStylePr w:type="lastRow">
      <w:tblPr/>
      <w:tcPr>
        <w:tcBorders>
          <w:top w:val="single" w:sz="8" w:space="0" w:color="000000"/>
          <w:left w:val="nil"/>
          <w:bottom w:val="nil"/>
          <w:right w:val="nil"/>
          <w:insideH w:val="nil"/>
          <w:insideV w:val="nil"/>
        </w:tcBorders>
        <w:shd w:val="clear" w:color="auto" w:fill="FFFFFF"/>
      </w:tcPr>
    </w:tblStylePr>
    <w:tblStylePr w:type="firstCol">
      <w:tblPr/>
      <w:tcPr>
        <w:tcBorders>
          <w:top w:val="nil"/>
          <w:left w:val="nil"/>
          <w:bottom w:val="nil"/>
          <w:right w:val="single" w:sz="8" w:space="0" w:color="000000"/>
          <w:insideH w:val="nil"/>
          <w:insideV w:val="nil"/>
        </w:tcBorders>
        <w:shd w:val="clear" w:color="auto" w:fill="FFFFFF"/>
      </w:tcPr>
    </w:tblStylePr>
    <w:tblStylePr w:type="lastCol">
      <w:tblPr/>
      <w:tcPr>
        <w:tcBorders>
          <w:top w:val="nil"/>
          <w:left w:val="single" w:sz="8" w:space="0" w:color="000000"/>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C0C0C0"/>
      </w:tcPr>
    </w:tblStylePr>
    <w:tblStylePr w:type="band1Horz">
      <w:tblPr/>
      <w:tcPr>
        <w:tcBorders>
          <w:top w:val="nil"/>
          <w:bottom w:val="nil"/>
          <w:insideH w:val="nil"/>
          <w:insideV w:val="nil"/>
        </w:tcBorders>
        <w:shd w:val="clear" w:color="auto" w:fill="C0C0C0"/>
      </w:tcPr>
    </w:tblStylePr>
    <w:tblStylePr w:type="nwCell">
      <w:tblPr/>
      <w:tcPr>
        <w:shd w:val="clear" w:color="auto" w:fill="FFFFFF"/>
      </w:tcPr>
    </w:tblStylePr>
    <w:tblStylePr w:type="swCell">
      <w:tblPr/>
      <w:tcPr>
        <w:tcBorders>
          <w:top w:val="nil"/>
        </w:tcBorders>
      </w:tcPr>
    </w:tblStylePr>
  </w:style>
  <w:style w:type="table" w:customStyle="1" w:styleId="MediumList2-Accent17">
    <w:name w:val="Medium List 2 - Accent 17"/>
    <w:basedOn w:val="TableNormal"/>
    <w:next w:val="MediumList2-Accent1"/>
    <w:uiPriority w:val="66"/>
    <w:semiHidden/>
    <w:unhideWhenUsed/>
    <w:rsid w:val="00D8293E"/>
    <w:pPr>
      <w:spacing w:after="0" w:line="240" w:lineRule="auto"/>
    </w:pPr>
    <w:rPr>
      <w:rFonts w:ascii="Aptos Display" w:eastAsia="Times New Roman" w:hAnsi="Aptos Display" w:cs="Times New Roman"/>
      <w:color w:val="000000"/>
      <w:kern w:val="2"/>
      <w:sz w:val="24"/>
      <w:szCs w:val="24"/>
      <w:lang w:val="en-IE"/>
      <w14:ligatures w14:val="standardContextual"/>
    </w:rPr>
    <w:tblPr>
      <w:tblStyleRowBandSize w:val="1"/>
      <w:tblStyleColBandSize w:val="1"/>
      <w:tblBorders>
        <w:top w:val="single" w:sz="8" w:space="0" w:color="156082"/>
        <w:left w:val="single" w:sz="8" w:space="0" w:color="156082"/>
        <w:bottom w:val="single" w:sz="8" w:space="0" w:color="156082"/>
        <w:right w:val="single" w:sz="8" w:space="0" w:color="156082"/>
      </w:tblBorders>
    </w:tblPr>
    <w:tblStylePr w:type="firstRow">
      <w:rPr>
        <w:sz w:val="24"/>
        <w:szCs w:val="24"/>
      </w:rPr>
      <w:tblPr/>
      <w:tcPr>
        <w:tcBorders>
          <w:top w:val="nil"/>
          <w:left w:val="nil"/>
          <w:bottom w:val="single" w:sz="24" w:space="0" w:color="156082"/>
          <w:right w:val="nil"/>
          <w:insideH w:val="nil"/>
          <w:insideV w:val="nil"/>
        </w:tcBorders>
        <w:shd w:val="clear" w:color="auto" w:fill="FFFFFF"/>
      </w:tcPr>
    </w:tblStylePr>
    <w:tblStylePr w:type="lastRow">
      <w:tblPr/>
      <w:tcPr>
        <w:tcBorders>
          <w:top w:val="single" w:sz="8" w:space="0" w:color="156082"/>
          <w:left w:val="nil"/>
          <w:bottom w:val="nil"/>
          <w:right w:val="nil"/>
          <w:insideH w:val="nil"/>
          <w:insideV w:val="nil"/>
        </w:tcBorders>
        <w:shd w:val="clear" w:color="auto" w:fill="FFFFFF"/>
      </w:tcPr>
    </w:tblStylePr>
    <w:tblStylePr w:type="firstCol">
      <w:tblPr/>
      <w:tcPr>
        <w:tcBorders>
          <w:top w:val="nil"/>
          <w:left w:val="nil"/>
          <w:bottom w:val="nil"/>
          <w:right w:val="single" w:sz="8" w:space="0" w:color="156082"/>
          <w:insideH w:val="nil"/>
          <w:insideV w:val="nil"/>
        </w:tcBorders>
        <w:shd w:val="clear" w:color="auto" w:fill="FFFFFF"/>
      </w:tcPr>
    </w:tblStylePr>
    <w:tblStylePr w:type="lastCol">
      <w:tblPr/>
      <w:tcPr>
        <w:tcBorders>
          <w:top w:val="nil"/>
          <w:left w:val="single" w:sz="8" w:space="0" w:color="156082"/>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B2DEF2"/>
      </w:tcPr>
    </w:tblStylePr>
    <w:tblStylePr w:type="band1Horz">
      <w:tblPr/>
      <w:tcPr>
        <w:tcBorders>
          <w:top w:val="nil"/>
          <w:bottom w:val="nil"/>
          <w:insideH w:val="nil"/>
          <w:insideV w:val="nil"/>
        </w:tcBorders>
        <w:shd w:val="clear" w:color="auto" w:fill="B2DEF2"/>
      </w:tcPr>
    </w:tblStylePr>
    <w:tblStylePr w:type="nwCell">
      <w:tblPr/>
      <w:tcPr>
        <w:shd w:val="clear" w:color="auto" w:fill="FFFFFF"/>
      </w:tcPr>
    </w:tblStylePr>
    <w:tblStylePr w:type="swCell">
      <w:tblPr/>
      <w:tcPr>
        <w:tcBorders>
          <w:top w:val="nil"/>
        </w:tcBorders>
      </w:tcPr>
    </w:tblStylePr>
  </w:style>
  <w:style w:type="table" w:customStyle="1" w:styleId="MediumList2-Accent27">
    <w:name w:val="Medium List 2 - Accent 27"/>
    <w:basedOn w:val="TableNormal"/>
    <w:next w:val="MediumList2-Accent2"/>
    <w:uiPriority w:val="66"/>
    <w:semiHidden/>
    <w:unhideWhenUsed/>
    <w:rsid w:val="00D8293E"/>
    <w:pPr>
      <w:spacing w:after="0" w:line="240" w:lineRule="auto"/>
    </w:pPr>
    <w:rPr>
      <w:rFonts w:ascii="Aptos Display" w:eastAsia="Times New Roman" w:hAnsi="Aptos Display" w:cs="Times New Roman"/>
      <w:color w:val="000000"/>
      <w:kern w:val="2"/>
      <w:sz w:val="24"/>
      <w:szCs w:val="24"/>
      <w:lang w:val="en-IE"/>
      <w14:ligatures w14:val="standardContextual"/>
    </w:rPr>
    <w:tblPr>
      <w:tblStyleRowBandSize w:val="1"/>
      <w:tblStyleColBandSize w:val="1"/>
      <w:tblBorders>
        <w:top w:val="single" w:sz="8" w:space="0" w:color="E97132"/>
        <w:left w:val="single" w:sz="8" w:space="0" w:color="E97132"/>
        <w:bottom w:val="single" w:sz="8" w:space="0" w:color="E97132"/>
        <w:right w:val="single" w:sz="8" w:space="0" w:color="E97132"/>
      </w:tblBorders>
    </w:tblPr>
    <w:tblStylePr w:type="firstRow">
      <w:rPr>
        <w:sz w:val="24"/>
        <w:szCs w:val="24"/>
      </w:rPr>
      <w:tblPr/>
      <w:tcPr>
        <w:tcBorders>
          <w:top w:val="nil"/>
          <w:left w:val="nil"/>
          <w:bottom w:val="single" w:sz="24" w:space="0" w:color="E97132"/>
          <w:right w:val="nil"/>
          <w:insideH w:val="nil"/>
          <w:insideV w:val="nil"/>
        </w:tcBorders>
        <w:shd w:val="clear" w:color="auto" w:fill="FFFFFF"/>
      </w:tcPr>
    </w:tblStylePr>
    <w:tblStylePr w:type="lastRow">
      <w:tblPr/>
      <w:tcPr>
        <w:tcBorders>
          <w:top w:val="single" w:sz="8" w:space="0" w:color="E97132"/>
          <w:left w:val="nil"/>
          <w:right w:val="nil"/>
          <w:insideH w:val="nil"/>
          <w:insideV w:val="nil"/>
        </w:tcBorders>
        <w:shd w:val="clear" w:color="auto" w:fill="FFFFFF"/>
      </w:tcPr>
    </w:tblStylePr>
    <w:tblStylePr w:type="firstCol">
      <w:tblPr/>
      <w:tcPr>
        <w:tcBorders>
          <w:top w:val="nil"/>
          <w:left w:val="nil"/>
          <w:bottom w:val="nil"/>
          <w:right w:val="single" w:sz="8" w:space="0" w:color="E97132"/>
          <w:insideH w:val="nil"/>
          <w:insideV w:val="nil"/>
        </w:tcBorders>
        <w:shd w:val="clear" w:color="auto" w:fill="FFFFFF"/>
      </w:tcPr>
    </w:tblStylePr>
    <w:tblStylePr w:type="lastCol">
      <w:tblPr/>
      <w:tcPr>
        <w:tcBorders>
          <w:top w:val="nil"/>
          <w:left w:val="single" w:sz="8" w:space="0" w:color="E97132"/>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F9DBCC"/>
      </w:tcPr>
    </w:tblStylePr>
    <w:tblStylePr w:type="band1Horz">
      <w:tblPr/>
      <w:tcPr>
        <w:tcBorders>
          <w:top w:val="nil"/>
          <w:bottom w:val="nil"/>
          <w:insideH w:val="nil"/>
          <w:insideV w:val="nil"/>
        </w:tcBorders>
        <w:shd w:val="clear" w:color="auto" w:fill="F9DBCC"/>
      </w:tcPr>
    </w:tblStylePr>
    <w:tblStylePr w:type="nwCell">
      <w:tblPr/>
      <w:tcPr>
        <w:shd w:val="clear" w:color="auto" w:fill="FFFFFF"/>
      </w:tcPr>
    </w:tblStylePr>
    <w:tblStylePr w:type="swCell">
      <w:tblPr/>
      <w:tcPr>
        <w:tcBorders>
          <w:top w:val="nil"/>
        </w:tcBorders>
      </w:tcPr>
    </w:tblStylePr>
  </w:style>
  <w:style w:type="table" w:customStyle="1" w:styleId="MediumList2-Accent37">
    <w:name w:val="Medium List 2 - Accent 37"/>
    <w:basedOn w:val="TableNormal"/>
    <w:next w:val="MediumList2-Accent3"/>
    <w:uiPriority w:val="66"/>
    <w:semiHidden/>
    <w:unhideWhenUsed/>
    <w:rsid w:val="00D8293E"/>
    <w:pPr>
      <w:spacing w:after="0" w:line="240" w:lineRule="auto"/>
    </w:pPr>
    <w:rPr>
      <w:rFonts w:ascii="Aptos Display" w:eastAsia="Times New Roman" w:hAnsi="Aptos Display" w:cs="Times New Roman"/>
      <w:color w:val="000000"/>
      <w:kern w:val="2"/>
      <w:sz w:val="24"/>
      <w:szCs w:val="24"/>
      <w:lang w:val="en-IE"/>
      <w14:ligatures w14:val="standardContextual"/>
    </w:rPr>
    <w:tblPr>
      <w:tblStyleRowBandSize w:val="1"/>
      <w:tblStyleColBandSize w:val="1"/>
      <w:tblBorders>
        <w:top w:val="single" w:sz="8" w:space="0" w:color="196B24"/>
        <w:left w:val="single" w:sz="8" w:space="0" w:color="196B24"/>
        <w:bottom w:val="single" w:sz="8" w:space="0" w:color="196B24"/>
        <w:right w:val="single" w:sz="8" w:space="0" w:color="196B24"/>
      </w:tblBorders>
    </w:tblPr>
    <w:tblStylePr w:type="firstRow">
      <w:rPr>
        <w:sz w:val="24"/>
        <w:szCs w:val="24"/>
      </w:rPr>
      <w:tblPr/>
      <w:tcPr>
        <w:tcBorders>
          <w:top w:val="nil"/>
          <w:left w:val="nil"/>
          <w:bottom w:val="single" w:sz="24" w:space="0" w:color="196B24"/>
          <w:right w:val="nil"/>
          <w:insideH w:val="nil"/>
          <w:insideV w:val="nil"/>
        </w:tcBorders>
        <w:shd w:val="clear" w:color="auto" w:fill="FFFFFF"/>
      </w:tcPr>
    </w:tblStylePr>
    <w:tblStylePr w:type="lastRow">
      <w:tblPr/>
      <w:tcPr>
        <w:tcBorders>
          <w:top w:val="single" w:sz="8" w:space="0" w:color="196B24"/>
          <w:left w:val="nil"/>
          <w:bottom w:val="nil"/>
          <w:right w:val="nil"/>
          <w:insideH w:val="nil"/>
          <w:insideV w:val="nil"/>
        </w:tcBorders>
        <w:shd w:val="clear" w:color="auto" w:fill="FFFFFF"/>
      </w:tcPr>
    </w:tblStylePr>
    <w:tblStylePr w:type="firstCol">
      <w:tblPr/>
      <w:tcPr>
        <w:tcBorders>
          <w:top w:val="nil"/>
          <w:left w:val="nil"/>
          <w:bottom w:val="nil"/>
          <w:right w:val="single" w:sz="8" w:space="0" w:color="196B24"/>
          <w:insideH w:val="nil"/>
          <w:insideV w:val="nil"/>
        </w:tcBorders>
        <w:shd w:val="clear" w:color="auto" w:fill="FFFFFF"/>
      </w:tcPr>
    </w:tblStylePr>
    <w:tblStylePr w:type="lastCol">
      <w:tblPr/>
      <w:tcPr>
        <w:tcBorders>
          <w:top w:val="nil"/>
          <w:left w:val="single" w:sz="8" w:space="0" w:color="196B24"/>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B3EDBA"/>
      </w:tcPr>
    </w:tblStylePr>
    <w:tblStylePr w:type="band1Horz">
      <w:tblPr/>
      <w:tcPr>
        <w:tcBorders>
          <w:top w:val="nil"/>
          <w:bottom w:val="nil"/>
          <w:insideH w:val="nil"/>
          <w:insideV w:val="nil"/>
        </w:tcBorders>
        <w:shd w:val="clear" w:color="auto" w:fill="B3EDBA"/>
      </w:tcPr>
    </w:tblStylePr>
    <w:tblStylePr w:type="nwCell">
      <w:tblPr/>
      <w:tcPr>
        <w:shd w:val="clear" w:color="auto" w:fill="FFFFFF"/>
      </w:tcPr>
    </w:tblStylePr>
    <w:tblStylePr w:type="swCell">
      <w:tblPr/>
      <w:tcPr>
        <w:tcBorders>
          <w:top w:val="nil"/>
        </w:tcBorders>
      </w:tcPr>
    </w:tblStylePr>
  </w:style>
  <w:style w:type="table" w:customStyle="1" w:styleId="MediumList2-Accent47">
    <w:name w:val="Medium List 2 - Accent 47"/>
    <w:basedOn w:val="TableNormal"/>
    <w:next w:val="MediumList2-Accent4"/>
    <w:uiPriority w:val="66"/>
    <w:semiHidden/>
    <w:unhideWhenUsed/>
    <w:rsid w:val="00D8293E"/>
    <w:pPr>
      <w:spacing w:after="0" w:line="240" w:lineRule="auto"/>
    </w:pPr>
    <w:rPr>
      <w:rFonts w:ascii="Aptos Display" w:eastAsia="Times New Roman" w:hAnsi="Aptos Display" w:cs="Times New Roman"/>
      <w:color w:val="000000"/>
      <w:kern w:val="2"/>
      <w:sz w:val="24"/>
      <w:szCs w:val="24"/>
      <w:lang w:val="en-IE"/>
      <w14:ligatures w14:val="standardContextual"/>
    </w:rPr>
    <w:tblPr>
      <w:tblStyleRowBandSize w:val="1"/>
      <w:tblStyleColBandSize w:val="1"/>
      <w:tblBorders>
        <w:top w:val="single" w:sz="8" w:space="0" w:color="0F9ED5"/>
        <w:left w:val="single" w:sz="8" w:space="0" w:color="0F9ED5"/>
        <w:bottom w:val="single" w:sz="8" w:space="0" w:color="0F9ED5"/>
        <w:right w:val="single" w:sz="8" w:space="0" w:color="0F9ED5"/>
      </w:tblBorders>
    </w:tblPr>
    <w:tblStylePr w:type="firstRow">
      <w:rPr>
        <w:sz w:val="24"/>
        <w:szCs w:val="24"/>
      </w:rPr>
      <w:tblPr/>
      <w:tcPr>
        <w:tcBorders>
          <w:top w:val="nil"/>
          <w:left w:val="nil"/>
          <w:bottom w:val="single" w:sz="24" w:space="0" w:color="0F9ED5"/>
          <w:right w:val="nil"/>
          <w:insideH w:val="nil"/>
          <w:insideV w:val="nil"/>
        </w:tcBorders>
        <w:shd w:val="clear" w:color="auto" w:fill="FFFFFF"/>
      </w:tcPr>
    </w:tblStylePr>
    <w:tblStylePr w:type="lastRow">
      <w:tblPr/>
      <w:tcPr>
        <w:tcBorders>
          <w:top w:val="single" w:sz="8" w:space="0" w:color="0F9ED5"/>
          <w:left w:val="nil"/>
          <w:bottom w:val="nil"/>
          <w:right w:val="nil"/>
          <w:insideH w:val="nil"/>
          <w:insideV w:val="nil"/>
        </w:tcBorders>
        <w:shd w:val="clear" w:color="auto" w:fill="FFFFFF"/>
      </w:tcPr>
    </w:tblStylePr>
    <w:tblStylePr w:type="firstCol">
      <w:tblPr/>
      <w:tcPr>
        <w:tcBorders>
          <w:top w:val="nil"/>
          <w:left w:val="nil"/>
          <w:bottom w:val="nil"/>
          <w:right w:val="single" w:sz="8" w:space="0" w:color="0F9ED5"/>
          <w:insideH w:val="nil"/>
          <w:insideV w:val="nil"/>
        </w:tcBorders>
        <w:shd w:val="clear" w:color="auto" w:fill="FFFFFF"/>
      </w:tcPr>
    </w:tblStylePr>
    <w:tblStylePr w:type="lastCol">
      <w:tblPr/>
      <w:tcPr>
        <w:tcBorders>
          <w:top w:val="nil"/>
          <w:left w:val="single" w:sz="8" w:space="0" w:color="0F9ED5"/>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BDE9FA"/>
      </w:tcPr>
    </w:tblStylePr>
    <w:tblStylePr w:type="band1Horz">
      <w:tblPr/>
      <w:tcPr>
        <w:tcBorders>
          <w:top w:val="nil"/>
          <w:bottom w:val="nil"/>
          <w:insideH w:val="nil"/>
          <w:insideV w:val="nil"/>
        </w:tcBorders>
        <w:shd w:val="clear" w:color="auto" w:fill="BDE9FA"/>
      </w:tcPr>
    </w:tblStylePr>
    <w:tblStylePr w:type="nwCell">
      <w:tblPr/>
      <w:tcPr>
        <w:shd w:val="clear" w:color="auto" w:fill="FFFFFF"/>
      </w:tcPr>
    </w:tblStylePr>
    <w:tblStylePr w:type="swCell">
      <w:tblPr/>
      <w:tcPr>
        <w:tcBorders>
          <w:top w:val="nil"/>
        </w:tcBorders>
      </w:tcPr>
    </w:tblStylePr>
  </w:style>
  <w:style w:type="table" w:customStyle="1" w:styleId="MediumList2-Accent57">
    <w:name w:val="Medium List 2 - Accent 57"/>
    <w:basedOn w:val="TableNormal"/>
    <w:next w:val="MediumList2-Accent5"/>
    <w:uiPriority w:val="66"/>
    <w:semiHidden/>
    <w:unhideWhenUsed/>
    <w:rsid w:val="00D8293E"/>
    <w:pPr>
      <w:spacing w:after="0" w:line="240" w:lineRule="auto"/>
    </w:pPr>
    <w:rPr>
      <w:rFonts w:ascii="Aptos Display" w:eastAsia="Times New Roman" w:hAnsi="Aptos Display" w:cs="Times New Roman"/>
      <w:color w:val="000000"/>
      <w:kern w:val="2"/>
      <w:sz w:val="24"/>
      <w:szCs w:val="24"/>
      <w:lang w:val="en-IE"/>
      <w14:ligatures w14:val="standardContextual"/>
    </w:rPr>
    <w:tblPr>
      <w:tblStyleRowBandSize w:val="1"/>
      <w:tblStyleColBandSize w:val="1"/>
      <w:tblBorders>
        <w:top w:val="single" w:sz="8" w:space="0" w:color="A02B93"/>
        <w:left w:val="single" w:sz="8" w:space="0" w:color="A02B93"/>
        <w:bottom w:val="single" w:sz="8" w:space="0" w:color="A02B93"/>
        <w:right w:val="single" w:sz="8" w:space="0" w:color="A02B93"/>
      </w:tblBorders>
    </w:tblPr>
    <w:tblStylePr w:type="firstRow">
      <w:rPr>
        <w:sz w:val="24"/>
        <w:szCs w:val="24"/>
      </w:rPr>
      <w:tblPr/>
      <w:tcPr>
        <w:tcBorders>
          <w:top w:val="nil"/>
          <w:left w:val="nil"/>
          <w:bottom w:val="single" w:sz="24" w:space="0" w:color="A02B93"/>
          <w:right w:val="nil"/>
          <w:insideH w:val="nil"/>
          <w:insideV w:val="nil"/>
        </w:tcBorders>
        <w:shd w:val="clear" w:color="auto" w:fill="FFFFFF"/>
      </w:tcPr>
    </w:tblStylePr>
    <w:tblStylePr w:type="lastRow">
      <w:tblPr/>
      <w:tcPr>
        <w:tcBorders>
          <w:top w:val="single" w:sz="8" w:space="0" w:color="A02B93"/>
          <w:left w:val="nil"/>
          <w:bottom w:val="nil"/>
          <w:right w:val="nil"/>
          <w:insideH w:val="nil"/>
          <w:insideV w:val="nil"/>
        </w:tcBorders>
        <w:shd w:val="clear" w:color="auto" w:fill="FFFFFF"/>
      </w:tcPr>
    </w:tblStylePr>
    <w:tblStylePr w:type="firstCol">
      <w:tblPr/>
      <w:tcPr>
        <w:tcBorders>
          <w:top w:val="nil"/>
          <w:left w:val="nil"/>
          <w:bottom w:val="nil"/>
          <w:right w:val="single" w:sz="8" w:space="0" w:color="A02B93"/>
          <w:insideH w:val="nil"/>
          <w:insideV w:val="nil"/>
        </w:tcBorders>
        <w:shd w:val="clear" w:color="auto" w:fill="FFFFFF"/>
      </w:tcPr>
    </w:tblStylePr>
    <w:tblStylePr w:type="lastCol">
      <w:tblPr/>
      <w:tcPr>
        <w:tcBorders>
          <w:top w:val="nil"/>
          <w:left w:val="single" w:sz="8" w:space="0" w:color="A02B93"/>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EFC3E9"/>
      </w:tcPr>
    </w:tblStylePr>
    <w:tblStylePr w:type="band1Horz">
      <w:tblPr/>
      <w:tcPr>
        <w:tcBorders>
          <w:top w:val="nil"/>
          <w:bottom w:val="nil"/>
          <w:insideH w:val="nil"/>
          <w:insideV w:val="nil"/>
        </w:tcBorders>
        <w:shd w:val="clear" w:color="auto" w:fill="EFC3E9"/>
      </w:tcPr>
    </w:tblStylePr>
    <w:tblStylePr w:type="nwCell">
      <w:tblPr/>
      <w:tcPr>
        <w:shd w:val="clear" w:color="auto" w:fill="FFFFFF"/>
      </w:tcPr>
    </w:tblStylePr>
    <w:tblStylePr w:type="swCell">
      <w:tblPr/>
      <w:tcPr>
        <w:tcBorders>
          <w:top w:val="nil"/>
        </w:tcBorders>
      </w:tcPr>
    </w:tblStylePr>
  </w:style>
  <w:style w:type="table" w:customStyle="1" w:styleId="MediumList2-Accent67">
    <w:name w:val="Medium List 2 - Accent 67"/>
    <w:basedOn w:val="TableNormal"/>
    <w:next w:val="MediumList2-Accent6"/>
    <w:uiPriority w:val="66"/>
    <w:semiHidden/>
    <w:unhideWhenUsed/>
    <w:rsid w:val="00D8293E"/>
    <w:pPr>
      <w:spacing w:after="0" w:line="240" w:lineRule="auto"/>
    </w:pPr>
    <w:rPr>
      <w:rFonts w:ascii="Aptos Display" w:eastAsia="Times New Roman" w:hAnsi="Aptos Display" w:cs="Times New Roman"/>
      <w:color w:val="000000"/>
      <w:kern w:val="2"/>
      <w:sz w:val="24"/>
      <w:szCs w:val="24"/>
      <w:lang w:val="en-IE"/>
      <w14:ligatures w14:val="standardContextual"/>
    </w:rPr>
    <w:tblPr>
      <w:tblStyleRowBandSize w:val="1"/>
      <w:tblStyleColBandSize w:val="1"/>
      <w:tblBorders>
        <w:top w:val="single" w:sz="8" w:space="0" w:color="4EA72E"/>
        <w:left w:val="single" w:sz="8" w:space="0" w:color="4EA72E"/>
        <w:bottom w:val="single" w:sz="8" w:space="0" w:color="4EA72E"/>
        <w:right w:val="single" w:sz="8" w:space="0" w:color="4EA72E"/>
      </w:tblBorders>
    </w:tblPr>
    <w:tblStylePr w:type="firstRow">
      <w:rPr>
        <w:sz w:val="24"/>
        <w:szCs w:val="24"/>
      </w:rPr>
      <w:tblPr/>
      <w:tcPr>
        <w:tcBorders>
          <w:top w:val="nil"/>
          <w:left w:val="nil"/>
          <w:bottom w:val="single" w:sz="24" w:space="0" w:color="4EA72E"/>
          <w:right w:val="nil"/>
          <w:insideH w:val="nil"/>
          <w:insideV w:val="nil"/>
        </w:tcBorders>
        <w:shd w:val="clear" w:color="auto" w:fill="FFFFFF"/>
      </w:tcPr>
    </w:tblStylePr>
    <w:tblStylePr w:type="lastRow">
      <w:tblPr/>
      <w:tcPr>
        <w:tcBorders>
          <w:top w:val="single" w:sz="8" w:space="0" w:color="4EA72E"/>
          <w:left w:val="nil"/>
          <w:bottom w:val="nil"/>
          <w:right w:val="nil"/>
          <w:insideH w:val="nil"/>
          <w:insideV w:val="nil"/>
        </w:tcBorders>
        <w:shd w:val="clear" w:color="auto" w:fill="FFFFFF"/>
      </w:tcPr>
    </w:tblStylePr>
    <w:tblStylePr w:type="firstCol">
      <w:tblPr/>
      <w:tcPr>
        <w:tcBorders>
          <w:top w:val="nil"/>
          <w:left w:val="nil"/>
          <w:bottom w:val="nil"/>
          <w:right w:val="single" w:sz="8" w:space="0" w:color="4EA72E"/>
          <w:insideH w:val="nil"/>
          <w:insideV w:val="nil"/>
        </w:tcBorders>
        <w:shd w:val="clear" w:color="auto" w:fill="FFFFFF"/>
      </w:tcPr>
    </w:tblStylePr>
    <w:tblStylePr w:type="lastCol">
      <w:tblPr/>
      <w:tcPr>
        <w:tcBorders>
          <w:top w:val="nil"/>
          <w:left w:val="single" w:sz="8" w:space="0" w:color="4EA72E"/>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D0EFC5"/>
      </w:tcPr>
    </w:tblStylePr>
    <w:tblStylePr w:type="band1Horz">
      <w:tblPr/>
      <w:tcPr>
        <w:tcBorders>
          <w:top w:val="nil"/>
          <w:bottom w:val="nil"/>
          <w:insideH w:val="nil"/>
          <w:insideV w:val="nil"/>
        </w:tcBorders>
        <w:shd w:val="clear" w:color="auto" w:fill="D0EFC5"/>
      </w:tcPr>
    </w:tblStylePr>
    <w:tblStylePr w:type="nwCell">
      <w:tblPr/>
      <w:tcPr>
        <w:shd w:val="clear" w:color="auto" w:fill="FFFFFF"/>
      </w:tcPr>
    </w:tblStylePr>
    <w:tblStylePr w:type="swCell">
      <w:tblPr/>
      <w:tcPr>
        <w:tcBorders>
          <w:top w:val="nil"/>
        </w:tcBorders>
      </w:tcPr>
    </w:tblStylePr>
  </w:style>
  <w:style w:type="table" w:customStyle="1" w:styleId="MediumShading17">
    <w:name w:val="Medium Shading 17"/>
    <w:basedOn w:val="TableNormal"/>
    <w:next w:val="MediumShading1"/>
    <w:uiPriority w:val="63"/>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8" w:space="0" w:color="404040"/>
        <w:left w:val="single" w:sz="8" w:space="0" w:color="404040"/>
        <w:bottom w:val="single" w:sz="8" w:space="0" w:color="404040"/>
        <w:right w:val="single" w:sz="8" w:space="0" w:color="404040"/>
        <w:insideH w:val="single" w:sz="8" w:space="0" w:color="404040"/>
      </w:tblBorders>
    </w:tblPr>
    <w:tblStylePr w:type="firstRow">
      <w:pPr>
        <w:spacing w:before="0" w:after="0" w:line="240" w:lineRule="auto"/>
      </w:pPr>
      <w:rPr>
        <w:b/>
        <w:bCs/>
        <w:color w:val="FFFFFF"/>
      </w:rPr>
      <w:tblPr/>
      <w:tcPr>
        <w:tcBorders>
          <w:top w:val="single" w:sz="8" w:space="0" w:color="404040"/>
          <w:left w:val="single" w:sz="8" w:space="0" w:color="404040"/>
          <w:bottom w:val="single" w:sz="8" w:space="0" w:color="404040"/>
          <w:right w:val="single" w:sz="8" w:space="0" w:color="404040"/>
          <w:insideH w:val="nil"/>
          <w:insideV w:val="nil"/>
        </w:tcBorders>
        <w:shd w:val="clear" w:color="auto" w:fill="000000"/>
      </w:tcPr>
    </w:tblStylePr>
    <w:tblStylePr w:type="lastRow">
      <w:pPr>
        <w:spacing w:before="0" w:after="0" w:line="240" w:lineRule="auto"/>
      </w:pPr>
      <w:rPr>
        <w:b/>
        <w:bCs/>
      </w:rPr>
      <w:tblPr/>
      <w:tcPr>
        <w:tcBorders>
          <w:top w:val="double" w:sz="6" w:space="0" w:color="404040"/>
          <w:left w:val="single" w:sz="8" w:space="0" w:color="404040"/>
          <w:bottom w:val="single" w:sz="8" w:space="0" w:color="404040"/>
          <w:right w:val="single" w:sz="8" w:space="0" w:color="404040"/>
          <w:insideH w:val="nil"/>
          <w:insideV w:val="nil"/>
        </w:tcBorders>
      </w:tcPr>
    </w:tblStylePr>
    <w:tblStylePr w:type="firstCol">
      <w:rPr>
        <w:b/>
        <w:bCs/>
      </w:rPr>
    </w:tblStylePr>
    <w:tblStylePr w:type="lastCol">
      <w:rPr>
        <w:b/>
        <w:bCs/>
      </w:rPr>
    </w:tblStylePr>
    <w:tblStylePr w:type="band1Vert">
      <w:tblPr/>
      <w:tcPr>
        <w:shd w:val="clear" w:color="auto" w:fill="C0C0C0"/>
      </w:tcPr>
    </w:tblStylePr>
    <w:tblStylePr w:type="band1Horz">
      <w:tblPr/>
      <w:tcPr>
        <w:tcBorders>
          <w:insideH w:val="nil"/>
          <w:insideV w:val="nil"/>
        </w:tcBorders>
        <w:shd w:val="clear" w:color="auto" w:fill="C0C0C0"/>
      </w:tcPr>
    </w:tblStylePr>
    <w:tblStylePr w:type="band2Horz">
      <w:tblPr/>
      <w:tcPr>
        <w:tcBorders>
          <w:insideH w:val="nil"/>
          <w:insideV w:val="nil"/>
        </w:tcBorders>
      </w:tcPr>
    </w:tblStylePr>
  </w:style>
  <w:style w:type="table" w:customStyle="1" w:styleId="MediumShading1-Accent17">
    <w:name w:val="Medium Shading 1 - Accent 17"/>
    <w:basedOn w:val="TableNormal"/>
    <w:next w:val="MediumShading1-Accent1"/>
    <w:uiPriority w:val="63"/>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8" w:space="0" w:color="2198CF"/>
        <w:left w:val="single" w:sz="8" w:space="0" w:color="2198CF"/>
        <w:bottom w:val="single" w:sz="8" w:space="0" w:color="2198CF"/>
        <w:right w:val="single" w:sz="8" w:space="0" w:color="2198CF"/>
        <w:insideH w:val="single" w:sz="8" w:space="0" w:color="2198CF"/>
      </w:tblBorders>
    </w:tblPr>
    <w:tblStylePr w:type="firstRow">
      <w:pPr>
        <w:spacing w:before="0" w:after="0" w:line="240" w:lineRule="auto"/>
      </w:pPr>
      <w:rPr>
        <w:b/>
        <w:bCs/>
        <w:color w:val="FFFFFF"/>
      </w:rPr>
      <w:tblPr/>
      <w:tcPr>
        <w:tcBorders>
          <w:top w:val="single" w:sz="8" w:space="0" w:color="2198CF"/>
          <w:left w:val="single" w:sz="8" w:space="0" w:color="2198CF"/>
          <w:bottom w:val="single" w:sz="8" w:space="0" w:color="2198CF"/>
          <w:right w:val="single" w:sz="8" w:space="0" w:color="2198CF"/>
          <w:insideH w:val="nil"/>
          <w:insideV w:val="nil"/>
        </w:tcBorders>
        <w:shd w:val="clear" w:color="auto" w:fill="156082"/>
      </w:tcPr>
    </w:tblStylePr>
    <w:tblStylePr w:type="lastRow">
      <w:pPr>
        <w:spacing w:before="0" w:after="0" w:line="240" w:lineRule="auto"/>
      </w:pPr>
      <w:rPr>
        <w:b/>
        <w:bCs/>
      </w:rPr>
      <w:tblPr/>
      <w:tcPr>
        <w:tcBorders>
          <w:top w:val="double" w:sz="6" w:space="0" w:color="2198CF"/>
          <w:left w:val="single" w:sz="8" w:space="0" w:color="2198CF"/>
          <w:bottom w:val="single" w:sz="8" w:space="0" w:color="2198CF"/>
          <w:right w:val="single" w:sz="8" w:space="0" w:color="2198CF"/>
          <w:insideH w:val="nil"/>
          <w:insideV w:val="nil"/>
        </w:tcBorders>
      </w:tcPr>
    </w:tblStylePr>
    <w:tblStylePr w:type="firstCol">
      <w:rPr>
        <w:b/>
        <w:bCs/>
      </w:rPr>
    </w:tblStylePr>
    <w:tblStylePr w:type="lastCol">
      <w:rPr>
        <w:b/>
        <w:bCs/>
      </w:rPr>
    </w:tblStylePr>
    <w:tblStylePr w:type="band1Vert">
      <w:tblPr/>
      <w:tcPr>
        <w:shd w:val="clear" w:color="auto" w:fill="B2DEF2"/>
      </w:tcPr>
    </w:tblStylePr>
    <w:tblStylePr w:type="band1Horz">
      <w:tblPr/>
      <w:tcPr>
        <w:tcBorders>
          <w:insideH w:val="nil"/>
          <w:insideV w:val="nil"/>
        </w:tcBorders>
        <w:shd w:val="clear" w:color="auto" w:fill="B2DEF2"/>
      </w:tcPr>
    </w:tblStylePr>
    <w:tblStylePr w:type="band2Horz">
      <w:tblPr/>
      <w:tcPr>
        <w:tcBorders>
          <w:insideH w:val="nil"/>
          <w:insideV w:val="nil"/>
        </w:tcBorders>
      </w:tcPr>
    </w:tblStylePr>
  </w:style>
  <w:style w:type="table" w:customStyle="1" w:styleId="MediumShading1-Accent27">
    <w:name w:val="Medium Shading 1 - Accent 27"/>
    <w:basedOn w:val="TableNormal"/>
    <w:next w:val="MediumShading1-Accent2"/>
    <w:uiPriority w:val="63"/>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8" w:space="0" w:color="EE9465"/>
        <w:left w:val="single" w:sz="8" w:space="0" w:color="EE9465"/>
        <w:bottom w:val="single" w:sz="8" w:space="0" w:color="EE9465"/>
        <w:right w:val="single" w:sz="8" w:space="0" w:color="EE9465"/>
        <w:insideH w:val="single" w:sz="8" w:space="0" w:color="EE9465"/>
      </w:tblBorders>
    </w:tblPr>
    <w:tblStylePr w:type="firstRow">
      <w:pPr>
        <w:spacing w:before="0" w:after="0" w:line="240" w:lineRule="auto"/>
      </w:pPr>
      <w:rPr>
        <w:b/>
        <w:bCs/>
        <w:color w:val="FFFFFF"/>
      </w:rPr>
      <w:tblPr/>
      <w:tcPr>
        <w:tcBorders>
          <w:top w:val="single" w:sz="8" w:space="0" w:color="EE9465"/>
          <w:left w:val="single" w:sz="8" w:space="0" w:color="EE9465"/>
          <w:bottom w:val="single" w:sz="8" w:space="0" w:color="EE9465"/>
          <w:right w:val="single" w:sz="8" w:space="0" w:color="EE9465"/>
          <w:insideH w:val="nil"/>
          <w:insideV w:val="nil"/>
        </w:tcBorders>
        <w:shd w:val="clear" w:color="auto" w:fill="E97132"/>
      </w:tcPr>
    </w:tblStylePr>
    <w:tblStylePr w:type="lastRow">
      <w:pPr>
        <w:spacing w:before="0" w:after="0" w:line="240" w:lineRule="auto"/>
      </w:pPr>
      <w:rPr>
        <w:b/>
        <w:bCs/>
      </w:rPr>
      <w:tblPr/>
      <w:tcPr>
        <w:tcBorders>
          <w:top w:val="double" w:sz="6" w:space="0" w:color="EE9465"/>
          <w:left w:val="single" w:sz="8" w:space="0" w:color="EE9465"/>
          <w:bottom w:val="single" w:sz="8" w:space="0" w:color="EE9465"/>
          <w:right w:val="single" w:sz="8" w:space="0" w:color="EE9465"/>
          <w:insideH w:val="nil"/>
          <w:insideV w:val="nil"/>
        </w:tcBorders>
      </w:tcPr>
    </w:tblStylePr>
    <w:tblStylePr w:type="firstCol">
      <w:rPr>
        <w:b/>
        <w:bCs/>
      </w:rPr>
    </w:tblStylePr>
    <w:tblStylePr w:type="lastCol">
      <w:rPr>
        <w:b/>
        <w:bCs/>
      </w:rPr>
    </w:tblStylePr>
    <w:tblStylePr w:type="band1Vert">
      <w:tblPr/>
      <w:tcPr>
        <w:shd w:val="clear" w:color="auto" w:fill="F9DBCC"/>
      </w:tcPr>
    </w:tblStylePr>
    <w:tblStylePr w:type="band1Horz">
      <w:tblPr/>
      <w:tcPr>
        <w:tcBorders>
          <w:insideH w:val="nil"/>
          <w:insideV w:val="nil"/>
        </w:tcBorders>
        <w:shd w:val="clear" w:color="auto" w:fill="F9DBCC"/>
      </w:tcPr>
    </w:tblStylePr>
    <w:tblStylePr w:type="band2Horz">
      <w:tblPr/>
      <w:tcPr>
        <w:tcBorders>
          <w:insideH w:val="nil"/>
          <w:insideV w:val="nil"/>
        </w:tcBorders>
      </w:tcPr>
    </w:tblStylePr>
  </w:style>
  <w:style w:type="table" w:customStyle="1" w:styleId="MediumShading1-Accent37">
    <w:name w:val="Medium Shading 1 - Accent 37"/>
    <w:basedOn w:val="TableNormal"/>
    <w:next w:val="MediumShading1-Accent3"/>
    <w:uiPriority w:val="63"/>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8" w:space="0" w:color="2BB73D"/>
        <w:left w:val="single" w:sz="8" w:space="0" w:color="2BB73D"/>
        <w:bottom w:val="single" w:sz="8" w:space="0" w:color="2BB73D"/>
        <w:right w:val="single" w:sz="8" w:space="0" w:color="2BB73D"/>
        <w:insideH w:val="single" w:sz="8" w:space="0" w:color="2BB73D"/>
      </w:tblBorders>
    </w:tblPr>
    <w:tblStylePr w:type="firstRow">
      <w:pPr>
        <w:spacing w:before="0" w:after="0" w:line="240" w:lineRule="auto"/>
      </w:pPr>
      <w:rPr>
        <w:b/>
        <w:bCs/>
        <w:color w:val="FFFFFF"/>
      </w:rPr>
      <w:tblPr/>
      <w:tcPr>
        <w:tcBorders>
          <w:top w:val="single" w:sz="8" w:space="0" w:color="2BB73D"/>
          <w:left w:val="single" w:sz="8" w:space="0" w:color="2BB73D"/>
          <w:bottom w:val="single" w:sz="8" w:space="0" w:color="2BB73D"/>
          <w:right w:val="single" w:sz="8" w:space="0" w:color="2BB73D"/>
          <w:insideH w:val="nil"/>
          <w:insideV w:val="nil"/>
        </w:tcBorders>
        <w:shd w:val="clear" w:color="auto" w:fill="196B24"/>
      </w:tcPr>
    </w:tblStylePr>
    <w:tblStylePr w:type="lastRow">
      <w:pPr>
        <w:spacing w:before="0" w:after="0" w:line="240" w:lineRule="auto"/>
      </w:pPr>
      <w:rPr>
        <w:b/>
        <w:bCs/>
      </w:rPr>
      <w:tblPr/>
      <w:tcPr>
        <w:tcBorders>
          <w:top w:val="double" w:sz="6" w:space="0" w:color="2BB73D"/>
          <w:left w:val="single" w:sz="8" w:space="0" w:color="2BB73D"/>
          <w:bottom w:val="single" w:sz="8" w:space="0" w:color="2BB73D"/>
          <w:right w:val="single" w:sz="8" w:space="0" w:color="2BB73D"/>
          <w:insideH w:val="nil"/>
          <w:insideV w:val="nil"/>
        </w:tcBorders>
      </w:tcPr>
    </w:tblStylePr>
    <w:tblStylePr w:type="firstCol">
      <w:rPr>
        <w:b/>
        <w:bCs/>
      </w:rPr>
    </w:tblStylePr>
    <w:tblStylePr w:type="lastCol">
      <w:rPr>
        <w:b/>
        <w:bCs/>
      </w:rPr>
    </w:tblStylePr>
    <w:tblStylePr w:type="band1Vert">
      <w:tblPr/>
      <w:tcPr>
        <w:shd w:val="clear" w:color="auto" w:fill="B3EDBA"/>
      </w:tcPr>
    </w:tblStylePr>
    <w:tblStylePr w:type="band1Horz">
      <w:tblPr/>
      <w:tcPr>
        <w:tcBorders>
          <w:insideH w:val="nil"/>
          <w:insideV w:val="nil"/>
        </w:tcBorders>
        <w:shd w:val="clear" w:color="auto" w:fill="B3EDBA"/>
      </w:tcPr>
    </w:tblStylePr>
    <w:tblStylePr w:type="band2Horz">
      <w:tblPr/>
      <w:tcPr>
        <w:tcBorders>
          <w:insideH w:val="nil"/>
          <w:insideV w:val="nil"/>
        </w:tcBorders>
      </w:tcPr>
    </w:tblStylePr>
  </w:style>
  <w:style w:type="table" w:customStyle="1" w:styleId="MediumShading1-Accent47">
    <w:name w:val="Medium Shading 1 - Accent 47"/>
    <w:basedOn w:val="TableNormal"/>
    <w:next w:val="MediumShading1-Accent4"/>
    <w:uiPriority w:val="63"/>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8" w:space="0" w:color="39BEF1"/>
        <w:left w:val="single" w:sz="8" w:space="0" w:color="39BEF1"/>
        <w:bottom w:val="single" w:sz="8" w:space="0" w:color="39BEF1"/>
        <w:right w:val="single" w:sz="8" w:space="0" w:color="39BEF1"/>
        <w:insideH w:val="single" w:sz="8" w:space="0" w:color="39BEF1"/>
      </w:tblBorders>
    </w:tblPr>
    <w:tblStylePr w:type="firstRow">
      <w:pPr>
        <w:spacing w:before="0" w:after="0" w:line="240" w:lineRule="auto"/>
      </w:pPr>
      <w:rPr>
        <w:b/>
        <w:bCs/>
        <w:color w:val="FFFFFF"/>
      </w:rPr>
      <w:tblPr/>
      <w:tcPr>
        <w:tcBorders>
          <w:top w:val="single" w:sz="8" w:space="0" w:color="39BEF1"/>
          <w:left w:val="single" w:sz="8" w:space="0" w:color="39BEF1"/>
          <w:bottom w:val="single" w:sz="8" w:space="0" w:color="39BEF1"/>
          <w:right w:val="single" w:sz="8" w:space="0" w:color="39BEF1"/>
          <w:insideH w:val="nil"/>
          <w:insideV w:val="nil"/>
        </w:tcBorders>
        <w:shd w:val="clear" w:color="auto" w:fill="0F9ED5"/>
      </w:tcPr>
    </w:tblStylePr>
    <w:tblStylePr w:type="lastRow">
      <w:pPr>
        <w:spacing w:before="0" w:after="0" w:line="240" w:lineRule="auto"/>
      </w:pPr>
      <w:rPr>
        <w:b/>
        <w:bCs/>
      </w:rPr>
      <w:tblPr/>
      <w:tcPr>
        <w:tcBorders>
          <w:top w:val="double" w:sz="6" w:space="0" w:color="39BEF1"/>
          <w:left w:val="single" w:sz="8" w:space="0" w:color="39BEF1"/>
          <w:bottom w:val="single" w:sz="8" w:space="0" w:color="39BEF1"/>
          <w:right w:val="single" w:sz="8" w:space="0" w:color="39BEF1"/>
          <w:insideH w:val="nil"/>
          <w:insideV w:val="nil"/>
        </w:tcBorders>
      </w:tcPr>
    </w:tblStylePr>
    <w:tblStylePr w:type="firstCol">
      <w:rPr>
        <w:b/>
        <w:bCs/>
      </w:rPr>
    </w:tblStylePr>
    <w:tblStylePr w:type="lastCol">
      <w:rPr>
        <w:b/>
        <w:bCs/>
      </w:rPr>
    </w:tblStylePr>
    <w:tblStylePr w:type="band1Vert">
      <w:tblPr/>
      <w:tcPr>
        <w:shd w:val="clear" w:color="auto" w:fill="BDE9FA"/>
      </w:tcPr>
    </w:tblStylePr>
    <w:tblStylePr w:type="band1Horz">
      <w:tblPr/>
      <w:tcPr>
        <w:tcBorders>
          <w:insideH w:val="nil"/>
          <w:insideV w:val="nil"/>
        </w:tcBorders>
        <w:shd w:val="clear" w:color="auto" w:fill="BDE9FA"/>
      </w:tcPr>
    </w:tblStylePr>
    <w:tblStylePr w:type="band2Horz">
      <w:tblPr/>
      <w:tcPr>
        <w:tcBorders>
          <w:insideH w:val="nil"/>
          <w:insideV w:val="nil"/>
        </w:tcBorders>
      </w:tcPr>
    </w:tblStylePr>
  </w:style>
  <w:style w:type="table" w:customStyle="1" w:styleId="MediumShading1-Accent57">
    <w:name w:val="Medium Shading 1 - Accent 57"/>
    <w:basedOn w:val="TableNormal"/>
    <w:next w:val="MediumShading1-Accent5"/>
    <w:uiPriority w:val="63"/>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8" w:space="0" w:color="CE49BF"/>
        <w:left w:val="single" w:sz="8" w:space="0" w:color="CE49BF"/>
        <w:bottom w:val="single" w:sz="8" w:space="0" w:color="CE49BF"/>
        <w:right w:val="single" w:sz="8" w:space="0" w:color="CE49BF"/>
        <w:insideH w:val="single" w:sz="8" w:space="0" w:color="CE49BF"/>
      </w:tblBorders>
    </w:tblPr>
    <w:tblStylePr w:type="firstRow">
      <w:pPr>
        <w:spacing w:before="0" w:after="0" w:line="240" w:lineRule="auto"/>
      </w:pPr>
      <w:rPr>
        <w:b/>
        <w:bCs/>
        <w:color w:val="FFFFFF"/>
      </w:rPr>
      <w:tblPr/>
      <w:tcPr>
        <w:tcBorders>
          <w:top w:val="single" w:sz="8" w:space="0" w:color="CE49BF"/>
          <w:left w:val="single" w:sz="8" w:space="0" w:color="CE49BF"/>
          <w:bottom w:val="single" w:sz="8" w:space="0" w:color="CE49BF"/>
          <w:right w:val="single" w:sz="8" w:space="0" w:color="CE49BF"/>
          <w:insideH w:val="nil"/>
          <w:insideV w:val="nil"/>
        </w:tcBorders>
        <w:shd w:val="clear" w:color="auto" w:fill="A02B93"/>
      </w:tcPr>
    </w:tblStylePr>
    <w:tblStylePr w:type="lastRow">
      <w:pPr>
        <w:spacing w:before="0" w:after="0" w:line="240" w:lineRule="auto"/>
      </w:pPr>
      <w:rPr>
        <w:b/>
        <w:bCs/>
      </w:rPr>
      <w:tblPr/>
      <w:tcPr>
        <w:tcBorders>
          <w:top w:val="double" w:sz="6" w:space="0" w:color="CE49BF"/>
          <w:left w:val="single" w:sz="8" w:space="0" w:color="CE49BF"/>
          <w:bottom w:val="single" w:sz="8" w:space="0" w:color="CE49BF"/>
          <w:right w:val="single" w:sz="8" w:space="0" w:color="CE49BF"/>
          <w:insideH w:val="nil"/>
          <w:insideV w:val="nil"/>
        </w:tcBorders>
      </w:tcPr>
    </w:tblStylePr>
    <w:tblStylePr w:type="firstCol">
      <w:rPr>
        <w:b/>
        <w:bCs/>
      </w:rPr>
    </w:tblStylePr>
    <w:tblStylePr w:type="lastCol">
      <w:rPr>
        <w:b/>
        <w:bCs/>
      </w:rPr>
    </w:tblStylePr>
    <w:tblStylePr w:type="band1Vert">
      <w:tblPr/>
      <w:tcPr>
        <w:shd w:val="clear" w:color="auto" w:fill="EFC3E9"/>
      </w:tcPr>
    </w:tblStylePr>
    <w:tblStylePr w:type="band1Horz">
      <w:tblPr/>
      <w:tcPr>
        <w:tcBorders>
          <w:insideH w:val="nil"/>
          <w:insideV w:val="nil"/>
        </w:tcBorders>
        <w:shd w:val="clear" w:color="auto" w:fill="EFC3E9"/>
      </w:tcPr>
    </w:tblStylePr>
    <w:tblStylePr w:type="band2Horz">
      <w:tblPr/>
      <w:tcPr>
        <w:tcBorders>
          <w:insideH w:val="nil"/>
          <w:insideV w:val="nil"/>
        </w:tcBorders>
      </w:tcPr>
    </w:tblStylePr>
  </w:style>
  <w:style w:type="table" w:customStyle="1" w:styleId="MediumShading1-Accent67">
    <w:name w:val="Medium Shading 1 - Accent 67"/>
    <w:basedOn w:val="TableNormal"/>
    <w:next w:val="MediumShading1-Accent6"/>
    <w:uiPriority w:val="63"/>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8" w:space="0" w:color="71CF50"/>
        <w:left w:val="single" w:sz="8" w:space="0" w:color="71CF50"/>
        <w:bottom w:val="single" w:sz="8" w:space="0" w:color="71CF50"/>
        <w:right w:val="single" w:sz="8" w:space="0" w:color="71CF50"/>
        <w:insideH w:val="single" w:sz="8" w:space="0" w:color="71CF50"/>
      </w:tblBorders>
    </w:tblPr>
    <w:tblStylePr w:type="firstRow">
      <w:pPr>
        <w:spacing w:before="0" w:after="0" w:line="240" w:lineRule="auto"/>
      </w:pPr>
      <w:rPr>
        <w:b/>
        <w:bCs/>
        <w:color w:val="FFFFFF"/>
      </w:rPr>
      <w:tblPr/>
      <w:tcPr>
        <w:tcBorders>
          <w:top w:val="single" w:sz="8" w:space="0" w:color="71CF50"/>
          <w:left w:val="single" w:sz="8" w:space="0" w:color="71CF50"/>
          <w:bottom w:val="single" w:sz="8" w:space="0" w:color="71CF50"/>
          <w:right w:val="single" w:sz="8" w:space="0" w:color="71CF50"/>
          <w:insideH w:val="nil"/>
          <w:insideV w:val="nil"/>
        </w:tcBorders>
        <w:shd w:val="clear" w:color="auto" w:fill="4EA72E"/>
      </w:tcPr>
    </w:tblStylePr>
    <w:tblStylePr w:type="lastRow">
      <w:pPr>
        <w:spacing w:before="0" w:after="0" w:line="240" w:lineRule="auto"/>
      </w:pPr>
      <w:rPr>
        <w:b/>
        <w:bCs/>
      </w:rPr>
      <w:tblPr/>
      <w:tcPr>
        <w:tcBorders>
          <w:top w:val="double" w:sz="6" w:space="0" w:color="71CF50"/>
          <w:left w:val="single" w:sz="8" w:space="0" w:color="71CF50"/>
          <w:bottom w:val="single" w:sz="8" w:space="0" w:color="71CF50"/>
          <w:right w:val="single" w:sz="8" w:space="0" w:color="71CF50"/>
          <w:insideH w:val="nil"/>
          <w:insideV w:val="nil"/>
        </w:tcBorders>
      </w:tcPr>
    </w:tblStylePr>
    <w:tblStylePr w:type="firstCol">
      <w:rPr>
        <w:b/>
        <w:bCs/>
      </w:rPr>
    </w:tblStylePr>
    <w:tblStylePr w:type="lastCol">
      <w:rPr>
        <w:b/>
        <w:bCs/>
      </w:rPr>
    </w:tblStylePr>
    <w:tblStylePr w:type="band1Vert">
      <w:tblPr/>
      <w:tcPr>
        <w:shd w:val="clear" w:color="auto" w:fill="D0EFC5"/>
      </w:tcPr>
    </w:tblStylePr>
    <w:tblStylePr w:type="band1Horz">
      <w:tblPr/>
      <w:tcPr>
        <w:tcBorders>
          <w:insideH w:val="nil"/>
          <w:insideV w:val="nil"/>
        </w:tcBorders>
        <w:shd w:val="clear" w:color="auto" w:fill="D0EFC5"/>
      </w:tcPr>
    </w:tblStylePr>
    <w:tblStylePr w:type="band2Horz">
      <w:tblPr/>
      <w:tcPr>
        <w:tcBorders>
          <w:insideH w:val="nil"/>
          <w:insideV w:val="nil"/>
        </w:tcBorders>
      </w:tcPr>
    </w:tblStylePr>
  </w:style>
  <w:style w:type="table" w:customStyle="1" w:styleId="MediumShading27">
    <w:name w:val="Medium Shading 27"/>
    <w:basedOn w:val="TableNormal"/>
    <w:next w:val="MediumShading2"/>
    <w:uiPriority w:val="64"/>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000000"/>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000000"/>
      </w:tcPr>
    </w:tblStylePr>
    <w:tblStylePr w:type="lastCol">
      <w:rPr>
        <w:b/>
        <w:bCs/>
        <w:color w:val="FFFFFF"/>
      </w:rPr>
      <w:tblPr/>
      <w:tcPr>
        <w:tcBorders>
          <w:left w:val="nil"/>
          <w:right w:val="nil"/>
          <w:insideH w:val="nil"/>
          <w:insideV w:val="nil"/>
        </w:tcBorders>
        <w:shd w:val="clear" w:color="auto" w:fill="000000"/>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17">
    <w:name w:val="Medium Shading 2 - Accent 17"/>
    <w:basedOn w:val="TableNormal"/>
    <w:next w:val="MediumShading2-Accent1"/>
    <w:uiPriority w:val="64"/>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15608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156082"/>
      </w:tcPr>
    </w:tblStylePr>
    <w:tblStylePr w:type="lastCol">
      <w:rPr>
        <w:b/>
        <w:bCs/>
        <w:color w:val="FFFFFF"/>
      </w:rPr>
      <w:tblPr/>
      <w:tcPr>
        <w:tcBorders>
          <w:left w:val="nil"/>
          <w:right w:val="nil"/>
          <w:insideH w:val="nil"/>
          <w:insideV w:val="nil"/>
        </w:tcBorders>
        <w:shd w:val="clear" w:color="auto" w:fill="156082"/>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27">
    <w:name w:val="Medium Shading 2 - Accent 27"/>
    <w:basedOn w:val="TableNormal"/>
    <w:next w:val="MediumShading2-Accent2"/>
    <w:uiPriority w:val="64"/>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E9713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E97132"/>
      </w:tcPr>
    </w:tblStylePr>
    <w:tblStylePr w:type="lastCol">
      <w:rPr>
        <w:b/>
        <w:bCs/>
        <w:color w:val="FFFFFF"/>
      </w:rPr>
      <w:tblPr/>
      <w:tcPr>
        <w:tcBorders>
          <w:left w:val="nil"/>
          <w:right w:val="nil"/>
          <w:insideH w:val="nil"/>
          <w:insideV w:val="nil"/>
        </w:tcBorders>
        <w:shd w:val="clear" w:color="auto" w:fill="E97132"/>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37">
    <w:name w:val="Medium Shading 2 - Accent 37"/>
    <w:basedOn w:val="TableNormal"/>
    <w:next w:val="MediumShading2-Accent3"/>
    <w:uiPriority w:val="64"/>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196B2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196B24"/>
      </w:tcPr>
    </w:tblStylePr>
    <w:tblStylePr w:type="lastCol">
      <w:rPr>
        <w:b/>
        <w:bCs/>
        <w:color w:val="FFFFFF"/>
      </w:rPr>
      <w:tblPr/>
      <w:tcPr>
        <w:tcBorders>
          <w:left w:val="nil"/>
          <w:right w:val="nil"/>
          <w:insideH w:val="nil"/>
          <w:insideV w:val="nil"/>
        </w:tcBorders>
        <w:shd w:val="clear" w:color="auto" w:fill="196B24"/>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47">
    <w:name w:val="Medium Shading 2 - Accent 47"/>
    <w:basedOn w:val="TableNormal"/>
    <w:next w:val="MediumShading2-Accent4"/>
    <w:uiPriority w:val="64"/>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0F9ED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0F9ED5"/>
      </w:tcPr>
    </w:tblStylePr>
    <w:tblStylePr w:type="lastCol">
      <w:rPr>
        <w:b/>
        <w:bCs/>
        <w:color w:val="FFFFFF"/>
      </w:rPr>
      <w:tblPr/>
      <w:tcPr>
        <w:tcBorders>
          <w:left w:val="nil"/>
          <w:right w:val="nil"/>
          <w:insideH w:val="nil"/>
          <w:insideV w:val="nil"/>
        </w:tcBorders>
        <w:shd w:val="clear" w:color="auto" w:fill="0F9ED5"/>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57">
    <w:name w:val="Medium Shading 2 - Accent 57"/>
    <w:basedOn w:val="TableNormal"/>
    <w:next w:val="MediumShading2-Accent5"/>
    <w:uiPriority w:val="64"/>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A02B9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A02B93"/>
      </w:tcPr>
    </w:tblStylePr>
    <w:tblStylePr w:type="lastCol">
      <w:rPr>
        <w:b/>
        <w:bCs/>
        <w:color w:val="FFFFFF"/>
      </w:rPr>
      <w:tblPr/>
      <w:tcPr>
        <w:tcBorders>
          <w:left w:val="nil"/>
          <w:right w:val="nil"/>
          <w:insideH w:val="nil"/>
          <w:insideV w:val="nil"/>
        </w:tcBorders>
        <w:shd w:val="clear" w:color="auto" w:fill="A02B93"/>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67">
    <w:name w:val="Medium Shading 2 - Accent 67"/>
    <w:basedOn w:val="TableNormal"/>
    <w:next w:val="MediumShading2-Accent6"/>
    <w:uiPriority w:val="64"/>
    <w:semiHidden/>
    <w:unhideWhenUsed/>
    <w:rsid w:val="00D8293E"/>
    <w:pPr>
      <w:spacing w:after="0" w:line="240" w:lineRule="auto"/>
    </w:pPr>
    <w:rPr>
      <w:kern w:val="2"/>
      <w:sz w:val="24"/>
      <w:szCs w:val="24"/>
      <w:lang w:val="en-IE"/>
      <w14:ligatures w14:val="standardContextual"/>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4EA72E"/>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4EA72E"/>
      </w:tcPr>
    </w:tblStylePr>
    <w:tblStylePr w:type="lastCol">
      <w:rPr>
        <w:b/>
        <w:bCs/>
        <w:color w:val="FFFFFF"/>
      </w:rPr>
      <w:tblPr/>
      <w:tcPr>
        <w:tcBorders>
          <w:left w:val="nil"/>
          <w:right w:val="nil"/>
          <w:insideH w:val="nil"/>
          <w:insideV w:val="nil"/>
        </w:tcBorders>
        <w:shd w:val="clear" w:color="auto" w:fill="4EA72E"/>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PlainTable17">
    <w:name w:val="Plain Table 17"/>
    <w:basedOn w:val="TableNormal"/>
    <w:next w:val="PlainTable1"/>
    <w:uiPriority w:val="41"/>
    <w:rsid w:val="00D8293E"/>
    <w:pPr>
      <w:spacing w:after="0" w:line="240" w:lineRule="auto"/>
    </w:pPr>
    <w:rPr>
      <w:kern w:val="2"/>
      <w:sz w:val="24"/>
      <w:szCs w:val="24"/>
      <w:lang w:val="en-IE"/>
      <w14:ligatures w14:val="standardContextual"/>
    </w:rPr>
    <w:tblPr>
      <w:tblStyleRowBandSize w:val="1"/>
      <w:tblStyleColBandSize w:val="1"/>
      <w:tblBorders>
        <w:top w:val="single" w:sz="4" w:space="0" w:color="BFBFBF"/>
        <w:left w:val="single" w:sz="4" w:space="0" w:color="BFBFBF"/>
        <w:bottom w:val="single" w:sz="4" w:space="0" w:color="BFBFBF"/>
        <w:right w:val="single" w:sz="4" w:space="0" w:color="BFBFBF"/>
        <w:insideH w:val="single" w:sz="4" w:space="0" w:color="BFBFBF"/>
        <w:insideV w:val="single" w:sz="4" w:space="0" w:color="BFBFBF"/>
      </w:tblBorders>
    </w:tblPr>
    <w:tblStylePr w:type="firstRow">
      <w:rPr>
        <w:b/>
        <w:bCs/>
      </w:rPr>
    </w:tblStylePr>
    <w:tblStylePr w:type="lastRow">
      <w:rPr>
        <w:b/>
        <w:bCs/>
      </w:rPr>
      <w:tblPr/>
      <w:tcPr>
        <w:tcBorders>
          <w:top w:val="double" w:sz="4" w:space="0" w:color="BFBFBF"/>
        </w:tcBorders>
      </w:tcPr>
    </w:tblStylePr>
    <w:tblStylePr w:type="firstCol">
      <w:rPr>
        <w:b/>
        <w:bCs/>
      </w:rPr>
    </w:tblStylePr>
    <w:tblStylePr w:type="lastCol">
      <w:rPr>
        <w:b/>
        <w:bCs/>
      </w:rPr>
    </w:tblStylePr>
    <w:tblStylePr w:type="band1Vert">
      <w:tblPr/>
      <w:tcPr>
        <w:shd w:val="clear" w:color="auto" w:fill="F2F2F2"/>
      </w:tcPr>
    </w:tblStylePr>
    <w:tblStylePr w:type="band1Horz">
      <w:tblPr/>
      <w:tcPr>
        <w:shd w:val="clear" w:color="auto" w:fill="F2F2F2"/>
      </w:tcPr>
    </w:tblStylePr>
  </w:style>
  <w:style w:type="table" w:customStyle="1" w:styleId="PlainTable27">
    <w:name w:val="Plain Table 27"/>
    <w:basedOn w:val="TableNormal"/>
    <w:next w:val="PlainTable2"/>
    <w:uiPriority w:val="42"/>
    <w:rsid w:val="00D8293E"/>
    <w:pPr>
      <w:spacing w:after="0" w:line="240" w:lineRule="auto"/>
    </w:pPr>
    <w:rPr>
      <w:kern w:val="2"/>
      <w:sz w:val="24"/>
      <w:szCs w:val="24"/>
      <w:lang w:val="en-IE"/>
      <w14:ligatures w14:val="standardContextual"/>
    </w:rPr>
    <w:tblPr>
      <w:tblStyleRowBandSize w:val="1"/>
      <w:tblStyleColBandSize w:val="1"/>
      <w:tblBorders>
        <w:top w:val="single" w:sz="4" w:space="0" w:color="7F7F7F"/>
        <w:bottom w:val="single" w:sz="4" w:space="0" w:color="7F7F7F"/>
      </w:tblBorders>
    </w:tblPr>
    <w:tblStylePr w:type="firstRow">
      <w:rPr>
        <w:b/>
        <w:bCs/>
      </w:rPr>
      <w:tblPr/>
      <w:tcPr>
        <w:tcBorders>
          <w:bottom w:val="single" w:sz="4" w:space="0" w:color="7F7F7F"/>
        </w:tcBorders>
      </w:tcPr>
    </w:tblStylePr>
    <w:tblStylePr w:type="lastRow">
      <w:rPr>
        <w:b/>
        <w:bCs/>
      </w:rPr>
      <w:tblPr/>
      <w:tcPr>
        <w:tcBorders>
          <w:top w:val="single" w:sz="4" w:space="0" w:color="7F7F7F"/>
        </w:tcBorders>
      </w:tcPr>
    </w:tblStylePr>
    <w:tblStylePr w:type="firstCol">
      <w:rPr>
        <w:b/>
        <w:bCs/>
      </w:rPr>
    </w:tblStylePr>
    <w:tblStylePr w:type="lastCol">
      <w:rPr>
        <w:b/>
        <w:bCs/>
      </w:rPr>
    </w:tblStylePr>
    <w:tblStylePr w:type="band1Vert">
      <w:tblPr/>
      <w:tcPr>
        <w:tcBorders>
          <w:left w:val="single" w:sz="4" w:space="0" w:color="7F7F7F"/>
          <w:right w:val="single" w:sz="4" w:space="0" w:color="7F7F7F"/>
        </w:tcBorders>
      </w:tcPr>
    </w:tblStylePr>
    <w:tblStylePr w:type="band2Vert">
      <w:tblPr/>
      <w:tcPr>
        <w:tcBorders>
          <w:left w:val="single" w:sz="4" w:space="0" w:color="7F7F7F"/>
          <w:right w:val="single" w:sz="4" w:space="0" w:color="7F7F7F"/>
        </w:tcBorders>
      </w:tcPr>
    </w:tblStylePr>
    <w:tblStylePr w:type="band1Horz">
      <w:tblPr/>
      <w:tcPr>
        <w:tcBorders>
          <w:top w:val="single" w:sz="4" w:space="0" w:color="7F7F7F"/>
          <w:bottom w:val="single" w:sz="4" w:space="0" w:color="7F7F7F"/>
        </w:tcBorders>
      </w:tcPr>
    </w:tblStylePr>
  </w:style>
  <w:style w:type="table" w:customStyle="1" w:styleId="PlainTable37">
    <w:name w:val="Plain Table 37"/>
    <w:basedOn w:val="TableNormal"/>
    <w:next w:val="PlainTable3"/>
    <w:uiPriority w:val="43"/>
    <w:rsid w:val="00D8293E"/>
    <w:pPr>
      <w:spacing w:after="0" w:line="240" w:lineRule="auto"/>
    </w:pPr>
    <w:rPr>
      <w:kern w:val="2"/>
      <w:sz w:val="24"/>
      <w:szCs w:val="24"/>
      <w:lang w:val="en-IE"/>
      <w14:ligatures w14:val="standardContextual"/>
    </w:rPr>
    <w:tblPr>
      <w:tblStyleRowBandSize w:val="1"/>
      <w:tblStyleColBandSize w:val="1"/>
    </w:tblPr>
    <w:tblStylePr w:type="firstRow">
      <w:rPr>
        <w:b/>
        <w:bCs/>
        <w:caps/>
      </w:rPr>
      <w:tblPr/>
      <w:tcPr>
        <w:tcBorders>
          <w:bottom w:val="single" w:sz="4" w:space="0" w:color="7F7F7F"/>
        </w:tcBorders>
      </w:tcPr>
    </w:tblStylePr>
    <w:tblStylePr w:type="lastRow">
      <w:rPr>
        <w:b/>
        <w:bCs/>
        <w:caps/>
      </w:rPr>
      <w:tblPr/>
      <w:tcPr>
        <w:tcBorders>
          <w:top w:val="nil"/>
        </w:tcBorders>
      </w:tcPr>
    </w:tblStylePr>
    <w:tblStylePr w:type="firstCol">
      <w:rPr>
        <w:b/>
        <w:bCs/>
        <w:caps/>
      </w:rPr>
      <w:tblPr/>
      <w:tcPr>
        <w:tcBorders>
          <w:right w:val="single" w:sz="4" w:space="0" w:color="7F7F7F"/>
        </w:tcBorders>
      </w:tcPr>
    </w:tblStylePr>
    <w:tblStylePr w:type="lastCol">
      <w:rPr>
        <w:b/>
        <w:bCs/>
        <w:caps/>
      </w:rPr>
      <w:tblPr/>
      <w:tcPr>
        <w:tcBorders>
          <w:left w:val="nil"/>
        </w:tcBorders>
      </w:tcPr>
    </w:tblStylePr>
    <w:tblStylePr w:type="band1Vert">
      <w:tblPr/>
      <w:tcPr>
        <w:shd w:val="clear" w:color="auto" w:fill="F2F2F2"/>
      </w:tcPr>
    </w:tblStylePr>
    <w:tblStylePr w:type="band1Horz">
      <w:tblPr/>
      <w:tcPr>
        <w:shd w:val="clear" w:color="auto" w:fill="F2F2F2"/>
      </w:tcPr>
    </w:tblStylePr>
    <w:tblStylePr w:type="neCell">
      <w:tblPr/>
      <w:tcPr>
        <w:tcBorders>
          <w:left w:val="nil"/>
        </w:tcBorders>
      </w:tcPr>
    </w:tblStylePr>
    <w:tblStylePr w:type="nwCell">
      <w:tblPr/>
      <w:tcPr>
        <w:tcBorders>
          <w:right w:val="nil"/>
        </w:tcBorders>
      </w:tcPr>
    </w:tblStylePr>
  </w:style>
  <w:style w:type="table" w:customStyle="1" w:styleId="PlainTable47">
    <w:name w:val="Plain Table 47"/>
    <w:basedOn w:val="TableNormal"/>
    <w:next w:val="PlainTable4"/>
    <w:uiPriority w:val="44"/>
    <w:rsid w:val="00D8293E"/>
    <w:pPr>
      <w:spacing w:after="0" w:line="240" w:lineRule="auto"/>
    </w:pPr>
    <w:rPr>
      <w:kern w:val="2"/>
      <w:sz w:val="24"/>
      <w:szCs w:val="24"/>
      <w:lang w:val="en-IE"/>
      <w14:ligatures w14:val="standardContextual"/>
    </w:r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cPr>
    </w:tblStylePr>
    <w:tblStylePr w:type="band1Horz">
      <w:tblPr/>
      <w:tcPr>
        <w:shd w:val="clear" w:color="auto" w:fill="F2F2F2"/>
      </w:tcPr>
    </w:tblStylePr>
  </w:style>
  <w:style w:type="table" w:customStyle="1" w:styleId="PlainTable57">
    <w:name w:val="Plain Table 57"/>
    <w:basedOn w:val="TableNormal"/>
    <w:next w:val="PlainTable5"/>
    <w:uiPriority w:val="45"/>
    <w:rsid w:val="00D8293E"/>
    <w:pPr>
      <w:spacing w:after="0" w:line="240" w:lineRule="auto"/>
    </w:pPr>
    <w:rPr>
      <w:kern w:val="2"/>
      <w:sz w:val="24"/>
      <w:szCs w:val="24"/>
      <w:lang w:val="en-IE"/>
      <w14:ligatures w14:val="standardContextual"/>
    </w:rPr>
    <w:tblPr>
      <w:tblStyleRowBandSize w:val="1"/>
      <w:tblStyleColBandSize w:val="1"/>
    </w:tblPr>
    <w:tblStylePr w:type="firstRow">
      <w:rPr>
        <w:rFonts w:ascii="Aptos Display" w:eastAsia="Times New Roman" w:hAnsi="Aptos Display" w:cs="Times New Roman"/>
        <w:i/>
        <w:iCs/>
        <w:sz w:val="26"/>
      </w:rPr>
      <w:tblPr/>
      <w:tcPr>
        <w:tcBorders>
          <w:bottom w:val="single" w:sz="4" w:space="0" w:color="7F7F7F"/>
        </w:tcBorders>
        <w:shd w:val="clear" w:color="auto" w:fill="FFFFFF"/>
      </w:tcPr>
    </w:tblStylePr>
    <w:tblStylePr w:type="lastRow">
      <w:rPr>
        <w:rFonts w:ascii="Aptos Display" w:eastAsia="Times New Roman" w:hAnsi="Aptos Display" w:cs="Times New Roman"/>
        <w:i/>
        <w:iCs/>
        <w:sz w:val="26"/>
      </w:rPr>
      <w:tblPr/>
      <w:tcPr>
        <w:tcBorders>
          <w:top w:val="single" w:sz="4" w:space="0" w:color="7F7F7F"/>
        </w:tcBorders>
        <w:shd w:val="clear" w:color="auto" w:fill="FFFFFF"/>
      </w:tcPr>
    </w:tblStylePr>
    <w:tblStylePr w:type="firstCol">
      <w:pPr>
        <w:jc w:val="right"/>
      </w:pPr>
      <w:rPr>
        <w:rFonts w:ascii="Aptos Display" w:eastAsia="Times New Roman" w:hAnsi="Aptos Display" w:cs="Times New Roman"/>
        <w:i/>
        <w:iCs/>
        <w:sz w:val="26"/>
      </w:rPr>
      <w:tblPr/>
      <w:tcPr>
        <w:tcBorders>
          <w:right w:val="single" w:sz="4" w:space="0" w:color="7F7F7F"/>
        </w:tcBorders>
        <w:shd w:val="clear" w:color="auto" w:fill="FFFFFF"/>
      </w:tcPr>
    </w:tblStylePr>
    <w:tblStylePr w:type="lastCol">
      <w:rPr>
        <w:rFonts w:ascii="Aptos Display" w:eastAsia="Times New Roman" w:hAnsi="Aptos Display" w:cs="Times New Roman"/>
        <w:i/>
        <w:iCs/>
        <w:sz w:val="26"/>
      </w:rPr>
      <w:tblPr/>
      <w:tcPr>
        <w:tcBorders>
          <w:left w:val="single" w:sz="4" w:space="0" w:color="7F7F7F"/>
        </w:tcBorders>
        <w:shd w:val="clear" w:color="auto" w:fill="FFFFFF"/>
      </w:tcPr>
    </w:tblStylePr>
    <w:tblStylePr w:type="band1Vert">
      <w:tblPr/>
      <w:tcPr>
        <w:shd w:val="clear" w:color="auto" w:fill="F2F2F2"/>
      </w:tcPr>
    </w:tblStylePr>
    <w:tblStylePr w:type="band1Horz">
      <w:tblPr/>
      <w:tcPr>
        <w:shd w:val="clear" w:color="auto" w:fill="F2F2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Table3Deffects17">
    <w:name w:val="Table 3D effects 17"/>
    <w:basedOn w:val="TableNormal"/>
    <w:next w:val="Table3Deffects1"/>
    <w:uiPriority w:val="99"/>
    <w:semiHidden/>
    <w:unhideWhenUsed/>
    <w:rsid w:val="00D8293E"/>
    <w:pPr>
      <w:spacing w:line="278" w:lineRule="auto"/>
    </w:pPr>
    <w:rPr>
      <w:kern w:val="2"/>
      <w:sz w:val="24"/>
      <w:szCs w:val="24"/>
      <w:lang w:val="en-IE"/>
      <w14:ligatures w14:val="standardContextual"/>
    </w:r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customStyle="1" w:styleId="Table3Deffects27">
    <w:name w:val="Table 3D effects 27"/>
    <w:basedOn w:val="TableNormal"/>
    <w:next w:val="Table3Deffects2"/>
    <w:uiPriority w:val="99"/>
    <w:semiHidden/>
    <w:unhideWhenUsed/>
    <w:rsid w:val="00D8293E"/>
    <w:pPr>
      <w:spacing w:line="278" w:lineRule="auto"/>
    </w:pPr>
    <w:rPr>
      <w:kern w:val="2"/>
      <w:sz w:val="24"/>
      <w:szCs w:val="24"/>
      <w:lang w:val="en-IE"/>
      <w14:ligatures w14:val="standardContextual"/>
    </w:r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3Deffects37">
    <w:name w:val="Table 3D effects 37"/>
    <w:basedOn w:val="TableNormal"/>
    <w:next w:val="Table3Deffects3"/>
    <w:uiPriority w:val="99"/>
    <w:semiHidden/>
    <w:unhideWhenUsed/>
    <w:rsid w:val="00D8293E"/>
    <w:pPr>
      <w:spacing w:line="278" w:lineRule="auto"/>
    </w:pPr>
    <w:rPr>
      <w:kern w:val="2"/>
      <w:sz w:val="24"/>
      <w:szCs w:val="24"/>
      <w:lang w:val="en-IE"/>
      <w14:ligatures w14:val="standardContextual"/>
    </w:r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lassic17">
    <w:name w:val="Table Classic 17"/>
    <w:basedOn w:val="TableNormal"/>
    <w:next w:val="TableClassic1"/>
    <w:uiPriority w:val="99"/>
    <w:semiHidden/>
    <w:unhideWhenUsed/>
    <w:rsid w:val="00D8293E"/>
    <w:pPr>
      <w:spacing w:line="278" w:lineRule="auto"/>
    </w:pPr>
    <w:rPr>
      <w:kern w:val="2"/>
      <w:sz w:val="24"/>
      <w:szCs w:val="24"/>
      <w:lang w:val="en-IE"/>
      <w14:ligatures w14:val="standardContextual"/>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lassic27">
    <w:name w:val="Table Classic 27"/>
    <w:basedOn w:val="TableNormal"/>
    <w:next w:val="TableClassic2"/>
    <w:uiPriority w:val="99"/>
    <w:semiHidden/>
    <w:unhideWhenUsed/>
    <w:rsid w:val="00D8293E"/>
    <w:pPr>
      <w:spacing w:line="278" w:lineRule="auto"/>
    </w:pPr>
    <w:rPr>
      <w:kern w:val="2"/>
      <w:sz w:val="24"/>
      <w:szCs w:val="24"/>
      <w:lang w:val="en-IE"/>
      <w14:ligatures w14:val="standardContextual"/>
    </w:r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customStyle="1" w:styleId="TableClassic37">
    <w:name w:val="Table Classic 37"/>
    <w:basedOn w:val="TableNormal"/>
    <w:next w:val="TableClassic3"/>
    <w:uiPriority w:val="99"/>
    <w:semiHidden/>
    <w:unhideWhenUsed/>
    <w:rsid w:val="00D8293E"/>
    <w:pPr>
      <w:spacing w:line="278" w:lineRule="auto"/>
    </w:pPr>
    <w:rPr>
      <w:color w:val="000080"/>
      <w:kern w:val="2"/>
      <w:sz w:val="24"/>
      <w:szCs w:val="24"/>
      <w:lang w:val="en-IE"/>
      <w14:ligatures w14:val="standardContextual"/>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customStyle="1" w:styleId="TableClassic47">
    <w:name w:val="Table Classic 47"/>
    <w:basedOn w:val="TableNormal"/>
    <w:next w:val="TableClassic4"/>
    <w:uiPriority w:val="99"/>
    <w:semiHidden/>
    <w:unhideWhenUsed/>
    <w:rsid w:val="00D8293E"/>
    <w:pPr>
      <w:spacing w:line="278" w:lineRule="auto"/>
    </w:pPr>
    <w:rPr>
      <w:kern w:val="2"/>
      <w:sz w:val="24"/>
      <w:szCs w:val="24"/>
      <w:lang w:val="en-IE"/>
      <w14:ligatures w14:val="standardContextual"/>
    </w:r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customStyle="1" w:styleId="TableColourful17">
    <w:name w:val="Table Colourful 17"/>
    <w:basedOn w:val="TableNormal"/>
    <w:next w:val="TableColorful1"/>
    <w:uiPriority w:val="99"/>
    <w:semiHidden/>
    <w:unhideWhenUsed/>
    <w:rsid w:val="00D8293E"/>
    <w:pPr>
      <w:spacing w:line="278" w:lineRule="auto"/>
    </w:pPr>
    <w:rPr>
      <w:color w:val="FFFFFF"/>
      <w:kern w:val="2"/>
      <w:sz w:val="24"/>
      <w:szCs w:val="24"/>
      <w:lang w:val="en-IE"/>
      <w14:ligatures w14:val="standardContextual"/>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customStyle="1" w:styleId="TableColourful27">
    <w:name w:val="Table Colourful 27"/>
    <w:basedOn w:val="TableNormal"/>
    <w:next w:val="TableColorful2"/>
    <w:uiPriority w:val="99"/>
    <w:semiHidden/>
    <w:unhideWhenUsed/>
    <w:rsid w:val="00D8293E"/>
    <w:pPr>
      <w:spacing w:line="278" w:lineRule="auto"/>
    </w:pPr>
    <w:rPr>
      <w:kern w:val="2"/>
      <w:sz w:val="24"/>
      <w:szCs w:val="24"/>
      <w:lang w:val="en-IE"/>
      <w14:ligatures w14:val="standardContextual"/>
    </w:r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customStyle="1" w:styleId="TableColourful37">
    <w:name w:val="Table Colourful 37"/>
    <w:basedOn w:val="TableNormal"/>
    <w:next w:val="TableColorful3"/>
    <w:uiPriority w:val="99"/>
    <w:semiHidden/>
    <w:unhideWhenUsed/>
    <w:rsid w:val="00D8293E"/>
    <w:pPr>
      <w:spacing w:line="278" w:lineRule="auto"/>
    </w:pPr>
    <w:rPr>
      <w:kern w:val="2"/>
      <w:sz w:val="24"/>
      <w:szCs w:val="24"/>
      <w:lang w:val="en-IE"/>
      <w14:ligatures w14:val="standardContextual"/>
    </w:r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customStyle="1" w:styleId="TableColumns17">
    <w:name w:val="Table Columns 17"/>
    <w:basedOn w:val="TableNormal"/>
    <w:next w:val="TableColumns1"/>
    <w:uiPriority w:val="99"/>
    <w:semiHidden/>
    <w:unhideWhenUsed/>
    <w:rsid w:val="00D8293E"/>
    <w:pPr>
      <w:spacing w:line="278" w:lineRule="auto"/>
    </w:pPr>
    <w:rPr>
      <w:b/>
      <w:bCs/>
      <w:kern w:val="2"/>
      <w:sz w:val="24"/>
      <w:szCs w:val="24"/>
      <w:lang w:val="en-IE"/>
      <w14:ligatures w14:val="standardContextual"/>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olumns27">
    <w:name w:val="Table Columns 27"/>
    <w:basedOn w:val="TableNormal"/>
    <w:next w:val="TableColumns2"/>
    <w:uiPriority w:val="99"/>
    <w:semiHidden/>
    <w:unhideWhenUsed/>
    <w:rsid w:val="00D8293E"/>
    <w:pPr>
      <w:spacing w:line="278" w:lineRule="auto"/>
    </w:pPr>
    <w:rPr>
      <w:b/>
      <w:bCs/>
      <w:kern w:val="2"/>
      <w:sz w:val="24"/>
      <w:szCs w:val="24"/>
      <w:lang w:val="en-IE"/>
      <w14:ligatures w14:val="standardContextual"/>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olumns37">
    <w:name w:val="Table Columns 37"/>
    <w:basedOn w:val="TableNormal"/>
    <w:next w:val="TableColumns3"/>
    <w:uiPriority w:val="99"/>
    <w:semiHidden/>
    <w:unhideWhenUsed/>
    <w:rsid w:val="00D8293E"/>
    <w:pPr>
      <w:spacing w:line="278" w:lineRule="auto"/>
    </w:pPr>
    <w:rPr>
      <w:b/>
      <w:bCs/>
      <w:kern w:val="2"/>
      <w:sz w:val="24"/>
      <w:szCs w:val="24"/>
      <w:lang w:val="en-IE"/>
      <w14:ligatures w14:val="standardContextual"/>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customStyle="1" w:styleId="TableColumns47">
    <w:name w:val="Table Columns 47"/>
    <w:basedOn w:val="TableNormal"/>
    <w:next w:val="TableColumns4"/>
    <w:uiPriority w:val="99"/>
    <w:semiHidden/>
    <w:unhideWhenUsed/>
    <w:rsid w:val="00D8293E"/>
    <w:pPr>
      <w:spacing w:line="278" w:lineRule="auto"/>
    </w:pPr>
    <w:rPr>
      <w:kern w:val="2"/>
      <w:sz w:val="24"/>
      <w:szCs w:val="24"/>
      <w:lang w:val="en-IE"/>
      <w14:ligatures w14:val="standardContextual"/>
    </w:r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customStyle="1" w:styleId="TableColumns57">
    <w:name w:val="Table Columns 57"/>
    <w:basedOn w:val="TableNormal"/>
    <w:next w:val="TableColumns5"/>
    <w:uiPriority w:val="99"/>
    <w:semiHidden/>
    <w:unhideWhenUsed/>
    <w:rsid w:val="00D8293E"/>
    <w:pPr>
      <w:spacing w:line="278" w:lineRule="auto"/>
    </w:pPr>
    <w:rPr>
      <w:kern w:val="2"/>
      <w:sz w:val="24"/>
      <w:szCs w:val="24"/>
      <w:lang w:val="en-IE"/>
      <w14:ligatures w14:val="standardContextual"/>
    </w:r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customStyle="1" w:styleId="TableContemporary7">
    <w:name w:val="Table Contemporary7"/>
    <w:basedOn w:val="TableNormal"/>
    <w:next w:val="TableContemporary"/>
    <w:uiPriority w:val="99"/>
    <w:semiHidden/>
    <w:unhideWhenUsed/>
    <w:rsid w:val="00D8293E"/>
    <w:pPr>
      <w:spacing w:line="278" w:lineRule="auto"/>
    </w:pPr>
    <w:rPr>
      <w:kern w:val="2"/>
      <w:sz w:val="24"/>
      <w:szCs w:val="24"/>
      <w:lang w:val="en-IE"/>
      <w14:ligatures w14:val="standardContextual"/>
    </w:r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customStyle="1" w:styleId="TableElegant7">
    <w:name w:val="Table Elegant7"/>
    <w:basedOn w:val="TableNormal"/>
    <w:next w:val="TableElegant"/>
    <w:uiPriority w:val="99"/>
    <w:semiHidden/>
    <w:unhideWhenUsed/>
    <w:rsid w:val="00D8293E"/>
    <w:pPr>
      <w:spacing w:line="278" w:lineRule="auto"/>
    </w:pPr>
    <w:rPr>
      <w:kern w:val="2"/>
      <w:sz w:val="24"/>
      <w:szCs w:val="24"/>
      <w:lang w:val="en-IE"/>
      <w14:ligatures w14:val="standardContextual"/>
    </w:r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customStyle="1" w:styleId="TableGrid17">
    <w:name w:val="Table Grid 17"/>
    <w:basedOn w:val="TableNormal"/>
    <w:next w:val="TableGrid12"/>
    <w:uiPriority w:val="99"/>
    <w:semiHidden/>
    <w:unhideWhenUsed/>
    <w:rsid w:val="00D8293E"/>
    <w:pPr>
      <w:spacing w:line="278" w:lineRule="auto"/>
    </w:pPr>
    <w:rPr>
      <w:kern w:val="2"/>
      <w:sz w:val="24"/>
      <w:szCs w:val="24"/>
      <w:lang w:val="en-IE"/>
      <w14:ligatures w14:val="standardContextual"/>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customStyle="1" w:styleId="TableGrid27">
    <w:name w:val="Table Grid 27"/>
    <w:basedOn w:val="TableNormal"/>
    <w:next w:val="TableGrid2"/>
    <w:uiPriority w:val="99"/>
    <w:semiHidden/>
    <w:unhideWhenUsed/>
    <w:rsid w:val="00D8293E"/>
    <w:pPr>
      <w:spacing w:line="278" w:lineRule="auto"/>
    </w:pPr>
    <w:rPr>
      <w:kern w:val="2"/>
      <w:sz w:val="24"/>
      <w:szCs w:val="24"/>
      <w:lang w:val="en-IE"/>
      <w14:ligatures w14:val="standardContextual"/>
    </w:r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customStyle="1" w:styleId="TableGrid37">
    <w:name w:val="Table Grid 37"/>
    <w:basedOn w:val="TableNormal"/>
    <w:next w:val="TableGrid3"/>
    <w:uiPriority w:val="99"/>
    <w:semiHidden/>
    <w:unhideWhenUsed/>
    <w:rsid w:val="00D8293E"/>
    <w:pPr>
      <w:spacing w:line="278" w:lineRule="auto"/>
    </w:pPr>
    <w:rPr>
      <w:kern w:val="2"/>
      <w:sz w:val="24"/>
      <w:szCs w:val="24"/>
      <w:lang w:val="en-IE"/>
      <w14:ligatures w14:val="standardContextual"/>
    </w:r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customStyle="1" w:styleId="TableGrid47">
    <w:name w:val="Table Grid 47"/>
    <w:basedOn w:val="TableNormal"/>
    <w:next w:val="TableGrid4"/>
    <w:uiPriority w:val="99"/>
    <w:semiHidden/>
    <w:unhideWhenUsed/>
    <w:rsid w:val="00D8293E"/>
    <w:pPr>
      <w:spacing w:line="278" w:lineRule="auto"/>
    </w:pPr>
    <w:rPr>
      <w:kern w:val="2"/>
      <w:sz w:val="24"/>
      <w:szCs w:val="24"/>
      <w:lang w:val="en-IE"/>
      <w14:ligatures w14:val="standardContextual"/>
    </w:r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customStyle="1" w:styleId="TableGrid57">
    <w:name w:val="Table Grid 57"/>
    <w:basedOn w:val="TableNormal"/>
    <w:next w:val="TableGrid5"/>
    <w:uiPriority w:val="99"/>
    <w:semiHidden/>
    <w:unhideWhenUsed/>
    <w:rsid w:val="00D8293E"/>
    <w:pPr>
      <w:spacing w:line="278" w:lineRule="auto"/>
    </w:pPr>
    <w:rPr>
      <w:kern w:val="2"/>
      <w:sz w:val="24"/>
      <w:szCs w:val="24"/>
      <w:lang w:val="en-IE"/>
      <w14:ligatures w14:val="standardContextual"/>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customStyle="1" w:styleId="TableGrid67">
    <w:name w:val="Table Grid 67"/>
    <w:basedOn w:val="TableNormal"/>
    <w:next w:val="TableGrid6"/>
    <w:uiPriority w:val="99"/>
    <w:semiHidden/>
    <w:unhideWhenUsed/>
    <w:rsid w:val="00D8293E"/>
    <w:pPr>
      <w:spacing w:line="278" w:lineRule="auto"/>
    </w:pPr>
    <w:rPr>
      <w:kern w:val="2"/>
      <w:sz w:val="24"/>
      <w:szCs w:val="24"/>
      <w:lang w:val="en-IE"/>
      <w14:ligatures w14:val="standardContextual"/>
    </w:r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customStyle="1" w:styleId="TableGrid77">
    <w:name w:val="Table Grid 77"/>
    <w:basedOn w:val="TableNormal"/>
    <w:next w:val="TableGrid7"/>
    <w:uiPriority w:val="99"/>
    <w:semiHidden/>
    <w:unhideWhenUsed/>
    <w:rsid w:val="00D8293E"/>
    <w:pPr>
      <w:spacing w:line="278" w:lineRule="auto"/>
    </w:pPr>
    <w:rPr>
      <w:b/>
      <w:bCs/>
      <w:kern w:val="2"/>
      <w:sz w:val="24"/>
      <w:szCs w:val="24"/>
      <w:lang w:val="en-IE"/>
      <w14:ligatures w14:val="standardContextual"/>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customStyle="1" w:styleId="TableGrid87">
    <w:name w:val="Table Grid 87"/>
    <w:basedOn w:val="TableNormal"/>
    <w:next w:val="TableGrid8"/>
    <w:uiPriority w:val="99"/>
    <w:semiHidden/>
    <w:unhideWhenUsed/>
    <w:rsid w:val="00D8293E"/>
    <w:pPr>
      <w:spacing w:line="278" w:lineRule="auto"/>
    </w:pPr>
    <w:rPr>
      <w:kern w:val="2"/>
      <w:sz w:val="24"/>
      <w:szCs w:val="24"/>
      <w:lang w:val="en-IE"/>
      <w14:ligatures w14:val="standardContextual"/>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TableGridLight7">
    <w:name w:val="Table Grid Light7"/>
    <w:basedOn w:val="TableNormal"/>
    <w:next w:val="TableGridLight"/>
    <w:uiPriority w:val="40"/>
    <w:rsid w:val="00D8293E"/>
    <w:pPr>
      <w:spacing w:after="0" w:line="240" w:lineRule="auto"/>
    </w:pPr>
    <w:rPr>
      <w:kern w:val="2"/>
      <w:sz w:val="24"/>
      <w:szCs w:val="24"/>
      <w:lang w:val="en-IE"/>
      <w14:ligatures w14:val="standardContextual"/>
    </w:rPr>
    <w:tblPr>
      <w:tblBorders>
        <w:top w:val="single" w:sz="4" w:space="0" w:color="BFBFBF"/>
        <w:left w:val="single" w:sz="4" w:space="0" w:color="BFBFBF"/>
        <w:bottom w:val="single" w:sz="4" w:space="0" w:color="BFBFBF"/>
        <w:right w:val="single" w:sz="4" w:space="0" w:color="BFBFBF"/>
        <w:insideH w:val="single" w:sz="4" w:space="0" w:color="BFBFBF"/>
        <w:insideV w:val="single" w:sz="4" w:space="0" w:color="BFBFBF"/>
      </w:tblBorders>
    </w:tblPr>
  </w:style>
  <w:style w:type="table" w:customStyle="1" w:styleId="TableList17">
    <w:name w:val="Table List 17"/>
    <w:basedOn w:val="TableNormal"/>
    <w:next w:val="TableList1"/>
    <w:uiPriority w:val="99"/>
    <w:semiHidden/>
    <w:unhideWhenUsed/>
    <w:rsid w:val="00D8293E"/>
    <w:pPr>
      <w:spacing w:line="278" w:lineRule="auto"/>
    </w:pPr>
    <w:rPr>
      <w:kern w:val="2"/>
      <w:sz w:val="24"/>
      <w:szCs w:val="24"/>
      <w:lang w:val="en-IE"/>
      <w14:ligatures w14:val="standardContextual"/>
    </w:r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List27">
    <w:name w:val="Table List 27"/>
    <w:basedOn w:val="TableNormal"/>
    <w:next w:val="TableList2"/>
    <w:uiPriority w:val="99"/>
    <w:semiHidden/>
    <w:unhideWhenUsed/>
    <w:rsid w:val="00D8293E"/>
    <w:pPr>
      <w:spacing w:line="278" w:lineRule="auto"/>
    </w:pPr>
    <w:rPr>
      <w:kern w:val="2"/>
      <w:sz w:val="24"/>
      <w:szCs w:val="24"/>
      <w:lang w:val="en-IE"/>
      <w14:ligatures w14:val="standardContextual"/>
    </w:r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List37">
    <w:name w:val="Table List 37"/>
    <w:basedOn w:val="TableNormal"/>
    <w:next w:val="TableList3"/>
    <w:uiPriority w:val="99"/>
    <w:semiHidden/>
    <w:unhideWhenUsed/>
    <w:rsid w:val="00D8293E"/>
    <w:pPr>
      <w:spacing w:line="278" w:lineRule="auto"/>
    </w:pPr>
    <w:rPr>
      <w:kern w:val="2"/>
      <w:sz w:val="24"/>
      <w:szCs w:val="24"/>
      <w:lang w:val="en-IE"/>
      <w14:ligatures w14:val="standardContextual"/>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TableList47">
    <w:name w:val="Table List 47"/>
    <w:basedOn w:val="TableNormal"/>
    <w:next w:val="TableList4"/>
    <w:uiPriority w:val="99"/>
    <w:semiHidden/>
    <w:unhideWhenUsed/>
    <w:rsid w:val="00D8293E"/>
    <w:pPr>
      <w:spacing w:line="278" w:lineRule="auto"/>
    </w:pPr>
    <w:rPr>
      <w:kern w:val="2"/>
      <w:sz w:val="24"/>
      <w:szCs w:val="24"/>
      <w:lang w:val="en-IE"/>
      <w14:ligatures w14:val="standardContextual"/>
    </w:r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customStyle="1" w:styleId="TableList57">
    <w:name w:val="Table List 57"/>
    <w:basedOn w:val="TableNormal"/>
    <w:next w:val="TableList5"/>
    <w:uiPriority w:val="99"/>
    <w:semiHidden/>
    <w:unhideWhenUsed/>
    <w:rsid w:val="00D8293E"/>
    <w:pPr>
      <w:spacing w:line="278" w:lineRule="auto"/>
    </w:pPr>
    <w:rPr>
      <w:kern w:val="2"/>
      <w:sz w:val="24"/>
      <w:szCs w:val="24"/>
      <w:lang w:val="en-IE"/>
      <w14:ligatures w14:val="standardContextual"/>
    </w:r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customStyle="1" w:styleId="TableList67">
    <w:name w:val="Table List 67"/>
    <w:basedOn w:val="TableNormal"/>
    <w:next w:val="TableList6"/>
    <w:uiPriority w:val="99"/>
    <w:semiHidden/>
    <w:unhideWhenUsed/>
    <w:rsid w:val="00D8293E"/>
    <w:pPr>
      <w:spacing w:line="278" w:lineRule="auto"/>
    </w:pPr>
    <w:rPr>
      <w:kern w:val="2"/>
      <w:sz w:val="24"/>
      <w:szCs w:val="24"/>
      <w:lang w:val="en-IE"/>
      <w14:ligatures w14:val="standardContextual"/>
    </w:r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customStyle="1" w:styleId="TableList77">
    <w:name w:val="Table List 77"/>
    <w:basedOn w:val="TableNormal"/>
    <w:next w:val="TableList7"/>
    <w:uiPriority w:val="99"/>
    <w:semiHidden/>
    <w:unhideWhenUsed/>
    <w:rsid w:val="00D8293E"/>
    <w:pPr>
      <w:spacing w:line="278" w:lineRule="auto"/>
    </w:pPr>
    <w:rPr>
      <w:kern w:val="2"/>
      <w:sz w:val="24"/>
      <w:szCs w:val="24"/>
      <w:lang w:val="en-IE"/>
      <w14:ligatures w14:val="standardContextual"/>
    </w:r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customStyle="1" w:styleId="TableList87">
    <w:name w:val="Table List 87"/>
    <w:basedOn w:val="TableNormal"/>
    <w:next w:val="TableList8"/>
    <w:uiPriority w:val="99"/>
    <w:semiHidden/>
    <w:unhideWhenUsed/>
    <w:rsid w:val="00D8293E"/>
    <w:pPr>
      <w:spacing w:line="278" w:lineRule="auto"/>
    </w:pPr>
    <w:rPr>
      <w:kern w:val="2"/>
      <w:sz w:val="24"/>
      <w:szCs w:val="24"/>
      <w:lang w:val="en-IE"/>
      <w14:ligatures w14:val="standardContextual"/>
    </w:r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customStyle="1" w:styleId="TableProfessional7">
    <w:name w:val="Table Professional7"/>
    <w:basedOn w:val="TableNormal"/>
    <w:next w:val="TableProfessional"/>
    <w:uiPriority w:val="99"/>
    <w:semiHidden/>
    <w:unhideWhenUsed/>
    <w:rsid w:val="00D8293E"/>
    <w:pPr>
      <w:spacing w:line="278" w:lineRule="auto"/>
    </w:pPr>
    <w:rPr>
      <w:kern w:val="2"/>
      <w:sz w:val="24"/>
      <w:szCs w:val="24"/>
      <w:lang w:val="en-IE"/>
      <w14:ligatures w14:val="standardContextual"/>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customStyle="1" w:styleId="TableSimple17">
    <w:name w:val="Table Simple 17"/>
    <w:basedOn w:val="TableNormal"/>
    <w:next w:val="TableSimple1"/>
    <w:uiPriority w:val="99"/>
    <w:semiHidden/>
    <w:unhideWhenUsed/>
    <w:rsid w:val="00D8293E"/>
    <w:pPr>
      <w:spacing w:line="278" w:lineRule="auto"/>
    </w:pPr>
    <w:rPr>
      <w:kern w:val="2"/>
      <w:sz w:val="24"/>
      <w:szCs w:val="24"/>
      <w:lang w:val="en-IE"/>
      <w14:ligatures w14:val="standardContextual"/>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TableSimple27">
    <w:name w:val="Table Simple 27"/>
    <w:basedOn w:val="TableNormal"/>
    <w:next w:val="TableSimple2"/>
    <w:uiPriority w:val="99"/>
    <w:semiHidden/>
    <w:unhideWhenUsed/>
    <w:rsid w:val="00D8293E"/>
    <w:pPr>
      <w:spacing w:line="278" w:lineRule="auto"/>
    </w:pPr>
    <w:rPr>
      <w:kern w:val="2"/>
      <w:sz w:val="24"/>
      <w:szCs w:val="24"/>
      <w:lang w:val="en-IE"/>
      <w14:ligatures w14:val="standardContextual"/>
    </w:r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customStyle="1" w:styleId="TableSimple37">
    <w:name w:val="Table Simple 37"/>
    <w:basedOn w:val="TableNormal"/>
    <w:next w:val="TableSimple3"/>
    <w:uiPriority w:val="99"/>
    <w:semiHidden/>
    <w:unhideWhenUsed/>
    <w:rsid w:val="00D8293E"/>
    <w:pPr>
      <w:spacing w:line="278" w:lineRule="auto"/>
    </w:pPr>
    <w:rPr>
      <w:kern w:val="2"/>
      <w:sz w:val="24"/>
      <w:szCs w:val="24"/>
      <w:lang w:val="en-IE"/>
      <w14:ligatures w14:val="standardContextual"/>
    </w:r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customStyle="1" w:styleId="TableSubtle17">
    <w:name w:val="Table Subtle 17"/>
    <w:basedOn w:val="TableNormal"/>
    <w:next w:val="TableSubtle1"/>
    <w:uiPriority w:val="99"/>
    <w:semiHidden/>
    <w:unhideWhenUsed/>
    <w:rsid w:val="00D8293E"/>
    <w:pPr>
      <w:spacing w:line="278" w:lineRule="auto"/>
    </w:pPr>
    <w:rPr>
      <w:kern w:val="2"/>
      <w:sz w:val="24"/>
      <w:szCs w:val="24"/>
      <w:lang w:val="en-IE"/>
      <w14:ligatures w14:val="standardContextual"/>
    </w:r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Subtle27">
    <w:name w:val="Table Subtle 27"/>
    <w:basedOn w:val="TableNormal"/>
    <w:next w:val="TableSubtle2"/>
    <w:uiPriority w:val="99"/>
    <w:semiHidden/>
    <w:unhideWhenUsed/>
    <w:rsid w:val="00D8293E"/>
    <w:pPr>
      <w:spacing w:line="278" w:lineRule="auto"/>
    </w:pPr>
    <w:rPr>
      <w:kern w:val="2"/>
      <w:sz w:val="24"/>
      <w:szCs w:val="24"/>
      <w:lang w:val="en-IE"/>
      <w14:ligatures w14:val="standardContextual"/>
    </w:r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Theme7">
    <w:name w:val="Table Theme7"/>
    <w:basedOn w:val="TableNormal"/>
    <w:next w:val="TableTheme"/>
    <w:uiPriority w:val="99"/>
    <w:semiHidden/>
    <w:unhideWhenUsed/>
    <w:rsid w:val="00D8293E"/>
    <w:pPr>
      <w:spacing w:line="278" w:lineRule="auto"/>
    </w:pPr>
    <w:rPr>
      <w:kern w:val="2"/>
      <w:sz w:val="24"/>
      <w:szCs w:val="24"/>
      <w:lang w:val="en-IE"/>
      <w14:ligatures w14:val="standardContextu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Web17">
    <w:name w:val="Table Web 17"/>
    <w:basedOn w:val="TableNormal"/>
    <w:next w:val="TableWeb1"/>
    <w:uiPriority w:val="99"/>
    <w:semiHidden/>
    <w:unhideWhenUsed/>
    <w:rsid w:val="00D8293E"/>
    <w:pPr>
      <w:spacing w:line="278" w:lineRule="auto"/>
    </w:pPr>
    <w:rPr>
      <w:kern w:val="2"/>
      <w:sz w:val="24"/>
      <w:szCs w:val="24"/>
      <w:lang w:val="en-IE"/>
      <w14:ligatures w14:val="standardContextual"/>
    </w:r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customStyle="1" w:styleId="TableWeb27">
    <w:name w:val="Table Web 27"/>
    <w:basedOn w:val="TableNormal"/>
    <w:next w:val="TableWeb2"/>
    <w:uiPriority w:val="99"/>
    <w:semiHidden/>
    <w:unhideWhenUsed/>
    <w:rsid w:val="00D8293E"/>
    <w:pPr>
      <w:spacing w:line="278" w:lineRule="auto"/>
    </w:pPr>
    <w:rPr>
      <w:kern w:val="2"/>
      <w:sz w:val="24"/>
      <w:szCs w:val="24"/>
      <w:lang w:val="en-IE"/>
      <w14:ligatures w14:val="standardContextual"/>
    </w:r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customStyle="1" w:styleId="TableWeb37">
    <w:name w:val="Table Web 37"/>
    <w:basedOn w:val="TableNormal"/>
    <w:next w:val="TableWeb3"/>
    <w:uiPriority w:val="99"/>
    <w:semiHidden/>
    <w:unhideWhenUsed/>
    <w:rsid w:val="00D8293E"/>
    <w:pPr>
      <w:spacing w:line="278" w:lineRule="auto"/>
    </w:pPr>
    <w:rPr>
      <w:kern w:val="2"/>
      <w:sz w:val="24"/>
      <w:szCs w:val="24"/>
      <w:lang w:val="en-IE"/>
      <w14:ligatures w14:val="standardContextual"/>
    </w:r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448478073">
      <w:bodyDiv w:val="1"/>
      <w:marLeft w:val="0"/>
      <w:marRight w:val="0"/>
      <w:marTop w:val="0"/>
      <w:marBottom w:val="0"/>
      <w:divBdr>
        <w:top w:val="none" w:sz="0" w:space="0" w:color="auto"/>
        <w:left w:val="none" w:sz="0" w:space="0" w:color="auto"/>
        <w:bottom w:val="none" w:sz="0" w:space="0" w:color="auto"/>
        <w:right w:val="none" w:sz="0" w:space="0" w:color="auto"/>
      </w:divBdr>
    </w:div>
    <w:div w:id="1564945498">
      <w:bodyDiv w:val="1"/>
      <w:marLeft w:val="0"/>
      <w:marRight w:val="0"/>
      <w:marTop w:val="0"/>
      <w:marBottom w:val="0"/>
      <w:divBdr>
        <w:top w:val="none" w:sz="0" w:space="0" w:color="auto"/>
        <w:left w:val="none" w:sz="0" w:space="0" w:color="auto"/>
        <w:bottom w:val="none" w:sz="0" w:space="0" w:color="auto"/>
        <w:right w:val="none" w:sz="0" w:space="0" w:color="auto"/>
      </w:divBdr>
    </w:div>
    <w:div w:id="1836065454">
      <w:bodyDiv w:val="1"/>
      <w:marLeft w:val="0"/>
      <w:marRight w:val="0"/>
      <w:marTop w:val="0"/>
      <w:marBottom w:val="0"/>
      <w:divBdr>
        <w:top w:val="none" w:sz="0" w:space="0" w:color="auto"/>
        <w:left w:val="none" w:sz="0" w:space="0" w:color="auto"/>
        <w:bottom w:val="none" w:sz="0" w:space="0" w:color="auto"/>
        <w:right w:val="none" w:sz="0" w:space="0" w:color="auto"/>
      </w:divBdr>
    </w:div>
    <w:div w:id="18466276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17" Type="http://schemas.openxmlformats.org/officeDocument/2006/relationships/hyperlink" Target="https://employment-social-affairs.ec.europa.eu/policies-and-activities/skills-and-qualifications/working-together/eqavet-european-quality-assurance-vocational-education-and-training_en" TargetMode="External"/><Relationship Id="rId21" Type="http://schemas.openxmlformats.org/officeDocument/2006/relationships/hyperlink" Target="http://www.revenue.ie/en/online/tax-clearance.html" TargetMode="External"/><Relationship Id="rId42" Type="http://schemas.openxmlformats.org/officeDocument/2006/relationships/hyperlink" Target="https://revisedacts.lawreform.ie/eli/2012/act/28/section/45/revised/en/html" TargetMode="External"/><Relationship Id="rId63" Type="http://schemas.openxmlformats.org/officeDocument/2006/relationships/hyperlink" Target="https://www.iua.ie/" TargetMode="External"/><Relationship Id="rId84" Type="http://schemas.openxmlformats.org/officeDocument/2006/relationships/hyperlink" Target="https://www.qqi.ie/sites/default/files/media/file-uploads/Green%20Paper%20Assessment%20of%20Learners%20and%20Learning%20March%202018.pdf" TargetMode="External"/><Relationship Id="rId16" Type="http://schemas.openxmlformats.org/officeDocument/2006/relationships/hyperlink" Target="http://www.etenders.gov.ie" TargetMode="External"/><Relationship Id="rId107" Type="http://schemas.openxmlformats.org/officeDocument/2006/relationships/hyperlink" Target="https://www.qqi.ie/sites/default/files/2023-09/QQI%20Insight%20on%20Assessment%20-%20Learner%20Perspectives.pdf" TargetMode="External"/><Relationship Id="rId11" Type="http://schemas.openxmlformats.org/officeDocument/2006/relationships/endnotes" Target="endnotes.xml"/><Relationship Id="rId32" Type="http://schemas.openxmlformats.org/officeDocument/2006/relationships/hyperlink" Target="https://www.qqi.ie/national-academic-integrity-network" TargetMode="External"/><Relationship Id="rId37" Type="http://schemas.openxmlformats.org/officeDocument/2006/relationships/hyperlink" Target="https://www.qqi.ie/sites/default/files/2021-11/qg-1-core-statutory-quality-assurance-guidelines.pdf" TargetMode="External"/><Relationship Id="rId53" Type="http://schemas.openxmlformats.org/officeDocument/2006/relationships/hyperlink" Target="https://www.qqi.ie/sites/default/files/2026-01/quality-assuring-assessment-interim-guidelines-for-external-authenticators-2025.pdf" TargetMode="External"/><Relationship Id="rId58" Type="http://schemas.openxmlformats.org/officeDocument/2006/relationships/hyperlink" Target="https://www.eqar.eu/" TargetMode="External"/><Relationship Id="rId74" Type="http://schemas.openxmlformats.org/officeDocument/2006/relationships/hyperlink" Target="https://www.ucd.ie/teaching/resources/inclusiveandinterculturallearning/ucdassessmentforinclusionframework/" TargetMode="External"/><Relationship Id="rId79" Type="http://schemas.openxmlformats.org/officeDocument/2006/relationships/hyperlink" Target="https://www.unesco.org/en/articles/whats-worth-measuring-future-assessment-ai-age" TargetMode="External"/><Relationship Id="rId102" Type="http://schemas.openxmlformats.org/officeDocument/2006/relationships/hyperlink" Target="https://www.qqi.ie/sites/default/files/media/file-uploads/QQI%20Green%20Paper%20Report.pdf" TargetMode="External"/><Relationship Id="rId123" Type="http://schemas.openxmlformats.org/officeDocument/2006/relationships/hyperlink" Target="https://www.iua.ie/" TargetMode="External"/><Relationship Id="rId128" Type="http://schemas.openxmlformats.org/officeDocument/2006/relationships/hyperlink" Target="https://www.qqi.ie/" TargetMode="External"/><Relationship Id="rId5" Type="http://schemas.openxmlformats.org/officeDocument/2006/relationships/customXml" Target="../customXml/item5.xml"/><Relationship Id="rId90" Type="http://schemas.openxmlformats.org/officeDocument/2006/relationships/hyperlink" Target="https://revisedacts.lawreform.ie/eli/2012/act/28/section/49/revised/en/html" TargetMode="External"/><Relationship Id="rId95" Type="http://schemas.openxmlformats.org/officeDocument/2006/relationships/hyperlink" Target="https://www.nala.ie/" TargetMode="External"/><Relationship Id="rId22" Type="http://schemas.openxmlformats.org/officeDocument/2006/relationships/hyperlink" Target="http://www.revenue.ie/en/online/tax-clearance.html" TargetMode="External"/><Relationship Id="rId27" Type="http://schemas.openxmlformats.org/officeDocument/2006/relationships/hyperlink" Target="https://connect.unevoc.unesco.org/home/TVETipedia+Glossary/lang=e/show=term/term=education+programme" TargetMode="External"/><Relationship Id="rId43" Type="http://schemas.openxmlformats.org/officeDocument/2006/relationships/hyperlink" Target="https://www.qqi.ie/sites/default/files/2026-01/quality-assuring-assessment-interim-guidelines-for-providers-2025.pdf" TargetMode="External"/><Relationship Id="rId48" Type="http://schemas.openxmlformats.org/officeDocument/2006/relationships/hyperlink" Target="https://www.qqi.ie/sites/default/files/2026-01/quality-assuring-assessment-interim-guidelines-for-external-authenticators-2025.pdf" TargetMode="External"/><Relationship Id="rId64" Type="http://schemas.openxmlformats.org/officeDocument/2006/relationships/hyperlink" Target="https://tua.ie/" TargetMode="External"/><Relationship Id="rId69" Type="http://schemas.openxmlformats.org/officeDocument/2006/relationships/hyperlink" Target="https://www.aontas.com/" TargetMode="External"/><Relationship Id="rId113" Type="http://schemas.openxmlformats.org/officeDocument/2006/relationships/hyperlink" Target="https://amle.ie/" TargetMode="External"/><Relationship Id="rId118" Type="http://schemas.openxmlformats.org/officeDocument/2006/relationships/hyperlink" Target="https://europass.europa.eu/en/european-qualifications-framework-eqf" TargetMode="External"/><Relationship Id="rId80" Type="http://schemas.openxmlformats.org/officeDocument/2006/relationships/hyperlink" Target="https://castlereagh.ai/wp-content/uploads/2026/04/The-Castlereagh-Statement-v1.00-1.pdf" TargetMode="External"/><Relationship Id="rId85" Type="http://schemas.openxmlformats.org/officeDocument/2006/relationships/hyperlink" Target="https://www.qqi.ie/sites/default/files/media/file-uploads/QQI%20Green%20Paper%20Report.pdf" TargetMode="External"/><Relationship Id="rId12" Type="http://schemas.openxmlformats.org/officeDocument/2006/relationships/footer" Target="footer1.xml"/><Relationship Id="rId17" Type="http://schemas.openxmlformats.org/officeDocument/2006/relationships/hyperlink" Target="http://www.etenders.gov.ie" TargetMode="External"/><Relationship Id="rId33" Type="http://schemas.openxmlformats.org/officeDocument/2006/relationships/hyperlink" Target="https://www.teachingandlearning.ie/our-priorities/student-success/assessment-of-for-as-learning/" TargetMode="External"/><Relationship Id="rId38" Type="http://schemas.openxmlformats.org/officeDocument/2006/relationships/hyperlink" Target="https://www.qqi.ie/sites/default/files/2021-11/qg-6-topic-specific-qa-guidelines-for-research-degree-programmes.pdf" TargetMode="External"/><Relationship Id="rId59" Type="http://schemas.openxmlformats.org/officeDocument/2006/relationships/hyperlink" Target="https://ehea.info/bologna-policy/qualification-frameworks/" TargetMode="External"/><Relationship Id="rId103" Type="http://schemas.openxmlformats.org/officeDocument/2006/relationships/hyperlink" Target="https://hub.teachingandlearning.ie/wp-content/uploads/2021/06/NF-2019-Talk-About-Assessment-Final-web-ready.pdf" TargetMode="External"/><Relationship Id="rId108" Type="http://schemas.openxmlformats.org/officeDocument/2006/relationships/hyperlink" Target="https://www.qqi.ie/sites/default/files/2022-09/assessment_and_standards-revised-2022.pdf" TargetMode="External"/><Relationship Id="rId124" Type="http://schemas.openxmlformats.org/officeDocument/2006/relationships/hyperlink" Target="https://www.qqi.ie/national-academic-integrity-network" TargetMode="External"/><Relationship Id="rId129" Type="http://schemas.openxmlformats.org/officeDocument/2006/relationships/hyperlink" Target="https://tua.ie/" TargetMode="External"/><Relationship Id="rId54" Type="http://schemas.openxmlformats.org/officeDocument/2006/relationships/hyperlink" Target="https://www.qqi.ie/what-we-do/engagement-insights-and-knowledge-sharing/national-academic-integrity-network" TargetMode="External"/><Relationship Id="rId70" Type="http://schemas.openxmlformats.org/officeDocument/2006/relationships/hyperlink" Target="https://hea.ie/" TargetMode="External"/><Relationship Id="rId75" Type="http://schemas.openxmlformats.org/officeDocument/2006/relationships/hyperlink" Target="https://revisedacts.lawreform.ie/eli/2012/act/28/section/49/revised/en/html" TargetMode="External"/><Relationship Id="rId91" Type="http://schemas.openxmlformats.org/officeDocument/2006/relationships/hyperlink" Target="https://revisedacts.lawreform.ie/eli/2012/act/28/section/45/revised/en/html" TargetMode="External"/><Relationship Id="rId96" Type="http://schemas.openxmlformats.org/officeDocument/2006/relationships/hyperlink" Target="https://www.qqi.ie/national-academic-integrity-network" TargetMode="External"/><Relationship Id="rId1" Type="http://schemas.openxmlformats.org/officeDocument/2006/relationships/customXml" Target="../customXml/item1.xml"/><Relationship Id="rId6" Type="http://schemas.openxmlformats.org/officeDocument/2006/relationships/numbering" Target="numbering.xml"/><Relationship Id="rId23" Type="http://schemas.openxmlformats.org/officeDocument/2006/relationships/hyperlink" Target="http://www.revenue.ie/en/online/tax-clearance.html" TargetMode="External"/><Relationship Id="rId28" Type="http://schemas.openxmlformats.org/officeDocument/2006/relationships/hyperlink" Target="https://www.qqi.ie/QA-policies-and-guidelines" TargetMode="External"/><Relationship Id="rId49" Type="http://schemas.openxmlformats.org/officeDocument/2006/relationships/hyperlink" Target="https://www.qqi.ie/sites/default/files/2022-09/assessment_and_standards-revised-2022.pdf" TargetMode="External"/><Relationship Id="rId114" Type="http://schemas.openxmlformats.org/officeDocument/2006/relationships/hyperlink" Target="https://www.gov.ie/en/department-of-further-and-higher-education-research-innovation-and-science/" TargetMode="External"/><Relationship Id="rId119" Type="http://schemas.openxmlformats.org/officeDocument/2006/relationships/hyperlink" Target="https://www.etbi.ie/" TargetMode="External"/><Relationship Id="rId44" Type="http://schemas.openxmlformats.org/officeDocument/2006/relationships/hyperlink" Target="https://www.qqi.ie/sites/default/files/2022-09/assessment_and_standards-revised-2022.pdf" TargetMode="External"/><Relationship Id="rId60" Type="http://schemas.openxmlformats.org/officeDocument/2006/relationships/hyperlink" Target="https://europass.europa.eu/en/european-qualifications-framework-eqf" TargetMode="External"/><Relationship Id="rId65" Type="http://schemas.openxmlformats.org/officeDocument/2006/relationships/hyperlink" Target="https://www.etbi.ie/" TargetMode="External"/><Relationship Id="rId81" Type="http://schemas.openxmlformats.org/officeDocument/2006/relationships/hyperlink" Target="https://www.oecd.org/en/publications/oecd-digital-education-outlook-2026_062a7394-en.html" TargetMode="External"/><Relationship Id="rId86" Type="http://schemas.openxmlformats.org/officeDocument/2006/relationships/hyperlink" Target="https://www.qqi.ie/sites/default/files/2021-10/green-paper-on-the-qualifications-system.pdf" TargetMode="External"/><Relationship Id="rId130" Type="http://schemas.openxmlformats.org/officeDocument/2006/relationships/hyperlink" Target="http://www.etenders.gov.ie" TargetMode="External"/><Relationship Id="rId13" Type="http://schemas.openxmlformats.org/officeDocument/2006/relationships/header" Target="header1.xml"/><Relationship Id="rId18" Type="http://schemas.openxmlformats.org/officeDocument/2006/relationships/hyperlink" Target="http://www.etenders.gov.ie" TargetMode="External"/><Relationship Id="rId39" Type="http://schemas.openxmlformats.org/officeDocument/2006/relationships/hyperlink" Target="https://www.qqi.ie/QA-policies-and-guidelines" TargetMode="External"/><Relationship Id="rId109" Type="http://schemas.openxmlformats.org/officeDocument/2006/relationships/hyperlink" Target="https://www.qqi.ie/sites/default/files/2021-10/effective-practice-guidelines-for-external-examining-revised-february-2015.pdf" TargetMode="External"/><Relationship Id="rId34" Type="http://schemas.openxmlformats.org/officeDocument/2006/relationships/hyperlink" Target="https://hub.teachingandlearning.ie/" TargetMode="External"/><Relationship Id="rId50" Type="http://schemas.openxmlformats.org/officeDocument/2006/relationships/hyperlink" Target="https://www.qqi.ie/sites/default/files/2021-10/effective-practice-guidelines-for-external-examining-revised-february-2015.pdf" TargetMode="External"/><Relationship Id="rId55" Type="http://schemas.openxmlformats.org/officeDocument/2006/relationships/hyperlink" Target="https://www.iua.ie/wp-content/uploads/2021/04/National-Policy-Statement-on-Ensuring-Research-Integrity-in-Ireland.pdf" TargetMode="External"/><Relationship Id="rId76" Type="http://schemas.openxmlformats.org/officeDocument/2006/relationships/hyperlink" Target="https://revisedacts.lawreform.ie/eli/2012/act/28/section/45/revised/en/html" TargetMode="External"/><Relationship Id="rId97" Type="http://schemas.openxmlformats.org/officeDocument/2006/relationships/hyperlink" Target="https://www.globalacademicintegrity.network/" TargetMode="External"/><Relationship Id="rId104" Type="http://schemas.openxmlformats.org/officeDocument/2006/relationships/hyperlink" Target="https://www.qqi.ie/sites/default/files/2022-04/the-impact-of-covid-19-modifications-to-teaching-learning-and-assessment-in-irish-further-education-and-training-and-higher-education.pdf" TargetMode="External"/><Relationship Id="rId120" Type="http://schemas.openxmlformats.org/officeDocument/2006/relationships/hyperlink" Target="https://www.globalacademicintegrity.network/" TargetMode="External"/><Relationship Id="rId125" Type="http://schemas.openxmlformats.org/officeDocument/2006/relationships/hyperlink" Target="https://www.solas.ie/pages/about-the-national-apprenticeship-office/" TargetMode="External"/><Relationship Id="rId7" Type="http://schemas.openxmlformats.org/officeDocument/2006/relationships/styles" Target="styles.xml"/><Relationship Id="rId71" Type="http://schemas.openxmlformats.org/officeDocument/2006/relationships/hyperlink" Target="https://www.solas.ie/pages/about-the-national-apprenticeship-office/" TargetMode="External"/><Relationship Id="rId92" Type="http://schemas.openxmlformats.org/officeDocument/2006/relationships/hyperlink" Target="https://www.qaa.ac.uk/docs/qaa/quality-code/advice-and-guidance-assessment.pdf?sfvrsn=ca29c181_5" TargetMode="External"/><Relationship Id="rId2" Type="http://schemas.openxmlformats.org/officeDocument/2006/relationships/customXml" Target="../customXml/item2.xml"/><Relationship Id="rId29" Type="http://schemas.openxmlformats.org/officeDocument/2006/relationships/hyperlink" Target="https://www.qqi.ie/sites/default/files/2024-02/white-paper-on-academic-integrity_consultation_0.pdf" TargetMode="External"/><Relationship Id="rId24" Type="http://schemas.openxmlformats.org/officeDocument/2006/relationships/hyperlink" Target="http://www.revenue.ie/en/online/tax-clearance.html" TargetMode="External"/><Relationship Id="rId40" Type="http://schemas.openxmlformats.org/officeDocument/2006/relationships/hyperlink" Target="https://www.qqi.ie/what-we-do/quality-assurance-education-training/reviews" TargetMode="External"/><Relationship Id="rId45" Type="http://schemas.openxmlformats.org/officeDocument/2006/relationships/hyperlink" Target="https://www.qqi.ie/sites/default/files/2026-01/quality-assuring-assessment-interim-guidelines-for-external-authenticators-2025.pdf" TargetMode="External"/><Relationship Id="rId66" Type="http://schemas.openxmlformats.org/officeDocument/2006/relationships/hyperlink" Target="https://heca.ie/" TargetMode="External"/><Relationship Id="rId87" Type="http://schemas.openxmlformats.org/officeDocument/2006/relationships/hyperlink" Target="https://www.qqi.ie/sites/default/files/2021-10/technical-paper-on-the-qualifications-system.pdf" TargetMode="External"/><Relationship Id="rId110" Type="http://schemas.openxmlformats.org/officeDocument/2006/relationships/hyperlink" Target="https://www.qqi.ie/sites/default/files/2021-10/quality-assuring-assessment-guidelines-for-providers-revised-2013.pdf" TargetMode="External"/><Relationship Id="rId115" Type="http://schemas.openxmlformats.org/officeDocument/2006/relationships/hyperlink" Target="https://www.enqa.eu/about-enqa/" TargetMode="External"/><Relationship Id="rId131" Type="http://schemas.openxmlformats.org/officeDocument/2006/relationships/fontTable" Target="fontTable.xml"/><Relationship Id="rId61" Type="http://schemas.openxmlformats.org/officeDocument/2006/relationships/hyperlink" Target="https://employment-social-affairs.ec.europa.eu/policies-and-activities/skills-and-qualifications/working-together/eqavet-european-quality-assurance-vocational-education-and-training_en" TargetMode="External"/><Relationship Id="rId82" Type="http://schemas.openxmlformats.org/officeDocument/2006/relationships/hyperlink" Target="https://www.enqa.eu/projects/quality-assurance-fit-for-the-future-qa-fit/" TargetMode="External"/><Relationship Id="rId19" Type="http://schemas.openxmlformats.org/officeDocument/2006/relationships/hyperlink" Target="http://www.etenders.gov.ie" TargetMode="External"/><Relationship Id="rId14" Type="http://schemas.openxmlformats.org/officeDocument/2006/relationships/hyperlink" Target="https://ogp.gov.ie/wp-content/uploads/Information-Note-ESPD.pdf" TargetMode="External"/><Relationship Id="rId30" Type="http://schemas.openxmlformats.org/officeDocument/2006/relationships/hyperlink" Target="https://www.qqi.ie/sites/default/files/2022-07/Joint-sectoral%20protocol%20DABs.pdf" TargetMode="External"/><Relationship Id="rId35" Type="http://schemas.openxmlformats.org/officeDocument/2006/relationships/hyperlink" Target="https://www.iua.ie/for-researchers/research-integrity/" TargetMode="External"/><Relationship Id="rId56" Type="http://schemas.openxmlformats.org/officeDocument/2006/relationships/hyperlink" Target="https://www.iua.ie/for-researchers/research-integrity/" TargetMode="External"/><Relationship Id="rId77" Type="http://schemas.openxmlformats.org/officeDocument/2006/relationships/hyperlink" Target="https://www.qqi.ie/sites/default/files/2023-12/statutory-quality-assurance-guidelines-for-providers-of-blended-and-fully-online-programmes-2023_1.pdf" TargetMode="External"/><Relationship Id="rId100" Type="http://schemas.openxmlformats.org/officeDocument/2006/relationships/hyperlink" Target="https://www.qqi.ie/sites/default/files/2021-10/green-paper-on-the-qualifications-system.pdf" TargetMode="External"/><Relationship Id="rId105" Type="http://schemas.openxmlformats.org/officeDocument/2006/relationships/hyperlink" Target="https://www.qqi.ie/sites/default/files/2021-12/e-proctoring-in-theory-and-practice-a-review.pdf" TargetMode="External"/><Relationship Id="rId126" Type="http://schemas.openxmlformats.org/officeDocument/2006/relationships/hyperlink" Target="https://nto.hea.ie/" TargetMode="External"/><Relationship Id="rId8" Type="http://schemas.openxmlformats.org/officeDocument/2006/relationships/settings" Target="settings.xml"/><Relationship Id="rId51" Type="http://schemas.openxmlformats.org/officeDocument/2006/relationships/hyperlink" Target="https://www.qqi.ie/sites/default/files/2021-10/effective-practice-guidelines-for-external-examining-revised-february-2015.pdf" TargetMode="External"/><Relationship Id="rId72" Type="http://schemas.openxmlformats.org/officeDocument/2006/relationships/hyperlink" Target="https://nto.hea.ie/" TargetMode="External"/><Relationship Id="rId93" Type="http://schemas.openxmlformats.org/officeDocument/2006/relationships/hyperlink" Target="https://www.researchireland.ie/" TargetMode="External"/><Relationship Id="rId98" Type="http://schemas.openxmlformats.org/officeDocument/2006/relationships/hyperlink" Target="https://revisedacts.lawreform.ie/eli/2012/act/28/front/revised/en/html" TargetMode="External"/><Relationship Id="rId121" Type="http://schemas.openxmlformats.org/officeDocument/2006/relationships/hyperlink" Target="https://hea.ie/" TargetMode="External"/><Relationship Id="rId3" Type="http://schemas.openxmlformats.org/officeDocument/2006/relationships/customXml" Target="../customXml/item3.xml"/><Relationship Id="rId25" Type="http://schemas.openxmlformats.org/officeDocument/2006/relationships/footer" Target="footer3.xml"/><Relationship Id="rId46" Type="http://schemas.openxmlformats.org/officeDocument/2006/relationships/hyperlink" Target="https://www.qqi.ie/sites/default/files/2021-10/effective-practice-guidelines-for-external-examining-revised-february-2015.pdf" TargetMode="External"/><Relationship Id="rId67" Type="http://schemas.openxmlformats.org/officeDocument/2006/relationships/hyperlink" Target="https://amle.ie/" TargetMode="External"/><Relationship Id="rId116" Type="http://schemas.openxmlformats.org/officeDocument/2006/relationships/hyperlink" Target="https://www.eqar.eu/" TargetMode="External"/><Relationship Id="rId20" Type="http://schemas.openxmlformats.org/officeDocument/2006/relationships/hyperlink" Target="http://www.revenue.ie" TargetMode="External"/><Relationship Id="rId41" Type="http://schemas.openxmlformats.org/officeDocument/2006/relationships/hyperlink" Target="https://revisedacts.lawreform.ie/eli/2012/act/28/section/49/revised/en/html" TargetMode="External"/><Relationship Id="rId62" Type="http://schemas.openxmlformats.org/officeDocument/2006/relationships/hyperlink" Target="https://www.cedefop.europa.eu/en" TargetMode="External"/><Relationship Id="rId83" Type="http://schemas.openxmlformats.org/officeDocument/2006/relationships/hyperlink" Target="https://www.qqi.ie/sites/default/files/2022-04/the-impact-of-covid-19-modifications-to-teaching-learning-and-assessment-in-irish-further-education-and-training-and-higher-education.pdf" TargetMode="External"/><Relationship Id="rId88" Type="http://schemas.openxmlformats.org/officeDocument/2006/relationships/hyperlink" Target="https://www.qqi.ie/sites/default/files/2022-01/qqi-insight-on-assessment.pdf" TargetMode="External"/><Relationship Id="rId111" Type="http://schemas.openxmlformats.org/officeDocument/2006/relationships/hyperlink" Target="https://www.qqi.ie/sites/default/files/2026-01/quality-assuring-assessment-interim-guidelines-for-external-authenticators-2025.pdf" TargetMode="External"/><Relationship Id="rId132" Type="http://schemas.openxmlformats.org/officeDocument/2006/relationships/glossaryDocument" Target="glossary/document.xml"/><Relationship Id="rId15" Type="http://schemas.openxmlformats.org/officeDocument/2006/relationships/footer" Target="footer2.xml"/><Relationship Id="rId36" Type="http://schemas.openxmlformats.org/officeDocument/2006/relationships/hyperlink" Target="https://www.qqi.ie/what-we-do/the-qualifications-system/national-framework-of-qualifications" TargetMode="External"/><Relationship Id="rId57" Type="http://schemas.openxmlformats.org/officeDocument/2006/relationships/hyperlink" Target="https://www.enqa.eu/about-enqa/" TargetMode="External"/><Relationship Id="rId106" Type="http://schemas.openxmlformats.org/officeDocument/2006/relationships/hyperlink" Target="https://www.qqi.ie/sites/default/files/2022-01/qqi-insight-on-assessment.pdf" TargetMode="External"/><Relationship Id="rId127" Type="http://schemas.openxmlformats.org/officeDocument/2006/relationships/hyperlink" Target="https://ehea.info/bologna-policy/qualification-frameworks/" TargetMode="External"/><Relationship Id="rId10" Type="http://schemas.openxmlformats.org/officeDocument/2006/relationships/footnotes" Target="footnotes.xml"/><Relationship Id="rId31" Type="http://schemas.openxmlformats.org/officeDocument/2006/relationships/hyperlink" Target="https://www.qqi.ie/what-we-do/the-qualifications-system/national-framework-of-qualifications" TargetMode="External"/><Relationship Id="rId52" Type="http://schemas.openxmlformats.org/officeDocument/2006/relationships/hyperlink" Target="https://www.qqi.ie/sites/default/files/2022-11/Joint-sectoral%20protocol%20DABs.pdf" TargetMode="External"/><Relationship Id="rId73" Type="http://schemas.openxmlformats.org/officeDocument/2006/relationships/hyperlink" Target="https://www.gov.ie/en/department-of-further-and-higher-education-research-innovation-and-science/" TargetMode="External"/><Relationship Id="rId78" Type="http://schemas.openxmlformats.org/officeDocument/2006/relationships/hyperlink" Target="https://ai-act-service-desk.ec.europa.eu/en/ai-act/timeline/timeline-implementation-eu-ai-act" TargetMode="External"/><Relationship Id="rId94" Type="http://schemas.openxmlformats.org/officeDocument/2006/relationships/hyperlink" Target="https://www.enterprise-ireland.com/en/" TargetMode="External"/><Relationship Id="rId99" Type="http://schemas.openxmlformats.org/officeDocument/2006/relationships/hyperlink" Target="https://www.qqi.ie/sites/default/files/media/file-uploads/Green%20Paper%20Assessment%20of%20Learners%20and%20Learning%20March%202018.pdf" TargetMode="External"/><Relationship Id="rId101" Type="http://schemas.openxmlformats.org/officeDocument/2006/relationships/hyperlink" Target="https://www.qqi.ie/sites/default/files/2021-10/technical-paper-on-the-qualifications-system.pdf" TargetMode="External"/><Relationship Id="rId122" Type="http://schemas.openxmlformats.org/officeDocument/2006/relationships/hyperlink" Target="https://heca.ie/" TargetMode="External"/><Relationship Id="rId4" Type="http://schemas.openxmlformats.org/officeDocument/2006/relationships/customXml" Target="../customXml/item4.xml"/><Relationship Id="rId9" Type="http://schemas.openxmlformats.org/officeDocument/2006/relationships/webSettings" Target="webSettings.xml"/><Relationship Id="rId26" Type="http://schemas.openxmlformats.org/officeDocument/2006/relationships/hyperlink" Target="https://revisedacts.lawreform.ie/eli/2012/act/28/front/revised/en/html" TargetMode="External"/><Relationship Id="rId47" Type="http://schemas.openxmlformats.org/officeDocument/2006/relationships/hyperlink" Target="https://www.qqi.ie/sites/default/files/2026-01/quality-assuring-assessment-interim-guidelines-for-providers-2025.pdf" TargetMode="External"/><Relationship Id="rId68" Type="http://schemas.openxmlformats.org/officeDocument/2006/relationships/hyperlink" Target="https://www.ahead.ie/" TargetMode="External"/><Relationship Id="rId89" Type="http://schemas.openxmlformats.org/officeDocument/2006/relationships/hyperlink" Target="https://www.qqi.ie/sites/default/files/2023-09/QQI%20Insight%20on%20Assessment%20-%20Learner%20Perspectives.pdf" TargetMode="External"/><Relationship Id="rId112" Type="http://schemas.openxmlformats.org/officeDocument/2006/relationships/hyperlink" Target="https://doi.org/10.5281/zenodo.18911170" TargetMode="External"/><Relationship Id="rId133" Type="http://schemas.openxmlformats.org/officeDocument/2006/relationships/theme" Target="theme/theme1.xml"/></Relationships>
</file>

<file path=word/_rels/footnotes.xml.rels><?xml version="1.0" encoding="UTF-8" standalone="yes"?>
<Relationships xmlns="http://schemas.openxmlformats.org/package/2006/relationships"><Relationship Id="rId13" Type="http://schemas.openxmlformats.org/officeDocument/2006/relationships/hyperlink" Target="https://www.cedefop.europa.eu/en/about-cedefop/who-we-are" TargetMode="External"/><Relationship Id="rId18" Type="http://schemas.openxmlformats.org/officeDocument/2006/relationships/hyperlink" Target="https://doi.org/10.47408/jldhe.vi27.1014" TargetMode="External"/><Relationship Id="rId26" Type="http://schemas.openxmlformats.org/officeDocument/2006/relationships/hyperlink" Target="https://www.facs.org/for-medical-professionals/news-publications/journals/rise/articles/are-your-interpretations-of-the-assessment-s-results-valid/" TargetMode="External"/><Relationship Id="rId21" Type="http://schemas.openxmlformats.org/officeDocument/2006/relationships/hyperlink" Target="https://doi.org/10.1002/j.2333-8504.1993.tb01562.x" TargetMode="External"/><Relationship Id="rId34" Type="http://schemas.openxmlformats.org/officeDocument/2006/relationships/hyperlink" Target="https://hea.ie/assets/uploads/2025/12/hea-genai-ethical-adoption.pdf" TargetMode="External"/><Relationship Id="rId7" Type="http://schemas.openxmlformats.org/officeDocument/2006/relationships/hyperlink" Target="https://www.qqi.ie/what-we-do/the-qualifications-system/national-framework-of-qualifications" TargetMode="External"/><Relationship Id="rId12" Type="http://schemas.openxmlformats.org/officeDocument/2006/relationships/hyperlink" Target="https://www.enqa.eu/esg-standards-and-guidelines-for-quality-assurance-in-the-european-higher-education-area/" TargetMode="External"/><Relationship Id="rId17" Type="http://schemas.openxmlformats.org/officeDocument/2006/relationships/hyperlink" Target="https://www.qqi.ie/sites/default/files/media/file-uploads/Green%20Paper%20Assessment%20of%20Learners%20and%20Learning%20March%202018.pdf" TargetMode="External"/><Relationship Id="rId25" Type="http://schemas.openxmlformats.org/officeDocument/2006/relationships/hyperlink" Target="https://doi.org/10.1046/j.1365-2923.2003.01594.x" TargetMode="External"/><Relationship Id="rId33" Type="http://schemas.openxmlformats.org/officeDocument/2006/relationships/hyperlink" Target="https://assets.gov.ie/static/documents/09fe3ad4/Guidelines_for_the_Responsible_Use_of_AI_in_the_Public_Service_20250918.pdf" TargetMode="External"/><Relationship Id="rId2" Type="http://schemas.openxmlformats.org/officeDocument/2006/relationships/hyperlink" Target="https://www.qqi.ie/what-we-do/the-qualifications-system/national-framework-of-qualifications/nfq-awards-standards-policies" TargetMode="External"/><Relationship Id="rId16" Type="http://schemas.openxmlformats.org/officeDocument/2006/relationships/hyperlink" Target="https://doi.org/10.5281/zenodo.18911170" TargetMode="External"/><Relationship Id="rId20" Type="http://schemas.openxmlformats.org/officeDocument/2006/relationships/hyperlink" Target="https://www.advance-he.ac.uk/news-and-views/inclusive-assessment-where-next" TargetMode="External"/><Relationship Id="rId29" Type="http://schemas.openxmlformats.org/officeDocument/2006/relationships/hyperlink" Target="https://www.cedefop.europa.eu/files/4109_en_0.pdf" TargetMode="External"/><Relationship Id="rId1" Type="http://schemas.openxmlformats.org/officeDocument/2006/relationships/hyperlink" Target="https://www.qqi.ie/sites/default/files/2022-09/Policies%20%26%20Criteria%20for%20the%20Establishment%20of%20the%20National%20Framework%20of%20Qualifications.pdf" TargetMode="External"/><Relationship Id="rId6" Type="http://schemas.openxmlformats.org/officeDocument/2006/relationships/hyperlink" Target="https://www.qqi.ie/what-we-do/quality-assurance-of-education-and-training/validating-qqi-award-programmes/i-want-to" TargetMode="External"/><Relationship Id="rId11" Type="http://schemas.openxmlformats.org/officeDocument/2006/relationships/hyperlink" Target="https://www.teachingandlearning.ie/our-priorities/student-success/assessment-of-for-as-learning/" TargetMode="External"/><Relationship Id="rId24" Type="http://schemas.openxmlformats.org/officeDocument/2006/relationships/hyperlink" Target="https://www.testingstandards.net/open-access-files.html" TargetMode="External"/><Relationship Id="rId32" Type="http://schemas.openxmlformats.org/officeDocument/2006/relationships/hyperlink" Target="https://artificialintelligenceact.eu/article/14/" TargetMode="External"/><Relationship Id="rId37" Type="http://schemas.openxmlformats.org/officeDocument/2006/relationships/hyperlink" Target="https://www.enqa.eu/esg-standards-and-guidelines-for-quality-assurance-in-the-european-higher-education-area/" TargetMode="External"/><Relationship Id="rId5" Type="http://schemas.openxmlformats.org/officeDocument/2006/relationships/hyperlink" Target="https://www.qqi.ie/national-framework-of-qualifications" TargetMode="External"/><Relationship Id="rId15" Type="http://schemas.openxmlformats.org/officeDocument/2006/relationships/hyperlink" Target="https://www.qqi.ie/sites/default/files/media/file-uploads/QQI%20Green%20Paper%20Report.pdf" TargetMode="External"/><Relationship Id="rId23" Type="http://schemas.openxmlformats.org/officeDocument/2006/relationships/hyperlink" Target="https://doi.org/10.1002/j.2333-8504.2003.tb01908.x" TargetMode="External"/><Relationship Id="rId28" Type="http://schemas.openxmlformats.org/officeDocument/2006/relationships/hyperlink" Target="https://www.qqi.ie/sites/default/files/2022-02/principles-for-accreditation-and-other-professional-engagements_0.pdf" TargetMode="External"/><Relationship Id="rId36" Type="http://schemas.openxmlformats.org/officeDocument/2006/relationships/hyperlink" Target="https://www.enqa.eu/wp-content/uploads/ESG-2027_draft-for-consultation_Nov2025.pdf" TargetMode="External"/><Relationship Id="rId10" Type="http://schemas.openxmlformats.org/officeDocument/2006/relationships/hyperlink" Target="https://www.teachingandlearning.ie/2022/05/31/national-forum-for-the-enhancement-of-teaching-and-learning-to-come-under-the-auspices-of-the-hea/" TargetMode="External"/><Relationship Id="rId19" Type="http://schemas.openxmlformats.org/officeDocument/2006/relationships/hyperlink" Target="https://www.advance-he.ac.uk/news-and-views/inclusive-assessment-where-next" TargetMode="External"/><Relationship Id="rId31" Type="http://schemas.openxmlformats.org/officeDocument/2006/relationships/hyperlink" Target="https://doi.org/10.1080/13538322.2025.2521174https://www.tandfonline.com/doi/full/10.1080/13538322.2025.2521174" TargetMode="External"/><Relationship Id="rId4" Type="http://schemas.openxmlformats.org/officeDocument/2006/relationships/hyperlink" Target="https://ehea.info/Upload/TPG_A_QF_RO_MK_1_EQF_Brochure.pdf" TargetMode="External"/><Relationship Id="rId9" Type="http://schemas.openxmlformats.org/officeDocument/2006/relationships/hyperlink" Target="https://www.qqi.ie/what-we-do/quality-assurance-education-training/reviews" TargetMode="External"/><Relationship Id="rId14" Type="http://schemas.openxmlformats.org/officeDocument/2006/relationships/hyperlink" Target="https://www.qqi.ie/sites/default/files/media/file-uploads/Green%20Paper%20Assessment%20of%20Learners%20and%20Learning%20March%202018.pdf" TargetMode="External"/><Relationship Id="rId22" Type="http://schemas.openxmlformats.org/officeDocument/2006/relationships/hyperlink" Target="https://doi.org/10.1111/jedm.12000" TargetMode="External"/><Relationship Id="rId27" Type="http://schemas.openxmlformats.org/officeDocument/2006/relationships/hyperlink" Target="https://doi.org/10.1080/02602938.2024.2386662" TargetMode="External"/><Relationship Id="rId30" Type="http://schemas.openxmlformats.org/officeDocument/2006/relationships/hyperlink" Target="https://educational-innovation.sydney.edu.au/teaching@sydney/program-level-assessment-two-lane/" TargetMode="External"/><Relationship Id="rId35" Type="http://schemas.openxmlformats.org/officeDocument/2006/relationships/hyperlink" Target="https://doi.org/10.5206/cjsotlrcacea.2022.1.13588" TargetMode="External"/><Relationship Id="rId8" Type="http://schemas.openxmlformats.org/officeDocument/2006/relationships/hyperlink" Target="https://www.qqi.ie/sites/default/files/2022-07/Joint-sectoral%20protocol%20DABs.pdf" TargetMode="External"/><Relationship Id="rId3" Type="http://schemas.openxmlformats.org/officeDocument/2006/relationships/hyperlink" Target="https://www.unesco.org/en/query-list/e/educational-institution"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6D89F498DD4E47C0A83747143FE29135"/>
        <w:category>
          <w:name w:val="General"/>
          <w:gallery w:val="placeholder"/>
        </w:category>
        <w:types>
          <w:type w:val="bbPlcHdr"/>
        </w:types>
        <w:behaviors>
          <w:behavior w:val="content"/>
        </w:behaviors>
        <w:guid w:val="{58AE7A60-94CC-455F-9C3F-0D1EDF4C21E1}"/>
      </w:docPartPr>
      <w:docPartBody>
        <w:p w:rsidR="009D7763" w:rsidRDefault="009D7763" w:rsidP="009D7763">
          <w:pPr>
            <w:pStyle w:val="6D89F498DD4E47C0A83747143FE29135"/>
          </w:pPr>
          <w:r w:rsidRPr="00265139">
            <w:rPr>
              <w:rFonts w:ascii="Calibri" w:hAnsi="Calibri"/>
              <w:sz w:val="40"/>
              <w:szCs w:val="40"/>
            </w:rPr>
            <w:t>insert date</w:t>
          </w:r>
        </w:p>
      </w:docPartBody>
    </w:docPart>
    <w:docPart>
      <w:docPartPr>
        <w:name w:val="E5B87B3FD9CB4E93885F5503286AB1BB"/>
        <w:category>
          <w:name w:val="General"/>
          <w:gallery w:val="placeholder"/>
        </w:category>
        <w:types>
          <w:type w:val="bbPlcHdr"/>
        </w:types>
        <w:behaviors>
          <w:behavior w:val="content"/>
        </w:behaviors>
        <w:guid w:val="{820D711C-1A50-4326-906D-AA39C1FD1A4B}"/>
      </w:docPartPr>
      <w:docPartBody>
        <w:p w:rsidR="009D7763" w:rsidRDefault="009D7763" w:rsidP="009D7763">
          <w:pPr>
            <w:pStyle w:val="E5B87B3FD9CB4E93885F5503286AB1BB"/>
          </w:pPr>
          <w:r w:rsidRPr="00DC0160">
            <w:rPr>
              <w:rStyle w:val="PlaceholderText"/>
            </w:rPr>
            <w:t>Click here to enter text.</w:t>
          </w:r>
        </w:p>
      </w:docPartBody>
    </w:docPart>
    <w:docPart>
      <w:docPartPr>
        <w:name w:val="2242A3F4E0F24EC1AA874628DB11E43F"/>
        <w:category>
          <w:name w:val="General"/>
          <w:gallery w:val="placeholder"/>
        </w:category>
        <w:types>
          <w:type w:val="bbPlcHdr"/>
        </w:types>
        <w:behaviors>
          <w:behavior w:val="content"/>
        </w:behaviors>
        <w:guid w:val="{C1BB96DE-7A6B-405D-B242-D7C204866B1E}"/>
      </w:docPartPr>
      <w:docPartBody>
        <w:p w:rsidR="009D7763" w:rsidRDefault="009D7763" w:rsidP="009D7763">
          <w:pPr>
            <w:pStyle w:val="2242A3F4E0F24EC1AA874628DB11E43F"/>
          </w:pPr>
          <w:r w:rsidRPr="00770025">
            <w:rPr>
              <w:rStyle w:val="PlaceholderText"/>
            </w:rPr>
            <w:t>Click here to enter text.</w:t>
          </w:r>
        </w:p>
      </w:docPartBody>
    </w:docPart>
    <w:docPart>
      <w:docPartPr>
        <w:name w:val="8901D191F8114F88B2426FBE50455036"/>
        <w:category>
          <w:name w:val="General"/>
          <w:gallery w:val="placeholder"/>
        </w:category>
        <w:types>
          <w:type w:val="bbPlcHdr"/>
        </w:types>
        <w:behaviors>
          <w:behavior w:val="content"/>
        </w:behaviors>
        <w:guid w:val="{5016A9EE-2238-459D-8F36-2299729D6ED5}"/>
      </w:docPartPr>
      <w:docPartBody>
        <w:p w:rsidR="00D3147F" w:rsidRDefault="009D7763" w:rsidP="009D7763">
          <w:pPr>
            <w:pStyle w:val="8901D191F8114F88B2426FBE50455036"/>
          </w:pPr>
          <w:r w:rsidRPr="00770025">
            <w:rPr>
              <w:rStyle w:val="PlaceholderText"/>
            </w:rPr>
            <w:t>Click here to enter text.</w:t>
          </w:r>
        </w:p>
      </w:docPartBody>
    </w:docPart>
    <w:docPart>
      <w:docPartPr>
        <w:name w:val="50A4CAD30A4C42EA999076BC444A2477"/>
        <w:category>
          <w:name w:val="General"/>
          <w:gallery w:val="placeholder"/>
        </w:category>
        <w:types>
          <w:type w:val="bbPlcHdr"/>
        </w:types>
        <w:behaviors>
          <w:behavior w:val="content"/>
        </w:behaviors>
        <w:guid w:val="{0B5BDEA1-0334-4687-BA7F-2913E4422E25}"/>
      </w:docPartPr>
      <w:docPartBody>
        <w:p w:rsidR="00975DA6" w:rsidRDefault="00975DA6" w:rsidP="00975DA6">
          <w:pPr>
            <w:pStyle w:val="50A4CAD30A4C42EA999076BC444A2477"/>
          </w:pPr>
          <w:r w:rsidRPr="00770025">
            <w:rPr>
              <w:rStyle w:val="PlaceholderText"/>
            </w:rPr>
            <w:t>Click here to enter text.</w:t>
          </w:r>
        </w:p>
      </w:docPartBody>
    </w:docPart>
    <w:docPart>
      <w:docPartPr>
        <w:name w:val="C96B893A44EB4193BB782AF94E05F5C3"/>
        <w:category>
          <w:name w:val="General"/>
          <w:gallery w:val="placeholder"/>
        </w:category>
        <w:types>
          <w:type w:val="bbPlcHdr"/>
        </w:types>
        <w:behaviors>
          <w:behavior w:val="content"/>
        </w:behaviors>
        <w:guid w:val="{EC2FFDA3-80DB-4E79-B000-197A47A4D7D9}"/>
      </w:docPartPr>
      <w:docPartBody>
        <w:p w:rsidR="00975DA6" w:rsidRDefault="00975DA6" w:rsidP="00975DA6">
          <w:pPr>
            <w:pStyle w:val="C96B893A44EB4193BB782AF94E05F5C3"/>
          </w:pPr>
          <w:r w:rsidRPr="00770025">
            <w:rPr>
              <w:rStyle w:val="PlaceholderText"/>
            </w:rPr>
            <w:t>Click here to enter text.</w:t>
          </w:r>
        </w:p>
      </w:docPartBody>
    </w:docPart>
    <w:docPart>
      <w:docPartPr>
        <w:name w:val="242DA34E6AED4F51A351857C0994C5C1"/>
        <w:category>
          <w:name w:val="General"/>
          <w:gallery w:val="placeholder"/>
        </w:category>
        <w:types>
          <w:type w:val="bbPlcHdr"/>
        </w:types>
        <w:behaviors>
          <w:behavior w:val="content"/>
        </w:behaviors>
        <w:guid w:val="{D1779247-89B8-45E1-8F1F-2ECB45AF0DC6}"/>
      </w:docPartPr>
      <w:docPartBody>
        <w:p w:rsidR="00975DA6" w:rsidRDefault="00975DA6" w:rsidP="00975DA6">
          <w:pPr>
            <w:pStyle w:val="242DA34E6AED4F51A351857C0994C5C1"/>
          </w:pPr>
          <w:r w:rsidRPr="00770025">
            <w:rPr>
              <w:rStyle w:val="PlaceholderText"/>
            </w:rPr>
            <w:t>Click here to enter text.</w:t>
          </w:r>
        </w:p>
      </w:docPartBody>
    </w:docPart>
    <w:docPart>
      <w:docPartPr>
        <w:name w:val="6D573401CBBB4CA2B091C8D0E297F0A6"/>
        <w:category>
          <w:name w:val="General"/>
          <w:gallery w:val="placeholder"/>
        </w:category>
        <w:types>
          <w:type w:val="bbPlcHdr"/>
        </w:types>
        <w:behaviors>
          <w:behavior w:val="content"/>
        </w:behaviors>
        <w:guid w:val="{42D74472-28FC-48A2-85BE-9953081F124C}"/>
      </w:docPartPr>
      <w:docPartBody>
        <w:p w:rsidR="00790A85" w:rsidRDefault="00AA15E9" w:rsidP="00AA15E9">
          <w:pPr>
            <w:pStyle w:val="6D573401CBBB4CA2B091C8D0E297F0A64"/>
          </w:pPr>
          <w:r w:rsidRPr="00921E8E">
            <w:rPr>
              <w:rStyle w:val="PlaceholderText"/>
              <w:rFonts w:eastAsiaTheme="minorHAnsi"/>
              <w:highlight w:val="lightGray"/>
            </w:rPr>
            <w:t>[Insert name of Contracting Authority]</w:t>
          </w:r>
        </w:p>
      </w:docPartBody>
    </w:docPart>
    <w:docPart>
      <w:docPartPr>
        <w:name w:val="BD8B61178B3B496DB6C21CFBAD523CA9"/>
        <w:category>
          <w:name w:val="General"/>
          <w:gallery w:val="placeholder"/>
        </w:category>
        <w:types>
          <w:type w:val="bbPlcHdr"/>
        </w:types>
        <w:behaviors>
          <w:behavior w:val="content"/>
        </w:behaviors>
        <w:guid w:val="{8BF4672B-4595-40AE-869C-596BC2A2D17D}"/>
      </w:docPartPr>
      <w:docPartBody>
        <w:p w:rsidR="00790A85" w:rsidRDefault="00AA15E9" w:rsidP="00AA15E9">
          <w:pPr>
            <w:pStyle w:val="BD8B61178B3B496DB6C21CFBAD523CA94"/>
          </w:pPr>
          <w:r w:rsidRPr="00383C79">
            <w:rPr>
              <w:rStyle w:val="PlaceholderText"/>
              <w:rFonts w:eastAsiaTheme="minorHAnsi"/>
              <w:highlight w:val="lightGray"/>
            </w:rPr>
            <w:t>[Insert name of Contracting Authority]</w:t>
          </w:r>
        </w:p>
      </w:docPartBody>
    </w:docPart>
    <w:docPart>
      <w:docPartPr>
        <w:name w:val="5C9662E07BD046D980C10DCA8FD4E19A"/>
        <w:category>
          <w:name w:val="General"/>
          <w:gallery w:val="placeholder"/>
        </w:category>
        <w:types>
          <w:type w:val="bbPlcHdr"/>
        </w:types>
        <w:behaviors>
          <w:behavior w:val="content"/>
        </w:behaviors>
        <w:guid w:val="{47214A79-9B42-4118-ACE2-BF6B175C51C3}"/>
      </w:docPartPr>
      <w:docPartBody>
        <w:p w:rsidR="00790A85" w:rsidRDefault="00AA15E9" w:rsidP="00AA15E9">
          <w:pPr>
            <w:pStyle w:val="5C9662E07BD046D980C10DCA8FD4E19A4"/>
          </w:pPr>
          <w:r w:rsidRPr="003D35B0">
            <w:rPr>
              <w:rStyle w:val="PlaceholderText"/>
              <w:rFonts w:eastAsiaTheme="minorHAnsi"/>
            </w:rPr>
            <w:t>[Insert name of Contracting Authority]</w:t>
          </w:r>
        </w:p>
      </w:docPartBody>
    </w:docPart>
    <w:docPart>
      <w:docPartPr>
        <w:name w:val="4EA1E3A48DD9413EB0A14AD17508F8C9"/>
        <w:category>
          <w:name w:val="General"/>
          <w:gallery w:val="placeholder"/>
        </w:category>
        <w:types>
          <w:type w:val="bbPlcHdr"/>
        </w:types>
        <w:behaviors>
          <w:behavior w:val="content"/>
        </w:behaviors>
        <w:guid w:val="{314DB54F-C822-46F6-B433-4310D5D68A3E}"/>
      </w:docPartPr>
      <w:docPartBody>
        <w:p w:rsidR="00790A85" w:rsidRDefault="00AA15E9" w:rsidP="00AA15E9">
          <w:pPr>
            <w:pStyle w:val="4EA1E3A48DD9413EB0A14AD17508F8C94"/>
          </w:pPr>
          <w:r w:rsidRPr="003D35B0">
            <w:rPr>
              <w:rStyle w:val="PlaceholderText"/>
              <w:rFonts w:eastAsiaTheme="minorHAnsi"/>
            </w:rPr>
            <w:t>[Insert name of Contracting Authority]</w:t>
          </w:r>
        </w:p>
      </w:docPartBody>
    </w:docPart>
    <w:docPart>
      <w:docPartPr>
        <w:name w:val="D0EC56387C6D41C89CF9C17DECAF0E76"/>
        <w:category>
          <w:name w:val="General"/>
          <w:gallery w:val="placeholder"/>
        </w:category>
        <w:types>
          <w:type w:val="bbPlcHdr"/>
        </w:types>
        <w:behaviors>
          <w:behavior w:val="content"/>
        </w:behaviors>
        <w:guid w:val="{ECAE0256-5810-41F1-A201-04F9DA202E2A}"/>
      </w:docPartPr>
      <w:docPartBody>
        <w:p w:rsidR="00AA15E9" w:rsidRDefault="00AA15E9" w:rsidP="00AA15E9">
          <w:pPr>
            <w:pStyle w:val="D0EC56387C6D41C89CF9C17DECAF0E764"/>
          </w:pPr>
          <w:r>
            <w:rPr>
              <w:rStyle w:val="PlaceholderText"/>
              <w:rFonts w:asciiTheme="minorHAnsi" w:hAnsiTheme="minorHAnsi" w:cstheme="minorHAnsi"/>
              <w:sz w:val="40"/>
              <w:szCs w:val="40"/>
              <w:highlight w:val="lightGray"/>
            </w:rPr>
            <w:t>[Insert type of Services required</w:t>
          </w:r>
          <w:r w:rsidRPr="00E907C2">
            <w:rPr>
              <w:rStyle w:val="PlaceholderText"/>
              <w:rFonts w:asciiTheme="minorHAnsi" w:hAnsiTheme="minorHAnsi" w:cstheme="minorHAnsi"/>
              <w:sz w:val="40"/>
              <w:szCs w:val="40"/>
              <w:highlight w:val="lightGray"/>
            </w:rPr>
            <w:t>]</w:t>
          </w:r>
        </w:p>
      </w:docPartBody>
    </w:docPart>
    <w:docPart>
      <w:docPartPr>
        <w:name w:val="31F58FFDE33446F0A34067A67ED0A508"/>
        <w:category>
          <w:name w:val="General"/>
          <w:gallery w:val="placeholder"/>
        </w:category>
        <w:types>
          <w:type w:val="bbPlcHdr"/>
        </w:types>
        <w:behaviors>
          <w:behavior w:val="content"/>
        </w:behaviors>
        <w:guid w:val="{62C413E4-FD6A-496D-8B16-C7681A85323E}"/>
      </w:docPartPr>
      <w:docPartBody>
        <w:p w:rsidR="00AA15E9" w:rsidRDefault="00790A85" w:rsidP="00790A85">
          <w:pPr>
            <w:pStyle w:val="31F58FFDE33446F0A34067A67ED0A508"/>
          </w:pPr>
          <w:r w:rsidRPr="00265139">
            <w:rPr>
              <w:rFonts w:ascii="Calibri" w:hAnsi="Calibri"/>
              <w:sz w:val="40"/>
              <w:szCs w:val="40"/>
            </w:rPr>
            <w:t>insert date</w:t>
          </w:r>
        </w:p>
      </w:docPartBody>
    </w:docPart>
    <w:docPart>
      <w:docPartPr>
        <w:name w:val="0DE2ECC5F18A4C11BA68556453A94056"/>
        <w:category>
          <w:name w:val="General"/>
          <w:gallery w:val="placeholder"/>
        </w:category>
        <w:types>
          <w:type w:val="bbPlcHdr"/>
        </w:types>
        <w:behaviors>
          <w:behavior w:val="content"/>
        </w:behaviors>
        <w:guid w:val="{C52E8CEA-CA64-4764-A3BB-196C72B7119B}"/>
      </w:docPartPr>
      <w:docPartBody>
        <w:p w:rsidR="009041FA" w:rsidRDefault="00AA15E9" w:rsidP="00AA15E9">
          <w:pPr>
            <w:pStyle w:val="0DE2ECC5F18A4C11BA68556453A940563"/>
          </w:pPr>
          <w:r w:rsidRPr="00C03879">
            <w:rPr>
              <w:rStyle w:val="PlaceholderText"/>
              <w:szCs w:val="22"/>
              <w:highlight w:val="lightGray"/>
            </w:rPr>
            <w:t xml:space="preserve">[Insert type of </w:t>
          </w:r>
          <w:r>
            <w:rPr>
              <w:rStyle w:val="PlaceholderText"/>
              <w:szCs w:val="22"/>
              <w:highlight w:val="lightGray"/>
            </w:rPr>
            <w:t>services</w:t>
          </w:r>
          <w:r w:rsidRPr="00C03879">
            <w:rPr>
              <w:rStyle w:val="PlaceholderText"/>
              <w:szCs w:val="22"/>
              <w:highlight w:val="lightGray"/>
            </w:rPr>
            <w:t xml:space="preserve"> </w:t>
          </w:r>
          <w:r>
            <w:rPr>
              <w:rStyle w:val="PlaceholderText"/>
              <w:szCs w:val="22"/>
              <w:highlight w:val="lightGray"/>
            </w:rPr>
            <w:t>required</w:t>
          </w:r>
          <w:r w:rsidRPr="00C03879">
            <w:rPr>
              <w:rStyle w:val="PlaceholderText"/>
              <w:szCs w:val="22"/>
              <w:highlight w:val="lightGray"/>
            </w:rPr>
            <w:t>]</w:t>
          </w:r>
        </w:p>
      </w:docPartBody>
    </w:docPart>
    <w:docPart>
      <w:docPartPr>
        <w:name w:val="26C473BB5B7B4CAE8B3563BF7B7D0983"/>
        <w:category>
          <w:name w:val="General"/>
          <w:gallery w:val="placeholder"/>
        </w:category>
        <w:types>
          <w:type w:val="bbPlcHdr"/>
        </w:types>
        <w:behaviors>
          <w:behavior w:val="content"/>
        </w:behaviors>
        <w:guid w:val="{854EB958-C339-4CA6-932F-80A6F7C26B94}"/>
      </w:docPartPr>
      <w:docPartBody>
        <w:p w:rsidR="009041FA" w:rsidRDefault="00AA15E9" w:rsidP="00AA15E9">
          <w:pPr>
            <w:pStyle w:val="26C473BB5B7B4CAE8B3563BF7B7D09831"/>
          </w:pPr>
          <w:r w:rsidRPr="0058336E">
            <w:rPr>
              <w:rStyle w:val="PlaceholderText"/>
              <w:szCs w:val="22"/>
              <w:highlight w:val="lightGray"/>
            </w:rPr>
            <w:t>[Insert type of services required]</w:t>
          </w:r>
        </w:p>
      </w:docPartBody>
    </w:docPart>
    <w:docPart>
      <w:docPartPr>
        <w:name w:val="A7B5549E23724FDA96E6C168B26C02DA"/>
        <w:category>
          <w:name w:val="General"/>
          <w:gallery w:val="placeholder"/>
        </w:category>
        <w:types>
          <w:type w:val="bbPlcHdr"/>
        </w:types>
        <w:behaviors>
          <w:behavior w:val="content"/>
        </w:behaviors>
        <w:guid w:val="{4D5E1353-1C95-44D6-B865-893070230310}"/>
      </w:docPartPr>
      <w:docPartBody>
        <w:p w:rsidR="009041FA" w:rsidRDefault="00AA15E9" w:rsidP="00AA15E9">
          <w:pPr>
            <w:pStyle w:val="A7B5549E23724FDA96E6C168B26C02DA1"/>
          </w:pPr>
          <w:r w:rsidRPr="00C03879">
            <w:rPr>
              <w:rStyle w:val="PlaceholderText"/>
              <w:szCs w:val="22"/>
              <w:highlight w:val="lightGray"/>
            </w:rPr>
            <w:t xml:space="preserve">[Insert type of </w:t>
          </w:r>
          <w:r>
            <w:rPr>
              <w:rStyle w:val="PlaceholderText"/>
              <w:szCs w:val="22"/>
              <w:highlight w:val="lightGray"/>
            </w:rPr>
            <w:t>services</w:t>
          </w:r>
          <w:r w:rsidRPr="00C03879">
            <w:rPr>
              <w:rStyle w:val="PlaceholderText"/>
              <w:szCs w:val="22"/>
              <w:highlight w:val="lightGray"/>
            </w:rPr>
            <w:t xml:space="preserve"> </w:t>
          </w:r>
          <w:r>
            <w:rPr>
              <w:rStyle w:val="PlaceholderText"/>
              <w:szCs w:val="22"/>
              <w:highlight w:val="lightGray"/>
            </w:rPr>
            <w:t>required</w:t>
          </w:r>
          <w:r w:rsidRPr="00C03879">
            <w:rPr>
              <w:rStyle w:val="PlaceholderText"/>
              <w:szCs w:val="22"/>
              <w:highlight w:val="lightGray"/>
            </w:rPr>
            <w:t>]</w:t>
          </w:r>
        </w:p>
      </w:docPartBody>
    </w:docPart>
    <w:docPart>
      <w:docPartPr>
        <w:name w:val="6E7267E7B38A46288108F0FDFBA9CA78"/>
        <w:category>
          <w:name w:val="General"/>
          <w:gallery w:val="placeholder"/>
        </w:category>
        <w:types>
          <w:type w:val="bbPlcHdr"/>
        </w:types>
        <w:behaviors>
          <w:behavior w:val="content"/>
        </w:behaviors>
        <w:guid w:val="{29982D77-0C61-4F5B-9D8F-C91D1021EC4B}"/>
      </w:docPartPr>
      <w:docPartBody>
        <w:p w:rsidR="00A70F35" w:rsidRDefault="009041FA" w:rsidP="009041FA">
          <w:pPr>
            <w:pStyle w:val="6E7267E7B38A46288108F0FDFBA9CA78"/>
          </w:pPr>
          <w:r w:rsidRPr="00770025">
            <w:rPr>
              <w:rStyle w:val="PlaceholderText"/>
            </w:rPr>
            <w:t>Click here to enter text.</w:t>
          </w:r>
        </w:p>
      </w:docPartBody>
    </w:docPart>
    <w:docPart>
      <w:docPartPr>
        <w:name w:val="05151C30A79E4D1499F1BD6B30DF5B05"/>
        <w:category>
          <w:name w:val="General"/>
          <w:gallery w:val="placeholder"/>
        </w:category>
        <w:types>
          <w:type w:val="bbPlcHdr"/>
        </w:types>
        <w:behaviors>
          <w:behavior w:val="content"/>
        </w:behaviors>
        <w:guid w:val="{ADA8DACF-9166-49E4-91E3-004484114BC5}"/>
      </w:docPartPr>
      <w:docPartBody>
        <w:p w:rsidR="00A70F35" w:rsidRDefault="009041FA" w:rsidP="009041FA">
          <w:pPr>
            <w:pStyle w:val="05151C30A79E4D1499F1BD6B30DF5B05"/>
          </w:pPr>
          <w:r w:rsidRPr="002443E8">
            <w:rPr>
              <w:rStyle w:val="PlaceholderText"/>
            </w:rPr>
            <w:t>Click here to enter text.</w:t>
          </w:r>
        </w:p>
      </w:docPartBody>
    </w:docPart>
    <w:docPart>
      <w:docPartPr>
        <w:name w:val="52D584516FD24D2DAD20498AB394BD94"/>
        <w:category>
          <w:name w:val="General"/>
          <w:gallery w:val="placeholder"/>
        </w:category>
        <w:types>
          <w:type w:val="bbPlcHdr"/>
        </w:types>
        <w:behaviors>
          <w:behavior w:val="content"/>
        </w:behaviors>
        <w:guid w:val="{7F99AA71-8E18-42C4-9C36-821F97A3B336}"/>
      </w:docPartPr>
      <w:docPartBody>
        <w:p w:rsidR="00A70F35" w:rsidRDefault="009041FA" w:rsidP="009041FA">
          <w:pPr>
            <w:pStyle w:val="52D584516FD24D2DAD20498AB394BD94"/>
          </w:pPr>
          <w:r w:rsidRPr="002443E8">
            <w:rPr>
              <w:rStyle w:val="PlaceholderText"/>
            </w:rPr>
            <w:t>Click here to enter text.</w:t>
          </w:r>
        </w:p>
      </w:docPartBody>
    </w:docPart>
    <w:docPart>
      <w:docPartPr>
        <w:name w:val="D5D784056CEE4EBBA7848757590E779C"/>
        <w:category>
          <w:name w:val="General"/>
          <w:gallery w:val="placeholder"/>
        </w:category>
        <w:types>
          <w:type w:val="bbPlcHdr"/>
        </w:types>
        <w:behaviors>
          <w:behavior w:val="content"/>
        </w:behaviors>
        <w:guid w:val="{0CD16BF0-1AC3-4739-B0D1-2451171DE1AB}"/>
      </w:docPartPr>
      <w:docPartBody>
        <w:p w:rsidR="00A70F35" w:rsidRDefault="009041FA" w:rsidP="009041FA">
          <w:pPr>
            <w:pStyle w:val="D5D784056CEE4EBBA7848757590E779C"/>
          </w:pPr>
          <w:r w:rsidRPr="002443E8">
            <w:rPr>
              <w:rStyle w:val="PlaceholderText"/>
            </w:rPr>
            <w:t>Click here to enter text.</w:t>
          </w:r>
        </w:p>
      </w:docPartBody>
    </w:docPart>
    <w:docPart>
      <w:docPartPr>
        <w:name w:val="14C59CB05DCB43E895C3A0280AD1F76A"/>
        <w:category>
          <w:name w:val="General"/>
          <w:gallery w:val="placeholder"/>
        </w:category>
        <w:types>
          <w:type w:val="bbPlcHdr"/>
        </w:types>
        <w:behaviors>
          <w:behavior w:val="content"/>
        </w:behaviors>
        <w:guid w:val="{F380FE32-FA84-4E93-AF67-972F23FAC2EF}"/>
      </w:docPartPr>
      <w:docPartBody>
        <w:p w:rsidR="002B4D30" w:rsidRDefault="0085602E" w:rsidP="0085602E">
          <w:pPr>
            <w:pStyle w:val="14C59CB05DCB43E895C3A0280AD1F76A"/>
          </w:pPr>
          <w:r w:rsidRPr="00DC0160">
            <w:rPr>
              <w:rStyle w:val="PlaceholderText"/>
            </w:rPr>
            <w:t>Click here to enter text.</w:t>
          </w:r>
        </w:p>
      </w:docPartBody>
    </w:docPart>
    <w:docPart>
      <w:docPartPr>
        <w:name w:val="600E05FC36764FD594EE26394993B5C8"/>
        <w:category>
          <w:name w:val="General"/>
          <w:gallery w:val="placeholder"/>
        </w:category>
        <w:types>
          <w:type w:val="bbPlcHdr"/>
        </w:types>
        <w:behaviors>
          <w:behavior w:val="content"/>
        </w:behaviors>
        <w:guid w:val="{6C8FBCFB-6063-499C-8F10-CCFDA2BCE025}"/>
      </w:docPartPr>
      <w:docPartBody>
        <w:p w:rsidR="00C61719" w:rsidRDefault="00E74482" w:rsidP="00E74482">
          <w:pPr>
            <w:pStyle w:val="600E05FC36764FD594EE26394993B5C8"/>
          </w:pPr>
          <w:r w:rsidRPr="00DC0160">
            <w:rPr>
              <w:rStyle w:val="PlaceholderText"/>
            </w:rPr>
            <w:t>Click here to enter text.</w:t>
          </w:r>
        </w:p>
      </w:docPartBody>
    </w:docPart>
    <w:docPart>
      <w:docPartPr>
        <w:name w:val="9A6F2485719743F8AA974D754B223CFB"/>
        <w:category>
          <w:name w:val="General"/>
          <w:gallery w:val="placeholder"/>
        </w:category>
        <w:types>
          <w:type w:val="bbPlcHdr"/>
        </w:types>
        <w:behaviors>
          <w:behavior w:val="content"/>
        </w:behaviors>
        <w:guid w:val="{56192901-CBD3-4C0B-AE26-5E5FC22B138A}"/>
      </w:docPartPr>
      <w:docPartBody>
        <w:p w:rsidR="00C61719" w:rsidRDefault="00E74482" w:rsidP="00E74482">
          <w:pPr>
            <w:pStyle w:val="9A6F2485719743F8AA974D754B223CFB"/>
          </w:pPr>
          <w:r w:rsidRPr="00770025">
            <w:rPr>
              <w:rStyle w:val="PlaceholderText"/>
            </w:rPr>
            <w:t>Click here to enter text.</w:t>
          </w:r>
        </w:p>
      </w:docPartBody>
    </w:docPart>
    <w:docPart>
      <w:docPartPr>
        <w:name w:val="BDC0A0D4EFF74AECB960F338E13470F1"/>
        <w:category>
          <w:name w:val="General"/>
          <w:gallery w:val="placeholder"/>
        </w:category>
        <w:types>
          <w:type w:val="bbPlcHdr"/>
        </w:types>
        <w:behaviors>
          <w:behavior w:val="content"/>
        </w:behaviors>
        <w:guid w:val="{86853F57-2783-4BE8-B803-87CD6B6D96DC}"/>
      </w:docPartPr>
      <w:docPartBody>
        <w:p w:rsidR="0048189C" w:rsidRDefault="00E84A40" w:rsidP="00E84A40">
          <w:pPr>
            <w:pStyle w:val="BDC0A0D4EFF74AECB960F338E13470F1"/>
          </w:pPr>
          <w:r w:rsidRPr="002204E4">
            <w:rPr>
              <w:rStyle w:val="PlaceholderText"/>
            </w:rPr>
            <w:t>Click here to enter text.</w:t>
          </w:r>
        </w:p>
      </w:docPartBody>
    </w:docPart>
    <w:docPart>
      <w:docPartPr>
        <w:name w:val="7F797AAD6F8043A797CF950FF6AD7E87"/>
        <w:category>
          <w:name w:val="General"/>
          <w:gallery w:val="placeholder"/>
        </w:category>
        <w:types>
          <w:type w:val="bbPlcHdr"/>
        </w:types>
        <w:behaviors>
          <w:behavior w:val="content"/>
        </w:behaviors>
        <w:guid w:val="{1B7457A3-1103-4F62-B4AA-F3A319E2D527}"/>
      </w:docPartPr>
      <w:docPartBody>
        <w:p w:rsidR="0048189C" w:rsidRDefault="00E84A40" w:rsidP="00E84A40">
          <w:pPr>
            <w:pStyle w:val="7F797AAD6F8043A797CF950FF6AD7E87"/>
          </w:pPr>
          <w:r w:rsidRPr="00770025">
            <w:rPr>
              <w:rStyle w:val="PlaceholderText"/>
            </w:rPr>
            <w:t>Click here to enter text.</w:t>
          </w:r>
        </w:p>
      </w:docPartBody>
    </w:docPart>
    <w:docPart>
      <w:docPartPr>
        <w:name w:val="74EEE551E29B41A2826CD35EFAF9652F"/>
        <w:category>
          <w:name w:val="General"/>
          <w:gallery w:val="placeholder"/>
        </w:category>
        <w:types>
          <w:type w:val="bbPlcHdr"/>
        </w:types>
        <w:behaviors>
          <w:behavior w:val="content"/>
        </w:behaviors>
        <w:guid w:val="{1F3B8431-AF12-4C9D-A394-AEDF839D1B83}"/>
      </w:docPartPr>
      <w:docPartBody>
        <w:p w:rsidR="00C22A3B" w:rsidRDefault="004368B4" w:rsidP="004368B4">
          <w:pPr>
            <w:pStyle w:val="74EEE551E29B41A2826CD35EFAF9652F"/>
          </w:pPr>
          <w:r w:rsidRPr="00DC0160">
            <w:rPr>
              <w:rStyle w:val="PlaceholderText"/>
            </w:rPr>
            <w:t>Click here to enter text.</w:t>
          </w:r>
        </w:p>
      </w:docPartBody>
    </w:docPart>
    <w:docPart>
      <w:docPartPr>
        <w:name w:val="1F7AF9D59AD84958AA32F6681998FA68"/>
        <w:category>
          <w:name w:val="General"/>
          <w:gallery w:val="placeholder"/>
        </w:category>
        <w:types>
          <w:type w:val="bbPlcHdr"/>
        </w:types>
        <w:behaviors>
          <w:behavior w:val="content"/>
        </w:behaviors>
        <w:guid w:val="{4569A78C-9F4E-446F-998F-EEA465719C2D}"/>
      </w:docPartPr>
      <w:docPartBody>
        <w:p w:rsidR="00C22A3B" w:rsidRDefault="004368B4" w:rsidP="004368B4">
          <w:pPr>
            <w:pStyle w:val="1F7AF9D59AD84958AA32F6681998FA68"/>
          </w:pPr>
          <w:r w:rsidRPr="00770025">
            <w:rPr>
              <w:rStyle w:val="PlaceholderText"/>
            </w:rPr>
            <w:t>Click here to enter text.</w:t>
          </w:r>
        </w:p>
      </w:docPartBody>
    </w:docPart>
    <w:docPart>
      <w:docPartPr>
        <w:name w:val="83E9F822D9B04052A25E9DAD15BE50E8"/>
        <w:category>
          <w:name w:val="General"/>
          <w:gallery w:val="placeholder"/>
        </w:category>
        <w:types>
          <w:type w:val="bbPlcHdr"/>
        </w:types>
        <w:behaviors>
          <w:behavior w:val="content"/>
        </w:behaviors>
        <w:guid w:val="{82924541-67AB-4F15-95D4-EDBB69CA3D2F}"/>
      </w:docPartPr>
      <w:docPartBody>
        <w:p w:rsidR="00007BFF" w:rsidRDefault="00342601" w:rsidP="00342601">
          <w:pPr>
            <w:pStyle w:val="83E9F822D9B04052A25E9DAD15BE50E8"/>
          </w:pPr>
          <w:r>
            <w:rPr>
              <w:rStyle w:val="PlaceholderText"/>
            </w:rPr>
            <w:t>Click here to enter text.</w:t>
          </w:r>
        </w:p>
      </w:docPartBody>
    </w:docPart>
    <w:docPart>
      <w:docPartPr>
        <w:name w:val="9FA0F2366C0E4E358004E90B0C88D159"/>
        <w:category>
          <w:name w:val="General"/>
          <w:gallery w:val="placeholder"/>
        </w:category>
        <w:types>
          <w:type w:val="bbPlcHdr"/>
        </w:types>
        <w:behaviors>
          <w:behavior w:val="content"/>
        </w:behaviors>
        <w:guid w:val="{A52C8A3C-A290-488A-9D34-C6E3713798D2}"/>
      </w:docPartPr>
      <w:docPartBody>
        <w:p w:rsidR="002411F6" w:rsidRDefault="00007BFF" w:rsidP="00007BFF">
          <w:pPr>
            <w:pStyle w:val="9FA0F2366C0E4E358004E90B0C88D159"/>
          </w:pPr>
          <w:r>
            <w:rPr>
              <w:rStyle w:val="PlaceholderText"/>
            </w:rPr>
            <w:t>Click here to enter text.</w:t>
          </w:r>
        </w:p>
      </w:docPartBody>
    </w:docPart>
    <w:docPart>
      <w:docPartPr>
        <w:name w:val="9159A25A66F743BB8693B50BEFB61ED9"/>
        <w:category>
          <w:name w:val="General"/>
          <w:gallery w:val="placeholder"/>
        </w:category>
        <w:types>
          <w:type w:val="bbPlcHdr"/>
        </w:types>
        <w:behaviors>
          <w:behavior w:val="content"/>
        </w:behaviors>
        <w:guid w:val="{E55871E5-3B24-4764-BC9E-8C7098E7E9DC}"/>
      </w:docPartPr>
      <w:docPartBody>
        <w:p w:rsidR="00752271" w:rsidRDefault="006B1429" w:rsidP="006B1429">
          <w:pPr>
            <w:pStyle w:val="9159A25A66F743BB8693B50BEFB61ED9"/>
          </w:pPr>
          <w:r>
            <w:rPr>
              <w:rStyle w:val="PlaceholderText"/>
            </w:rPr>
            <w:t>Click here to enter text.</w:t>
          </w:r>
        </w:p>
      </w:docPartBody>
    </w:docPart>
    <w:docPart>
      <w:docPartPr>
        <w:name w:val="DefaultPlaceholder_-1854013440"/>
        <w:category>
          <w:name w:val="General"/>
          <w:gallery w:val="placeholder"/>
        </w:category>
        <w:types>
          <w:type w:val="bbPlcHdr"/>
        </w:types>
        <w:behaviors>
          <w:behavior w:val="content"/>
        </w:behaviors>
        <w:guid w:val="{ED91F5D4-28EC-4E7D-B71D-6E08F9AD2881}"/>
      </w:docPartPr>
      <w:docPartBody>
        <w:p w:rsidR="00F179AA" w:rsidRDefault="00AB4676">
          <w:r w:rsidRPr="00614743">
            <w:rPr>
              <w:rStyle w:val="PlaceholderText"/>
            </w:rPr>
            <w:t>Click or tap here to enter text.</w:t>
          </w:r>
        </w:p>
      </w:docPartBody>
    </w:docPart>
    <w:docPart>
      <w:docPartPr>
        <w:name w:val="5FF09FD362ED4CE991A3906635EDB7E9"/>
        <w:category>
          <w:name w:val="General"/>
          <w:gallery w:val="placeholder"/>
        </w:category>
        <w:types>
          <w:type w:val="bbPlcHdr"/>
        </w:types>
        <w:behaviors>
          <w:behavior w:val="content"/>
        </w:behaviors>
        <w:guid w:val="{D3974A00-CE64-4007-B7BF-B7AE998ED019}"/>
      </w:docPartPr>
      <w:docPartBody>
        <w:p w:rsidR="000878A3" w:rsidRDefault="00E8465B" w:rsidP="00E8465B">
          <w:pPr>
            <w:pStyle w:val="5FF09FD362ED4CE991A3906635EDB7E9"/>
          </w:pPr>
          <w:r w:rsidRPr="00383C79">
            <w:rPr>
              <w:rStyle w:val="PlaceholderText"/>
              <w:rFonts w:eastAsiaTheme="minorHAnsi"/>
              <w:highlight w:val="lightGray"/>
            </w:rPr>
            <w:t>[Insert name of Contracting Authority]</w:t>
          </w:r>
        </w:p>
      </w:docPartBody>
    </w:docPart>
    <w:docPart>
      <w:docPartPr>
        <w:name w:val="83B850C851934A11A733F9AAC6DD2939"/>
        <w:category>
          <w:name w:val="General"/>
          <w:gallery w:val="placeholder"/>
        </w:category>
        <w:types>
          <w:type w:val="bbPlcHdr"/>
        </w:types>
        <w:behaviors>
          <w:behavior w:val="content"/>
        </w:behaviors>
        <w:guid w:val="{6EE9BDF1-68FD-4BAA-90D2-0F2F7C323CFA}"/>
      </w:docPartPr>
      <w:docPartBody>
        <w:p w:rsidR="000878A3" w:rsidRDefault="00E8465B" w:rsidP="00E8465B">
          <w:pPr>
            <w:pStyle w:val="83B850C851934A11A733F9AAC6DD2939"/>
          </w:pPr>
          <w:r w:rsidRPr="00C03879">
            <w:rPr>
              <w:rStyle w:val="PlaceholderText"/>
              <w:highlight w:val="lightGray"/>
            </w:rPr>
            <w:t xml:space="preserve">[Insert type of </w:t>
          </w:r>
          <w:r>
            <w:rPr>
              <w:rStyle w:val="PlaceholderText"/>
              <w:highlight w:val="lightGray"/>
            </w:rPr>
            <w:t>services</w:t>
          </w:r>
          <w:r w:rsidRPr="00C03879">
            <w:rPr>
              <w:rStyle w:val="PlaceholderText"/>
              <w:highlight w:val="lightGray"/>
            </w:rPr>
            <w:t xml:space="preserve"> </w:t>
          </w:r>
          <w:r>
            <w:rPr>
              <w:rStyle w:val="PlaceholderText"/>
              <w:highlight w:val="lightGray"/>
            </w:rPr>
            <w:t>required</w:t>
          </w:r>
          <w:r w:rsidRPr="00C03879">
            <w:rPr>
              <w:rStyle w:val="PlaceholderText"/>
              <w:highlight w:val="lightGray"/>
            </w:rPr>
            <w:t>]</w:t>
          </w:r>
        </w:p>
      </w:docPartBody>
    </w:docPart>
    <w:docPart>
      <w:docPartPr>
        <w:name w:val="E99EEB4CC20343D5A185CF8D54599456"/>
        <w:category>
          <w:name w:val="General"/>
          <w:gallery w:val="placeholder"/>
        </w:category>
        <w:types>
          <w:type w:val="bbPlcHdr"/>
        </w:types>
        <w:behaviors>
          <w:behavior w:val="content"/>
        </w:behaviors>
        <w:guid w:val="{26440247-03B4-4C67-9CF6-3B2E1D360D2E}"/>
      </w:docPartPr>
      <w:docPartBody>
        <w:p w:rsidR="00F3224F" w:rsidRDefault="00C43F9A" w:rsidP="00C43F9A">
          <w:pPr>
            <w:pStyle w:val="E99EEB4CC20343D5A185CF8D54599456"/>
          </w:pPr>
          <w:r w:rsidRPr="00770025">
            <w:rPr>
              <w:rStyle w:val="PlaceholderText"/>
            </w:rPr>
            <w:t>Click here to enter text.</w:t>
          </w:r>
        </w:p>
      </w:docPartBody>
    </w:docPart>
    <w:docPart>
      <w:docPartPr>
        <w:name w:val="8555CABEF62E4547AEAE39D32E7AA18B"/>
        <w:category>
          <w:name w:val="General"/>
          <w:gallery w:val="placeholder"/>
        </w:category>
        <w:types>
          <w:type w:val="bbPlcHdr"/>
        </w:types>
        <w:behaviors>
          <w:behavior w:val="content"/>
        </w:behaviors>
        <w:guid w:val="{49457043-73BD-4B79-924C-F5AEE5700E2B}"/>
      </w:docPartPr>
      <w:docPartBody>
        <w:p w:rsidR="006314C8" w:rsidRDefault="005056F5" w:rsidP="005056F5">
          <w:pPr>
            <w:pStyle w:val="8555CABEF62E4547AEAE39D32E7AA18B"/>
          </w:pPr>
          <w:r w:rsidRPr="00770025">
            <w:rPr>
              <w:rStyle w:val="PlaceholderText"/>
            </w:rPr>
            <w:t>Click here to enter text.</w:t>
          </w:r>
        </w:p>
      </w:docPartBody>
    </w:docPart>
    <w:docPart>
      <w:docPartPr>
        <w:name w:val="35973CFF1F2244CFABF02F1CB7FDA767"/>
        <w:category>
          <w:name w:val="General"/>
          <w:gallery w:val="placeholder"/>
        </w:category>
        <w:types>
          <w:type w:val="bbPlcHdr"/>
        </w:types>
        <w:behaviors>
          <w:behavior w:val="content"/>
        </w:behaviors>
        <w:guid w:val="{44FC1A3B-BBDB-4E4B-BCFB-23041B6022F8}"/>
      </w:docPartPr>
      <w:docPartBody>
        <w:p w:rsidR="006314C8" w:rsidRDefault="005056F5" w:rsidP="005056F5">
          <w:pPr>
            <w:pStyle w:val="35973CFF1F2244CFABF02F1CB7FDA767"/>
          </w:pPr>
          <w:r w:rsidRPr="00770025">
            <w:rPr>
              <w:rStyle w:val="PlaceholderText"/>
            </w:rPr>
            <w:t>Click here to enter text.</w:t>
          </w:r>
        </w:p>
      </w:docPartBody>
    </w:docPart>
    <w:docPart>
      <w:docPartPr>
        <w:name w:val="D465EF9BEA9F4EB890B81FCC7CE012F4"/>
        <w:category>
          <w:name w:val="General"/>
          <w:gallery w:val="placeholder"/>
        </w:category>
        <w:types>
          <w:type w:val="bbPlcHdr"/>
        </w:types>
        <w:behaviors>
          <w:behavior w:val="content"/>
        </w:behaviors>
        <w:guid w:val="{E9ADF053-F587-4FCA-AD31-BC6D86DDD866}"/>
      </w:docPartPr>
      <w:docPartBody>
        <w:p w:rsidR="006314C8" w:rsidRDefault="005056F5" w:rsidP="005056F5">
          <w:pPr>
            <w:pStyle w:val="D465EF9BEA9F4EB890B81FCC7CE012F4"/>
          </w:pPr>
          <w:r w:rsidRPr="00614743">
            <w:rPr>
              <w:rStyle w:val="PlaceholderText"/>
            </w:rPr>
            <w:t>Click or tap here to enter text.</w:t>
          </w:r>
        </w:p>
      </w:docPartBody>
    </w:docPart>
    <w:docPart>
      <w:docPartPr>
        <w:name w:val="57FA72D8BF91440682060E5CDFD21275"/>
        <w:category>
          <w:name w:val="General"/>
          <w:gallery w:val="placeholder"/>
        </w:category>
        <w:types>
          <w:type w:val="bbPlcHdr"/>
        </w:types>
        <w:behaviors>
          <w:behavior w:val="content"/>
        </w:behaviors>
        <w:guid w:val="{F908A398-6982-4E04-81ED-A6A1A2AE702A}"/>
      </w:docPartPr>
      <w:docPartBody>
        <w:p w:rsidR="006314C8" w:rsidRDefault="005056F5" w:rsidP="005056F5">
          <w:pPr>
            <w:pStyle w:val="57FA72D8BF91440682060E5CDFD21275"/>
          </w:pPr>
          <w:r w:rsidRPr="00614743">
            <w:rPr>
              <w:rStyle w:val="PlaceholderText"/>
            </w:rPr>
            <w:t>Click or tap here to enter text.</w:t>
          </w:r>
        </w:p>
      </w:docPartBody>
    </w:docPart>
    <w:docPart>
      <w:docPartPr>
        <w:name w:val="F9EB406E1CF743E68F4240773A045386"/>
        <w:category>
          <w:name w:val="General"/>
          <w:gallery w:val="placeholder"/>
        </w:category>
        <w:types>
          <w:type w:val="bbPlcHdr"/>
        </w:types>
        <w:behaviors>
          <w:behavior w:val="content"/>
        </w:behaviors>
        <w:guid w:val="{26DB5696-63E9-4C76-977A-9C58CF0A4D4B}"/>
      </w:docPartPr>
      <w:docPartBody>
        <w:p w:rsidR="006314C8" w:rsidRDefault="005056F5" w:rsidP="005056F5">
          <w:pPr>
            <w:pStyle w:val="F9EB406E1CF743E68F4240773A045386"/>
          </w:pPr>
          <w:r w:rsidRPr="00DC0160">
            <w:rPr>
              <w:rStyle w:val="PlaceholderText"/>
            </w:rPr>
            <w:t>Click here to enter text.</w:t>
          </w:r>
        </w:p>
      </w:docPartBody>
    </w:docPart>
    <w:docPart>
      <w:docPartPr>
        <w:name w:val="29B5427F6A7C41AAA0A88284B65257D6"/>
        <w:category>
          <w:name w:val="General"/>
          <w:gallery w:val="placeholder"/>
        </w:category>
        <w:types>
          <w:type w:val="bbPlcHdr"/>
        </w:types>
        <w:behaviors>
          <w:behavior w:val="content"/>
        </w:behaviors>
        <w:guid w:val="{F699320C-1FD6-43C2-8C27-78AB4F7FD1A6}"/>
      </w:docPartPr>
      <w:docPartBody>
        <w:p w:rsidR="006314C8" w:rsidRDefault="005056F5" w:rsidP="005056F5">
          <w:pPr>
            <w:pStyle w:val="29B5427F6A7C41AAA0A88284B65257D6"/>
          </w:pPr>
          <w:r w:rsidRPr="00770025">
            <w:rPr>
              <w:rStyle w:val="PlaceholderText"/>
            </w:rPr>
            <w:t>Click here to enter text.</w:t>
          </w:r>
        </w:p>
      </w:docPartBody>
    </w:docPart>
    <w:docPart>
      <w:docPartPr>
        <w:name w:val="6FB7CFA2C71741C087D76FB98920EBE6"/>
        <w:category>
          <w:name w:val="General"/>
          <w:gallery w:val="placeholder"/>
        </w:category>
        <w:types>
          <w:type w:val="bbPlcHdr"/>
        </w:types>
        <w:behaviors>
          <w:behavior w:val="content"/>
        </w:behaviors>
        <w:guid w:val="{A8BC7182-2EAD-46E2-83B5-F468B6233449}"/>
      </w:docPartPr>
      <w:docPartBody>
        <w:p w:rsidR="006314C8" w:rsidRDefault="005056F5" w:rsidP="005056F5">
          <w:pPr>
            <w:pStyle w:val="6FB7CFA2C71741C087D76FB98920EBE6"/>
          </w:pPr>
          <w:r w:rsidRPr="00C03879">
            <w:rPr>
              <w:rStyle w:val="PlaceholderText"/>
              <w:highlight w:val="lightGray"/>
            </w:rPr>
            <w:t xml:space="preserve">[Insert type of </w:t>
          </w:r>
          <w:r>
            <w:rPr>
              <w:rStyle w:val="PlaceholderText"/>
              <w:highlight w:val="lightGray"/>
            </w:rPr>
            <w:t>services</w:t>
          </w:r>
          <w:r w:rsidRPr="00C03879">
            <w:rPr>
              <w:rStyle w:val="PlaceholderText"/>
              <w:highlight w:val="lightGray"/>
            </w:rPr>
            <w:t xml:space="preserve"> </w:t>
          </w:r>
          <w:r>
            <w:rPr>
              <w:rStyle w:val="PlaceholderText"/>
              <w:highlight w:val="lightGray"/>
            </w:rPr>
            <w:t>required</w:t>
          </w:r>
          <w:r w:rsidRPr="00C03879">
            <w:rPr>
              <w:rStyle w:val="PlaceholderText"/>
              <w:highlight w:val="lightGray"/>
            </w:rPr>
            <w: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lfaen">
    <w:panose1 w:val="010A0502050306030303"/>
    <w:charset w:val="00"/>
    <w:family w:val="roman"/>
    <w:pitch w:val="variable"/>
    <w:sig w:usb0="04000687" w:usb1="00000000" w:usb2="00000000" w:usb3="00000000" w:csb0="0000009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Segoe UI Symbol">
    <w:panose1 w:val="020B0502040204020203"/>
    <w:charset w:val="00"/>
    <w:family w:val="swiss"/>
    <w:pitch w:val="variable"/>
    <w:sig w:usb0="800001E3" w:usb1="1200FFEF" w:usb2="00040000" w:usb3="00000000" w:csb0="00000001" w:csb1="00000000"/>
  </w:font>
  <w:font w:name="Webdings">
    <w:panose1 w:val="05030102010509060703"/>
    <w:charset w:val="02"/>
    <w:family w:val="roman"/>
    <w:pitch w:val="variable"/>
    <w:sig w:usb0="00000000" w:usb1="10000000" w:usb2="00000000" w:usb3="00000000" w:csb0="80000000" w:csb1="00000000"/>
  </w:font>
  <w:font w:name="Lucida Sans">
    <w:panose1 w:val="020B0602030504020204"/>
    <w:charset w:val="00"/>
    <w:family w:val="swiss"/>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altName w:val="Yu Gothic"/>
    <w:panose1 w:val="020B0604020202020204"/>
    <w:charset w:val="80"/>
    <w:family w:val="swiss"/>
    <w:pitch w:val="variable"/>
    <w:sig w:usb0="00000000" w:usb1="E9DFFFFF" w:usb2="0000003F" w:usb3="00000000" w:csb0="003F01FF" w:csb1="00000000"/>
  </w:font>
  <w:font w:name="Calibri Light">
    <w:panose1 w:val="020F03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Aptos">
    <w:charset w:val="00"/>
    <w:family w:val="swiss"/>
    <w:pitch w:val="variable"/>
    <w:sig w:usb0="20000287" w:usb1="00000003" w:usb2="00000000" w:usb3="00000000" w:csb0="0000019F" w:csb1="00000000"/>
  </w:font>
  <w:font w:name="Yu Gothic Light">
    <w:panose1 w:val="020B0300000000000000"/>
    <w:charset w:val="80"/>
    <w:family w:val="swiss"/>
    <w:pitch w:val="variable"/>
    <w:sig w:usb0="E00002FF" w:usb1="2AC7FDFF" w:usb2="00000016" w:usb3="00000000" w:csb0="0002009F" w:csb1="00000000"/>
  </w:font>
  <w:font w:name="Segoe UI">
    <w:panose1 w:val="020B0502040204020203"/>
    <w:charset w:val="00"/>
    <w:family w:val="swiss"/>
    <w:pitch w:val="variable"/>
    <w:sig w:usb0="E4002EFF" w:usb1="C000E47F" w:usb2="00000009" w:usb3="00000000" w:csb0="000001FF" w:csb1="00000000"/>
  </w:font>
  <w:font w:name="Yu Mincho">
    <w:charset w:val="80"/>
    <w:family w:val="roman"/>
    <w:pitch w:val="variable"/>
    <w:sig w:usb0="800002E7" w:usb1="2AC7FCFF" w:usb2="00000012" w:usb3="00000000" w:csb0="0002009F" w:csb1="00000000"/>
  </w:font>
  <w:font w:name="Aptos Display">
    <w:charset w:val="00"/>
    <w:family w:val="swiss"/>
    <w:pitch w:val="variable"/>
    <w:sig w:usb0="20000287" w:usb1="00000003" w:usb2="00000000" w:usb3="00000000" w:csb0="0000019F" w:csb1="00000000"/>
  </w:font>
  <w:font w:name="Consolas">
    <w:panose1 w:val="020B0609020204030204"/>
    <w:charset w:val="00"/>
    <w:family w:val="modern"/>
    <w:pitch w:val="fixed"/>
    <w:sig w:usb0="E00006FF" w:usb1="0000FCFF" w:usb2="00000001"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formatting="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D7763"/>
    <w:rsid w:val="00007BFF"/>
    <w:rsid w:val="000878A3"/>
    <w:rsid w:val="00096EC6"/>
    <w:rsid w:val="000D52B2"/>
    <w:rsid w:val="000E50F2"/>
    <w:rsid w:val="000F16A3"/>
    <w:rsid w:val="00120EEE"/>
    <w:rsid w:val="0016173C"/>
    <w:rsid w:val="0017502A"/>
    <w:rsid w:val="001D536F"/>
    <w:rsid w:val="00202000"/>
    <w:rsid w:val="00215410"/>
    <w:rsid w:val="0021568F"/>
    <w:rsid w:val="002411F6"/>
    <w:rsid w:val="00243E81"/>
    <w:rsid w:val="0029170D"/>
    <w:rsid w:val="002954EC"/>
    <w:rsid w:val="002B4D30"/>
    <w:rsid w:val="00342601"/>
    <w:rsid w:val="003B5723"/>
    <w:rsid w:val="003C47B8"/>
    <w:rsid w:val="003D0F6C"/>
    <w:rsid w:val="003F7A40"/>
    <w:rsid w:val="00416790"/>
    <w:rsid w:val="00423548"/>
    <w:rsid w:val="004368B4"/>
    <w:rsid w:val="00461DA6"/>
    <w:rsid w:val="004631ED"/>
    <w:rsid w:val="0048189C"/>
    <w:rsid w:val="004822C4"/>
    <w:rsid w:val="004D3DF9"/>
    <w:rsid w:val="005005BD"/>
    <w:rsid w:val="005056F5"/>
    <w:rsid w:val="00520CC8"/>
    <w:rsid w:val="00550BBC"/>
    <w:rsid w:val="00593781"/>
    <w:rsid w:val="005B0BC1"/>
    <w:rsid w:val="005F0348"/>
    <w:rsid w:val="006314C8"/>
    <w:rsid w:val="00653685"/>
    <w:rsid w:val="006B1429"/>
    <w:rsid w:val="006E5F73"/>
    <w:rsid w:val="00752271"/>
    <w:rsid w:val="007829C1"/>
    <w:rsid w:val="00790A85"/>
    <w:rsid w:val="00795A27"/>
    <w:rsid w:val="00831B7E"/>
    <w:rsid w:val="00837D46"/>
    <w:rsid w:val="0085602E"/>
    <w:rsid w:val="008C3A44"/>
    <w:rsid w:val="008F0EA3"/>
    <w:rsid w:val="009041FA"/>
    <w:rsid w:val="00975DA6"/>
    <w:rsid w:val="009B3FDC"/>
    <w:rsid w:val="009D7763"/>
    <w:rsid w:val="009E2CE3"/>
    <w:rsid w:val="009F5929"/>
    <w:rsid w:val="00A33272"/>
    <w:rsid w:val="00A37992"/>
    <w:rsid w:val="00A62CC7"/>
    <w:rsid w:val="00A70F35"/>
    <w:rsid w:val="00A90020"/>
    <w:rsid w:val="00A96FA1"/>
    <w:rsid w:val="00AA15E9"/>
    <w:rsid w:val="00AB4676"/>
    <w:rsid w:val="00AE25FC"/>
    <w:rsid w:val="00B00329"/>
    <w:rsid w:val="00B64619"/>
    <w:rsid w:val="00BA3A8E"/>
    <w:rsid w:val="00BD3458"/>
    <w:rsid w:val="00BD579B"/>
    <w:rsid w:val="00C0248A"/>
    <w:rsid w:val="00C22A3B"/>
    <w:rsid w:val="00C42C0D"/>
    <w:rsid w:val="00C43F9A"/>
    <w:rsid w:val="00C61719"/>
    <w:rsid w:val="00C7052B"/>
    <w:rsid w:val="00CC6B57"/>
    <w:rsid w:val="00D0323B"/>
    <w:rsid w:val="00D3147F"/>
    <w:rsid w:val="00E0041B"/>
    <w:rsid w:val="00E74482"/>
    <w:rsid w:val="00E8465B"/>
    <w:rsid w:val="00E84A40"/>
    <w:rsid w:val="00E91EB0"/>
    <w:rsid w:val="00EB7FC9"/>
    <w:rsid w:val="00F1568B"/>
    <w:rsid w:val="00F179AA"/>
    <w:rsid w:val="00F3224F"/>
    <w:rsid w:val="00F42675"/>
    <w:rsid w:val="00F44154"/>
    <w:rsid w:val="00F812A8"/>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6D89F498DD4E47C0A83747143FE29135">
    <w:name w:val="6D89F498DD4E47C0A83747143FE29135"/>
    <w:rsid w:val="009D7763"/>
  </w:style>
  <w:style w:type="character" w:styleId="PlaceholderText">
    <w:name w:val="Placeholder Text"/>
    <w:basedOn w:val="DefaultParagraphFont"/>
    <w:uiPriority w:val="99"/>
    <w:rsid w:val="005056F5"/>
    <w:rPr>
      <w:color w:val="808080"/>
    </w:rPr>
  </w:style>
  <w:style w:type="paragraph" w:customStyle="1" w:styleId="E5B87B3FD9CB4E93885F5503286AB1BB">
    <w:name w:val="E5B87B3FD9CB4E93885F5503286AB1BB"/>
    <w:rsid w:val="009D7763"/>
  </w:style>
  <w:style w:type="paragraph" w:customStyle="1" w:styleId="2242A3F4E0F24EC1AA874628DB11E43F">
    <w:name w:val="2242A3F4E0F24EC1AA874628DB11E43F"/>
    <w:rsid w:val="009D7763"/>
  </w:style>
  <w:style w:type="paragraph" w:customStyle="1" w:styleId="8901D191F8114F88B2426FBE50455036">
    <w:name w:val="8901D191F8114F88B2426FBE50455036"/>
    <w:rsid w:val="009D7763"/>
  </w:style>
  <w:style w:type="paragraph" w:customStyle="1" w:styleId="50A4CAD30A4C42EA999076BC444A2477">
    <w:name w:val="50A4CAD30A4C42EA999076BC444A2477"/>
    <w:rsid w:val="00975DA6"/>
    <w:rPr>
      <w:lang w:val="en-IE" w:eastAsia="en-IE"/>
    </w:rPr>
  </w:style>
  <w:style w:type="paragraph" w:customStyle="1" w:styleId="C96B893A44EB4193BB782AF94E05F5C3">
    <w:name w:val="C96B893A44EB4193BB782AF94E05F5C3"/>
    <w:rsid w:val="00975DA6"/>
    <w:rPr>
      <w:lang w:val="en-IE" w:eastAsia="en-IE"/>
    </w:rPr>
  </w:style>
  <w:style w:type="paragraph" w:customStyle="1" w:styleId="242DA34E6AED4F51A351857C0994C5C1">
    <w:name w:val="242DA34E6AED4F51A351857C0994C5C1"/>
    <w:rsid w:val="00975DA6"/>
    <w:rPr>
      <w:lang w:val="en-IE" w:eastAsia="en-IE"/>
    </w:rPr>
  </w:style>
  <w:style w:type="paragraph" w:customStyle="1" w:styleId="31F58FFDE33446F0A34067A67ED0A508">
    <w:name w:val="31F58FFDE33446F0A34067A67ED0A508"/>
    <w:rsid w:val="00790A85"/>
    <w:rPr>
      <w:lang w:val="en-IE" w:eastAsia="en-IE"/>
    </w:rPr>
  </w:style>
  <w:style w:type="paragraph" w:customStyle="1" w:styleId="A00FC379BF5544BFB800084F58835F02">
    <w:name w:val="A00FC379BF5544BFB800084F58835F02"/>
    <w:rsid w:val="00AA15E9"/>
    <w:rPr>
      <w:lang w:val="en-IE" w:eastAsia="en-IE"/>
    </w:rPr>
  </w:style>
  <w:style w:type="paragraph" w:customStyle="1" w:styleId="F4792B88E2D344CB88D77BF6152C06F7">
    <w:name w:val="F4792B88E2D344CB88D77BF6152C06F7"/>
    <w:rsid w:val="00AA15E9"/>
    <w:rPr>
      <w:lang w:val="en-IE" w:eastAsia="en-IE"/>
    </w:rPr>
  </w:style>
  <w:style w:type="paragraph" w:customStyle="1" w:styleId="D0EC56387C6D41C89CF9C17DECAF0E764">
    <w:name w:val="D0EC56387C6D41C89CF9C17DECAF0E764"/>
    <w:rsid w:val="00AA15E9"/>
    <w:pPr>
      <w:keepNext/>
      <w:pageBreakBefore/>
      <w:pBdr>
        <w:bottom w:val="single" w:sz="18" w:space="1" w:color="333399"/>
      </w:pBdr>
      <w:tabs>
        <w:tab w:val="left" w:pos="397"/>
        <w:tab w:val="left" w:pos="907"/>
        <w:tab w:val="left" w:pos="1134"/>
      </w:tabs>
      <w:spacing w:before="320" w:line="276" w:lineRule="auto"/>
      <w:outlineLvl w:val="0"/>
    </w:pPr>
    <w:rPr>
      <w:rFonts w:ascii="Arial" w:eastAsia="Times New Roman" w:hAnsi="Arial" w:cs="Times New Roman"/>
      <w:b/>
      <w:bCs/>
      <w:color w:val="333399"/>
      <w:sz w:val="32"/>
      <w:szCs w:val="32"/>
    </w:rPr>
  </w:style>
  <w:style w:type="paragraph" w:customStyle="1" w:styleId="6D573401CBBB4CA2B091C8D0E297F0A64">
    <w:name w:val="6D573401CBBB4CA2B091C8D0E297F0A64"/>
    <w:rsid w:val="00AA15E9"/>
    <w:pPr>
      <w:spacing w:after="120" w:line="276" w:lineRule="auto"/>
    </w:pPr>
    <w:rPr>
      <w:rFonts w:ascii="Calibri" w:eastAsia="Times New Roman" w:hAnsi="Calibri" w:cs="Times New Roman"/>
      <w:szCs w:val="24"/>
      <w:lang w:val="en-GB"/>
    </w:rPr>
  </w:style>
  <w:style w:type="paragraph" w:customStyle="1" w:styleId="BD8B61178B3B496DB6C21CFBAD523CA94">
    <w:name w:val="BD8B61178B3B496DB6C21CFBAD523CA94"/>
    <w:rsid w:val="00AA15E9"/>
    <w:pPr>
      <w:spacing w:after="120" w:line="276" w:lineRule="auto"/>
    </w:pPr>
    <w:rPr>
      <w:rFonts w:ascii="Calibri" w:eastAsia="Times New Roman" w:hAnsi="Calibri" w:cs="Times New Roman"/>
      <w:szCs w:val="24"/>
      <w:lang w:val="en-GB"/>
    </w:rPr>
  </w:style>
  <w:style w:type="paragraph" w:customStyle="1" w:styleId="0DE2ECC5F18A4C11BA68556453A940563">
    <w:name w:val="0DE2ECC5F18A4C11BA68556453A940563"/>
    <w:rsid w:val="00AA15E9"/>
    <w:pPr>
      <w:spacing w:after="120" w:line="276" w:lineRule="auto"/>
    </w:pPr>
    <w:rPr>
      <w:rFonts w:ascii="Calibri" w:eastAsia="Times New Roman" w:hAnsi="Calibri" w:cs="Times New Roman"/>
      <w:szCs w:val="24"/>
      <w:lang w:val="en-GB"/>
    </w:rPr>
  </w:style>
  <w:style w:type="paragraph" w:customStyle="1" w:styleId="26C473BB5B7B4CAE8B3563BF7B7D09831">
    <w:name w:val="26C473BB5B7B4CAE8B3563BF7B7D09831"/>
    <w:rsid w:val="00AA15E9"/>
    <w:pPr>
      <w:spacing w:after="120" w:line="276" w:lineRule="auto"/>
    </w:pPr>
    <w:rPr>
      <w:rFonts w:ascii="Calibri" w:eastAsia="Times New Roman" w:hAnsi="Calibri" w:cs="Times New Roman"/>
      <w:szCs w:val="24"/>
      <w:lang w:val="en-GB"/>
    </w:rPr>
  </w:style>
  <w:style w:type="paragraph" w:customStyle="1" w:styleId="5C9662E07BD046D980C10DCA8FD4E19A4">
    <w:name w:val="5C9662E07BD046D980C10DCA8FD4E19A4"/>
    <w:rsid w:val="00AA15E9"/>
    <w:pPr>
      <w:spacing w:after="120" w:line="276" w:lineRule="auto"/>
    </w:pPr>
    <w:rPr>
      <w:rFonts w:ascii="Calibri" w:eastAsia="Times New Roman" w:hAnsi="Calibri" w:cs="Times New Roman"/>
      <w:szCs w:val="24"/>
      <w:lang w:val="en-GB"/>
    </w:rPr>
  </w:style>
  <w:style w:type="paragraph" w:customStyle="1" w:styleId="A7B5549E23724FDA96E6C168B26C02DA1">
    <w:name w:val="A7B5549E23724FDA96E6C168B26C02DA1"/>
    <w:rsid w:val="00AA15E9"/>
    <w:pPr>
      <w:spacing w:after="120" w:line="276" w:lineRule="auto"/>
    </w:pPr>
    <w:rPr>
      <w:rFonts w:ascii="Calibri" w:eastAsia="Times New Roman" w:hAnsi="Calibri" w:cs="Times New Roman"/>
      <w:szCs w:val="24"/>
      <w:lang w:val="en-GB"/>
    </w:rPr>
  </w:style>
  <w:style w:type="paragraph" w:customStyle="1" w:styleId="4EA1E3A48DD9413EB0A14AD17508F8C94">
    <w:name w:val="4EA1E3A48DD9413EB0A14AD17508F8C94"/>
    <w:rsid w:val="00AA15E9"/>
    <w:pPr>
      <w:spacing w:after="120" w:line="276" w:lineRule="auto"/>
    </w:pPr>
    <w:rPr>
      <w:rFonts w:ascii="Calibri" w:eastAsia="Times New Roman" w:hAnsi="Calibri" w:cs="Times New Roman"/>
      <w:szCs w:val="24"/>
      <w:lang w:val="en-GB"/>
    </w:rPr>
  </w:style>
  <w:style w:type="paragraph" w:customStyle="1" w:styleId="6E7267E7B38A46288108F0FDFBA9CA78">
    <w:name w:val="6E7267E7B38A46288108F0FDFBA9CA78"/>
    <w:rsid w:val="009041FA"/>
    <w:rPr>
      <w:lang w:val="en-IE" w:eastAsia="en-IE"/>
    </w:rPr>
  </w:style>
  <w:style w:type="paragraph" w:customStyle="1" w:styleId="05151C30A79E4D1499F1BD6B30DF5B05">
    <w:name w:val="05151C30A79E4D1499F1BD6B30DF5B05"/>
    <w:rsid w:val="009041FA"/>
    <w:rPr>
      <w:lang w:val="en-IE" w:eastAsia="en-IE"/>
    </w:rPr>
  </w:style>
  <w:style w:type="paragraph" w:customStyle="1" w:styleId="52D584516FD24D2DAD20498AB394BD94">
    <w:name w:val="52D584516FD24D2DAD20498AB394BD94"/>
    <w:rsid w:val="009041FA"/>
    <w:rPr>
      <w:lang w:val="en-IE" w:eastAsia="en-IE"/>
    </w:rPr>
  </w:style>
  <w:style w:type="paragraph" w:customStyle="1" w:styleId="D5D784056CEE4EBBA7848757590E779C">
    <w:name w:val="D5D784056CEE4EBBA7848757590E779C"/>
    <w:rsid w:val="009041FA"/>
    <w:rPr>
      <w:lang w:val="en-IE" w:eastAsia="en-IE"/>
    </w:rPr>
  </w:style>
  <w:style w:type="paragraph" w:customStyle="1" w:styleId="14C59CB05DCB43E895C3A0280AD1F76A">
    <w:name w:val="14C59CB05DCB43E895C3A0280AD1F76A"/>
    <w:rsid w:val="0085602E"/>
    <w:rPr>
      <w:lang w:val="en-IE" w:eastAsia="en-IE"/>
    </w:rPr>
  </w:style>
  <w:style w:type="paragraph" w:customStyle="1" w:styleId="600E05FC36764FD594EE26394993B5C8">
    <w:name w:val="600E05FC36764FD594EE26394993B5C8"/>
    <w:rsid w:val="00E74482"/>
    <w:rPr>
      <w:lang w:val="en-IE" w:eastAsia="en-IE"/>
    </w:rPr>
  </w:style>
  <w:style w:type="paragraph" w:customStyle="1" w:styleId="9A6F2485719743F8AA974D754B223CFB">
    <w:name w:val="9A6F2485719743F8AA974D754B223CFB"/>
    <w:rsid w:val="00E74482"/>
    <w:rPr>
      <w:lang w:val="en-IE" w:eastAsia="en-IE"/>
    </w:rPr>
  </w:style>
  <w:style w:type="paragraph" w:customStyle="1" w:styleId="BDC0A0D4EFF74AECB960F338E13470F1">
    <w:name w:val="BDC0A0D4EFF74AECB960F338E13470F1"/>
    <w:rsid w:val="00E84A40"/>
    <w:rPr>
      <w:lang w:val="en-IE" w:eastAsia="en-IE"/>
    </w:rPr>
  </w:style>
  <w:style w:type="paragraph" w:customStyle="1" w:styleId="7F797AAD6F8043A797CF950FF6AD7E87">
    <w:name w:val="7F797AAD6F8043A797CF950FF6AD7E87"/>
    <w:rsid w:val="00E84A40"/>
    <w:rPr>
      <w:lang w:val="en-IE" w:eastAsia="en-IE"/>
    </w:rPr>
  </w:style>
  <w:style w:type="paragraph" w:customStyle="1" w:styleId="74EEE551E29B41A2826CD35EFAF9652F">
    <w:name w:val="74EEE551E29B41A2826CD35EFAF9652F"/>
    <w:rsid w:val="004368B4"/>
    <w:rPr>
      <w:lang w:val="en-IE" w:eastAsia="en-IE"/>
    </w:rPr>
  </w:style>
  <w:style w:type="paragraph" w:customStyle="1" w:styleId="1F7AF9D59AD84958AA32F6681998FA68">
    <w:name w:val="1F7AF9D59AD84958AA32F6681998FA68"/>
    <w:rsid w:val="004368B4"/>
    <w:rPr>
      <w:lang w:val="en-IE" w:eastAsia="en-IE"/>
    </w:rPr>
  </w:style>
  <w:style w:type="paragraph" w:customStyle="1" w:styleId="83E9F822D9B04052A25E9DAD15BE50E8">
    <w:name w:val="83E9F822D9B04052A25E9DAD15BE50E8"/>
    <w:rsid w:val="00342601"/>
    <w:rPr>
      <w:lang w:val="en-IE" w:eastAsia="en-IE"/>
    </w:rPr>
  </w:style>
  <w:style w:type="paragraph" w:customStyle="1" w:styleId="9FA0F2366C0E4E358004E90B0C88D159">
    <w:name w:val="9FA0F2366C0E4E358004E90B0C88D159"/>
    <w:rsid w:val="00007BFF"/>
    <w:rPr>
      <w:lang w:val="en-IE" w:eastAsia="en-IE"/>
    </w:rPr>
  </w:style>
  <w:style w:type="paragraph" w:customStyle="1" w:styleId="9159A25A66F743BB8693B50BEFB61ED9">
    <w:name w:val="9159A25A66F743BB8693B50BEFB61ED9"/>
    <w:rsid w:val="006B1429"/>
    <w:rPr>
      <w:lang w:val="en-IE" w:eastAsia="en-IE"/>
    </w:rPr>
  </w:style>
  <w:style w:type="paragraph" w:customStyle="1" w:styleId="5FF09FD362ED4CE991A3906635EDB7E9">
    <w:name w:val="5FF09FD362ED4CE991A3906635EDB7E9"/>
    <w:rsid w:val="00E8465B"/>
    <w:rPr>
      <w:lang w:val="en-IE" w:eastAsia="en-IE"/>
    </w:rPr>
  </w:style>
  <w:style w:type="paragraph" w:customStyle="1" w:styleId="83B850C851934A11A733F9AAC6DD2939">
    <w:name w:val="83B850C851934A11A733F9AAC6DD2939"/>
    <w:rsid w:val="00E8465B"/>
    <w:rPr>
      <w:lang w:val="en-IE" w:eastAsia="en-IE"/>
    </w:rPr>
  </w:style>
  <w:style w:type="paragraph" w:customStyle="1" w:styleId="E99EEB4CC20343D5A185CF8D54599456">
    <w:name w:val="E99EEB4CC20343D5A185CF8D54599456"/>
    <w:rsid w:val="00C43F9A"/>
    <w:rPr>
      <w:lang w:val="en-IE" w:eastAsia="en-IE"/>
    </w:rPr>
  </w:style>
  <w:style w:type="paragraph" w:customStyle="1" w:styleId="ED3252893D57426789858754A37D3D5C">
    <w:name w:val="ED3252893D57426789858754A37D3D5C"/>
    <w:rsid w:val="00C43F9A"/>
    <w:rPr>
      <w:lang w:val="en-IE" w:eastAsia="en-IE"/>
    </w:rPr>
  </w:style>
  <w:style w:type="paragraph" w:customStyle="1" w:styleId="8555CABEF62E4547AEAE39D32E7AA18B">
    <w:name w:val="8555CABEF62E4547AEAE39D32E7AA18B"/>
    <w:rsid w:val="005056F5"/>
    <w:pPr>
      <w:spacing w:line="278" w:lineRule="auto"/>
    </w:pPr>
    <w:rPr>
      <w:kern w:val="2"/>
      <w:sz w:val="24"/>
      <w:szCs w:val="24"/>
      <w:lang w:val="en-IE" w:eastAsia="en-IE"/>
      <w14:ligatures w14:val="standardContextual"/>
    </w:rPr>
  </w:style>
  <w:style w:type="paragraph" w:customStyle="1" w:styleId="35973CFF1F2244CFABF02F1CB7FDA767">
    <w:name w:val="35973CFF1F2244CFABF02F1CB7FDA767"/>
    <w:rsid w:val="005056F5"/>
    <w:pPr>
      <w:spacing w:line="278" w:lineRule="auto"/>
    </w:pPr>
    <w:rPr>
      <w:kern w:val="2"/>
      <w:sz w:val="24"/>
      <w:szCs w:val="24"/>
      <w:lang w:val="en-IE" w:eastAsia="en-IE"/>
      <w14:ligatures w14:val="standardContextual"/>
    </w:rPr>
  </w:style>
  <w:style w:type="paragraph" w:customStyle="1" w:styleId="D465EF9BEA9F4EB890B81FCC7CE012F4">
    <w:name w:val="D465EF9BEA9F4EB890B81FCC7CE012F4"/>
    <w:rsid w:val="005056F5"/>
    <w:pPr>
      <w:spacing w:line="278" w:lineRule="auto"/>
    </w:pPr>
    <w:rPr>
      <w:kern w:val="2"/>
      <w:sz w:val="24"/>
      <w:szCs w:val="24"/>
      <w:lang w:val="en-IE" w:eastAsia="en-IE"/>
      <w14:ligatures w14:val="standardContextual"/>
    </w:rPr>
  </w:style>
  <w:style w:type="paragraph" w:customStyle="1" w:styleId="57FA72D8BF91440682060E5CDFD21275">
    <w:name w:val="57FA72D8BF91440682060E5CDFD21275"/>
    <w:rsid w:val="005056F5"/>
    <w:pPr>
      <w:spacing w:line="278" w:lineRule="auto"/>
    </w:pPr>
    <w:rPr>
      <w:kern w:val="2"/>
      <w:sz w:val="24"/>
      <w:szCs w:val="24"/>
      <w:lang w:val="en-IE" w:eastAsia="en-IE"/>
      <w14:ligatures w14:val="standardContextual"/>
    </w:rPr>
  </w:style>
  <w:style w:type="paragraph" w:customStyle="1" w:styleId="F9EB406E1CF743E68F4240773A045386">
    <w:name w:val="F9EB406E1CF743E68F4240773A045386"/>
    <w:rsid w:val="005056F5"/>
    <w:pPr>
      <w:spacing w:line="278" w:lineRule="auto"/>
    </w:pPr>
    <w:rPr>
      <w:kern w:val="2"/>
      <w:sz w:val="24"/>
      <w:szCs w:val="24"/>
      <w:lang w:val="en-IE" w:eastAsia="en-IE"/>
      <w14:ligatures w14:val="standardContextual"/>
    </w:rPr>
  </w:style>
  <w:style w:type="paragraph" w:customStyle="1" w:styleId="29B5427F6A7C41AAA0A88284B65257D6">
    <w:name w:val="29B5427F6A7C41AAA0A88284B65257D6"/>
    <w:rsid w:val="005056F5"/>
    <w:pPr>
      <w:spacing w:line="278" w:lineRule="auto"/>
    </w:pPr>
    <w:rPr>
      <w:kern w:val="2"/>
      <w:sz w:val="24"/>
      <w:szCs w:val="24"/>
      <w:lang w:val="en-IE" w:eastAsia="en-IE"/>
      <w14:ligatures w14:val="standardContextual"/>
    </w:rPr>
  </w:style>
  <w:style w:type="paragraph" w:customStyle="1" w:styleId="30BE1C8F27BC4BDFB07BA3E5D42EEEC5">
    <w:name w:val="30BE1C8F27BC4BDFB07BA3E5D42EEEC5"/>
    <w:rsid w:val="005056F5"/>
    <w:pPr>
      <w:spacing w:line="278" w:lineRule="auto"/>
    </w:pPr>
    <w:rPr>
      <w:kern w:val="2"/>
      <w:sz w:val="24"/>
      <w:szCs w:val="24"/>
      <w:lang w:val="en-IE" w:eastAsia="en-IE"/>
      <w14:ligatures w14:val="standardContextual"/>
    </w:rPr>
  </w:style>
  <w:style w:type="paragraph" w:customStyle="1" w:styleId="6FB7CFA2C71741C087D76FB98920EBE6">
    <w:name w:val="6FB7CFA2C71741C087D76FB98920EBE6"/>
    <w:rsid w:val="005056F5"/>
    <w:pPr>
      <w:spacing w:line="278" w:lineRule="auto"/>
    </w:pPr>
    <w:rPr>
      <w:kern w:val="2"/>
      <w:sz w:val="24"/>
      <w:szCs w:val="24"/>
      <w:lang w:val="en-IE" w:eastAsia="en-IE"/>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
  <Abstract>Quality and Qualifications Ireland</Abstract>
  <CompanyAddress/>
  <CompanyPhone/>
  <CompanyFax>Research Services for Updating QQI’s Standards-based Assessment Infrastructure for FET and HE in Ireland</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92EF17A07FF7842A1BAE6E4DA83A60C" ma:contentTypeVersion="18" ma:contentTypeDescription="Create a new document." ma:contentTypeScope="" ma:versionID="688a21a09dfa2149ef84ebdf3e7632b8">
  <xsd:schema xmlns:xsd="http://www.w3.org/2001/XMLSchema" xmlns:xs="http://www.w3.org/2001/XMLSchema" xmlns:p="http://schemas.microsoft.com/office/2006/metadata/properties" xmlns:ns2="5bc3f926-0782-43a8-a815-1f6c3d283932" xmlns:ns3="bf7c156a-85f8-4c5b-a111-fd3219e27d9c" xmlns:ns4="7ecbb458-cab1-44c2-9295-aa34544eafbc" targetNamespace="http://schemas.microsoft.com/office/2006/metadata/properties" ma:root="true" ma:fieldsID="f0d215dd9f69a871e9344567dbfd9ce4" ns2:_="" ns3:_="" ns4:_="">
    <xsd:import namespace="5bc3f926-0782-43a8-a815-1f6c3d283932"/>
    <xsd:import namespace="bf7c156a-85f8-4c5b-a111-fd3219e27d9c"/>
    <xsd:import namespace="7ecbb458-cab1-44c2-9295-aa34544eafbc"/>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element ref="ns2:MediaServiceLocation" minOccurs="0"/>
                <xsd:element ref="ns3:SharedWithUsers" minOccurs="0"/>
                <xsd:element ref="ns3:SharedWithDetails" minOccurs="0"/>
                <xsd:element ref="ns2:MediaLengthInSeconds" minOccurs="0"/>
                <xsd:element ref="ns2:lcf76f155ced4ddcb4097134ff3c332f" minOccurs="0"/>
                <xsd:element ref="ns4: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bc3f926-0782-43a8-a815-1f6c3d28393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ternalName="MediaServiceDateTaken" ma:readOnly="true">
      <xsd:simpleType>
        <xsd:restriction base="dms:Text"/>
      </xsd:simpleType>
    </xsd:element>
    <xsd:element name="MediaServiceLocation" ma:index="17"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fbdd5782-8381-4954-bc7f-74ff610e1611"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bf7c156a-85f8-4c5b-a111-fd3219e27d9c"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ecbb458-cab1-44c2-9295-aa34544eafbc"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7adecd4f-a5af-4487-abb6-6dfe95545407}" ma:internalName="TaxCatchAll" ma:showField="CatchAllData" ma:web="bf7c156a-85f8-4c5b-a111-fd3219e27d9c">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p:properties xmlns:p="http://schemas.microsoft.com/office/2006/metadata/properties" xmlns:xsi="http://www.w3.org/2001/XMLSchema-instance" xmlns:pc="http://schemas.microsoft.com/office/infopath/2007/PartnerControls">
  <documentManagement>
    <TaxCatchAll xmlns="7ecbb458-cab1-44c2-9295-aa34544eafbc" xsi:nil="true"/>
    <lcf76f155ced4ddcb4097134ff3c332f xmlns="5bc3f926-0782-43a8-a815-1f6c3d283932">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712A0488-8E4E-46A7-925D-0236D5C6745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bc3f926-0782-43a8-a815-1f6c3d283932"/>
    <ds:schemaRef ds:uri="bf7c156a-85f8-4c5b-a111-fd3219e27d9c"/>
    <ds:schemaRef ds:uri="7ecbb458-cab1-44c2-9295-aa34544eafb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C00EEAA-E208-47F1-B94E-D359E440248E}">
  <ds:schemaRefs>
    <ds:schemaRef ds:uri="http://schemas.microsoft.com/sharepoint/v3/contenttype/forms"/>
  </ds:schemaRefs>
</ds:datastoreItem>
</file>

<file path=customXml/itemProps4.xml><?xml version="1.0" encoding="utf-8"?>
<ds:datastoreItem xmlns:ds="http://schemas.openxmlformats.org/officeDocument/2006/customXml" ds:itemID="{5F7A8B0E-B293-4FFF-9A46-5FF29751C3FC}">
  <ds:schemaRefs>
    <ds:schemaRef ds:uri="http://schemas.openxmlformats.org/officeDocument/2006/bibliography"/>
  </ds:schemaRefs>
</ds:datastoreItem>
</file>

<file path=customXml/itemProps5.xml><?xml version="1.0" encoding="utf-8"?>
<ds:datastoreItem xmlns:ds="http://schemas.openxmlformats.org/officeDocument/2006/customXml" ds:itemID="{150FF90B-086E-4878-B208-0FADAFB2ACCF}">
  <ds:schemaRefs>
    <ds:schemaRef ds:uri="http://schemas.microsoft.com/office/2006/metadata/properties"/>
    <ds:schemaRef ds:uri="http://schemas.microsoft.com/office/infopath/2007/PartnerControls"/>
    <ds:schemaRef ds:uri="7ecbb458-cab1-44c2-9295-aa34544eafbc"/>
    <ds:schemaRef ds:uri="5bc3f926-0782-43a8-a815-1f6c3d283932"/>
  </ds:schemaRefs>
</ds:datastoreItem>
</file>

<file path=docMetadata/LabelInfo.xml><?xml version="1.0" encoding="utf-8"?>
<clbl:labelList xmlns:clbl="http://schemas.microsoft.com/office/2020/mipLabelMetadata">
  <clbl:label id="{19023416-3dd0-4df4-8e8a-6fa858d28e32}" enabled="0" method="" siteId="{19023416-3dd0-4df4-8e8a-6fa858d28e32}" removed="1"/>
</clbl:labelList>
</file>

<file path=docProps/app.xml><?xml version="1.0" encoding="utf-8"?>
<Properties xmlns="http://schemas.openxmlformats.org/officeDocument/2006/extended-properties" xmlns:vt="http://schemas.openxmlformats.org/officeDocument/2006/docPropsVTypes">
  <Template>Normal</Template>
  <TotalTime>1</TotalTime>
  <Pages>126</Pages>
  <Words>42111</Words>
  <Characters>240037</Characters>
  <Application>Microsoft Office Word</Application>
  <DocSecurity>0</DocSecurity>
  <Lines>2000</Lines>
  <Paragraphs>563</Paragraphs>
  <ScaleCrop>false</ScaleCrop>
  <HeadingPairs>
    <vt:vector size="2" baseType="variant">
      <vt:variant>
        <vt:lpstr>Title</vt:lpstr>
      </vt:variant>
      <vt:variant>
        <vt:i4>1</vt:i4>
      </vt:variant>
    </vt:vector>
  </HeadingPairs>
  <TitlesOfParts>
    <vt:vector size="1" baseType="lpstr">
      <vt:lpstr/>
    </vt:vector>
  </TitlesOfParts>
  <Company>Microsoft</Company>
  <LinksUpToDate>false</LinksUpToDate>
  <CharactersWithSpaces>281585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Denise</dc:creator>
  <cp:keywords/>
  <dc:description/>
  <cp:lastModifiedBy>Liam Butler</cp:lastModifiedBy>
  <cp:revision>2</cp:revision>
  <dcterms:created xsi:type="dcterms:W3CDTF">2026-07-22T13:23:00Z</dcterms:created>
  <dcterms:modified xsi:type="dcterms:W3CDTF">2026-07-22T13:23:00Z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eDocs_FileTopics">
    <vt:lpwstr>3;#Undefined|1846028f-7f87-48c9-b155-380fd01fcb0c</vt:lpwstr>
  </property>
  <property fmtid="{D5CDD505-2E9C-101B-9397-08002B2CF9AE}" pid="3" name="eDocs_DocumentTopics">
    <vt:lpwstr/>
  </property>
  <property fmtid="{D5CDD505-2E9C-101B-9397-08002B2CF9AE}" pid="4" name="eDocs_Year">
    <vt:lpwstr>10;#2016|290abb38-182b-47f5-ab57-7f33b46e6252</vt:lpwstr>
  </property>
  <property fmtid="{D5CDD505-2E9C-101B-9397-08002B2CF9AE}" pid="5" name="eDocs_SeriesSubSeries">
    <vt:lpwstr>2;#002|230b5c71-8bf6-4beb-a83d-cddb41cc2b0c</vt:lpwstr>
  </property>
  <property fmtid="{D5CDD505-2E9C-101B-9397-08002B2CF9AE}" pid="6" name="_dlc_policyId">
    <vt:lpwstr/>
  </property>
  <property fmtid="{D5CDD505-2E9C-101B-9397-08002B2CF9AE}" pid="7" name="ItemRetentionFormula">
    <vt:lpwstr/>
  </property>
  <property fmtid="{D5CDD505-2E9C-101B-9397-08002B2CF9AE}" pid="8" name="_docset_NoMedatataSyncRequired">
    <vt:lpwstr>False</vt:lpwstr>
  </property>
  <property fmtid="{D5CDD505-2E9C-101B-9397-08002B2CF9AE}" pid="9" name="_dlc_LastRun">
    <vt:lpwstr>11/30/2019 23:00:37</vt:lpwstr>
  </property>
  <property fmtid="{D5CDD505-2E9C-101B-9397-08002B2CF9AE}" pid="10" name="eDocs_SecurityClassification">
    <vt:lpwstr>5;#Unclassified|f33d2cd0-30e5-4f10-8d2a-4027eb6837f4</vt:lpwstr>
  </property>
  <property fmtid="{D5CDD505-2E9C-101B-9397-08002B2CF9AE}" pid="11" name="eDocs_SecurityLevel">
    <vt:lpwstr>Unclassified</vt:lpwstr>
  </property>
  <property fmtid="{D5CDD505-2E9C-101B-9397-08002B2CF9AE}" pid="12" name="eDocs_Series">
    <vt:lpwstr>1;#002|230b5c71-8bf6-4beb-a83d-cddb41cc2b0c</vt:lpwstr>
  </property>
  <property fmtid="{D5CDD505-2E9C-101B-9397-08002B2CF9AE}" pid="13" name="ge25f6a3ef6f42d4865685f2a74bf8c7">
    <vt:lpwstr/>
  </property>
  <property fmtid="{D5CDD505-2E9C-101B-9397-08002B2CF9AE}" pid="14" name="eDocs_RetentionPeriodTerm">
    <vt:lpwstr/>
  </property>
  <property fmtid="{D5CDD505-2E9C-101B-9397-08002B2CF9AE}" pid="15" name="ContentTypeId">
    <vt:lpwstr>0x010100A92EF17A07FF7842A1BAE6E4DA83A60C</vt:lpwstr>
  </property>
  <property fmtid="{D5CDD505-2E9C-101B-9397-08002B2CF9AE}" pid="16" name="MediaServiceImageTags">
    <vt:lpwstr/>
  </property>
</Properties>
</file>