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8E6D81" w14:textId="0E652788" w:rsidR="005349BE" w:rsidRPr="005349BE" w:rsidRDefault="005349BE" w:rsidP="005349BE">
      <w:pPr>
        <w:spacing w:before="100" w:beforeAutospacing="1" w:after="100" w:afterAutospacing="1" w:line="240" w:lineRule="auto"/>
        <w:rPr>
          <w:rFonts w:ascii="Times New Roman" w:hAnsi="Times New Roman"/>
          <w:sz w:val="24"/>
          <w:lang w:val="en-US"/>
        </w:rPr>
      </w:pPr>
      <w:r>
        <w:rPr>
          <w:rFonts w:ascii="Times New Roman" w:hAnsi="Times New Roman"/>
          <w:sz w:val="24"/>
          <w:lang w:val="en-US"/>
        </w:rPr>
        <w:t xml:space="preserve">                                                              </w:t>
      </w:r>
      <w:r w:rsidRPr="005349BE">
        <w:rPr>
          <w:rFonts w:ascii="Times New Roman" w:hAnsi="Times New Roman"/>
          <w:noProof/>
          <w:sz w:val="24"/>
          <w:lang w:val="en-US"/>
        </w:rPr>
        <w:drawing>
          <wp:inline distT="0" distB="0" distL="0" distR="0" wp14:anchorId="591C524E" wp14:editId="078B4ACB">
            <wp:extent cx="1278598" cy="1560648"/>
            <wp:effectExtent l="0" t="0" r="0" b="1905"/>
            <wp:docPr id="206432158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285143" cy="1568637"/>
                    </a:xfrm>
                    <a:prstGeom prst="rect">
                      <a:avLst/>
                    </a:prstGeom>
                    <a:noFill/>
                    <a:ln>
                      <a:noFill/>
                    </a:ln>
                  </pic:spPr>
                </pic:pic>
              </a:graphicData>
            </a:graphic>
          </wp:inline>
        </w:drawing>
      </w:r>
    </w:p>
    <w:p w14:paraId="26CED059"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725DD858" w:rsidR="006B1A29" w:rsidRPr="006B1A29" w:rsidRDefault="005349BE"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highlight w:val="yellow"/>
        </w:rPr>
      </w:pPr>
      <w:r>
        <w:rPr>
          <w:rFonts w:asciiTheme="minorHAnsi" w:eastAsia="Arial" w:hAnsiTheme="minorHAnsi" w:cstheme="minorHAnsi"/>
          <w:b/>
          <w:bCs/>
          <w:color w:val="333399"/>
          <w:sz w:val="40"/>
          <w:szCs w:val="40"/>
          <w:highlight w:val="yellow"/>
        </w:rPr>
        <w:t>Barna National School</w:t>
      </w:r>
    </w:p>
    <w:p w14:paraId="22F0CB96" w14:textId="4CE040D0" w:rsidR="006B1A29" w:rsidRPr="00451124" w:rsidRDefault="0097708F"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16439J</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3DD7A82" w:rsidR="008A577D" w:rsidRPr="008A577D" w:rsidRDefault="0097708F"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Monday, 31</w:t>
            </w:r>
            <w:r w:rsidRPr="0097708F">
              <w:rPr>
                <w:rFonts w:asciiTheme="minorHAnsi" w:eastAsia="Arial" w:hAnsiTheme="minorHAnsi" w:cstheme="minorHAnsi"/>
                <w:b/>
                <w:bCs/>
                <w:color w:val="333399"/>
                <w:sz w:val="20"/>
                <w:szCs w:val="20"/>
                <w:vertAlign w:val="superscript"/>
              </w:rPr>
              <w:t>st</w:t>
            </w:r>
            <w:r>
              <w:rPr>
                <w:rFonts w:asciiTheme="minorHAnsi" w:eastAsia="Arial" w:hAnsiTheme="minorHAnsi" w:cstheme="minorHAnsi"/>
                <w:b/>
                <w:bCs/>
                <w:color w:val="333399"/>
                <w:sz w:val="20"/>
                <w:szCs w:val="20"/>
              </w:rPr>
              <w:t xml:space="preserve"> August 2026</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75E93313" w:rsidR="00915155" w:rsidRPr="008A577D" w:rsidRDefault="0097708F"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Barna National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6A6B85B1" w:rsidR="00915155" w:rsidRPr="008A577D" w:rsidRDefault="0097708F"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16439J</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23B0D78C" w:rsidR="00915155" w:rsidRPr="008A577D" w:rsidRDefault="001E1504"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Barna, Pallasgreen, co. Limerick, V94</w:t>
            </w:r>
            <w:r w:rsidR="007572D8">
              <w:rPr>
                <w:rFonts w:asciiTheme="minorHAnsi" w:eastAsia="Arial" w:hAnsiTheme="minorHAnsi" w:cstheme="minorHAnsi"/>
                <w:b/>
                <w:color w:val="333399"/>
                <w:sz w:val="20"/>
                <w:szCs w:val="20"/>
              </w:rPr>
              <w:t>P6Y6</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49C56D3E" w:rsidR="00915155" w:rsidRPr="008A577D" w:rsidRDefault="007572D8"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33</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2240E5AC" w:rsidR="00915155" w:rsidRPr="008A577D" w:rsidRDefault="007572D8" w:rsidP="00C3400B">
            <w:pPr>
              <w:spacing w:after="0"/>
              <w:rPr>
                <w:rFonts w:asciiTheme="minorHAnsi" w:eastAsia="Arial" w:hAnsiTheme="minorHAnsi" w:cstheme="minorHAnsi"/>
                <w:b/>
                <w:color w:val="333399"/>
                <w:sz w:val="20"/>
                <w:szCs w:val="20"/>
                <w:highlight w:val="yellow"/>
              </w:rPr>
            </w:pPr>
            <w:r>
              <w:rPr>
                <w:rFonts w:asciiTheme="minorHAnsi" w:eastAsia="Arial" w:hAnsiTheme="minorHAnsi" w:cstheme="minorHAnsi"/>
                <w:b/>
                <w:color w:val="333399"/>
                <w:sz w:val="20"/>
                <w:szCs w:val="20"/>
                <w:highlight w:val="yellow"/>
              </w:rPr>
              <w:t>12h30 – 13h00pm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11629C0C" w:rsidR="00915155" w:rsidRPr="008A577D" w:rsidRDefault="00F2299D" w:rsidP="007D2F06">
            <w:pPr>
              <w:spacing w:after="0"/>
              <w:rPr>
                <w:rFonts w:asciiTheme="minorHAnsi" w:hAnsiTheme="minorHAnsi" w:cstheme="minorHAnsi"/>
                <w:b/>
                <w:color w:val="333399"/>
                <w:sz w:val="20"/>
                <w:szCs w:val="20"/>
                <w:highlight w:val="yellow"/>
              </w:rPr>
            </w:pPr>
            <w:r w:rsidRPr="008A577D">
              <w:rPr>
                <w:rFonts w:asciiTheme="minorHAnsi" w:hAnsiTheme="minorHAnsi" w:cstheme="minorHAnsi"/>
                <w:b/>
                <w:color w:val="333399"/>
                <w:sz w:val="20"/>
                <w:szCs w:val="20"/>
                <w:highlight w:val="yellow"/>
              </w:rPr>
              <w:t xml:space="preserve">€3.20 x </w:t>
            </w:r>
            <w:r w:rsidR="007572D8">
              <w:rPr>
                <w:rFonts w:asciiTheme="minorHAnsi" w:hAnsiTheme="minorHAnsi" w:cstheme="minorHAnsi"/>
                <w:b/>
                <w:color w:val="333399"/>
                <w:sz w:val="20"/>
                <w:szCs w:val="20"/>
                <w:highlight w:val="yellow"/>
              </w:rPr>
              <w:t>33</w:t>
            </w:r>
            <w:r w:rsidR="00915155" w:rsidRPr="008A577D">
              <w:rPr>
                <w:rFonts w:asciiTheme="minorHAnsi" w:hAnsiTheme="minorHAnsi" w:cstheme="minorHAnsi"/>
                <w:b/>
                <w:color w:val="333399"/>
                <w:sz w:val="20"/>
                <w:szCs w:val="20"/>
                <w:highlight w:val="yellow"/>
              </w:rPr>
              <w:t xml:space="preserve"> x 18</w:t>
            </w:r>
            <w:r w:rsidR="00570E72" w:rsidRPr="008A577D">
              <w:rPr>
                <w:rFonts w:asciiTheme="minorHAnsi" w:hAnsiTheme="minorHAnsi" w:cstheme="minorHAnsi"/>
                <w:b/>
                <w:color w:val="333399"/>
                <w:sz w:val="20"/>
                <w:szCs w:val="20"/>
                <w:highlight w:val="yellow"/>
              </w:rPr>
              <w:t>2</w:t>
            </w:r>
            <w:r w:rsidR="00915155" w:rsidRPr="008A577D">
              <w:rPr>
                <w:rFonts w:asciiTheme="minorHAnsi" w:hAnsiTheme="minorHAnsi" w:cstheme="minorHAnsi"/>
                <w:b/>
                <w:color w:val="333399"/>
                <w:sz w:val="20"/>
                <w:szCs w:val="20"/>
                <w:highlight w:val="yellow"/>
              </w:rPr>
              <w:t xml:space="preserve"> x 3 </w:t>
            </w:r>
            <w:r w:rsidR="002750F8">
              <w:rPr>
                <w:rFonts w:asciiTheme="minorHAnsi" w:hAnsiTheme="minorHAnsi" w:cstheme="minorHAnsi"/>
                <w:b/>
                <w:color w:val="333399"/>
                <w:sz w:val="20"/>
                <w:szCs w:val="20"/>
                <w:highlight w:val="yellow"/>
              </w:rPr>
              <w:t xml:space="preserve">= </w:t>
            </w:r>
            <w:r w:rsidR="002750F8" w:rsidRPr="008A577D">
              <w:rPr>
                <w:rFonts w:asciiTheme="minorHAnsi" w:hAnsiTheme="minorHAnsi" w:cstheme="minorHAnsi"/>
                <w:b/>
                <w:color w:val="333399"/>
                <w:sz w:val="20"/>
                <w:szCs w:val="20"/>
                <w:highlight w:val="yellow"/>
              </w:rPr>
              <w:t>€</w:t>
            </w:r>
            <w:r w:rsidR="002750F8">
              <w:rPr>
                <w:rFonts w:asciiTheme="minorHAnsi" w:hAnsiTheme="minorHAnsi" w:cstheme="minorHAnsi"/>
                <w:b/>
                <w:color w:val="333399"/>
                <w:sz w:val="20"/>
                <w:szCs w:val="20"/>
                <w:highlight w:val="yellow"/>
              </w:rPr>
              <w:t>57,657.60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2B585C0" w:rsidR="00915155" w:rsidRPr="008A577D" w:rsidRDefault="00523843"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21</w:t>
            </w:r>
            <w:r w:rsidRPr="00523843">
              <w:rPr>
                <w:rFonts w:asciiTheme="minorHAnsi" w:hAnsiTheme="minorHAnsi" w:cstheme="minorHAnsi"/>
                <w:b/>
                <w:color w:val="333399"/>
                <w:sz w:val="20"/>
                <w:szCs w:val="20"/>
                <w:vertAlign w:val="superscript"/>
              </w:rPr>
              <w:t>st</w:t>
            </w:r>
            <w:r>
              <w:rPr>
                <w:rFonts w:asciiTheme="minorHAnsi" w:hAnsiTheme="minorHAnsi" w:cstheme="minorHAnsi"/>
                <w:b/>
                <w:color w:val="333399"/>
                <w:sz w:val="20"/>
                <w:szCs w:val="20"/>
              </w:rPr>
              <w:t xml:space="preserve"> July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40F63FD1"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927578">
              <w:rPr>
                <w:rFonts w:asciiTheme="minorHAnsi" w:hAnsiTheme="minorHAnsi" w:cstheme="minorHAnsi"/>
                <w:b/>
                <w:color w:val="333399"/>
                <w:sz w:val="20"/>
                <w:szCs w:val="20"/>
              </w:rPr>
              <w:t>11</w:t>
            </w:r>
            <w:r w:rsidR="00927578" w:rsidRPr="00927578">
              <w:rPr>
                <w:rFonts w:asciiTheme="minorHAnsi" w:hAnsiTheme="minorHAnsi" w:cstheme="minorHAnsi"/>
                <w:b/>
                <w:color w:val="333399"/>
                <w:sz w:val="20"/>
                <w:szCs w:val="20"/>
                <w:vertAlign w:val="superscript"/>
              </w:rPr>
              <w:t>th</w:t>
            </w:r>
            <w:r w:rsidR="00927578">
              <w:rPr>
                <w:rFonts w:asciiTheme="minorHAnsi" w:hAnsiTheme="minorHAnsi" w:cstheme="minorHAnsi"/>
                <w:b/>
                <w:color w:val="333399"/>
                <w:sz w:val="20"/>
                <w:szCs w:val="20"/>
              </w:rPr>
              <w:t xml:space="preserve"> August 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1963FE72"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1360B3">
              <w:rPr>
                <w:rFonts w:asciiTheme="minorHAnsi" w:hAnsiTheme="minorHAnsi" w:cstheme="minorHAnsi"/>
                <w:b/>
                <w:color w:val="333399"/>
                <w:sz w:val="20"/>
                <w:szCs w:val="20"/>
                <w:highlight w:val="yellow"/>
              </w:rPr>
              <w:t>4</w:t>
            </w:r>
            <w:r w:rsidR="001360B3" w:rsidRPr="001360B3">
              <w:rPr>
                <w:rFonts w:asciiTheme="minorHAnsi" w:hAnsiTheme="minorHAnsi" w:cstheme="minorHAnsi"/>
                <w:b/>
                <w:color w:val="333399"/>
                <w:sz w:val="20"/>
                <w:szCs w:val="20"/>
                <w:highlight w:val="yellow"/>
                <w:vertAlign w:val="superscript"/>
              </w:rPr>
              <w:t>th</w:t>
            </w:r>
            <w:r w:rsidR="001360B3">
              <w:rPr>
                <w:rFonts w:asciiTheme="minorHAnsi" w:hAnsiTheme="minorHAnsi" w:cstheme="minorHAnsi"/>
                <w:b/>
                <w:color w:val="333399"/>
                <w:sz w:val="20"/>
                <w:szCs w:val="20"/>
                <w:highlight w:val="yellow"/>
              </w:rPr>
              <w:t xml:space="preserve"> August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2C252DE9" w:rsidR="00915155" w:rsidRPr="008A577D" w:rsidRDefault="00915155" w:rsidP="00C3400B">
            <w:pPr>
              <w:spacing w:after="0"/>
              <w:rPr>
                <w:rFonts w:asciiTheme="minorHAnsi" w:hAnsiTheme="minorHAnsi" w:cstheme="minorHAnsi"/>
                <w:b/>
                <w:bCs/>
                <w:color w:val="333399"/>
                <w:sz w:val="20"/>
                <w:szCs w:val="20"/>
                <w:highlight w:val="yellow"/>
              </w:rPr>
            </w:pPr>
            <w:r w:rsidRPr="008A577D">
              <w:rPr>
                <w:rFonts w:asciiTheme="minorHAnsi" w:hAnsiTheme="minorHAnsi" w:cstheme="minorHAnsi"/>
                <w:b/>
                <w:color w:val="333399"/>
                <w:sz w:val="20"/>
                <w:szCs w:val="20"/>
                <w:highlight w:val="yellow"/>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27FF9C34" w:rsidR="00915155" w:rsidRPr="008A577D" w:rsidRDefault="009A3810" w:rsidP="00C3400B">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Tuesday 28</w:t>
            </w:r>
            <w:r w:rsidRPr="009A3810">
              <w:rPr>
                <w:rFonts w:asciiTheme="minorHAnsi" w:hAnsiTheme="minorHAnsi" w:cstheme="minorHAnsi"/>
                <w:b/>
                <w:color w:val="333399"/>
                <w:sz w:val="20"/>
                <w:szCs w:val="20"/>
                <w:highlight w:val="yellow"/>
                <w:vertAlign w:val="superscript"/>
              </w:rPr>
              <w:t>th</w:t>
            </w:r>
            <w:r>
              <w:rPr>
                <w:rFonts w:asciiTheme="minorHAnsi" w:hAnsiTheme="minorHAnsi" w:cstheme="minorHAnsi"/>
                <w:b/>
                <w:color w:val="333399"/>
                <w:sz w:val="20"/>
                <w:szCs w:val="20"/>
                <w:highlight w:val="yellow"/>
              </w:rPr>
              <w:t xml:space="preserve"> August 2026</w:t>
            </w:r>
          </w:p>
          <w:p w14:paraId="3726250B" w14:textId="77777777" w:rsidR="00915155"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9A3810">
              <w:rPr>
                <w:rFonts w:asciiTheme="minorHAnsi" w:hAnsiTheme="minorHAnsi" w:cstheme="minorHAnsi"/>
                <w:b/>
                <w:color w:val="333399"/>
                <w:sz w:val="20"/>
                <w:szCs w:val="20"/>
              </w:rPr>
              <w:t>Sandra O’</w:t>
            </w:r>
            <w:r w:rsidR="007D0BCB">
              <w:rPr>
                <w:rFonts w:asciiTheme="minorHAnsi" w:hAnsiTheme="minorHAnsi" w:cstheme="minorHAnsi"/>
                <w:b/>
                <w:color w:val="333399"/>
                <w:sz w:val="20"/>
                <w:szCs w:val="20"/>
              </w:rPr>
              <w:t xml:space="preserve">Dwyer </w:t>
            </w:r>
          </w:p>
          <w:p w14:paraId="525B2D24" w14:textId="367299B5" w:rsidR="007D0BCB" w:rsidRPr="008A577D" w:rsidRDefault="007D0BCB" w:rsidP="00C3400B">
            <w:pPr>
              <w:spacing w:after="0" w:line="240" w:lineRule="auto"/>
              <w:rPr>
                <w:rFonts w:asciiTheme="minorHAnsi" w:hAnsiTheme="minorHAnsi" w:cstheme="minorHAnsi"/>
                <w:b/>
                <w:color w:val="333399"/>
                <w:sz w:val="20"/>
                <w:szCs w:val="20"/>
              </w:rPr>
            </w:pPr>
            <w:r>
              <w:rPr>
                <w:rFonts w:asciiTheme="minorHAnsi" w:hAnsiTheme="minorHAnsi" w:cstheme="minorHAnsi"/>
                <w:b/>
                <w:color w:val="333399"/>
                <w:sz w:val="20"/>
                <w:szCs w:val="20"/>
              </w:rPr>
              <w:t>Email: barnaschoolpallasgreen@gmail.com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3A3EB639" w:rsidR="00915155" w:rsidRPr="008A577D" w:rsidRDefault="00A46FFA" w:rsidP="00C3400B">
            <w:pPr>
              <w:spacing w:after="0"/>
              <w:rPr>
                <w:rFonts w:asciiTheme="minorHAnsi" w:hAnsiTheme="minorHAnsi" w:cstheme="minorHAnsi"/>
                <w:bCs/>
                <w:color w:val="333399"/>
                <w:sz w:val="20"/>
                <w:szCs w:val="20"/>
                <w:highlight w:val="yellow"/>
              </w:rPr>
            </w:pPr>
            <w:r>
              <w:rPr>
                <w:rStyle w:val="Strong"/>
                <w:bCs w:val="0"/>
                <w:highlight w:val="yellow"/>
              </w:rPr>
              <w:t>N</w:t>
            </w:r>
            <w:r>
              <w:rPr>
                <w:rStyle w:val="Strong"/>
                <w:highlight w:val="yellow"/>
              </w:rPr>
              <w:t>/A</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4B66F34D" w:rsidR="00915155" w:rsidRPr="008A577D" w:rsidRDefault="002750F8" w:rsidP="00C3400B">
            <w:pPr>
              <w:spacing w:after="0" w:line="240" w:lineRule="auto"/>
              <w:rPr>
                <w:rFonts w:asciiTheme="minorHAnsi" w:hAnsiTheme="minorHAnsi" w:cstheme="minorHAnsi"/>
                <w:b/>
                <w:color w:val="333399"/>
                <w:sz w:val="20"/>
                <w:szCs w:val="20"/>
                <w:highlight w:val="yellow"/>
              </w:rPr>
            </w:pPr>
            <w:r w:rsidRPr="008A577D">
              <w:rPr>
                <w:rFonts w:asciiTheme="minorHAnsi" w:hAnsiTheme="minorHAnsi" w:cstheme="minorHAnsi"/>
                <w:b/>
                <w:color w:val="333399"/>
                <w:sz w:val="20"/>
                <w:szCs w:val="20"/>
                <w:highlight w:val="yellow"/>
              </w:rPr>
              <w:t>€</w:t>
            </w:r>
            <w:r w:rsidR="00523843">
              <w:rPr>
                <w:rFonts w:asciiTheme="minorHAnsi" w:hAnsiTheme="minorHAnsi" w:cstheme="minorHAnsi"/>
                <w:b/>
                <w:color w:val="333399"/>
                <w:sz w:val="20"/>
                <w:szCs w:val="20"/>
                <w:highlight w:val="yellow"/>
              </w:rPr>
              <w:t>19,219.20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774797CF" w:rsidR="00946C20" w:rsidRPr="008A577D" w:rsidRDefault="00A46FFA"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31</w:t>
            </w:r>
            <w:r w:rsidRPr="00A46FFA">
              <w:rPr>
                <w:rFonts w:asciiTheme="minorHAnsi" w:hAnsiTheme="minorHAnsi" w:cstheme="minorHAnsi"/>
                <w:b/>
                <w:color w:val="333399"/>
                <w:sz w:val="20"/>
                <w:szCs w:val="20"/>
                <w:highlight w:val="yellow"/>
                <w:vertAlign w:val="superscript"/>
              </w:rPr>
              <w:t>st</w:t>
            </w:r>
            <w:r>
              <w:rPr>
                <w:rFonts w:asciiTheme="minorHAnsi" w:hAnsiTheme="minorHAnsi" w:cstheme="minorHAnsi"/>
                <w:b/>
                <w:color w:val="333399"/>
                <w:sz w:val="20"/>
                <w:szCs w:val="20"/>
                <w:highlight w:val="yellow"/>
              </w:rPr>
              <w:t xml:space="preserve"> August 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6ECC59F3" w:rsidR="00E26F1F" w:rsidRDefault="00DA4A63" w:rsidP="00AF7D0E">
            <w:pPr>
              <w:jc w:val="both"/>
            </w:pPr>
            <w:r w:rsidRPr="220D17C0">
              <w:rPr>
                <w:rFonts w:cstheme="minorBidi"/>
              </w:rPr>
              <w:t xml:space="preserve">The Board of Management of </w:t>
            </w:r>
            <w:r w:rsidR="00A46FFA">
              <w:rPr>
                <w:rFonts w:cstheme="minorBidi"/>
                <w:b/>
                <w:bCs/>
              </w:rPr>
              <w:t>Barna National School</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12D37C01" w:rsidR="00A4629A" w:rsidRPr="00C3400B" w:rsidRDefault="00A46FFA" w:rsidP="009D622A">
                                  <w:pPr>
                                    <w:spacing w:after="0" w:line="240" w:lineRule="auto"/>
                                    <w:jc w:val="center"/>
                                    <w:rPr>
                                      <w:color w:val="0000FF"/>
                                    </w:rPr>
                                  </w:pPr>
                                  <w:r>
                                    <w:rPr>
                                      <w:color w:val="0000FF"/>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12D37C01" w:rsidR="00A4629A" w:rsidRPr="00C3400B" w:rsidRDefault="00A46FFA" w:rsidP="009D622A">
                            <w:pPr>
                              <w:spacing w:after="0" w:line="240" w:lineRule="auto"/>
                              <w:jc w:val="center"/>
                              <w:rPr>
                                <w:color w:val="0000FF"/>
                              </w:rPr>
                            </w:pPr>
                            <w:r>
                              <w:rPr>
                                <w:color w:val="0000FF"/>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A84858" w14:textId="77777777" w:rsidR="0019269E" w:rsidRDefault="0019269E" w:rsidP="003C0FB1">
      <w:r>
        <w:separator/>
      </w:r>
    </w:p>
  </w:endnote>
  <w:endnote w:type="continuationSeparator" w:id="0">
    <w:p w14:paraId="553FA3DF" w14:textId="77777777" w:rsidR="0019269E" w:rsidRDefault="0019269E" w:rsidP="003C0FB1">
      <w:r>
        <w:continuationSeparator/>
      </w:r>
    </w:p>
  </w:endnote>
  <w:endnote w:type="continuationNotice" w:id="1">
    <w:p w14:paraId="6050ECA4" w14:textId="77777777" w:rsidR="0019269E" w:rsidRDefault="0019269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F2DFC8" w14:textId="77777777" w:rsidR="0019269E" w:rsidRDefault="0019269E" w:rsidP="003C0FB1">
      <w:r>
        <w:separator/>
      </w:r>
    </w:p>
  </w:footnote>
  <w:footnote w:type="continuationSeparator" w:id="0">
    <w:p w14:paraId="277922F5" w14:textId="77777777" w:rsidR="0019269E" w:rsidRDefault="0019269E" w:rsidP="003C0FB1">
      <w:r>
        <w:continuationSeparator/>
      </w:r>
    </w:p>
  </w:footnote>
  <w:footnote w:type="continuationNotice" w:id="1">
    <w:p w14:paraId="205CE24F" w14:textId="77777777" w:rsidR="0019269E" w:rsidRDefault="0019269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360B3"/>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69E"/>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1504"/>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750F8"/>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843"/>
    <w:rsid w:val="005239E4"/>
    <w:rsid w:val="005248A4"/>
    <w:rsid w:val="0052641E"/>
    <w:rsid w:val="00526435"/>
    <w:rsid w:val="005279AC"/>
    <w:rsid w:val="00527B90"/>
    <w:rsid w:val="00530DF4"/>
    <w:rsid w:val="00531DB6"/>
    <w:rsid w:val="00533484"/>
    <w:rsid w:val="005349BE"/>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2D8"/>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0BCB"/>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578"/>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08F"/>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3810"/>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46FF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0A2F"/>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15:docId w15:val="{130AE970-B6EB-4526-A449-FB2EDD01E2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10A2F"/>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 w:val="00FF65C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99</Pages>
  <Words>39052</Words>
  <Characters>210105</Characters>
  <Application>Microsoft Office Word</Application>
  <DocSecurity>0</DocSecurity>
  <Lines>4287</Lines>
  <Paragraphs>2009</Paragraphs>
  <ScaleCrop>false</ScaleCrop>
  <Company/>
  <LinksUpToDate>false</LinksUpToDate>
  <CharactersWithSpaces>247148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Antoinette Le Roux</cp:lastModifiedBy>
  <cp:revision>12</cp:revision>
  <dcterms:created xsi:type="dcterms:W3CDTF">2026-06-19T09:14:00Z</dcterms:created>
  <dcterms:modified xsi:type="dcterms:W3CDTF">2026-07-21T06:16:00Z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