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765"/>
    <a:srgbClr val="CAE8E0"/>
    <a:srgbClr val="BAE0CD"/>
    <a:srgbClr val="BE7288"/>
    <a:srgbClr val="9061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2" autoAdjust="0"/>
    <p:restoredTop sz="94660"/>
  </p:normalViewPr>
  <p:slideViewPr>
    <p:cSldViewPr snapToGrid="0">
      <p:cViewPr varScale="1">
        <p:scale>
          <a:sx n="69" d="100"/>
          <a:sy n="69" d="100"/>
        </p:scale>
        <p:origin x="5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0160-7221-4D0F-9D94-A1DD91311258}" type="datetimeFigureOut">
              <a:rPr lang="en-IE" smtClean="0"/>
              <a:t>29/01/2025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E9060-E787-45DE-B73B-4DA7A92AB3C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80366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0160-7221-4D0F-9D94-A1DD91311258}" type="datetimeFigureOut">
              <a:rPr lang="en-IE" smtClean="0"/>
              <a:t>29/01/2025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E9060-E787-45DE-B73B-4DA7A92AB3C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34278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0160-7221-4D0F-9D94-A1DD91311258}" type="datetimeFigureOut">
              <a:rPr lang="en-IE" smtClean="0"/>
              <a:t>29/01/2025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E9060-E787-45DE-B73B-4DA7A92AB3C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50145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0160-7221-4D0F-9D94-A1DD91311258}" type="datetimeFigureOut">
              <a:rPr lang="en-IE" smtClean="0"/>
              <a:t>29/01/2025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E9060-E787-45DE-B73B-4DA7A92AB3C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20481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0160-7221-4D0F-9D94-A1DD91311258}" type="datetimeFigureOut">
              <a:rPr lang="en-IE" smtClean="0"/>
              <a:t>29/01/2025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E9060-E787-45DE-B73B-4DA7A92AB3C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27867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0160-7221-4D0F-9D94-A1DD91311258}" type="datetimeFigureOut">
              <a:rPr lang="en-IE" smtClean="0"/>
              <a:t>29/01/2025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E9060-E787-45DE-B73B-4DA7A92AB3C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4770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0160-7221-4D0F-9D94-A1DD91311258}" type="datetimeFigureOut">
              <a:rPr lang="en-IE" smtClean="0"/>
              <a:t>29/01/2025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E9060-E787-45DE-B73B-4DA7A92AB3C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42370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0160-7221-4D0F-9D94-A1DD91311258}" type="datetimeFigureOut">
              <a:rPr lang="en-IE" smtClean="0"/>
              <a:t>29/01/2025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E9060-E787-45DE-B73B-4DA7A92AB3C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72026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0160-7221-4D0F-9D94-A1DD91311258}" type="datetimeFigureOut">
              <a:rPr lang="en-IE" smtClean="0"/>
              <a:t>29/01/2025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E9060-E787-45DE-B73B-4DA7A92AB3C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40882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0160-7221-4D0F-9D94-A1DD91311258}" type="datetimeFigureOut">
              <a:rPr lang="en-IE" smtClean="0"/>
              <a:t>29/01/2025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E9060-E787-45DE-B73B-4DA7A92AB3C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99511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90160-7221-4D0F-9D94-A1DD91311258}" type="datetimeFigureOut">
              <a:rPr lang="en-IE" smtClean="0"/>
              <a:t>29/01/2025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0E9060-E787-45DE-B73B-4DA7A92AB3C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24479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90160-7221-4D0F-9D94-A1DD91311258}" type="datetimeFigureOut">
              <a:rPr lang="en-IE" smtClean="0"/>
              <a:t>29/01/2025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E9060-E787-45DE-B73B-4DA7A92AB3C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4760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https://mail.google.com/mail/u/0?ui=2&amp;ik=0c1d7160b7&amp;attid=0.1&amp;permmsgid=msg-f:1813744171896327011&amp;th=192bb6b6f750cb63&amp;view=fimg&amp;fur=ip&amp;sz=s0-l75-ft&amp;attbid=ANGjdJ_P2gRSwMaM88QgtVP9HxcVJlWg8jDBhd2OMt5BtlQ4A21pCur_yPiHvzYmw_50KapoIRtU0xBM7DvkN98TUuT4vkN5Ux-O2q79uI5M7sgXMoWUO5u74WU3hDM&amp;disp=em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-23813"/>
            <a:ext cx="7381875" cy="690562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4581940" y="4699392"/>
            <a:ext cx="417443" cy="181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49789" y="272143"/>
            <a:ext cx="881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CLASSROOM 1</a:t>
            </a:r>
            <a:endParaRPr lang="en-IE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349789" y="1824109"/>
            <a:ext cx="881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CLASSROOM 2</a:t>
            </a:r>
            <a:endParaRPr lang="en-IE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743161" y="3178629"/>
            <a:ext cx="881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CLASSROOM 3</a:t>
            </a:r>
            <a:endParaRPr lang="en-IE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430446" y="3178629"/>
            <a:ext cx="881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CLASSROOM 4</a:t>
            </a:r>
            <a:endParaRPr lang="en-IE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436875" y="5811135"/>
            <a:ext cx="881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CLASSROOM 5</a:t>
            </a:r>
            <a:endParaRPr lang="en-IE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184032" y="5811135"/>
            <a:ext cx="881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CLASSROOM 6</a:t>
            </a:r>
            <a:endParaRPr lang="en-IE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350431" y="5811135"/>
            <a:ext cx="881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CLASSROOM 7</a:t>
            </a:r>
            <a:endParaRPr lang="en-IE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07975" y="566057"/>
            <a:ext cx="1847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GROUND FLOOR PLAN</a:t>
            </a:r>
            <a:endParaRPr lang="en-IE" b="1" dirty="0"/>
          </a:p>
        </p:txBody>
      </p:sp>
      <p:sp>
        <p:nvSpPr>
          <p:cNvPr id="19" name="Right Arrow 18"/>
          <p:cNvSpPr/>
          <p:nvPr/>
        </p:nvSpPr>
        <p:spPr>
          <a:xfrm>
            <a:off x="1779814" y="3281066"/>
            <a:ext cx="751114" cy="40277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2" name="Rectangle 21"/>
          <p:cNvSpPr/>
          <p:nvPr/>
        </p:nvSpPr>
        <p:spPr>
          <a:xfrm>
            <a:off x="4611302" y="3854299"/>
            <a:ext cx="398788" cy="570036"/>
          </a:xfrm>
          <a:prstGeom prst="rect">
            <a:avLst/>
          </a:prstGeom>
          <a:solidFill>
            <a:srgbClr val="CAE8E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3" name="Right Arrow 22"/>
          <p:cNvSpPr/>
          <p:nvPr/>
        </p:nvSpPr>
        <p:spPr>
          <a:xfrm rot="16200000">
            <a:off x="4577935" y="4573286"/>
            <a:ext cx="478973" cy="31568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4" name="Oval 23"/>
          <p:cNvSpPr/>
          <p:nvPr/>
        </p:nvSpPr>
        <p:spPr>
          <a:xfrm>
            <a:off x="6299224" y="3820886"/>
            <a:ext cx="1289691" cy="87850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5" name="Right Arrow 24"/>
          <p:cNvSpPr/>
          <p:nvPr/>
        </p:nvSpPr>
        <p:spPr>
          <a:xfrm>
            <a:off x="8752113" y="4100981"/>
            <a:ext cx="512199" cy="38393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6" name="Oval 25"/>
          <p:cNvSpPr/>
          <p:nvPr/>
        </p:nvSpPr>
        <p:spPr>
          <a:xfrm>
            <a:off x="5010479" y="5093147"/>
            <a:ext cx="1289691" cy="87850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7" name="Right Arrow 26"/>
          <p:cNvSpPr/>
          <p:nvPr/>
        </p:nvSpPr>
        <p:spPr>
          <a:xfrm rot="10800000">
            <a:off x="3635260" y="5934755"/>
            <a:ext cx="512199" cy="38393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8" name="Rectangle 27"/>
          <p:cNvSpPr/>
          <p:nvPr/>
        </p:nvSpPr>
        <p:spPr>
          <a:xfrm>
            <a:off x="8458200" y="4657059"/>
            <a:ext cx="806112" cy="1722475"/>
          </a:xfrm>
          <a:prstGeom prst="rect">
            <a:avLst/>
          </a:prstGeom>
          <a:solidFill>
            <a:srgbClr val="9061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9" name="Rounded Rectangle 28"/>
          <p:cNvSpPr/>
          <p:nvPr/>
        </p:nvSpPr>
        <p:spPr>
          <a:xfrm>
            <a:off x="7990115" y="4651744"/>
            <a:ext cx="553145" cy="899971"/>
          </a:xfrm>
          <a:prstGeom prst="roundRect">
            <a:avLst/>
          </a:prstGeom>
          <a:solidFill>
            <a:srgbClr val="9061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cxnSp>
        <p:nvCxnSpPr>
          <p:cNvPr id="30" name="Straight Connector 29"/>
          <p:cNvCxnSpPr>
            <a:stCxn id="26" idx="2"/>
            <a:endCxn id="26" idx="6"/>
          </p:cNvCxnSpPr>
          <p:nvPr/>
        </p:nvCxnSpPr>
        <p:spPr>
          <a:xfrm>
            <a:off x="5010479" y="5532400"/>
            <a:ext cx="128969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endCxn id="26" idx="4"/>
          </p:cNvCxnSpPr>
          <p:nvPr/>
        </p:nvCxnSpPr>
        <p:spPr>
          <a:xfrm>
            <a:off x="5651205" y="5551715"/>
            <a:ext cx="4120" cy="4199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8239631" y="4888352"/>
            <a:ext cx="901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HOME EC ROOM</a:t>
            </a:r>
            <a:endParaRPr lang="en-IE" sz="1400" b="1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6317365" y="4276131"/>
            <a:ext cx="128969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24" idx="0"/>
          </p:cNvCxnSpPr>
          <p:nvPr/>
        </p:nvCxnSpPr>
        <p:spPr>
          <a:xfrm>
            <a:off x="6944070" y="3820886"/>
            <a:ext cx="0" cy="45524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918792" y="5290105"/>
            <a:ext cx="901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NURSE</a:t>
            </a:r>
          </a:p>
          <a:p>
            <a:r>
              <a:rPr lang="en-IE" sz="1400" b="1" dirty="0" smtClean="0"/>
              <a:t>FIRST AID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941823" y="4778687"/>
            <a:ext cx="901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SET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925869" y="4312808"/>
            <a:ext cx="901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MEETING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917028" y="3913841"/>
            <a:ext cx="901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OFFICE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638952" y="2252721"/>
            <a:ext cx="11078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PRACTICAL ACTIVITY ROOM</a:t>
            </a:r>
            <a:endParaRPr lang="en-IE" sz="14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2638952" y="1376199"/>
            <a:ext cx="11078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LIVING SKILLS</a:t>
            </a:r>
          </a:p>
          <a:p>
            <a:r>
              <a:rPr lang="en-IE" sz="1400" b="1" dirty="0" smtClean="0"/>
              <a:t>ROOM</a:t>
            </a:r>
            <a:endParaRPr lang="en-IE" sz="14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2638952" y="364476"/>
            <a:ext cx="1107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OT / PHYSIO</a:t>
            </a:r>
          </a:p>
          <a:p>
            <a:r>
              <a:rPr lang="en-IE" sz="1400" b="1" dirty="0" smtClean="0"/>
              <a:t>ROOM</a:t>
            </a:r>
            <a:endParaRPr lang="en-IE" sz="14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4989341" y="3994820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b="1" dirty="0" smtClean="0"/>
              <a:t>M/S</a:t>
            </a:r>
            <a:endParaRPr lang="en-IE" sz="1400" b="1" dirty="0"/>
          </a:p>
        </p:txBody>
      </p:sp>
    </p:spTree>
    <p:extLst>
      <p:ext uri="{BB962C8B-B14F-4D97-AF65-F5344CB8AC3E}">
        <p14:creationId xmlns:p14="http://schemas.microsoft.com/office/powerpoint/2010/main" val="3195568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-23813"/>
            <a:ext cx="7381875" cy="6905625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>
            <a:off x="4200293" y="3012422"/>
            <a:ext cx="1231338" cy="838200"/>
          </a:xfrm>
          <a:prstGeom prst="rect">
            <a:avLst/>
          </a:prstGeom>
          <a:solidFill>
            <a:srgbClr val="BE7288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AutoShape 4" descr="https://mail.google.com/mail/u/0?ui=2&amp;ik=0c1d7160b7&amp;attid=0.1&amp;permmsgid=msg-f:1813744171896327011&amp;th=192bb6b6f750cb63&amp;view=fimg&amp;fur=ip&amp;sz=s0-l75-ft&amp;attbid=ANGjdJ_P2gRSwMaM88QgtVP9HxcVJlWg8jDBhd2OMt5BtlQ4A21pCur_yPiHvzYmw_50KapoIRtU0xBM7DvkN98TUuT4vkN5Ux-O2q79uI5M7sgXMoWUO5u74WU3hDM&amp;disp=em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cxnSp>
        <p:nvCxnSpPr>
          <p:cNvPr id="8" name="Straight Connector 7"/>
          <p:cNvCxnSpPr/>
          <p:nvPr/>
        </p:nvCxnSpPr>
        <p:spPr>
          <a:xfrm>
            <a:off x="4581940" y="4699392"/>
            <a:ext cx="417443" cy="181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49789" y="272143"/>
            <a:ext cx="881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CLASSROOM 1</a:t>
            </a:r>
            <a:endParaRPr lang="en-IE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349789" y="1824109"/>
            <a:ext cx="881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CLASSROOM 2</a:t>
            </a:r>
            <a:endParaRPr lang="en-IE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743161" y="3178629"/>
            <a:ext cx="881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CLASSROOM 8</a:t>
            </a:r>
            <a:endParaRPr lang="en-IE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430446" y="3178629"/>
            <a:ext cx="881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CLASSROOM 9</a:t>
            </a:r>
            <a:endParaRPr lang="en-IE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436875" y="5811135"/>
            <a:ext cx="881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CLASSROOM 10</a:t>
            </a:r>
            <a:endParaRPr lang="en-IE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184032" y="5811135"/>
            <a:ext cx="881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CLASSROOM 11</a:t>
            </a:r>
            <a:endParaRPr lang="en-IE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350431" y="5811135"/>
            <a:ext cx="881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CLASSROOM 12</a:t>
            </a:r>
            <a:endParaRPr lang="en-IE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07975" y="566057"/>
            <a:ext cx="1847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FIRST FLOOR PLAN</a:t>
            </a:r>
            <a:endParaRPr lang="en-IE" b="1" dirty="0"/>
          </a:p>
        </p:txBody>
      </p:sp>
      <p:sp>
        <p:nvSpPr>
          <p:cNvPr id="18" name="Oval 17"/>
          <p:cNvSpPr/>
          <p:nvPr/>
        </p:nvSpPr>
        <p:spPr>
          <a:xfrm>
            <a:off x="6299224" y="3820886"/>
            <a:ext cx="1289691" cy="87850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9" name="Right Arrow 18"/>
          <p:cNvSpPr/>
          <p:nvPr/>
        </p:nvSpPr>
        <p:spPr>
          <a:xfrm>
            <a:off x="8752113" y="4100981"/>
            <a:ext cx="512199" cy="38393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0" name="Oval 19"/>
          <p:cNvSpPr/>
          <p:nvPr/>
        </p:nvSpPr>
        <p:spPr>
          <a:xfrm>
            <a:off x="5010479" y="5093147"/>
            <a:ext cx="1289691" cy="87850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" name="Rectangle 1"/>
          <p:cNvSpPr/>
          <p:nvPr/>
        </p:nvSpPr>
        <p:spPr>
          <a:xfrm>
            <a:off x="2530928" y="83090"/>
            <a:ext cx="1170215" cy="2877823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2405062" y="2982686"/>
            <a:ext cx="6053138" cy="2177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634343" y="772886"/>
            <a:ext cx="947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ROOF OVER</a:t>
            </a:r>
          </a:p>
          <a:p>
            <a:r>
              <a:rPr lang="en-IE" b="1" dirty="0" smtClean="0"/>
              <a:t>GP AREA  </a:t>
            </a:r>
            <a:endParaRPr lang="en-IE" b="1" dirty="0"/>
          </a:p>
        </p:txBody>
      </p:sp>
      <p:sp>
        <p:nvSpPr>
          <p:cNvPr id="9" name="Rectangle 8"/>
          <p:cNvSpPr/>
          <p:nvPr/>
        </p:nvSpPr>
        <p:spPr>
          <a:xfrm>
            <a:off x="3744687" y="0"/>
            <a:ext cx="1709057" cy="3004457"/>
          </a:xfrm>
          <a:prstGeom prst="rect">
            <a:avLst/>
          </a:prstGeom>
          <a:solidFill>
            <a:srgbClr val="F4F765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1" name="TextBox 20"/>
          <p:cNvSpPr txBox="1"/>
          <p:nvPr/>
        </p:nvSpPr>
        <p:spPr>
          <a:xfrm>
            <a:off x="4005942" y="881743"/>
            <a:ext cx="12255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EXTERNAL ROOFTOP PLAY</a:t>
            </a:r>
          </a:p>
        </p:txBody>
      </p:sp>
      <p:sp>
        <p:nvSpPr>
          <p:cNvPr id="22" name="Right Arrow 21"/>
          <p:cNvSpPr/>
          <p:nvPr/>
        </p:nvSpPr>
        <p:spPr>
          <a:xfrm rot="16200000">
            <a:off x="3750128" y="3107873"/>
            <a:ext cx="478973" cy="31568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3" name="Right Arrow 22"/>
          <p:cNvSpPr/>
          <p:nvPr/>
        </p:nvSpPr>
        <p:spPr>
          <a:xfrm rot="10800000">
            <a:off x="3635260" y="5934755"/>
            <a:ext cx="512199" cy="38393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cxnSp>
        <p:nvCxnSpPr>
          <p:cNvPr id="25" name="Straight Connector 24"/>
          <p:cNvCxnSpPr/>
          <p:nvPr/>
        </p:nvCxnSpPr>
        <p:spPr>
          <a:xfrm flipH="1" flipV="1">
            <a:off x="7958470" y="4305867"/>
            <a:ext cx="31645" cy="12755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8458200" y="4657059"/>
            <a:ext cx="806112" cy="1722475"/>
          </a:xfrm>
          <a:prstGeom prst="rect">
            <a:avLst/>
          </a:prstGeom>
          <a:solidFill>
            <a:srgbClr val="9061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30" name="Rounded Rectangle 29"/>
          <p:cNvSpPr/>
          <p:nvPr/>
        </p:nvSpPr>
        <p:spPr>
          <a:xfrm>
            <a:off x="7990115" y="4651744"/>
            <a:ext cx="553145" cy="899971"/>
          </a:xfrm>
          <a:prstGeom prst="roundRect">
            <a:avLst/>
          </a:prstGeom>
          <a:solidFill>
            <a:srgbClr val="9061C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cxnSp>
        <p:nvCxnSpPr>
          <p:cNvPr id="32" name="Straight Connector 31"/>
          <p:cNvCxnSpPr>
            <a:stCxn id="20" idx="2"/>
            <a:endCxn id="20" idx="6"/>
          </p:cNvCxnSpPr>
          <p:nvPr/>
        </p:nvCxnSpPr>
        <p:spPr>
          <a:xfrm>
            <a:off x="5010479" y="5532400"/>
            <a:ext cx="128969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20" idx="4"/>
          </p:cNvCxnSpPr>
          <p:nvPr/>
        </p:nvCxnSpPr>
        <p:spPr>
          <a:xfrm>
            <a:off x="5651205" y="5551715"/>
            <a:ext cx="4120" cy="4199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8309013" y="4876142"/>
            <a:ext cx="9011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CENTRAL ACTIVITY ZONE</a:t>
            </a:r>
            <a:endParaRPr lang="en-IE" sz="1400" b="1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6317365" y="4276131"/>
            <a:ext cx="128969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18" idx="0"/>
          </p:cNvCxnSpPr>
          <p:nvPr/>
        </p:nvCxnSpPr>
        <p:spPr>
          <a:xfrm>
            <a:off x="6944070" y="3820886"/>
            <a:ext cx="0" cy="45524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435223" y="3151061"/>
            <a:ext cx="901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STAFF ROOM</a:t>
            </a:r>
            <a:endParaRPr lang="en-IE" sz="1400" b="1" dirty="0"/>
          </a:p>
        </p:txBody>
      </p:sp>
      <p:sp>
        <p:nvSpPr>
          <p:cNvPr id="47" name="Rectangle 46"/>
          <p:cNvSpPr/>
          <p:nvPr/>
        </p:nvSpPr>
        <p:spPr>
          <a:xfrm>
            <a:off x="4611302" y="3854299"/>
            <a:ext cx="398788" cy="570036"/>
          </a:xfrm>
          <a:prstGeom prst="rect">
            <a:avLst/>
          </a:prstGeom>
          <a:solidFill>
            <a:srgbClr val="CAE8E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8" name="Right Arrow 47"/>
          <p:cNvSpPr/>
          <p:nvPr/>
        </p:nvSpPr>
        <p:spPr>
          <a:xfrm rot="16200000">
            <a:off x="4577935" y="4573286"/>
            <a:ext cx="478973" cy="31568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9" name="TextBox 48"/>
          <p:cNvSpPr txBox="1"/>
          <p:nvPr/>
        </p:nvSpPr>
        <p:spPr>
          <a:xfrm>
            <a:off x="4963655" y="4057209"/>
            <a:ext cx="503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b="1" dirty="0" smtClean="0"/>
              <a:t>M/S</a:t>
            </a:r>
            <a:endParaRPr lang="en-IE" sz="14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2961847" y="3909010"/>
            <a:ext cx="7008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b="1" dirty="0" smtClean="0"/>
              <a:t>OFFICE</a:t>
            </a:r>
            <a:endParaRPr lang="en-IE" sz="14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2995168" y="4315717"/>
            <a:ext cx="4459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b="1" dirty="0" smtClean="0"/>
              <a:t>SET</a:t>
            </a:r>
            <a:endParaRPr lang="en-IE" sz="14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2961847" y="4745702"/>
            <a:ext cx="4459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b="1" dirty="0" smtClean="0"/>
              <a:t>SET</a:t>
            </a:r>
            <a:endParaRPr lang="en-IE" sz="14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2981898" y="5383772"/>
            <a:ext cx="684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b="1" dirty="0" smtClean="0"/>
              <a:t>MP </a:t>
            </a:r>
          </a:p>
          <a:p>
            <a:r>
              <a:rPr lang="en-IE" sz="1400" b="1" dirty="0" smtClean="0"/>
              <a:t>ROOM</a:t>
            </a:r>
            <a:endParaRPr lang="en-IE" sz="1400" b="1" dirty="0"/>
          </a:p>
        </p:txBody>
      </p:sp>
    </p:spTree>
    <p:extLst>
      <p:ext uri="{BB962C8B-B14F-4D97-AF65-F5344CB8AC3E}">
        <p14:creationId xmlns:p14="http://schemas.microsoft.com/office/powerpoint/2010/main" val="728733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4379"/>
            <a:ext cx="12268200" cy="71913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4228" y="6211669"/>
            <a:ext cx="1847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/>
              <a:t>SITE LAYOUT PLAN</a:t>
            </a:r>
            <a:endParaRPr lang="en-IE" b="1" dirty="0"/>
          </a:p>
        </p:txBody>
      </p:sp>
    </p:spTree>
    <p:extLst>
      <p:ext uri="{BB962C8B-B14F-4D97-AF65-F5344CB8AC3E}">
        <p14:creationId xmlns:p14="http://schemas.microsoft.com/office/powerpoint/2010/main" val="2282041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9613" y="45580"/>
            <a:ext cx="7570665" cy="321775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393337" y="45580"/>
            <a:ext cx="5798663" cy="31849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9896" y="3305276"/>
            <a:ext cx="4537442" cy="305926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79613" y="3371387"/>
            <a:ext cx="4385198" cy="2993152"/>
          </a:xfrm>
          <a:prstGeom prst="rect">
            <a:avLst/>
          </a:prstGeom>
        </p:spPr>
      </p:pic>
      <p:sp>
        <p:nvSpPr>
          <p:cNvPr id="12" name="AutoShape 4" descr="Arvalee School &amp; Resource Centre - GR Whit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43782" y="3305276"/>
            <a:ext cx="4603280" cy="305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431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8225605B985F499573B7C2D2A50B41" ma:contentTypeVersion="12" ma:contentTypeDescription="Create a new document." ma:contentTypeScope="" ma:versionID="792de9a58a7e4e7fbdf47cfae88db5ca">
  <xsd:schema xmlns:xsd="http://www.w3.org/2001/XMLSchema" xmlns:xs="http://www.w3.org/2001/XMLSchema" xmlns:p="http://schemas.microsoft.com/office/2006/metadata/properties" xmlns:ns2="81e0e6c8-6e08-4907-a929-f7e4f4f654a0" xmlns:ns3="25a3a3c1-d9c9-4dfa-b15c-ab1ee133af87" targetNamespace="http://schemas.microsoft.com/office/2006/metadata/properties" ma:root="true" ma:fieldsID="788affe4ac6bc5a7579d41b07ef7a9d9" ns2:_="" ns3:_="">
    <xsd:import namespace="81e0e6c8-6e08-4907-a929-f7e4f4f654a0"/>
    <xsd:import namespace="25a3a3c1-d9c9-4dfa-b15c-ab1ee133af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e0e6c8-6e08-4907-a929-f7e4f4f654a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5e61d805-de68-4376-83bb-ddbc65659fc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a3a3c1-d9c9-4dfa-b15c-ab1ee133af87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fc03a368-e378-4a4d-a905-994b8face846}" ma:internalName="TaxCatchAll" ma:showField="CatchAllData" ma:web="25a3a3c1-d9c9-4dfa-b15c-ab1ee133af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e0e6c8-6e08-4907-a929-f7e4f4f654a0">
      <Terms xmlns="http://schemas.microsoft.com/office/infopath/2007/PartnerControls"/>
    </lcf76f155ced4ddcb4097134ff3c332f>
    <TaxCatchAll xmlns="25a3a3c1-d9c9-4dfa-b15c-ab1ee133af87" xsi:nil="true"/>
  </documentManagement>
</p:properties>
</file>

<file path=customXml/itemProps1.xml><?xml version="1.0" encoding="utf-8"?>
<ds:datastoreItem xmlns:ds="http://schemas.openxmlformats.org/officeDocument/2006/customXml" ds:itemID="{7128E1B0-D399-4087-9444-3621E29D024C}"/>
</file>

<file path=customXml/itemProps2.xml><?xml version="1.0" encoding="utf-8"?>
<ds:datastoreItem xmlns:ds="http://schemas.openxmlformats.org/officeDocument/2006/customXml" ds:itemID="{E0EB443B-737B-4131-885A-2D046703CCE4}"/>
</file>

<file path=customXml/itemProps3.xml><?xml version="1.0" encoding="utf-8"?>
<ds:datastoreItem xmlns:ds="http://schemas.openxmlformats.org/officeDocument/2006/customXml" ds:itemID="{FCAD85BD-B95A-4F62-9CBF-D38509FB4BAF}"/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75</Words>
  <Application>Microsoft Office PowerPoint</Application>
  <PresentationFormat>Widescreen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Department of Education and Skills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 Unit</dc:creator>
  <cp:lastModifiedBy>IT Unit</cp:lastModifiedBy>
  <cp:revision>8</cp:revision>
  <dcterms:created xsi:type="dcterms:W3CDTF">2024-10-23T22:16:38Z</dcterms:created>
  <dcterms:modified xsi:type="dcterms:W3CDTF">2025-01-29T10:27:05Z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0x010100708225605B985F499573B7C2D2A50B41</vt:lpwstr>
  </property>
</Properties>
</file>