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02D1EA14" w:rsidR="00F650FE" w:rsidRDefault="00F85E59"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4A0DB0C5" wp14:editId="0A43558E">
            <wp:extent cx="1390650" cy="1669785"/>
            <wp:effectExtent l="0" t="0" r="0" b="6985"/>
            <wp:docPr id="45781580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7815804" name="Picture 457815804"/>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397899" cy="1678489"/>
                    </a:xfrm>
                    <a:prstGeom prst="rect">
                      <a:avLst/>
                    </a:prstGeom>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519B170D" w14:textId="77777777" w:rsidR="00F85E59" w:rsidRPr="008D0B84" w:rsidRDefault="00F85E59" w:rsidP="00F85E5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8D0B84">
        <w:rPr>
          <w:rFonts w:asciiTheme="minorHAnsi" w:eastAsia="Arial" w:hAnsiTheme="minorHAnsi" w:cstheme="minorHAnsi"/>
          <w:b/>
          <w:bCs/>
          <w:color w:val="333399"/>
          <w:sz w:val="40"/>
          <w:szCs w:val="40"/>
        </w:rPr>
        <w:t>Scoil Naomh Gobnait</w:t>
      </w:r>
    </w:p>
    <w:p w14:paraId="45D040E3" w14:textId="77777777" w:rsidR="00F85E59" w:rsidRPr="00451124" w:rsidRDefault="00F85E59" w:rsidP="00F85E5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16281A</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379841E5" w:rsidR="008A577D" w:rsidRPr="008A577D" w:rsidRDefault="00BB6805"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highlight w:val="yellow"/>
              </w:rPr>
              <w:t>17</w:t>
            </w:r>
            <w:r w:rsidRPr="00BB6805">
              <w:rPr>
                <w:rFonts w:asciiTheme="minorHAnsi" w:eastAsia="Arial" w:hAnsiTheme="minorHAnsi" w:cstheme="minorHAnsi"/>
                <w:b/>
                <w:bCs/>
                <w:color w:val="333399"/>
                <w:sz w:val="20"/>
                <w:szCs w:val="20"/>
                <w:highlight w:val="yellow"/>
                <w:vertAlign w:val="superscript"/>
              </w:rPr>
              <w:t>th</w:t>
            </w:r>
            <w:r>
              <w:rPr>
                <w:rFonts w:asciiTheme="minorHAnsi" w:eastAsia="Arial" w:hAnsiTheme="minorHAnsi" w:cstheme="minorHAnsi"/>
                <w:b/>
                <w:bCs/>
                <w:color w:val="333399"/>
                <w:sz w:val="20"/>
                <w:szCs w:val="20"/>
                <w:highlight w:val="yellow"/>
              </w:rPr>
              <w:t xml:space="preserve"> December 2026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180F52D0" w:rsidR="00915155" w:rsidRPr="008A577D" w:rsidRDefault="00F85E59"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Cs w:val="22"/>
              </w:rPr>
              <w:t>Scoil Naomh Gobnait</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7BB58AC2" w:rsidR="00915155" w:rsidRPr="008A577D" w:rsidRDefault="00F85E59"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Cs w:val="22"/>
              </w:rPr>
              <w:t>16281A</w:t>
            </w:r>
          </w:p>
        </w:tc>
      </w:tr>
      <w:tr w:rsidR="00F85E59"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6A16802"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Scoil Naomh Gobnait</w:t>
            </w:r>
          </w:p>
          <w:p w14:paraId="391FE99F"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 xml:space="preserve">Dún Chaoin </w:t>
            </w:r>
          </w:p>
          <w:p w14:paraId="18524AE3"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Trá Lí</w:t>
            </w:r>
          </w:p>
          <w:p w14:paraId="280F9CF1"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Co. Chiarraí</w:t>
            </w:r>
          </w:p>
          <w:p w14:paraId="56B360C3" w14:textId="7A047F0C" w:rsidR="00F85E59" w:rsidRPr="008A577D" w:rsidRDefault="00F85E59" w:rsidP="00F85E59">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Cs w:val="22"/>
              </w:rPr>
              <w:t>V92 NY00</w:t>
            </w:r>
          </w:p>
        </w:tc>
      </w:tr>
      <w:tr w:rsidR="00F85E59"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3C57A14" w:rsidR="00F85E59" w:rsidRPr="008A577D" w:rsidRDefault="00F85E59" w:rsidP="00F85E59">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39</w:t>
            </w:r>
          </w:p>
        </w:tc>
      </w:tr>
      <w:tr w:rsidR="00F85E59"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School Lunch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3C7A2B8C" w:rsidR="00F85E59" w:rsidRPr="008A577D" w:rsidRDefault="00F85E59" w:rsidP="00F85E59">
            <w:pPr>
              <w:spacing w:after="0"/>
              <w:rPr>
                <w:rFonts w:asciiTheme="minorHAnsi" w:eastAsia="Arial" w:hAnsiTheme="minorHAnsi" w:cstheme="minorHAnsi"/>
                <w:b/>
                <w:color w:val="333399"/>
                <w:sz w:val="20"/>
                <w:szCs w:val="20"/>
                <w:highlight w:val="yellow"/>
              </w:rPr>
            </w:pPr>
            <w:r w:rsidRPr="00F85E59">
              <w:rPr>
                <w:rFonts w:asciiTheme="minorHAnsi" w:eastAsia="Arial" w:hAnsiTheme="minorHAnsi" w:cstheme="minorHAnsi"/>
                <w:b/>
                <w:color w:val="333399"/>
                <w:sz w:val="20"/>
                <w:szCs w:val="20"/>
              </w:rPr>
              <w:t>11am</w:t>
            </w:r>
          </w:p>
        </w:tc>
      </w:tr>
      <w:tr w:rsidR="00F85E59"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F85E59" w:rsidRPr="008A577D" w:rsidRDefault="00F85E59" w:rsidP="00F85E59">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Pr="008A577D">
              <w:rPr>
                <w:rFonts w:asciiTheme="minorHAnsi" w:eastAsia="Arial" w:hAnsiTheme="minorHAnsi" w:cstheme="minorHAnsi"/>
                <w:b/>
                <w:bCs/>
                <w:color w:val="333399"/>
                <w:sz w:val="20"/>
                <w:szCs w:val="20"/>
              </w:rPr>
              <w:t xml:space="preserve">Below </w:t>
            </w:r>
            <w:r w:rsidRPr="008A577D">
              <w:rPr>
                <w:rFonts w:asciiTheme="minorHAnsi" w:eastAsia="Arial" w:hAnsiTheme="minorHAnsi" w:cstheme="minorHAnsi"/>
                <w:b/>
                <w:bCs/>
                <w:color w:val="333399"/>
                <w:sz w:val="20"/>
                <w:szCs w:val="20"/>
                <w:lang w:val="en-IE"/>
              </w:rPr>
              <w:t xml:space="preserve">€750k </w:t>
            </w:r>
            <w:r w:rsidRPr="008A577D">
              <w:rPr>
                <w:rFonts w:asciiTheme="minorHAnsi" w:eastAsia="Arial" w:hAnsiTheme="minorHAnsi" w:cstheme="minorHAnsi"/>
                <w:b/>
                <w:bCs/>
                <w:color w:val="333399"/>
                <w:sz w:val="20"/>
                <w:szCs w:val="20"/>
              </w:rPr>
              <w:t>Procurement</w:t>
            </w:r>
            <w:r w:rsidRPr="008A577D">
              <w:rPr>
                <w:rFonts w:asciiTheme="minorHAnsi" w:eastAsia="Arial" w:hAnsiTheme="minorHAnsi" w:cstheme="minorHAnsi"/>
                <w:b/>
                <w:bCs/>
                <w:color w:val="333399"/>
                <w:sz w:val="20"/>
                <w:szCs w:val="20"/>
                <w:lang w:val="en-IE"/>
              </w:rPr>
              <w:t xml:space="preserve"> </w:t>
            </w:r>
            <w:r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F85E59"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F85E59" w:rsidRPr="008A577D" w:rsidRDefault="00F85E59" w:rsidP="00F85E59">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F85E59" w:rsidRPr="008A577D" w:rsidRDefault="00F85E59" w:rsidP="00F85E59">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F85E59"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49E6B60D" w:rsidR="00F85E59" w:rsidRPr="008A577D" w:rsidRDefault="006B0877" w:rsidP="00F85E59">
            <w:pPr>
              <w:spacing w:after="0"/>
              <w:rPr>
                <w:rFonts w:asciiTheme="minorHAnsi" w:hAnsiTheme="minorHAnsi" w:cstheme="minorHAnsi"/>
                <w:b/>
                <w:color w:val="333399"/>
                <w:sz w:val="20"/>
                <w:szCs w:val="20"/>
                <w:highlight w:val="yellow"/>
              </w:rPr>
            </w:pPr>
            <w:r w:rsidRPr="006B0877">
              <w:rPr>
                <w:rFonts w:asciiTheme="minorHAnsi" w:hAnsiTheme="minorHAnsi" w:cstheme="minorHAnsi"/>
                <w:b/>
                <w:color w:val="333399"/>
                <w:sz w:val="20"/>
                <w:szCs w:val="20"/>
              </w:rPr>
              <w:t>€68,140.80</w:t>
            </w:r>
          </w:p>
        </w:tc>
      </w:tr>
      <w:tr w:rsidR="00F85E59"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2866DEFB" w:rsidR="00F85E59" w:rsidRPr="008A577D" w:rsidRDefault="004D4F71" w:rsidP="00F85E59">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16/10/2026</w:t>
            </w:r>
          </w:p>
        </w:tc>
      </w:tr>
      <w:tr w:rsidR="00F85E59"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1F06CABC" w:rsidR="00F85E59" w:rsidRPr="008A577D" w:rsidRDefault="00F85E59" w:rsidP="00F85E59">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15:00hrs, </w:t>
            </w:r>
            <w:r w:rsidR="002F4D24">
              <w:rPr>
                <w:rFonts w:asciiTheme="minorHAnsi" w:hAnsiTheme="minorHAnsi" w:cstheme="minorHAnsi"/>
                <w:b/>
                <w:color w:val="333399"/>
                <w:sz w:val="20"/>
                <w:szCs w:val="20"/>
              </w:rPr>
              <w:t>6</w:t>
            </w:r>
            <w:r w:rsidR="004D4F71">
              <w:rPr>
                <w:rFonts w:asciiTheme="minorHAnsi" w:hAnsiTheme="minorHAnsi" w:cstheme="minorHAnsi"/>
                <w:b/>
                <w:color w:val="333399"/>
                <w:sz w:val="20"/>
                <w:szCs w:val="20"/>
              </w:rPr>
              <w:t>/11/2026</w:t>
            </w:r>
          </w:p>
        </w:tc>
      </w:tr>
      <w:tr w:rsidR="00F85E59"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Closing Date for Clarifications and Queries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6DC43D04" w:rsidR="00F85E59" w:rsidRPr="008A577D" w:rsidRDefault="00F85E59" w:rsidP="00F85E59">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2F4D24">
              <w:rPr>
                <w:rFonts w:asciiTheme="minorHAnsi" w:hAnsiTheme="minorHAnsi" w:cstheme="minorHAnsi"/>
                <w:b/>
                <w:color w:val="333399"/>
                <w:sz w:val="20"/>
                <w:szCs w:val="20"/>
              </w:rPr>
              <w:t>30</w:t>
            </w:r>
            <w:r w:rsidR="004D4F71">
              <w:rPr>
                <w:rFonts w:asciiTheme="minorHAnsi" w:hAnsiTheme="minorHAnsi" w:cstheme="minorHAnsi"/>
                <w:b/>
                <w:color w:val="333399"/>
                <w:sz w:val="20"/>
                <w:szCs w:val="20"/>
              </w:rPr>
              <w:t>/1</w:t>
            </w:r>
            <w:r w:rsidR="002F4D24">
              <w:rPr>
                <w:rFonts w:asciiTheme="minorHAnsi" w:hAnsiTheme="minorHAnsi" w:cstheme="minorHAnsi"/>
                <w:b/>
                <w:color w:val="333399"/>
                <w:sz w:val="20"/>
                <w:szCs w:val="20"/>
              </w:rPr>
              <w:t>0</w:t>
            </w:r>
            <w:r w:rsidR="004D4F71">
              <w:rPr>
                <w:rFonts w:asciiTheme="minorHAnsi" w:hAnsiTheme="minorHAnsi" w:cstheme="minorHAnsi"/>
                <w:b/>
                <w:color w:val="333399"/>
                <w:sz w:val="20"/>
                <w:szCs w:val="20"/>
              </w:rPr>
              <w:t>/2026</w:t>
            </w:r>
          </w:p>
        </w:tc>
      </w:tr>
      <w:tr w:rsidR="00F85E59"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Clarification / Queries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F85E59" w:rsidRPr="008A577D" w:rsidRDefault="00F85E59" w:rsidP="00F85E59">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F85E59"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7C882163" w:rsidR="00F85E59" w:rsidRPr="008A577D" w:rsidRDefault="00F85E59" w:rsidP="00F85E59">
            <w:pPr>
              <w:spacing w:after="0"/>
              <w:rPr>
                <w:rFonts w:asciiTheme="minorHAnsi" w:hAnsiTheme="minorHAnsi" w:cstheme="minorHAnsi"/>
                <w:b/>
                <w:bCs/>
                <w:color w:val="333399"/>
                <w:sz w:val="20"/>
                <w:szCs w:val="20"/>
                <w:highlight w:val="yellow"/>
              </w:rPr>
            </w:pPr>
            <w:r w:rsidRPr="006B0877">
              <w:rPr>
                <w:rFonts w:asciiTheme="minorHAnsi" w:hAnsiTheme="minorHAnsi" w:cstheme="minorHAnsi"/>
                <w:b/>
                <w:color w:val="333399"/>
                <w:sz w:val="20"/>
                <w:szCs w:val="20"/>
              </w:rPr>
              <w:t xml:space="preserve">English or Irish </w:t>
            </w:r>
          </w:p>
        </w:tc>
      </w:tr>
      <w:tr w:rsidR="00F85E59"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1DC6F38D" w:rsidR="00F85E59" w:rsidRPr="008A577D" w:rsidRDefault="00F85E59" w:rsidP="00F85E59">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4B6ABE">
              <w:rPr>
                <w:rFonts w:asciiTheme="minorHAnsi" w:hAnsiTheme="minorHAnsi" w:cstheme="minorHAnsi"/>
                <w:b/>
                <w:color w:val="333399"/>
                <w:sz w:val="20"/>
                <w:szCs w:val="20"/>
              </w:rPr>
              <w:t>scoildhunchaoin.ias@gmail.com</w:t>
            </w:r>
          </w:p>
        </w:tc>
      </w:tr>
      <w:tr w:rsidR="00F85E59"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the current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208D32ED" w:rsidR="00F85E59" w:rsidRPr="008A577D" w:rsidRDefault="00F22D9F" w:rsidP="00F85E59">
            <w:pPr>
              <w:spacing w:after="0"/>
              <w:rPr>
                <w:rFonts w:asciiTheme="minorHAnsi" w:hAnsiTheme="minorHAnsi" w:cstheme="minorHAnsi"/>
                <w:bCs/>
                <w:color w:val="333399"/>
                <w:sz w:val="20"/>
                <w:szCs w:val="20"/>
                <w:highlight w:val="yellow"/>
              </w:rPr>
            </w:pPr>
            <w:r>
              <w:rPr>
                <w:rStyle w:val="Strong"/>
                <w:bCs w:val="0"/>
                <w:highlight w:val="yellow"/>
              </w:rPr>
              <w:t>None available</w:t>
            </w:r>
          </w:p>
        </w:tc>
      </w:tr>
      <w:tr w:rsidR="00F85E59"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Minimum Annual Turnover Required 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5A2E393B" w:rsidR="00F85E59" w:rsidRPr="008A577D" w:rsidRDefault="00CF113B" w:rsidP="00F85E59">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€22,713.60</w:t>
            </w:r>
          </w:p>
        </w:tc>
      </w:tr>
      <w:tr w:rsidR="00F85E59"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23EF58F" w:rsidR="00F85E59" w:rsidRPr="008A577D" w:rsidRDefault="00941C5B" w:rsidP="00F85E59">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18th December 2026</w:t>
            </w:r>
          </w:p>
        </w:tc>
      </w:tr>
      <w:tr w:rsidR="00F85E59"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F85E59" w:rsidRDefault="00F85E59" w:rsidP="00F85E59">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F85E59" w:rsidRPr="008A577D" w:rsidRDefault="00F85E59" w:rsidP="00F85E59">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depending on if works are required, to ensure works are completed before the food service  commences. </w:t>
            </w:r>
          </w:p>
        </w:tc>
      </w:tr>
      <w:tr w:rsidR="00F85E59"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F85E59" w:rsidRPr="0045470A" w:rsidRDefault="00F85E59" w:rsidP="00F85E59">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lastRenderedPageBreak/>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193161D7" w:rsidR="00E26F1F" w:rsidRDefault="00DA4A63" w:rsidP="00AF7D0E">
            <w:pPr>
              <w:jc w:val="both"/>
            </w:pPr>
            <w:r w:rsidRPr="220D17C0">
              <w:rPr>
                <w:rFonts w:cstheme="minorBidi"/>
              </w:rPr>
              <w:t xml:space="preserve">The Board of Management </w:t>
            </w:r>
            <w:r w:rsidRPr="006B0877">
              <w:rPr>
                <w:rFonts w:cstheme="minorBidi"/>
              </w:rPr>
              <w:t xml:space="preserve">of </w:t>
            </w:r>
            <w:r w:rsidRPr="006B0877">
              <w:rPr>
                <w:rFonts w:cstheme="minorBidi"/>
                <w:b/>
                <w:bCs/>
              </w:rPr>
              <w:t>“</w:t>
            </w:r>
            <w:r w:rsidR="006B0877" w:rsidRPr="006B0877">
              <w:rPr>
                <w:rFonts w:cstheme="minorBidi"/>
                <w:b/>
                <w:bCs/>
              </w:rPr>
              <w:t>Scoil Naomh Gobnait</w:t>
            </w:r>
            <w:r w:rsidRPr="006B0877">
              <w:rPr>
                <w:rFonts w:cstheme="minorBidi"/>
                <w:b/>
                <w:bCs/>
              </w:rPr>
              <w:t>”</w:t>
            </w:r>
            <w:r w:rsidRPr="006B0877">
              <w:rPr>
                <w:rFonts w:cstheme="minorBidi"/>
              </w:rPr>
              <w:t xml:space="preserve"> </w:t>
            </w:r>
            <w:r w:rsidRPr="006B0877">
              <w:t>(</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70DDF491" w:rsidR="00A4629A" w:rsidRPr="006B0877" w:rsidRDefault="006B0877"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70DDF491" w:rsidR="00A4629A" w:rsidRPr="006B0877" w:rsidRDefault="006B0877"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w:t>
            </w:r>
            <w:r w:rsidRPr="00645BE5">
              <w:rPr>
                <w:lang w:val="en-IE"/>
              </w:rPr>
              <w:lastRenderedPageBreak/>
              <w:t>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The mandatory food information must be available before the parent/guardian selects a menu option on the on-line ordering system. This information must be clear, accurate and easy to 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5F421143" w:rsidR="003C0FB1" w:rsidRPr="00557DED" w:rsidRDefault="003C0FB1" w:rsidP="00310ECE">
      <w:pPr>
        <w:jc w:val="both"/>
        <w:rPr>
          <w:szCs w:val="22"/>
        </w:rPr>
      </w:pPr>
      <w:r w:rsidRPr="00181E24">
        <w:rPr>
          <w:b/>
          <w:bCs/>
          <w:szCs w:val="22"/>
        </w:rPr>
        <w:t>TO:</w:t>
      </w:r>
      <w:r w:rsidRPr="00557DED">
        <w:rPr>
          <w:szCs w:val="22"/>
        </w:rPr>
        <w:t xml:space="preserve"> </w:t>
      </w:r>
      <w:r w:rsidR="004B6ABE">
        <w:rPr>
          <w:b/>
          <w:szCs w:val="22"/>
        </w:rPr>
        <w:t>Scoil Naomh Gobnait</w:t>
      </w:r>
      <w:r w:rsidR="00BB6805">
        <w:rPr>
          <w:b/>
          <w:szCs w:val="22"/>
        </w:rPr>
        <w:t>17</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no liability for any loss of, caused by or damage to any Equipment. The 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7FC1B5" w14:textId="77777777" w:rsidR="00C253A5" w:rsidRDefault="00C253A5" w:rsidP="003C0FB1">
      <w:r>
        <w:separator/>
      </w:r>
    </w:p>
  </w:endnote>
  <w:endnote w:type="continuationSeparator" w:id="0">
    <w:p w14:paraId="0080E7D2" w14:textId="77777777" w:rsidR="00C253A5" w:rsidRDefault="00C253A5" w:rsidP="003C0FB1">
      <w:r>
        <w:continuationSeparator/>
      </w:r>
    </w:p>
  </w:endnote>
  <w:endnote w:type="continuationNotice" w:id="1">
    <w:p w14:paraId="70B17660" w14:textId="77777777" w:rsidR="00C253A5" w:rsidRDefault="00C253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7A28FB" w14:textId="77777777" w:rsidR="00C253A5" w:rsidRDefault="00C253A5" w:rsidP="003C0FB1">
      <w:r>
        <w:separator/>
      </w:r>
    </w:p>
  </w:footnote>
  <w:footnote w:type="continuationSeparator" w:id="0">
    <w:p w14:paraId="1250B3F2" w14:textId="77777777" w:rsidR="00C253A5" w:rsidRDefault="00C253A5" w:rsidP="003C0FB1">
      <w:r>
        <w:continuationSeparator/>
      </w:r>
    </w:p>
  </w:footnote>
  <w:footnote w:type="continuationNotice" w:id="1">
    <w:p w14:paraId="42161F61" w14:textId="77777777" w:rsidR="00C253A5" w:rsidRDefault="00C253A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44FD"/>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19D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4D24"/>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56E9B"/>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B6ABE"/>
    <w:rsid w:val="004C0798"/>
    <w:rsid w:val="004C1AE5"/>
    <w:rsid w:val="004C37B6"/>
    <w:rsid w:val="004C5ED5"/>
    <w:rsid w:val="004C766F"/>
    <w:rsid w:val="004C7F6E"/>
    <w:rsid w:val="004D1EB1"/>
    <w:rsid w:val="004D3248"/>
    <w:rsid w:val="004D4E26"/>
    <w:rsid w:val="004D4F71"/>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4B8A"/>
    <w:rsid w:val="0068600F"/>
    <w:rsid w:val="00687A24"/>
    <w:rsid w:val="006931CE"/>
    <w:rsid w:val="006955D1"/>
    <w:rsid w:val="00697023"/>
    <w:rsid w:val="006A0D43"/>
    <w:rsid w:val="006A1D74"/>
    <w:rsid w:val="006A2318"/>
    <w:rsid w:val="006A3198"/>
    <w:rsid w:val="006A67B1"/>
    <w:rsid w:val="006A7016"/>
    <w:rsid w:val="006A7A5E"/>
    <w:rsid w:val="006B0877"/>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02C7"/>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7F568C"/>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57DAC"/>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1C5B"/>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1374"/>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6805"/>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3A5"/>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113B"/>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14D55"/>
    <w:rsid w:val="00E2027E"/>
    <w:rsid w:val="00E21930"/>
    <w:rsid w:val="00E221D3"/>
    <w:rsid w:val="00E22307"/>
    <w:rsid w:val="00E23802"/>
    <w:rsid w:val="00E26220"/>
    <w:rsid w:val="00E26F1F"/>
    <w:rsid w:val="00E2701F"/>
    <w:rsid w:val="00E27828"/>
    <w:rsid w:val="00E27DAA"/>
    <w:rsid w:val="00E307E5"/>
    <w:rsid w:val="00E31E18"/>
    <w:rsid w:val="00E3350E"/>
    <w:rsid w:val="00E35D1D"/>
    <w:rsid w:val="00E3693C"/>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1D69"/>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2D9F"/>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85E59"/>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C312B"/>
    <w:rsid w:val="000E50F2"/>
    <w:rsid w:val="000F16A3"/>
    <w:rsid w:val="000F1D40"/>
    <w:rsid w:val="000F1F51"/>
    <w:rsid w:val="001108AF"/>
    <w:rsid w:val="00120EEE"/>
    <w:rsid w:val="0014162E"/>
    <w:rsid w:val="001427E7"/>
    <w:rsid w:val="001607AC"/>
    <w:rsid w:val="0017502A"/>
    <w:rsid w:val="001960BE"/>
    <w:rsid w:val="001C7909"/>
    <w:rsid w:val="001E12BA"/>
    <w:rsid w:val="002019DE"/>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56E9B"/>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11122"/>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7F568C"/>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374"/>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365DC"/>
    <w:rsid w:val="00F42675"/>
    <w:rsid w:val="00F44154"/>
    <w:rsid w:val="00F47FAB"/>
    <w:rsid w:val="00F62C01"/>
    <w:rsid w:val="00F74137"/>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7</Pages>
  <Words>37162</Words>
  <Characters>211828</Characters>
  <Application>Microsoft Office Word</Application>
  <DocSecurity>0</DocSecurity>
  <Lines>1765</Lines>
  <Paragraphs>496</Paragraphs>
  <ScaleCrop>false</ScaleCrop>
  <Company/>
  <LinksUpToDate>false</LinksUpToDate>
  <CharactersWithSpaces>248494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2026-09-30T12:48:00Z</dcterms:created>
  <dcterms:modified xsi:type="dcterms:W3CDTF">2026-11-05T15:40:00Z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